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6" r:id="rId2"/>
    <p:sldMasterId id="2147483668" r:id="rId3"/>
    <p:sldMasterId id="2147483671" r:id="rId4"/>
  </p:sldMasterIdLst>
  <p:notesMasterIdLst>
    <p:notesMasterId r:id="rId47"/>
  </p:notesMasterIdLst>
  <p:sldIdLst>
    <p:sldId id="331" r:id="rId5"/>
    <p:sldId id="257" r:id="rId6"/>
    <p:sldId id="279" r:id="rId7"/>
    <p:sldId id="260" r:id="rId8"/>
    <p:sldId id="299" r:id="rId9"/>
    <p:sldId id="303" r:id="rId10"/>
    <p:sldId id="300" r:id="rId11"/>
    <p:sldId id="302" r:id="rId12"/>
    <p:sldId id="301" r:id="rId13"/>
    <p:sldId id="304" r:id="rId14"/>
    <p:sldId id="285" r:id="rId15"/>
    <p:sldId id="334" r:id="rId16"/>
    <p:sldId id="335" r:id="rId17"/>
    <p:sldId id="336" r:id="rId18"/>
    <p:sldId id="338" r:id="rId19"/>
    <p:sldId id="286" r:id="rId20"/>
    <p:sldId id="337" r:id="rId21"/>
    <p:sldId id="297" r:id="rId22"/>
    <p:sldId id="294" r:id="rId23"/>
    <p:sldId id="296" r:id="rId24"/>
    <p:sldId id="295" r:id="rId25"/>
    <p:sldId id="293" r:id="rId26"/>
    <p:sldId id="290" r:id="rId27"/>
    <p:sldId id="291" r:id="rId28"/>
    <p:sldId id="306" r:id="rId29"/>
    <p:sldId id="292" r:id="rId30"/>
    <p:sldId id="287" r:id="rId31"/>
    <p:sldId id="330" r:id="rId32"/>
    <p:sldId id="288" r:id="rId33"/>
    <p:sldId id="307" r:id="rId34"/>
    <p:sldId id="308" r:id="rId35"/>
    <p:sldId id="319" r:id="rId36"/>
    <p:sldId id="321" r:id="rId37"/>
    <p:sldId id="322" r:id="rId38"/>
    <p:sldId id="323" r:id="rId39"/>
    <p:sldId id="324" r:id="rId40"/>
    <p:sldId id="329" r:id="rId41"/>
    <p:sldId id="326" r:id="rId42"/>
    <p:sldId id="325" r:id="rId43"/>
    <p:sldId id="327" r:id="rId44"/>
    <p:sldId id="328" r:id="rId45"/>
    <p:sldId id="311" r:id="rId46"/>
  </p:sldIdLst>
  <p:sldSz cx="12192000" cy="6858000"/>
  <p:notesSz cx="6858000" cy="9144000"/>
  <p:embeddedFontLst>
    <p:embeddedFont>
      <p:font typeface="#9Slide07 SVNAppleberry" panose="02040603050506020204" charset="0"/>
      <p:regular r:id="rId48"/>
    </p:embeddedFont>
    <p:embeddedFont>
      <p:font typeface="2005_iannnnnMTV" panose="020B0604020202020204" charset="0"/>
      <p:regular r:id="rId49"/>
    </p:embeddedFont>
    <p:embeddedFont>
      <p:font typeface="Bebas Neue" panose="020B0604020202020204" charset="0"/>
      <p:regular r:id="rId50"/>
    </p:embeddedFont>
    <p:embeddedFont>
      <p:font typeface="Calibri" panose="020F0502020204030204" pitchFamily="34" charset="0"/>
      <p:regular r:id="rId51"/>
      <p:bold r:id="rId52"/>
      <p:italic r:id="rId53"/>
      <p:boldItalic r:id="rId54"/>
    </p:embeddedFont>
    <p:embeddedFont>
      <p:font typeface="Calibri Light" panose="020F0302020204030204" pitchFamily="34" charset="0"/>
      <p:regular r:id="rId55"/>
      <p:italic r:id="rId56"/>
    </p:embeddedFont>
    <p:embeddedFont>
      <p:font typeface="Comic Sans MS" panose="030F0702030302020204" pitchFamily="66" charset="0"/>
      <p:regular r:id="rId57"/>
      <p:bold r:id="rId58"/>
      <p:italic r:id="rId59"/>
      <p:boldItalic r:id="rId60"/>
    </p:embeddedFont>
    <p:embeddedFont>
      <p:font typeface="Fredoka One" panose="020B0604020202020204" charset="0"/>
      <p:regular r:id="rId61"/>
    </p:embeddedFont>
    <p:embeddedFont>
      <p:font typeface="Nunito" panose="020B0604020202020204" charset="0"/>
      <p:regular r:id="rId62"/>
      <p:bold r:id="rId63"/>
      <p:italic r:id="rId64"/>
      <p:boldItalic r:id="rId65"/>
    </p:embeddedFont>
    <p:embeddedFont>
      <p:font typeface="Quicksand" panose="020B0604020202020204" charset="0"/>
      <p:regular r:id="rId66"/>
      <p:bold r:id="rId67"/>
      <p:italic r:id="rId68"/>
      <p:boldItalic r:id="rId69"/>
    </p:embeddedFont>
    <p:embeddedFont>
      <p:font typeface="Sitka Text Semibold"/>
      <p:bold r:id="rId70"/>
      <p:boldItalic r:id="rId7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21A"/>
    <a:srgbClr val="475967"/>
    <a:srgbClr val="009B93"/>
    <a:srgbClr val="EB871E"/>
    <a:srgbClr val="80BA3F"/>
    <a:srgbClr val="2BAA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02" autoAdjust="0"/>
    <p:restoredTop sz="94598" autoAdjust="0"/>
  </p:normalViewPr>
  <p:slideViewPr>
    <p:cSldViewPr snapToGrid="0" showGuides="1">
      <p:cViewPr varScale="1">
        <p:scale>
          <a:sx n="108" d="100"/>
          <a:sy n="108" d="100"/>
        </p:scale>
        <p:origin x="768" y="102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63" Type="http://schemas.openxmlformats.org/officeDocument/2006/relationships/font" Target="fonts/font16.fntdata"/><Relationship Id="rId68" Type="http://schemas.openxmlformats.org/officeDocument/2006/relationships/font" Target="fonts/font2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66" Type="http://schemas.openxmlformats.org/officeDocument/2006/relationships/font" Target="fonts/font19.fntdata"/><Relationship Id="rId74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font" Target="fonts/font14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64" Type="http://schemas.openxmlformats.org/officeDocument/2006/relationships/font" Target="fonts/font17.fntdata"/><Relationship Id="rId69" Type="http://schemas.openxmlformats.org/officeDocument/2006/relationships/font" Target="fonts/font22.fntdata"/><Relationship Id="rId8" Type="http://schemas.openxmlformats.org/officeDocument/2006/relationships/slide" Target="slides/slide4.xml"/><Relationship Id="rId51" Type="http://schemas.openxmlformats.org/officeDocument/2006/relationships/font" Target="fonts/font4.fntdata"/><Relationship Id="rId72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font" Target="fonts/font12.fntdata"/><Relationship Id="rId67" Type="http://schemas.openxmlformats.org/officeDocument/2006/relationships/font" Target="fonts/font20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7.fntdata"/><Relationship Id="rId62" Type="http://schemas.openxmlformats.org/officeDocument/2006/relationships/font" Target="fonts/font15.fntdata"/><Relationship Id="rId70" Type="http://schemas.openxmlformats.org/officeDocument/2006/relationships/font" Target="fonts/font23.fntdata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5.fntdata"/><Relationship Id="rId60" Type="http://schemas.openxmlformats.org/officeDocument/2006/relationships/font" Target="fonts/font13.fntdata"/><Relationship Id="rId65" Type="http://schemas.openxmlformats.org/officeDocument/2006/relationships/font" Target="fonts/font18.fntdata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7" Type="http://schemas.openxmlformats.org/officeDocument/2006/relationships/slide" Target="slides/slide3.xml"/><Relationship Id="rId71" Type="http://schemas.openxmlformats.org/officeDocument/2006/relationships/font" Target="fonts/font2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3F8D01-16F2-45CD-87A8-6A655182180F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BBC41-55C5-429A-8D6B-280696727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062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投影片圖像版面配置區 1">
            <a:extLst>
              <a:ext uri="{FF2B5EF4-FFF2-40B4-BE49-F238E27FC236}">
                <a16:creationId xmlns:a16="http://schemas.microsoft.com/office/drawing/2014/main" id="{EC9DCA09-FA10-FC49-A93C-A2A2D03184C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備忘稿版面配置區 2">
            <a:extLst>
              <a:ext uri="{FF2B5EF4-FFF2-40B4-BE49-F238E27FC236}">
                <a16:creationId xmlns:a16="http://schemas.microsoft.com/office/drawing/2014/main" id="{3F04800A-C4CA-F842-89BC-4F127180673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32772" name="投影片編號版面配置區 3">
            <a:extLst>
              <a:ext uri="{FF2B5EF4-FFF2-40B4-BE49-F238E27FC236}">
                <a16:creationId xmlns:a16="http://schemas.microsoft.com/office/drawing/2014/main" id="{A3F0DB14-5447-1442-B1FA-A86C31C18EA3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1DFA1F-9CDA-4641-AA43-2A0F4218C701}" type="slidenum">
              <a:rPr kumimoji="1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PMingLiU" panose="02020500000000000000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1" lang="en-US" altLang="zh-TW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PMingLiU" panose="02020500000000000000" pitchFamily="18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0924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rgbClr val="009B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1F8040-234D-48FE-A4C0-CDED281F8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8D85B7-6667-4BBC-AEEA-34EC631D3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35936A-EE07-4ABA-BE6B-9548EB621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E9E354C-7525-428F-8B2D-1C76375B0C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6925" r="7123"/>
          <a:stretch/>
        </p:blipFill>
        <p:spPr>
          <a:xfrm>
            <a:off x="5358581" y="-9832"/>
            <a:ext cx="6833419" cy="686783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B36D119-759E-421A-97AE-DCBF6D830A3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85156" y="35767"/>
            <a:ext cx="3342276" cy="695954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0045BC3-4D39-43D5-9A50-664CEE048247}"/>
              </a:ext>
            </a:extLst>
          </p:cNvPr>
          <p:cNvGrpSpPr/>
          <p:nvPr userDrawn="1"/>
        </p:nvGrpSpPr>
        <p:grpSpPr>
          <a:xfrm>
            <a:off x="2921495" y="4445840"/>
            <a:ext cx="2688156" cy="1437720"/>
            <a:chOff x="2921495" y="4445840"/>
            <a:chExt cx="2688156" cy="143772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F377F3A-C243-4F6C-A0F7-14963F7E4508}"/>
                </a:ext>
              </a:extLst>
            </p:cNvPr>
            <p:cNvSpPr/>
            <p:nvPr/>
          </p:nvSpPr>
          <p:spPr>
            <a:xfrm>
              <a:off x="5003284" y="5025381"/>
              <a:ext cx="606366" cy="349935"/>
            </a:xfrm>
            <a:custGeom>
              <a:avLst/>
              <a:gdLst>
                <a:gd name="connsiteX0" fmla="*/ 54242 w 606366"/>
                <a:gd name="connsiteY0" fmla="*/ 200975 h 349935"/>
                <a:gd name="connsiteX1" fmla="*/ 0 w 606366"/>
                <a:gd name="connsiteY1" fmla="*/ 349936 h 349935"/>
                <a:gd name="connsiteX2" fmla="*/ 606367 w 606366"/>
                <a:gd name="connsiteY2" fmla="*/ 0 h 349935"/>
                <a:gd name="connsiteX3" fmla="*/ 54242 w 606366"/>
                <a:gd name="connsiteY3" fmla="*/ 200975 h 349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6366" h="349935">
                  <a:moveTo>
                    <a:pt x="54242" y="200975"/>
                  </a:moveTo>
                  <a:lnTo>
                    <a:pt x="0" y="349936"/>
                  </a:lnTo>
                  <a:lnTo>
                    <a:pt x="606367" y="0"/>
                  </a:lnTo>
                  <a:lnTo>
                    <a:pt x="54242" y="200975"/>
                  </a:lnTo>
                  <a:close/>
                </a:path>
              </a:pathLst>
            </a:custGeom>
            <a:solidFill>
              <a:srgbClr val="D7E9E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6DB8299-16FF-44A9-A9C0-E653093DA515}"/>
                </a:ext>
              </a:extLst>
            </p:cNvPr>
            <p:cNvSpPr/>
            <p:nvPr/>
          </p:nvSpPr>
          <p:spPr>
            <a:xfrm>
              <a:off x="4827001" y="5025381"/>
              <a:ext cx="782650" cy="200975"/>
            </a:xfrm>
            <a:custGeom>
              <a:avLst/>
              <a:gdLst>
                <a:gd name="connsiteX0" fmla="*/ 782650 w 782650"/>
                <a:gd name="connsiteY0" fmla="*/ 0 h 200975"/>
                <a:gd name="connsiteX1" fmla="*/ 230525 w 782650"/>
                <a:gd name="connsiteY1" fmla="*/ 200975 h 200975"/>
                <a:gd name="connsiteX2" fmla="*/ 0 w 782650"/>
                <a:gd name="connsiteY2" fmla="*/ 607 h 200975"/>
                <a:gd name="connsiteX3" fmla="*/ 782650 w 782650"/>
                <a:gd name="connsiteY3" fmla="*/ 0 h 20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2650" h="200975">
                  <a:moveTo>
                    <a:pt x="782650" y="0"/>
                  </a:moveTo>
                  <a:lnTo>
                    <a:pt x="230525" y="200975"/>
                  </a:lnTo>
                  <a:lnTo>
                    <a:pt x="0" y="607"/>
                  </a:lnTo>
                  <a:lnTo>
                    <a:pt x="782650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03DE76F-B7BC-4DA2-8B44-81440AF4859D}"/>
                </a:ext>
              </a:extLst>
            </p:cNvPr>
            <p:cNvSpPr/>
            <p:nvPr/>
          </p:nvSpPr>
          <p:spPr>
            <a:xfrm>
              <a:off x="5135244" y="5025381"/>
              <a:ext cx="474406" cy="515087"/>
            </a:xfrm>
            <a:custGeom>
              <a:avLst/>
              <a:gdLst>
                <a:gd name="connsiteX0" fmla="*/ 474407 w 474406"/>
                <a:gd name="connsiteY0" fmla="*/ 0 h 515087"/>
                <a:gd name="connsiteX1" fmla="*/ 0 w 474406"/>
                <a:gd name="connsiteY1" fmla="*/ 273836 h 515087"/>
                <a:gd name="connsiteX2" fmla="*/ 213726 w 474406"/>
                <a:gd name="connsiteY2" fmla="*/ 515088 h 515087"/>
                <a:gd name="connsiteX3" fmla="*/ 474407 w 474406"/>
                <a:gd name="connsiteY3" fmla="*/ 0 h 51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4406" h="515087">
                  <a:moveTo>
                    <a:pt x="474407" y="0"/>
                  </a:moveTo>
                  <a:lnTo>
                    <a:pt x="0" y="273836"/>
                  </a:lnTo>
                  <a:lnTo>
                    <a:pt x="213726" y="515088"/>
                  </a:lnTo>
                  <a:lnTo>
                    <a:pt x="474407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414C030-71CA-48C1-8DE5-FE6649EF6FFF}"/>
                </a:ext>
              </a:extLst>
            </p:cNvPr>
            <p:cNvSpPr/>
            <p:nvPr/>
          </p:nvSpPr>
          <p:spPr>
            <a:xfrm>
              <a:off x="4940138" y="5373698"/>
              <a:ext cx="38049" cy="13155"/>
            </a:xfrm>
            <a:custGeom>
              <a:avLst/>
              <a:gdLst>
                <a:gd name="connsiteX0" fmla="*/ 38738 w 38049"/>
                <a:gd name="connsiteY0" fmla="*/ 12940 h 13155"/>
                <a:gd name="connsiteX1" fmla="*/ 688 w 38049"/>
                <a:gd name="connsiteY1" fmla="*/ -215 h 13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049" h="13155">
                  <a:moveTo>
                    <a:pt x="38738" y="12940"/>
                  </a:moveTo>
                  <a:cubicBezTo>
                    <a:pt x="27162" y="5857"/>
                    <a:pt x="14168" y="1364"/>
                    <a:pt x="688" y="-215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E999C89-B926-4301-8EC8-BF80B1030EF4}"/>
                </a:ext>
              </a:extLst>
            </p:cNvPr>
            <p:cNvSpPr/>
            <p:nvPr/>
          </p:nvSpPr>
          <p:spPr>
            <a:xfrm>
              <a:off x="2921495" y="4445840"/>
              <a:ext cx="1937888" cy="1437720"/>
            </a:xfrm>
            <a:custGeom>
              <a:avLst/>
              <a:gdLst>
                <a:gd name="connsiteX0" fmla="*/ 1938577 w 1937888"/>
                <a:gd name="connsiteY0" fmla="*/ 924404 h 1437720"/>
                <a:gd name="connsiteX1" fmla="*/ 1664538 w 1937888"/>
                <a:gd name="connsiteY1" fmla="*/ 935536 h 1437720"/>
                <a:gd name="connsiteX2" fmla="*/ 1347390 w 1937888"/>
                <a:gd name="connsiteY2" fmla="*/ 1043815 h 1437720"/>
                <a:gd name="connsiteX3" fmla="*/ 1442109 w 1937888"/>
                <a:gd name="connsiteY3" fmla="*/ 1339510 h 1437720"/>
                <a:gd name="connsiteX4" fmla="*/ 1527721 w 1937888"/>
                <a:gd name="connsiteY4" fmla="*/ 1326760 h 1437720"/>
                <a:gd name="connsiteX5" fmla="*/ 1514565 w 1937888"/>
                <a:gd name="connsiteY5" fmla="*/ 1206336 h 1437720"/>
                <a:gd name="connsiteX6" fmla="*/ 1383011 w 1937888"/>
                <a:gd name="connsiteY6" fmla="*/ 1200467 h 1437720"/>
                <a:gd name="connsiteX7" fmla="*/ 1271088 w 1937888"/>
                <a:gd name="connsiteY7" fmla="*/ 1281424 h 1437720"/>
                <a:gd name="connsiteX8" fmla="*/ 1014050 w 1937888"/>
                <a:gd name="connsiteY8" fmla="*/ 1426741 h 1437720"/>
                <a:gd name="connsiteX9" fmla="*/ 733737 w 1937888"/>
                <a:gd name="connsiteY9" fmla="*/ 1370072 h 1437720"/>
                <a:gd name="connsiteX10" fmla="*/ 548751 w 1937888"/>
                <a:gd name="connsiteY10" fmla="*/ 1118093 h 1437720"/>
                <a:gd name="connsiteX11" fmla="*/ 274105 w 1937888"/>
                <a:gd name="connsiteY11" fmla="*/ 1016897 h 1437720"/>
                <a:gd name="connsiteX12" fmla="*/ 24150 w 1937888"/>
                <a:gd name="connsiteY12" fmla="*/ 875223 h 1437720"/>
                <a:gd name="connsiteX13" fmla="*/ 88107 w 1937888"/>
                <a:gd name="connsiteY13" fmla="*/ 614137 h 1437720"/>
                <a:gd name="connsiteX14" fmla="*/ 305273 w 1937888"/>
                <a:gd name="connsiteY14" fmla="*/ 552003 h 1437720"/>
                <a:gd name="connsiteX15" fmla="*/ 568383 w 1937888"/>
                <a:gd name="connsiteY15" fmla="*/ 218663 h 1437720"/>
                <a:gd name="connsiteX16" fmla="*/ 533774 w 1937888"/>
                <a:gd name="connsiteY16" fmla="*/ 75167 h 1437720"/>
                <a:gd name="connsiteX17" fmla="*/ 327334 w 1937888"/>
                <a:gd name="connsiteY17" fmla="*/ -123 h 143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37888" h="1437720">
                  <a:moveTo>
                    <a:pt x="1938577" y="924404"/>
                  </a:moveTo>
                  <a:cubicBezTo>
                    <a:pt x="1839202" y="927440"/>
                    <a:pt x="1712303" y="947679"/>
                    <a:pt x="1664538" y="935536"/>
                  </a:cubicBezTo>
                  <a:cubicBezTo>
                    <a:pt x="1548770" y="906189"/>
                    <a:pt x="1411345" y="942215"/>
                    <a:pt x="1347390" y="1043815"/>
                  </a:cubicBezTo>
                  <a:cubicBezTo>
                    <a:pt x="1283434" y="1145416"/>
                    <a:pt x="1327151" y="1306925"/>
                    <a:pt x="1442109" y="1339510"/>
                  </a:cubicBezTo>
                  <a:cubicBezTo>
                    <a:pt x="1471011" y="1349630"/>
                    <a:pt x="1503029" y="1344853"/>
                    <a:pt x="1527721" y="1326760"/>
                  </a:cubicBezTo>
                  <a:cubicBezTo>
                    <a:pt x="1562330" y="1296198"/>
                    <a:pt x="1551604" y="1233659"/>
                    <a:pt x="1514565" y="1206336"/>
                  </a:cubicBezTo>
                  <a:cubicBezTo>
                    <a:pt x="1474775" y="1181482"/>
                    <a:pt x="1424865" y="1179256"/>
                    <a:pt x="1383011" y="1200467"/>
                  </a:cubicBezTo>
                  <a:cubicBezTo>
                    <a:pt x="1342087" y="1222062"/>
                    <a:pt x="1304402" y="1249304"/>
                    <a:pt x="1271088" y="1281424"/>
                  </a:cubicBezTo>
                  <a:cubicBezTo>
                    <a:pt x="1195191" y="1345582"/>
                    <a:pt x="1110187" y="1402859"/>
                    <a:pt x="1014050" y="1426741"/>
                  </a:cubicBezTo>
                  <a:cubicBezTo>
                    <a:pt x="917914" y="1450623"/>
                    <a:pt x="808217" y="1436052"/>
                    <a:pt x="733737" y="1370072"/>
                  </a:cubicBezTo>
                  <a:cubicBezTo>
                    <a:pt x="655614" y="1300651"/>
                    <a:pt x="626874" y="1187919"/>
                    <a:pt x="548751" y="1118093"/>
                  </a:cubicBezTo>
                  <a:cubicBezTo>
                    <a:pt x="474675" y="1052316"/>
                    <a:pt x="370645" y="1037137"/>
                    <a:pt x="274105" y="1016897"/>
                  </a:cubicBezTo>
                  <a:cubicBezTo>
                    <a:pt x="177564" y="996658"/>
                    <a:pt x="73130" y="961644"/>
                    <a:pt x="24150" y="875223"/>
                  </a:cubicBezTo>
                  <a:cubicBezTo>
                    <a:pt x="-23756" y="784551"/>
                    <a:pt x="3730" y="672406"/>
                    <a:pt x="88107" y="614137"/>
                  </a:cubicBezTo>
                  <a:cubicBezTo>
                    <a:pt x="151860" y="573659"/>
                    <a:pt x="232615" y="573659"/>
                    <a:pt x="305273" y="552003"/>
                  </a:cubicBezTo>
                  <a:cubicBezTo>
                    <a:pt x="452432" y="504481"/>
                    <a:pt x="556340" y="372825"/>
                    <a:pt x="568383" y="218663"/>
                  </a:cubicBezTo>
                  <a:cubicBezTo>
                    <a:pt x="573807" y="168268"/>
                    <a:pt x="561562" y="117548"/>
                    <a:pt x="533774" y="75167"/>
                  </a:cubicBezTo>
                  <a:cubicBezTo>
                    <a:pt x="487831" y="12831"/>
                    <a:pt x="407683" y="-1539"/>
                    <a:pt x="327334" y="-123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custDash>
                <a:ds d="300750" sp="300750"/>
              </a:custDash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7502A61-3509-4F46-935A-DB3984B4C9F1}"/>
                </a:ext>
              </a:extLst>
            </p:cNvPr>
            <p:cNvSpPr/>
            <p:nvPr/>
          </p:nvSpPr>
          <p:spPr>
            <a:xfrm>
              <a:off x="3167791" y="4447957"/>
              <a:ext cx="40478" cy="3642"/>
            </a:xfrm>
            <a:custGeom>
              <a:avLst/>
              <a:gdLst>
                <a:gd name="connsiteX0" fmla="*/ 41167 w 40478"/>
                <a:gd name="connsiteY0" fmla="*/ -215 h 3642"/>
                <a:gd name="connsiteX1" fmla="*/ 688 w 40478"/>
                <a:gd name="connsiteY1" fmla="*/ 3428 h 3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478" h="3642">
                  <a:moveTo>
                    <a:pt x="41167" y="-215"/>
                  </a:moveTo>
                  <a:cubicBezTo>
                    <a:pt x="27404" y="-215"/>
                    <a:pt x="14047" y="2011"/>
                    <a:pt x="688" y="3428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FEAFAEA-65FA-42D6-B4B4-E238F11FDD0F}"/>
              </a:ext>
            </a:extLst>
          </p:cNvPr>
          <p:cNvGrpSpPr/>
          <p:nvPr userDrawn="1"/>
        </p:nvGrpSpPr>
        <p:grpSpPr>
          <a:xfrm>
            <a:off x="1615899" y="5380084"/>
            <a:ext cx="247023" cy="301737"/>
            <a:chOff x="1615899" y="5380084"/>
            <a:chExt cx="247023" cy="301737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8324A8C-87BF-44C7-AFED-BABE720B8A02}"/>
                </a:ext>
              </a:extLst>
            </p:cNvPr>
            <p:cNvSpPr/>
            <p:nvPr/>
          </p:nvSpPr>
          <p:spPr>
            <a:xfrm>
              <a:off x="1621161" y="5389214"/>
              <a:ext cx="241761" cy="292607"/>
            </a:xfrm>
            <a:custGeom>
              <a:avLst/>
              <a:gdLst>
                <a:gd name="connsiteX0" fmla="*/ 170041 w 241761"/>
                <a:gd name="connsiteY0" fmla="*/ 70285 h 292607"/>
                <a:gd name="connsiteX1" fmla="*/ 64190 w 241761"/>
                <a:gd name="connsiteY1" fmla="*/ 201637 h 292607"/>
                <a:gd name="connsiteX2" fmla="*/ 52249 w 241761"/>
                <a:gd name="connsiteY2" fmla="*/ 238878 h 292607"/>
                <a:gd name="connsiteX3" fmla="*/ 114788 w 241761"/>
                <a:gd name="connsiteY3" fmla="*/ 218638 h 292607"/>
                <a:gd name="connsiteX4" fmla="*/ 158910 w 241761"/>
                <a:gd name="connsiteY4" fmla="*/ 167838 h 292607"/>
                <a:gd name="connsiteX5" fmla="*/ 222663 w 241761"/>
                <a:gd name="connsiteY5" fmla="*/ 79190 h 292607"/>
                <a:gd name="connsiteX6" fmla="*/ 238247 w 241761"/>
                <a:gd name="connsiteY6" fmla="*/ 17056 h 292607"/>
                <a:gd name="connsiteX7" fmla="*/ 203638 w 241761"/>
                <a:gd name="connsiteY7" fmla="*/ -148 h 292607"/>
                <a:gd name="connsiteX8" fmla="*/ 165386 w 241761"/>
                <a:gd name="connsiteY8" fmla="*/ 12603 h 292607"/>
                <a:gd name="connsiteX9" fmla="*/ 26545 w 241761"/>
                <a:gd name="connsiteY9" fmla="*/ 171076 h 292607"/>
                <a:gd name="connsiteX10" fmla="*/ 6305 w 241761"/>
                <a:gd name="connsiteY10" fmla="*/ 263569 h 292607"/>
                <a:gd name="connsiteX11" fmla="*/ 71881 w 241761"/>
                <a:gd name="connsiteY11" fmla="*/ 291095 h 292607"/>
                <a:gd name="connsiteX12" fmla="*/ 138265 w 241761"/>
                <a:gd name="connsiteY12" fmla="*/ 256486 h 292607"/>
                <a:gd name="connsiteX13" fmla="*/ 235616 w 241761"/>
                <a:gd name="connsiteY13" fmla="*/ 152658 h 292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761" h="292607">
                  <a:moveTo>
                    <a:pt x="170041" y="70285"/>
                  </a:moveTo>
                  <a:lnTo>
                    <a:pt x="64190" y="201637"/>
                  </a:lnTo>
                  <a:cubicBezTo>
                    <a:pt x="55488" y="212364"/>
                    <a:pt x="46380" y="226329"/>
                    <a:pt x="52249" y="238878"/>
                  </a:cubicBezTo>
                  <a:cubicBezTo>
                    <a:pt x="74998" y="241002"/>
                    <a:pt x="97605" y="233676"/>
                    <a:pt x="114788" y="218638"/>
                  </a:cubicBezTo>
                  <a:cubicBezTo>
                    <a:pt x="131748" y="203803"/>
                    <a:pt x="146584" y="186701"/>
                    <a:pt x="158910" y="167838"/>
                  </a:cubicBezTo>
                  <a:lnTo>
                    <a:pt x="222663" y="79190"/>
                  </a:lnTo>
                  <a:cubicBezTo>
                    <a:pt x="235818" y="60975"/>
                    <a:pt x="249581" y="36688"/>
                    <a:pt x="238247" y="17056"/>
                  </a:cubicBezTo>
                  <a:cubicBezTo>
                    <a:pt x="230577" y="5580"/>
                    <a:pt x="217401" y="-957"/>
                    <a:pt x="203638" y="-148"/>
                  </a:cubicBezTo>
                  <a:cubicBezTo>
                    <a:pt x="190037" y="945"/>
                    <a:pt x="176923" y="5317"/>
                    <a:pt x="165386" y="12603"/>
                  </a:cubicBezTo>
                  <a:cubicBezTo>
                    <a:pt x="104669" y="47617"/>
                    <a:pt x="64190" y="110561"/>
                    <a:pt x="26545" y="171076"/>
                  </a:cubicBezTo>
                  <a:cubicBezTo>
                    <a:pt x="9139" y="199208"/>
                    <a:pt x="-8671" y="234425"/>
                    <a:pt x="6305" y="263569"/>
                  </a:cubicBezTo>
                  <a:cubicBezTo>
                    <a:pt x="20393" y="285407"/>
                    <a:pt x="46440" y="296337"/>
                    <a:pt x="71881" y="291095"/>
                  </a:cubicBezTo>
                  <a:cubicBezTo>
                    <a:pt x="96613" y="285448"/>
                    <a:pt x="119463" y="273527"/>
                    <a:pt x="138265" y="256486"/>
                  </a:cubicBezTo>
                  <a:cubicBezTo>
                    <a:pt x="175567" y="226754"/>
                    <a:pt x="208354" y="191780"/>
                    <a:pt x="235616" y="152658"/>
                  </a:cubicBezTo>
                </a:path>
              </a:pathLst>
            </a:custGeom>
            <a:noFill/>
            <a:ln w="20234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F4688C6-1350-4EA5-BF74-0C247B05787B}"/>
                </a:ext>
              </a:extLst>
            </p:cNvPr>
            <p:cNvSpPr/>
            <p:nvPr/>
          </p:nvSpPr>
          <p:spPr>
            <a:xfrm>
              <a:off x="1615899" y="5380084"/>
              <a:ext cx="241791" cy="292475"/>
            </a:xfrm>
            <a:custGeom>
              <a:avLst/>
              <a:gdLst>
                <a:gd name="connsiteX0" fmla="*/ 170243 w 241791"/>
                <a:gd name="connsiteY0" fmla="*/ 70106 h 292475"/>
                <a:gd name="connsiteX1" fmla="*/ 64393 w 241791"/>
                <a:gd name="connsiteY1" fmla="*/ 201255 h 292475"/>
                <a:gd name="connsiteX2" fmla="*/ 52248 w 241791"/>
                <a:gd name="connsiteY2" fmla="*/ 238698 h 292475"/>
                <a:gd name="connsiteX3" fmla="*/ 114788 w 241791"/>
                <a:gd name="connsiteY3" fmla="*/ 218459 h 292475"/>
                <a:gd name="connsiteX4" fmla="*/ 158909 w 241791"/>
                <a:gd name="connsiteY4" fmla="*/ 167659 h 292475"/>
                <a:gd name="connsiteX5" fmla="*/ 222663 w 241791"/>
                <a:gd name="connsiteY5" fmla="*/ 79213 h 292475"/>
                <a:gd name="connsiteX6" fmla="*/ 238247 w 241791"/>
                <a:gd name="connsiteY6" fmla="*/ 17079 h 292475"/>
                <a:gd name="connsiteX7" fmla="*/ 203638 w 241791"/>
                <a:gd name="connsiteY7" fmla="*/ -124 h 292475"/>
                <a:gd name="connsiteX8" fmla="*/ 165386 w 241791"/>
                <a:gd name="connsiteY8" fmla="*/ 12626 h 292475"/>
                <a:gd name="connsiteX9" fmla="*/ 26545 w 241791"/>
                <a:gd name="connsiteY9" fmla="*/ 170897 h 292475"/>
                <a:gd name="connsiteX10" fmla="*/ 6306 w 241791"/>
                <a:gd name="connsiteY10" fmla="*/ 263592 h 292475"/>
                <a:gd name="connsiteX11" fmla="*/ 71881 w 241791"/>
                <a:gd name="connsiteY11" fmla="*/ 290915 h 292475"/>
                <a:gd name="connsiteX12" fmla="*/ 138265 w 241791"/>
                <a:gd name="connsiteY12" fmla="*/ 256509 h 292475"/>
                <a:gd name="connsiteX13" fmla="*/ 235615 w 241791"/>
                <a:gd name="connsiteY13" fmla="*/ 152479 h 29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791" h="292475">
                  <a:moveTo>
                    <a:pt x="170243" y="70106"/>
                  </a:moveTo>
                  <a:lnTo>
                    <a:pt x="64393" y="201255"/>
                  </a:lnTo>
                  <a:cubicBezTo>
                    <a:pt x="55690" y="211983"/>
                    <a:pt x="46379" y="226150"/>
                    <a:pt x="52248" y="238698"/>
                  </a:cubicBezTo>
                  <a:cubicBezTo>
                    <a:pt x="74998" y="240823"/>
                    <a:pt x="97605" y="233497"/>
                    <a:pt x="114788" y="218459"/>
                  </a:cubicBezTo>
                  <a:cubicBezTo>
                    <a:pt x="131788" y="203664"/>
                    <a:pt x="146644" y="186562"/>
                    <a:pt x="158909" y="167659"/>
                  </a:cubicBezTo>
                  <a:lnTo>
                    <a:pt x="222663" y="79213"/>
                  </a:lnTo>
                  <a:cubicBezTo>
                    <a:pt x="236021" y="60796"/>
                    <a:pt x="249580" y="36711"/>
                    <a:pt x="238247" y="17079"/>
                  </a:cubicBezTo>
                  <a:cubicBezTo>
                    <a:pt x="230678" y="5502"/>
                    <a:pt x="217440" y="-1076"/>
                    <a:pt x="203638" y="-124"/>
                  </a:cubicBezTo>
                  <a:cubicBezTo>
                    <a:pt x="190038" y="968"/>
                    <a:pt x="176922" y="5340"/>
                    <a:pt x="165386" y="12626"/>
                  </a:cubicBezTo>
                  <a:cubicBezTo>
                    <a:pt x="104668" y="47640"/>
                    <a:pt x="64190" y="110584"/>
                    <a:pt x="26545" y="170897"/>
                  </a:cubicBezTo>
                  <a:cubicBezTo>
                    <a:pt x="9139" y="199029"/>
                    <a:pt x="-8672" y="234448"/>
                    <a:pt x="6306" y="263592"/>
                  </a:cubicBezTo>
                  <a:cubicBezTo>
                    <a:pt x="20412" y="285390"/>
                    <a:pt x="46481" y="296258"/>
                    <a:pt x="71881" y="290915"/>
                  </a:cubicBezTo>
                  <a:cubicBezTo>
                    <a:pt x="96593" y="285329"/>
                    <a:pt x="119464" y="273489"/>
                    <a:pt x="138265" y="256509"/>
                  </a:cubicBezTo>
                  <a:cubicBezTo>
                    <a:pt x="175525" y="226656"/>
                    <a:pt x="208293" y="191622"/>
                    <a:pt x="235615" y="152479"/>
                  </a:cubicBezTo>
                </a:path>
              </a:pathLst>
            </a:custGeom>
            <a:noFill/>
            <a:ln w="20234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F6E90C6-AE80-49A7-A414-85A60AC221B0}"/>
              </a:ext>
            </a:extLst>
          </p:cNvPr>
          <p:cNvSpPr/>
          <p:nvPr userDrawn="1"/>
        </p:nvSpPr>
        <p:spPr>
          <a:xfrm>
            <a:off x="310990" y="548404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1C05BDF-A134-4F5B-897E-66D176073472}"/>
              </a:ext>
            </a:extLst>
          </p:cNvPr>
          <p:cNvSpPr/>
          <p:nvPr userDrawn="1"/>
        </p:nvSpPr>
        <p:spPr>
          <a:xfrm>
            <a:off x="2820650" y="1357972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25FA01B-3DDC-4AFF-AB70-C73E013ED739}"/>
              </a:ext>
            </a:extLst>
          </p:cNvPr>
          <p:cNvSpPr/>
          <p:nvPr userDrawn="1"/>
        </p:nvSpPr>
        <p:spPr>
          <a:xfrm>
            <a:off x="108597" y="4312895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1553AF3-2296-4149-995D-DA948B789A37}"/>
              </a:ext>
            </a:extLst>
          </p:cNvPr>
          <p:cNvSpPr/>
          <p:nvPr userDrawn="1"/>
        </p:nvSpPr>
        <p:spPr>
          <a:xfrm>
            <a:off x="79671" y="3322986"/>
            <a:ext cx="536979" cy="535402"/>
          </a:xfrm>
          <a:custGeom>
            <a:avLst/>
            <a:gdLst>
              <a:gd name="connsiteX0" fmla="*/ 391126 w 536979"/>
              <a:gd name="connsiteY0" fmla="*/ 2897 h 535402"/>
              <a:gd name="connsiteX1" fmla="*/ 423711 w 536979"/>
              <a:gd name="connsiteY1" fmla="*/ 5326 h 535402"/>
              <a:gd name="connsiteX2" fmla="*/ 430188 w 536979"/>
              <a:gd name="connsiteY2" fmla="*/ 19088 h 535402"/>
              <a:gd name="connsiteX3" fmla="*/ 536849 w 536979"/>
              <a:gd name="connsiteY3" fmla="*/ 385418 h 535402"/>
              <a:gd name="connsiteX4" fmla="*/ 536849 w 536979"/>
              <a:gd name="connsiteY4" fmla="*/ 395537 h 535402"/>
              <a:gd name="connsiteX5" fmla="*/ 528146 w 536979"/>
              <a:gd name="connsiteY5" fmla="*/ 403228 h 535402"/>
              <a:gd name="connsiteX6" fmla="*/ 375744 w 536979"/>
              <a:gd name="connsiteY6" fmla="*/ 445528 h 535402"/>
              <a:gd name="connsiteX7" fmla="*/ 277584 w 536979"/>
              <a:gd name="connsiteY7" fmla="*/ 490864 h 535402"/>
              <a:gd name="connsiteX8" fmla="*/ 135910 w 536979"/>
              <a:gd name="connsiteY8" fmla="*/ 535188 h 535402"/>
              <a:gd name="connsiteX9" fmla="*/ 66691 w 536979"/>
              <a:gd name="connsiteY9" fmla="*/ 361333 h 535402"/>
              <a:gd name="connsiteX10" fmla="*/ 21558 w 536979"/>
              <a:gd name="connsiteY10" fmla="*/ 198205 h 535402"/>
              <a:gd name="connsiteX11" fmla="*/ 1319 w 536979"/>
              <a:gd name="connsiteY11" fmla="*/ 125344 h 535402"/>
              <a:gd name="connsiteX12" fmla="*/ 63453 w 536979"/>
              <a:gd name="connsiteY12" fmla="*/ 98628 h 535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36979" h="535402">
                <a:moveTo>
                  <a:pt x="391126" y="2897"/>
                </a:moveTo>
                <a:cubicBezTo>
                  <a:pt x="402257" y="-341"/>
                  <a:pt x="415817" y="-2972"/>
                  <a:pt x="423711" y="5326"/>
                </a:cubicBezTo>
                <a:cubicBezTo>
                  <a:pt x="426989" y="9313"/>
                  <a:pt x="429217" y="14028"/>
                  <a:pt x="430188" y="19088"/>
                </a:cubicBezTo>
                <a:cubicBezTo>
                  <a:pt x="465809" y="140523"/>
                  <a:pt x="501368" y="262626"/>
                  <a:pt x="536849" y="385418"/>
                </a:cubicBezTo>
                <a:cubicBezTo>
                  <a:pt x="537941" y="388696"/>
                  <a:pt x="537941" y="392258"/>
                  <a:pt x="536849" y="395537"/>
                </a:cubicBezTo>
                <a:cubicBezTo>
                  <a:pt x="534986" y="399079"/>
                  <a:pt x="531890" y="401812"/>
                  <a:pt x="528146" y="403228"/>
                </a:cubicBezTo>
                <a:cubicBezTo>
                  <a:pt x="480988" y="426908"/>
                  <a:pt x="425533" y="427515"/>
                  <a:pt x="375744" y="445528"/>
                </a:cubicBezTo>
                <a:cubicBezTo>
                  <a:pt x="341742" y="457672"/>
                  <a:pt x="311181" y="477709"/>
                  <a:pt x="277584" y="490864"/>
                </a:cubicBezTo>
                <a:cubicBezTo>
                  <a:pt x="231641" y="508877"/>
                  <a:pt x="180840" y="513330"/>
                  <a:pt x="135910" y="535188"/>
                </a:cubicBezTo>
                <a:cubicBezTo>
                  <a:pt x="103669" y="481331"/>
                  <a:pt x="80292" y="422617"/>
                  <a:pt x="66691" y="361333"/>
                </a:cubicBezTo>
                <a:cubicBezTo>
                  <a:pt x="51714" y="306890"/>
                  <a:pt x="36737" y="252649"/>
                  <a:pt x="21558" y="198205"/>
                </a:cubicBezTo>
                <a:cubicBezTo>
                  <a:pt x="17307" y="182621"/>
                  <a:pt x="-3133" y="140321"/>
                  <a:pt x="1319" y="125344"/>
                </a:cubicBezTo>
                <a:cubicBezTo>
                  <a:pt x="7593" y="106926"/>
                  <a:pt x="45845" y="103890"/>
                  <a:pt x="63453" y="98628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6CD77B5-2A07-42DC-9AB4-916B70E40C68}"/>
              </a:ext>
            </a:extLst>
          </p:cNvPr>
          <p:cNvGrpSpPr/>
          <p:nvPr userDrawn="1"/>
        </p:nvGrpSpPr>
        <p:grpSpPr>
          <a:xfrm>
            <a:off x="10703" y="3141234"/>
            <a:ext cx="651272" cy="648341"/>
            <a:chOff x="10703" y="3141234"/>
            <a:chExt cx="651272" cy="648341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8AE0993-73CD-4C7A-8B8F-20E5EB857557}"/>
                </a:ext>
              </a:extLst>
            </p:cNvPr>
            <p:cNvSpPr/>
            <p:nvPr/>
          </p:nvSpPr>
          <p:spPr>
            <a:xfrm>
              <a:off x="190317" y="3199603"/>
              <a:ext cx="458907" cy="447083"/>
            </a:xfrm>
            <a:custGeom>
              <a:avLst/>
              <a:gdLst>
                <a:gd name="connsiteX0" fmla="*/ 41252 w 458907"/>
                <a:gd name="connsiteY0" fmla="*/ 438165 h 447083"/>
                <a:gd name="connsiteX1" fmla="*/ 8870 w 458907"/>
                <a:gd name="connsiteY1" fmla="*/ 223225 h 447083"/>
                <a:gd name="connsiteX2" fmla="*/ 3810 w 458907"/>
                <a:gd name="connsiteY2" fmla="*/ 116362 h 447083"/>
                <a:gd name="connsiteX3" fmla="*/ 2596 w 458907"/>
                <a:gd name="connsiteY3" fmla="*/ 98754 h 447083"/>
                <a:gd name="connsiteX4" fmla="*/ 10285 w 458907"/>
                <a:gd name="connsiteY4" fmla="*/ 20024 h 447083"/>
                <a:gd name="connsiteX5" fmla="*/ 183332 w 458907"/>
                <a:gd name="connsiteY5" fmla="*/ -215 h 447083"/>
                <a:gd name="connsiteX6" fmla="*/ 351519 w 458907"/>
                <a:gd name="connsiteY6" fmla="*/ 3832 h 447083"/>
                <a:gd name="connsiteX7" fmla="*/ 442596 w 458907"/>
                <a:gd name="connsiteY7" fmla="*/ 19619 h 447083"/>
                <a:gd name="connsiteX8" fmla="*/ 459596 w 458907"/>
                <a:gd name="connsiteY8" fmla="*/ 433308 h 447083"/>
                <a:gd name="connsiteX9" fmla="*/ 459596 w 458907"/>
                <a:gd name="connsiteY9" fmla="*/ 445452 h 447083"/>
                <a:gd name="connsiteX10" fmla="*/ 447656 w 458907"/>
                <a:gd name="connsiteY10" fmla="*/ 443630 h 447083"/>
                <a:gd name="connsiteX11" fmla="*/ 255586 w 458907"/>
                <a:gd name="connsiteY11" fmla="*/ 429463 h 447083"/>
                <a:gd name="connsiteX12" fmla="*/ 53194 w 458907"/>
                <a:gd name="connsiteY12" fmla="*/ 445452 h 447083"/>
                <a:gd name="connsiteX13" fmla="*/ 43883 w 458907"/>
                <a:gd name="connsiteY13" fmla="*/ 446869 h 447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907" h="447083">
                  <a:moveTo>
                    <a:pt x="41252" y="438165"/>
                  </a:moveTo>
                  <a:cubicBezTo>
                    <a:pt x="25404" y="367369"/>
                    <a:pt x="14577" y="295540"/>
                    <a:pt x="8870" y="223225"/>
                  </a:cubicBezTo>
                  <a:cubicBezTo>
                    <a:pt x="5833" y="187807"/>
                    <a:pt x="4214" y="151781"/>
                    <a:pt x="3810" y="116362"/>
                  </a:cubicBezTo>
                  <a:cubicBezTo>
                    <a:pt x="3810" y="111910"/>
                    <a:pt x="3810" y="105838"/>
                    <a:pt x="2596" y="98754"/>
                  </a:cubicBezTo>
                  <a:cubicBezTo>
                    <a:pt x="-238" y="63740"/>
                    <a:pt x="-1452" y="33787"/>
                    <a:pt x="10285" y="20024"/>
                  </a:cubicBezTo>
                  <a:cubicBezTo>
                    <a:pt x="15345" y="14155"/>
                    <a:pt x="27084" y="-215"/>
                    <a:pt x="183332" y="-215"/>
                  </a:cubicBezTo>
                  <a:cubicBezTo>
                    <a:pt x="233524" y="-215"/>
                    <a:pt x="294849" y="1201"/>
                    <a:pt x="351519" y="3832"/>
                  </a:cubicBezTo>
                  <a:cubicBezTo>
                    <a:pt x="441988" y="8082"/>
                    <a:pt x="441988" y="8488"/>
                    <a:pt x="442596" y="19619"/>
                  </a:cubicBezTo>
                  <a:cubicBezTo>
                    <a:pt x="448404" y="157387"/>
                    <a:pt x="454070" y="295277"/>
                    <a:pt x="459596" y="433308"/>
                  </a:cubicBezTo>
                  <a:lnTo>
                    <a:pt x="459596" y="445452"/>
                  </a:lnTo>
                  <a:lnTo>
                    <a:pt x="447656" y="443630"/>
                  </a:lnTo>
                  <a:cubicBezTo>
                    <a:pt x="384063" y="434158"/>
                    <a:pt x="319865" y="429423"/>
                    <a:pt x="255586" y="429463"/>
                  </a:cubicBezTo>
                  <a:cubicBezTo>
                    <a:pt x="187805" y="429463"/>
                    <a:pt x="120124" y="434806"/>
                    <a:pt x="53194" y="445452"/>
                  </a:cubicBezTo>
                  <a:lnTo>
                    <a:pt x="43883" y="446869"/>
                  </a:ln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4D881C6-4D8E-40C2-B272-CDC64EC527DC}"/>
                </a:ext>
              </a:extLst>
            </p:cNvPr>
            <p:cNvSpPr/>
            <p:nvPr/>
          </p:nvSpPr>
          <p:spPr>
            <a:xfrm>
              <a:off x="180176" y="3190091"/>
              <a:ext cx="481799" cy="468739"/>
            </a:xfrm>
            <a:custGeom>
              <a:avLst/>
              <a:gdLst>
                <a:gd name="connsiteX0" fmla="*/ 193473 w 481799"/>
                <a:gd name="connsiteY0" fmla="*/ 21036 h 468739"/>
                <a:gd name="connsiteX1" fmla="*/ 442618 w 481799"/>
                <a:gd name="connsiteY1" fmla="*/ 31155 h 468739"/>
                <a:gd name="connsiteX2" fmla="*/ 459618 w 481799"/>
                <a:gd name="connsiteY2" fmla="*/ 444845 h 468739"/>
                <a:gd name="connsiteX3" fmla="*/ 266131 w 481799"/>
                <a:gd name="connsiteY3" fmla="*/ 430475 h 468739"/>
                <a:gd name="connsiteX4" fmla="*/ 61108 w 481799"/>
                <a:gd name="connsiteY4" fmla="*/ 446464 h 468739"/>
                <a:gd name="connsiteX5" fmla="*/ 28928 w 481799"/>
                <a:gd name="connsiteY5" fmla="*/ 232940 h 468739"/>
                <a:gd name="connsiteX6" fmla="*/ 24071 w 481799"/>
                <a:gd name="connsiteY6" fmla="*/ 126684 h 468739"/>
                <a:gd name="connsiteX7" fmla="*/ 28118 w 481799"/>
                <a:gd name="connsiteY7" fmla="*/ 37025 h 468739"/>
                <a:gd name="connsiteX8" fmla="*/ 193473 w 481799"/>
                <a:gd name="connsiteY8" fmla="*/ 21036 h 468739"/>
                <a:gd name="connsiteX9" fmla="*/ 193473 w 481799"/>
                <a:gd name="connsiteY9" fmla="*/ 797 h 468739"/>
                <a:gd name="connsiteX10" fmla="*/ 12737 w 481799"/>
                <a:gd name="connsiteY10" fmla="*/ 23870 h 468739"/>
                <a:gd name="connsiteX11" fmla="*/ 2618 w 481799"/>
                <a:gd name="connsiteY11" fmla="*/ 110088 h 468739"/>
                <a:gd name="connsiteX12" fmla="*/ 3832 w 481799"/>
                <a:gd name="connsiteY12" fmla="*/ 126887 h 468739"/>
                <a:gd name="connsiteX13" fmla="*/ 8892 w 481799"/>
                <a:gd name="connsiteY13" fmla="*/ 234559 h 468739"/>
                <a:gd name="connsiteX14" fmla="*/ 42488 w 481799"/>
                <a:gd name="connsiteY14" fmla="*/ 449905 h 468739"/>
                <a:gd name="connsiteX15" fmla="*/ 46536 w 481799"/>
                <a:gd name="connsiteY15" fmla="*/ 468524 h 468739"/>
                <a:gd name="connsiteX16" fmla="*/ 65359 w 481799"/>
                <a:gd name="connsiteY16" fmla="*/ 465488 h 468739"/>
                <a:gd name="connsiteX17" fmla="*/ 267751 w 481799"/>
                <a:gd name="connsiteY17" fmla="*/ 449702 h 468739"/>
                <a:gd name="connsiteX18" fmla="*/ 458201 w 481799"/>
                <a:gd name="connsiteY18" fmla="*/ 463870 h 468739"/>
                <a:gd name="connsiteX19" fmla="*/ 482488 w 481799"/>
                <a:gd name="connsiteY19" fmla="*/ 467310 h 468739"/>
                <a:gd name="connsiteX20" fmla="*/ 482488 w 481799"/>
                <a:gd name="connsiteY20" fmla="*/ 443023 h 468739"/>
                <a:gd name="connsiteX21" fmla="*/ 465285 w 481799"/>
                <a:gd name="connsiteY21" fmla="*/ 29334 h 468739"/>
                <a:gd name="connsiteX22" fmla="*/ 424807 w 481799"/>
                <a:gd name="connsiteY22" fmla="*/ 7273 h 468739"/>
                <a:gd name="connsiteX23" fmla="*/ 365708 w 481799"/>
                <a:gd name="connsiteY23" fmla="*/ 3832 h 468739"/>
                <a:gd name="connsiteX24" fmla="*/ 196913 w 481799"/>
                <a:gd name="connsiteY24" fmla="*/ -215 h 468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1799" h="468739">
                  <a:moveTo>
                    <a:pt x="193473" y="21036"/>
                  </a:moveTo>
                  <a:cubicBezTo>
                    <a:pt x="309038" y="21036"/>
                    <a:pt x="442415" y="28727"/>
                    <a:pt x="442618" y="31155"/>
                  </a:cubicBezTo>
                  <a:cubicBezTo>
                    <a:pt x="448689" y="168924"/>
                    <a:pt x="454356" y="306813"/>
                    <a:pt x="459618" y="444845"/>
                  </a:cubicBezTo>
                  <a:cubicBezTo>
                    <a:pt x="395581" y="435211"/>
                    <a:pt x="330897" y="430394"/>
                    <a:pt x="266131" y="430475"/>
                  </a:cubicBezTo>
                  <a:cubicBezTo>
                    <a:pt x="197480" y="430434"/>
                    <a:pt x="128930" y="435778"/>
                    <a:pt x="61108" y="446464"/>
                  </a:cubicBezTo>
                  <a:cubicBezTo>
                    <a:pt x="45525" y="376112"/>
                    <a:pt x="34777" y="304769"/>
                    <a:pt x="28928" y="232940"/>
                  </a:cubicBezTo>
                  <a:cubicBezTo>
                    <a:pt x="26095" y="197582"/>
                    <a:pt x="24475" y="162164"/>
                    <a:pt x="24071" y="126684"/>
                  </a:cubicBezTo>
                  <a:cubicBezTo>
                    <a:pt x="24071" y="107457"/>
                    <a:pt x="14963" y="52204"/>
                    <a:pt x="28118" y="37025"/>
                  </a:cubicBezTo>
                  <a:cubicBezTo>
                    <a:pt x="41274" y="21845"/>
                    <a:pt x="111503" y="21036"/>
                    <a:pt x="193473" y="21036"/>
                  </a:cubicBezTo>
                  <a:moveTo>
                    <a:pt x="193473" y="797"/>
                  </a:moveTo>
                  <a:cubicBezTo>
                    <a:pt x="32774" y="797"/>
                    <a:pt x="20630" y="14559"/>
                    <a:pt x="12737" y="23870"/>
                  </a:cubicBezTo>
                  <a:cubicBezTo>
                    <a:pt x="-1633" y="40668"/>
                    <a:pt x="-419" y="71431"/>
                    <a:pt x="2618" y="110088"/>
                  </a:cubicBezTo>
                  <a:cubicBezTo>
                    <a:pt x="2618" y="116969"/>
                    <a:pt x="3629" y="122839"/>
                    <a:pt x="3832" y="126887"/>
                  </a:cubicBezTo>
                  <a:cubicBezTo>
                    <a:pt x="3832" y="162710"/>
                    <a:pt x="5855" y="198736"/>
                    <a:pt x="8892" y="234559"/>
                  </a:cubicBezTo>
                  <a:cubicBezTo>
                    <a:pt x="15145" y="307036"/>
                    <a:pt x="26358" y="378986"/>
                    <a:pt x="42488" y="449905"/>
                  </a:cubicBezTo>
                  <a:lnTo>
                    <a:pt x="46536" y="468524"/>
                  </a:lnTo>
                  <a:lnTo>
                    <a:pt x="65359" y="465488"/>
                  </a:lnTo>
                  <a:cubicBezTo>
                    <a:pt x="132310" y="454924"/>
                    <a:pt x="199970" y="449662"/>
                    <a:pt x="267751" y="449702"/>
                  </a:cubicBezTo>
                  <a:cubicBezTo>
                    <a:pt x="331505" y="449641"/>
                    <a:pt x="395156" y="454378"/>
                    <a:pt x="458201" y="463870"/>
                  </a:cubicBezTo>
                  <a:lnTo>
                    <a:pt x="482488" y="467310"/>
                  </a:lnTo>
                  <a:lnTo>
                    <a:pt x="482488" y="443023"/>
                  </a:lnTo>
                  <a:cubicBezTo>
                    <a:pt x="477226" y="305599"/>
                    <a:pt x="471357" y="166556"/>
                    <a:pt x="465285" y="29334"/>
                  </a:cubicBezTo>
                  <a:cubicBezTo>
                    <a:pt x="465285" y="10309"/>
                    <a:pt x="449296" y="9095"/>
                    <a:pt x="424807" y="7273"/>
                  </a:cubicBezTo>
                  <a:lnTo>
                    <a:pt x="365708" y="3832"/>
                  </a:lnTo>
                  <a:cubicBezTo>
                    <a:pt x="308836" y="1201"/>
                    <a:pt x="247309" y="-215"/>
                    <a:pt x="196913" y="-21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C826615-ADD7-409F-B071-7240CDDC2828}"/>
                </a:ext>
              </a:extLst>
            </p:cNvPr>
            <p:cNvSpPr/>
            <p:nvPr/>
          </p:nvSpPr>
          <p:spPr>
            <a:xfrm>
              <a:off x="131494" y="3141234"/>
              <a:ext cx="438595" cy="425710"/>
            </a:xfrm>
            <a:custGeom>
              <a:avLst/>
              <a:gdLst>
                <a:gd name="connsiteX0" fmla="*/ 40977 w 438595"/>
                <a:gd name="connsiteY0" fmla="*/ 425495 h 425710"/>
                <a:gd name="connsiteX1" fmla="*/ 439284 w 438595"/>
                <a:gd name="connsiteY1" fmla="*/ 423674 h 425710"/>
                <a:gd name="connsiteX2" fmla="*/ 422283 w 438595"/>
                <a:gd name="connsiteY2" fmla="*/ 9984 h 425710"/>
                <a:gd name="connsiteX3" fmla="*/ 7784 w 438595"/>
                <a:gd name="connsiteY3" fmla="*/ 15853 h 425710"/>
                <a:gd name="connsiteX4" fmla="*/ 3736 w 438595"/>
                <a:gd name="connsiteY4" fmla="*/ 105513 h 425710"/>
                <a:gd name="connsiteX5" fmla="*/ 8796 w 438595"/>
                <a:gd name="connsiteY5" fmla="*/ 211769 h 425710"/>
                <a:gd name="connsiteX6" fmla="*/ 40977 w 438595"/>
                <a:gd name="connsiteY6" fmla="*/ 425495 h 42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8595" h="425710">
                  <a:moveTo>
                    <a:pt x="40977" y="425495"/>
                  </a:moveTo>
                  <a:cubicBezTo>
                    <a:pt x="172855" y="404446"/>
                    <a:pt x="307203" y="403839"/>
                    <a:pt x="439284" y="423674"/>
                  </a:cubicBezTo>
                  <a:cubicBezTo>
                    <a:pt x="434022" y="285783"/>
                    <a:pt x="428354" y="147874"/>
                    <a:pt x="422283" y="9984"/>
                  </a:cubicBezTo>
                  <a:cubicBezTo>
                    <a:pt x="422283" y="5733"/>
                    <a:pt x="33286" y="-13696"/>
                    <a:pt x="7784" y="15853"/>
                  </a:cubicBezTo>
                  <a:cubicBezTo>
                    <a:pt x="-5169" y="31235"/>
                    <a:pt x="3533" y="86286"/>
                    <a:pt x="3736" y="105513"/>
                  </a:cubicBezTo>
                  <a:cubicBezTo>
                    <a:pt x="3736" y="140932"/>
                    <a:pt x="5761" y="176350"/>
                    <a:pt x="8796" y="211769"/>
                  </a:cubicBezTo>
                  <a:cubicBezTo>
                    <a:pt x="14463" y="283678"/>
                    <a:pt x="25211" y="355103"/>
                    <a:pt x="40977" y="425495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0B8D348-64AE-4863-B1D8-40FC402D66ED}"/>
                </a:ext>
              </a:extLst>
            </p:cNvPr>
            <p:cNvSpPr/>
            <p:nvPr/>
          </p:nvSpPr>
          <p:spPr>
            <a:xfrm>
              <a:off x="10703" y="3254021"/>
              <a:ext cx="536931" cy="535554"/>
            </a:xfrm>
            <a:custGeom>
              <a:avLst/>
              <a:gdLst>
                <a:gd name="connsiteX0" fmla="*/ 391078 w 536931"/>
                <a:gd name="connsiteY0" fmla="*/ 3048 h 535554"/>
                <a:gd name="connsiteX1" fmla="*/ 423865 w 536931"/>
                <a:gd name="connsiteY1" fmla="*/ 5478 h 535554"/>
                <a:gd name="connsiteX2" fmla="*/ 430342 w 536931"/>
                <a:gd name="connsiteY2" fmla="*/ 19038 h 535554"/>
                <a:gd name="connsiteX3" fmla="*/ 536800 w 536931"/>
                <a:gd name="connsiteY3" fmla="*/ 385367 h 535554"/>
                <a:gd name="connsiteX4" fmla="*/ 536800 w 536931"/>
                <a:gd name="connsiteY4" fmla="*/ 395487 h 535554"/>
                <a:gd name="connsiteX5" fmla="*/ 528300 w 536931"/>
                <a:gd name="connsiteY5" fmla="*/ 403178 h 535554"/>
                <a:gd name="connsiteX6" fmla="*/ 375697 w 536931"/>
                <a:gd name="connsiteY6" fmla="*/ 445478 h 535554"/>
                <a:gd name="connsiteX7" fmla="*/ 277739 w 536931"/>
                <a:gd name="connsiteY7" fmla="*/ 490813 h 535554"/>
                <a:gd name="connsiteX8" fmla="*/ 136064 w 536931"/>
                <a:gd name="connsiteY8" fmla="*/ 535340 h 535554"/>
                <a:gd name="connsiteX9" fmla="*/ 66846 w 536931"/>
                <a:gd name="connsiteY9" fmla="*/ 361283 h 535554"/>
                <a:gd name="connsiteX10" fmla="*/ 21511 w 536931"/>
                <a:gd name="connsiteY10" fmla="*/ 198155 h 535554"/>
                <a:gd name="connsiteX11" fmla="*/ 1272 w 536931"/>
                <a:gd name="connsiteY11" fmla="*/ 125293 h 535554"/>
                <a:gd name="connsiteX12" fmla="*/ 63405 w 536931"/>
                <a:gd name="connsiteY12" fmla="*/ 98780 h 535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6931" h="535554">
                  <a:moveTo>
                    <a:pt x="391078" y="3048"/>
                  </a:moveTo>
                  <a:cubicBezTo>
                    <a:pt x="402210" y="-392"/>
                    <a:pt x="415770" y="-3023"/>
                    <a:pt x="423865" y="5478"/>
                  </a:cubicBezTo>
                  <a:cubicBezTo>
                    <a:pt x="427063" y="9424"/>
                    <a:pt x="429269" y="14079"/>
                    <a:pt x="430342" y="19038"/>
                  </a:cubicBezTo>
                  <a:lnTo>
                    <a:pt x="536800" y="385367"/>
                  </a:lnTo>
                  <a:cubicBezTo>
                    <a:pt x="537893" y="388646"/>
                    <a:pt x="537893" y="392208"/>
                    <a:pt x="536800" y="395487"/>
                  </a:cubicBezTo>
                  <a:cubicBezTo>
                    <a:pt x="534979" y="398988"/>
                    <a:pt x="531963" y="401700"/>
                    <a:pt x="528300" y="403178"/>
                  </a:cubicBezTo>
                  <a:cubicBezTo>
                    <a:pt x="480940" y="426857"/>
                    <a:pt x="425484" y="427465"/>
                    <a:pt x="375697" y="445478"/>
                  </a:cubicBezTo>
                  <a:cubicBezTo>
                    <a:pt x="341896" y="457621"/>
                    <a:pt x="311134" y="477658"/>
                    <a:pt x="277739" y="490813"/>
                  </a:cubicBezTo>
                  <a:cubicBezTo>
                    <a:pt x="231593" y="508827"/>
                    <a:pt x="180793" y="513481"/>
                    <a:pt x="136064" y="535340"/>
                  </a:cubicBezTo>
                  <a:cubicBezTo>
                    <a:pt x="103641" y="481483"/>
                    <a:pt x="80264" y="422688"/>
                    <a:pt x="66846" y="361283"/>
                  </a:cubicBezTo>
                  <a:lnTo>
                    <a:pt x="21511" y="198155"/>
                  </a:lnTo>
                  <a:cubicBezTo>
                    <a:pt x="17260" y="182571"/>
                    <a:pt x="-2979" y="140473"/>
                    <a:pt x="1272" y="125293"/>
                  </a:cubicBezTo>
                  <a:cubicBezTo>
                    <a:pt x="5521" y="110114"/>
                    <a:pt x="45797" y="103840"/>
                    <a:pt x="63405" y="98780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76A9431-1C2E-4A25-ACBF-144C3D600AFD}"/>
                </a:ext>
              </a:extLst>
            </p:cNvPr>
            <p:cNvSpPr/>
            <p:nvPr/>
          </p:nvSpPr>
          <p:spPr>
            <a:xfrm>
              <a:off x="79182" y="3313246"/>
              <a:ext cx="262204" cy="310205"/>
            </a:xfrm>
            <a:custGeom>
              <a:avLst/>
              <a:gdLst>
                <a:gd name="connsiteX0" fmla="*/ 103003 w 262204"/>
                <a:gd name="connsiteY0" fmla="*/ 163216 h 310205"/>
                <a:gd name="connsiteX1" fmla="*/ 262893 w 262204"/>
                <a:gd name="connsiteY1" fmla="*/ 6362 h 310205"/>
                <a:gd name="connsiteX2" fmla="*/ 231521 w 262204"/>
                <a:gd name="connsiteY2" fmla="*/ 3529 h 310205"/>
                <a:gd name="connsiteX3" fmla="*/ 85192 w 262204"/>
                <a:gd name="connsiteY3" fmla="*/ 58984 h 310205"/>
                <a:gd name="connsiteX4" fmla="*/ 15772 w 262204"/>
                <a:gd name="connsiteY4" fmla="*/ 97641 h 310205"/>
                <a:gd name="connsiteX5" fmla="*/ 795 w 262204"/>
                <a:gd name="connsiteY5" fmla="*/ 125774 h 310205"/>
                <a:gd name="connsiteX6" fmla="*/ 4236 w 262204"/>
                <a:gd name="connsiteY6" fmla="*/ 150668 h 310205"/>
                <a:gd name="connsiteX7" fmla="*/ 70013 w 262204"/>
                <a:gd name="connsiteY7" fmla="*/ 309950 h 310205"/>
                <a:gd name="connsiteX8" fmla="*/ 103003 w 262204"/>
                <a:gd name="connsiteY8" fmla="*/ 163216 h 31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204" h="310205">
                  <a:moveTo>
                    <a:pt x="103003" y="163216"/>
                  </a:moveTo>
                  <a:cubicBezTo>
                    <a:pt x="128505" y="91772"/>
                    <a:pt x="230915" y="75176"/>
                    <a:pt x="262893" y="6362"/>
                  </a:cubicBezTo>
                  <a:cubicBezTo>
                    <a:pt x="257023" y="-3352"/>
                    <a:pt x="242654" y="-519"/>
                    <a:pt x="231521" y="3529"/>
                  </a:cubicBezTo>
                  <a:lnTo>
                    <a:pt x="85192" y="58984"/>
                  </a:lnTo>
                  <a:cubicBezTo>
                    <a:pt x="59550" y="66756"/>
                    <a:pt x="35890" y="79932"/>
                    <a:pt x="15772" y="97641"/>
                  </a:cubicBezTo>
                  <a:cubicBezTo>
                    <a:pt x="7878" y="105171"/>
                    <a:pt x="2616" y="115027"/>
                    <a:pt x="795" y="125774"/>
                  </a:cubicBezTo>
                  <a:cubicBezTo>
                    <a:pt x="310" y="134214"/>
                    <a:pt x="1483" y="142674"/>
                    <a:pt x="4236" y="150668"/>
                  </a:cubicBezTo>
                  <a:cubicBezTo>
                    <a:pt x="13343" y="184265"/>
                    <a:pt x="25892" y="312582"/>
                    <a:pt x="70013" y="309950"/>
                  </a:cubicBezTo>
                  <a:cubicBezTo>
                    <a:pt x="125468" y="306915"/>
                    <a:pt x="91466" y="197420"/>
                    <a:pt x="103003" y="163216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1DD1690-BAFE-43DF-B82A-98F4659A6FAB}"/>
              </a:ext>
            </a:extLst>
          </p:cNvPr>
          <p:cNvGrpSpPr/>
          <p:nvPr userDrawn="1"/>
        </p:nvGrpSpPr>
        <p:grpSpPr>
          <a:xfrm>
            <a:off x="1951270" y="5756012"/>
            <a:ext cx="678158" cy="1196950"/>
            <a:chOff x="1951270" y="5756012"/>
            <a:chExt cx="678158" cy="1196950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A0199DB-DEAF-4CD8-B6D6-2F66606CB938}"/>
                </a:ext>
              </a:extLst>
            </p:cNvPr>
            <p:cNvSpPr/>
            <p:nvPr/>
          </p:nvSpPr>
          <p:spPr>
            <a:xfrm>
              <a:off x="1963560" y="5765934"/>
              <a:ext cx="657393" cy="1175492"/>
            </a:xfrm>
            <a:custGeom>
              <a:avLst/>
              <a:gdLst>
                <a:gd name="connsiteX0" fmla="*/ 288083 w 657393"/>
                <a:gd name="connsiteY0" fmla="*/ 1175277 h 1175492"/>
                <a:gd name="connsiteX1" fmla="*/ 280595 w 657393"/>
                <a:gd name="connsiteY1" fmla="*/ 1174063 h 1175492"/>
                <a:gd name="connsiteX2" fmla="*/ 1497 w 657393"/>
                <a:gd name="connsiteY2" fmla="*/ 1041091 h 1175492"/>
                <a:gd name="connsiteX3" fmla="*/ 353658 w 657393"/>
                <a:gd name="connsiteY3" fmla="*/ 25691 h 1175492"/>
                <a:gd name="connsiteX4" fmla="*/ 380374 w 657393"/>
                <a:gd name="connsiteY4" fmla="*/ 999 h 1175492"/>
                <a:gd name="connsiteX5" fmla="*/ 389482 w 657393"/>
                <a:gd name="connsiteY5" fmla="*/ -215 h 1175492"/>
                <a:gd name="connsiteX6" fmla="*/ 409721 w 657393"/>
                <a:gd name="connsiteY6" fmla="*/ 3630 h 1175492"/>
                <a:gd name="connsiteX7" fmla="*/ 633769 w 657393"/>
                <a:gd name="connsiteY7" fmla="*/ 73051 h 1175492"/>
                <a:gd name="connsiteX8" fmla="*/ 654009 w 657393"/>
                <a:gd name="connsiteY8" fmla="*/ 86003 h 1175492"/>
                <a:gd name="connsiteX9" fmla="*/ 655627 w 657393"/>
                <a:gd name="connsiteY9" fmla="*/ 115553 h 1175492"/>
                <a:gd name="connsiteX10" fmla="*/ 352039 w 657393"/>
                <a:gd name="connsiteY10" fmla="*/ 1046556 h 1175492"/>
                <a:gd name="connsiteX11" fmla="*/ 325728 w 657393"/>
                <a:gd name="connsiteY11" fmla="*/ 1115977 h 1175492"/>
                <a:gd name="connsiteX12" fmla="*/ 322894 w 657393"/>
                <a:gd name="connsiteY12" fmla="*/ 1124276 h 1175492"/>
                <a:gd name="connsiteX13" fmla="*/ 299012 w 657393"/>
                <a:gd name="connsiteY13" fmla="*/ 1171837 h 1175492"/>
                <a:gd name="connsiteX14" fmla="*/ 290512 w 657393"/>
                <a:gd name="connsiteY14" fmla="*/ 1175277 h 1175492"/>
                <a:gd name="connsiteX15" fmla="*/ 441700 w 657393"/>
                <a:gd name="connsiteY15" fmla="*/ 108874 h 1175492"/>
                <a:gd name="connsiteX16" fmla="*/ 439877 w 657393"/>
                <a:gd name="connsiteY16" fmla="*/ 108874 h 1175492"/>
                <a:gd name="connsiteX17" fmla="*/ 425507 w 657393"/>
                <a:gd name="connsiteY17" fmla="*/ 139638 h 1175492"/>
                <a:gd name="connsiteX18" fmla="*/ 442914 w 657393"/>
                <a:gd name="connsiteY18" fmla="*/ 157651 h 1175492"/>
                <a:gd name="connsiteX19" fmla="*/ 442914 w 657393"/>
                <a:gd name="connsiteY19" fmla="*/ 157651 h 1175492"/>
                <a:gd name="connsiteX20" fmla="*/ 446152 w 657393"/>
                <a:gd name="connsiteY20" fmla="*/ 157651 h 1175492"/>
                <a:gd name="connsiteX21" fmla="*/ 451819 w 657393"/>
                <a:gd name="connsiteY21" fmla="*/ 152186 h 1175492"/>
                <a:gd name="connsiteX22" fmla="*/ 462748 w 657393"/>
                <a:gd name="connsiteY22" fmla="*/ 135590 h 1175492"/>
                <a:gd name="connsiteX23" fmla="*/ 462748 w 657393"/>
                <a:gd name="connsiteY23" fmla="*/ 122232 h 1175492"/>
                <a:gd name="connsiteX24" fmla="*/ 441700 w 657393"/>
                <a:gd name="connsiteY24" fmla="*/ 108874 h 1175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7393" h="1175492">
                  <a:moveTo>
                    <a:pt x="288083" y="1175277"/>
                  </a:moveTo>
                  <a:cubicBezTo>
                    <a:pt x="285534" y="1175258"/>
                    <a:pt x="283024" y="1174853"/>
                    <a:pt x="280595" y="1174063"/>
                  </a:cubicBezTo>
                  <a:cubicBezTo>
                    <a:pt x="230604" y="1160908"/>
                    <a:pt x="24771" y="1084201"/>
                    <a:pt x="1497" y="1041091"/>
                  </a:cubicBezTo>
                  <a:cubicBezTo>
                    <a:pt x="-17528" y="1004661"/>
                    <a:pt x="305085" y="104826"/>
                    <a:pt x="353658" y="25691"/>
                  </a:cubicBezTo>
                  <a:cubicBezTo>
                    <a:pt x="358961" y="14256"/>
                    <a:pt x="368555" y="5391"/>
                    <a:pt x="380374" y="999"/>
                  </a:cubicBezTo>
                  <a:cubicBezTo>
                    <a:pt x="383349" y="189"/>
                    <a:pt x="386405" y="-215"/>
                    <a:pt x="389482" y="-215"/>
                  </a:cubicBezTo>
                  <a:cubicBezTo>
                    <a:pt x="396384" y="48"/>
                    <a:pt x="403204" y="1343"/>
                    <a:pt x="409721" y="3630"/>
                  </a:cubicBezTo>
                  <a:lnTo>
                    <a:pt x="633769" y="73051"/>
                  </a:lnTo>
                  <a:cubicBezTo>
                    <a:pt x="641825" y="74852"/>
                    <a:pt x="649009" y="79427"/>
                    <a:pt x="654009" y="86003"/>
                  </a:cubicBezTo>
                  <a:cubicBezTo>
                    <a:pt x="658805" y="95152"/>
                    <a:pt x="659392" y="105940"/>
                    <a:pt x="655627" y="115553"/>
                  </a:cubicBezTo>
                  <a:cubicBezTo>
                    <a:pt x="626887" y="223023"/>
                    <a:pt x="364790" y="1008912"/>
                    <a:pt x="352039" y="1046556"/>
                  </a:cubicBezTo>
                  <a:cubicBezTo>
                    <a:pt x="343539" y="1070439"/>
                    <a:pt x="334633" y="1093714"/>
                    <a:pt x="325728" y="1115977"/>
                  </a:cubicBezTo>
                  <a:lnTo>
                    <a:pt x="322894" y="1124276"/>
                  </a:lnTo>
                  <a:cubicBezTo>
                    <a:pt x="319090" y="1141903"/>
                    <a:pt x="310872" y="1158256"/>
                    <a:pt x="299012" y="1171837"/>
                  </a:cubicBezTo>
                  <a:cubicBezTo>
                    <a:pt x="296605" y="1173841"/>
                    <a:pt x="293629" y="1175035"/>
                    <a:pt x="290512" y="1175277"/>
                  </a:cubicBezTo>
                  <a:close/>
                  <a:moveTo>
                    <a:pt x="441700" y="108874"/>
                  </a:moveTo>
                  <a:lnTo>
                    <a:pt x="439877" y="108874"/>
                  </a:lnTo>
                  <a:cubicBezTo>
                    <a:pt x="431356" y="116929"/>
                    <a:pt x="426216" y="127939"/>
                    <a:pt x="425507" y="139638"/>
                  </a:cubicBezTo>
                  <a:cubicBezTo>
                    <a:pt x="426458" y="148948"/>
                    <a:pt x="433644" y="156396"/>
                    <a:pt x="442914" y="157651"/>
                  </a:cubicBezTo>
                  <a:lnTo>
                    <a:pt x="442914" y="157651"/>
                  </a:lnTo>
                  <a:cubicBezTo>
                    <a:pt x="443986" y="157833"/>
                    <a:pt x="445079" y="157833"/>
                    <a:pt x="446152" y="157651"/>
                  </a:cubicBezTo>
                  <a:cubicBezTo>
                    <a:pt x="448378" y="156213"/>
                    <a:pt x="450301" y="154351"/>
                    <a:pt x="451819" y="152186"/>
                  </a:cubicBezTo>
                  <a:cubicBezTo>
                    <a:pt x="456392" y="147329"/>
                    <a:pt x="460097" y="141722"/>
                    <a:pt x="462748" y="135590"/>
                  </a:cubicBezTo>
                  <a:cubicBezTo>
                    <a:pt x="464812" y="131380"/>
                    <a:pt x="464812" y="126442"/>
                    <a:pt x="462748" y="122232"/>
                  </a:cubicBezTo>
                  <a:cubicBezTo>
                    <a:pt x="457668" y="115270"/>
                    <a:pt x="450159" y="110493"/>
                    <a:pt x="441700" y="108874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E36C302-BD02-4E08-B670-8632B3D081DD}"/>
                </a:ext>
              </a:extLst>
            </p:cNvPr>
            <p:cNvSpPr/>
            <p:nvPr/>
          </p:nvSpPr>
          <p:spPr>
            <a:xfrm>
              <a:off x="1951270" y="5756012"/>
              <a:ext cx="678158" cy="1196950"/>
            </a:xfrm>
            <a:custGeom>
              <a:avLst/>
              <a:gdLst>
                <a:gd name="connsiteX0" fmla="*/ 401772 w 678158"/>
                <a:gd name="connsiteY0" fmla="*/ 20433 h 1196950"/>
                <a:gd name="connsiteX1" fmla="*/ 418369 w 678158"/>
                <a:gd name="connsiteY1" fmla="*/ 23874 h 1196950"/>
                <a:gd name="connsiteX2" fmla="*/ 642417 w 678158"/>
                <a:gd name="connsiteY2" fmla="*/ 93093 h 1196950"/>
                <a:gd name="connsiteX3" fmla="*/ 657191 w 678158"/>
                <a:gd name="connsiteY3" fmla="*/ 101795 h 1196950"/>
                <a:gd name="connsiteX4" fmla="*/ 657191 w 678158"/>
                <a:gd name="connsiteY4" fmla="*/ 122034 h 1196950"/>
                <a:gd name="connsiteX5" fmla="*/ 353603 w 678158"/>
                <a:gd name="connsiteY5" fmla="*/ 1053038 h 1196950"/>
                <a:gd name="connsiteX6" fmla="*/ 327696 w 678158"/>
                <a:gd name="connsiteY6" fmla="*/ 1121850 h 1196950"/>
                <a:gd name="connsiteX7" fmla="*/ 304624 w 678158"/>
                <a:gd name="connsiteY7" fmla="*/ 1173056 h 1196950"/>
                <a:gd name="connsiteX8" fmla="*/ 301588 w 678158"/>
                <a:gd name="connsiteY8" fmla="*/ 1174473 h 1196950"/>
                <a:gd name="connsiteX9" fmla="*/ 300374 w 678158"/>
                <a:gd name="connsiteY9" fmla="*/ 1174473 h 1196950"/>
                <a:gd name="connsiteX10" fmla="*/ 295719 w 678158"/>
                <a:gd name="connsiteY10" fmla="*/ 1174473 h 1196950"/>
                <a:gd name="connsiteX11" fmla="*/ 23299 w 678158"/>
                <a:gd name="connsiteY11" fmla="*/ 1046561 h 1196950"/>
                <a:gd name="connsiteX12" fmla="*/ 375056 w 678158"/>
                <a:gd name="connsiteY12" fmla="*/ 42089 h 1196950"/>
                <a:gd name="connsiteX13" fmla="*/ 395296 w 678158"/>
                <a:gd name="connsiteY13" fmla="*/ 21850 h 1196950"/>
                <a:gd name="connsiteX14" fmla="*/ 401367 w 678158"/>
                <a:gd name="connsiteY14" fmla="*/ 21850 h 1196950"/>
                <a:gd name="connsiteX15" fmla="*/ 456013 w 678158"/>
                <a:gd name="connsiteY15" fmla="*/ 179918 h 1196950"/>
                <a:gd name="connsiteX16" fmla="*/ 463096 w 678158"/>
                <a:gd name="connsiteY16" fmla="*/ 178704 h 1196950"/>
                <a:gd name="connsiteX17" fmla="*/ 473015 w 678158"/>
                <a:gd name="connsiteY17" fmla="*/ 170001 h 1196950"/>
                <a:gd name="connsiteX18" fmla="*/ 485563 w 678158"/>
                <a:gd name="connsiteY18" fmla="*/ 149762 h 1196950"/>
                <a:gd name="connsiteX19" fmla="*/ 484349 w 678158"/>
                <a:gd name="connsiteY19" fmla="*/ 127094 h 1196950"/>
                <a:gd name="connsiteX20" fmla="*/ 453585 w 678158"/>
                <a:gd name="connsiteY20" fmla="*/ 108878 h 1196950"/>
                <a:gd name="connsiteX21" fmla="*/ 446703 w 678158"/>
                <a:gd name="connsiteY21" fmla="*/ 110295 h 1196950"/>
                <a:gd name="connsiteX22" fmla="*/ 426464 w 678158"/>
                <a:gd name="connsiteY22" fmla="*/ 150774 h 1196950"/>
                <a:gd name="connsiteX23" fmla="*/ 453787 w 678158"/>
                <a:gd name="connsiteY23" fmla="*/ 179310 h 1196950"/>
                <a:gd name="connsiteX24" fmla="*/ 455811 w 678158"/>
                <a:gd name="connsiteY24" fmla="*/ 179310 h 1196950"/>
                <a:gd name="connsiteX25" fmla="*/ 401165 w 678158"/>
                <a:gd name="connsiteY25" fmla="*/ -211 h 1196950"/>
                <a:gd name="connsiteX26" fmla="*/ 389224 w 678158"/>
                <a:gd name="connsiteY26" fmla="*/ 1408 h 1196950"/>
                <a:gd name="connsiteX27" fmla="*/ 356032 w 678158"/>
                <a:gd name="connsiteY27" fmla="*/ 30958 h 1196950"/>
                <a:gd name="connsiteX28" fmla="*/ 148580 w 678158"/>
                <a:gd name="connsiteY28" fmla="*/ 573166 h 1196950"/>
                <a:gd name="connsiteX29" fmla="*/ 43336 w 678158"/>
                <a:gd name="connsiteY29" fmla="*/ 891327 h 1196950"/>
                <a:gd name="connsiteX30" fmla="*/ 2857 w 678158"/>
                <a:gd name="connsiteY30" fmla="*/ 1056681 h 1196950"/>
                <a:gd name="connsiteX31" fmla="*/ 288837 w 678158"/>
                <a:gd name="connsiteY31" fmla="*/ 1195319 h 1196950"/>
                <a:gd name="connsiteX32" fmla="*/ 298957 w 678158"/>
                <a:gd name="connsiteY32" fmla="*/ 1196736 h 1196950"/>
                <a:gd name="connsiteX33" fmla="*/ 302600 w 678158"/>
                <a:gd name="connsiteY33" fmla="*/ 1196736 h 1196950"/>
                <a:gd name="connsiteX34" fmla="*/ 316565 w 678158"/>
                <a:gd name="connsiteY34" fmla="*/ 1190867 h 1196950"/>
                <a:gd name="connsiteX35" fmla="*/ 343483 w 678158"/>
                <a:gd name="connsiteY35" fmla="*/ 1138244 h 1196950"/>
                <a:gd name="connsiteX36" fmla="*/ 346115 w 678158"/>
                <a:gd name="connsiteY36" fmla="*/ 1130756 h 1196950"/>
                <a:gd name="connsiteX37" fmla="*/ 372628 w 678158"/>
                <a:gd name="connsiteY37" fmla="*/ 1060930 h 1196950"/>
                <a:gd name="connsiteX38" fmla="*/ 676216 w 678158"/>
                <a:gd name="connsiteY38" fmla="*/ 129927 h 1196950"/>
                <a:gd name="connsiteX39" fmla="*/ 672977 w 678158"/>
                <a:gd name="connsiteY39" fmla="*/ 91676 h 1196950"/>
                <a:gd name="connsiteX40" fmla="*/ 646666 w 678158"/>
                <a:gd name="connsiteY40" fmla="*/ 74269 h 1196950"/>
                <a:gd name="connsiteX41" fmla="*/ 422417 w 678158"/>
                <a:gd name="connsiteY41" fmla="*/ 4849 h 1196950"/>
                <a:gd name="connsiteX42" fmla="*/ 399546 w 678158"/>
                <a:gd name="connsiteY42" fmla="*/ 599 h 1196950"/>
                <a:gd name="connsiteX43" fmla="*/ 454596 w 678158"/>
                <a:gd name="connsiteY43" fmla="*/ 157656 h 1196950"/>
                <a:gd name="connsiteX44" fmla="*/ 447917 w 678158"/>
                <a:gd name="connsiteY44" fmla="*/ 150166 h 1196950"/>
                <a:gd name="connsiteX45" fmla="*/ 455405 w 678158"/>
                <a:gd name="connsiteY45" fmla="*/ 129927 h 1196950"/>
                <a:gd name="connsiteX46" fmla="*/ 465930 w 678158"/>
                <a:gd name="connsiteY46" fmla="*/ 137214 h 1196950"/>
                <a:gd name="connsiteX47" fmla="*/ 465930 w 678158"/>
                <a:gd name="connsiteY47" fmla="*/ 141059 h 1196950"/>
                <a:gd name="connsiteX48" fmla="*/ 456822 w 678158"/>
                <a:gd name="connsiteY48" fmla="*/ 154417 h 1196950"/>
                <a:gd name="connsiteX49" fmla="*/ 455204 w 678158"/>
                <a:gd name="connsiteY49" fmla="*/ 156643 h 1196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678158" h="1196950">
                  <a:moveTo>
                    <a:pt x="401772" y="20433"/>
                  </a:moveTo>
                  <a:cubicBezTo>
                    <a:pt x="407460" y="20676"/>
                    <a:pt x="413065" y="21850"/>
                    <a:pt x="418369" y="23874"/>
                  </a:cubicBezTo>
                  <a:lnTo>
                    <a:pt x="642417" y="93093"/>
                  </a:lnTo>
                  <a:cubicBezTo>
                    <a:pt x="648204" y="94206"/>
                    <a:pt x="653426" y="97281"/>
                    <a:pt x="657191" y="101795"/>
                  </a:cubicBezTo>
                  <a:cubicBezTo>
                    <a:pt x="659964" y="108251"/>
                    <a:pt x="659964" y="115577"/>
                    <a:pt x="657191" y="122034"/>
                  </a:cubicBezTo>
                  <a:cubicBezTo>
                    <a:pt x="629261" y="226063"/>
                    <a:pt x="369997" y="1004666"/>
                    <a:pt x="353603" y="1053038"/>
                  </a:cubicBezTo>
                  <a:cubicBezTo>
                    <a:pt x="345507" y="1075908"/>
                    <a:pt x="336804" y="1098980"/>
                    <a:pt x="327696" y="1121850"/>
                  </a:cubicBezTo>
                  <a:cubicBezTo>
                    <a:pt x="324256" y="1130149"/>
                    <a:pt x="314744" y="1165568"/>
                    <a:pt x="304624" y="1173056"/>
                  </a:cubicBezTo>
                  <a:cubicBezTo>
                    <a:pt x="303794" y="1173845"/>
                    <a:pt x="302722" y="1174351"/>
                    <a:pt x="301588" y="1174473"/>
                  </a:cubicBezTo>
                  <a:lnTo>
                    <a:pt x="300374" y="1174473"/>
                  </a:lnTo>
                  <a:cubicBezTo>
                    <a:pt x="298836" y="1174676"/>
                    <a:pt x="297257" y="1174676"/>
                    <a:pt x="295719" y="1174473"/>
                  </a:cubicBezTo>
                  <a:cubicBezTo>
                    <a:pt x="239454" y="1159496"/>
                    <a:pt x="43336" y="1084003"/>
                    <a:pt x="23299" y="1046561"/>
                  </a:cubicBezTo>
                  <a:cubicBezTo>
                    <a:pt x="13382" y="1027536"/>
                    <a:pt x="306648" y="156036"/>
                    <a:pt x="375056" y="42089"/>
                  </a:cubicBezTo>
                  <a:cubicBezTo>
                    <a:pt x="379105" y="33102"/>
                    <a:pt x="386309" y="25898"/>
                    <a:pt x="395296" y="21850"/>
                  </a:cubicBezTo>
                  <a:cubicBezTo>
                    <a:pt x="397299" y="21546"/>
                    <a:pt x="399363" y="21546"/>
                    <a:pt x="401367" y="21850"/>
                  </a:cubicBezTo>
                  <a:moveTo>
                    <a:pt x="456013" y="179918"/>
                  </a:moveTo>
                  <a:cubicBezTo>
                    <a:pt x="458422" y="179938"/>
                    <a:pt x="460830" y="179534"/>
                    <a:pt x="463096" y="178704"/>
                  </a:cubicBezTo>
                  <a:cubicBezTo>
                    <a:pt x="467023" y="176599"/>
                    <a:pt x="470423" y="173623"/>
                    <a:pt x="473015" y="170001"/>
                  </a:cubicBezTo>
                  <a:cubicBezTo>
                    <a:pt x="478297" y="163990"/>
                    <a:pt x="482527" y="157149"/>
                    <a:pt x="485563" y="149762"/>
                  </a:cubicBezTo>
                  <a:cubicBezTo>
                    <a:pt x="488720" y="142435"/>
                    <a:pt x="488274" y="134035"/>
                    <a:pt x="484349" y="127094"/>
                  </a:cubicBezTo>
                  <a:cubicBezTo>
                    <a:pt x="477204" y="116873"/>
                    <a:pt x="465991" y="110235"/>
                    <a:pt x="453585" y="108878"/>
                  </a:cubicBezTo>
                  <a:cubicBezTo>
                    <a:pt x="451217" y="108838"/>
                    <a:pt x="448868" y="109324"/>
                    <a:pt x="446703" y="110295"/>
                  </a:cubicBezTo>
                  <a:cubicBezTo>
                    <a:pt x="434478" y="120273"/>
                    <a:pt x="427112" y="135008"/>
                    <a:pt x="426464" y="150774"/>
                  </a:cubicBezTo>
                  <a:cubicBezTo>
                    <a:pt x="427375" y="165690"/>
                    <a:pt x="438931" y="177753"/>
                    <a:pt x="453787" y="179310"/>
                  </a:cubicBezTo>
                  <a:lnTo>
                    <a:pt x="455811" y="179310"/>
                  </a:lnTo>
                  <a:moveTo>
                    <a:pt x="401165" y="-211"/>
                  </a:moveTo>
                  <a:cubicBezTo>
                    <a:pt x="397118" y="-272"/>
                    <a:pt x="393109" y="275"/>
                    <a:pt x="389224" y="1408"/>
                  </a:cubicBezTo>
                  <a:cubicBezTo>
                    <a:pt x="374753" y="6610"/>
                    <a:pt x="362873" y="17195"/>
                    <a:pt x="356032" y="30958"/>
                  </a:cubicBezTo>
                  <a:cubicBezTo>
                    <a:pt x="310493" y="106652"/>
                    <a:pt x="185820" y="465088"/>
                    <a:pt x="148580" y="573166"/>
                  </a:cubicBezTo>
                  <a:cubicBezTo>
                    <a:pt x="108101" y="688529"/>
                    <a:pt x="70659" y="804500"/>
                    <a:pt x="43336" y="891327"/>
                  </a:cubicBezTo>
                  <a:cubicBezTo>
                    <a:pt x="-4226" y="1041704"/>
                    <a:pt x="-1392" y="1046965"/>
                    <a:pt x="2857" y="1056681"/>
                  </a:cubicBezTo>
                  <a:cubicBezTo>
                    <a:pt x="30382" y="1108088"/>
                    <a:pt x="255038" y="1186413"/>
                    <a:pt x="288837" y="1195319"/>
                  </a:cubicBezTo>
                  <a:cubicBezTo>
                    <a:pt x="292137" y="1196250"/>
                    <a:pt x="295536" y="1196736"/>
                    <a:pt x="298957" y="1196736"/>
                  </a:cubicBezTo>
                  <a:lnTo>
                    <a:pt x="302600" y="1196736"/>
                  </a:lnTo>
                  <a:cubicBezTo>
                    <a:pt x="307700" y="1196048"/>
                    <a:pt x="312517" y="1194024"/>
                    <a:pt x="316565" y="1190867"/>
                  </a:cubicBezTo>
                  <a:cubicBezTo>
                    <a:pt x="330004" y="1175990"/>
                    <a:pt x="339293" y="1157856"/>
                    <a:pt x="343483" y="1138244"/>
                  </a:cubicBezTo>
                  <a:cubicBezTo>
                    <a:pt x="344698" y="1135006"/>
                    <a:pt x="345507" y="1132375"/>
                    <a:pt x="346115" y="1130756"/>
                  </a:cubicBezTo>
                  <a:cubicBezTo>
                    <a:pt x="355222" y="1108493"/>
                    <a:pt x="364128" y="1085015"/>
                    <a:pt x="372628" y="1060930"/>
                  </a:cubicBezTo>
                  <a:cubicBezTo>
                    <a:pt x="385783" y="1023285"/>
                    <a:pt x="648083" y="236588"/>
                    <a:pt x="676216" y="129927"/>
                  </a:cubicBezTo>
                  <a:cubicBezTo>
                    <a:pt x="680628" y="117298"/>
                    <a:pt x="679454" y="103374"/>
                    <a:pt x="672977" y="91676"/>
                  </a:cubicBezTo>
                  <a:cubicBezTo>
                    <a:pt x="666642" y="82831"/>
                    <a:pt x="657292" y="76637"/>
                    <a:pt x="646666" y="74269"/>
                  </a:cubicBezTo>
                  <a:lnTo>
                    <a:pt x="422417" y="4849"/>
                  </a:lnTo>
                  <a:cubicBezTo>
                    <a:pt x="415049" y="2279"/>
                    <a:pt x="407337" y="842"/>
                    <a:pt x="399546" y="599"/>
                  </a:cubicBezTo>
                  <a:close/>
                  <a:moveTo>
                    <a:pt x="454596" y="157656"/>
                  </a:moveTo>
                  <a:cubicBezTo>
                    <a:pt x="451096" y="156683"/>
                    <a:pt x="448484" y="153748"/>
                    <a:pt x="447917" y="150166"/>
                  </a:cubicBezTo>
                  <a:cubicBezTo>
                    <a:pt x="448687" y="142901"/>
                    <a:pt x="451257" y="135938"/>
                    <a:pt x="455405" y="129927"/>
                  </a:cubicBezTo>
                  <a:cubicBezTo>
                    <a:pt x="459413" y="131526"/>
                    <a:pt x="463016" y="134016"/>
                    <a:pt x="465930" y="137214"/>
                  </a:cubicBezTo>
                  <a:cubicBezTo>
                    <a:pt x="466113" y="138489"/>
                    <a:pt x="466113" y="139783"/>
                    <a:pt x="465930" y="141059"/>
                  </a:cubicBezTo>
                  <a:cubicBezTo>
                    <a:pt x="463623" y="145977"/>
                    <a:pt x="460547" y="150491"/>
                    <a:pt x="456822" y="154417"/>
                  </a:cubicBezTo>
                  <a:lnTo>
                    <a:pt x="455204" y="156643"/>
                  </a:ln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CA58942-28B5-4091-820B-5FB27B5585A8}"/>
                </a:ext>
              </a:extLst>
            </p:cNvPr>
            <p:cNvSpPr/>
            <p:nvPr/>
          </p:nvSpPr>
          <p:spPr>
            <a:xfrm>
              <a:off x="2225656" y="6848730"/>
              <a:ext cx="43918" cy="16394"/>
            </a:xfrm>
            <a:custGeom>
              <a:avLst/>
              <a:gdLst>
                <a:gd name="connsiteX0" fmla="*/ 688 w 43918"/>
                <a:gd name="connsiteY0" fmla="*/ -215 h 16394"/>
                <a:gd name="connsiteX1" fmla="*/ 44607 w 43918"/>
                <a:gd name="connsiteY1" fmla="*/ 16180 h 16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4">
                  <a:moveTo>
                    <a:pt x="688" y="-215"/>
                  </a:moveTo>
                  <a:lnTo>
                    <a:pt x="44607" y="161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453EC9A-70B1-4FB2-8513-5BE2DCA4C3E3}"/>
                </a:ext>
              </a:extLst>
            </p:cNvPr>
            <p:cNvSpPr/>
            <p:nvPr/>
          </p:nvSpPr>
          <p:spPr>
            <a:xfrm>
              <a:off x="2185178" y="6778703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C6476D3-AD58-481A-801E-5ECE8946AFAF}"/>
                </a:ext>
              </a:extLst>
            </p:cNvPr>
            <p:cNvSpPr/>
            <p:nvPr/>
          </p:nvSpPr>
          <p:spPr>
            <a:xfrm>
              <a:off x="2268158" y="6735999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C48FE3B-6209-4A43-9044-AE49DE824A43}"/>
                </a:ext>
              </a:extLst>
            </p:cNvPr>
            <p:cNvSpPr/>
            <p:nvPr/>
          </p:nvSpPr>
          <p:spPr>
            <a:xfrm>
              <a:off x="2227680" y="6665768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98F1476-C0F4-42E0-AD1D-34E538FE5F63}"/>
                </a:ext>
              </a:extLst>
            </p:cNvPr>
            <p:cNvSpPr/>
            <p:nvPr/>
          </p:nvSpPr>
          <p:spPr>
            <a:xfrm>
              <a:off x="2309851" y="6623064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6C1E793-D900-4BC2-BC83-38411507B547}"/>
                </a:ext>
              </a:extLst>
            </p:cNvPr>
            <p:cNvSpPr/>
            <p:nvPr/>
          </p:nvSpPr>
          <p:spPr>
            <a:xfrm>
              <a:off x="2269372" y="6553036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2DB02FC-8B8D-449E-83D9-E9D89F3EDA5F}"/>
                </a:ext>
              </a:extLst>
            </p:cNvPr>
            <p:cNvSpPr/>
            <p:nvPr/>
          </p:nvSpPr>
          <p:spPr>
            <a:xfrm>
              <a:off x="2351543" y="6510331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91FDA545-07A1-43B7-91B3-F65526D838C2}"/>
                </a:ext>
              </a:extLst>
            </p:cNvPr>
            <p:cNvSpPr/>
            <p:nvPr/>
          </p:nvSpPr>
          <p:spPr>
            <a:xfrm>
              <a:off x="2311065" y="644010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763AA0AB-57B0-46C6-B6EE-32C58D8D3FBF}"/>
                </a:ext>
              </a:extLst>
            </p:cNvPr>
            <p:cNvSpPr/>
            <p:nvPr/>
          </p:nvSpPr>
          <p:spPr>
            <a:xfrm>
              <a:off x="2389998" y="6396992"/>
              <a:ext cx="43717" cy="16393"/>
            </a:xfrm>
            <a:custGeom>
              <a:avLst/>
              <a:gdLst>
                <a:gd name="connsiteX0" fmla="*/ 688 w 43717"/>
                <a:gd name="connsiteY0" fmla="*/ -215 h 16393"/>
                <a:gd name="connsiteX1" fmla="*/ 44406 w 43717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717" h="16393">
                  <a:moveTo>
                    <a:pt x="688" y="-215"/>
                  </a:moveTo>
                  <a:lnTo>
                    <a:pt x="44406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D0306F6-A515-4AFA-A2B3-A163164EE6B9}"/>
                </a:ext>
              </a:extLst>
            </p:cNvPr>
            <p:cNvSpPr/>
            <p:nvPr/>
          </p:nvSpPr>
          <p:spPr>
            <a:xfrm>
              <a:off x="2347091" y="6328179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1EAF6B7-C55B-4483-B8B7-BB0E0580C49F}"/>
                </a:ext>
              </a:extLst>
            </p:cNvPr>
            <p:cNvSpPr/>
            <p:nvPr/>
          </p:nvSpPr>
          <p:spPr>
            <a:xfrm>
              <a:off x="2422583" y="6283855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1522E6E6-A30E-4684-85EB-4DA8A73ABABD}"/>
                </a:ext>
              </a:extLst>
            </p:cNvPr>
            <p:cNvSpPr/>
            <p:nvPr/>
          </p:nvSpPr>
          <p:spPr>
            <a:xfrm>
              <a:off x="2382713" y="6209981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B3BCDC7-F7E4-4B9C-B37B-1840D69A872C}"/>
                </a:ext>
              </a:extLst>
            </p:cNvPr>
            <p:cNvSpPr/>
            <p:nvPr/>
          </p:nvSpPr>
          <p:spPr>
            <a:xfrm>
              <a:off x="2460229" y="6174765"/>
              <a:ext cx="43918" cy="16393"/>
            </a:xfrm>
            <a:custGeom>
              <a:avLst/>
              <a:gdLst>
                <a:gd name="connsiteX0" fmla="*/ 688 w 43918"/>
                <a:gd name="connsiteY0" fmla="*/ -215 h 16393"/>
                <a:gd name="connsiteX1" fmla="*/ 44607 w 43918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3">
                  <a:moveTo>
                    <a:pt x="688" y="-215"/>
                  </a:moveTo>
                  <a:lnTo>
                    <a:pt x="44607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34DF90B-38A9-4C1A-B548-23B6E59253DC}"/>
                </a:ext>
              </a:extLst>
            </p:cNvPr>
            <p:cNvSpPr/>
            <p:nvPr/>
          </p:nvSpPr>
          <p:spPr>
            <a:xfrm>
              <a:off x="2414892" y="6096237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0EE5F55-87A6-4146-B791-CB41E14335BD}"/>
                </a:ext>
              </a:extLst>
            </p:cNvPr>
            <p:cNvSpPr/>
            <p:nvPr/>
          </p:nvSpPr>
          <p:spPr>
            <a:xfrm>
              <a:off x="2497063" y="6053330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7C752B0-1ADB-474C-B646-F042638AD168}"/>
                </a:ext>
              </a:extLst>
            </p:cNvPr>
            <p:cNvSpPr/>
            <p:nvPr/>
          </p:nvSpPr>
          <p:spPr>
            <a:xfrm>
              <a:off x="2456585" y="598411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D8CF9990-6C98-427D-B05E-68A723E1E609}"/>
                </a:ext>
              </a:extLst>
            </p:cNvPr>
            <p:cNvSpPr/>
            <p:nvPr/>
          </p:nvSpPr>
          <p:spPr>
            <a:xfrm>
              <a:off x="2538756" y="5940396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EF7F533-5B85-4C39-977F-7FA02F9D6A8E}"/>
              </a:ext>
            </a:extLst>
          </p:cNvPr>
          <p:cNvGrpSpPr/>
          <p:nvPr userDrawn="1"/>
        </p:nvGrpSpPr>
        <p:grpSpPr>
          <a:xfrm>
            <a:off x="937505" y="123244"/>
            <a:ext cx="1127415" cy="880576"/>
            <a:chOff x="937505" y="123244"/>
            <a:chExt cx="1127415" cy="880576"/>
          </a:xfrm>
        </p:grpSpPr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8D1663A-D3FE-4F00-9F37-8F69AC7B0707}"/>
                </a:ext>
              </a:extLst>
            </p:cNvPr>
            <p:cNvSpPr/>
            <p:nvPr/>
          </p:nvSpPr>
          <p:spPr>
            <a:xfrm>
              <a:off x="1075707" y="157422"/>
              <a:ext cx="989213" cy="654770"/>
            </a:xfrm>
            <a:custGeom>
              <a:avLst/>
              <a:gdLst>
                <a:gd name="connsiteX0" fmla="*/ 989735 w 989213"/>
                <a:gd name="connsiteY0" fmla="*/ 302185 h 654770"/>
                <a:gd name="connsiteX1" fmla="*/ 827822 w 989213"/>
                <a:gd name="connsiteY1" fmla="*/ 107484 h 654770"/>
                <a:gd name="connsiteX2" fmla="*/ 593857 w 989213"/>
                <a:gd name="connsiteY2" fmla="*/ 12158 h 654770"/>
                <a:gd name="connsiteX3" fmla="*/ 31207 w 989213"/>
                <a:gd name="connsiteY3" fmla="*/ 253207 h 654770"/>
                <a:gd name="connsiteX4" fmla="*/ 848 w 989213"/>
                <a:gd name="connsiteY4" fmla="*/ 394881 h 654770"/>
                <a:gd name="connsiteX5" fmla="*/ 41327 w 989213"/>
                <a:gd name="connsiteY5" fmla="*/ 627429 h 654770"/>
                <a:gd name="connsiteX6" fmla="*/ 104676 w 989213"/>
                <a:gd name="connsiteY6" fmla="*/ 650300 h 654770"/>
                <a:gd name="connsiteX7" fmla="*/ 216194 w 989213"/>
                <a:gd name="connsiteY7" fmla="*/ 623786 h 654770"/>
                <a:gd name="connsiteX8" fmla="*/ 985283 w 989213"/>
                <a:gd name="connsiteY8" fmla="*/ 313317 h 654770"/>
                <a:gd name="connsiteX9" fmla="*/ 988926 w 989213"/>
                <a:gd name="connsiteY9" fmla="*/ 308257 h 654770"/>
                <a:gd name="connsiteX10" fmla="*/ 989735 w 989213"/>
                <a:gd name="connsiteY10" fmla="*/ 302185 h 654770"/>
                <a:gd name="connsiteX11" fmla="*/ 767104 w 989213"/>
                <a:gd name="connsiteY11" fmla="*/ 302185 h 654770"/>
                <a:gd name="connsiteX12" fmla="*/ 764473 w 989213"/>
                <a:gd name="connsiteY12" fmla="*/ 305424 h 654770"/>
                <a:gd name="connsiteX13" fmla="*/ 263149 w 989213"/>
                <a:gd name="connsiteY13" fmla="*/ 507815 h 654770"/>
                <a:gd name="connsiteX14" fmla="*/ 190490 w 989213"/>
                <a:gd name="connsiteY14" fmla="*/ 525019 h 654770"/>
                <a:gd name="connsiteX15" fmla="*/ 150011 w 989213"/>
                <a:gd name="connsiteY15" fmla="*/ 510244 h 654770"/>
                <a:gd name="connsiteX16" fmla="*/ 123093 w 989213"/>
                <a:gd name="connsiteY16" fmla="*/ 358653 h 654770"/>
                <a:gd name="connsiteX17" fmla="*/ 143332 w 989213"/>
                <a:gd name="connsiteY17" fmla="*/ 266362 h 654770"/>
                <a:gd name="connsiteX18" fmla="*/ 509662 w 989213"/>
                <a:gd name="connsiteY18" fmla="*/ 109306 h 654770"/>
                <a:gd name="connsiteX19" fmla="*/ 662265 w 989213"/>
                <a:gd name="connsiteY19" fmla="*/ 171440 h 654770"/>
                <a:gd name="connsiteX20" fmla="*/ 767307 w 989213"/>
                <a:gd name="connsiteY20" fmla="*/ 298340 h 654770"/>
                <a:gd name="connsiteX21" fmla="*/ 767307 w 989213"/>
                <a:gd name="connsiteY21" fmla="*/ 301173 h 654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89213" h="654770">
                  <a:moveTo>
                    <a:pt x="989735" y="302185"/>
                  </a:moveTo>
                  <a:cubicBezTo>
                    <a:pt x="950269" y="224062"/>
                    <a:pt x="903516" y="155451"/>
                    <a:pt x="827822" y="107484"/>
                  </a:cubicBezTo>
                  <a:cubicBezTo>
                    <a:pt x="756318" y="61683"/>
                    <a:pt x="677020" y="29381"/>
                    <a:pt x="593857" y="12158"/>
                  </a:cubicBezTo>
                  <a:cubicBezTo>
                    <a:pt x="381953" y="-31559"/>
                    <a:pt x="123093" y="38671"/>
                    <a:pt x="31207" y="253207"/>
                  </a:cubicBezTo>
                  <a:cubicBezTo>
                    <a:pt x="12284" y="298117"/>
                    <a:pt x="2002" y="346165"/>
                    <a:pt x="848" y="394881"/>
                  </a:cubicBezTo>
                  <a:cubicBezTo>
                    <a:pt x="-974" y="474299"/>
                    <a:pt x="12790" y="553293"/>
                    <a:pt x="41327" y="627429"/>
                  </a:cubicBezTo>
                  <a:cubicBezTo>
                    <a:pt x="54078" y="661229"/>
                    <a:pt x="71280" y="656169"/>
                    <a:pt x="104676" y="650300"/>
                  </a:cubicBezTo>
                  <a:cubicBezTo>
                    <a:pt x="142320" y="643621"/>
                    <a:pt x="179561" y="633906"/>
                    <a:pt x="216194" y="623786"/>
                  </a:cubicBezTo>
                  <a:cubicBezTo>
                    <a:pt x="317390" y="596059"/>
                    <a:pt x="850692" y="423823"/>
                    <a:pt x="985283" y="313317"/>
                  </a:cubicBezTo>
                  <a:cubicBezTo>
                    <a:pt x="986983" y="312042"/>
                    <a:pt x="988258" y="310281"/>
                    <a:pt x="988926" y="308257"/>
                  </a:cubicBezTo>
                  <a:cubicBezTo>
                    <a:pt x="989837" y="306375"/>
                    <a:pt x="990120" y="304250"/>
                    <a:pt x="989735" y="302185"/>
                  </a:cubicBezTo>
                  <a:close/>
                  <a:moveTo>
                    <a:pt x="767104" y="302185"/>
                  </a:moveTo>
                  <a:cubicBezTo>
                    <a:pt x="766660" y="303541"/>
                    <a:pt x="765708" y="304695"/>
                    <a:pt x="764473" y="305424"/>
                  </a:cubicBezTo>
                  <a:cubicBezTo>
                    <a:pt x="676433" y="377475"/>
                    <a:pt x="329533" y="489803"/>
                    <a:pt x="263149" y="507815"/>
                  </a:cubicBezTo>
                  <a:cubicBezTo>
                    <a:pt x="239064" y="514292"/>
                    <a:pt x="214979" y="520769"/>
                    <a:pt x="190490" y="525019"/>
                  </a:cubicBezTo>
                  <a:cubicBezTo>
                    <a:pt x="166000" y="529269"/>
                    <a:pt x="157500" y="532103"/>
                    <a:pt x="150011" y="510244"/>
                  </a:cubicBezTo>
                  <a:cubicBezTo>
                    <a:pt x="131331" y="461933"/>
                    <a:pt x="122202" y="410445"/>
                    <a:pt x="123093" y="358653"/>
                  </a:cubicBezTo>
                  <a:cubicBezTo>
                    <a:pt x="123983" y="326897"/>
                    <a:pt x="130844" y="295587"/>
                    <a:pt x="143332" y="266362"/>
                  </a:cubicBezTo>
                  <a:cubicBezTo>
                    <a:pt x="204050" y="126712"/>
                    <a:pt x="371833" y="80768"/>
                    <a:pt x="509662" y="109306"/>
                  </a:cubicBezTo>
                  <a:cubicBezTo>
                    <a:pt x="563903" y="120518"/>
                    <a:pt x="615614" y="141567"/>
                    <a:pt x="662265" y="171440"/>
                  </a:cubicBezTo>
                  <a:cubicBezTo>
                    <a:pt x="708371" y="203175"/>
                    <a:pt x="744740" y="247114"/>
                    <a:pt x="767307" y="298340"/>
                  </a:cubicBezTo>
                  <a:cubicBezTo>
                    <a:pt x="766093" y="299352"/>
                    <a:pt x="767712" y="301173"/>
                    <a:pt x="767307" y="301173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4922D2A3-ADD0-4320-A1A8-9A9E4A49BE2F}"/>
                </a:ext>
              </a:extLst>
            </p:cNvPr>
            <p:cNvSpPr/>
            <p:nvPr/>
          </p:nvSpPr>
          <p:spPr>
            <a:xfrm>
              <a:off x="947017" y="133566"/>
              <a:ext cx="1010246" cy="674977"/>
            </a:xfrm>
            <a:custGeom>
              <a:avLst/>
              <a:gdLst>
                <a:gd name="connsiteX0" fmla="*/ 83393 w 1010246"/>
                <a:gd name="connsiteY0" fmla="*/ 674762 h 674977"/>
                <a:gd name="connsiteX1" fmla="*/ 42915 w 1010246"/>
                <a:gd name="connsiteY1" fmla="*/ 641165 h 674977"/>
                <a:gd name="connsiteX2" fmla="*/ 818 w 1010246"/>
                <a:gd name="connsiteY2" fmla="*/ 404772 h 674977"/>
                <a:gd name="connsiteX3" fmla="*/ 31986 w 1010246"/>
                <a:gd name="connsiteY3" fmla="*/ 259454 h 674977"/>
                <a:gd name="connsiteX4" fmla="*/ 481499 w 1010246"/>
                <a:gd name="connsiteY4" fmla="*/ -215 h 674977"/>
                <a:gd name="connsiteX5" fmla="*/ 605969 w 1010246"/>
                <a:gd name="connsiteY5" fmla="*/ 12333 h 674977"/>
                <a:gd name="connsiteX6" fmla="*/ 843376 w 1010246"/>
                <a:gd name="connsiteY6" fmla="*/ 109077 h 674977"/>
                <a:gd name="connsiteX7" fmla="*/ 1008122 w 1010246"/>
                <a:gd name="connsiteY7" fmla="*/ 307826 h 674977"/>
                <a:gd name="connsiteX8" fmla="*/ 1010753 w 1010246"/>
                <a:gd name="connsiteY8" fmla="*/ 320172 h 674977"/>
                <a:gd name="connsiteX9" fmla="*/ 1003670 w 1010246"/>
                <a:gd name="connsiteY9" fmla="*/ 331101 h 674977"/>
                <a:gd name="connsiteX10" fmla="*/ 229926 w 1010246"/>
                <a:gd name="connsiteY10" fmla="*/ 643796 h 674977"/>
                <a:gd name="connsiteX11" fmla="*/ 117396 w 1010246"/>
                <a:gd name="connsiteY11" fmla="*/ 670512 h 674977"/>
                <a:gd name="connsiteX12" fmla="*/ 112134 w 1010246"/>
                <a:gd name="connsiteY12" fmla="*/ 670512 h 674977"/>
                <a:gd name="connsiteX13" fmla="*/ 84406 w 1010246"/>
                <a:gd name="connsiteY13" fmla="*/ 673953 h 674977"/>
                <a:gd name="connsiteX14" fmla="*/ 437579 w 1010246"/>
                <a:gd name="connsiteY14" fmla="*/ 121220 h 674977"/>
                <a:gd name="connsiteX15" fmla="*/ 160100 w 1010246"/>
                <a:gd name="connsiteY15" fmla="*/ 280300 h 674977"/>
                <a:gd name="connsiteX16" fmla="*/ 141076 w 1010246"/>
                <a:gd name="connsiteY16" fmla="*/ 368948 h 674977"/>
                <a:gd name="connsiteX17" fmla="*/ 167386 w 1010246"/>
                <a:gd name="connsiteY17" fmla="*/ 516694 h 674977"/>
                <a:gd name="connsiteX18" fmla="*/ 178923 w 1010246"/>
                <a:gd name="connsiteY18" fmla="*/ 527624 h 674977"/>
                <a:gd name="connsiteX19" fmla="*/ 194102 w 1010246"/>
                <a:gd name="connsiteY19" fmla="*/ 525600 h 674977"/>
                <a:gd name="connsiteX20" fmla="*/ 197542 w 1010246"/>
                <a:gd name="connsiteY20" fmla="*/ 525600 h 674977"/>
                <a:gd name="connsiteX21" fmla="*/ 269190 w 1010246"/>
                <a:gd name="connsiteY21" fmla="*/ 508599 h 674977"/>
                <a:gd name="connsiteX22" fmla="*/ 764240 w 1010246"/>
                <a:gd name="connsiteY22" fmla="*/ 310255 h 674977"/>
                <a:gd name="connsiteX23" fmla="*/ 664258 w 1010246"/>
                <a:gd name="connsiteY23" fmla="*/ 190438 h 674977"/>
                <a:gd name="connsiteX24" fmla="*/ 515096 w 1010246"/>
                <a:gd name="connsiteY24" fmla="*/ 129721 h 674977"/>
                <a:gd name="connsiteX25" fmla="*/ 437579 w 1010246"/>
                <a:gd name="connsiteY25" fmla="*/ 121220 h 674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10246" h="674977">
                  <a:moveTo>
                    <a:pt x="83393" y="674762"/>
                  </a:moveTo>
                  <a:cubicBezTo>
                    <a:pt x="63154" y="674762"/>
                    <a:pt x="50606" y="664845"/>
                    <a:pt x="42915" y="641165"/>
                  </a:cubicBezTo>
                  <a:cubicBezTo>
                    <a:pt x="13468" y="565896"/>
                    <a:pt x="-842" y="485567"/>
                    <a:pt x="818" y="404772"/>
                  </a:cubicBezTo>
                  <a:cubicBezTo>
                    <a:pt x="2052" y="354821"/>
                    <a:pt x="12618" y="305518"/>
                    <a:pt x="31986" y="259454"/>
                  </a:cubicBezTo>
                  <a:cubicBezTo>
                    <a:pt x="112943" y="67991"/>
                    <a:pt x="317966" y="-215"/>
                    <a:pt x="481499" y="-215"/>
                  </a:cubicBezTo>
                  <a:cubicBezTo>
                    <a:pt x="523313" y="-235"/>
                    <a:pt x="565006" y="3974"/>
                    <a:pt x="605969" y="12333"/>
                  </a:cubicBezTo>
                  <a:cubicBezTo>
                    <a:pt x="690368" y="29780"/>
                    <a:pt x="770838" y="62567"/>
                    <a:pt x="843376" y="109077"/>
                  </a:cubicBezTo>
                  <a:cubicBezTo>
                    <a:pt x="927976" y="163318"/>
                    <a:pt x="975943" y="243870"/>
                    <a:pt x="1008122" y="307826"/>
                  </a:cubicBezTo>
                  <a:cubicBezTo>
                    <a:pt x="1010430" y="311509"/>
                    <a:pt x="1011361" y="315881"/>
                    <a:pt x="1010753" y="320172"/>
                  </a:cubicBezTo>
                  <a:cubicBezTo>
                    <a:pt x="1009661" y="324503"/>
                    <a:pt x="1007171" y="328328"/>
                    <a:pt x="1003670" y="331101"/>
                  </a:cubicBezTo>
                  <a:cubicBezTo>
                    <a:pt x="865032" y="444238"/>
                    <a:pt x="333348" y="615462"/>
                    <a:pt x="229926" y="643796"/>
                  </a:cubicBezTo>
                  <a:cubicBezTo>
                    <a:pt x="192280" y="653916"/>
                    <a:pt x="155445" y="664036"/>
                    <a:pt x="117396" y="670512"/>
                  </a:cubicBezTo>
                  <a:lnTo>
                    <a:pt x="112134" y="670512"/>
                  </a:lnTo>
                  <a:cubicBezTo>
                    <a:pt x="103006" y="672415"/>
                    <a:pt x="93736" y="673569"/>
                    <a:pt x="84406" y="673953"/>
                  </a:cubicBezTo>
                  <a:close/>
                  <a:moveTo>
                    <a:pt x="437579" y="121220"/>
                  </a:moveTo>
                  <a:cubicBezTo>
                    <a:pt x="336383" y="121220"/>
                    <a:pt x="210293" y="163115"/>
                    <a:pt x="160100" y="280300"/>
                  </a:cubicBezTo>
                  <a:cubicBezTo>
                    <a:pt x="148260" y="308392"/>
                    <a:pt x="141804" y="338468"/>
                    <a:pt x="141076" y="368948"/>
                  </a:cubicBezTo>
                  <a:cubicBezTo>
                    <a:pt x="140185" y="419445"/>
                    <a:pt x="149131" y="469618"/>
                    <a:pt x="167386" y="516694"/>
                  </a:cubicBezTo>
                  <a:cubicBezTo>
                    <a:pt x="171434" y="527624"/>
                    <a:pt x="174875" y="527624"/>
                    <a:pt x="178923" y="527624"/>
                  </a:cubicBezTo>
                  <a:cubicBezTo>
                    <a:pt x="184043" y="527401"/>
                    <a:pt x="189123" y="526733"/>
                    <a:pt x="194102" y="525600"/>
                  </a:cubicBezTo>
                  <a:lnTo>
                    <a:pt x="197542" y="525600"/>
                  </a:lnTo>
                  <a:cubicBezTo>
                    <a:pt x="221627" y="521350"/>
                    <a:pt x="245914" y="514873"/>
                    <a:pt x="269190" y="508599"/>
                  </a:cubicBezTo>
                  <a:cubicBezTo>
                    <a:pt x="332740" y="491395"/>
                    <a:pt x="673974" y="381294"/>
                    <a:pt x="764240" y="310255"/>
                  </a:cubicBezTo>
                  <a:cubicBezTo>
                    <a:pt x="742625" y="261842"/>
                    <a:pt x="708015" y="220372"/>
                    <a:pt x="664258" y="190438"/>
                  </a:cubicBezTo>
                  <a:cubicBezTo>
                    <a:pt x="618619" y="161334"/>
                    <a:pt x="568081" y="140751"/>
                    <a:pt x="515096" y="129721"/>
                  </a:cubicBezTo>
                  <a:cubicBezTo>
                    <a:pt x="489594" y="124337"/>
                    <a:pt x="463628" y="121483"/>
                    <a:pt x="437579" y="121220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2A38E451-F5DF-4106-8723-85D6BA62B432}"/>
                </a:ext>
              </a:extLst>
            </p:cNvPr>
            <p:cNvSpPr/>
            <p:nvPr/>
          </p:nvSpPr>
          <p:spPr>
            <a:xfrm>
              <a:off x="937505" y="123244"/>
              <a:ext cx="1030203" cy="695418"/>
            </a:xfrm>
            <a:custGeom>
              <a:avLst/>
              <a:gdLst>
                <a:gd name="connsiteX0" fmla="*/ 489999 w 1030203"/>
                <a:gd name="connsiteY0" fmla="*/ 20226 h 695418"/>
                <a:gd name="connsiteX1" fmla="*/ 612446 w 1030203"/>
                <a:gd name="connsiteY1" fmla="*/ 32572 h 695418"/>
                <a:gd name="connsiteX2" fmla="*/ 846411 w 1030203"/>
                <a:gd name="connsiteY2" fmla="*/ 127899 h 695418"/>
                <a:gd name="connsiteX3" fmla="*/ 1008324 w 1030203"/>
                <a:gd name="connsiteY3" fmla="*/ 322803 h 695418"/>
                <a:gd name="connsiteX4" fmla="*/ 1009741 w 1030203"/>
                <a:gd name="connsiteY4" fmla="*/ 328874 h 695418"/>
                <a:gd name="connsiteX5" fmla="*/ 1006098 w 1030203"/>
                <a:gd name="connsiteY5" fmla="*/ 333732 h 695418"/>
                <a:gd name="connsiteX6" fmla="*/ 237009 w 1030203"/>
                <a:gd name="connsiteY6" fmla="*/ 644201 h 695418"/>
                <a:gd name="connsiteX7" fmla="*/ 125288 w 1030203"/>
                <a:gd name="connsiteY7" fmla="*/ 670715 h 695418"/>
                <a:gd name="connsiteX8" fmla="*/ 94119 w 1030203"/>
                <a:gd name="connsiteY8" fmla="*/ 674965 h 695418"/>
                <a:gd name="connsiteX9" fmla="*/ 61939 w 1030203"/>
                <a:gd name="connsiteY9" fmla="*/ 647844 h 695418"/>
                <a:gd name="connsiteX10" fmla="*/ 21461 w 1030203"/>
                <a:gd name="connsiteY10" fmla="*/ 415498 h 695418"/>
                <a:gd name="connsiteX11" fmla="*/ 51819 w 1030203"/>
                <a:gd name="connsiteY11" fmla="*/ 273824 h 695418"/>
                <a:gd name="connsiteX12" fmla="*/ 492022 w 1030203"/>
                <a:gd name="connsiteY12" fmla="*/ 20226 h 695418"/>
                <a:gd name="connsiteX13" fmla="*/ 190457 w 1030203"/>
                <a:gd name="connsiteY13" fmla="*/ 548065 h 695418"/>
                <a:gd name="connsiteX14" fmla="*/ 210697 w 1030203"/>
                <a:gd name="connsiteY14" fmla="*/ 545231 h 695418"/>
                <a:gd name="connsiteX15" fmla="*/ 283153 w 1030203"/>
                <a:gd name="connsiteY15" fmla="*/ 528028 h 695418"/>
                <a:gd name="connsiteX16" fmla="*/ 784681 w 1030203"/>
                <a:gd name="connsiteY16" fmla="*/ 325636 h 695418"/>
                <a:gd name="connsiteX17" fmla="*/ 787110 w 1030203"/>
                <a:gd name="connsiteY17" fmla="*/ 322398 h 695418"/>
                <a:gd name="connsiteX18" fmla="*/ 787110 w 1030203"/>
                <a:gd name="connsiteY18" fmla="*/ 318552 h 695418"/>
                <a:gd name="connsiteX19" fmla="*/ 682068 w 1030203"/>
                <a:gd name="connsiteY19" fmla="*/ 191450 h 695418"/>
                <a:gd name="connsiteX20" fmla="*/ 529667 w 1030203"/>
                <a:gd name="connsiteY20" fmla="*/ 129316 h 695418"/>
                <a:gd name="connsiteX21" fmla="*/ 449924 w 1030203"/>
                <a:gd name="connsiteY21" fmla="*/ 121220 h 695418"/>
                <a:gd name="connsiteX22" fmla="*/ 163135 w 1030203"/>
                <a:gd name="connsiteY22" fmla="*/ 286372 h 695418"/>
                <a:gd name="connsiteX23" fmla="*/ 142896 w 1030203"/>
                <a:gd name="connsiteY23" fmla="*/ 378663 h 695418"/>
                <a:gd name="connsiteX24" fmla="*/ 169814 w 1030203"/>
                <a:gd name="connsiteY24" fmla="*/ 530254 h 695418"/>
                <a:gd name="connsiteX25" fmla="*/ 190054 w 1030203"/>
                <a:gd name="connsiteY25" fmla="*/ 547862 h 695418"/>
                <a:gd name="connsiteX26" fmla="*/ 491617 w 1030203"/>
                <a:gd name="connsiteY26" fmla="*/ -215 h 695418"/>
                <a:gd name="connsiteX27" fmla="*/ 32795 w 1030203"/>
                <a:gd name="connsiteY27" fmla="*/ 265526 h 695418"/>
                <a:gd name="connsiteX28" fmla="*/ 816 w 1030203"/>
                <a:gd name="connsiteY28" fmla="*/ 414486 h 695418"/>
                <a:gd name="connsiteX29" fmla="*/ 43521 w 1030203"/>
                <a:gd name="connsiteY29" fmla="*/ 654725 h 695418"/>
                <a:gd name="connsiteX30" fmla="*/ 94524 w 1030203"/>
                <a:gd name="connsiteY30" fmla="*/ 695204 h 695418"/>
                <a:gd name="connsiteX31" fmla="*/ 124074 w 1030203"/>
                <a:gd name="connsiteY31" fmla="*/ 691763 h 695418"/>
                <a:gd name="connsiteX32" fmla="*/ 129133 w 1030203"/>
                <a:gd name="connsiteY32" fmla="*/ 690751 h 695418"/>
                <a:gd name="connsiteX33" fmla="*/ 242675 w 1030203"/>
                <a:gd name="connsiteY33" fmla="*/ 663833 h 695418"/>
                <a:gd name="connsiteX34" fmla="*/ 1019861 w 1030203"/>
                <a:gd name="connsiteY34" fmla="*/ 349518 h 695418"/>
                <a:gd name="connsiteX35" fmla="*/ 1030587 w 1030203"/>
                <a:gd name="connsiteY35" fmla="*/ 333327 h 695418"/>
                <a:gd name="connsiteX36" fmla="*/ 1030587 w 1030203"/>
                <a:gd name="connsiteY36" fmla="*/ 332315 h 695418"/>
                <a:gd name="connsiteX37" fmla="*/ 1027147 w 1030203"/>
                <a:gd name="connsiteY37" fmla="*/ 313492 h 695418"/>
                <a:gd name="connsiteX38" fmla="*/ 858756 w 1030203"/>
                <a:gd name="connsiteY38" fmla="*/ 111100 h 695418"/>
                <a:gd name="connsiteX39" fmla="*/ 617909 w 1030203"/>
                <a:gd name="connsiteY39" fmla="*/ 12941 h 695418"/>
                <a:gd name="connsiteX40" fmla="*/ 491414 w 1030203"/>
                <a:gd name="connsiteY40" fmla="*/ 190 h 695418"/>
                <a:gd name="connsiteX41" fmla="*/ 190054 w 1030203"/>
                <a:gd name="connsiteY41" fmla="*/ 527623 h 695418"/>
                <a:gd name="connsiteX42" fmla="*/ 188029 w 1030203"/>
                <a:gd name="connsiteY42" fmla="*/ 523171 h 695418"/>
                <a:gd name="connsiteX43" fmla="*/ 162326 w 1030203"/>
                <a:gd name="connsiteY43" fmla="*/ 379472 h 695418"/>
                <a:gd name="connsiteX44" fmla="*/ 180540 w 1030203"/>
                <a:gd name="connsiteY44" fmla="*/ 294468 h 695418"/>
                <a:gd name="connsiteX45" fmla="*/ 448710 w 1030203"/>
                <a:gd name="connsiteY45" fmla="*/ 141459 h 695418"/>
                <a:gd name="connsiteX46" fmla="*/ 524202 w 1030203"/>
                <a:gd name="connsiteY46" fmla="*/ 149150 h 695418"/>
                <a:gd name="connsiteX47" fmla="*/ 669924 w 1030203"/>
                <a:gd name="connsiteY47" fmla="*/ 208654 h 695418"/>
                <a:gd name="connsiteX48" fmla="*/ 762418 w 1030203"/>
                <a:gd name="connsiteY48" fmla="*/ 316933 h 695418"/>
                <a:gd name="connsiteX49" fmla="*/ 277688 w 1030203"/>
                <a:gd name="connsiteY49" fmla="*/ 508396 h 695418"/>
                <a:gd name="connsiteX50" fmla="*/ 206851 w 1030203"/>
                <a:gd name="connsiteY50" fmla="*/ 525195 h 695418"/>
                <a:gd name="connsiteX51" fmla="*/ 203411 w 1030203"/>
                <a:gd name="connsiteY51" fmla="*/ 525195 h 695418"/>
                <a:gd name="connsiteX52" fmla="*/ 190054 w 1030203"/>
                <a:gd name="connsiteY52" fmla="*/ 527016 h 695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30203" h="695418">
                  <a:moveTo>
                    <a:pt x="489999" y="20226"/>
                  </a:moveTo>
                  <a:cubicBezTo>
                    <a:pt x="531124" y="20226"/>
                    <a:pt x="572149" y="24375"/>
                    <a:pt x="612446" y="32572"/>
                  </a:cubicBezTo>
                  <a:cubicBezTo>
                    <a:pt x="695568" y="49877"/>
                    <a:pt x="774845" y="82179"/>
                    <a:pt x="846411" y="127899"/>
                  </a:cubicBezTo>
                  <a:cubicBezTo>
                    <a:pt x="921497" y="176068"/>
                    <a:pt x="967846" y="244679"/>
                    <a:pt x="1008324" y="322803"/>
                  </a:cubicBezTo>
                  <a:cubicBezTo>
                    <a:pt x="1009478" y="324604"/>
                    <a:pt x="1009983" y="326749"/>
                    <a:pt x="1009741" y="328874"/>
                  </a:cubicBezTo>
                  <a:cubicBezTo>
                    <a:pt x="1009133" y="330878"/>
                    <a:pt x="1007839" y="332598"/>
                    <a:pt x="1006098" y="333732"/>
                  </a:cubicBezTo>
                  <a:cubicBezTo>
                    <a:pt x="870698" y="444440"/>
                    <a:pt x="338205" y="617081"/>
                    <a:pt x="237009" y="644201"/>
                  </a:cubicBezTo>
                  <a:cubicBezTo>
                    <a:pt x="200173" y="654321"/>
                    <a:pt x="163135" y="664440"/>
                    <a:pt x="125288" y="670715"/>
                  </a:cubicBezTo>
                  <a:cubicBezTo>
                    <a:pt x="115026" y="672981"/>
                    <a:pt x="104603" y="674398"/>
                    <a:pt x="94119" y="674965"/>
                  </a:cubicBezTo>
                  <a:cubicBezTo>
                    <a:pt x="79750" y="674965"/>
                    <a:pt x="70035" y="669095"/>
                    <a:pt x="61939" y="647844"/>
                  </a:cubicBezTo>
                  <a:cubicBezTo>
                    <a:pt x="33381" y="573789"/>
                    <a:pt x="19639" y="494856"/>
                    <a:pt x="21461" y="415498"/>
                  </a:cubicBezTo>
                  <a:cubicBezTo>
                    <a:pt x="22755" y="366803"/>
                    <a:pt x="33058" y="318775"/>
                    <a:pt x="51819" y="273824"/>
                  </a:cubicBezTo>
                  <a:cubicBezTo>
                    <a:pt x="126502" y="99362"/>
                    <a:pt x="311489" y="20226"/>
                    <a:pt x="492022" y="20226"/>
                  </a:cubicBezTo>
                  <a:moveTo>
                    <a:pt x="190457" y="548065"/>
                  </a:moveTo>
                  <a:cubicBezTo>
                    <a:pt x="197279" y="547721"/>
                    <a:pt x="204038" y="546770"/>
                    <a:pt x="210697" y="545231"/>
                  </a:cubicBezTo>
                  <a:cubicBezTo>
                    <a:pt x="234984" y="540981"/>
                    <a:pt x="259271" y="534505"/>
                    <a:pt x="283153" y="528028"/>
                  </a:cubicBezTo>
                  <a:cubicBezTo>
                    <a:pt x="349539" y="510015"/>
                    <a:pt x="696438" y="397890"/>
                    <a:pt x="784681" y="325636"/>
                  </a:cubicBezTo>
                  <a:cubicBezTo>
                    <a:pt x="785773" y="324786"/>
                    <a:pt x="786603" y="323673"/>
                    <a:pt x="787110" y="322398"/>
                  </a:cubicBezTo>
                  <a:cubicBezTo>
                    <a:pt x="787615" y="321163"/>
                    <a:pt x="787615" y="319787"/>
                    <a:pt x="787110" y="318552"/>
                  </a:cubicBezTo>
                  <a:cubicBezTo>
                    <a:pt x="764503" y="267307"/>
                    <a:pt x="728133" y="223307"/>
                    <a:pt x="682068" y="191450"/>
                  </a:cubicBezTo>
                  <a:cubicBezTo>
                    <a:pt x="635437" y="161698"/>
                    <a:pt x="583806" y="140650"/>
                    <a:pt x="529667" y="129316"/>
                  </a:cubicBezTo>
                  <a:cubicBezTo>
                    <a:pt x="503416" y="123973"/>
                    <a:pt x="476701" y="121261"/>
                    <a:pt x="449924" y="121220"/>
                  </a:cubicBezTo>
                  <a:cubicBezTo>
                    <a:pt x="332334" y="121220"/>
                    <a:pt x="211710" y="172830"/>
                    <a:pt x="163135" y="286372"/>
                  </a:cubicBezTo>
                  <a:cubicBezTo>
                    <a:pt x="150708" y="315597"/>
                    <a:pt x="143827" y="346907"/>
                    <a:pt x="142896" y="378663"/>
                  </a:cubicBezTo>
                  <a:cubicBezTo>
                    <a:pt x="141985" y="430455"/>
                    <a:pt x="151113" y="481944"/>
                    <a:pt x="169814" y="530254"/>
                  </a:cubicBezTo>
                  <a:cubicBezTo>
                    <a:pt x="175075" y="544017"/>
                    <a:pt x="181351" y="547862"/>
                    <a:pt x="190054" y="547862"/>
                  </a:cubicBezTo>
                  <a:moveTo>
                    <a:pt x="491617" y="-215"/>
                  </a:moveTo>
                  <a:cubicBezTo>
                    <a:pt x="324846" y="-215"/>
                    <a:pt x="116788" y="69610"/>
                    <a:pt x="32795" y="265526"/>
                  </a:cubicBezTo>
                  <a:cubicBezTo>
                    <a:pt x="13062" y="312784"/>
                    <a:pt x="2213" y="363281"/>
                    <a:pt x="816" y="414486"/>
                  </a:cubicBezTo>
                  <a:cubicBezTo>
                    <a:pt x="-843" y="496597"/>
                    <a:pt x="13668" y="578221"/>
                    <a:pt x="43521" y="654725"/>
                  </a:cubicBezTo>
                  <a:cubicBezTo>
                    <a:pt x="49128" y="678385"/>
                    <a:pt x="70217" y="695103"/>
                    <a:pt x="94524" y="695204"/>
                  </a:cubicBezTo>
                  <a:cubicBezTo>
                    <a:pt x="104441" y="694860"/>
                    <a:pt x="114338" y="693706"/>
                    <a:pt x="124074" y="691763"/>
                  </a:cubicBezTo>
                  <a:lnTo>
                    <a:pt x="129133" y="690751"/>
                  </a:lnTo>
                  <a:cubicBezTo>
                    <a:pt x="167587" y="684073"/>
                    <a:pt x="204828" y="674155"/>
                    <a:pt x="242675" y="663833"/>
                  </a:cubicBezTo>
                  <a:cubicBezTo>
                    <a:pt x="346502" y="635498"/>
                    <a:pt x="880412" y="463465"/>
                    <a:pt x="1019861" y="349518"/>
                  </a:cubicBezTo>
                  <a:cubicBezTo>
                    <a:pt x="1025082" y="345410"/>
                    <a:pt x="1028846" y="339743"/>
                    <a:pt x="1030587" y="333327"/>
                  </a:cubicBezTo>
                  <a:lnTo>
                    <a:pt x="1030587" y="332315"/>
                  </a:lnTo>
                  <a:cubicBezTo>
                    <a:pt x="1031518" y="325838"/>
                    <a:pt x="1030304" y="319220"/>
                    <a:pt x="1027147" y="313492"/>
                  </a:cubicBezTo>
                  <a:cubicBezTo>
                    <a:pt x="994359" y="248322"/>
                    <a:pt x="946190" y="166353"/>
                    <a:pt x="858756" y="111100"/>
                  </a:cubicBezTo>
                  <a:cubicBezTo>
                    <a:pt x="785187" y="63862"/>
                    <a:pt x="703542" y="30589"/>
                    <a:pt x="617909" y="12941"/>
                  </a:cubicBezTo>
                  <a:cubicBezTo>
                    <a:pt x="576278" y="4399"/>
                    <a:pt x="533896" y="129"/>
                    <a:pt x="491414" y="190"/>
                  </a:cubicBezTo>
                  <a:close/>
                  <a:moveTo>
                    <a:pt x="190054" y="527623"/>
                  </a:moveTo>
                  <a:cubicBezTo>
                    <a:pt x="189243" y="526206"/>
                    <a:pt x="188555" y="524709"/>
                    <a:pt x="188029" y="523171"/>
                  </a:cubicBezTo>
                  <a:cubicBezTo>
                    <a:pt x="170198" y="477410"/>
                    <a:pt x="161455" y="428593"/>
                    <a:pt x="162326" y="379472"/>
                  </a:cubicBezTo>
                  <a:cubicBezTo>
                    <a:pt x="162952" y="350247"/>
                    <a:pt x="169146" y="321386"/>
                    <a:pt x="180540" y="294468"/>
                  </a:cubicBezTo>
                  <a:cubicBezTo>
                    <a:pt x="228710" y="181735"/>
                    <a:pt x="350753" y="141662"/>
                    <a:pt x="448710" y="141459"/>
                  </a:cubicBezTo>
                  <a:cubicBezTo>
                    <a:pt x="474069" y="141459"/>
                    <a:pt x="499368" y="144030"/>
                    <a:pt x="524202" y="149150"/>
                  </a:cubicBezTo>
                  <a:cubicBezTo>
                    <a:pt x="576015" y="159917"/>
                    <a:pt x="625398" y="180076"/>
                    <a:pt x="669924" y="208654"/>
                  </a:cubicBezTo>
                  <a:cubicBezTo>
                    <a:pt x="709978" y="235713"/>
                    <a:pt x="741936" y="273135"/>
                    <a:pt x="762418" y="316933"/>
                  </a:cubicBezTo>
                  <a:cubicBezTo>
                    <a:pt x="662841" y="387366"/>
                    <a:pt x="339419" y="491598"/>
                    <a:pt x="277688" y="508396"/>
                  </a:cubicBezTo>
                  <a:cubicBezTo>
                    <a:pt x="254617" y="514670"/>
                    <a:pt x="230532" y="520945"/>
                    <a:pt x="206851" y="525195"/>
                  </a:cubicBezTo>
                  <a:lnTo>
                    <a:pt x="203411" y="525195"/>
                  </a:lnTo>
                  <a:cubicBezTo>
                    <a:pt x="199019" y="526146"/>
                    <a:pt x="194546" y="526753"/>
                    <a:pt x="190054" y="52701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AC4F1A76-AA07-4EC7-A3CB-C608E0C8AF57}"/>
                </a:ext>
              </a:extLst>
            </p:cNvPr>
            <p:cNvSpPr/>
            <p:nvPr/>
          </p:nvSpPr>
          <p:spPr>
            <a:xfrm>
              <a:off x="1051373" y="152591"/>
              <a:ext cx="894779" cy="641919"/>
            </a:xfrm>
            <a:custGeom>
              <a:avLst/>
              <a:gdLst>
                <a:gd name="connsiteX0" fmla="*/ 893849 w 894779"/>
                <a:gd name="connsiteY0" fmla="*/ 293456 h 641919"/>
                <a:gd name="connsiteX1" fmla="*/ 731935 w 894779"/>
                <a:gd name="connsiteY1" fmla="*/ 98552 h 641919"/>
                <a:gd name="connsiteX2" fmla="*/ 498578 w 894779"/>
                <a:gd name="connsiteY2" fmla="*/ 2416 h 641919"/>
                <a:gd name="connsiteX3" fmla="*/ 484207 w 894779"/>
                <a:gd name="connsiteY3" fmla="*/ -215 h 641919"/>
                <a:gd name="connsiteX4" fmla="*/ 663123 w 894779"/>
                <a:gd name="connsiteY4" fmla="*/ 80742 h 641919"/>
                <a:gd name="connsiteX5" fmla="*/ 825036 w 894779"/>
                <a:gd name="connsiteY5" fmla="*/ 275443 h 641919"/>
                <a:gd name="connsiteX6" fmla="*/ 826654 w 894779"/>
                <a:gd name="connsiteY6" fmla="*/ 281717 h 641919"/>
                <a:gd name="connsiteX7" fmla="*/ 822809 w 894779"/>
                <a:gd name="connsiteY7" fmla="*/ 286574 h 641919"/>
                <a:gd name="connsiteX8" fmla="*/ 60601 w 894779"/>
                <a:gd name="connsiteY8" fmla="*/ 627403 h 641919"/>
                <a:gd name="connsiteX9" fmla="*/ 11015 w 894779"/>
                <a:gd name="connsiteY9" fmla="*/ 639951 h 641919"/>
                <a:gd name="connsiteX10" fmla="*/ 122736 w 894779"/>
                <a:gd name="connsiteY10" fmla="*/ 613438 h 641919"/>
                <a:gd name="connsiteX11" fmla="*/ 891825 w 894779"/>
                <a:gd name="connsiteY11" fmla="*/ 302968 h 641919"/>
                <a:gd name="connsiteX12" fmla="*/ 895468 w 894779"/>
                <a:gd name="connsiteY12" fmla="*/ 298111 h 641919"/>
                <a:gd name="connsiteX13" fmla="*/ 893849 w 894779"/>
                <a:gd name="connsiteY13" fmla="*/ 293456 h 64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4779" h="641919">
                  <a:moveTo>
                    <a:pt x="893849" y="293456"/>
                  </a:moveTo>
                  <a:cubicBezTo>
                    <a:pt x="853370" y="215333"/>
                    <a:pt x="807630" y="146722"/>
                    <a:pt x="731935" y="98552"/>
                  </a:cubicBezTo>
                  <a:cubicBezTo>
                    <a:pt x="660612" y="52630"/>
                    <a:pt x="581558" y="20044"/>
                    <a:pt x="498578" y="2416"/>
                  </a:cubicBezTo>
                  <a:lnTo>
                    <a:pt x="484207" y="-215"/>
                  </a:lnTo>
                  <a:cubicBezTo>
                    <a:pt x="547354" y="18243"/>
                    <a:pt x="607586" y="45505"/>
                    <a:pt x="663123" y="80742"/>
                  </a:cubicBezTo>
                  <a:cubicBezTo>
                    <a:pt x="738209" y="128709"/>
                    <a:pt x="784558" y="197522"/>
                    <a:pt x="825036" y="275443"/>
                  </a:cubicBezTo>
                  <a:cubicBezTo>
                    <a:pt x="826250" y="277305"/>
                    <a:pt x="826816" y="279511"/>
                    <a:pt x="826654" y="281717"/>
                  </a:cubicBezTo>
                  <a:cubicBezTo>
                    <a:pt x="825987" y="283741"/>
                    <a:pt x="824611" y="285461"/>
                    <a:pt x="822809" y="286574"/>
                  </a:cubicBezTo>
                  <a:cubicBezTo>
                    <a:pt x="687409" y="397080"/>
                    <a:pt x="162404" y="599473"/>
                    <a:pt x="60601" y="627403"/>
                  </a:cubicBezTo>
                  <a:cubicBezTo>
                    <a:pt x="26599" y="636510"/>
                    <a:pt x="-20356" y="645618"/>
                    <a:pt x="11015" y="639951"/>
                  </a:cubicBezTo>
                  <a:cubicBezTo>
                    <a:pt x="48862" y="633474"/>
                    <a:pt x="85900" y="623557"/>
                    <a:pt x="122736" y="613438"/>
                  </a:cubicBezTo>
                  <a:cubicBezTo>
                    <a:pt x="223932" y="585710"/>
                    <a:pt x="757032" y="413677"/>
                    <a:pt x="891825" y="302968"/>
                  </a:cubicBezTo>
                  <a:cubicBezTo>
                    <a:pt x="893566" y="301835"/>
                    <a:pt x="894860" y="300114"/>
                    <a:pt x="895468" y="298111"/>
                  </a:cubicBezTo>
                  <a:cubicBezTo>
                    <a:pt x="895367" y="296451"/>
                    <a:pt x="894800" y="294832"/>
                    <a:pt x="893849" y="293456"/>
                  </a:cubicBezTo>
                  <a:close/>
                </a:path>
              </a:pathLst>
            </a:custGeom>
            <a:solidFill>
              <a:srgbClr val="1EBAC6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792E12A2-7314-43BA-ACB1-AFF47FF3ECC2}"/>
                </a:ext>
              </a:extLst>
            </p:cNvPr>
            <p:cNvSpPr/>
            <p:nvPr/>
          </p:nvSpPr>
          <p:spPr>
            <a:xfrm>
              <a:off x="997744" y="442214"/>
              <a:ext cx="970064" cy="415106"/>
            </a:xfrm>
            <a:custGeom>
              <a:avLst/>
              <a:gdLst>
                <a:gd name="connsiteX0" fmla="*/ 952537 w 970064"/>
                <a:gd name="connsiteY0" fmla="*/ -215 h 415106"/>
                <a:gd name="connsiteX1" fmla="*/ 970753 w 970064"/>
                <a:gd name="connsiteY1" fmla="*/ 70015 h 415106"/>
                <a:gd name="connsiteX2" fmla="*/ 956586 w 970064"/>
                <a:gd name="connsiteY2" fmla="*/ 82968 h 415106"/>
                <a:gd name="connsiteX3" fmla="*/ 895868 w 970064"/>
                <a:gd name="connsiteY3" fmla="*/ 115756 h 415106"/>
                <a:gd name="connsiteX4" fmla="*/ 135886 w 970064"/>
                <a:gd name="connsiteY4" fmla="*/ 405986 h 415106"/>
                <a:gd name="connsiteX5" fmla="*/ 95408 w 970064"/>
                <a:gd name="connsiteY5" fmla="*/ 414891 h 415106"/>
                <a:gd name="connsiteX6" fmla="*/ 688 w 970064"/>
                <a:gd name="connsiteY6" fmla="*/ 345268 h 415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064" h="415106">
                  <a:moveTo>
                    <a:pt x="952537" y="-215"/>
                  </a:moveTo>
                  <a:cubicBezTo>
                    <a:pt x="962637" y="21967"/>
                    <a:pt x="968790" y="45728"/>
                    <a:pt x="970753" y="70015"/>
                  </a:cubicBezTo>
                  <a:cubicBezTo>
                    <a:pt x="967717" y="75864"/>
                    <a:pt x="962698" y="80458"/>
                    <a:pt x="956586" y="82968"/>
                  </a:cubicBezTo>
                  <a:cubicBezTo>
                    <a:pt x="936346" y="93897"/>
                    <a:pt x="916107" y="105029"/>
                    <a:pt x="895868" y="115756"/>
                  </a:cubicBezTo>
                  <a:cubicBezTo>
                    <a:pt x="656034" y="242858"/>
                    <a:pt x="393531" y="320374"/>
                    <a:pt x="135886" y="405986"/>
                  </a:cubicBezTo>
                  <a:cubicBezTo>
                    <a:pt x="122953" y="411126"/>
                    <a:pt x="109291" y="414122"/>
                    <a:pt x="95408" y="414891"/>
                  </a:cubicBezTo>
                  <a:cubicBezTo>
                    <a:pt x="52784" y="412645"/>
                    <a:pt x="15564" y="385281"/>
                    <a:pt x="688" y="345268"/>
                  </a:cubicBezTo>
                </a:path>
              </a:pathLst>
            </a:custGeom>
            <a:noFill/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ABDB5EDC-DA69-491E-9EB1-D30A59B49489}"/>
                </a:ext>
              </a:extLst>
            </p:cNvPr>
            <p:cNvSpPr/>
            <p:nvPr/>
          </p:nvSpPr>
          <p:spPr>
            <a:xfrm>
              <a:off x="1115941" y="797817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C099B41E-C92F-4F16-9917-7C9BED06F9E9}"/>
                </a:ext>
              </a:extLst>
            </p:cNvPr>
            <p:cNvSpPr/>
            <p:nvPr/>
          </p:nvSpPr>
          <p:spPr>
            <a:xfrm>
              <a:off x="1187183" y="77697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642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4901167-6236-43AC-9B29-8E3916ADEEF3}"/>
                </a:ext>
              </a:extLst>
            </p:cNvPr>
            <p:cNvSpPr/>
            <p:nvPr/>
          </p:nvSpPr>
          <p:spPr>
            <a:xfrm>
              <a:off x="1259842" y="755921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63" y="13750"/>
                    <a:pt x="13641" y="27310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0F86277E-0412-47CA-BC0D-E1C3989D0DE1}"/>
                </a:ext>
              </a:extLst>
            </p:cNvPr>
            <p:cNvSpPr/>
            <p:nvPr/>
          </p:nvSpPr>
          <p:spPr>
            <a:xfrm>
              <a:off x="1329464" y="732039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1" y="13284"/>
                    <a:pt x="13501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F0089BC-4A7E-464A-83D0-385F1852ED36}"/>
                </a:ext>
              </a:extLst>
            </p:cNvPr>
            <p:cNvSpPr/>
            <p:nvPr/>
          </p:nvSpPr>
          <p:spPr>
            <a:xfrm>
              <a:off x="1399087" y="70876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4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48DEE6DE-B47D-487D-B979-E6A1B34BE864}"/>
                </a:ext>
              </a:extLst>
            </p:cNvPr>
            <p:cNvSpPr/>
            <p:nvPr/>
          </p:nvSpPr>
          <p:spPr>
            <a:xfrm>
              <a:off x="1470937" y="6830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D9CFEBE-F29E-49A5-950B-0AB92EC7E471}"/>
                </a:ext>
              </a:extLst>
            </p:cNvPr>
            <p:cNvSpPr/>
            <p:nvPr/>
          </p:nvSpPr>
          <p:spPr>
            <a:xfrm>
              <a:off x="1537523" y="656345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439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E335E7B-66C2-48AA-B677-4CCF08F67A0A}"/>
                </a:ext>
              </a:extLst>
            </p:cNvPr>
            <p:cNvSpPr/>
            <p:nvPr/>
          </p:nvSpPr>
          <p:spPr>
            <a:xfrm>
              <a:off x="1605932" y="62801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EF93C4-1CEE-44AD-8531-1B6E558A7FD6}"/>
                </a:ext>
              </a:extLst>
            </p:cNvPr>
            <p:cNvSpPr/>
            <p:nvPr/>
          </p:nvSpPr>
          <p:spPr>
            <a:xfrm>
              <a:off x="1672721" y="60048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4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B5602C8B-DAFD-405B-BED8-2ED8902F8577}"/>
                </a:ext>
              </a:extLst>
            </p:cNvPr>
            <p:cNvSpPr/>
            <p:nvPr/>
          </p:nvSpPr>
          <p:spPr>
            <a:xfrm>
              <a:off x="1745583" y="569923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A26C9AE-D8B9-4EE1-894C-B5C2C28C1863}"/>
                </a:ext>
              </a:extLst>
            </p:cNvPr>
            <p:cNvSpPr/>
            <p:nvPr/>
          </p:nvSpPr>
          <p:spPr>
            <a:xfrm>
              <a:off x="1815610" y="542398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02" y="13284"/>
                    <a:pt x="13642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D1E39BDE-3B92-425B-8FB6-00E76F046714}"/>
                </a:ext>
              </a:extLst>
            </p:cNvPr>
            <p:cNvSpPr/>
            <p:nvPr/>
          </p:nvSpPr>
          <p:spPr>
            <a:xfrm>
              <a:off x="1879364" y="5053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30BAC1E6-CAF2-48E5-B2A6-D7404B658819}"/>
                </a:ext>
              </a:extLst>
            </p:cNvPr>
            <p:cNvSpPr/>
            <p:nvPr/>
          </p:nvSpPr>
          <p:spPr>
            <a:xfrm>
              <a:off x="985338" y="441037"/>
              <a:ext cx="309241" cy="317110"/>
            </a:xfrm>
            <a:custGeom>
              <a:avLst/>
              <a:gdLst>
                <a:gd name="connsiteX0" fmla="*/ 50739 w 309241"/>
                <a:gd name="connsiteY0" fmla="*/ 145267 h 317110"/>
                <a:gd name="connsiteX1" fmla="*/ 66324 w 309241"/>
                <a:gd name="connsiteY1" fmla="*/ 212057 h 317110"/>
                <a:gd name="connsiteX2" fmla="*/ 105789 w 309241"/>
                <a:gd name="connsiteY2" fmla="*/ 257797 h 317110"/>
                <a:gd name="connsiteX3" fmla="*/ 151732 w 309241"/>
                <a:gd name="connsiteY3" fmla="*/ 259619 h 317110"/>
                <a:gd name="connsiteX4" fmla="*/ 309395 w 309241"/>
                <a:gd name="connsiteY4" fmla="*/ 231284 h 317110"/>
                <a:gd name="connsiteX5" fmla="*/ 292800 w 309241"/>
                <a:gd name="connsiteY5" fmla="*/ 265286 h 317110"/>
                <a:gd name="connsiteX6" fmla="*/ 253738 w 309241"/>
                <a:gd name="connsiteY6" fmla="*/ 276012 h 317110"/>
                <a:gd name="connsiteX7" fmla="*/ 91824 w 309241"/>
                <a:gd name="connsiteY7" fmla="*/ 315277 h 317110"/>
                <a:gd name="connsiteX8" fmla="*/ 63692 w 309241"/>
                <a:gd name="connsiteY8" fmla="*/ 313253 h 317110"/>
                <a:gd name="connsiteX9" fmla="*/ 50131 w 309241"/>
                <a:gd name="connsiteY9" fmla="*/ 296454 h 317110"/>
                <a:gd name="connsiteX10" fmla="*/ 950 w 309241"/>
                <a:gd name="connsiteY10" fmla="*/ 84550 h 317110"/>
                <a:gd name="connsiteX11" fmla="*/ 51548 w 309241"/>
                <a:gd name="connsiteY11" fmla="*/ 7034 h 317110"/>
                <a:gd name="connsiteX12" fmla="*/ 48917 w 309241"/>
                <a:gd name="connsiteY12" fmla="*/ 67751 h 317110"/>
                <a:gd name="connsiteX13" fmla="*/ 50739 w 309241"/>
                <a:gd name="connsiteY13" fmla="*/ 145267 h 317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241" h="317110">
                  <a:moveTo>
                    <a:pt x="50739" y="145267"/>
                  </a:moveTo>
                  <a:cubicBezTo>
                    <a:pt x="52945" y="168117"/>
                    <a:pt x="58187" y="190583"/>
                    <a:pt x="66324" y="212057"/>
                  </a:cubicBezTo>
                  <a:cubicBezTo>
                    <a:pt x="72637" y="232073"/>
                    <a:pt x="86906" y="248609"/>
                    <a:pt x="105789" y="257797"/>
                  </a:cubicBezTo>
                  <a:cubicBezTo>
                    <a:pt x="120726" y="262149"/>
                    <a:pt x="136492" y="262776"/>
                    <a:pt x="151732" y="259619"/>
                  </a:cubicBezTo>
                  <a:cubicBezTo>
                    <a:pt x="204556" y="252535"/>
                    <a:pt x="257382" y="243023"/>
                    <a:pt x="309395" y="231284"/>
                  </a:cubicBezTo>
                  <a:cubicBezTo>
                    <a:pt x="311946" y="245027"/>
                    <a:pt x="305206" y="258850"/>
                    <a:pt x="292800" y="265286"/>
                  </a:cubicBezTo>
                  <a:cubicBezTo>
                    <a:pt x="280535" y="271196"/>
                    <a:pt x="267299" y="274839"/>
                    <a:pt x="253738" y="276012"/>
                  </a:cubicBezTo>
                  <a:cubicBezTo>
                    <a:pt x="199093" y="284918"/>
                    <a:pt x="146875" y="305764"/>
                    <a:pt x="91824" y="315277"/>
                  </a:cubicBezTo>
                  <a:cubicBezTo>
                    <a:pt x="82515" y="317989"/>
                    <a:pt x="72516" y="317280"/>
                    <a:pt x="63692" y="313253"/>
                  </a:cubicBezTo>
                  <a:cubicBezTo>
                    <a:pt x="57742" y="308982"/>
                    <a:pt x="53046" y="303174"/>
                    <a:pt x="50131" y="296454"/>
                  </a:cubicBezTo>
                  <a:cubicBezTo>
                    <a:pt x="15301" y="231406"/>
                    <a:pt x="-1660" y="158281"/>
                    <a:pt x="950" y="84550"/>
                  </a:cubicBezTo>
                  <a:cubicBezTo>
                    <a:pt x="950" y="69978"/>
                    <a:pt x="17142" y="-27171"/>
                    <a:pt x="51548" y="7034"/>
                  </a:cubicBezTo>
                  <a:cubicBezTo>
                    <a:pt x="62478" y="18165"/>
                    <a:pt x="49930" y="52977"/>
                    <a:pt x="48917" y="67751"/>
                  </a:cubicBezTo>
                  <a:cubicBezTo>
                    <a:pt x="47116" y="93597"/>
                    <a:pt x="47724" y="119543"/>
                    <a:pt x="50739" y="145267"/>
                  </a:cubicBezTo>
                  <a:close/>
                </a:path>
              </a:pathLst>
            </a:custGeom>
            <a:solidFill>
              <a:srgbClr val="87F1F9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C3DF4EC-7C32-49BB-835A-AC199347542D}"/>
                </a:ext>
              </a:extLst>
            </p:cNvPr>
            <p:cNvSpPr/>
            <p:nvPr/>
          </p:nvSpPr>
          <p:spPr>
            <a:xfrm>
              <a:off x="1925306" y="868654"/>
              <a:ext cx="83458" cy="108237"/>
            </a:xfrm>
            <a:custGeom>
              <a:avLst/>
              <a:gdLst>
                <a:gd name="connsiteX0" fmla="*/ 688 w 83458"/>
                <a:gd name="connsiteY0" fmla="*/ 2820 h 108237"/>
                <a:gd name="connsiteX1" fmla="*/ 57359 w 83458"/>
                <a:gd name="connsiteY1" fmla="*/ 2820 h 108237"/>
                <a:gd name="connsiteX2" fmla="*/ 73956 w 83458"/>
                <a:gd name="connsiteY2" fmla="*/ 9904 h 108237"/>
                <a:gd name="connsiteX3" fmla="*/ 84075 w 83458"/>
                <a:gd name="connsiteY3" fmla="*/ 38846 h 108237"/>
                <a:gd name="connsiteX4" fmla="*/ 74562 w 83458"/>
                <a:gd name="connsiteY4" fmla="*/ 95921 h 108237"/>
                <a:gd name="connsiteX5" fmla="*/ 70514 w 83458"/>
                <a:gd name="connsiteY5" fmla="*/ 103005 h 108237"/>
                <a:gd name="connsiteX6" fmla="*/ 59585 w 83458"/>
                <a:gd name="connsiteY6" fmla="*/ 107052 h 108237"/>
                <a:gd name="connsiteX7" fmla="*/ 2105 w 83458"/>
                <a:gd name="connsiteY7" fmla="*/ 102600 h 108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458" h="108237">
                  <a:moveTo>
                    <a:pt x="688" y="2820"/>
                  </a:moveTo>
                  <a:cubicBezTo>
                    <a:pt x="19370" y="-1227"/>
                    <a:pt x="38678" y="-1227"/>
                    <a:pt x="57359" y="2820"/>
                  </a:cubicBezTo>
                  <a:cubicBezTo>
                    <a:pt x="63410" y="3731"/>
                    <a:pt x="69118" y="6160"/>
                    <a:pt x="73956" y="9904"/>
                  </a:cubicBezTo>
                  <a:cubicBezTo>
                    <a:pt x="80998" y="17858"/>
                    <a:pt x="84621" y="28241"/>
                    <a:pt x="84075" y="38846"/>
                  </a:cubicBezTo>
                  <a:cubicBezTo>
                    <a:pt x="84682" y="58316"/>
                    <a:pt x="81444" y="77706"/>
                    <a:pt x="74562" y="95921"/>
                  </a:cubicBezTo>
                  <a:cubicBezTo>
                    <a:pt x="73792" y="98572"/>
                    <a:pt x="72397" y="101001"/>
                    <a:pt x="70514" y="103005"/>
                  </a:cubicBezTo>
                  <a:cubicBezTo>
                    <a:pt x="67438" y="105535"/>
                    <a:pt x="63573" y="106971"/>
                    <a:pt x="59585" y="107052"/>
                  </a:cubicBezTo>
                  <a:cubicBezTo>
                    <a:pt x="40317" y="109238"/>
                    <a:pt x="20807" y="107721"/>
                    <a:pt x="2105" y="102600"/>
                  </a:cubicBezTo>
                </a:path>
              </a:pathLst>
            </a:custGeom>
            <a:solidFill>
              <a:srgbClr val="6B6B6B"/>
            </a:solidFill>
            <a:ln w="2144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6878C1E-272A-4300-9B25-6BD520754009}"/>
                </a:ext>
              </a:extLst>
            </p:cNvPr>
            <p:cNvSpPr/>
            <p:nvPr/>
          </p:nvSpPr>
          <p:spPr>
            <a:xfrm>
              <a:off x="1542311" y="831235"/>
              <a:ext cx="387625" cy="172585"/>
            </a:xfrm>
            <a:custGeom>
              <a:avLst/>
              <a:gdLst>
                <a:gd name="connsiteX0" fmla="*/ 38403 w 387625"/>
                <a:gd name="connsiteY0" fmla="*/ 16560 h 172585"/>
                <a:gd name="connsiteX1" fmla="*/ 5413 w 387625"/>
                <a:gd name="connsiteY1" fmla="*/ 49549 h 172585"/>
                <a:gd name="connsiteX2" fmla="*/ 1163 w 387625"/>
                <a:gd name="connsiteY2" fmla="*/ 75253 h 172585"/>
                <a:gd name="connsiteX3" fmla="*/ 1163 w 387625"/>
                <a:gd name="connsiteY3" fmla="*/ 128077 h 172585"/>
                <a:gd name="connsiteX4" fmla="*/ 9057 w 387625"/>
                <a:gd name="connsiteY4" fmla="*/ 162282 h 172585"/>
                <a:gd name="connsiteX5" fmla="*/ 45891 w 387625"/>
                <a:gd name="connsiteY5" fmla="*/ 171794 h 172585"/>
                <a:gd name="connsiteX6" fmla="*/ 333085 w 387625"/>
                <a:gd name="connsiteY6" fmla="*/ 168151 h 172585"/>
                <a:gd name="connsiteX7" fmla="*/ 371743 w 387625"/>
                <a:gd name="connsiteY7" fmla="*/ 156413 h 172585"/>
                <a:gd name="connsiteX8" fmla="*/ 382469 w 387625"/>
                <a:gd name="connsiteY8" fmla="*/ 131316 h 172585"/>
                <a:gd name="connsiteX9" fmla="*/ 366278 w 387625"/>
                <a:gd name="connsiteY9" fmla="*/ 20203 h 172585"/>
                <a:gd name="connsiteX10" fmla="*/ 238366 w 387625"/>
                <a:gd name="connsiteY10" fmla="*/ 4619 h 172585"/>
                <a:gd name="connsiteX11" fmla="*/ 38403 w 387625"/>
                <a:gd name="connsiteY11" fmla="*/ 16560 h 17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7625" h="172585">
                  <a:moveTo>
                    <a:pt x="38403" y="16560"/>
                  </a:moveTo>
                  <a:cubicBezTo>
                    <a:pt x="23365" y="22591"/>
                    <a:pt x="11445" y="34512"/>
                    <a:pt x="5413" y="49549"/>
                  </a:cubicBezTo>
                  <a:cubicBezTo>
                    <a:pt x="1972" y="57665"/>
                    <a:pt x="536" y="66470"/>
                    <a:pt x="1163" y="75253"/>
                  </a:cubicBezTo>
                  <a:cubicBezTo>
                    <a:pt x="1163" y="92861"/>
                    <a:pt x="1163" y="110469"/>
                    <a:pt x="1163" y="128077"/>
                  </a:cubicBezTo>
                  <a:cubicBezTo>
                    <a:pt x="-517" y="140059"/>
                    <a:pt x="2296" y="152243"/>
                    <a:pt x="9057" y="162282"/>
                  </a:cubicBezTo>
                  <a:cubicBezTo>
                    <a:pt x="19500" y="170397"/>
                    <a:pt x="32838" y="173838"/>
                    <a:pt x="45891" y="171794"/>
                  </a:cubicBezTo>
                  <a:cubicBezTo>
                    <a:pt x="168946" y="168758"/>
                    <a:pt x="210032" y="171794"/>
                    <a:pt x="333085" y="168151"/>
                  </a:cubicBezTo>
                  <a:cubicBezTo>
                    <a:pt x="347011" y="169487"/>
                    <a:pt x="360914" y="165277"/>
                    <a:pt x="371743" y="156413"/>
                  </a:cubicBezTo>
                  <a:cubicBezTo>
                    <a:pt x="377653" y="149248"/>
                    <a:pt x="381377" y="140545"/>
                    <a:pt x="382469" y="131316"/>
                  </a:cubicBezTo>
                  <a:cubicBezTo>
                    <a:pt x="388946" y="98731"/>
                    <a:pt x="396434" y="40846"/>
                    <a:pt x="366278" y="20203"/>
                  </a:cubicBezTo>
                  <a:cubicBezTo>
                    <a:pt x="336122" y="-441"/>
                    <a:pt x="273381" y="6237"/>
                    <a:pt x="238366" y="4619"/>
                  </a:cubicBezTo>
                  <a:cubicBezTo>
                    <a:pt x="146075" y="773"/>
                    <a:pt x="128670" y="-8335"/>
                    <a:pt x="38403" y="16560"/>
                  </a:cubicBezTo>
                  <a:close/>
                </a:path>
              </a:pathLst>
            </a:custGeom>
            <a:solidFill>
              <a:srgbClr val="40958A"/>
            </a:solidFill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8C233FF0-B9E9-457B-82BC-8EB5AED70BE1}"/>
                </a:ext>
              </a:extLst>
            </p:cNvPr>
            <p:cNvSpPr/>
            <p:nvPr/>
          </p:nvSpPr>
          <p:spPr>
            <a:xfrm>
              <a:off x="1967880" y="886281"/>
              <a:ext cx="19046" cy="21670"/>
            </a:xfrm>
            <a:custGeom>
              <a:avLst/>
              <a:gdLst>
                <a:gd name="connsiteX0" fmla="*/ 821 w 19046"/>
                <a:gd name="connsiteY0" fmla="*/ 8064 h 21670"/>
                <a:gd name="connsiteX1" fmla="*/ 821 w 19046"/>
                <a:gd name="connsiteY1" fmla="*/ 19195 h 21670"/>
                <a:gd name="connsiteX2" fmla="*/ 821 w 19046"/>
                <a:gd name="connsiteY2" fmla="*/ 20814 h 21670"/>
                <a:gd name="connsiteX3" fmla="*/ 4463 w 19046"/>
                <a:gd name="connsiteY3" fmla="*/ 20814 h 21670"/>
                <a:gd name="connsiteX4" fmla="*/ 17417 w 19046"/>
                <a:gd name="connsiteY4" fmla="*/ 20814 h 21670"/>
                <a:gd name="connsiteX5" fmla="*/ 19643 w 19046"/>
                <a:gd name="connsiteY5" fmla="*/ 9075 h 21670"/>
                <a:gd name="connsiteX6" fmla="*/ 15595 w 19046"/>
                <a:gd name="connsiteY6" fmla="*/ 778 h 21670"/>
                <a:gd name="connsiteX7" fmla="*/ 821 w 19046"/>
                <a:gd name="connsiteY7" fmla="*/ 8064 h 2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046" h="21670">
                  <a:moveTo>
                    <a:pt x="821" y="8064"/>
                  </a:moveTo>
                  <a:cubicBezTo>
                    <a:pt x="1123" y="11768"/>
                    <a:pt x="1123" y="15492"/>
                    <a:pt x="821" y="19195"/>
                  </a:cubicBezTo>
                  <a:cubicBezTo>
                    <a:pt x="821" y="19195"/>
                    <a:pt x="821" y="20410"/>
                    <a:pt x="821" y="20814"/>
                  </a:cubicBezTo>
                  <a:cubicBezTo>
                    <a:pt x="821" y="21219"/>
                    <a:pt x="3047" y="22029"/>
                    <a:pt x="4463" y="20814"/>
                  </a:cubicBezTo>
                  <a:cubicBezTo>
                    <a:pt x="8713" y="19802"/>
                    <a:pt x="13166" y="19802"/>
                    <a:pt x="17417" y="20814"/>
                  </a:cubicBezTo>
                  <a:cubicBezTo>
                    <a:pt x="18651" y="17009"/>
                    <a:pt x="19399" y="13063"/>
                    <a:pt x="19643" y="9075"/>
                  </a:cubicBezTo>
                  <a:cubicBezTo>
                    <a:pt x="20148" y="5736"/>
                    <a:pt x="18550" y="2437"/>
                    <a:pt x="15595" y="778"/>
                  </a:cubicBezTo>
                  <a:cubicBezTo>
                    <a:pt x="9726" y="-1044"/>
                    <a:pt x="-596" y="-1246"/>
                    <a:pt x="821" y="8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C79F3037-9A75-4864-8EC5-A45E4FAB151A}"/>
                </a:ext>
              </a:extLst>
            </p:cNvPr>
            <p:cNvSpPr/>
            <p:nvPr/>
          </p:nvSpPr>
          <p:spPr>
            <a:xfrm>
              <a:off x="1962334" y="932242"/>
              <a:ext cx="19138" cy="21627"/>
            </a:xfrm>
            <a:custGeom>
              <a:avLst/>
              <a:gdLst>
                <a:gd name="connsiteX0" fmla="*/ 901 w 19138"/>
                <a:gd name="connsiteY0" fmla="*/ 8045 h 21627"/>
                <a:gd name="connsiteX1" fmla="*/ 901 w 19138"/>
                <a:gd name="connsiteY1" fmla="*/ 18975 h 21627"/>
                <a:gd name="connsiteX2" fmla="*/ 901 w 19138"/>
                <a:gd name="connsiteY2" fmla="*/ 20796 h 21627"/>
                <a:gd name="connsiteX3" fmla="*/ 4544 w 19138"/>
                <a:gd name="connsiteY3" fmla="*/ 20796 h 21627"/>
                <a:gd name="connsiteX4" fmla="*/ 17497 w 19138"/>
                <a:gd name="connsiteY4" fmla="*/ 20796 h 21627"/>
                <a:gd name="connsiteX5" fmla="*/ 19723 w 19138"/>
                <a:gd name="connsiteY5" fmla="*/ 9058 h 21627"/>
                <a:gd name="connsiteX6" fmla="*/ 15675 w 19138"/>
                <a:gd name="connsiteY6" fmla="*/ 962 h 21627"/>
                <a:gd name="connsiteX7" fmla="*/ 901 w 19138"/>
                <a:gd name="connsiteY7" fmla="*/ 8045 h 2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38" h="21627">
                  <a:moveTo>
                    <a:pt x="901" y="8045"/>
                  </a:moveTo>
                  <a:cubicBezTo>
                    <a:pt x="1205" y="11689"/>
                    <a:pt x="1205" y="15332"/>
                    <a:pt x="901" y="18975"/>
                  </a:cubicBezTo>
                  <a:cubicBezTo>
                    <a:pt x="901" y="18975"/>
                    <a:pt x="901" y="20189"/>
                    <a:pt x="901" y="20796"/>
                  </a:cubicBezTo>
                  <a:cubicBezTo>
                    <a:pt x="901" y="21403"/>
                    <a:pt x="3127" y="21808"/>
                    <a:pt x="4544" y="20796"/>
                  </a:cubicBezTo>
                  <a:cubicBezTo>
                    <a:pt x="8794" y="19784"/>
                    <a:pt x="13247" y="19784"/>
                    <a:pt x="17497" y="20796"/>
                  </a:cubicBezTo>
                  <a:cubicBezTo>
                    <a:pt x="18752" y="16991"/>
                    <a:pt x="19501" y="13044"/>
                    <a:pt x="19723" y="9058"/>
                  </a:cubicBezTo>
                  <a:cubicBezTo>
                    <a:pt x="20269" y="5759"/>
                    <a:pt x="18630" y="2500"/>
                    <a:pt x="15675" y="962"/>
                  </a:cubicBezTo>
                  <a:cubicBezTo>
                    <a:pt x="9401" y="-1062"/>
                    <a:pt x="-921" y="-1467"/>
                    <a:pt x="901" y="804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9B2B1DFF-1742-4E7C-8F6A-919FAEB486B0}"/>
              </a:ext>
            </a:extLst>
          </p:cNvPr>
          <p:cNvGrpSpPr/>
          <p:nvPr userDrawn="1"/>
        </p:nvGrpSpPr>
        <p:grpSpPr>
          <a:xfrm>
            <a:off x="88994" y="4835942"/>
            <a:ext cx="1223056" cy="1897728"/>
            <a:chOff x="88994" y="4835942"/>
            <a:chExt cx="1223056" cy="1897728"/>
          </a:xfrm>
        </p:grpSpPr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C21A6EC4-DB42-4F7F-9C3D-738F5A93A672}"/>
                </a:ext>
              </a:extLst>
            </p:cNvPr>
            <p:cNvSpPr/>
            <p:nvPr/>
          </p:nvSpPr>
          <p:spPr>
            <a:xfrm>
              <a:off x="284679" y="5631748"/>
              <a:ext cx="1027371" cy="1101922"/>
            </a:xfrm>
            <a:custGeom>
              <a:avLst/>
              <a:gdLst>
                <a:gd name="connsiteX0" fmla="*/ 848749 w 1027371"/>
                <a:gd name="connsiteY0" fmla="*/ 33585 h 1101922"/>
                <a:gd name="connsiteX1" fmla="*/ 777304 w 1027371"/>
                <a:gd name="connsiteY1" fmla="*/ 7678 h 1101922"/>
                <a:gd name="connsiteX2" fmla="*/ 725694 w 1027371"/>
                <a:gd name="connsiteY2" fmla="*/ 1404 h 1101922"/>
                <a:gd name="connsiteX3" fmla="*/ 694324 w 1027371"/>
                <a:gd name="connsiteY3" fmla="*/ -215 h 1101922"/>
                <a:gd name="connsiteX4" fmla="*/ 607701 w 1027371"/>
                <a:gd name="connsiteY4" fmla="*/ 1606 h 1101922"/>
                <a:gd name="connsiteX5" fmla="*/ 604462 w 1027371"/>
                <a:gd name="connsiteY5" fmla="*/ 1606 h 1101922"/>
                <a:gd name="connsiteX6" fmla="*/ 400653 w 1027371"/>
                <a:gd name="connsiteY6" fmla="*/ 33179 h 1101922"/>
                <a:gd name="connsiteX7" fmla="*/ 303100 w 1027371"/>
                <a:gd name="connsiteY7" fmla="*/ 62324 h 1101922"/>
                <a:gd name="connsiteX8" fmla="*/ 251490 w 1027371"/>
                <a:gd name="connsiteY8" fmla="*/ 82563 h 1101922"/>
                <a:gd name="connsiteX9" fmla="*/ 83302 w 1027371"/>
                <a:gd name="connsiteY9" fmla="*/ 164532 h 1101922"/>
                <a:gd name="connsiteX10" fmla="*/ 26227 w 1027371"/>
                <a:gd name="connsiteY10" fmla="*/ 317540 h 1101922"/>
                <a:gd name="connsiteX11" fmla="*/ 74397 w 1027371"/>
                <a:gd name="connsiteY11" fmla="*/ 438975 h 1101922"/>
                <a:gd name="connsiteX12" fmla="*/ 124995 w 1027371"/>
                <a:gd name="connsiteY12" fmla="*/ 586520 h 1101922"/>
                <a:gd name="connsiteX13" fmla="*/ 237322 w 1027371"/>
                <a:gd name="connsiteY13" fmla="*/ 913585 h 1101922"/>
                <a:gd name="connsiteX14" fmla="*/ 344388 w 1027371"/>
                <a:gd name="connsiteY14" fmla="*/ 1078737 h 1101922"/>
                <a:gd name="connsiteX15" fmla="*/ 458739 w 1027371"/>
                <a:gd name="connsiteY15" fmla="*/ 1101405 h 1101922"/>
                <a:gd name="connsiteX16" fmla="*/ 941849 w 1027371"/>
                <a:gd name="connsiteY16" fmla="*/ 978350 h 1101922"/>
                <a:gd name="connsiteX17" fmla="*/ 1005400 w 1027371"/>
                <a:gd name="connsiteY17" fmla="*/ 927955 h 1101922"/>
                <a:gd name="connsiteX18" fmla="*/ 1019163 w 1027371"/>
                <a:gd name="connsiteY18" fmla="*/ 768065 h 1101922"/>
                <a:gd name="connsiteX19" fmla="*/ 909467 w 1027371"/>
                <a:gd name="connsiteY19" fmla="*/ 162103 h 1101922"/>
                <a:gd name="connsiteX20" fmla="*/ 909467 w 1027371"/>
                <a:gd name="connsiteY20" fmla="*/ 162103 h 1101922"/>
                <a:gd name="connsiteX21" fmla="*/ 848749 w 1027371"/>
                <a:gd name="connsiteY21" fmla="*/ 33585 h 110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7371" h="1101922">
                  <a:moveTo>
                    <a:pt x="848749" y="33585"/>
                  </a:moveTo>
                  <a:cubicBezTo>
                    <a:pt x="826506" y="21097"/>
                    <a:pt x="802381" y="12333"/>
                    <a:pt x="777304" y="7678"/>
                  </a:cubicBezTo>
                  <a:cubicBezTo>
                    <a:pt x="760263" y="4359"/>
                    <a:pt x="743019" y="2254"/>
                    <a:pt x="725694" y="1404"/>
                  </a:cubicBezTo>
                  <a:cubicBezTo>
                    <a:pt x="715171" y="392"/>
                    <a:pt x="705455" y="189"/>
                    <a:pt x="694324" y="-215"/>
                  </a:cubicBezTo>
                  <a:cubicBezTo>
                    <a:pt x="665382" y="-215"/>
                    <a:pt x="636440" y="-215"/>
                    <a:pt x="607701" y="1606"/>
                  </a:cubicBezTo>
                  <a:cubicBezTo>
                    <a:pt x="606648" y="1303"/>
                    <a:pt x="605514" y="1303"/>
                    <a:pt x="604462" y="1606"/>
                  </a:cubicBezTo>
                  <a:cubicBezTo>
                    <a:pt x="535689" y="5756"/>
                    <a:pt x="467463" y="16321"/>
                    <a:pt x="400653" y="33179"/>
                  </a:cubicBezTo>
                  <a:cubicBezTo>
                    <a:pt x="367602" y="41539"/>
                    <a:pt x="335078" y="51253"/>
                    <a:pt x="303100" y="62324"/>
                  </a:cubicBezTo>
                  <a:cubicBezTo>
                    <a:pt x="285694" y="68396"/>
                    <a:pt x="268491" y="75135"/>
                    <a:pt x="251490" y="82563"/>
                  </a:cubicBezTo>
                  <a:cubicBezTo>
                    <a:pt x="193080" y="104766"/>
                    <a:pt x="136775" y="132190"/>
                    <a:pt x="83302" y="164532"/>
                  </a:cubicBezTo>
                  <a:cubicBezTo>
                    <a:pt x="15905" y="207844"/>
                    <a:pt x="-30645" y="262287"/>
                    <a:pt x="26227" y="317540"/>
                  </a:cubicBezTo>
                  <a:cubicBezTo>
                    <a:pt x="33918" y="355590"/>
                    <a:pt x="65289" y="412664"/>
                    <a:pt x="74397" y="438975"/>
                  </a:cubicBezTo>
                  <a:lnTo>
                    <a:pt x="124995" y="586520"/>
                  </a:lnTo>
                  <a:lnTo>
                    <a:pt x="237322" y="913585"/>
                  </a:lnTo>
                  <a:cubicBezTo>
                    <a:pt x="259181" y="977136"/>
                    <a:pt x="285492" y="1046354"/>
                    <a:pt x="344388" y="1078737"/>
                  </a:cubicBezTo>
                  <a:cubicBezTo>
                    <a:pt x="380049" y="1095595"/>
                    <a:pt x="419334" y="1103388"/>
                    <a:pt x="458739" y="1101405"/>
                  </a:cubicBezTo>
                  <a:cubicBezTo>
                    <a:pt x="627716" y="1102963"/>
                    <a:pt x="794204" y="1060562"/>
                    <a:pt x="941849" y="978350"/>
                  </a:cubicBezTo>
                  <a:cubicBezTo>
                    <a:pt x="966420" y="966348"/>
                    <a:pt x="988116" y="949145"/>
                    <a:pt x="1005400" y="927955"/>
                  </a:cubicBezTo>
                  <a:cubicBezTo>
                    <a:pt x="1037378" y="883023"/>
                    <a:pt x="1029080" y="822306"/>
                    <a:pt x="1019163" y="768065"/>
                  </a:cubicBezTo>
                  <a:lnTo>
                    <a:pt x="909467" y="162103"/>
                  </a:lnTo>
                  <a:lnTo>
                    <a:pt x="909467" y="162103"/>
                  </a:lnTo>
                  <a:cubicBezTo>
                    <a:pt x="923634" y="112517"/>
                    <a:pt x="892870" y="60300"/>
                    <a:pt x="848749" y="33585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D2DBD13D-2A3E-4A3B-8675-AEE86A22E797}"/>
                </a:ext>
              </a:extLst>
            </p:cNvPr>
            <p:cNvSpPr/>
            <p:nvPr/>
          </p:nvSpPr>
          <p:spPr>
            <a:xfrm>
              <a:off x="202474" y="5743670"/>
              <a:ext cx="1003523" cy="955589"/>
            </a:xfrm>
            <a:custGeom>
              <a:avLst/>
              <a:gdLst>
                <a:gd name="connsiteX0" fmla="*/ 213474 w 1003523"/>
                <a:gd name="connsiteY0" fmla="*/ 767458 h 955589"/>
                <a:gd name="connsiteX1" fmla="*/ 320540 w 1003523"/>
                <a:gd name="connsiteY1" fmla="*/ 932610 h 955589"/>
                <a:gd name="connsiteX2" fmla="*/ 434891 w 1003523"/>
                <a:gd name="connsiteY2" fmla="*/ 955075 h 955589"/>
                <a:gd name="connsiteX3" fmla="*/ 918000 w 1003523"/>
                <a:gd name="connsiteY3" fmla="*/ 832223 h 955589"/>
                <a:gd name="connsiteX4" fmla="*/ 981552 w 1003523"/>
                <a:gd name="connsiteY4" fmla="*/ 781625 h 955589"/>
                <a:gd name="connsiteX5" fmla="*/ 995314 w 1003523"/>
                <a:gd name="connsiteY5" fmla="*/ 621938 h 955589"/>
                <a:gd name="connsiteX6" fmla="*/ 882379 w 1003523"/>
                <a:gd name="connsiteY6" fmla="*/ -215 h 955589"/>
                <a:gd name="connsiteX7" fmla="*/ 262048 w 1003523"/>
                <a:gd name="connsiteY7" fmla="*/ 80742 h 955589"/>
                <a:gd name="connsiteX8" fmla="*/ 1367 w 1003523"/>
                <a:gd name="connsiteY8" fmla="*/ 148948 h 955589"/>
                <a:gd name="connsiteX9" fmla="*/ 50549 w 1003523"/>
                <a:gd name="connsiteY9" fmla="*/ 293253 h 955589"/>
                <a:gd name="connsiteX10" fmla="*/ 101147 w 1003523"/>
                <a:gd name="connsiteY10" fmla="*/ 440999 h 95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3523" h="955589">
                  <a:moveTo>
                    <a:pt x="213474" y="767458"/>
                  </a:moveTo>
                  <a:cubicBezTo>
                    <a:pt x="235333" y="831009"/>
                    <a:pt x="261643" y="900227"/>
                    <a:pt x="320540" y="932610"/>
                  </a:cubicBezTo>
                  <a:cubicBezTo>
                    <a:pt x="356261" y="949307"/>
                    <a:pt x="395506" y="957038"/>
                    <a:pt x="434891" y="955075"/>
                  </a:cubicBezTo>
                  <a:cubicBezTo>
                    <a:pt x="603868" y="956836"/>
                    <a:pt x="770397" y="914496"/>
                    <a:pt x="918000" y="832223"/>
                  </a:cubicBezTo>
                  <a:cubicBezTo>
                    <a:pt x="942632" y="820201"/>
                    <a:pt x="964328" y="802937"/>
                    <a:pt x="981552" y="781625"/>
                  </a:cubicBezTo>
                  <a:cubicBezTo>
                    <a:pt x="1013530" y="736896"/>
                    <a:pt x="1005231" y="675977"/>
                    <a:pt x="995314" y="621938"/>
                  </a:cubicBezTo>
                  <a:lnTo>
                    <a:pt x="882379" y="-215"/>
                  </a:lnTo>
                  <a:cubicBezTo>
                    <a:pt x="674726" y="19356"/>
                    <a:pt x="467941" y="46335"/>
                    <a:pt x="262048" y="80742"/>
                  </a:cubicBezTo>
                  <a:cubicBezTo>
                    <a:pt x="211045" y="89242"/>
                    <a:pt x="12094" y="97541"/>
                    <a:pt x="1367" y="148948"/>
                  </a:cubicBezTo>
                  <a:cubicBezTo>
                    <a:pt x="-5312" y="181938"/>
                    <a:pt x="39215" y="260871"/>
                    <a:pt x="50549" y="293253"/>
                  </a:cubicBezTo>
                  <a:cubicBezTo>
                    <a:pt x="67347" y="342637"/>
                    <a:pt x="84348" y="391818"/>
                    <a:pt x="101147" y="440999"/>
                  </a:cubicBezTo>
                  <a:close/>
                </a:path>
              </a:pathLst>
            </a:custGeom>
            <a:solidFill>
              <a:srgbClr val="40958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2D9132B2-A90E-40B0-A969-7CF017E7547B}"/>
                </a:ext>
              </a:extLst>
            </p:cNvPr>
            <p:cNvSpPr/>
            <p:nvPr/>
          </p:nvSpPr>
          <p:spPr>
            <a:xfrm>
              <a:off x="179586" y="5597487"/>
              <a:ext cx="911677" cy="365157"/>
            </a:xfrm>
            <a:custGeom>
              <a:avLst/>
              <a:gdLst>
                <a:gd name="connsiteX0" fmla="*/ 908506 w 911677"/>
                <a:gd name="connsiteY0" fmla="*/ 162160 h 365157"/>
                <a:gd name="connsiteX1" fmla="*/ 764807 w 911677"/>
                <a:gd name="connsiteY1" fmla="*/ 264367 h 365157"/>
                <a:gd name="connsiteX2" fmla="*/ 752867 w 911677"/>
                <a:gd name="connsiteY2" fmla="*/ 267808 h 365157"/>
                <a:gd name="connsiteX3" fmla="*/ 692149 w 911677"/>
                <a:gd name="connsiteY3" fmla="*/ 285416 h 365157"/>
                <a:gd name="connsiteX4" fmla="*/ 681827 w 911677"/>
                <a:gd name="connsiteY4" fmla="*/ 288250 h 365157"/>
                <a:gd name="connsiteX5" fmla="*/ 568689 w 911677"/>
                <a:gd name="connsiteY5" fmla="*/ 318001 h 365157"/>
                <a:gd name="connsiteX6" fmla="*/ 503722 w 911677"/>
                <a:gd name="connsiteY6" fmla="*/ 332776 h 365157"/>
                <a:gd name="connsiteX7" fmla="*/ 417705 w 911677"/>
                <a:gd name="connsiteY7" fmla="*/ 348968 h 365157"/>
                <a:gd name="connsiteX8" fmla="*/ 417705 w 911677"/>
                <a:gd name="connsiteY8" fmla="*/ 348968 h 365157"/>
                <a:gd name="connsiteX9" fmla="*/ 165121 w 911677"/>
                <a:gd name="connsiteY9" fmla="*/ 363134 h 365157"/>
                <a:gd name="connsiteX10" fmla="*/ 153785 w 911677"/>
                <a:gd name="connsiteY10" fmla="*/ 363134 h 365157"/>
                <a:gd name="connsiteX11" fmla="*/ 38018 w 911677"/>
                <a:gd name="connsiteY11" fmla="*/ 328121 h 365157"/>
                <a:gd name="connsiteX12" fmla="*/ 83556 w 911677"/>
                <a:gd name="connsiteY12" fmla="*/ 164790 h 365157"/>
                <a:gd name="connsiteX13" fmla="*/ 251541 w 911677"/>
                <a:gd name="connsiteY13" fmla="*/ 83834 h 365157"/>
                <a:gd name="connsiteX14" fmla="*/ 303151 w 911677"/>
                <a:gd name="connsiteY14" fmla="*/ 63594 h 365157"/>
                <a:gd name="connsiteX15" fmla="*/ 400704 w 911677"/>
                <a:gd name="connsiteY15" fmla="*/ 34450 h 365157"/>
                <a:gd name="connsiteX16" fmla="*/ 603501 w 911677"/>
                <a:gd name="connsiteY16" fmla="*/ 1865 h 365157"/>
                <a:gd name="connsiteX17" fmla="*/ 606739 w 911677"/>
                <a:gd name="connsiteY17" fmla="*/ 1865 h 365157"/>
                <a:gd name="connsiteX18" fmla="*/ 693363 w 911677"/>
                <a:gd name="connsiteY18" fmla="*/ 44 h 365157"/>
                <a:gd name="connsiteX19" fmla="*/ 724734 w 911677"/>
                <a:gd name="connsiteY19" fmla="*/ 1460 h 365157"/>
                <a:gd name="connsiteX20" fmla="*/ 776343 w 911677"/>
                <a:gd name="connsiteY20" fmla="*/ 7937 h 365157"/>
                <a:gd name="connsiteX21" fmla="*/ 847788 w 911677"/>
                <a:gd name="connsiteY21" fmla="*/ 33843 h 365157"/>
                <a:gd name="connsiteX22" fmla="*/ 908506 w 911677"/>
                <a:gd name="connsiteY22" fmla="*/ 162160 h 3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1677" h="365157">
                  <a:moveTo>
                    <a:pt x="908506" y="162160"/>
                  </a:moveTo>
                  <a:cubicBezTo>
                    <a:pt x="891101" y="218829"/>
                    <a:pt x="825323" y="246355"/>
                    <a:pt x="764807" y="264367"/>
                  </a:cubicBezTo>
                  <a:lnTo>
                    <a:pt x="752867" y="267808"/>
                  </a:lnTo>
                  <a:cubicBezTo>
                    <a:pt x="732627" y="273880"/>
                    <a:pt x="712388" y="279546"/>
                    <a:pt x="692149" y="285416"/>
                  </a:cubicBezTo>
                  <a:lnTo>
                    <a:pt x="681827" y="288250"/>
                  </a:lnTo>
                  <a:cubicBezTo>
                    <a:pt x="644385" y="298774"/>
                    <a:pt x="606538" y="308489"/>
                    <a:pt x="568689" y="318001"/>
                  </a:cubicBezTo>
                  <a:cubicBezTo>
                    <a:pt x="546832" y="323264"/>
                    <a:pt x="525378" y="328121"/>
                    <a:pt x="503722" y="332776"/>
                  </a:cubicBezTo>
                  <a:cubicBezTo>
                    <a:pt x="474983" y="339050"/>
                    <a:pt x="446445" y="344312"/>
                    <a:pt x="417705" y="348968"/>
                  </a:cubicBezTo>
                  <a:lnTo>
                    <a:pt x="417705" y="348968"/>
                  </a:lnTo>
                  <a:cubicBezTo>
                    <a:pt x="334320" y="363175"/>
                    <a:pt x="249578" y="367931"/>
                    <a:pt x="165121" y="363134"/>
                  </a:cubicBezTo>
                  <a:lnTo>
                    <a:pt x="153785" y="363134"/>
                  </a:lnTo>
                  <a:cubicBezTo>
                    <a:pt x="112640" y="362851"/>
                    <a:pt x="72425" y="350687"/>
                    <a:pt x="38018" y="328121"/>
                  </a:cubicBezTo>
                  <a:cubicBezTo>
                    <a:pt x="-36462" y="269629"/>
                    <a:pt x="11910" y="210936"/>
                    <a:pt x="83556" y="164790"/>
                  </a:cubicBezTo>
                  <a:cubicBezTo>
                    <a:pt x="137008" y="132833"/>
                    <a:pt x="193232" y="105732"/>
                    <a:pt x="251541" y="83834"/>
                  </a:cubicBezTo>
                  <a:cubicBezTo>
                    <a:pt x="268543" y="76952"/>
                    <a:pt x="285745" y="70213"/>
                    <a:pt x="303151" y="63594"/>
                  </a:cubicBezTo>
                  <a:cubicBezTo>
                    <a:pt x="335129" y="52463"/>
                    <a:pt x="367714" y="43355"/>
                    <a:pt x="400704" y="34450"/>
                  </a:cubicBezTo>
                  <a:cubicBezTo>
                    <a:pt x="467169" y="17429"/>
                    <a:pt x="535052" y="6520"/>
                    <a:pt x="603501" y="1865"/>
                  </a:cubicBezTo>
                  <a:lnTo>
                    <a:pt x="606739" y="1865"/>
                  </a:lnTo>
                  <a:cubicBezTo>
                    <a:pt x="635682" y="-159"/>
                    <a:pt x="664421" y="-564"/>
                    <a:pt x="693363" y="44"/>
                  </a:cubicBezTo>
                  <a:cubicBezTo>
                    <a:pt x="703888" y="44"/>
                    <a:pt x="713602" y="44"/>
                    <a:pt x="724734" y="1460"/>
                  </a:cubicBezTo>
                  <a:cubicBezTo>
                    <a:pt x="742079" y="2391"/>
                    <a:pt x="759322" y="4557"/>
                    <a:pt x="776343" y="7937"/>
                  </a:cubicBezTo>
                  <a:cubicBezTo>
                    <a:pt x="801440" y="12511"/>
                    <a:pt x="825586" y="21254"/>
                    <a:pt x="847788" y="33843"/>
                  </a:cubicBezTo>
                  <a:cubicBezTo>
                    <a:pt x="893124" y="60559"/>
                    <a:pt x="923483" y="112978"/>
                    <a:pt x="908506" y="162160"/>
                  </a:cubicBezTo>
                  <a:close/>
                </a:path>
              </a:pathLst>
            </a:custGeom>
            <a:solidFill>
              <a:srgbClr val="297267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6530A421-7049-4F0E-AB94-7137CA258C0E}"/>
                </a:ext>
              </a:extLst>
            </p:cNvPr>
            <p:cNvSpPr/>
            <p:nvPr/>
          </p:nvSpPr>
          <p:spPr>
            <a:xfrm>
              <a:off x="389574" y="5119848"/>
              <a:ext cx="436540" cy="818523"/>
            </a:xfrm>
            <a:custGeom>
              <a:avLst/>
              <a:gdLst>
                <a:gd name="connsiteX0" fmla="*/ 437229 w 436540"/>
                <a:gd name="connsiteY0" fmla="*/ 773782 h 818523"/>
                <a:gd name="connsiteX1" fmla="*/ 323890 w 436540"/>
                <a:gd name="connsiteY1" fmla="*/ 803534 h 818523"/>
                <a:gd name="connsiteX2" fmla="*/ 259125 w 436540"/>
                <a:gd name="connsiteY2" fmla="*/ 818309 h 818523"/>
                <a:gd name="connsiteX3" fmla="*/ 206098 w 436540"/>
                <a:gd name="connsiteY3" fmla="*/ 670968 h 818523"/>
                <a:gd name="connsiteX4" fmla="*/ 155905 w 436540"/>
                <a:gd name="connsiteY4" fmla="*/ 519376 h 818523"/>
                <a:gd name="connsiteX5" fmla="*/ 64424 w 436540"/>
                <a:gd name="connsiteY5" fmla="*/ 256266 h 818523"/>
                <a:gd name="connsiteX6" fmla="*/ 23945 w 436540"/>
                <a:gd name="connsiteY6" fmla="*/ 156082 h 818523"/>
                <a:gd name="connsiteX7" fmla="*/ 1885 w 436540"/>
                <a:gd name="connsiteY7" fmla="*/ 67029 h 818523"/>
                <a:gd name="connsiteX8" fmla="*/ 165417 w 436540"/>
                <a:gd name="connsiteY8" fmla="*/ 848 h 818523"/>
                <a:gd name="connsiteX9" fmla="*/ 177561 w 436540"/>
                <a:gd name="connsiteY9" fmla="*/ 848 h 818523"/>
                <a:gd name="connsiteX10" fmla="*/ 184038 w 436540"/>
                <a:gd name="connsiteY10" fmla="*/ 9753 h 818523"/>
                <a:gd name="connsiteX11" fmla="*/ 360523 w 436540"/>
                <a:gd name="connsiteY11" fmla="*/ 487398 h 818523"/>
                <a:gd name="connsiteX12" fmla="*/ 362547 w 436540"/>
                <a:gd name="connsiteY12" fmla="*/ 494684 h 818523"/>
                <a:gd name="connsiteX13" fmla="*/ 437229 w 436540"/>
                <a:gd name="connsiteY13" fmla="*/ 773782 h 81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540" h="818523">
                  <a:moveTo>
                    <a:pt x="437229" y="773782"/>
                  </a:moveTo>
                  <a:cubicBezTo>
                    <a:pt x="399787" y="784307"/>
                    <a:pt x="361940" y="794021"/>
                    <a:pt x="323890" y="803534"/>
                  </a:cubicBezTo>
                  <a:cubicBezTo>
                    <a:pt x="302234" y="808797"/>
                    <a:pt x="280578" y="813654"/>
                    <a:pt x="259125" y="818309"/>
                  </a:cubicBezTo>
                  <a:cubicBezTo>
                    <a:pt x="240302" y="769533"/>
                    <a:pt x="222897" y="720352"/>
                    <a:pt x="206098" y="670968"/>
                  </a:cubicBezTo>
                  <a:cubicBezTo>
                    <a:pt x="189299" y="621584"/>
                    <a:pt x="172299" y="569771"/>
                    <a:pt x="155905" y="519376"/>
                  </a:cubicBezTo>
                  <a:cubicBezTo>
                    <a:pt x="127166" y="431133"/>
                    <a:pt x="98021" y="343092"/>
                    <a:pt x="64424" y="256266"/>
                  </a:cubicBezTo>
                  <a:cubicBezTo>
                    <a:pt x="50924" y="222528"/>
                    <a:pt x="37445" y="189133"/>
                    <a:pt x="23945" y="156082"/>
                  </a:cubicBezTo>
                  <a:cubicBezTo>
                    <a:pt x="15648" y="137664"/>
                    <a:pt x="-4389" y="85650"/>
                    <a:pt x="1885" y="67029"/>
                  </a:cubicBezTo>
                  <a:cubicBezTo>
                    <a:pt x="14231" y="31611"/>
                    <a:pt x="132023" y="8336"/>
                    <a:pt x="165417" y="848"/>
                  </a:cubicBezTo>
                  <a:cubicBezTo>
                    <a:pt x="169344" y="-569"/>
                    <a:pt x="173634" y="-569"/>
                    <a:pt x="177561" y="848"/>
                  </a:cubicBezTo>
                  <a:cubicBezTo>
                    <a:pt x="180557" y="3094"/>
                    <a:pt x="182824" y="6211"/>
                    <a:pt x="184038" y="9753"/>
                  </a:cubicBezTo>
                  <a:cubicBezTo>
                    <a:pt x="251718" y="165554"/>
                    <a:pt x="310633" y="325019"/>
                    <a:pt x="360523" y="487398"/>
                  </a:cubicBezTo>
                  <a:cubicBezTo>
                    <a:pt x="360523" y="489624"/>
                    <a:pt x="361940" y="492255"/>
                    <a:pt x="362547" y="494684"/>
                  </a:cubicBezTo>
                  <a:cubicBezTo>
                    <a:pt x="389870" y="587177"/>
                    <a:pt x="415169" y="679873"/>
                    <a:pt x="437229" y="773782"/>
                  </a:cubicBezTo>
                  <a:close/>
                </a:path>
              </a:pathLst>
            </a:custGeom>
            <a:solidFill>
              <a:srgbClr val="332F29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4B5F5B86-5A2D-4FCB-8C32-33C2708B0F02}"/>
                </a:ext>
              </a:extLst>
            </p:cNvPr>
            <p:cNvSpPr/>
            <p:nvPr/>
          </p:nvSpPr>
          <p:spPr>
            <a:xfrm>
              <a:off x="329794" y="4946687"/>
              <a:ext cx="220876" cy="193855"/>
            </a:xfrm>
            <a:custGeom>
              <a:avLst/>
              <a:gdLst>
                <a:gd name="connsiteX0" fmla="*/ 115501 w 220876"/>
                <a:gd name="connsiteY0" fmla="*/ 193640 h 193855"/>
                <a:gd name="connsiteX1" fmla="*/ 77249 w 220876"/>
                <a:gd name="connsiteY1" fmla="*/ 103576 h 193855"/>
                <a:gd name="connsiteX2" fmla="*/ 10460 w 220876"/>
                <a:gd name="connsiteY2" fmla="*/ 104790 h 193855"/>
                <a:gd name="connsiteX3" fmla="*/ 948 w 220876"/>
                <a:gd name="connsiteY3" fmla="*/ 93456 h 193855"/>
                <a:gd name="connsiteX4" fmla="*/ 14913 w 220876"/>
                <a:gd name="connsiteY4" fmla="*/ 71193 h 193855"/>
                <a:gd name="connsiteX5" fmla="*/ 184517 w 220876"/>
                <a:gd name="connsiteY5" fmla="*/ 2785 h 193855"/>
                <a:gd name="connsiteX6" fmla="*/ 205970 w 220876"/>
                <a:gd name="connsiteY6" fmla="*/ -49 h 193855"/>
                <a:gd name="connsiteX7" fmla="*/ 221555 w 220876"/>
                <a:gd name="connsiteY7" fmla="*/ 13106 h 193855"/>
                <a:gd name="connsiteX8" fmla="*/ 212447 w 220876"/>
                <a:gd name="connsiteY8" fmla="*/ 33346 h 193855"/>
                <a:gd name="connsiteX9" fmla="*/ 146669 w 220876"/>
                <a:gd name="connsiteY9" fmla="*/ 76658 h 193855"/>
                <a:gd name="connsiteX10" fmla="*/ 177433 w 220876"/>
                <a:gd name="connsiteY10" fmla="*/ 185747 h 19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876" h="193855">
                  <a:moveTo>
                    <a:pt x="115501" y="193640"/>
                  </a:moveTo>
                  <a:lnTo>
                    <a:pt x="77249" y="103576"/>
                  </a:lnTo>
                  <a:cubicBezTo>
                    <a:pt x="55189" y="110457"/>
                    <a:pt x="29890" y="116934"/>
                    <a:pt x="10460" y="104790"/>
                  </a:cubicBezTo>
                  <a:cubicBezTo>
                    <a:pt x="5967" y="102341"/>
                    <a:pt x="2566" y="98294"/>
                    <a:pt x="948" y="93456"/>
                  </a:cubicBezTo>
                  <a:cubicBezTo>
                    <a:pt x="-874" y="84349"/>
                    <a:pt x="7222" y="76658"/>
                    <a:pt x="14913" y="71193"/>
                  </a:cubicBezTo>
                  <a:cubicBezTo>
                    <a:pt x="67190" y="38992"/>
                    <a:pt x="124528" y="15879"/>
                    <a:pt x="184517" y="2785"/>
                  </a:cubicBezTo>
                  <a:cubicBezTo>
                    <a:pt x="191399" y="336"/>
                    <a:pt x="198705" y="-636"/>
                    <a:pt x="205970" y="-49"/>
                  </a:cubicBezTo>
                  <a:cubicBezTo>
                    <a:pt x="213378" y="680"/>
                    <a:pt x="219592" y="5922"/>
                    <a:pt x="221555" y="13106"/>
                  </a:cubicBezTo>
                  <a:cubicBezTo>
                    <a:pt x="221777" y="20899"/>
                    <a:pt x="218418" y="28347"/>
                    <a:pt x="212447" y="33346"/>
                  </a:cubicBezTo>
                  <a:cubicBezTo>
                    <a:pt x="194030" y="52492"/>
                    <a:pt x="171543" y="67287"/>
                    <a:pt x="146669" y="76658"/>
                  </a:cubicBezTo>
                  <a:cubicBezTo>
                    <a:pt x="152438" y="114141"/>
                    <a:pt x="162780" y="150774"/>
                    <a:pt x="177433" y="185747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023DC2E4-8B46-4CAA-9849-7EA30601E3ED}"/>
                </a:ext>
              </a:extLst>
            </p:cNvPr>
            <p:cNvSpPr/>
            <p:nvPr/>
          </p:nvSpPr>
          <p:spPr>
            <a:xfrm>
              <a:off x="432464" y="5256715"/>
              <a:ext cx="186604" cy="52824"/>
            </a:xfrm>
            <a:custGeom>
              <a:avLst/>
              <a:gdLst>
                <a:gd name="connsiteX0" fmla="*/ 688 w 186604"/>
                <a:gd name="connsiteY0" fmla="*/ 52609 h 52824"/>
                <a:gd name="connsiteX1" fmla="*/ 187293 w 186604"/>
                <a:gd name="connsiteY1" fmla="*/ -215 h 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604" h="52824">
                  <a:moveTo>
                    <a:pt x="688" y="52609"/>
                  </a:moveTo>
                  <a:cubicBezTo>
                    <a:pt x="63430" y="37025"/>
                    <a:pt x="125767" y="19417"/>
                    <a:pt x="187293" y="-215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C883A862-AEC6-41F5-9E1D-2AF6537FCF45}"/>
                </a:ext>
              </a:extLst>
            </p:cNvPr>
            <p:cNvSpPr/>
            <p:nvPr/>
          </p:nvSpPr>
          <p:spPr>
            <a:xfrm>
              <a:off x="590733" y="5146107"/>
              <a:ext cx="171173" cy="280289"/>
            </a:xfrm>
            <a:custGeom>
              <a:avLst/>
              <a:gdLst>
                <a:gd name="connsiteX0" fmla="*/ 688 w 171173"/>
                <a:gd name="connsiteY0" fmla="*/ 10007 h 280289"/>
                <a:gd name="connsiteX1" fmla="*/ 47442 w 171173"/>
                <a:gd name="connsiteY1" fmla="*/ 6566 h 280289"/>
                <a:gd name="connsiteX2" fmla="*/ 78610 w 171173"/>
                <a:gd name="connsiteY2" fmla="*/ 47044 h 280289"/>
                <a:gd name="connsiteX3" fmla="*/ 109575 w 171173"/>
                <a:gd name="connsiteY3" fmla="*/ 113631 h 280289"/>
                <a:gd name="connsiteX4" fmla="*/ 168877 w 171173"/>
                <a:gd name="connsiteY4" fmla="*/ 253687 h 280289"/>
                <a:gd name="connsiteX5" fmla="*/ 165233 w 171173"/>
                <a:gd name="connsiteY5" fmla="*/ 279188 h 280289"/>
                <a:gd name="connsiteX6" fmla="*/ 147019 w 171173"/>
                <a:gd name="connsiteY6" fmla="*/ 269473 h 280289"/>
                <a:gd name="connsiteX7" fmla="*/ 52906 w 171173"/>
                <a:gd name="connsiteY7" fmla="*/ 86308 h 280289"/>
                <a:gd name="connsiteX8" fmla="*/ 14654 w 171173"/>
                <a:gd name="connsiteY8" fmla="*/ 55342 h 2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73" h="280289">
                  <a:moveTo>
                    <a:pt x="688" y="10007"/>
                  </a:moveTo>
                  <a:cubicBezTo>
                    <a:pt x="13439" y="-2198"/>
                    <a:pt x="33051" y="-3635"/>
                    <a:pt x="47442" y="6566"/>
                  </a:cubicBezTo>
                  <a:cubicBezTo>
                    <a:pt x="61285" y="17009"/>
                    <a:pt x="72052" y="30994"/>
                    <a:pt x="78610" y="47044"/>
                  </a:cubicBezTo>
                  <a:cubicBezTo>
                    <a:pt x="89741" y="68903"/>
                    <a:pt x="98849" y="91165"/>
                    <a:pt x="109575" y="113631"/>
                  </a:cubicBezTo>
                  <a:cubicBezTo>
                    <a:pt x="129815" y="160181"/>
                    <a:pt x="150054" y="206732"/>
                    <a:pt x="168877" y="253687"/>
                  </a:cubicBezTo>
                  <a:cubicBezTo>
                    <a:pt x="172520" y="262591"/>
                    <a:pt x="174341" y="275747"/>
                    <a:pt x="165233" y="279188"/>
                  </a:cubicBezTo>
                  <a:cubicBezTo>
                    <a:pt x="156127" y="282629"/>
                    <a:pt x="151471" y="275342"/>
                    <a:pt x="147019" y="269473"/>
                  </a:cubicBezTo>
                  <a:cubicBezTo>
                    <a:pt x="105326" y="214827"/>
                    <a:pt x="87921" y="145609"/>
                    <a:pt x="52906" y="86308"/>
                  </a:cubicBezTo>
                  <a:cubicBezTo>
                    <a:pt x="44203" y="71534"/>
                    <a:pt x="32667" y="55949"/>
                    <a:pt x="14654" y="55342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84BC3752-92B1-431D-A0C0-E317349C5020}"/>
                </a:ext>
              </a:extLst>
            </p:cNvPr>
            <p:cNvSpPr/>
            <p:nvPr/>
          </p:nvSpPr>
          <p:spPr>
            <a:xfrm>
              <a:off x="497656" y="5370375"/>
              <a:ext cx="208927" cy="521041"/>
            </a:xfrm>
            <a:custGeom>
              <a:avLst/>
              <a:gdLst>
                <a:gd name="connsiteX0" fmla="*/ 109553 w 208927"/>
                <a:gd name="connsiteY0" fmla="*/ 318435 h 521041"/>
                <a:gd name="connsiteX1" fmla="*/ 209332 w 208927"/>
                <a:gd name="connsiteY1" fmla="*/ 520827 h 521041"/>
                <a:gd name="connsiteX2" fmla="*/ 193344 w 208927"/>
                <a:gd name="connsiteY2" fmla="*/ 427119 h 521041"/>
                <a:gd name="connsiteX3" fmla="*/ 81623 w 208927"/>
                <a:gd name="connsiteY3" fmla="*/ 117865 h 521041"/>
                <a:gd name="connsiteX4" fmla="*/ 11797 w 208927"/>
                <a:gd name="connsiteY4" fmla="*/ 275 h 521041"/>
                <a:gd name="connsiteX5" fmla="*/ 39121 w 208927"/>
                <a:gd name="connsiteY5" fmla="*/ 129806 h 52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927" h="521041">
                  <a:moveTo>
                    <a:pt x="109553" y="318435"/>
                  </a:moveTo>
                  <a:cubicBezTo>
                    <a:pt x="136269" y="389272"/>
                    <a:pt x="163389" y="461526"/>
                    <a:pt x="209332" y="520827"/>
                  </a:cubicBezTo>
                  <a:cubicBezTo>
                    <a:pt x="210971" y="488788"/>
                    <a:pt x="205508" y="456790"/>
                    <a:pt x="193344" y="427119"/>
                  </a:cubicBezTo>
                  <a:cubicBezTo>
                    <a:pt x="159139" y="323090"/>
                    <a:pt x="124732" y="218655"/>
                    <a:pt x="81623" y="117865"/>
                  </a:cubicBezTo>
                  <a:cubicBezTo>
                    <a:pt x="72312" y="96411"/>
                    <a:pt x="37907" y="-8226"/>
                    <a:pt x="11797" y="275"/>
                  </a:cubicBezTo>
                  <a:cubicBezTo>
                    <a:pt x="-22204" y="11406"/>
                    <a:pt x="32036" y="109364"/>
                    <a:pt x="39121" y="129806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F4E10477-2892-4A6A-AA4E-3592923F866A}"/>
                </a:ext>
              </a:extLst>
            </p:cNvPr>
            <p:cNvSpPr/>
            <p:nvPr/>
          </p:nvSpPr>
          <p:spPr>
            <a:xfrm>
              <a:off x="747789" y="5269461"/>
              <a:ext cx="208353" cy="646040"/>
            </a:xfrm>
            <a:custGeom>
              <a:avLst/>
              <a:gdLst>
                <a:gd name="connsiteX0" fmla="*/ 122529 w 208353"/>
                <a:gd name="connsiteY0" fmla="*/ 613240 h 646040"/>
                <a:gd name="connsiteX1" fmla="*/ 183246 w 208353"/>
                <a:gd name="connsiteY1" fmla="*/ 595632 h 646040"/>
                <a:gd name="connsiteX2" fmla="*/ 195188 w 208353"/>
                <a:gd name="connsiteY2" fmla="*/ 592192 h 646040"/>
                <a:gd name="connsiteX3" fmla="*/ 198021 w 208353"/>
                <a:gd name="connsiteY3" fmla="*/ 526009 h 646040"/>
                <a:gd name="connsiteX4" fmla="*/ 205308 w 208353"/>
                <a:gd name="connsiteY4" fmla="*/ 381501 h 646040"/>
                <a:gd name="connsiteX5" fmla="*/ 206723 w 208353"/>
                <a:gd name="connsiteY5" fmla="*/ 335963 h 646040"/>
                <a:gd name="connsiteX6" fmla="*/ 206723 w 208353"/>
                <a:gd name="connsiteY6" fmla="*/ 89247 h 646040"/>
                <a:gd name="connsiteX7" fmla="*/ 204903 w 208353"/>
                <a:gd name="connsiteY7" fmla="*/ 18005 h 646040"/>
                <a:gd name="connsiteX8" fmla="*/ 195389 w 208353"/>
                <a:gd name="connsiteY8" fmla="*/ 10314 h 646040"/>
                <a:gd name="connsiteX9" fmla="*/ 143780 w 208353"/>
                <a:gd name="connsiteY9" fmla="*/ -210 h 646040"/>
                <a:gd name="connsiteX10" fmla="*/ 87313 w 208353"/>
                <a:gd name="connsiteY10" fmla="*/ 53828 h 646040"/>
                <a:gd name="connsiteX11" fmla="*/ 38536 w 208353"/>
                <a:gd name="connsiteY11" fmla="*/ 329891 h 646040"/>
                <a:gd name="connsiteX12" fmla="*/ 38536 w 208353"/>
                <a:gd name="connsiteY12" fmla="*/ 335356 h 646040"/>
                <a:gd name="connsiteX13" fmla="*/ 38536 w 208353"/>
                <a:gd name="connsiteY13" fmla="*/ 337380 h 646040"/>
                <a:gd name="connsiteX14" fmla="*/ 688 w 208353"/>
                <a:gd name="connsiteY14" fmla="*/ 645825 h 646040"/>
                <a:gd name="connsiteX15" fmla="*/ 113826 w 208353"/>
                <a:gd name="connsiteY15" fmla="*/ 616074 h 64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8353" h="646040">
                  <a:moveTo>
                    <a:pt x="122529" y="613240"/>
                  </a:moveTo>
                  <a:cubicBezTo>
                    <a:pt x="142768" y="607371"/>
                    <a:pt x="163007" y="601704"/>
                    <a:pt x="183246" y="595632"/>
                  </a:cubicBezTo>
                  <a:lnTo>
                    <a:pt x="195188" y="592192"/>
                  </a:lnTo>
                  <a:cubicBezTo>
                    <a:pt x="196604" y="561631"/>
                    <a:pt x="197617" y="531474"/>
                    <a:pt x="198021" y="526009"/>
                  </a:cubicBezTo>
                  <a:cubicBezTo>
                    <a:pt x="201260" y="477840"/>
                    <a:pt x="203688" y="429873"/>
                    <a:pt x="205308" y="381501"/>
                  </a:cubicBezTo>
                  <a:cubicBezTo>
                    <a:pt x="205308" y="366322"/>
                    <a:pt x="206319" y="351345"/>
                    <a:pt x="206723" y="335963"/>
                  </a:cubicBezTo>
                  <a:cubicBezTo>
                    <a:pt x="208890" y="253792"/>
                    <a:pt x="208890" y="171560"/>
                    <a:pt x="206723" y="89247"/>
                  </a:cubicBezTo>
                  <a:cubicBezTo>
                    <a:pt x="206723" y="72651"/>
                    <a:pt x="212997" y="31768"/>
                    <a:pt x="204903" y="18005"/>
                  </a:cubicBezTo>
                  <a:cubicBezTo>
                    <a:pt x="202534" y="14585"/>
                    <a:pt x="199235" y="11913"/>
                    <a:pt x="195389" y="10314"/>
                  </a:cubicBezTo>
                  <a:cubicBezTo>
                    <a:pt x="179118" y="3211"/>
                    <a:pt x="161530" y="-372"/>
                    <a:pt x="143780" y="-210"/>
                  </a:cubicBezTo>
                  <a:cubicBezTo>
                    <a:pt x="108969" y="-210"/>
                    <a:pt x="95610" y="22862"/>
                    <a:pt x="87313" y="53828"/>
                  </a:cubicBezTo>
                  <a:cubicBezTo>
                    <a:pt x="65980" y="144885"/>
                    <a:pt x="49688" y="237034"/>
                    <a:pt x="38536" y="329891"/>
                  </a:cubicBezTo>
                  <a:cubicBezTo>
                    <a:pt x="38637" y="331713"/>
                    <a:pt x="38637" y="333534"/>
                    <a:pt x="38536" y="335356"/>
                  </a:cubicBezTo>
                  <a:cubicBezTo>
                    <a:pt x="38536" y="335356"/>
                    <a:pt x="38536" y="336773"/>
                    <a:pt x="38536" y="337380"/>
                  </a:cubicBezTo>
                  <a:cubicBezTo>
                    <a:pt x="23013" y="439790"/>
                    <a:pt x="10404" y="542606"/>
                    <a:pt x="688" y="645825"/>
                  </a:cubicBezTo>
                  <a:cubicBezTo>
                    <a:pt x="38536" y="636717"/>
                    <a:pt x="76383" y="625586"/>
                    <a:pt x="113826" y="616074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CA7D3ADE-3C8A-4BCA-9E2F-E0791F856B2E}"/>
                </a:ext>
              </a:extLst>
            </p:cNvPr>
            <p:cNvSpPr/>
            <p:nvPr/>
          </p:nvSpPr>
          <p:spPr>
            <a:xfrm>
              <a:off x="865582" y="5281812"/>
              <a:ext cx="85197" cy="589770"/>
            </a:xfrm>
            <a:custGeom>
              <a:avLst/>
              <a:gdLst>
                <a:gd name="connsiteX0" fmla="*/ 83670 w 85197"/>
                <a:gd name="connsiteY0" fmla="*/ 78718 h 589770"/>
                <a:gd name="connsiteX1" fmla="*/ 83670 w 85197"/>
                <a:gd name="connsiteY1" fmla="*/ 325434 h 589770"/>
                <a:gd name="connsiteX2" fmla="*/ 82456 w 85197"/>
                <a:gd name="connsiteY2" fmla="*/ 370972 h 589770"/>
                <a:gd name="connsiteX3" fmla="*/ 75169 w 85197"/>
                <a:gd name="connsiteY3" fmla="*/ 515481 h 589770"/>
                <a:gd name="connsiteX4" fmla="*/ 73145 w 85197"/>
                <a:gd name="connsiteY4" fmla="*/ 571542 h 589770"/>
                <a:gd name="connsiteX5" fmla="*/ 688 w 85197"/>
                <a:gd name="connsiteY5" fmla="*/ 589556 h 589770"/>
                <a:gd name="connsiteX6" fmla="*/ 18296 w 85197"/>
                <a:gd name="connsiteY6" fmla="*/ 455369 h 589770"/>
                <a:gd name="connsiteX7" fmla="*/ 32262 w 85197"/>
                <a:gd name="connsiteY7" fmla="*/ 318957 h 589770"/>
                <a:gd name="connsiteX8" fmla="*/ 38536 w 85197"/>
                <a:gd name="connsiteY8" fmla="*/ 132959 h 589770"/>
                <a:gd name="connsiteX9" fmla="*/ 34084 w 85197"/>
                <a:gd name="connsiteY9" fmla="*/ 26298 h 589770"/>
                <a:gd name="connsiteX10" fmla="*/ 72740 w 85197"/>
                <a:gd name="connsiteY10" fmla="*/ -215 h 589770"/>
                <a:gd name="connsiteX11" fmla="*/ 82253 w 85197"/>
                <a:gd name="connsiteY11" fmla="*/ 7476 h 589770"/>
                <a:gd name="connsiteX12" fmla="*/ 83670 w 85197"/>
                <a:gd name="connsiteY12" fmla="*/ 78718 h 58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197" h="589770">
                  <a:moveTo>
                    <a:pt x="83670" y="78718"/>
                  </a:moveTo>
                  <a:cubicBezTo>
                    <a:pt x="85693" y="161031"/>
                    <a:pt x="85693" y="243262"/>
                    <a:pt x="83670" y="325434"/>
                  </a:cubicBezTo>
                  <a:cubicBezTo>
                    <a:pt x="83670" y="340816"/>
                    <a:pt x="83670" y="355793"/>
                    <a:pt x="82456" y="370972"/>
                  </a:cubicBezTo>
                  <a:cubicBezTo>
                    <a:pt x="80634" y="419344"/>
                    <a:pt x="78205" y="467311"/>
                    <a:pt x="75169" y="515481"/>
                  </a:cubicBezTo>
                  <a:cubicBezTo>
                    <a:pt x="75169" y="521552"/>
                    <a:pt x="75169" y="540981"/>
                    <a:pt x="73145" y="571542"/>
                  </a:cubicBezTo>
                  <a:cubicBezTo>
                    <a:pt x="69097" y="572757"/>
                    <a:pt x="21333" y="583888"/>
                    <a:pt x="688" y="589556"/>
                  </a:cubicBezTo>
                  <a:cubicBezTo>
                    <a:pt x="7368" y="540577"/>
                    <a:pt x="12225" y="504551"/>
                    <a:pt x="18296" y="455369"/>
                  </a:cubicBezTo>
                  <a:cubicBezTo>
                    <a:pt x="23559" y="410034"/>
                    <a:pt x="28619" y="364698"/>
                    <a:pt x="32262" y="318957"/>
                  </a:cubicBezTo>
                  <a:cubicBezTo>
                    <a:pt x="37119" y="257228"/>
                    <a:pt x="39750" y="195296"/>
                    <a:pt x="38536" y="132959"/>
                  </a:cubicBezTo>
                  <a:cubicBezTo>
                    <a:pt x="38536" y="104826"/>
                    <a:pt x="22345" y="53217"/>
                    <a:pt x="34084" y="26298"/>
                  </a:cubicBezTo>
                  <a:cubicBezTo>
                    <a:pt x="41087" y="10998"/>
                    <a:pt x="55942" y="797"/>
                    <a:pt x="72740" y="-215"/>
                  </a:cubicBezTo>
                  <a:cubicBezTo>
                    <a:pt x="76545" y="1444"/>
                    <a:pt x="79824" y="4096"/>
                    <a:pt x="82253" y="7476"/>
                  </a:cubicBezTo>
                  <a:cubicBezTo>
                    <a:pt x="89741" y="21238"/>
                    <a:pt x="83265" y="62122"/>
                    <a:pt x="83670" y="78718"/>
                  </a:cubicBezTo>
                  <a:close/>
                </a:path>
              </a:pathLst>
            </a:custGeom>
            <a:solidFill>
              <a:srgbClr val="D67A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2A920A18-E057-4523-BD59-7529AB1ADB0F}"/>
                </a:ext>
              </a:extLst>
            </p:cNvPr>
            <p:cNvSpPr/>
            <p:nvPr/>
          </p:nvSpPr>
          <p:spPr>
            <a:xfrm>
              <a:off x="772385" y="4835942"/>
              <a:ext cx="318119" cy="523442"/>
            </a:xfrm>
            <a:custGeom>
              <a:avLst/>
              <a:gdLst>
                <a:gd name="connsiteX0" fmla="*/ 101374 w 318119"/>
                <a:gd name="connsiteY0" fmla="*/ 144496 h 523442"/>
                <a:gd name="connsiteX1" fmla="*/ 27299 w 318119"/>
                <a:gd name="connsiteY1" fmla="*/ 246906 h 523442"/>
                <a:gd name="connsiteX2" fmla="*/ 1797 w 318119"/>
                <a:gd name="connsiteY2" fmla="*/ 368341 h 523442"/>
                <a:gd name="connsiteX3" fmla="*/ 18799 w 318119"/>
                <a:gd name="connsiteY3" fmla="*/ 424606 h 523442"/>
                <a:gd name="connsiteX4" fmla="*/ 50169 w 318119"/>
                <a:gd name="connsiteY4" fmla="*/ 478644 h 523442"/>
                <a:gd name="connsiteX5" fmla="*/ 239000 w 318119"/>
                <a:gd name="connsiteY5" fmla="*/ 498884 h 523442"/>
                <a:gd name="connsiteX6" fmla="*/ 317327 w 318119"/>
                <a:gd name="connsiteY6" fmla="*/ 316731 h 523442"/>
                <a:gd name="connsiteX7" fmla="*/ 295266 w 318119"/>
                <a:gd name="connsiteY7" fmla="*/ 224440 h 523442"/>
                <a:gd name="connsiteX8" fmla="*/ 259645 w 318119"/>
                <a:gd name="connsiteY8" fmla="*/ 110291 h 523442"/>
                <a:gd name="connsiteX9" fmla="*/ 223619 w 318119"/>
                <a:gd name="connsiteY9" fmla="*/ -215 h 523442"/>
                <a:gd name="connsiteX10" fmla="*/ 101374 w 318119"/>
                <a:gd name="connsiteY10" fmla="*/ 144496 h 52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8119" h="523442">
                  <a:moveTo>
                    <a:pt x="101374" y="144496"/>
                  </a:moveTo>
                  <a:cubicBezTo>
                    <a:pt x="73141" y="175927"/>
                    <a:pt x="48307" y="210253"/>
                    <a:pt x="27299" y="246906"/>
                  </a:cubicBezTo>
                  <a:cubicBezTo>
                    <a:pt x="6290" y="283721"/>
                    <a:pt x="-2635" y="326183"/>
                    <a:pt x="1797" y="368341"/>
                  </a:cubicBezTo>
                  <a:cubicBezTo>
                    <a:pt x="5015" y="387750"/>
                    <a:pt x="10722" y="406653"/>
                    <a:pt x="18799" y="424606"/>
                  </a:cubicBezTo>
                  <a:cubicBezTo>
                    <a:pt x="26489" y="444096"/>
                    <a:pt x="37054" y="462311"/>
                    <a:pt x="50169" y="478644"/>
                  </a:cubicBezTo>
                  <a:cubicBezTo>
                    <a:pt x="95302" y="531064"/>
                    <a:pt x="181522" y="536529"/>
                    <a:pt x="239000" y="498884"/>
                  </a:cubicBezTo>
                  <a:cubicBezTo>
                    <a:pt x="296075" y="456746"/>
                    <a:pt x="326009" y="387143"/>
                    <a:pt x="317327" y="316731"/>
                  </a:cubicBezTo>
                  <a:cubicBezTo>
                    <a:pt x="313218" y="285279"/>
                    <a:pt x="305830" y="254354"/>
                    <a:pt x="295266" y="224440"/>
                  </a:cubicBezTo>
                  <a:cubicBezTo>
                    <a:pt x="283386" y="186390"/>
                    <a:pt x="271526" y="148341"/>
                    <a:pt x="259645" y="110291"/>
                  </a:cubicBezTo>
                  <a:cubicBezTo>
                    <a:pt x="248513" y="75075"/>
                    <a:pt x="241430" y="31763"/>
                    <a:pt x="223619" y="-215"/>
                  </a:cubicBezTo>
                  <a:cubicBezTo>
                    <a:pt x="177474" y="38847"/>
                    <a:pt x="140031" y="98148"/>
                    <a:pt x="101374" y="144496"/>
                  </a:cubicBezTo>
                  <a:close/>
                </a:path>
              </a:pathLst>
            </a:custGeom>
            <a:solidFill>
              <a:srgbClr val="FFFFFF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4EB3A4C3-5138-4507-82C6-E90F9D6BE92E}"/>
                </a:ext>
              </a:extLst>
            </p:cNvPr>
            <p:cNvSpPr/>
            <p:nvPr/>
          </p:nvSpPr>
          <p:spPr>
            <a:xfrm>
              <a:off x="91837" y="4926552"/>
              <a:ext cx="235383" cy="417397"/>
            </a:xfrm>
            <a:custGeom>
              <a:avLst/>
              <a:gdLst>
                <a:gd name="connsiteX0" fmla="*/ 235665 w 235383"/>
                <a:gd name="connsiteY0" fmla="*/ 342496 h 417397"/>
                <a:gd name="connsiteX1" fmla="*/ 127993 w 235383"/>
                <a:gd name="connsiteY1" fmla="*/ 407869 h 417397"/>
                <a:gd name="connsiteX2" fmla="*/ 4534 w 235383"/>
                <a:gd name="connsiteY2" fmla="*/ 401595 h 417397"/>
                <a:gd name="connsiteX3" fmla="*/ 688 w 235383"/>
                <a:gd name="connsiteY3" fmla="*/ 205477 h 417397"/>
                <a:gd name="connsiteX4" fmla="*/ 688 w 235383"/>
                <a:gd name="connsiteY4" fmla="*/ 137271 h 417397"/>
                <a:gd name="connsiteX5" fmla="*/ 2509 w 235383"/>
                <a:gd name="connsiteY5" fmla="*/ 36075 h 417397"/>
                <a:gd name="connsiteX6" fmla="*/ 22749 w 235383"/>
                <a:gd name="connsiteY6" fmla="*/ 5918 h 417397"/>
                <a:gd name="connsiteX7" fmla="*/ 68489 w 235383"/>
                <a:gd name="connsiteY7" fmla="*/ 68660 h 417397"/>
                <a:gd name="connsiteX8" fmla="*/ 95003 w 235383"/>
                <a:gd name="connsiteY8" fmla="*/ 109138 h 417397"/>
                <a:gd name="connsiteX9" fmla="*/ 235665 w 235383"/>
                <a:gd name="connsiteY9" fmla="*/ 342496 h 41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383" h="417397">
                  <a:moveTo>
                    <a:pt x="235665" y="342496"/>
                  </a:moveTo>
                  <a:cubicBezTo>
                    <a:pt x="204112" y="370730"/>
                    <a:pt x="167601" y="392892"/>
                    <a:pt x="127993" y="407869"/>
                  </a:cubicBezTo>
                  <a:cubicBezTo>
                    <a:pt x="87636" y="422178"/>
                    <a:pt x="43231" y="419932"/>
                    <a:pt x="4534" y="401595"/>
                  </a:cubicBezTo>
                  <a:cubicBezTo>
                    <a:pt x="2105" y="336020"/>
                    <a:pt x="831" y="270647"/>
                    <a:pt x="688" y="205477"/>
                  </a:cubicBezTo>
                  <a:cubicBezTo>
                    <a:pt x="688" y="182607"/>
                    <a:pt x="688" y="160141"/>
                    <a:pt x="688" y="137271"/>
                  </a:cubicBezTo>
                  <a:cubicBezTo>
                    <a:pt x="688" y="103269"/>
                    <a:pt x="688" y="69470"/>
                    <a:pt x="2509" y="36075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60"/>
                    <a:pt x="55941" y="50647"/>
                    <a:pt x="68489" y="68660"/>
                  </a:cubicBezTo>
                  <a:cubicBezTo>
                    <a:pt x="71728" y="73315"/>
                    <a:pt x="81645" y="88899"/>
                    <a:pt x="95003" y="109138"/>
                  </a:cubicBezTo>
                  <a:cubicBezTo>
                    <a:pt x="145398" y="183618"/>
                    <a:pt x="243154" y="336222"/>
                    <a:pt x="235665" y="342496"/>
                  </a:cubicBezTo>
                  <a:close/>
                </a:path>
              </a:pathLst>
            </a:custGeom>
            <a:solidFill>
              <a:srgbClr val="FCC57C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88D41E9D-0C0F-4710-97F3-9EA58294DBF5}"/>
                </a:ext>
              </a:extLst>
            </p:cNvPr>
            <p:cNvSpPr/>
            <p:nvPr/>
          </p:nvSpPr>
          <p:spPr>
            <a:xfrm>
              <a:off x="88994" y="5270202"/>
              <a:ext cx="506597" cy="692636"/>
            </a:xfrm>
            <a:custGeom>
              <a:avLst/>
              <a:gdLst>
                <a:gd name="connsiteX0" fmla="*/ 507286 w 506597"/>
                <a:gd name="connsiteY0" fmla="*/ 676454 h 692636"/>
                <a:gd name="connsiteX1" fmla="*/ 254700 w 506597"/>
                <a:gd name="connsiteY1" fmla="*/ 690622 h 692636"/>
                <a:gd name="connsiteX2" fmla="*/ 187304 w 506597"/>
                <a:gd name="connsiteY2" fmla="*/ 526888 h 692636"/>
                <a:gd name="connsiteX3" fmla="*/ 173136 w 506597"/>
                <a:gd name="connsiteY3" fmla="*/ 491468 h 692636"/>
                <a:gd name="connsiteX4" fmla="*/ 7782 w 506597"/>
                <a:gd name="connsiteY4" fmla="*/ 68874 h 692636"/>
                <a:gd name="connsiteX5" fmla="*/ 62023 w 506597"/>
                <a:gd name="connsiteY5" fmla="*/ 42158 h 692636"/>
                <a:gd name="connsiteX6" fmla="*/ 244176 w 506597"/>
                <a:gd name="connsiteY6" fmla="*/ -141 h 692636"/>
                <a:gd name="connsiteX7" fmla="*/ 392934 w 506597"/>
                <a:gd name="connsiteY7" fmla="*/ 390272 h 692636"/>
                <a:gd name="connsiteX8" fmla="*/ 482188 w 506597"/>
                <a:gd name="connsiteY8" fmla="*/ 617154 h 692636"/>
                <a:gd name="connsiteX9" fmla="*/ 507286 w 506597"/>
                <a:gd name="connsiteY9" fmla="*/ 676454 h 69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97" h="692636">
                  <a:moveTo>
                    <a:pt x="507286" y="676454"/>
                  </a:moveTo>
                  <a:cubicBezTo>
                    <a:pt x="423900" y="690663"/>
                    <a:pt x="339158" y="695399"/>
                    <a:pt x="254700" y="690622"/>
                  </a:cubicBezTo>
                  <a:cubicBezTo>
                    <a:pt x="232032" y="636644"/>
                    <a:pt x="209567" y="582080"/>
                    <a:pt x="187304" y="526888"/>
                  </a:cubicBezTo>
                  <a:cubicBezTo>
                    <a:pt x="182648" y="515554"/>
                    <a:pt x="177791" y="503815"/>
                    <a:pt x="173136" y="491468"/>
                  </a:cubicBezTo>
                  <a:cubicBezTo>
                    <a:pt x="121728" y="363759"/>
                    <a:pt x="53927" y="186666"/>
                    <a:pt x="7782" y="68874"/>
                  </a:cubicBezTo>
                  <a:cubicBezTo>
                    <a:pt x="-11445" y="20098"/>
                    <a:pt x="8997" y="56731"/>
                    <a:pt x="62023" y="42158"/>
                  </a:cubicBezTo>
                  <a:cubicBezTo>
                    <a:pt x="77000" y="38110"/>
                    <a:pt x="243163" y="-2165"/>
                    <a:pt x="244176" y="-141"/>
                  </a:cubicBezTo>
                  <a:cubicBezTo>
                    <a:pt x="295988" y="130806"/>
                    <a:pt x="343753" y="260742"/>
                    <a:pt x="392934" y="390272"/>
                  </a:cubicBezTo>
                  <a:cubicBezTo>
                    <a:pt x="421673" y="465967"/>
                    <a:pt x="451020" y="541662"/>
                    <a:pt x="482188" y="617154"/>
                  </a:cubicBezTo>
                  <a:cubicBezTo>
                    <a:pt x="490082" y="636989"/>
                    <a:pt x="499595" y="656418"/>
                    <a:pt x="507286" y="676454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31659169-06E1-4AC6-A66F-8B6AE050D194}"/>
                </a:ext>
              </a:extLst>
            </p:cNvPr>
            <p:cNvSpPr/>
            <p:nvPr/>
          </p:nvSpPr>
          <p:spPr>
            <a:xfrm>
              <a:off x="749953" y="5946909"/>
              <a:ext cx="368216" cy="647052"/>
            </a:xfrm>
            <a:custGeom>
              <a:avLst/>
              <a:gdLst>
                <a:gd name="connsiteX0" fmla="*/ 237550 w 368216"/>
                <a:gd name="connsiteY0" fmla="*/ 223392 h 647052"/>
                <a:gd name="connsiteX1" fmla="*/ 241395 w 368216"/>
                <a:gd name="connsiteY1" fmla="*/ 405544 h 647052"/>
                <a:gd name="connsiteX2" fmla="*/ 42849 w 368216"/>
                <a:gd name="connsiteY2" fmla="*/ 567458 h 647052"/>
                <a:gd name="connsiteX3" fmla="*/ 3585 w 368216"/>
                <a:gd name="connsiteY3" fmla="*/ 628176 h 647052"/>
                <a:gd name="connsiteX4" fmla="*/ 64302 w 368216"/>
                <a:gd name="connsiteY4" fmla="*/ 645378 h 647052"/>
                <a:gd name="connsiteX5" fmla="*/ 230669 w 368216"/>
                <a:gd name="connsiteY5" fmla="*/ 603483 h 647052"/>
                <a:gd name="connsiteX6" fmla="*/ 352104 w 368216"/>
                <a:gd name="connsiteY6" fmla="*/ 486703 h 647052"/>
                <a:gd name="connsiteX7" fmla="*/ 367081 w 368216"/>
                <a:gd name="connsiteY7" fmla="*/ 355350 h 647052"/>
                <a:gd name="connsiteX8" fmla="*/ 316686 w 368216"/>
                <a:gd name="connsiteY8" fmla="*/ 57227 h 647052"/>
                <a:gd name="connsiteX9" fmla="*/ 210430 w 368216"/>
                <a:gd name="connsiteY9" fmla="*/ 31928 h 647052"/>
                <a:gd name="connsiteX10" fmla="*/ 237550 w 368216"/>
                <a:gd name="connsiteY10" fmla="*/ 223392 h 64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216" h="647052">
                  <a:moveTo>
                    <a:pt x="237550" y="223392"/>
                  </a:moveTo>
                  <a:cubicBezTo>
                    <a:pt x="254146" y="283096"/>
                    <a:pt x="264671" y="348267"/>
                    <a:pt x="241395" y="405544"/>
                  </a:cubicBezTo>
                  <a:cubicBezTo>
                    <a:pt x="208405" y="486501"/>
                    <a:pt x="119960" y="526980"/>
                    <a:pt x="42849" y="567458"/>
                  </a:cubicBezTo>
                  <a:cubicBezTo>
                    <a:pt x="18967" y="580209"/>
                    <a:pt x="-8356" y="604900"/>
                    <a:pt x="3585" y="628176"/>
                  </a:cubicBezTo>
                  <a:cubicBezTo>
                    <a:pt x="13502" y="648415"/>
                    <a:pt x="41432" y="648415"/>
                    <a:pt x="64302" y="645378"/>
                  </a:cubicBezTo>
                  <a:cubicBezTo>
                    <a:pt x="121539" y="639752"/>
                    <a:pt x="177602" y="625625"/>
                    <a:pt x="230669" y="603483"/>
                  </a:cubicBezTo>
                  <a:cubicBezTo>
                    <a:pt x="284384" y="581200"/>
                    <a:pt x="327735" y="539507"/>
                    <a:pt x="352104" y="486703"/>
                  </a:cubicBezTo>
                  <a:cubicBezTo>
                    <a:pt x="366899" y="444606"/>
                    <a:pt x="372020" y="399695"/>
                    <a:pt x="367081" y="355350"/>
                  </a:cubicBezTo>
                  <a:cubicBezTo>
                    <a:pt x="358135" y="254803"/>
                    <a:pt x="341297" y="155124"/>
                    <a:pt x="316686" y="57227"/>
                  </a:cubicBezTo>
                  <a:cubicBezTo>
                    <a:pt x="304541" y="962"/>
                    <a:pt x="246658" y="-25552"/>
                    <a:pt x="210430" y="31928"/>
                  </a:cubicBezTo>
                  <a:cubicBezTo>
                    <a:pt x="178654" y="82931"/>
                    <a:pt x="223585" y="172995"/>
                    <a:pt x="237550" y="223392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B98A661E-C372-4BEB-8B19-DBDF26A2A265}"/>
                </a:ext>
              </a:extLst>
            </p:cNvPr>
            <p:cNvSpPr/>
            <p:nvPr/>
          </p:nvSpPr>
          <p:spPr>
            <a:xfrm>
              <a:off x="890678" y="4861039"/>
              <a:ext cx="86016" cy="269788"/>
            </a:xfrm>
            <a:custGeom>
              <a:avLst/>
              <a:gdLst>
                <a:gd name="connsiteX0" fmla="*/ 86705 w 86016"/>
                <a:gd name="connsiteY0" fmla="*/ -215 h 269788"/>
                <a:gd name="connsiteX1" fmla="*/ 59180 w 86016"/>
                <a:gd name="connsiteY1" fmla="*/ 64550 h 269788"/>
                <a:gd name="connsiteX2" fmla="*/ 38941 w 86016"/>
                <a:gd name="connsiteY2" fmla="*/ 133363 h 269788"/>
                <a:gd name="connsiteX3" fmla="*/ 688 w 86016"/>
                <a:gd name="connsiteY3" fmla="*/ 269573 h 26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16" h="269788">
                  <a:moveTo>
                    <a:pt x="86705" y="-215"/>
                  </a:moveTo>
                  <a:cubicBezTo>
                    <a:pt x="76991" y="21238"/>
                    <a:pt x="66466" y="42489"/>
                    <a:pt x="59180" y="64550"/>
                  </a:cubicBezTo>
                  <a:cubicBezTo>
                    <a:pt x="51894" y="86611"/>
                    <a:pt x="44406" y="110291"/>
                    <a:pt x="38941" y="133363"/>
                  </a:cubicBezTo>
                  <a:lnTo>
                    <a:pt x="688" y="269573"/>
                  </a:ln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74054465-9D52-48FD-84E0-E6991FB57056}"/>
                </a:ext>
              </a:extLst>
            </p:cNvPr>
            <p:cNvSpPr/>
            <p:nvPr/>
          </p:nvSpPr>
          <p:spPr>
            <a:xfrm>
              <a:off x="955820" y="4855777"/>
              <a:ext cx="90295" cy="290027"/>
            </a:xfrm>
            <a:custGeom>
              <a:avLst/>
              <a:gdLst>
                <a:gd name="connsiteX0" fmla="*/ 90984 w 90295"/>
                <a:gd name="connsiteY0" fmla="*/ 273217 h 290027"/>
                <a:gd name="connsiteX1" fmla="*/ 53542 w 90295"/>
                <a:gd name="connsiteY1" fmla="*/ 129316 h 290027"/>
                <a:gd name="connsiteX2" fmla="*/ 37351 w 90295"/>
                <a:gd name="connsiteY2" fmla="*/ 56657 h 290027"/>
                <a:gd name="connsiteX3" fmla="*/ 25814 w 90295"/>
                <a:gd name="connsiteY3" fmla="*/ -215 h 290027"/>
                <a:gd name="connsiteX4" fmla="*/ 12254 w 90295"/>
                <a:gd name="connsiteY4" fmla="*/ 69205 h 290027"/>
                <a:gd name="connsiteX5" fmla="*/ 4361 w 90295"/>
                <a:gd name="connsiteY5" fmla="*/ 142066 h 290027"/>
                <a:gd name="connsiteX6" fmla="*/ 920 w 90295"/>
                <a:gd name="connsiteY6" fmla="*/ 289812 h 29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95" h="290027">
                  <a:moveTo>
                    <a:pt x="90984" y="273217"/>
                  </a:moveTo>
                  <a:cubicBezTo>
                    <a:pt x="77424" y="225452"/>
                    <a:pt x="65078" y="177485"/>
                    <a:pt x="53542" y="129316"/>
                  </a:cubicBezTo>
                  <a:cubicBezTo>
                    <a:pt x="47875" y="105029"/>
                    <a:pt x="42410" y="80944"/>
                    <a:pt x="37351" y="56657"/>
                  </a:cubicBezTo>
                  <a:cubicBezTo>
                    <a:pt x="35084" y="37410"/>
                    <a:pt x="31238" y="18385"/>
                    <a:pt x="25814" y="-215"/>
                  </a:cubicBezTo>
                  <a:cubicBezTo>
                    <a:pt x="18548" y="22311"/>
                    <a:pt x="13995" y="45607"/>
                    <a:pt x="12254" y="69205"/>
                  </a:cubicBezTo>
                  <a:cubicBezTo>
                    <a:pt x="8752" y="93492"/>
                    <a:pt x="6121" y="117779"/>
                    <a:pt x="4361" y="142066"/>
                  </a:cubicBezTo>
                  <a:cubicBezTo>
                    <a:pt x="718" y="191248"/>
                    <a:pt x="313" y="240429"/>
                    <a:pt x="920" y="28981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22C503E1-8EC2-4582-9DB3-FB00DDDF45F9}"/>
                </a:ext>
              </a:extLst>
            </p:cNvPr>
            <p:cNvSpPr/>
            <p:nvPr/>
          </p:nvSpPr>
          <p:spPr>
            <a:xfrm>
              <a:off x="92243" y="4926755"/>
              <a:ext cx="94921" cy="144771"/>
            </a:xfrm>
            <a:custGeom>
              <a:avLst/>
              <a:gdLst>
                <a:gd name="connsiteX0" fmla="*/ 95610 w 94921"/>
                <a:gd name="connsiteY0" fmla="*/ 107924 h 144771"/>
                <a:gd name="connsiteX1" fmla="*/ 91966 w 94921"/>
                <a:gd name="connsiteY1" fmla="*/ 111364 h 144771"/>
                <a:gd name="connsiteX2" fmla="*/ 58370 w 94921"/>
                <a:gd name="connsiteY2" fmla="*/ 137270 h 144771"/>
                <a:gd name="connsiteX3" fmla="*/ 688 w 94921"/>
                <a:gd name="connsiteY3" fmla="*/ 137270 h 144771"/>
                <a:gd name="connsiteX4" fmla="*/ 2509 w 94921"/>
                <a:gd name="connsiteY4" fmla="*/ 36074 h 144771"/>
                <a:gd name="connsiteX5" fmla="*/ 22749 w 94921"/>
                <a:gd name="connsiteY5" fmla="*/ 5918 h 144771"/>
                <a:gd name="connsiteX6" fmla="*/ 68489 w 94921"/>
                <a:gd name="connsiteY6" fmla="*/ 68660 h 144771"/>
                <a:gd name="connsiteX7" fmla="*/ 95610 w 94921"/>
                <a:gd name="connsiteY7" fmla="*/ 107924 h 14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921" h="144771">
                  <a:moveTo>
                    <a:pt x="95610" y="107924"/>
                  </a:moveTo>
                  <a:lnTo>
                    <a:pt x="91966" y="111364"/>
                  </a:lnTo>
                  <a:cubicBezTo>
                    <a:pt x="82070" y="121565"/>
                    <a:pt x="70756" y="130288"/>
                    <a:pt x="58370" y="137270"/>
                  </a:cubicBezTo>
                  <a:cubicBezTo>
                    <a:pt x="40378" y="146986"/>
                    <a:pt x="18681" y="146986"/>
                    <a:pt x="688" y="137270"/>
                  </a:cubicBezTo>
                  <a:cubicBezTo>
                    <a:pt x="688" y="103269"/>
                    <a:pt x="688" y="69470"/>
                    <a:pt x="2509" y="36074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59"/>
                    <a:pt x="55941" y="50647"/>
                    <a:pt x="68489" y="68660"/>
                  </a:cubicBezTo>
                  <a:cubicBezTo>
                    <a:pt x="72335" y="72505"/>
                    <a:pt x="82252" y="87482"/>
                    <a:pt x="95610" y="10792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2293E76C-53EE-47A2-8513-03357F224E72}"/>
                </a:ext>
              </a:extLst>
            </p:cNvPr>
            <p:cNvSpPr/>
            <p:nvPr/>
          </p:nvSpPr>
          <p:spPr>
            <a:xfrm>
              <a:off x="176790" y="5371533"/>
              <a:ext cx="255414" cy="513811"/>
            </a:xfrm>
            <a:custGeom>
              <a:avLst/>
              <a:gdLst>
                <a:gd name="connsiteX0" fmla="*/ 155166 w 255414"/>
                <a:gd name="connsiteY0" fmla="*/ 387911 h 513811"/>
                <a:gd name="connsiteX1" fmla="*/ 251303 w 255414"/>
                <a:gd name="connsiteY1" fmla="*/ 513596 h 513811"/>
                <a:gd name="connsiteX2" fmla="*/ 251303 w 255414"/>
                <a:gd name="connsiteY2" fmla="*/ 473118 h 513811"/>
                <a:gd name="connsiteX3" fmla="*/ 159213 w 255414"/>
                <a:gd name="connsiteY3" fmla="*/ 227819 h 513811"/>
                <a:gd name="connsiteX4" fmla="*/ 37778 w 255414"/>
                <a:gd name="connsiteY4" fmla="*/ 6807 h 513811"/>
                <a:gd name="connsiteX5" fmla="*/ 35552 w 255414"/>
                <a:gd name="connsiteY5" fmla="*/ 126826 h 513811"/>
                <a:gd name="connsiteX6" fmla="*/ 155166 w 255414"/>
                <a:gd name="connsiteY6" fmla="*/ 387911 h 51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414" h="513811">
                  <a:moveTo>
                    <a:pt x="155166" y="387911"/>
                  </a:moveTo>
                  <a:cubicBezTo>
                    <a:pt x="179049" y="438307"/>
                    <a:pt x="207585" y="493357"/>
                    <a:pt x="251303" y="513596"/>
                  </a:cubicBezTo>
                  <a:cubicBezTo>
                    <a:pt x="259398" y="505096"/>
                    <a:pt x="255755" y="487892"/>
                    <a:pt x="251303" y="473118"/>
                  </a:cubicBezTo>
                  <a:cubicBezTo>
                    <a:pt x="226004" y="389429"/>
                    <a:pt x="195240" y="307481"/>
                    <a:pt x="159213" y="227819"/>
                  </a:cubicBezTo>
                  <a:cubicBezTo>
                    <a:pt x="138974" y="181471"/>
                    <a:pt x="80484" y="28261"/>
                    <a:pt x="37778" y="6807"/>
                  </a:cubicBezTo>
                  <a:cubicBezTo>
                    <a:pt x="-37714" y="-31648"/>
                    <a:pt x="23409" y="99098"/>
                    <a:pt x="35552" y="126826"/>
                  </a:cubicBezTo>
                  <a:cubicBezTo>
                    <a:pt x="74553" y="214522"/>
                    <a:pt x="114425" y="301550"/>
                    <a:pt x="155166" y="387911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26AE10A-5085-43C9-B96C-300E60BCA990}"/>
                </a:ext>
              </a:extLst>
            </p:cNvPr>
            <p:cNvSpPr/>
            <p:nvPr/>
          </p:nvSpPr>
          <p:spPr>
            <a:xfrm>
              <a:off x="322088" y="5980590"/>
              <a:ext cx="497176" cy="208738"/>
            </a:xfrm>
            <a:custGeom>
              <a:avLst/>
              <a:gdLst>
                <a:gd name="connsiteX0" fmla="*/ 429832 w 497176"/>
                <a:gd name="connsiteY0" fmla="*/ 7961 h 208738"/>
                <a:gd name="connsiteX1" fmla="*/ 466262 w 497176"/>
                <a:gd name="connsiteY1" fmla="*/ -133 h 208738"/>
                <a:gd name="connsiteX2" fmla="*/ 494395 w 497176"/>
                <a:gd name="connsiteY2" fmla="*/ 63013 h 208738"/>
                <a:gd name="connsiteX3" fmla="*/ 437724 w 497176"/>
                <a:gd name="connsiteY3" fmla="*/ 116646 h 208738"/>
                <a:gd name="connsiteX4" fmla="*/ 207807 w 497176"/>
                <a:gd name="connsiteY4" fmla="*/ 200842 h 208738"/>
                <a:gd name="connsiteX5" fmla="*/ 66133 w 497176"/>
                <a:gd name="connsiteY5" fmla="*/ 194971 h 208738"/>
                <a:gd name="connsiteX6" fmla="*/ 5415 w 497176"/>
                <a:gd name="connsiteY6" fmla="*/ 101669 h 208738"/>
                <a:gd name="connsiteX7" fmla="*/ 126850 w 497176"/>
                <a:gd name="connsiteY7" fmla="*/ 78799 h 208738"/>
                <a:gd name="connsiteX8" fmla="*/ 429832 w 497176"/>
                <a:gd name="connsiteY8" fmla="*/ 7961 h 20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176" h="208738">
                  <a:moveTo>
                    <a:pt x="429832" y="7961"/>
                  </a:moveTo>
                  <a:cubicBezTo>
                    <a:pt x="441023" y="2052"/>
                    <a:pt x="453612" y="-741"/>
                    <a:pt x="466262" y="-133"/>
                  </a:cubicBezTo>
                  <a:cubicBezTo>
                    <a:pt x="492370" y="3915"/>
                    <a:pt x="504312" y="38523"/>
                    <a:pt x="494395" y="63013"/>
                  </a:cubicBezTo>
                  <a:cubicBezTo>
                    <a:pt x="482028" y="86712"/>
                    <a:pt x="462072" y="105596"/>
                    <a:pt x="437724" y="116646"/>
                  </a:cubicBezTo>
                  <a:cubicBezTo>
                    <a:pt x="366239" y="157186"/>
                    <a:pt x="288561" y="185621"/>
                    <a:pt x="207807" y="200842"/>
                  </a:cubicBezTo>
                  <a:cubicBezTo>
                    <a:pt x="161035" y="212803"/>
                    <a:pt x="111772" y="210759"/>
                    <a:pt x="66133" y="194971"/>
                  </a:cubicBezTo>
                  <a:cubicBezTo>
                    <a:pt x="34559" y="181614"/>
                    <a:pt x="-14824" y="140327"/>
                    <a:pt x="5415" y="101669"/>
                  </a:cubicBezTo>
                  <a:cubicBezTo>
                    <a:pt x="25654" y="63013"/>
                    <a:pt x="92848" y="79001"/>
                    <a:pt x="126850" y="78799"/>
                  </a:cubicBezTo>
                  <a:cubicBezTo>
                    <a:pt x="231486" y="75075"/>
                    <a:pt x="334403" y="51011"/>
                    <a:pt x="429832" y="7961"/>
                  </a:cubicBezTo>
                  <a:close/>
                </a:path>
              </a:pathLst>
            </a:custGeom>
            <a:solidFill>
              <a:srgbClr val="50AD9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40CF4A2C-6137-4CE9-B482-7595FB972606}"/>
              </a:ext>
            </a:extLst>
          </p:cNvPr>
          <p:cNvSpPr/>
          <p:nvPr userDrawn="1"/>
        </p:nvSpPr>
        <p:spPr>
          <a:xfrm>
            <a:off x="4735927" y="1013234"/>
            <a:ext cx="405500" cy="353720"/>
          </a:xfrm>
          <a:custGeom>
            <a:avLst/>
            <a:gdLst>
              <a:gd name="connsiteX0" fmla="*/ 390695 w 405500"/>
              <a:gd name="connsiteY0" fmla="*/ 124184 h 353720"/>
              <a:gd name="connsiteX1" fmla="*/ 278368 w 405500"/>
              <a:gd name="connsiteY1" fmla="*/ 261203 h 353720"/>
              <a:gd name="connsiteX2" fmla="*/ 203685 w 405500"/>
              <a:gd name="connsiteY2" fmla="*/ 321921 h 353720"/>
              <a:gd name="connsiteX3" fmla="*/ 174743 w 405500"/>
              <a:gd name="connsiteY3" fmla="*/ 342160 h 353720"/>
              <a:gd name="connsiteX4" fmla="*/ 59380 w 405500"/>
              <a:gd name="connsiteY4" fmla="*/ 339934 h 353720"/>
              <a:gd name="connsiteX5" fmla="*/ 5543 w 405500"/>
              <a:gd name="connsiteY5" fmla="*/ 298039 h 353720"/>
              <a:gd name="connsiteX6" fmla="*/ 8782 w 405500"/>
              <a:gd name="connsiteY6" fmla="*/ 232666 h 353720"/>
              <a:gd name="connsiteX7" fmla="*/ 72737 w 405500"/>
              <a:gd name="connsiteY7" fmla="*/ 135113 h 353720"/>
              <a:gd name="connsiteX8" fmla="*/ 90345 w 405500"/>
              <a:gd name="connsiteY8" fmla="*/ 114874 h 353720"/>
              <a:gd name="connsiteX9" fmla="*/ 162195 w 405500"/>
              <a:gd name="connsiteY9" fmla="*/ 46668 h 353720"/>
              <a:gd name="connsiteX10" fmla="*/ 311965 w 405500"/>
              <a:gd name="connsiteY10" fmla="*/ 118 h 353720"/>
              <a:gd name="connsiteX11" fmla="*/ 405470 w 405500"/>
              <a:gd name="connsiteY11" fmla="*/ 55978 h 353720"/>
              <a:gd name="connsiteX12" fmla="*/ 390695 w 405500"/>
              <a:gd name="connsiteY12" fmla="*/ 124184 h 353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5500" h="353720">
                <a:moveTo>
                  <a:pt x="390695" y="124184"/>
                </a:moveTo>
                <a:cubicBezTo>
                  <a:pt x="362300" y="176583"/>
                  <a:pt x="324190" y="223093"/>
                  <a:pt x="278368" y="261203"/>
                </a:cubicBezTo>
                <a:cubicBezTo>
                  <a:pt x="254283" y="282657"/>
                  <a:pt x="228782" y="302694"/>
                  <a:pt x="203685" y="321921"/>
                </a:cubicBezTo>
                <a:cubicBezTo>
                  <a:pt x="194719" y="329592"/>
                  <a:pt x="185025" y="336352"/>
                  <a:pt x="174743" y="342160"/>
                </a:cubicBezTo>
                <a:cubicBezTo>
                  <a:pt x="137746" y="358028"/>
                  <a:pt x="95730" y="357218"/>
                  <a:pt x="59380" y="339934"/>
                </a:cubicBezTo>
                <a:cubicBezTo>
                  <a:pt x="36753" y="333316"/>
                  <a:pt x="17505" y="318339"/>
                  <a:pt x="5543" y="298039"/>
                </a:cubicBezTo>
                <a:cubicBezTo>
                  <a:pt x="-1904" y="276646"/>
                  <a:pt x="-751" y="253209"/>
                  <a:pt x="8782" y="232666"/>
                </a:cubicBezTo>
                <a:cubicBezTo>
                  <a:pt x="23981" y="196519"/>
                  <a:pt x="45658" y="163468"/>
                  <a:pt x="72737" y="135113"/>
                </a:cubicBezTo>
                <a:lnTo>
                  <a:pt x="90345" y="114874"/>
                </a:lnTo>
                <a:cubicBezTo>
                  <a:pt x="112386" y="90202"/>
                  <a:pt x="136410" y="67393"/>
                  <a:pt x="162195" y="46668"/>
                </a:cubicBezTo>
                <a:cubicBezTo>
                  <a:pt x="204920" y="13719"/>
                  <a:pt x="258068" y="-2817"/>
                  <a:pt x="311965" y="118"/>
                </a:cubicBezTo>
                <a:cubicBezTo>
                  <a:pt x="347181" y="1737"/>
                  <a:pt x="397982" y="15702"/>
                  <a:pt x="405470" y="55978"/>
                </a:cubicBezTo>
                <a:cubicBezTo>
                  <a:pt x="408222" y="79718"/>
                  <a:pt x="403021" y="103702"/>
                  <a:pt x="390695" y="124184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8CF2620A-907F-48A9-AC5F-2D7DFE9736B7}"/>
              </a:ext>
            </a:extLst>
          </p:cNvPr>
          <p:cNvSpPr/>
          <p:nvPr userDrawn="1"/>
        </p:nvSpPr>
        <p:spPr>
          <a:xfrm>
            <a:off x="4695610" y="972752"/>
            <a:ext cx="405506" cy="353773"/>
          </a:xfrm>
          <a:custGeom>
            <a:avLst/>
            <a:gdLst>
              <a:gd name="connsiteX0" fmla="*/ 390736 w 405506"/>
              <a:gd name="connsiteY0" fmla="*/ 124187 h 353773"/>
              <a:gd name="connsiteX1" fmla="*/ 278206 w 405506"/>
              <a:gd name="connsiteY1" fmla="*/ 261409 h 353773"/>
              <a:gd name="connsiteX2" fmla="*/ 203524 w 405506"/>
              <a:gd name="connsiteY2" fmla="*/ 322127 h 353773"/>
              <a:gd name="connsiteX3" fmla="*/ 174784 w 405506"/>
              <a:gd name="connsiteY3" fmla="*/ 342366 h 353773"/>
              <a:gd name="connsiteX4" fmla="*/ 59421 w 405506"/>
              <a:gd name="connsiteY4" fmla="*/ 340139 h 353773"/>
              <a:gd name="connsiteX5" fmla="*/ 5382 w 405506"/>
              <a:gd name="connsiteY5" fmla="*/ 298042 h 353773"/>
              <a:gd name="connsiteX6" fmla="*/ 8823 w 405506"/>
              <a:gd name="connsiteY6" fmla="*/ 232872 h 353773"/>
              <a:gd name="connsiteX7" fmla="*/ 72576 w 405506"/>
              <a:gd name="connsiteY7" fmla="*/ 135116 h 353773"/>
              <a:gd name="connsiteX8" fmla="*/ 90184 w 405506"/>
              <a:gd name="connsiteY8" fmla="*/ 114877 h 353773"/>
              <a:gd name="connsiteX9" fmla="*/ 162236 w 405506"/>
              <a:gd name="connsiteY9" fmla="*/ 46873 h 353773"/>
              <a:gd name="connsiteX10" fmla="*/ 311804 w 405506"/>
              <a:gd name="connsiteY10" fmla="*/ 121 h 353773"/>
              <a:gd name="connsiteX11" fmla="*/ 405511 w 405506"/>
              <a:gd name="connsiteY11" fmla="*/ 55981 h 353773"/>
              <a:gd name="connsiteX12" fmla="*/ 390736 w 405506"/>
              <a:gd name="connsiteY12" fmla="*/ 124187 h 35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5506" h="353773">
                <a:moveTo>
                  <a:pt x="390736" y="124187"/>
                </a:moveTo>
                <a:cubicBezTo>
                  <a:pt x="362219" y="176627"/>
                  <a:pt x="324049" y="223177"/>
                  <a:pt x="278206" y="261409"/>
                </a:cubicBezTo>
                <a:cubicBezTo>
                  <a:pt x="254122" y="282660"/>
                  <a:pt x="228823" y="302899"/>
                  <a:pt x="203524" y="322127"/>
                </a:cubicBezTo>
                <a:cubicBezTo>
                  <a:pt x="194558" y="329696"/>
                  <a:pt x="184924" y="336456"/>
                  <a:pt x="174784" y="342366"/>
                </a:cubicBezTo>
                <a:cubicBezTo>
                  <a:pt x="137746" y="358031"/>
                  <a:pt x="95811" y="357221"/>
                  <a:pt x="59421" y="340139"/>
                </a:cubicBezTo>
                <a:cubicBezTo>
                  <a:pt x="36793" y="333318"/>
                  <a:pt x="17525" y="318321"/>
                  <a:pt x="5382" y="298042"/>
                </a:cubicBezTo>
                <a:cubicBezTo>
                  <a:pt x="-1904" y="276690"/>
                  <a:pt x="-669" y="253333"/>
                  <a:pt x="8823" y="232872"/>
                </a:cubicBezTo>
                <a:cubicBezTo>
                  <a:pt x="23880" y="196643"/>
                  <a:pt x="45476" y="163491"/>
                  <a:pt x="72576" y="135116"/>
                </a:cubicBezTo>
                <a:lnTo>
                  <a:pt x="90184" y="114877"/>
                </a:lnTo>
                <a:cubicBezTo>
                  <a:pt x="112286" y="90266"/>
                  <a:pt x="136391" y="67517"/>
                  <a:pt x="162236" y="46873"/>
                </a:cubicBezTo>
                <a:cubicBezTo>
                  <a:pt x="204839" y="13782"/>
                  <a:pt x="257947" y="-2834"/>
                  <a:pt x="311804" y="121"/>
                </a:cubicBezTo>
                <a:cubicBezTo>
                  <a:pt x="347020" y="1740"/>
                  <a:pt x="397820" y="15705"/>
                  <a:pt x="405511" y="55981"/>
                </a:cubicBezTo>
                <a:cubicBezTo>
                  <a:pt x="408183" y="79721"/>
                  <a:pt x="402981" y="103685"/>
                  <a:pt x="390736" y="124187"/>
                </a:cubicBezTo>
                <a:close/>
              </a:path>
            </a:pathLst>
          </a:custGeom>
          <a:solidFill>
            <a:srgbClr val="EB871E"/>
          </a:solidFill>
          <a:ln w="17806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77453738-CE67-41CB-8947-7C446A8230C6}"/>
              </a:ext>
            </a:extLst>
          </p:cNvPr>
          <p:cNvSpPr/>
          <p:nvPr userDrawn="1"/>
        </p:nvSpPr>
        <p:spPr>
          <a:xfrm>
            <a:off x="4787534" y="1091690"/>
            <a:ext cx="185391" cy="141877"/>
          </a:xfrm>
          <a:custGeom>
            <a:avLst/>
            <a:gdLst>
              <a:gd name="connsiteX0" fmla="*/ 688 w 185391"/>
              <a:gd name="connsiteY0" fmla="*/ -215 h 141877"/>
              <a:gd name="connsiteX1" fmla="*/ 135077 w 185391"/>
              <a:gd name="connsiteY1" fmla="*/ 46335 h 141877"/>
              <a:gd name="connsiteX2" fmla="*/ 166853 w 185391"/>
              <a:gd name="connsiteY2" fmla="*/ 70825 h 141877"/>
              <a:gd name="connsiteX3" fmla="*/ 175151 w 185391"/>
              <a:gd name="connsiteY3" fmla="*/ 93492 h 141877"/>
              <a:gd name="connsiteX4" fmla="*/ 186080 w 185391"/>
              <a:gd name="connsiteY4" fmla="*/ 141662 h 141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391" h="141877">
                <a:moveTo>
                  <a:pt x="688" y="-215"/>
                </a:moveTo>
                <a:cubicBezTo>
                  <a:pt x="46814" y="11180"/>
                  <a:pt x="91785" y="26764"/>
                  <a:pt x="135077" y="46335"/>
                </a:cubicBezTo>
                <a:cubicBezTo>
                  <a:pt x="147727" y="51395"/>
                  <a:pt x="158737" y="59876"/>
                  <a:pt x="166853" y="70825"/>
                </a:cubicBezTo>
                <a:cubicBezTo>
                  <a:pt x="170738" y="77929"/>
                  <a:pt x="173531" y="85559"/>
                  <a:pt x="175151" y="93492"/>
                </a:cubicBezTo>
                <a:cubicBezTo>
                  <a:pt x="179198" y="109279"/>
                  <a:pt x="182841" y="125471"/>
                  <a:pt x="186080" y="141662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5" name="Freeform: Shape 94">
            <a:extLst>
              <a:ext uri="{FF2B5EF4-FFF2-40B4-BE49-F238E27FC236}">
                <a16:creationId xmlns:a16="http://schemas.microsoft.com/office/drawing/2014/main" id="{4844B7E4-04B0-4F42-A2DF-3E556CAFA26B}"/>
              </a:ext>
            </a:extLst>
          </p:cNvPr>
          <p:cNvSpPr/>
          <p:nvPr userDrawn="1"/>
        </p:nvSpPr>
        <p:spPr>
          <a:xfrm>
            <a:off x="4685247" y="1077523"/>
            <a:ext cx="297797" cy="259668"/>
          </a:xfrm>
          <a:custGeom>
            <a:avLst/>
            <a:gdLst>
              <a:gd name="connsiteX0" fmla="*/ 135561 w 297797"/>
              <a:gd name="connsiteY0" fmla="*/ 259454 h 259668"/>
              <a:gd name="connsiteX1" fmla="*/ 66140 w 297797"/>
              <a:gd name="connsiteY1" fmla="*/ 244881 h 259668"/>
              <a:gd name="connsiteX2" fmla="*/ 6434 w 297797"/>
              <a:gd name="connsiteY2" fmla="*/ 197522 h 259668"/>
              <a:gd name="connsiteX3" fmla="*/ 9673 w 297797"/>
              <a:gd name="connsiteY3" fmla="*/ 124458 h 259668"/>
              <a:gd name="connsiteX4" fmla="*/ 75450 w 297797"/>
              <a:gd name="connsiteY4" fmla="*/ 23262 h 259668"/>
              <a:gd name="connsiteX5" fmla="*/ 95689 w 297797"/>
              <a:gd name="connsiteY5" fmla="*/ -215 h 259668"/>
              <a:gd name="connsiteX6" fmla="*/ 103178 w 297797"/>
              <a:gd name="connsiteY6" fmla="*/ -215 h 259668"/>
              <a:gd name="connsiteX7" fmla="*/ 246472 w 297797"/>
              <a:gd name="connsiteY7" fmla="*/ 52002 h 259668"/>
              <a:gd name="connsiteX8" fmla="*/ 249305 w 297797"/>
              <a:gd name="connsiteY8" fmla="*/ 54228 h 259668"/>
              <a:gd name="connsiteX9" fmla="*/ 282699 w 297797"/>
              <a:gd name="connsiteY9" fmla="*/ 83777 h 259668"/>
              <a:gd name="connsiteX10" fmla="*/ 294438 w 297797"/>
              <a:gd name="connsiteY10" fmla="*/ 139840 h 259668"/>
              <a:gd name="connsiteX11" fmla="*/ 298486 w 297797"/>
              <a:gd name="connsiteY11" fmla="*/ 156032 h 259668"/>
              <a:gd name="connsiteX12" fmla="*/ 294438 w 297797"/>
              <a:gd name="connsiteY12" fmla="*/ 162508 h 259668"/>
              <a:gd name="connsiteX13" fmla="*/ 219351 w 297797"/>
              <a:gd name="connsiteY13" fmla="*/ 224238 h 259668"/>
              <a:gd name="connsiteX14" fmla="*/ 188992 w 297797"/>
              <a:gd name="connsiteY14" fmla="*/ 244477 h 259668"/>
              <a:gd name="connsiteX15" fmla="*/ 135561 w 297797"/>
              <a:gd name="connsiteY15" fmla="*/ 259454 h 25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97797" h="259668">
                <a:moveTo>
                  <a:pt x="135561" y="259454"/>
                </a:moveTo>
                <a:cubicBezTo>
                  <a:pt x="111719" y="259008"/>
                  <a:pt x="88160" y="254050"/>
                  <a:pt x="66140" y="244881"/>
                </a:cubicBezTo>
                <a:cubicBezTo>
                  <a:pt x="40679" y="237778"/>
                  <a:pt x="19144" y="220695"/>
                  <a:pt x="6434" y="197522"/>
                </a:cubicBezTo>
                <a:cubicBezTo>
                  <a:pt x="-2228" y="173700"/>
                  <a:pt x="-1054" y="147410"/>
                  <a:pt x="9673" y="124458"/>
                </a:cubicBezTo>
                <a:cubicBezTo>
                  <a:pt x="25237" y="86995"/>
                  <a:pt x="47520" y="52690"/>
                  <a:pt x="75450" y="23262"/>
                </a:cubicBezTo>
                <a:lnTo>
                  <a:pt x="95689" y="-215"/>
                </a:lnTo>
                <a:lnTo>
                  <a:pt x="103178" y="-215"/>
                </a:lnTo>
                <a:lnTo>
                  <a:pt x="246472" y="52002"/>
                </a:lnTo>
                <a:lnTo>
                  <a:pt x="249305" y="54228"/>
                </a:lnTo>
                <a:lnTo>
                  <a:pt x="282699" y="83777"/>
                </a:lnTo>
                <a:lnTo>
                  <a:pt x="294438" y="139840"/>
                </a:lnTo>
                <a:lnTo>
                  <a:pt x="298486" y="156032"/>
                </a:lnTo>
                <a:lnTo>
                  <a:pt x="294438" y="162508"/>
                </a:lnTo>
                <a:cubicBezTo>
                  <a:pt x="270556" y="183759"/>
                  <a:pt x="245257" y="202986"/>
                  <a:pt x="219351" y="224238"/>
                </a:cubicBezTo>
                <a:cubicBezTo>
                  <a:pt x="209838" y="231867"/>
                  <a:pt x="199678" y="238648"/>
                  <a:pt x="188992" y="244477"/>
                </a:cubicBezTo>
                <a:cubicBezTo>
                  <a:pt x="172679" y="253787"/>
                  <a:pt x="154322" y="258927"/>
                  <a:pt x="135561" y="259454"/>
                </a:cubicBezTo>
                <a:close/>
              </a:path>
            </a:pathLst>
          </a:custGeom>
          <a:solidFill>
            <a:srgbClr val="63D1E1"/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6" name="Freeform: Shape 95">
            <a:extLst>
              <a:ext uri="{FF2B5EF4-FFF2-40B4-BE49-F238E27FC236}">
                <a16:creationId xmlns:a16="http://schemas.microsoft.com/office/drawing/2014/main" id="{57F2DC55-7B81-4027-BF92-593EB39BC7C8}"/>
              </a:ext>
            </a:extLst>
          </p:cNvPr>
          <p:cNvSpPr/>
          <p:nvPr userDrawn="1"/>
        </p:nvSpPr>
        <p:spPr>
          <a:xfrm>
            <a:off x="4674475" y="1062141"/>
            <a:ext cx="321523" cy="283159"/>
          </a:xfrm>
          <a:custGeom>
            <a:avLst/>
            <a:gdLst>
              <a:gd name="connsiteX0" fmla="*/ 111319 w 321523"/>
              <a:gd name="connsiteY0" fmla="*/ 26298 h 283159"/>
              <a:gd name="connsiteX1" fmla="*/ 138845 w 321523"/>
              <a:gd name="connsiteY1" fmla="*/ 36215 h 283159"/>
              <a:gd name="connsiteX2" fmla="*/ 250161 w 321523"/>
              <a:gd name="connsiteY2" fmla="*/ 76694 h 283159"/>
              <a:gd name="connsiteX3" fmla="*/ 252994 w 321523"/>
              <a:gd name="connsiteY3" fmla="*/ 77706 h 283159"/>
              <a:gd name="connsiteX4" fmla="*/ 254208 w 321523"/>
              <a:gd name="connsiteY4" fmla="*/ 78718 h 283159"/>
              <a:gd name="connsiteX5" fmla="*/ 278293 w 321523"/>
              <a:gd name="connsiteY5" fmla="*/ 98957 h 283159"/>
              <a:gd name="connsiteX6" fmla="*/ 281126 w 321523"/>
              <a:gd name="connsiteY6" fmla="*/ 101385 h 283159"/>
              <a:gd name="connsiteX7" fmla="*/ 285174 w 321523"/>
              <a:gd name="connsiteY7" fmla="*/ 105029 h 283159"/>
              <a:gd name="connsiteX8" fmla="*/ 291448 w 321523"/>
              <a:gd name="connsiteY8" fmla="*/ 135388 h 283159"/>
              <a:gd name="connsiteX9" fmla="*/ 296103 w 321523"/>
              <a:gd name="connsiteY9" fmla="*/ 157650 h 283159"/>
              <a:gd name="connsiteX10" fmla="*/ 298734 w 321523"/>
              <a:gd name="connsiteY10" fmla="*/ 168378 h 283159"/>
              <a:gd name="connsiteX11" fmla="*/ 298734 w 321523"/>
              <a:gd name="connsiteY11" fmla="*/ 169997 h 283159"/>
              <a:gd name="connsiteX12" fmla="*/ 298734 w 321523"/>
              <a:gd name="connsiteY12" fmla="*/ 169997 h 283159"/>
              <a:gd name="connsiteX13" fmla="*/ 224052 w 321523"/>
              <a:gd name="connsiteY13" fmla="*/ 230714 h 283159"/>
              <a:gd name="connsiteX14" fmla="*/ 195312 w 321523"/>
              <a:gd name="connsiteY14" fmla="*/ 250953 h 283159"/>
              <a:gd name="connsiteX15" fmla="*/ 145726 w 321523"/>
              <a:gd name="connsiteY15" fmla="*/ 262490 h 283159"/>
              <a:gd name="connsiteX16" fmla="*/ 79949 w 321523"/>
              <a:gd name="connsiteY16" fmla="*/ 248727 h 283159"/>
              <a:gd name="connsiteX17" fmla="*/ 25910 w 321523"/>
              <a:gd name="connsiteY17" fmla="*/ 206630 h 283159"/>
              <a:gd name="connsiteX18" fmla="*/ 29351 w 321523"/>
              <a:gd name="connsiteY18" fmla="*/ 141459 h 283159"/>
              <a:gd name="connsiteX19" fmla="*/ 93104 w 321523"/>
              <a:gd name="connsiteY19" fmla="*/ 43704 h 283159"/>
              <a:gd name="connsiteX20" fmla="*/ 110712 w 321523"/>
              <a:gd name="connsiteY20" fmla="*/ 23465 h 283159"/>
              <a:gd name="connsiteX21" fmla="*/ 104843 w 321523"/>
              <a:gd name="connsiteY21" fmla="*/ -215 h 283159"/>
              <a:gd name="connsiteX22" fmla="*/ 95735 w 321523"/>
              <a:gd name="connsiteY22" fmla="*/ 9904 h 283159"/>
              <a:gd name="connsiteX23" fmla="*/ 77925 w 321523"/>
              <a:gd name="connsiteY23" fmla="*/ 30144 h 283159"/>
              <a:gd name="connsiteX24" fmla="*/ 10326 w 321523"/>
              <a:gd name="connsiteY24" fmla="*/ 133971 h 283159"/>
              <a:gd name="connsiteX25" fmla="*/ 7290 w 321523"/>
              <a:gd name="connsiteY25" fmla="*/ 214928 h 283159"/>
              <a:gd name="connsiteX26" fmla="*/ 72460 w 321523"/>
              <a:gd name="connsiteY26" fmla="*/ 267752 h 283159"/>
              <a:gd name="connsiteX27" fmla="*/ 145726 w 321523"/>
              <a:gd name="connsiteY27" fmla="*/ 282931 h 283159"/>
              <a:gd name="connsiteX28" fmla="*/ 204622 w 321523"/>
              <a:gd name="connsiteY28" fmla="*/ 268966 h 283159"/>
              <a:gd name="connsiteX29" fmla="*/ 236195 w 321523"/>
              <a:gd name="connsiteY29" fmla="*/ 247311 h 283159"/>
              <a:gd name="connsiteX30" fmla="*/ 312295 w 321523"/>
              <a:gd name="connsiteY30" fmla="*/ 184973 h 283159"/>
              <a:gd name="connsiteX31" fmla="*/ 322212 w 321523"/>
              <a:gd name="connsiteY31" fmla="*/ 176068 h 283159"/>
              <a:gd name="connsiteX32" fmla="*/ 317962 w 321523"/>
              <a:gd name="connsiteY32" fmla="*/ 163723 h 283159"/>
              <a:gd name="connsiteX33" fmla="*/ 317962 w 321523"/>
              <a:gd name="connsiteY33" fmla="*/ 163723 h 283159"/>
              <a:gd name="connsiteX34" fmla="*/ 315128 w 321523"/>
              <a:gd name="connsiteY34" fmla="*/ 152793 h 283159"/>
              <a:gd name="connsiteX35" fmla="*/ 310676 w 321523"/>
              <a:gd name="connsiteY35" fmla="*/ 131340 h 283159"/>
              <a:gd name="connsiteX36" fmla="*/ 304401 w 321523"/>
              <a:gd name="connsiteY36" fmla="*/ 100778 h 283159"/>
              <a:gd name="connsiteX37" fmla="*/ 302985 w 321523"/>
              <a:gd name="connsiteY37" fmla="*/ 94302 h 283159"/>
              <a:gd name="connsiteX38" fmla="*/ 297925 w 321523"/>
              <a:gd name="connsiteY38" fmla="*/ 89647 h 283159"/>
              <a:gd name="connsiteX39" fmla="*/ 293877 w 321523"/>
              <a:gd name="connsiteY39" fmla="*/ 86206 h 283159"/>
              <a:gd name="connsiteX40" fmla="*/ 290841 w 321523"/>
              <a:gd name="connsiteY40" fmla="*/ 83575 h 283159"/>
              <a:gd name="connsiteX41" fmla="*/ 266959 w 321523"/>
              <a:gd name="connsiteY41" fmla="*/ 63336 h 283159"/>
              <a:gd name="connsiteX42" fmla="*/ 266959 w 321523"/>
              <a:gd name="connsiteY42" fmla="*/ 63336 h 283159"/>
              <a:gd name="connsiteX43" fmla="*/ 266959 w 321523"/>
              <a:gd name="connsiteY43" fmla="*/ 63336 h 283159"/>
              <a:gd name="connsiteX44" fmla="*/ 265744 w 321523"/>
              <a:gd name="connsiteY44" fmla="*/ 62324 h 283159"/>
              <a:gd name="connsiteX45" fmla="*/ 263113 w 321523"/>
              <a:gd name="connsiteY45" fmla="*/ 60098 h 283159"/>
              <a:gd name="connsiteX46" fmla="*/ 260078 w 321523"/>
              <a:gd name="connsiteY46" fmla="*/ 60098 h 283159"/>
              <a:gd name="connsiteX47" fmla="*/ 257244 w 321523"/>
              <a:gd name="connsiteY47" fmla="*/ 59086 h 283159"/>
              <a:gd name="connsiteX48" fmla="*/ 145929 w 321523"/>
              <a:gd name="connsiteY48" fmla="*/ 18607 h 283159"/>
              <a:gd name="connsiteX49" fmla="*/ 118403 w 321523"/>
              <a:gd name="connsiteY49" fmla="*/ 8690 h 283159"/>
              <a:gd name="connsiteX50" fmla="*/ 105652 w 321523"/>
              <a:gd name="connsiteY50" fmla="*/ 4035 h 283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21523" h="283159">
                <a:moveTo>
                  <a:pt x="111319" y="26298"/>
                </a:moveTo>
                <a:lnTo>
                  <a:pt x="138845" y="36215"/>
                </a:lnTo>
                <a:lnTo>
                  <a:pt x="250161" y="76694"/>
                </a:lnTo>
                <a:lnTo>
                  <a:pt x="252994" y="77706"/>
                </a:lnTo>
                <a:lnTo>
                  <a:pt x="254208" y="78718"/>
                </a:lnTo>
                <a:lnTo>
                  <a:pt x="278293" y="98957"/>
                </a:lnTo>
                <a:lnTo>
                  <a:pt x="281126" y="101385"/>
                </a:lnTo>
                <a:lnTo>
                  <a:pt x="285174" y="105029"/>
                </a:lnTo>
                <a:lnTo>
                  <a:pt x="291448" y="135388"/>
                </a:lnTo>
                <a:lnTo>
                  <a:pt x="296103" y="157650"/>
                </a:lnTo>
                <a:lnTo>
                  <a:pt x="298734" y="168378"/>
                </a:lnTo>
                <a:lnTo>
                  <a:pt x="298734" y="169997"/>
                </a:lnTo>
                <a:lnTo>
                  <a:pt x="298734" y="169997"/>
                </a:lnTo>
                <a:cubicBezTo>
                  <a:pt x="274650" y="191248"/>
                  <a:pt x="249351" y="211487"/>
                  <a:pt x="224052" y="230714"/>
                </a:cubicBezTo>
                <a:cubicBezTo>
                  <a:pt x="215086" y="238284"/>
                  <a:pt x="205452" y="245044"/>
                  <a:pt x="195312" y="250953"/>
                </a:cubicBezTo>
                <a:cubicBezTo>
                  <a:pt x="179971" y="258765"/>
                  <a:pt x="162949" y="262712"/>
                  <a:pt x="145726" y="262490"/>
                </a:cubicBezTo>
                <a:cubicBezTo>
                  <a:pt x="123160" y="261903"/>
                  <a:pt x="100856" y="257248"/>
                  <a:pt x="79949" y="248727"/>
                </a:cubicBezTo>
                <a:cubicBezTo>
                  <a:pt x="57321" y="241907"/>
                  <a:pt x="38053" y="226909"/>
                  <a:pt x="25910" y="206630"/>
                </a:cubicBezTo>
                <a:cubicBezTo>
                  <a:pt x="18624" y="185277"/>
                  <a:pt x="19859" y="161921"/>
                  <a:pt x="29351" y="141459"/>
                </a:cubicBezTo>
                <a:cubicBezTo>
                  <a:pt x="44408" y="105231"/>
                  <a:pt x="66004" y="72079"/>
                  <a:pt x="93104" y="43704"/>
                </a:cubicBezTo>
                <a:lnTo>
                  <a:pt x="110712" y="23465"/>
                </a:lnTo>
                <a:moveTo>
                  <a:pt x="104843" y="-215"/>
                </a:moveTo>
                <a:lnTo>
                  <a:pt x="95735" y="9904"/>
                </a:lnTo>
                <a:lnTo>
                  <a:pt x="77925" y="30144"/>
                </a:lnTo>
                <a:cubicBezTo>
                  <a:pt x="49286" y="60381"/>
                  <a:pt x="26396" y="95557"/>
                  <a:pt x="10326" y="133971"/>
                </a:cubicBezTo>
                <a:cubicBezTo>
                  <a:pt x="-1372" y="159492"/>
                  <a:pt x="-2465" y="188617"/>
                  <a:pt x="7290" y="214928"/>
                </a:cubicBezTo>
                <a:cubicBezTo>
                  <a:pt x="21053" y="240571"/>
                  <a:pt x="44530" y="259596"/>
                  <a:pt x="72460" y="267752"/>
                </a:cubicBezTo>
                <a:cubicBezTo>
                  <a:pt x="95756" y="277224"/>
                  <a:pt x="120589" y="282365"/>
                  <a:pt x="145726" y="282931"/>
                </a:cubicBezTo>
                <a:cubicBezTo>
                  <a:pt x="166208" y="283235"/>
                  <a:pt x="186447" y="278438"/>
                  <a:pt x="204622" y="268966"/>
                </a:cubicBezTo>
                <a:cubicBezTo>
                  <a:pt x="215855" y="262834"/>
                  <a:pt x="226440" y="255588"/>
                  <a:pt x="236195" y="247311"/>
                </a:cubicBezTo>
                <a:cubicBezTo>
                  <a:pt x="262709" y="227071"/>
                  <a:pt x="288008" y="206832"/>
                  <a:pt x="312295" y="184973"/>
                </a:cubicBezTo>
                <a:lnTo>
                  <a:pt x="322212" y="176068"/>
                </a:lnTo>
                <a:lnTo>
                  <a:pt x="317962" y="163723"/>
                </a:lnTo>
                <a:lnTo>
                  <a:pt x="317962" y="163723"/>
                </a:lnTo>
                <a:lnTo>
                  <a:pt x="315128" y="152793"/>
                </a:lnTo>
                <a:lnTo>
                  <a:pt x="310676" y="131340"/>
                </a:lnTo>
                <a:lnTo>
                  <a:pt x="304401" y="100778"/>
                </a:lnTo>
                <a:lnTo>
                  <a:pt x="302985" y="94302"/>
                </a:lnTo>
                <a:lnTo>
                  <a:pt x="297925" y="89647"/>
                </a:lnTo>
                <a:lnTo>
                  <a:pt x="293877" y="86206"/>
                </a:lnTo>
                <a:lnTo>
                  <a:pt x="290841" y="83575"/>
                </a:lnTo>
                <a:lnTo>
                  <a:pt x="266959" y="63336"/>
                </a:lnTo>
                <a:lnTo>
                  <a:pt x="266959" y="63336"/>
                </a:lnTo>
                <a:lnTo>
                  <a:pt x="266959" y="63336"/>
                </a:lnTo>
                <a:lnTo>
                  <a:pt x="265744" y="62324"/>
                </a:lnTo>
                <a:lnTo>
                  <a:pt x="263113" y="60098"/>
                </a:lnTo>
                <a:lnTo>
                  <a:pt x="260078" y="60098"/>
                </a:lnTo>
                <a:lnTo>
                  <a:pt x="257244" y="59086"/>
                </a:lnTo>
                <a:lnTo>
                  <a:pt x="145929" y="18607"/>
                </a:lnTo>
                <a:lnTo>
                  <a:pt x="118403" y="8690"/>
                </a:lnTo>
                <a:lnTo>
                  <a:pt x="105652" y="4035"/>
                </a:lnTo>
                <a:close/>
              </a:path>
            </a:pathLst>
          </a:custGeom>
          <a:solidFill>
            <a:srgbClr val="190B0B"/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6BD7FF18-C528-4373-BFBB-1E5DC9197377}"/>
              </a:ext>
            </a:extLst>
          </p:cNvPr>
          <p:cNvSpPr/>
          <p:nvPr userDrawn="1"/>
        </p:nvSpPr>
        <p:spPr>
          <a:xfrm>
            <a:off x="4741794" y="1038056"/>
            <a:ext cx="310469" cy="243108"/>
          </a:xfrm>
          <a:custGeom>
            <a:avLst/>
            <a:gdLst>
              <a:gd name="connsiteX0" fmla="*/ 311158 w 310469"/>
              <a:gd name="connsiteY0" fmla="*/ -215 h 243108"/>
              <a:gd name="connsiteX1" fmla="*/ 293752 w 310469"/>
              <a:gd name="connsiteY1" fmla="*/ 28120 h 243108"/>
              <a:gd name="connsiteX2" fmla="*/ 201461 w 310469"/>
              <a:gd name="connsiteY2" fmla="*/ 133768 h 243108"/>
              <a:gd name="connsiteX3" fmla="*/ 47441 w 310469"/>
              <a:gd name="connsiteY3" fmla="*/ 242858 h 243108"/>
              <a:gd name="connsiteX4" fmla="*/ 688 w 310469"/>
              <a:gd name="connsiteY4" fmla="*/ 236584 h 243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469" h="243108">
                <a:moveTo>
                  <a:pt x="311158" y="-215"/>
                </a:moveTo>
                <a:cubicBezTo>
                  <a:pt x="306503" y="9884"/>
                  <a:pt x="300653" y="19397"/>
                  <a:pt x="293752" y="28120"/>
                </a:cubicBezTo>
                <a:cubicBezTo>
                  <a:pt x="265862" y="65744"/>
                  <a:pt x="234998" y="101082"/>
                  <a:pt x="201461" y="133768"/>
                </a:cubicBezTo>
                <a:cubicBezTo>
                  <a:pt x="160983" y="174247"/>
                  <a:pt x="108766" y="238608"/>
                  <a:pt x="47441" y="242858"/>
                </a:cubicBezTo>
                <a:cubicBezTo>
                  <a:pt x="31634" y="243202"/>
                  <a:pt x="15847" y="241077"/>
                  <a:pt x="688" y="23658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774CB9FF-B5EB-4D27-8713-2D274A98B32E}"/>
              </a:ext>
            </a:extLst>
          </p:cNvPr>
          <p:cNvGrpSpPr/>
          <p:nvPr userDrawn="1"/>
        </p:nvGrpSpPr>
        <p:grpSpPr>
          <a:xfrm>
            <a:off x="-223896" y="1190389"/>
            <a:ext cx="1277548" cy="1438063"/>
            <a:chOff x="-223896" y="1190389"/>
            <a:chExt cx="1277548" cy="1438063"/>
          </a:xfrm>
        </p:grpSpPr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5E405A3F-683E-41E5-99E6-AA0F8CCC97C2}"/>
                </a:ext>
              </a:extLst>
            </p:cNvPr>
            <p:cNvSpPr/>
            <p:nvPr/>
          </p:nvSpPr>
          <p:spPr>
            <a:xfrm>
              <a:off x="-76957" y="1311087"/>
              <a:ext cx="1130609" cy="1317365"/>
            </a:xfrm>
            <a:custGeom>
              <a:avLst/>
              <a:gdLst>
                <a:gd name="connsiteX0" fmla="*/ 1105344 w 1130609"/>
                <a:gd name="connsiteY0" fmla="*/ 211887 h 1317365"/>
                <a:gd name="connsiteX1" fmla="*/ 1127001 w 1130609"/>
                <a:gd name="connsiteY1" fmla="*/ 223828 h 1317365"/>
                <a:gd name="connsiteX2" fmla="*/ 1128620 w 1130609"/>
                <a:gd name="connsiteY2" fmla="*/ 255604 h 1317365"/>
                <a:gd name="connsiteX3" fmla="*/ 855592 w 1130609"/>
                <a:gd name="connsiteY3" fmla="*/ 1292256 h 1317365"/>
                <a:gd name="connsiteX4" fmla="*/ 839806 w 1130609"/>
                <a:gd name="connsiteY4" fmla="*/ 1315936 h 1317365"/>
                <a:gd name="connsiteX5" fmla="*/ 822401 w 1130609"/>
                <a:gd name="connsiteY5" fmla="*/ 1315936 h 1317365"/>
                <a:gd name="connsiteX6" fmla="*/ 688 w 1130609"/>
                <a:gd name="connsiteY6" fmla="*/ 1139855 h 1317365"/>
                <a:gd name="connsiteX7" fmla="*/ 178389 w 1130609"/>
                <a:gd name="connsiteY7" fmla="*/ 344049 h 1317365"/>
                <a:gd name="connsiteX8" fmla="*/ 244167 w 1130609"/>
                <a:gd name="connsiteY8" fmla="*/ 104822 h 1317365"/>
                <a:gd name="connsiteX9" fmla="*/ 274931 w 1130609"/>
                <a:gd name="connsiteY9" fmla="*/ 7269 h 1317365"/>
                <a:gd name="connsiteX10" fmla="*/ 368436 w 1130609"/>
                <a:gd name="connsiteY10" fmla="*/ 16579 h 1317365"/>
                <a:gd name="connsiteX11" fmla="*/ 838592 w 1130609"/>
                <a:gd name="connsiteY11" fmla="*/ 136800 h 1317365"/>
                <a:gd name="connsiteX12" fmla="*/ 1105344 w 1130609"/>
                <a:gd name="connsiteY12" fmla="*/ 211887 h 131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09" h="1317365">
                  <a:moveTo>
                    <a:pt x="1105344" y="211887"/>
                  </a:moveTo>
                  <a:cubicBezTo>
                    <a:pt x="1113622" y="213507"/>
                    <a:pt x="1121212" y="217696"/>
                    <a:pt x="1127001" y="223828"/>
                  </a:cubicBezTo>
                  <a:cubicBezTo>
                    <a:pt x="1132101" y="233685"/>
                    <a:pt x="1132688" y="245282"/>
                    <a:pt x="1128620" y="255604"/>
                  </a:cubicBezTo>
                  <a:cubicBezTo>
                    <a:pt x="1044222" y="614243"/>
                    <a:pt x="952944" y="958106"/>
                    <a:pt x="855592" y="1292256"/>
                  </a:cubicBezTo>
                  <a:cubicBezTo>
                    <a:pt x="852760" y="1301566"/>
                    <a:pt x="848914" y="1312495"/>
                    <a:pt x="839806" y="1315936"/>
                  </a:cubicBezTo>
                  <a:cubicBezTo>
                    <a:pt x="834119" y="1317555"/>
                    <a:pt x="828088" y="1317555"/>
                    <a:pt x="822401" y="1315936"/>
                  </a:cubicBezTo>
                  <a:cubicBezTo>
                    <a:pt x="546944" y="1263921"/>
                    <a:pt x="271287" y="1211906"/>
                    <a:pt x="688" y="1139855"/>
                  </a:cubicBezTo>
                  <a:cubicBezTo>
                    <a:pt x="33678" y="869864"/>
                    <a:pt x="106135" y="606349"/>
                    <a:pt x="178389" y="344049"/>
                  </a:cubicBezTo>
                  <a:cubicBezTo>
                    <a:pt x="200248" y="264307"/>
                    <a:pt x="222166" y="184564"/>
                    <a:pt x="244167" y="104822"/>
                  </a:cubicBezTo>
                  <a:cubicBezTo>
                    <a:pt x="250643" y="81345"/>
                    <a:pt x="255298" y="23865"/>
                    <a:pt x="274931" y="7269"/>
                  </a:cubicBezTo>
                  <a:cubicBezTo>
                    <a:pt x="297800" y="-11554"/>
                    <a:pt x="342326" y="10305"/>
                    <a:pt x="368436" y="16579"/>
                  </a:cubicBezTo>
                  <a:cubicBezTo>
                    <a:pt x="525633" y="54224"/>
                    <a:pt x="682345" y="94297"/>
                    <a:pt x="838592" y="136800"/>
                  </a:cubicBezTo>
                  <a:cubicBezTo>
                    <a:pt x="927645" y="160945"/>
                    <a:pt x="1016555" y="185981"/>
                    <a:pt x="1105344" y="21188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7D10292A-321E-4BDC-9FBF-E56235284B27}"/>
                </a:ext>
              </a:extLst>
            </p:cNvPr>
            <p:cNvSpPr/>
            <p:nvPr/>
          </p:nvSpPr>
          <p:spPr>
            <a:xfrm>
              <a:off x="-144758" y="1226212"/>
              <a:ext cx="1130632" cy="1317438"/>
            </a:xfrm>
            <a:custGeom>
              <a:avLst/>
              <a:gdLst>
                <a:gd name="connsiteX0" fmla="*/ 1105344 w 1130632"/>
                <a:gd name="connsiteY0" fmla="*/ 212163 h 1317438"/>
                <a:gd name="connsiteX1" fmla="*/ 1127202 w 1130632"/>
                <a:gd name="connsiteY1" fmla="*/ 224104 h 1317438"/>
                <a:gd name="connsiteX2" fmla="*/ 1128821 w 1130632"/>
                <a:gd name="connsiteY2" fmla="*/ 255880 h 1317438"/>
                <a:gd name="connsiteX3" fmla="*/ 855592 w 1130632"/>
                <a:gd name="connsiteY3" fmla="*/ 1292329 h 1317438"/>
                <a:gd name="connsiteX4" fmla="*/ 839806 w 1130632"/>
                <a:gd name="connsiteY4" fmla="*/ 1316009 h 1317438"/>
                <a:gd name="connsiteX5" fmla="*/ 822400 w 1130632"/>
                <a:gd name="connsiteY5" fmla="*/ 1316009 h 1317438"/>
                <a:gd name="connsiteX6" fmla="*/ 688 w 1130632"/>
                <a:gd name="connsiteY6" fmla="*/ 1139725 h 1317438"/>
                <a:gd name="connsiteX7" fmla="*/ 178388 w 1130632"/>
                <a:gd name="connsiteY7" fmla="*/ 343920 h 1317438"/>
                <a:gd name="connsiteX8" fmla="*/ 244165 w 1130632"/>
                <a:gd name="connsiteY8" fmla="*/ 104895 h 1317438"/>
                <a:gd name="connsiteX9" fmla="*/ 274929 w 1130632"/>
                <a:gd name="connsiteY9" fmla="*/ 7140 h 1317438"/>
                <a:gd name="connsiteX10" fmla="*/ 368434 w 1130632"/>
                <a:gd name="connsiteY10" fmla="*/ 16652 h 1317438"/>
                <a:gd name="connsiteX11" fmla="*/ 838592 w 1130632"/>
                <a:gd name="connsiteY11" fmla="*/ 136670 h 1317438"/>
                <a:gd name="connsiteX12" fmla="*/ 1105344 w 1130632"/>
                <a:gd name="connsiteY12" fmla="*/ 212163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32" h="1317438">
                  <a:moveTo>
                    <a:pt x="1105344" y="212163"/>
                  </a:moveTo>
                  <a:cubicBezTo>
                    <a:pt x="1113743" y="213600"/>
                    <a:pt x="1121434" y="217809"/>
                    <a:pt x="1127202" y="224104"/>
                  </a:cubicBezTo>
                  <a:cubicBezTo>
                    <a:pt x="1132060" y="234021"/>
                    <a:pt x="1132647" y="245517"/>
                    <a:pt x="1128821" y="255880"/>
                  </a:cubicBezTo>
                  <a:cubicBezTo>
                    <a:pt x="1046913" y="603589"/>
                    <a:pt x="955837" y="949072"/>
                    <a:pt x="855592" y="1292329"/>
                  </a:cubicBezTo>
                  <a:cubicBezTo>
                    <a:pt x="852961" y="1301841"/>
                    <a:pt x="848913" y="1312568"/>
                    <a:pt x="839806" y="1316009"/>
                  </a:cubicBezTo>
                  <a:cubicBezTo>
                    <a:pt x="834119" y="1317628"/>
                    <a:pt x="828087" y="1317628"/>
                    <a:pt x="822400" y="1316009"/>
                  </a:cubicBezTo>
                  <a:cubicBezTo>
                    <a:pt x="547147" y="1263994"/>
                    <a:pt x="271287" y="1211777"/>
                    <a:pt x="688" y="1139725"/>
                  </a:cubicBezTo>
                  <a:cubicBezTo>
                    <a:pt x="33678" y="869937"/>
                    <a:pt x="106135" y="606423"/>
                    <a:pt x="178388" y="343920"/>
                  </a:cubicBezTo>
                  <a:cubicBezTo>
                    <a:pt x="200510" y="264178"/>
                    <a:pt x="222449" y="184496"/>
                    <a:pt x="244165" y="104895"/>
                  </a:cubicBezTo>
                  <a:cubicBezTo>
                    <a:pt x="250642" y="81418"/>
                    <a:pt x="255298" y="23938"/>
                    <a:pt x="274929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754" y="54155"/>
                    <a:pt x="682487" y="94168"/>
                    <a:pt x="838592" y="136670"/>
                  </a:cubicBezTo>
                  <a:cubicBezTo>
                    <a:pt x="927907" y="160958"/>
                    <a:pt x="1016837" y="186115"/>
                    <a:pt x="1105344" y="212163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A11C97CB-9CB5-4F65-9915-7051A10F4A45}"/>
                </a:ext>
              </a:extLst>
            </p:cNvPr>
            <p:cNvSpPr/>
            <p:nvPr/>
          </p:nvSpPr>
          <p:spPr>
            <a:xfrm>
              <a:off x="-187867" y="1190389"/>
              <a:ext cx="1130406" cy="1317438"/>
            </a:xfrm>
            <a:custGeom>
              <a:avLst/>
              <a:gdLst>
                <a:gd name="connsiteX0" fmla="*/ 1105142 w 1130406"/>
                <a:gd name="connsiteY0" fmla="*/ 211151 h 1317438"/>
                <a:gd name="connsiteX1" fmla="*/ 1126798 w 1130406"/>
                <a:gd name="connsiteY1" fmla="*/ 223092 h 1317438"/>
                <a:gd name="connsiteX2" fmla="*/ 1128416 w 1130406"/>
                <a:gd name="connsiteY2" fmla="*/ 254867 h 1317438"/>
                <a:gd name="connsiteX3" fmla="*/ 855795 w 1130406"/>
                <a:gd name="connsiteY3" fmla="*/ 1292126 h 1317438"/>
                <a:gd name="connsiteX4" fmla="*/ 839806 w 1130406"/>
                <a:gd name="connsiteY4" fmla="*/ 1316009 h 1317438"/>
                <a:gd name="connsiteX5" fmla="*/ 822602 w 1130406"/>
                <a:gd name="connsiteY5" fmla="*/ 1316009 h 1317438"/>
                <a:gd name="connsiteX6" fmla="*/ 688 w 1130406"/>
                <a:gd name="connsiteY6" fmla="*/ 1139725 h 1317438"/>
                <a:gd name="connsiteX7" fmla="*/ 178591 w 1130406"/>
                <a:gd name="connsiteY7" fmla="*/ 344122 h 1317438"/>
                <a:gd name="connsiteX8" fmla="*/ 244368 w 1130406"/>
                <a:gd name="connsiteY8" fmla="*/ 104895 h 1317438"/>
                <a:gd name="connsiteX9" fmla="*/ 275132 w 1130406"/>
                <a:gd name="connsiteY9" fmla="*/ 7140 h 1317438"/>
                <a:gd name="connsiteX10" fmla="*/ 368434 w 1130406"/>
                <a:gd name="connsiteY10" fmla="*/ 16652 h 1317438"/>
                <a:gd name="connsiteX11" fmla="*/ 838592 w 1130406"/>
                <a:gd name="connsiteY11" fmla="*/ 136873 h 1317438"/>
                <a:gd name="connsiteX12" fmla="*/ 1105142 w 1130406"/>
                <a:gd name="connsiteY12" fmla="*/ 211151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406" h="1317438">
                  <a:moveTo>
                    <a:pt x="1105142" y="211151"/>
                  </a:moveTo>
                  <a:cubicBezTo>
                    <a:pt x="1113480" y="212628"/>
                    <a:pt x="1121111" y="216817"/>
                    <a:pt x="1126798" y="223092"/>
                  </a:cubicBezTo>
                  <a:cubicBezTo>
                    <a:pt x="1131899" y="232948"/>
                    <a:pt x="1132485" y="244545"/>
                    <a:pt x="1128416" y="254867"/>
                  </a:cubicBezTo>
                  <a:cubicBezTo>
                    <a:pt x="1046508" y="602577"/>
                    <a:pt x="955634" y="948323"/>
                    <a:pt x="855795" y="1292126"/>
                  </a:cubicBezTo>
                  <a:cubicBezTo>
                    <a:pt x="852961" y="1301639"/>
                    <a:pt x="849115" y="1312366"/>
                    <a:pt x="839806" y="1316009"/>
                  </a:cubicBezTo>
                  <a:cubicBezTo>
                    <a:pt x="834179" y="1317628"/>
                    <a:pt x="828229" y="1317628"/>
                    <a:pt x="822602" y="1316009"/>
                  </a:cubicBezTo>
                  <a:cubicBezTo>
                    <a:pt x="547147" y="1263994"/>
                    <a:pt x="271489" y="1211979"/>
                    <a:pt x="688" y="1139725"/>
                  </a:cubicBezTo>
                  <a:cubicBezTo>
                    <a:pt x="33881" y="869937"/>
                    <a:pt x="106337" y="606422"/>
                    <a:pt x="178591" y="344122"/>
                  </a:cubicBezTo>
                  <a:cubicBezTo>
                    <a:pt x="200449" y="264380"/>
                    <a:pt x="222369" y="184637"/>
                    <a:pt x="244368" y="104895"/>
                  </a:cubicBezTo>
                  <a:cubicBezTo>
                    <a:pt x="250845" y="81417"/>
                    <a:pt x="255501" y="23938"/>
                    <a:pt x="275132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896" y="54034"/>
                    <a:pt x="682608" y="94107"/>
                    <a:pt x="838592" y="136873"/>
                  </a:cubicBezTo>
                  <a:cubicBezTo>
                    <a:pt x="927503" y="160492"/>
                    <a:pt x="1016352" y="185244"/>
                    <a:pt x="1105142" y="211151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C0BD75ED-9359-4C9C-B7F1-015A4B8F69D7}"/>
                </a:ext>
              </a:extLst>
            </p:cNvPr>
            <p:cNvSpPr/>
            <p:nvPr/>
          </p:nvSpPr>
          <p:spPr>
            <a:xfrm>
              <a:off x="177722" y="1438210"/>
              <a:ext cx="552800" cy="296470"/>
            </a:xfrm>
            <a:custGeom>
              <a:avLst/>
              <a:gdLst>
                <a:gd name="connsiteX0" fmla="*/ 2237 w 552800"/>
                <a:gd name="connsiteY0" fmla="*/ 146696 h 296470"/>
                <a:gd name="connsiteX1" fmla="*/ 1023 w 552800"/>
                <a:gd name="connsiteY1" fmla="*/ 157221 h 296470"/>
                <a:gd name="connsiteX2" fmla="*/ 17011 w 552800"/>
                <a:gd name="connsiteY2" fmla="*/ 169364 h 296470"/>
                <a:gd name="connsiteX3" fmla="*/ 160709 w 552800"/>
                <a:gd name="connsiteY3" fmla="*/ 215105 h 296470"/>
                <a:gd name="connsiteX4" fmla="*/ 486966 w 552800"/>
                <a:gd name="connsiteY4" fmla="*/ 296062 h 296470"/>
                <a:gd name="connsiteX5" fmla="*/ 501943 w 552800"/>
                <a:gd name="connsiteY5" fmla="*/ 293026 h 296470"/>
                <a:gd name="connsiteX6" fmla="*/ 509634 w 552800"/>
                <a:gd name="connsiteY6" fmla="*/ 279061 h 296470"/>
                <a:gd name="connsiteX7" fmla="*/ 552945 w 552800"/>
                <a:gd name="connsiteY7" fmla="*/ 135363 h 296470"/>
                <a:gd name="connsiteX8" fmla="*/ 541207 w 552800"/>
                <a:gd name="connsiteY8" fmla="*/ 115123 h 296470"/>
                <a:gd name="connsiteX9" fmla="*/ 133792 w 552800"/>
                <a:gd name="connsiteY9" fmla="*/ 10487 h 296470"/>
                <a:gd name="connsiteX10" fmla="*/ 47370 w 552800"/>
                <a:gd name="connsiteY10" fmla="*/ 25666 h 296470"/>
                <a:gd name="connsiteX11" fmla="*/ 2237 w 552800"/>
                <a:gd name="connsiteY11" fmla="*/ 146696 h 296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2800" h="296470">
                  <a:moveTo>
                    <a:pt x="2237" y="146696"/>
                  </a:moveTo>
                  <a:cubicBezTo>
                    <a:pt x="739" y="149995"/>
                    <a:pt x="314" y="153679"/>
                    <a:pt x="1023" y="157221"/>
                  </a:cubicBezTo>
                  <a:cubicBezTo>
                    <a:pt x="2641" y="164103"/>
                    <a:pt x="10332" y="167138"/>
                    <a:pt x="17011" y="169364"/>
                  </a:cubicBezTo>
                  <a:lnTo>
                    <a:pt x="160709" y="215105"/>
                  </a:lnTo>
                  <a:cubicBezTo>
                    <a:pt x="206855" y="229677"/>
                    <a:pt x="422807" y="293633"/>
                    <a:pt x="486966" y="296062"/>
                  </a:cubicBezTo>
                  <a:cubicBezTo>
                    <a:pt x="492147" y="296730"/>
                    <a:pt x="497429" y="295657"/>
                    <a:pt x="501943" y="293026"/>
                  </a:cubicBezTo>
                  <a:cubicBezTo>
                    <a:pt x="506052" y="289403"/>
                    <a:pt x="508784" y="284465"/>
                    <a:pt x="509634" y="279061"/>
                  </a:cubicBezTo>
                  <a:cubicBezTo>
                    <a:pt x="525825" y="224820"/>
                    <a:pt x="537766" y="186568"/>
                    <a:pt x="552945" y="135363"/>
                  </a:cubicBezTo>
                  <a:cubicBezTo>
                    <a:pt x="555253" y="126538"/>
                    <a:pt x="550011" y="117491"/>
                    <a:pt x="541207" y="115123"/>
                  </a:cubicBezTo>
                  <a:lnTo>
                    <a:pt x="133792" y="10487"/>
                  </a:lnTo>
                  <a:cubicBezTo>
                    <a:pt x="96754" y="975"/>
                    <a:pt x="65990" y="-13598"/>
                    <a:pt x="47370" y="25666"/>
                  </a:cubicBezTo>
                  <a:cubicBezTo>
                    <a:pt x="29357" y="64829"/>
                    <a:pt x="14259" y="105287"/>
                    <a:pt x="2237" y="146696"/>
                  </a:cubicBezTo>
                  <a:close/>
                </a:path>
              </a:pathLst>
            </a:custGeom>
            <a:solidFill>
              <a:srgbClr val="FFFFFF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A94902E8-1139-490F-A978-947C4FF81CC2}"/>
                </a:ext>
              </a:extLst>
            </p:cNvPr>
            <p:cNvSpPr/>
            <p:nvPr/>
          </p:nvSpPr>
          <p:spPr>
            <a:xfrm>
              <a:off x="113771" y="1261000"/>
              <a:ext cx="56401" cy="51296"/>
            </a:xfrm>
            <a:custGeom>
              <a:avLst/>
              <a:gdLst>
                <a:gd name="connsiteX0" fmla="*/ 27937 w 56401"/>
                <a:gd name="connsiteY0" fmla="*/ 1091 h 51296"/>
                <a:gd name="connsiteX1" fmla="*/ 4054 w 56401"/>
                <a:gd name="connsiteY1" fmla="*/ 41570 h 51296"/>
                <a:gd name="connsiteX2" fmla="*/ 44533 w 56401"/>
                <a:gd name="connsiteY2" fmla="*/ 45820 h 51296"/>
                <a:gd name="connsiteX3" fmla="*/ 52851 w 56401"/>
                <a:gd name="connsiteY3" fmla="*/ 8377 h 51296"/>
                <a:gd name="connsiteX4" fmla="*/ 50604 w 56401"/>
                <a:gd name="connsiteY4" fmla="*/ 5341 h 51296"/>
                <a:gd name="connsiteX5" fmla="*/ 27937 w 56401"/>
                <a:gd name="connsiteY5" fmla="*/ 1091 h 5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01" h="51296">
                  <a:moveTo>
                    <a:pt x="27937" y="1091"/>
                  </a:moveTo>
                  <a:cubicBezTo>
                    <a:pt x="10126" y="6353"/>
                    <a:pt x="-6673" y="26795"/>
                    <a:pt x="4054" y="41570"/>
                  </a:cubicBezTo>
                  <a:cubicBezTo>
                    <a:pt x="14821" y="52417"/>
                    <a:pt x="31741" y="54199"/>
                    <a:pt x="44533" y="45820"/>
                  </a:cubicBezTo>
                  <a:cubicBezTo>
                    <a:pt x="57161" y="37785"/>
                    <a:pt x="60886" y="21006"/>
                    <a:pt x="52851" y="8377"/>
                  </a:cubicBezTo>
                  <a:cubicBezTo>
                    <a:pt x="52163" y="7325"/>
                    <a:pt x="51413" y="6292"/>
                    <a:pt x="50604" y="5341"/>
                  </a:cubicBezTo>
                  <a:cubicBezTo>
                    <a:pt x="44350" y="-22"/>
                    <a:pt x="35708" y="-1641"/>
                    <a:pt x="27937" y="1091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D6A08691-8646-447B-93F7-EA6F79438727}"/>
                </a:ext>
              </a:extLst>
            </p:cNvPr>
            <p:cNvSpPr/>
            <p:nvPr/>
          </p:nvSpPr>
          <p:spPr>
            <a:xfrm>
              <a:off x="87056" y="1358921"/>
              <a:ext cx="45324" cy="41618"/>
            </a:xfrm>
            <a:custGeom>
              <a:avLst/>
              <a:gdLst>
                <a:gd name="connsiteX0" fmla="*/ 23078 w 45324"/>
                <a:gd name="connsiteY0" fmla="*/ 723 h 41618"/>
                <a:gd name="connsiteX1" fmla="*/ 2839 w 45324"/>
                <a:gd name="connsiteY1" fmla="*/ 33511 h 41618"/>
                <a:gd name="connsiteX2" fmla="*/ 35829 w 45324"/>
                <a:gd name="connsiteY2" fmla="*/ 36952 h 41618"/>
                <a:gd name="connsiteX3" fmla="*/ 42709 w 45324"/>
                <a:gd name="connsiteY3" fmla="*/ 7119 h 41618"/>
                <a:gd name="connsiteX4" fmla="*/ 40686 w 45324"/>
                <a:gd name="connsiteY4" fmla="*/ 4367 h 41618"/>
                <a:gd name="connsiteX5" fmla="*/ 23078 w 45324"/>
                <a:gd name="connsiteY5" fmla="*/ 723 h 41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618">
                  <a:moveTo>
                    <a:pt x="23078" y="723"/>
                  </a:moveTo>
                  <a:cubicBezTo>
                    <a:pt x="8708" y="4771"/>
                    <a:pt x="-4650" y="20962"/>
                    <a:pt x="2839" y="33511"/>
                  </a:cubicBezTo>
                  <a:cubicBezTo>
                    <a:pt x="11522" y="42558"/>
                    <a:pt x="25466" y="43995"/>
                    <a:pt x="35829" y="36952"/>
                  </a:cubicBezTo>
                  <a:cubicBezTo>
                    <a:pt x="45968" y="30617"/>
                    <a:pt x="49065" y="17259"/>
                    <a:pt x="42709" y="7119"/>
                  </a:cubicBezTo>
                  <a:cubicBezTo>
                    <a:pt x="42123" y="6147"/>
                    <a:pt x="41435" y="5217"/>
                    <a:pt x="40686" y="4367"/>
                  </a:cubicBezTo>
                  <a:cubicBezTo>
                    <a:pt x="35909" y="56"/>
                    <a:pt x="29171" y="-1341"/>
                    <a:pt x="23078" y="723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202B6B0-0641-4B70-B99C-0F697C5986C3}"/>
                </a:ext>
              </a:extLst>
            </p:cNvPr>
            <p:cNvSpPr/>
            <p:nvPr/>
          </p:nvSpPr>
          <p:spPr>
            <a:xfrm>
              <a:off x="53023" y="1462240"/>
              <a:ext cx="48217" cy="43867"/>
            </a:xfrm>
            <a:custGeom>
              <a:avLst/>
              <a:gdLst>
                <a:gd name="connsiteX0" fmla="*/ 23715 w 48217"/>
                <a:gd name="connsiteY0" fmla="*/ 826 h 43867"/>
                <a:gd name="connsiteX1" fmla="*/ 3476 w 48217"/>
                <a:gd name="connsiteY1" fmla="*/ 35435 h 43867"/>
                <a:gd name="connsiteX2" fmla="*/ 38288 w 48217"/>
                <a:gd name="connsiteY2" fmla="*/ 39078 h 43867"/>
                <a:gd name="connsiteX3" fmla="*/ 45251 w 48217"/>
                <a:gd name="connsiteY3" fmla="*/ 7202 h 43867"/>
                <a:gd name="connsiteX4" fmla="*/ 43551 w 48217"/>
                <a:gd name="connsiteY4" fmla="*/ 4874 h 43867"/>
                <a:gd name="connsiteX5" fmla="*/ 23715 w 48217"/>
                <a:gd name="connsiteY5" fmla="*/ 826 h 4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17" h="43867">
                  <a:moveTo>
                    <a:pt x="23715" y="826"/>
                  </a:moveTo>
                  <a:cubicBezTo>
                    <a:pt x="8536" y="5279"/>
                    <a:pt x="-5429" y="22280"/>
                    <a:pt x="3476" y="35435"/>
                  </a:cubicBezTo>
                  <a:cubicBezTo>
                    <a:pt x="12705" y="44826"/>
                    <a:pt x="27298" y="46344"/>
                    <a:pt x="38288" y="39078"/>
                  </a:cubicBezTo>
                  <a:cubicBezTo>
                    <a:pt x="49014" y="32197"/>
                    <a:pt x="52131" y="17928"/>
                    <a:pt x="45251" y="7202"/>
                  </a:cubicBezTo>
                  <a:cubicBezTo>
                    <a:pt x="44744" y="6392"/>
                    <a:pt x="44157" y="5623"/>
                    <a:pt x="43551" y="4874"/>
                  </a:cubicBezTo>
                  <a:cubicBezTo>
                    <a:pt x="38146" y="77"/>
                    <a:pt x="30578" y="-1461"/>
                    <a:pt x="23715" y="82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643EB9C1-ED04-49A7-BBB6-F4B3A23766C3}"/>
                </a:ext>
              </a:extLst>
            </p:cNvPr>
            <p:cNvSpPr/>
            <p:nvPr/>
          </p:nvSpPr>
          <p:spPr>
            <a:xfrm>
              <a:off x="16503" y="1602057"/>
              <a:ext cx="56429" cy="51270"/>
            </a:xfrm>
            <a:custGeom>
              <a:avLst/>
              <a:gdLst>
                <a:gd name="connsiteX0" fmla="*/ 28056 w 56429"/>
                <a:gd name="connsiteY0" fmla="*/ 1064 h 51270"/>
                <a:gd name="connsiteX1" fmla="*/ 3971 w 56429"/>
                <a:gd name="connsiteY1" fmla="*/ 41543 h 51270"/>
                <a:gd name="connsiteX2" fmla="*/ 44450 w 56429"/>
                <a:gd name="connsiteY2" fmla="*/ 45793 h 51270"/>
                <a:gd name="connsiteX3" fmla="*/ 53032 w 56429"/>
                <a:gd name="connsiteY3" fmla="*/ 8695 h 51270"/>
                <a:gd name="connsiteX4" fmla="*/ 50521 w 56429"/>
                <a:gd name="connsiteY4" fmla="*/ 5315 h 51270"/>
                <a:gd name="connsiteX5" fmla="*/ 28056 w 56429"/>
                <a:gd name="connsiteY5" fmla="*/ 1064 h 5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29" h="51270">
                  <a:moveTo>
                    <a:pt x="28056" y="1064"/>
                  </a:moveTo>
                  <a:cubicBezTo>
                    <a:pt x="10043" y="6327"/>
                    <a:pt x="-6553" y="26769"/>
                    <a:pt x="3971" y="41543"/>
                  </a:cubicBezTo>
                  <a:cubicBezTo>
                    <a:pt x="14738" y="52391"/>
                    <a:pt x="31658" y="54173"/>
                    <a:pt x="44450" y="45793"/>
                  </a:cubicBezTo>
                  <a:cubicBezTo>
                    <a:pt x="57059" y="37920"/>
                    <a:pt x="60904" y="21324"/>
                    <a:pt x="53032" y="8695"/>
                  </a:cubicBezTo>
                  <a:cubicBezTo>
                    <a:pt x="52282" y="7501"/>
                    <a:pt x="51453" y="6368"/>
                    <a:pt x="50521" y="5315"/>
                  </a:cubicBezTo>
                  <a:cubicBezTo>
                    <a:pt x="44329" y="-8"/>
                    <a:pt x="35767" y="-1627"/>
                    <a:pt x="28056" y="1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D4E821A1-FFDF-453F-A55B-5393860C71D5}"/>
                </a:ext>
              </a:extLst>
            </p:cNvPr>
            <p:cNvSpPr/>
            <p:nvPr/>
          </p:nvSpPr>
          <p:spPr>
            <a:xfrm>
              <a:off x="-23660" y="1749221"/>
              <a:ext cx="48673" cy="44058"/>
            </a:xfrm>
            <a:custGeom>
              <a:avLst/>
              <a:gdLst>
                <a:gd name="connsiteX0" fmla="*/ 23693 w 48673"/>
                <a:gd name="connsiteY0" fmla="*/ 1040 h 44058"/>
                <a:gd name="connsiteX1" fmla="*/ 3454 w 48673"/>
                <a:gd name="connsiteY1" fmla="*/ 35446 h 44058"/>
                <a:gd name="connsiteX2" fmla="*/ 38265 w 48673"/>
                <a:gd name="connsiteY2" fmla="*/ 39090 h 44058"/>
                <a:gd name="connsiteX3" fmla="*/ 46098 w 48673"/>
                <a:gd name="connsiteY3" fmla="*/ 7719 h 44058"/>
                <a:gd name="connsiteX4" fmla="*/ 43932 w 48673"/>
                <a:gd name="connsiteY4" fmla="*/ 4683 h 44058"/>
                <a:gd name="connsiteX5" fmla="*/ 23693 w 48673"/>
                <a:gd name="connsiteY5" fmla="*/ 1040 h 44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73" h="44058">
                  <a:moveTo>
                    <a:pt x="23693" y="1040"/>
                  </a:moveTo>
                  <a:cubicBezTo>
                    <a:pt x="8716" y="5290"/>
                    <a:pt x="-5451" y="22493"/>
                    <a:pt x="3454" y="35446"/>
                  </a:cubicBezTo>
                  <a:cubicBezTo>
                    <a:pt x="12582" y="45060"/>
                    <a:pt x="27357" y="46618"/>
                    <a:pt x="38265" y="39090"/>
                  </a:cubicBezTo>
                  <a:cubicBezTo>
                    <a:pt x="49094" y="32593"/>
                    <a:pt x="52594" y="18547"/>
                    <a:pt x="46098" y="7719"/>
                  </a:cubicBezTo>
                  <a:cubicBezTo>
                    <a:pt x="45470" y="6646"/>
                    <a:pt x="44742" y="5634"/>
                    <a:pt x="43932" y="4683"/>
                  </a:cubicBezTo>
                  <a:cubicBezTo>
                    <a:pt x="38346" y="-114"/>
                    <a:pt x="30595" y="-1510"/>
                    <a:pt x="23693" y="1040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4D6F7F1-ED83-4755-98DF-784BD3DBC131}"/>
                </a:ext>
              </a:extLst>
            </p:cNvPr>
            <p:cNvSpPr/>
            <p:nvPr/>
          </p:nvSpPr>
          <p:spPr>
            <a:xfrm>
              <a:off x="-51888" y="1870776"/>
              <a:ext cx="45833" cy="41814"/>
            </a:xfrm>
            <a:custGeom>
              <a:avLst/>
              <a:gdLst>
                <a:gd name="connsiteX0" fmla="*/ 22575 w 45833"/>
                <a:gd name="connsiteY0" fmla="*/ 920 h 41814"/>
                <a:gd name="connsiteX1" fmla="*/ 3347 w 45833"/>
                <a:gd name="connsiteY1" fmla="*/ 33707 h 41814"/>
                <a:gd name="connsiteX2" fmla="*/ 36337 w 45833"/>
                <a:gd name="connsiteY2" fmla="*/ 37147 h 41814"/>
                <a:gd name="connsiteX3" fmla="*/ 43219 w 45833"/>
                <a:gd name="connsiteY3" fmla="*/ 7315 h 41814"/>
                <a:gd name="connsiteX4" fmla="*/ 41194 w 45833"/>
                <a:gd name="connsiteY4" fmla="*/ 4563 h 41814"/>
                <a:gd name="connsiteX5" fmla="*/ 22575 w 45833"/>
                <a:gd name="connsiteY5" fmla="*/ 920 h 41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33" h="41814">
                  <a:moveTo>
                    <a:pt x="22575" y="920"/>
                  </a:moveTo>
                  <a:cubicBezTo>
                    <a:pt x="8206" y="4967"/>
                    <a:pt x="-5153" y="21159"/>
                    <a:pt x="3347" y="33707"/>
                  </a:cubicBezTo>
                  <a:cubicBezTo>
                    <a:pt x="12030" y="42754"/>
                    <a:pt x="25975" y="44191"/>
                    <a:pt x="36337" y="37147"/>
                  </a:cubicBezTo>
                  <a:cubicBezTo>
                    <a:pt x="46478" y="30813"/>
                    <a:pt x="49573" y="17455"/>
                    <a:pt x="43219" y="7315"/>
                  </a:cubicBezTo>
                  <a:cubicBezTo>
                    <a:pt x="42632" y="6344"/>
                    <a:pt x="41944" y="5412"/>
                    <a:pt x="41194" y="4563"/>
                  </a:cubicBezTo>
                  <a:cubicBezTo>
                    <a:pt x="36156" y="-52"/>
                    <a:pt x="28971" y="-1448"/>
                    <a:pt x="22575" y="920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50660E8D-E92D-4AD9-BE37-C4644C73D507}"/>
                </a:ext>
              </a:extLst>
            </p:cNvPr>
            <p:cNvSpPr/>
            <p:nvPr/>
          </p:nvSpPr>
          <p:spPr>
            <a:xfrm>
              <a:off x="-69496" y="1975617"/>
              <a:ext cx="45819" cy="41777"/>
            </a:xfrm>
            <a:custGeom>
              <a:avLst/>
              <a:gdLst>
                <a:gd name="connsiteX0" fmla="*/ 22575 w 45819"/>
                <a:gd name="connsiteY0" fmla="*/ 918 h 41777"/>
                <a:gd name="connsiteX1" fmla="*/ 3347 w 45819"/>
                <a:gd name="connsiteY1" fmla="*/ 33706 h 41777"/>
                <a:gd name="connsiteX2" fmla="*/ 36540 w 45819"/>
                <a:gd name="connsiteY2" fmla="*/ 37147 h 41777"/>
                <a:gd name="connsiteX3" fmla="*/ 42997 w 45819"/>
                <a:gd name="connsiteY3" fmla="*/ 6909 h 41777"/>
                <a:gd name="connsiteX4" fmla="*/ 41397 w 45819"/>
                <a:gd name="connsiteY4" fmla="*/ 4764 h 41777"/>
                <a:gd name="connsiteX5" fmla="*/ 22575 w 45819"/>
                <a:gd name="connsiteY5" fmla="*/ 918 h 4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19" h="41777">
                  <a:moveTo>
                    <a:pt x="22575" y="918"/>
                  </a:moveTo>
                  <a:cubicBezTo>
                    <a:pt x="8205" y="5168"/>
                    <a:pt x="-5153" y="21157"/>
                    <a:pt x="3347" y="33706"/>
                  </a:cubicBezTo>
                  <a:cubicBezTo>
                    <a:pt x="12132" y="42692"/>
                    <a:pt x="26097" y="44149"/>
                    <a:pt x="36540" y="37147"/>
                  </a:cubicBezTo>
                  <a:cubicBezTo>
                    <a:pt x="46659" y="30569"/>
                    <a:pt x="49554" y="17049"/>
                    <a:pt x="42997" y="6909"/>
                  </a:cubicBezTo>
                  <a:cubicBezTo>
                    <a:pt x="42510" y="6160"/>
                    <a:pt x="41964" y="5452"/>
                    <a:pt x="41397" y="4764"/>
                  </a:cubicBezTo>
                  <a:cubicBezTo>
                    <a:pt x="36358" y="7"/>
                    <a:pt x="29071" y="-1490"/>
                    <a:pt x="22575" y="918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693C14AA-B6CE-4CB1-B2C0-25C6F9235D12}"/>
                </a:ext>
              </a:extLst>
            </p:cNvPr>
            <p:cNvSpPr/>
            <p:nvPr/>
          </p:nvSpPr>
          <p:spPr>
            <a:xfrm>
              <a:off x="-101775" y="2126905"/>
              <a:ext cx="45324" cy="41711"/>
            </a:xfrm>
            <a:custGeom>
              <a:avLst/>
              <a:gdLst>
                <a:gd name="connsiteX0" fmla="*/ 23078 w 45324"/>
                <a:gd name="connsiteY0" fmla="*/ 614 h 41711"/>
                <a:gd name="connsiteX1" fmla="*/ 2839 w 45324"/>
                <a:gd name="connsiteY1" fmla="*/ 33604 h 41711"/>
                <a:gd name="connsiteX2" fmla="*/ 35829 w 45324"/>
                <a:gd name="connsiteY2" fmla="*/ 37045 h 41711"/>
                <a:gd name="connsiteX3" fmla="*/ 42711 w 45324"/>
                <a:gd name="connsiteY3" fmla="*/ 7212 h 41711"/>
                <a:gd name="connsiteX4" fmla="*/ 40686 w 45324"/>
                <a:gd name="connsiteY4" fmla="*/ 4460 h 41711"/>
                <a:gd name="connsiteX5" fmla="*/ 23078 w 45324"/>
                <a:gd name="connsiteY5" fmla="*/ 614 h 4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711">
                  <a:moveTo>
                    <a:pt x="23078" y="614"/>
                  </a:moveTo>
                  <a:cubicBezTo>
                    <a:pt x="8709" y="4865"/>
                    <a:pt x="-4650" y="20853"/>
                    <a:pt x="2839" y="33604"/>
                  </a:cubicBezTo>
                  <a:cubicBezTo>
                    <a:pt x="11522" y="42651"/>
                    <a:pt x="25467" y="44088"/>
                    <a:pt x="35829" y="37045"/>
                  </a:cubicBezTo>
                  <a:cubicBezTo>
                    <a:pt x="45969" y="30710"/>
                    <a:pt x="49065" y="17352"/>
                    <a:pt x="42711" y="7212"/>
                  </a:cubicBezTo>
                  <a:cubicBezTo>
                    <a:pt x="42124" y="6241"/>
                    <a:pt x="41436" y="5309"/>
                    <a:pt x="40686" y="4460"/>
                  </a:cubicBezTo>
                  <a:cubicBezTo>
                    <a:pt x="35910" y="169"/>
                    <a:pt x="29211" y="-1309"/>
                    <a:pt x="23078" y="614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565AA0BC-0FF0-40C6-B693-416A2875E678}"/>
                </a:ext>
              </a:extLst>
            </p:cNvPr>
            <p:cNvSpPr/>
            <p:nvPr/>
          </p:nvSpPr>
          <p:spPr>
            <a:xfrm>
              <a:off x="1173" y="1235719"/>
              <a:ext cx="152863" cy="106355"/>
            </a:xfrm>
            <a:custGeom>
              <a:avLst/>
              <a:gdLst>
                <a:gd name="connsiteX0" fmla="*/ 19099 w 152863"/>
                <a:gd name="connsiteY0" fmla="*/ 96400 h 106355"/>
                <a:gd name="connsiteX1" fmla="*/ 883 w 152863"/>
                <a:gd name="connsiteY1" fmla="*/ 52076 h 106355"/>
                <a:gd name="connsiteX2" fmla="*/ 41362 w 152863"/>
                <a:gd name="connsiteY2" fmla="*/ 3502 h 106355"/>
                <a:gd name="connsiteX3" fmla="*/ 100258 w 152863"/>
                <a:gd name="connsiteY3" fmla="*/ 6336 h 106355"/>
                <a:gd name="connsiteX4" fmla="*/ 147011 w 152863"/>
                <a:gd name="connsiteY4" fmla="*/ 32242 h 106355"/>
                <a:gd name="connsiteX5" fmla="*/ 151322 w 152863"/>
                <a:gd name="connsiteY5" fmla="*/ 51813 h 106355"/>
                <a:gd name="connsiteX6" fmla="*/ 150856 w 152863"/>
                <a:gd name="connsiteY6" fmla="*/ 52481 h 106355"/>
                <a:gd name="connsiteX7" fmla="*/ 131346 w 152863"/>
                <a:gd name="connsiteY7" fmla="*/ 57014 h 106355"/>
                <a:gd name="connsiteX8" fmla="*/ 130617 w 152863"/>
                <a:gd name="connsiteY8" fmla="*/ 56529 h 106355"/>
                <a:gd name="connsiteX9" fmla="*/ 90139 w 152863"/>
                <a:gd name="connsiteY9" fmla="*/ 33456 h 106355"/>
                <a:gd name="connsiteX10" fmla="*/ 49660 w 152863"/>
                <a:gd name="connsiteY10" fmla="*/ 31027 h 106355"/>
                <a:gd name="connsiteX11" fmla="*/ 28004 w 152863"/>
                <a:gd name="connsiteY11" fmla="*/ 55112 h 106355"/>
                <a:gd name="connsiteX12" fmla="*/ 40350 w 152863"/>
                <a:gd name="connsiteY12" fmla="*/ 77578 h 106355"/>
                <a:gd name="connsiteX13" fmla="*/ 47413 w 152863"/>
                <a:gd name="connsiteY13" fmla="*/ 96319 h 106355"/>
                <a:gd name="connsiteX14" fmla="*/ 46624 w 152863"/>
                <a:gd name="connsiteY14" fmla="*/ 97817 h 106355"/>
                <a:gd name="connsiteX15" fmla="*/ 27862 w 152863"/>
                <a:gd name="connsiteY15" fmla="*/ 104881 h 106355"/>
                <a:gd name="connsiteX16" fmla="*/ 26385 w 152863"/>
                <a:gd name="connsiteY16" fmla="*/ 104091 h 106355"/>
                <a:gd name="connsiteX17" fmla="*/ 19099 w 152863"/>
                <a:gd name="connsiteY17" fmla="*/ 96400 h 106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863" h="106355">
                  <a:moveTo>
                    <a:pt x="19099" y="96400"/>
                  </a:moveTo>
                  <a:cubicBezTo>
                    <a:pt x="6206" y="85450"/>
                    <a:pt x="-573" y="68936"/>
                    <a:pt x="883" y="52076"/>
                  </a:cubicBezTo>
                  <a:cubicBezTo>
                    <a:pt x="4223" y="29591"/>
                    <a:pt x="19828" y="10829"/>
                    <a:pt x="41362" y="3502"/>
                  </a:cubicBezTo>
                  <a:cubicBezTo>
                    <a:pt x="60751" y="-2286"/>
                    <a:pt x="81516" y="-1294"/>
                    <a:pt x="100258" y="6336"/>
                  </a:cubicBezTo>
                  <a:cubicBezTo>
                    <a:pt x="116794" y="13136"/>
                    <a:pt x="132479" y="21839"/>
                    <a:pt x="147011" y="32242"/>
                  </a:cubicBezTo>
                  <a:cubicBezTo>
                    <a:pt x="153609" y="36452"/>
                    <a:pt x="155532" y="45215"/>
                    <a:pt x="151322" y="51813"/>
                  </a:cubicBezTo>
                  <a:cubicBezTo>
                    <a:pt x="151160" y="52036"/>
                    <a:pt x="151018" y="52259"/>
                    <a:pt x="150856" y="52481"/>
                  </a:cubicBezTo>
                  <a:cubicBezTo>
                    <a:pt x="146707" y="59119"/>
                    <a:pt x="137984" y="61143"/>
                    <a:pt x="131346" y="57014"/>
                  </a:cubicBezTo>
                  <a:cubicBezTo>
                    <a:pt x="131103" y="56853"/>
                    <a:pt x="130859" y="56691"/>
                    <a:pt x="130617" y="56529"/>
                  </a:cubicBezTo>
                  <a:cubicBezTo>
                    <a:pt x="118028" y="47340"/>
                    <a:pt x="104447" y="39589"/>
                    <a:pt x="90139" y="33456"/>
                  </a:cubicBezTo>
                  <a:cubicBezTo>
                    <a:pt x="77327" y="28032"/>
                    <a:pt x="63039" y="27182"/>
                    <a:pt x="49660" y="31027"/>
                  </a:cubicBezTo>
                  <a:cubicBezTo>
                    <a:pt x="38549" y="34468"/>
                    <a:pt x="30230" y="43718"/>
                    <a:pt x="28004" y="55112"/>
                  </a:cubicBezTo>
                  <a:cubicBezTo>
                    <a:pt x="27357" y="64382"/>
                    <a:pt x="32193" y="73165"/>
                    <a:pt x="40350" y="77578"/>
                  </a:cubicBezTo>
                  <a:cubicBezTo>
                    <a:pt x="47474" y="80816"/>
                    <a:pt x="50631" y="89195"/>
                    <a:pt x="47413" y="96319"/>
                  </a:cubicBezTo>
                  <a:cubicBezTo>
                    <a:pt x="47171" y="96846"/>
                    <a:pt x="46908" y="97331"/>
                    <a:pt x="46624" y="97817"/>
                  </a:cubicBezTo>
                  <a:cubicBezTo>
                    <a:pt x="43386" y="104941"/>
                    <a:pt x="35007" y="108099"/>
                    <a:pt x="27862" y="104881"/>
                  </a:cubicBezTo>
                  <a:cubicBezTo>
                    <a:pt x="27357" y="104637"/>
                    <a:pt x="26870" y="104374"/>
                    <a:pt x="26385" y="104091"/>
                  </a:cubicBezTo>
                  <a:cubicBezTo>
                    <a:pt x="23652" y="101844"/>
                    <a:pt x="21204" y="99254"/>
                    <a:pt x="19099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8195FC5A-657F-471D-B879-8A123302846B}"/>
                </a:ext>
              </a:extLst>
            </p:cNvPr>
            <p:cNvSpPr/>
            <p:nvPr/>
          </p:nvSpPr>
          <p:spPr>
            <a:xfrm>
              <a:off x="-26378" y="1333676"/>
              <a:ext cx="153606" cy="105300"/>
            </a:xfrm>
            <a:custGeom>
              <a:avLst/>
              <a:gdLst>
                <a:gd name="connsiteX0" fmla="*/ 18923 w 153606"/>
                <a:gd name="connsiteY0" fmla="*/ 96400 h 105300"/>
                <a:gd name="connsiteX1" fmla="*/ 910 w 153606"/>
                <a:gd name="connsiteY1" fmla="*/ 52076 h 105300"/>
                <a:gd name="connsiteX2" fmla="*/ 41389 w 153606"/>
                <a:gd name="connsiteY2" fmla="*/ 3502 h 105300"/>
                <a:gd name="connsiteX3" fmla="*/ 100487 w 153606"/>
                <a:gd name="connsiteY3" fmla="*/ 6336 h 105300"/>
                <a:gd name="connsiteX4" fmla="*/ 147847 w 153606"/>
                <a:gd name="connsiteY4" fmla="*/ 31635 h 105300"/>
                <a:gd name="connsiteX5" fmla="*/ 151915 w 153606"/>
                <a:gd name="connsiteY5" fmla="*/ 51550 h 105300"/>
                <a:gd name="connsiteX6" fmla="*/ 151692 w 153606"/>
                <a:gd name="connsiteY6" fmla="*/ 51874 h 105300"/>
                <a:gd name="connsiteX7" fmla="*/ 131837 w 153606"/>
                <a:gd name="connsiteY7" fmla="*/ 56165 h 105300"/>
                <a:gd name="connsiteX8" fmla="*/ 131453 w 153606"/>
                <a:gd name="connsiteY8" fmla="*/ 55922 h 105300"/>
                <a:gd name="connsiteX9" fmla="*/ 90975 w 153606"/>
                <a:gd name="connsiteY9" fmla="*/ 32849 h 105300"/>
                <a:gd name="connsiteX10" fmla="*/ 50496 w 153606"/>
                <a:gd name="connsiteY10" fmla="*/ 30420 h 105300"/>
                <a:gd name="connsiteX11" fmla="*/ 28840 w 153606"/>
                <a:gd name="connsiteY11" fmla="*/ 54505 h 105300"/>
                <a:gd name="connsiteX12" fmla="*/ 41186 w 153606"/>
                <a:gd name="connsiteY12" fmla="*/ 76971 h 105300"/>
                <a:gd name="connsiteX13" fmla="*/ 48047 w 153606"/>
                <a:gd name="connsiteY13" fmla="*/ 96096 h 105300"/>
                <a:gd name="connsiteX14" fmla="*/ 47460 w 153606"/>
                <a:gd name="connsiteY14" fmla="*/ 97210 h 105300"/>
                <a:gd name="connsiteX15" fmla="*/ 28476 w 153606"/>
                <a:gd name="connsiteY15" fmla="*/ 103605 h 105300"/>
                <a:gd name="connsiteX16" fmla="*/ 28234 w 153606"/>
                <a:gd name="connsiteY16" fmla="*/ 103484 h 105300"/>
                <a:gd name="connsiteX17" fmla="*/ 18923 w 153606"/>
                <a:gd name="connsiteY17" fmla="*/ 96400 h 10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606" h="105300">
                  <a:moveTo>
                    <a:pt x="18923" y="96400"/>
                  </a:moveTo>
                  <a:cubicBezTo>
                    <a:pt x="6071" y="85431"/>
                    <a:pt x="-648" y="68895"/>
                    <a:pt x="910" y="52076"/>
                  </a:cubicBezTo>
                  <a:cubicBezTo>
                    <a:pt x="4250" y="29591"/>
                    <a:pt x="19875" y="10829"/>
                    <a:pt x="41389" y="3502"/>
                  </a:cubicBezTo>
                  <a:cubicBezTo>
                    <a:pt x="60838" y="-2286"/>
                    <a:pt x="81685" y="-1294"/>
                    <a:pt x="100487" y="6336"/>
                  </a:cubicBezTo>
                  <a:cubicBezTo>
                    <a:pt x="117205" y="12914"/>
                    <a:pt x="133093" y="21394"/>
                    <a:pt x="147847" y="31635"/>
                  </a:cubicBezTo>
                  <a:cubicBezTo>
                    <a:pt x="154466" y="36006"/>
                    <a:pt x="156287" y="44932"/>
                    <a:pt x="151915" y="51550"/>
                  </a:cubicBezTo>
                  <a:cubicBezTo>
                    <a:pt x="151835" y="51651"/>
                    <a:pt x="151773" y="51773"/>
                    <a:pt x="151692" y="51874"/>
                  </a:cubicBezTo>
                  <a:cubicBezTo>
                    <a:pt x="147402" y="58553"/>
                    <a:pt x="138497" y="60476"/>
                    <a:pt x="131837" y="56165"/>
                  </a:cubicBezTo>
                  <a:cubicBezTo>
                    <a:pt x="131697" y="56084"/>
                    <a:pt x="131574" y="56003"/>
                    <a:pt x="131453" y="55922"/>
                  </a:cubicBezTo>
                  <a:cubicBezTo>
                    <a:pt x="118905" y="46672"/>
                    <a:pt x="105324" y="38941"/>
                    <a:pt x="90975" y="32849"/>
                  </a:cubicBezTo>
                  <a:cubicBezTo>
                    <a:pt x="78164" y="27425"/>
                    <a:pt x="63875" y="26575"/>
                    <a:pt x="50496" y="30420"/>
                  </a:cubicBezTo>
                  <a:cubicBezTo>
                    <a:pt x="39344" y="33780"/>
                    <a:pt x="30986" y="43070"/>
                    <a:pt x="28840" y="54505"/>
                  </a:cubicBezTo>
                  <a:cubicBezTo>
                    <a:pt x="28092" y="63795"/>
                    <a:pt x="32949" y="72619"/>
                    <a:pt x="41186" y="76971"/>
                  </a:cubicBezTo>
                  <a:cubicBezTo>
                    <a:pt x="48372" y="80351"/>
                    <a:pt x="51428" y="88932"/>
                    <a:pt x="48047" y="96096"/>
                  </a:cubicBezTo>
                  <a:cubicBezTo>
                    <a:pt x="47865" y="96481"/>
                    <a:pt x="47663" y="96846"/>
                    <a:pt x="47460" y="97210"/>
                  </a:cubicBezTo>
                  <a:cubicBezTo>
                    <a:pt x="43979" y="104212"/>
                    <a:pt x="35479" y="107087"/>
                    <a:pt x="28476" y="103605"/>
                  </a:cubicBezTo>
                  <a:cubicBezTo>
                    <a:pt x="28396" y="103565"/>
                    <a:pt x="28314" y="103524"/>
                    <a:pt x="28234" y="103484"/>
                  </a:cubicBezTo>
                  <a:cubicBezTo>
                    <a:pt x="24853" y="101501"/>
                    <a:pt x="21736" y="99112"/>
                    <a:pt x="18923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C6EF025E-92E1-46D4-962E-8012B77DB738}"/>
                </a:ext>
              </a:extLst>
            </p:cNvPr>
            <p:cNvSpPr/>
            <p:nvPr/>
          </p:nvSpPr>
          <p:spPr>
            <a:xfrm>
              <a:off x="-61189" y="1437236"/>
              <a:ext cx="153092" cy="104954"/>
            </a:xfrm>
            <a:custGeom>
              <a:avLst/>
              <a:gdLst>
                <a:gd name="connsiteX0" fmla="*/ 18922 w 153092"/>
                <a:gd name="connsiteY0" fmla="*/ 96465 h 104954"/>
                <a:gd name="connsiteX1" fmla="*/ 910 w 153092"/>
                <a:gd name="connsiteY1" fmla="*/ 52141 h 104954"/>
                <a:gd name="connsiteX2" fmla="*/ 41389 w 153092"/>
                <a:gd name="connsiteY2" fmla="*/ 3567 h 104954"/>
                <a:gd name="connsiteX3" fmla="*/ 100487 w 153092"/>
                <a:gd name="connsiteY3" fmla="*/ 6199 h 104954"/>
                <a:gd name="connsiteX4" fmla="*/ 147239 w 153092"/>
                <a:gd name="connsiteY4" fmla="*/ 32307 h 104954"/>
                <a:gd name="connsiteX5" fmla="*/ 151551 w 153092"/>
                <a:gd name="connsiteY5" fmla="*/ 51878 h 104954"/>
                <a:gd name="connsiteX6" fmla="*/ 151085 w 153092"/>
                <a:gd name="connsiteY6" fmla="*/ 52547 h 104954"/>
                <a:gd name="connsiteX7" fmla="*/ 130887 w 153092"/>
                <a:gd name="connsiteY7" fmla="*/ 56614 h 104954"/>
                <a:gd name="connsiteX8" fmla="*/ 130846 w 153092"/>
                <a:gd name="connsiteY8" fmla="*/ 56594 h 104954"/>
                <a:gd name="connsiteX9" fmla="*/ 90367 w 153092"/>
                <a:gd name="connsiteY9" fmla="*/ 33522 h 104954"/>
                <a:gd name="connsiteX10" fmla="*/ 49889 w 153092"/>
                <a:gd name="connsiteY10" fmla="*/ 31093 h 104954"/>
                <a:gd name="connsiteX11" fmla="*/ 28233 w 153092"/>
                <a:gd name="connsiteY11" fmla="*/ 55177 h 104954"/>
                <a:gd name="connsiteX12" fmla="*/ 40376 w 153092"/>
                <a:gd name="connsiteY12" fmla="*/ 77643 h 104954"/>
                <a:gd name="connsiteX13" fmla="*/ 46772 w 153092"/>
                <a:gd name="connsiteY13" fmla="*/ 96627 h 104954"/>
                <a:gd name="connsiteX14" fmla="*/ 46651 w 153092"/>
                <a:gd name="connsiteY14" fmla="*/ 96871 h 104954"/>
                <a:gd name="connsiteX15" fmla="*/ 27990 w 153092"/>
                <a:gd name="connsiteY15" fmla="*/ 103327 h 104954"/>
                <a:gd name="connsiteX16" fmla="*/ 27626 w 153092"/>
                <a:gd name="connsiteY16" fmla="*/ 103145 h 104954"/>
                <a:gd name="connsiteX17" fmla="*/ 18922 w 153092"/>
                <a:gd name="connsiteY17" fmla="*/ 96465 h 10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92" h="104954">
                  <a:moveTo>
                    <a:pt x="18922" y="96465"/>
                  </a:moveTo>
                  <a:cubicBezTo>
                    <a:pt x="6072" y="85496"/>
                    <a:pt x="-648" y="68960"/>
                    <a:pt x="910" y="52141"/>
                  </a:cubicBezTo>
                  <a:cubicBezTo>
                    <a:pt x="4249" y="29656"/>
                    <a:pt x="19854" y="10894"/>
                    <a:pt x="41389" y="3567"/>
                  </a:cubicBezTo>
                  <a:cubicBezTo>
                    <a:pt x="60818" y="-2261"/>
                    <a:pt x="81644" y="-1331"/>
                    <a:pt x="100487" y="6199"/>
                  </a:cubicBezTo>
                  <a:cubicBezTo>
                    <a:pt x="116941" y="13242"/>
                    <a:pt x="132606" y="21985"/>
                    <a:pt x="147239" y="32307"/>
                  </a:cubicBezTo>
                  <a:cubicBezTo>
                    <a:pt x="153837" y="36517"/>
                    <a:pt x="155761" y="45281"/>
                    <a:pt x="151551" y="51878"/>
                  </a:cubicBezTo>
                  <a:cubicBezTo>
                    <a:pt x="151389" y="52101"/>
                    <a:pt x="151247" y="52324"/>
                    <a:pt x="151085" y="52547"/>
                  </a:cubicBezTo>
                  <a:cubicBezTo>
                    <a:pt x="146632" y="59246"/>
                    <a:pt x="137586" y="61067"/>
                    <a:pt x="130887" y="56614"/>
                  </a:cubicBezTo>
                  <a:cubicBezTo>
                    <a:pt x="130866" y="56614"/>
                    <a:pt x="130866" y="56594"/>
                    <a:pt x="130846" y="56594"/>
                  </a:cubicBezTo>
                  <a:cubicBezTo>
                    <a:pt x="118237" y="47426"/>
                    <a:pt x="104676" y="39695"/>
                    <a:pt x="90367" y="33522"/>
                  </a:cubicBezTo>
                  <a:cubicBezTo>
                    <a:pt x="77556" y="28097"/>
                    <a:pt x="63267" y="27248"/>
                    <a:pt x="49889" y="31093"/>
                  </a:cubicBezTo>
                  <a:cubicBezTo>
                    <a:pt x="38717" y="34412"/>
                    <a:pt x="30338" y="43722"/>
                    <a:pt x="28233" y="55177"/>
                  </a:cubicBezTo>
                  <a:cubicBezTo>
                    <a:pt x="27383" y="64427"/>
                    <a:pt x="32180" y="73292"/>
                    <a:pt x="40376" y="77643"/>
                  </a:cubicBezTo>
                  <a:cubicBezTo>
                    <a:pt x="47379" y="81124"/>
                    <a:pt x="50253" y="89625"/>
                    <a:pt x="46772" y="96627"/>
                  </a:cubicBezTo>
                  <a:cubicBezTo>
                    <a:pt x="46732" y="96708"/>
                    <a:pt x="46691" y="96789"/>
                    <a:pt x="46651" y="96871"/>
                  </a:cubicBezTo>
                  <a:cubicBezTo>
                    <a:pt x="43270" y="103812"/>
                    <a:pt x="34912" y="106707"/>
                    <a:pt x="27990" y="103327"/>
                  </a:cubicBezTo>
                  <a:cubicBezTo>
                    <a:pt x="27868" y="103266"/>
                    <a:pt x="27747" y="103205"/>
                    <a:pt x="27626" y="103145"/>
                  </a:cubicBezTo>
                  <a:cubicBezTo>
                    <a:pt x="24489" y="101242"/>
                    <a:pt x="21575" y="98995"/>
                    <a:pt x="18922" y="96465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B749916D-259B-4EB9-A6CD-DDF66AF7E73F}"/>
                </a:ext>
              </a:extLst>
            </p:cNvPr>
            <p:cNvSpPr/>
            <p:nvPr/>
          </p:nvSpPr>
          <p:spPr>
            <a:xfrm>
              <a:off x="-93578" y="1581062"/>
              <a:ext cx="153184" cy="105118"/>
            </a:xfrm>
            <a:custGeom>
              <a:avLst/>
              <a:gdLst>
                <a:gd name="connsiteX0" fmla="*/ 18929 w 153184"/>
                <a:gd name="connsiteY0" fmla="*/ 96338 h 105118"/>
                <a:gd name="connsiteX1" fmla="*/ 916 w 153184"/>
                <a:gd name="connsiteY1" fmla="*/ 52014 h 105118"/>
                <a:gd name="connsiteX2" fmla="*/ 41394 w 153184"/>
                <a:gd name="connsiteY2" fmla="*/ 3642 h 105118"/>
                <a:gd name="connsiteX3" fmla="*/ 100493 w 153184"/>
                <a:gd name="connsiteY3" fmla="*/ 6273 h 105118"/>
                <a:gd name="connsiteX4" fmla="*/ 147246 w 153184"/>
                <a:gd name="connsiteY4" fmla="*/ 32382 h 105118"/>
                <a:gd name="connsiteX5" fmla="*/ 151779 w 153184"/>
                <a:gd name="connsiteY5" fmla="*/ 51609 h 105118"/>
                <a:gd name="connsiteX6" fmla="*/ 151091 w 153184"/>
                <a:gd name="connsiteY6" fmla="*/ 52621 h 105118"/>
                <a:gd name="connsiteX7" fmla="*/ 131580 w 153184"/>
                <a:gd name="connsiteY7" fmla="*/ 57155 h 105118"/>
                <a:gd name="connsiteX8" fmla="*/ 130852 w 153184"/>
                <a:gd name="connsiteY8" fmla="*/ 56669 h 105118"/>
                <a:gd name="connsiteX9" fmla="*/ 90374 w 153184"/>
                <a:gd name="connsiteY9" fmla="*/ 33596 h 105118"/>
                <a:gd name="connsiteX10" fmla="*/ 49895 w 153184"/>
                <a:gd name="connsiteY10" fmla="*/ 31167 h 105118"/>
                <a:gd name="connsiteX11" fmla="*/ 28239 w 153184"/>
                <a:gd name="connsiteY11" fmla="*/ 55455 h 105118"/>
                <a:gd name="connsiteX12" fmla="*/ 40382 w 153184"/>
                <a:gd name="connsiteY12" fmla="*/ 77920 h 105118"/>
                <a:gd name="connsiteX13" fmla="*/ 46839 w 153184"/>
                <a:gd name="connsiteY13" fmla="*/ 96580 h 105118"/>
                <a:gd name="connsiteX14" fmla="*/ 46656 w 153184"/>
                <a:gd name="connsiteY14" fmla="*/ 96945 h 105118"/>
                <a:gd name="connsiteX15" fmla="*/ 27713 w 153184"/>
                <a:gd name="connsiteY15" fmla="*/ 103462 h 105118"/>
                <a:gd name="connsiteX16" fmla="*/ 27631 w 153184"/>
                <a:gd name="connsiteY16" fmla="*/ 103422 h 105118"/>
                <a:gd name="connsiteX17" fmla="*/ 18929 w 153184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184" h="105118">
                  <a:moveTo>
                    <a:pt x="18929" y="96338"/>
                  </a:moveTo>
                  <a:cubicBezTo>
                    <a:pt x="6057" y="85388"/>
                    <a:pt x="-663" y="68832"/>
                    <a:pt x="916" y="52014"/>
                  </a:cubicBezTo>
                  <a:cubicBezTo>
                    <a:pt x="4053" y="29467"/>
                    <a:pt x="19759" y="10706"/>
                    <a:pt x="41394" y="3642"/>
                  </a:cubicBezTo>
                  <a:cubicBezTo>
                    <a:pt x="60804" y="-2288"/>
                    <a:pt x="81670" y="-1357"/>
                    <a:pt x="100493" y="6273"/>
                  </a:cubicBezTo>
                  <a:cubicBezTo>
                    <a:pt x="117028" y="13154"/>
                    <a:pt x="132714" y="21918"/>
                    <a:pt x="147246" y="32382"/>
                  </a:cubicBezTo>
                  <a:cubicBezTo>
                    <a:pt x="153803" y="36430"/>
                    <a:pt x="155847" y="45052"/>
                    <a:pt x="151779" y="51609"/>
                  </a:cubicBezTo>
                  <a:cubicBezTo>
                    <a:pt x="151577" y="51953"/>
                    <a:pt x="151333" y="52297"/>
                    <a:pt x="151091" y="52621"/>
                  </a:cubicBezTo>
                  <a:cubicBezTo>
                    <a:pt x="146942" y="59259"/>
                    <a:pt x="138218" y="61284"/>
                    <a:pt x="131580" y="57155"/>
                  </a:cubicBezTo>
                  <a:cubicBezTo>
                    <a:pt x="131338" y="56993"/>
                    <a:pt x="131094" y="56831"/>
                    <a:pt x="130852" y="56669"/>
                  </a:cubicBezTo>
                  <a:cubicBezTo>
                    <a:pt x="118242" y="47501"/>
                    <a:pt x="104682" y="39769"/>
                    <a:pt x="90374" y="33596"/>
                  </a:cubicBezTo>
                  <a:cubicBezTo>
                    <a:pt x="77561" y="28172"/>
                    <a:pt x="63272" y="27322"/>
                    <a:pt x="49895" y="31167"/>
                  </a:cubicBezTo>
                  <a:cubicBezTo>
                    <a:pt x="38683" y="34547"/>
                    <a:pt x="30323" y="43939"/>
                    <a:pt x="28239" y="55455"/>
                  </a:cubicBezTo>
                  <a:cubicBezTo>
                    <a:pt x="27510" y="64684"/>
                    <a:pt x="32266" y="73488"/>
                    <a:pt x="40382" y="77920"/>
                  </a:cubicBezTo>
                  <a:cubicBezTo>
                    <a:pt x="47325" y="81300"/>
                    <a:pt x="50198" y="89639"/>
                    <a:pt x="46839" y="96580"/>
                  </a:cubicBezTo>
                  <a:cubicBezTo>
                    <a:pt x="46777" y="96702"/>
                    <a:pt x="46717" y="96823"/>
                    <a:pt x="46656" y="96945"/>
                  </a:cubicBezTo>
                  <a:cubicBezTo>
                    <a:pt x="43216" y="103968"/>
                    <a:pt x="34736" y="106903"/>
                    <a:pt x="27713" y="103462"/>
                  </a:cubicBezTo>
                  <a:cubicBezTo>
                    <a:pt x="27672" y="103442"/>
                    <a:pt x="27652" y="103442"/>
                    <a:pt x="27631" y="103422"/>
                  </a:cubicBezTo>
                  <a:cubicBezTo>
                    <a:pt x="24515" y="101317"/>
                    <a:pt x="21601" y="98949"/>
                    <a:pt x="18929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851189AD-46EA-4C79-8335-A39E3FCB4307}"/>
                </a:ext>
              </a:extLst>
            </p:cNvPr>
            <p:cNvSpPr/>
            <p:nvPr/>
          </p:nvSpPr>
          <p:spPr>
            <a:xfrm>
              <a:off x="-135274" y="1710780"/>
              <a:ext cx="153187" cy="105138"/>
            </a:xfrm>
            <a:custGeom>
              <a:avLst/>
              <a:gdLst>
                <a:gd name="connsiteX0" fmla="*/ 19134 w 153187"/>
                <a:gd name="connsiteY0" fmla="*/ 96353 h 105138"/>
                <a:gd name="connsiteX1" fmla="*/ 919 w 153187"/>
                <a:gd name="connsiteY1" fmla="*/ 52029 h 105138"/>
                <a:gd name="connsiteX2" fmla="*/ 41397 w 153187"/>
                <a:gd name="connsiteY2" fmla="*/ 3657 h 105138"/>
                <a:gd name="connsiteX3" fmla="*/ 100496 w 153187"/>
                <a:gd name="connsiteY3" fmla="*/ 6288 h 105138"/>
                <a:gd name="connsiteX4" fmla="*/ 147249 w 153187"/>
                <a:gd name="connsiteY4" fmla="*/ 32397 h 105138"/>
                <a:gd name="connsiteX5" fmla="*/ 151782 w 153187"/>
                <a:gd name="connsiteY5" fmla="*/ 51624 h 105138"/>
                <a:gd name="connsiteX6" fmla="*/ 151094 w 153187"/>
                <a:gd name="connsiteY6" fmla="*/ 52636 h 105138"/>
                <a:gd name="connsiteX7" fmla="*/ 131927 w 153187"/>
                <a:gd name="connsiteY7" fmla="*/ 57392 h 105138"/>
                <a:gd name="connsiteX8" fmla="*/ 130855 w 153187"/>
                <a:gd name="connsiteY8" fmla="*/ 56684 h 105138"/>
                <a:gd name="connsiteX9" fmla="*/ 90377 w 153187"/>
                <a:gd name="connsiteY9" fmla="*/ 33611 h 105138"/>
                <a:gd name="connsiteX10" fmla="*/ 49898 w 153187"/>
                <a:gd name="connsiteY10" fmla="*/ 31182 h 105138"/>
                <a:gd name="connsiteX11" fmla="*/ 28242 w 153187"/>
                <a:gd name="connsiteY11" fmla="*/ 55469 h 105138"/>
                <a:gd name="connsiteX12" fmla="*/ 40588 w 153187"/>
                <a:gd name="connsiteY12" fmla="*/ 77935 h 105138"/>
                <a:gd name="connsiteX13" fmla="*/ 46862 w 153187"/>
                <a:gd name="connsiteY13" fmla="*/ 96960 h 105138"/>
                <a:gd name="connsiteX14" fmla="*/ 27634 w 153187"/>
                <a:gd name="connsiteY14" fmla="*/ 103436 h 105138"/>
                <a:gd name="connsiteX15" fmla="*/ 19134 w 153187"/>
                <a:gd name="connsiteY15" fmla="*/ 96353 h 10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187" h="105138">
                  <a:moveTo>
                    <a:pt x="19134" y="96353"/>
                  </a:moveTo>
                  <a:cubicBezTo>
                    <a:pt x="6120" y="85484"/>
                    <a:pt x="-680" y="68908"/>
                    <a:pt x="919" y="52029"/>
                  </a:cubicBezTo>
                  <a:cubicBezTo>
                    <a:pt x="4056" y="29482"/>
                    <a:pt x="19762" y="10720"/>
                    <a:pt x="41397" y="3657"/>
                  </a:cubicBezTo>
                  <a:cubicBezTo>
                    <a:pt x="60806" y="-2293"/>
                    <a:pt x="81694" y="-1362"/>
                    <a:pt x="100496" y="6288"/>
                  </a:cubicBezTo>
                  <a:cubicBezTo>
                    <a:pt x="117072" y="13068"/>
                    <a:pt x="132777" y="21852"/>
                    <a:pt x="147249" y="32397"/>
                  </a:cubicBezTo>
                  <a:cubicBezTo>
                    <a:pt x="153806" y="36445"/>
                    <a:pt x="155850" y="45067"/>
                    <a:pt x="151782" y="51624"/>
                  </a:cubicBezTo>
                  <a:cubicBezTo>
                    <a:pt x="151580" y="51968"/>
                    <a:pt x="151336" y="52312"/>
                    <a:pt x="151094" y="52636"/>
                  </a:cubicBezTo>
                  <a:cubicBezTo>
                    <a:pt x="147107" y="59254"/>
                    <a:pt x="138525" y="61379"/>
                    <a:pt x="131927" y="57392"/>
                  </a:cubicBezTo>
                  <a:cubicBezTo>
                    <a:pt x="131563" y="57169"/>
                    <a:pt x="131199" y="56947"/>
                    <a:pt x="130855" y="56684"/>
                  </a:cubicBezTo>
                  <a:cubicBezTo>
                    <a:pt x="118266" y="47495"/>
                    <a:pt x="104685" y="39744"/>
                    <a:pt x="90377" y="33611"/>
                  </a:cubicBezTo>
                  <a:cubicBezTo>
                    <a:pt x="77564" y="28187"/>
                    <a:pt x="63275" y="27337"/>
                    <a:pt x="49898" y="31182"/>
                  </a:cubicBezTo>
                  <a:cubicBezTo>
                    <a:pt x="38685" y="34562"/>
                    <a:pt x="30326" y="43953"/>
                    <a:pt x="28242" y="55469"/>
                  </a:cubicBezTo>
                  <a:cubicBezTo>
                    <a:pt x="27695" y="64699"/>
                    <a:pt x="32492" y="73441"/>
                    <a:pt x="40588" y="77935"/>
                  </a:cubicBezTo>
                  <a:cubicBezTo>
                    <a:pt x="47570" y="81457"/>
                    <a:pt x="50384" y="89977"/>
                    <a:pt x="46862" y="96960"/>
                  </a:cubicBezTo>
                  <a:cubicBezTo>
                    <a:pt x="43340" y="104044"/>
                    <a:pt x="34739" y="106938"/>
                    <a:pt x="27634" y="103436"/>
                  </a:cubicBezTo>
                  <a:cubicBezTo>
                    <a:pt x="24559" y="101372"/>
                    <a:pt x="21705" y="99004"/>
                    <a:pt x="19134" y="96353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026FBBD5-8A2A-4979-BE7F-CD1BEE25FF4B}"/>
                </a:ext>
              </a:extLst>
            </p:cNvPr>
            <p:cNvSpPr/>
            <p:nvPr/>
          </p:nvSpPr>
          <p:spPr>
            <a:xfrm>
              <a:off x="-167450" y="1848407"/>
              <a:ext cx="153097" cy="105363"/>
            </a:xfrm>
            <a:custGeom>
              <a:avLst/>
              <a:gdLst>
                <a:gd name="connsiteX0" fmla="*/ 18928 w 153097"/>
                <a:gd name="connsiteY0" fmla="*/ 96352 h 105363"/>
                <a:gd name="connsiteX1" fmla="*/ 916 w 153097"/>
                <a:gd name="connsiteY1" fmla="*/ 52029 h 105363"/>
                <a:gd name="connsiteX2" fmla="*/ 41394 w 153097"/>
                <a:gd name="connsiteY2" fmla="*/ 3657 h 105363"/>
                <a:gd name="connsiteX3" fmla="*/ 100492 w 153097"/>
                <a:gd name="connsiteY3" fmla="*/ 6288 h 105363"/>
                <a:gd name="connsiteX4" fmla="*/ 147245 w 153097"/>
                <a:gd name="connsiteY4" fmla="*/ 32396 h 105363"/>
                <a:gd name="connsiteX5" fmla="*/ 151556 w 153097"/>
                <a:gd name="connsiteY5" fmla="*/ 51968 h 105363"/>
                <a:gd name="connsiteX6" fmla="*/ 151090 w 153097"/>
                <a:gd name="connsiteY6" fmla="*/ 52636 h 105363"/>
                <a:gd name="connsiteX7" fmla="*/ 131863 w 153097"/>
                <a:gd name="connsiteY7" fmla="*/ 57169 h 105363"/>
                <a:gd name="connsiteX8" fmla="*/ 130851 w 153097"/>
                <a:gd name="connsiteY8" fmla="*/ 56481 h 105363"/>
                <a:gd name="connsiteX9" fmla="*/ 90373 w 153097"/>
                <a:gd name="connsiteY9" fmla="*/ 33409 h 105363"/>
                <a:gd name="connsiteX10" fmla="*/ 49894 w 153097"/>
                <a:gd name="connsiteY10" fmla="*/ 30980 h 105363"/>
                <a:gd name="connsiteX11" fmla="*/ 28238 w 153097"/>
                <a:gd name="connsiteY11" fmla="*/ 55267 h 105363"/>
                <a:gd name="connsiteX12" fmla="*/ 40584 w 153097"/>
                <a:gd name="connsiteY12" fmla="*/ 77733 h 105363"/>
                <a:gd name="connsiteX13" fmla="*/ 46858 w 153097"/>
                <a:gd name="connsiteY13" fmla="*/ 96758 h 105363"/>
                <a:gd name="connsiteX14" fmla="*/ 27813 w 153097"/>
                <a:gd name="connsiteY14" fmla="*/ 103841 h 105363"/>
                <a:gd name="connsiteX15" fmla="*/ 26619 w 153097"/>
                <a:gd name="connsiteY15" fmla="*/ 103234 h 105363"/>
                <a:gd name="connsiteX16" fmla="*/ 18928 w 153097"/>
                <a:gd name="connsiteY16" fmla="*/ 96352 h 10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097" h="105363">
                  <a:moveTo>
                    <a:pt x="18928" y="96352"/>
                  </a:moveTo>
                  <a:cubicBezTo>
                    <a:pt x="6056" y="85403"/>
                    <a:pt x="-663" y="68848"/>
                    <a:pt x="916" y="52029"/>
                  </a:cubicBezTo>
                  <a:cubicBezTo>
                    <a:pt x="4315" y="29603"/>
                    <a:pt x="19920" y="10963"/>
                    <a:pt x="41394" y="3657"/>
                  </a:cubicBezTo>
                  <a:cubicBezTo>
                    <a:pt x="60803" y="-2293"/>
                    <a:pt x="81690" y="-1363"/>
                    <a:pt x="100492" y="6288"/>
                  </a:cubicBezTo>
                  <a:cubicBezTo>
                    <a:pt x="117067" y="13068"/>
                    <a:pt x="132773" y="21852"/>
                    <a:pt x="147245" y="32396"/>
                  </a:cubicBezTo>
                  <a:cubicBezTo>
                    <a:pt x="153842" y="36606"/>
                    <a:pt x="155766" y="45370"/>
                    <a:pt x="151556" y="51968"/>
                  </a:cubicBezTo>
                  <a:cubicBezTo>
                    <a:pt x="151394" y="52190"/>
                    <a:pt x="151252" y="52413"/>
                    <a:pt x="151090" y="52636"/>
                  </a:cubicBezTo>
                  <a:cubicBezTo>
                    <a:pt x="147042" y="59193"/>
                    <a:pt x="138421" y="61238"/>
                    <a:pt x="131863" y="57169"/>
                  </a:cubicBezTo>
                  <a:cubicBezTo>
                    <a:pt x="131519" y="56967"/>
                    <a:pt x="131175" y="56724"/>
                    <a:pt x="130851" y="56481"/>
                  </a:cubicBezTo>
                  <a:cubicBezTo>
                    <a:pt x="118221" y="47354"/>
                    <a:pt x="104661" y="39622"/>
                    <a:pt x="90373" y="33409"/>
                  </a:cubicBezTo>
                  <a:cubicBezTo>
                    <a:pt x="77561" y="27985"/>
                    <a:pt x="63272" y="27135"/>
                    <a:pt x="49894" y="30980"/>
                  </a:cubicBezTo>
                  <a:cubicBezTo>
                    <a:pt x="38681" y="34360"/>
                    <a:pt x="30323" y="43751"/>
                    <a:pt x="28238" y="55267"/>
                  </a:cubicBezTo>
                  <a:cubicBezTo>
                    <a:pt x="27651" y="64516"/>
                    <a:pt x="32448" y="73280"/>
                    <a:pt x="40584" y="77733"/>
                  </a:cubicBezTo>
                  <a:cubicBezTo>
                    <a:pt x="47567" y="81254"/>
                    <a:pt x="50380" y="89775"/>
                    <a:pt x="46858" y="96758"/>
                  </a:cubicBezTo>
                  <a:cubicBezTo>
                    <a:pt x="43560" y="103983"/>
                    <a:pt x="35038" y="107140"/>
                    <a:pt x="27813" y="103841"/>
                  </a:cubicBezTo>
                  <a:cubicBezTo>
                    <a:pt x="27408" y="103659"/>
                    <a:pt x="27004" y="103457"/>
                    <a:pt x="26619" y="103234"/>
                  </a:cubicBezTo>
                  <a:cubicBezTo>
                    <a:pt x="23826" y="101210"/>
                    <a:pt x="21256" y="98903"/>
                    <a:pt x="18928" y="96352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E604A34D-483A-4740-BEAE-D0F9AF06E7F6}"/>
                </a:ext>
              </a:extLst>
            </p:cNvPr>
            <p:cNvSpPr/>
            <p:nvPr/>
          </p:nvSpPr>
          <p:spPr>
            <a:xfrm>
              <a:off x="-196572" y="1965000"/>
              <a:ext cx="153005" cy="105118"/>
            </a:xfrm>
            <a:custGeom>
              <a:avLst/>
              <a:gdLst>
                <a:gd name="connsiteX0" fmla="*/ 19108 w 153005"/>
                <a:gd name="connsiteY0" fmla="*/ 96338 h 105118"/>
                <a:gd name="connsiteX1" fmla="*/ 893 w 153005"/>
                <a:gd name="connsiteY1" fmla="*/ 52014 h 105118"/>
                <a:gd name="connsiteX2" fmla="*/ 41371 w 153005"/>
                <a:gd name="connsiteY2" fmla="*/ 3642 h 105118"/>
                <a:gd name="connsiteX3" fmla="*/ 100267 w 153005"/>
                <a:gd name="connsiteY3" fmla="*/ 6273 h 105118"/>
                <a:gd name="connsiteX4" fmla="*/ 147019 w 153005"/>
                <a:gd name="connsiteY4" fmla="*/ 32382 h 105118"/>
                <a:gd name="connsiteX5" fmla="*/ 151553 w 153005"/>
                <a:gd name="connsiteY5" fmla="*/ 51892 h 105118"/>
                <a:gd name="connsiteX6" fmla="*/ 151068 w 153005"/>
                <a:gd name="connsiteY6" fmla="*/ 52621 h 105118"/>
                <a:gd name="connsiteX7" fmla="*/ 131557 w 153005"/>
                <a:gd name="connsiteY7" fmla="*/ 57155 h 105118"/>
                <a:gd name="connsiteX8" fmla="*/ 130828 w 153005"/>
                <a:gd name="connsiteY8" fmla="*/ 56669 h 105118"/>
                <a:gd name="connsiteX9" fmla="*/ 90350 w 153005"/>
                <a:gd name="connsiteY9" fmla="*/ 33596 h 105118"/>
                <a:gd name="connsiteX10" fmla="*/ 49872 w 153005"/>
                <a:gd name="connsiteY10" fmla="*/ 31168 h 105118"/>
                <a:gd name="connsiteX11" fmla="*/ 28215 w 153005"/>
                <a:gd name="connsiteY11" fmla="*/ 55455 h 105118"/>
                <a:gd name="connsiteX12" fmla="*/ 40360 w 153005"/>
                <a:gd name="connsiteY12" fmla="*/ 77920 h 105118"/>
                <a:gd name="connsiteX13" fmla="*/ 46815 w 153005"/>
                <a:gd name="connsiteY13" fmla="*/ 96581 h 105118"/>
                <a:gd name="connsiteX14" fmla="*/ 46634 w 153005"/>
                <a:gd name="connsiteY14" fmla="*/ 96945 h 105118"/>
                <a:gd name="connsiteX15" fmla="*/ 27689 w 153005"/>
                <a:gd name="connsiteY15" fmla="*/ 103462 h 105118"/>
                <a:gd name="connsiteX16" fmla="*/ 27609 w 153005"/>
                <a:gd name="connsiteY16" fmla="*/ 103422 h 105118"/>
                <a:gd name="connsiteX17" fmla="*/ 19108 w 153005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05" h="105118">
                  <a:moveTo>
                    <a:pt x="19108" y="96338"/>
                  </a:moveTo>
                  <a:cubicBezTo>
                    <a:pt x="6195" y="85408"/>
                    <a:pt x="-605" y="68873"/>
                    <a:pt x="893" y="52014"/>
                  </a:cubicBezTo>
                  <a:cubicBezTo>
                    <a:pt x="4293" y="29589"/>
                    <a:pt x="19897" y="10949"/>
                    <a:pt x="41371" y="3642"/>
                  </a:cubicBezTo>
                  <a:cubicBezTo>
                    <a:pt x="60720" y="-2288"/>
                    <a:pt x="81526" y="-1357"/>
                    <a:pt x="100267" y="6273"/>
                  </a:cubicBezTo>
                  <a:cubicBezTo>
                    <a:pt x="116843" y="13054"/>
                    <a:pt x="132549" y="21837"/>
                    <a:pt x="147019" y="32382"/>
                  </a:cubicBezTo>
                  <a:cubicBezTo>
                    <a:pt x="153658" y="36511"/>
                    <a:pt x="155683" y="45254"/>
                    <a:pt x="151553" y="51892"/>
                  </a:cubicBezTo>
                  <a:cubicBezTo>
                    <a:pt x="151391" y="52136"/>
                    <a:pt x="151229" y="52378"/>
                    <a:pt x="151068" y="52621"/>
                  </a:cubicBezTo>
                  <a:cubicBezTo>
                    <a:pt x="146918" y="59260"/>
                    <a:pt x="138196" y="61284"/>
                    <a:pt x="131557" y="57155"/>
                  </a:cubicBezTo>
                  <a:cubicBezTo>
                    <a:pt x="131294" y="56993"/>
                    <a:pt x="131072" y="56831"/>
                    <a:pt x="130828" y="56669"/>
                  </a:cubicBezTo>
                  <a:cubicBezTo>
                    <a:pt x="118220" y="47501"/>
                    <a:pt x="104658" y="39769"/>
                    <a:pt x="90350" y="33596"/>
                  </a:cubicBezTo>
                  <a:cubicBezTo>
                    <a:pt x="77539" y="28172"/>
                    <a:pt x="63250" y="27322"/>
                    <a:pt x="49872" y="31168"/>
                  </a:cubicBezTo>
                  <a:cubicBezTo>
                    <a:pt x="38659" y="34547"/>
                    <a:pt x="30301" y="43939"/>
                    <a:pt x="28215" y="55455"/>
                  </a:cubicBezTo>
                  <a:cubicBezTo>
                    <a:pt x="27487" y="64684"/>
                    <a:pt x="32244" y="73488"/>
                    <a:pt x="40360" y="77920"/>
                  </a:cubicBezTo>
                  <a:cubicBezTo>
                    <a:pt x="47301" y="81300"/>
                    <a:pt x="50175" y="89639"/>
                    <a:pt x="46815" y="96581"/>
                  </a:cubicBezTo>
                  <a:cubicBezTo>
                    <a:pt x="46755" y="96702"/>
                    <a:pt x="46694" y="96823"/>
                    <a:pt x="46634" y="96945"/>
                  </a:cubicBezTo>
                  <a:cubicBezTo>
                    <a:pt x="43192" y="103968"/>
                    <a:pt x="34712" y="106903"/>
                    <a:pt x="27689" y="103462"/>
                  </a:cubicBezTo>
                  <a:cubicBezTo>
                    <a:pt x="27648" y="103441"/>
                    <a:pt x="27629" y="103441"/>
                    <a:pt x="27609" y="103422"/>
                  </a:cubicBezTo>
                  <a:cubicBezTo>
                    <a:pt x="24512" y="101398"/>
                    <a:pt x="21658" y="99030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0B5F2DDD-D5BA-429B-A0FA-498297AA4E55}"/>
                </a:ext>
              </a:extLst>
            </p:cNvPr>
            <p:cNvSpPr/>
            <p:nvPr/>
          </p:nvSpPr>
          <p:spPr>
            <a:xfrm>
              <a:off x="-223896" y="2104245"/>
              <a:ext cx="152923" cy="104915"/>
            </a:xfrm>
            <a:custGeom>
              <a:avLst/>
              <a:gdLst>
                <a:gd name="connsiteX0" fmla="*/ 19108 w 152923"/>
                <a:gd name="connsiteY0" fmla="*/ 96338 h 104915"/>
                <a:gd name="connsiteX1" fmla="*/ 893 w 152923"/>
                <a:gd name="connsiteY1" fmla="*/ 52014 h 104915"/>
                <a:gd name="connsiteX2" fmla="*/ 41371 w 152923"/>
                <a:gd name="connsiteY2" fmla="*/ 3642 h 104915"/>
                <a:gd name="connsiteX3" fmla="*/ 100268 w 152923"/>
                <a:gd name="connsiteY3" fmla="*/ 6273 h 104915"/>
                <a:gd name="connsiteX4" fmla="*/ 147020 w 152923"/>
                <a:gd name="connsiteY4" fmla="*/ 32382 h 104915"/>
                <a:gd name="connsiteX5" fmla="*/ 151311 w 152923"/>
                <a:gd name="connsiteY5" fmla="*/ 52236 h 104915"/>
                <a:gd name="connsiteX6" fmla="*/ 151068 w 152923"/>
                <a:gd name="connsiteY6" fmla="*/ 52621 h 104915"/>
                <a:gd name="connsiteX7" fmla="*/ 131153 w 152923"/>
                <a:gd name="connsiteY7" fmla="*/ 56689 h 104915"/>
                <a:gd name="connsiteX8" fmla="*/ 130829 w 152923"/>
                <a:gd name="connsiteY8" fmla="*/ 56467 h 104915"/>
                <a:gd name="connsiteX9" fmla="*/ 90351 w 152923"/>
                <a:gd name="connsiteY9" fmla="*/ 33394 h 104915"/>
                <a:gd name="connsiteX10" fmla="*/ 49872 w 152923"/>
                <a:gd name="connsiteY10" fmla="*/ 30965 h 104915"/>
                <a:gd name="connsiteX11" fmla="*/ 28014 w 152923"/>
                <a:gd name="connsiteY11" fmla="*/ 55252 h 104915"/>
                <a:gd name="connsiteX12" fmla="*/ 40359 w 152923"/>
                <a:gd name="connsiteY12" fmla="*/ 77717 h 104915"/>
                <a:gd name="connsiteX13" fmla="*/ 46816 w 152923"/>
                <a:gd name="connsiteY13" fmla="*/ 96378 h 104915"/>
                <a:gd name="connsiteX14" fmla="*/ 46634 w 152923"/>
                <a:gd name="connsiteY14" fmla="*/ 96742 h 104915"/>
                <a:gd name="connsiteX15" fmla="*/ 27690 w 152923"/>
                <a:gd name="connsiteY15" fmla="*/ 103259 h 104915"/>
                <a:gd name="connsiteX16" fmla="*/ 27609 w 152923"/>
                <a:gd name="connsiteY16" fmla="*/ 103219 h 104915"/>
                <a:gd name="connsiteX17" fmla="*/ 19108 w 152923"/>
                <a:gd name="connsiteY17" fmla="*/ 96338 h 10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923" h="104915">
                  <a:moveTo>
                    <a:pt x="19108" y="96338"/>
                  </a:moveTo>
                  <a:cubicBezTo>
                    <a:pt x="6196" y="85408"/>
                    <a:pt x="-604" y="68873"/>
                    <a:pt x="893" y="52014"/>
                  </a:cubicBezTo>
                  <a:cubicBezTo>
                    <a:pt x="4294" y="29589"/>
                    <a:pt x="19898" y="10949"/>
                    <a:pt x="41371" y="3642"/>
                  </a:cubicBezTo>
                  <a:cubicBezTo>
                    <a:pt x="60720" y="-2288"/>
                    <a:pt x="81526" y="-1357"/>
                    <a:pt x="100268" y="6273"/>
                  </a:cubicBezTo>
                  <a:cubicBezTo>
                    <a:pt x="116843" y="13053"/>
                    <a:pt x="132549" y="21837"/>
                    <a:pt x="147020" y="32382"/>
                  </a:cubicBezTo>
                  <a:cubicBezTo>
                    <a:pt x="153700" y="36673"/>
                    <a:pt x="155622" y="45578"/>
                    <a:pt x="151311" y="52236"/>
                  </a:cubicBezTo>
                  <a:cubicBezTo>
                    <a:pt x="151230" y="52378"/>
                    <a:pt x="151149" y="52499"/>
                    <a:pt x="151068" y="52621"/>
                  </a:cubicBezTo>
                  <a:cubicBezTo>
                    <a:pt x="146697" y="59239"/>
                    <a:pt x="137770" y="61061"/>
                    <a:pt x="131153" y="56689"/>
                  </a:cubicBezTo>
                  <a:cubicBezTo>
                    <a:pt x="131052" y="56608"/>
                    <a:pt x="130931" y="56547"/>
                    <a:pt x="130829" y="56467"/>
                  </a:cubicBezTo>
                  <a:cubicBezTo>
                    <a:pt x="118200" y="47338"/>
                    <a:pt x="104640" y="39607"/>
                    <a:pt x="90351" y="33394"/>
                  </a:cubicBezTo>
                  <a:cubicBezTo>
                    <a:pt x="77540" y="27969"/>
                    <a:pt x="63250" y="27119"/>
                    <a:pt x="49872" y="30965"/>
                  </a:cubicBezTo>
                  <a:cubicBezTo>
                    <a:pt x="38660" y="34406"/>
                    <a:pt x="30261" y="43736"/>
                    <a:pt x="28014" y="55252"/>
                  </a:cubicBezTo>
                  <a:cubicBezTo>
                    <a:pt x="27427" y="64502"/>
                    <a:pt x="32224" y="73265"/>
                    <a:pt x="40359" y="77717"/>
                  </a:cubicBezTo>
                  <a:cubicBezTo>
                    <a:pt x="47302" y="81097"/>
                    <a:pt x="50175" y="89436"/>
                    <a:pt x="46816" y="96378"/>
                  </a:cubicBezTo>
                  <a:cubicBezTo>
                    <a:pt x="46755" y="96500"/>
                    <a:pt x="46694" y="96621"/>
                    <a:pt x="46634" y="96742"/>
                  </a:cubicBezTo>
                  <a:cubicBezTo>
                    <a:pt x="43193" y="103766"/>
                    <a:pt x="34713" y="106700"/>
                    <a:pt x="27690" y="103259"/>
                  </a:cubicBezTo>
                  <a:cubicBezTo>
                    <a:pt x="27649" y="103239"/>
                    <a:pt x="27630" y="103239"/>
                    <a:pt x="27609" y="103219"/>
                  </a:cubicBezTo>
                  <a:cubicBezTo>
                    <a:pt x="24472" y="101317"/>
                    <a:pt x="21619" y="99009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6B2EF318-5F9D-47D3-A462-3B9263EF3A35}"/>
                </a:ext>
              </a:extLst>
            </p:cNvPr>
            <p:cNvSpPr/>
            <p:nvPr/>
          </p:nvSpPr>
          <p:spPr>
            <a:xfrm>
              <a:off x="183282" y="1266833"/>
              <a:ext cx="666737" cy="241405"/>
            </a:xfrm>
            <a:custGeom>
              <a:avLst/>
              <a:gdLst>
                <a:gd name="connsiteX0" fmla="*/ 622675 w 666737"/>
                <a:gd name="connsiteY0" fmla="*/ 147660 h 241405"/>
                <a:gd name="connsiteX1" fmla="*/ 666999 w 666737"/>
                <a:gd name="connsiteY1" fmla="*/ 178019 h 241405"/>
                <a:gd name="connsiteX2" fmla="*/ 646760 w 666737"/>
                <a:gd name="connsiteY2" fmla="*/ 225378 h 241405"/>
                <a:gd name="connsiteX3" fmla="*/ 624295 w 666737"/>
                <a:gd name="connsiteY3" fmla="*/ 239748 h 241405"/>
                <a:gd name="connsiteX4" fmla="*/ 596365 w 666737"/>
                <a:gd name="connsiteY4" fmla="*/ 239748 h 241405"/>
                <a:gd name="connsiteX5" fmla="*/ 282049 w 666737"/>
                <a:gd name="connsiteY5" fmla="*/ 160815 h 241405"/>
                <a:gd name="connsiteX6" fmla="*/ 79657 w 666737"/>
                <a:gd name="connsiteY6" fmla="*/ 96455 h 241405"/>
                <a:gd name="connsiteX7" fmla="*/ 725 w 666737"/>
                <a:gd name="connsiteY7" fmla="*/ 53142 h 241405"/>
                <a:gd name="connsiteX8" fmla="*/ 32702 w 666737"/>
                <a:gd name="connsiteY8" fmla="*/ 1937 h 241405"/>
                <a:gd name="connsiteX9" fmla="*/ 90587 w 666737"/>
                <a:gd name="connsiteY9" fmla="*/ 7200 h 241405"/>
                <a:gd name="connsiteX10" fmla="*/ 177818 w 666737"/>
                <a:gd name="connsiteY10" fmla="*/ 30677 h 241405"/>
                <a:gd name="connsiteX11" fmla="*/ 388103 w 666737"/>
                <a:gd name="connsiteY11" fmla="*/ 84311 h 241405"/>
                <a:gd name="connsiteX12" fmla="*/ 622675 w 666737"/>
                <a:gd name="connsiteY12" fmla="*/ 147660 h 24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6737" h="241405">
                  <a:moveTo>
                    <a:pt x="622675" y="147660"/>
                  </a:moveTo>
                  <a:cubicBezTo>
                    <a:pt x="640890" y="152517"/>
                    <a:pt x="661534" y="160005"/>
                    <a:pt x="666999" y="178019"/>
                  </a:cubicBezTo>
                  <a:cubicBezTo>
                    <a:pt x="669387" y="196315"/>
                    <a:pt x="661636" y="214469"/>
                    <a:pt x="646760" y="225378"/>
                  </a:cubicBezTo>
                  <a:cubicBezTo>
                    <a:pt x="640465" y="231835"/>
                    <a:pt x="632795" y="236752"/>
                    <a:pt x="624295" y="239748"/>
                  </a:cubicBezTo>
                  <a:cubicBezTo>
                    <a:pt x="615086" y="241671"/>
                    <a:pt x="605573" y="241671"/>
                    <a:pt x="596365" y="239748"/>
                  </a:cubicBezTo>
                  <a:cubicBezTo>
                    <a:pt x="489421" y="222969"/>
                    <a:pt x="384237" y="196537"/>
                    <a:pt x="282049" y="160815"/>
                  </a:cubicBezTo>
                  <a:lnTo>
                    <a:pt x="79657" y="96455"/>
                  </a:lnTo>
                  <a:cubicBezTo>
                    <a:pt x="56787" y="89168"/>
                    <a:pt x="5380" y="82894"/>
                    <a:pt x="725" y="53142"/>
                  </a:cubicBezTo>
                  <a:cubicBezTo>
                    <a:pt x="-85" y="31142"/>
                    <a:pt x="12585" y="10863"/>
                    <a:pt x="32702" y="1937"/>
                  </a:cubicBezTo>
                  <a:cubicBezTo>
                    <a:pt x="52092" y="-2192"/>
                    <a:pt x="72270" y="-350"/>
                    <a:pt x="90587" y="7200"/>
                  </a:cubicBezTo>
                  <a:cubicBezTo>
                    <a:pt x="119529" y="15295"/>
                    <a:pt x="148471" y="23391"/>
                    <a:pt x="177818" y="30677"/>
                  </a:cubicBezTo>
                  <a:cubicBezTo>
                    <a:pt x="248108" y="48224"/>
                    <a:pt x="318217" y="66096"/>
                    <a:pt x="388103" y="84311"/>
                  </a:cubicBezTo>
                  <a:cubicBezTo>
                    <a:pt x="465964" y="105218"/>
                    <a:pt x="544147" y="126348"/>
                    <a:pt x="622675" y="147660"/>
                  </a:cubicBezTo>
                  <a:close/>
                </a:path>
              </a:pathLst>
            </a:custGeom>
            <a:solidFill>
              <a:srgbClr val="EFA43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05A85578-62BA-425F-9893-88F78D034037}"/>
                </a:ext>
              </a:extLst>
            </p:cNvPr>
            <p:cNvSpPr/>
            <p:nvPr/>
          </p:nvSpPr>
          <p:spPr>
            <a:xfrm>
              <a:off x="296050" y="1493843"/>
              <a:ext cx="298933" cy="82778"/>
            </a:xfrm>
            <a:custGeom>
              <a:avLst/>
              <a:gdLst>
                <a:gd name="connsiteX0" fmla="*/ 688 w 298933"/>
                <a:gd name="connsiteY0" fmla="*/ -215 h 82778"/>
                <a:gd name="connsiteX1" fmla="*/ 299622 w 298933"/>
                <a:gd name="connsiteY1" fmla="*/ 82563 h 82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8933" h="82778">
                  <a:moveTo>
                    <a:pt x="688" y="-215"/>
                  </a:moveTo>
                  <a:lnTo>
                    <a:pt x="299622" y="82563"/>
                  </a:ln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8D833AAC-89E0-47B6-823D-4E96DEB33AE1}"/>
                </a:ext>
              </a:extLst>
            </p:cNvPr>
            <p:cNvSpPr/>
            <p:nvPr/>
          </p:nvSpPr>
          <p:spPr>
            <a:xfrm>
              <a:off x="365472" y="1577026"/>
              <a:ext cx="129327" cy="40478"/>
            </a:xfrm>
            <a:custGeom>
              <a:avLst/>
              <a:gdLst>
                <a:gd name="connsiteX0" fmla="*/ 688 w 129327"/>
                <a:gd name="connsiteY0" fmla="*/ -215 h 40478"/>
                <a:gd name="connsiteX1" fmla="*/ 130016 w 129327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327" h="40478">
                  <a:moveTo>
                    <a:pt x="688" y="-215"/>
                  </a:moveTo>
                  <a:cubicBezTo>
                    <a:pt x="43009" y="15693"/>
                    <a:pt x="86179" y="29213"/>
                    <a:pt x="130016" y="40263"/>
                  </a:cubicBez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1C8C1161-E65D-40B8-A1F9-B0E9C6FB7CA2}"/>
              </a:ext>
            </a:extLst>
          </p:cNvPr>
          <p:cNvGrpSpPr/>
          <p:nvPr userDrawn="1"/>
        </p:nvGrpSpPr>
        <p:grpSpPr>
          <a:xfrm>
            <a:off x="3028553" y="-226049"/>
            <a:ext cx="1423136" cy="1356162"/>
            <a:chOff x="3028553" y="-226049"/>
            <a:chExt cx="1423136" cy="1356162"/>
          </a:xfrm>
        </p:grpSpPr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5614F0A1-D807-4382-9DF1-A003F81CE554}"/>
                </a:ext>
              </a:extLst>
            </p:cNvPr>
            <p:cNvSpPr/>
            <p:nvPr/>
          </p:nvSpPr>
          <p:spPr>
            <a:xfrm>
              <a:off x="3082808" y="-123449"/>
              <a:ext cx="1368881" cy="1253562"/>
            </a:xfrm>
            <a:custGeom>
              <a:avLst/>
              <a:gdLst>
                <a:gd name="connsiteX0" fmla="*/ 1367825 w 1368881"/>
                <a:gd name="connsiteY0" fmla="*/ 448466 h 1253562"/>
                <a:gd name="connsiteX1" fmla="*/ 1299619 w 1368881"/>
                <a:gd name="connsiteY1" fmla="*/ 370950 h 1253562"/>
                <a:gd name="connsiteX2" fmla="*/ 1118478 w 1368881"/>
                <a:gd name="connsiteY2" fmla="*/ 279873 h 1253562"/>
                <a:gd name="connsiteX3" fmla="*/ 743851 w 1368881"/>
                <a:gd name="connsiteY3" fmla="*/ 122615 h 1253562"/>
                <a:gd name="connsiteX4" fmla="*/ 362544 w 1368881"/>
                <a:gd name="connsiteY4" fmla="*/ 2799 h 1253562"/>
                <a:gd name="connsiteX5" fmla="*/ 256288 w 1368881"/>
                <a:gd name="connsiteY5" fmla="*/ 71814 h 1253562"/>
                <a:gd name="connsiteX6" fmla="*/ 145985 w 1368881"/>
                <a:gd name="connsiteY6" fmla="*/ 271778 h 1253562"/>
                <a:gd name="connsiteX7" fmla="*/ 54301 w 1368881"/>
                <a:gd name="connsiteY7" fmla="*/ 506350 h 1253562"/>
                <a:gd name="connsiteX8" fmla="*/ 1881 w 1368881"/>
                <a:gd name="connsiteY8" fmla="*/ 707325 h 1253562"/>
                <a:gd name="connsiteX9" fmla="*/ 38717 w 1368881"/>
                <a:gd name="connsiteY9" fmla="*/ 820260 h 1253562"/>
                <a:gd name="connsiteX10" fmla="*/ 211358 w 1368881"/>
                <a:gd name="connsiteY10" fmla="*/ 908098 h 1253562"/>
                <a:gd name="connsiteX11" fmla="*/ 994614 w 1368881"/>
                <a:gd name="connsiteY11" fmla="*/ 1247105 h 1253562"/>
                <a:gd name="connsiteX12" fmla="*/ 1106537 w 1368881"/>
                <a:gd name="connsiteY12" fmla="*/ 1198531 h 1253562"/>
                <a:gd name="connsiteX13" fmla="*/ 1224937 w 1368881"/>
                <a:gd name="connsiteY13" fmla="*/ 971245 h 1253562"/>
                <a:gd name="connsiteX14" fmla="*/ 1369445 w 1368881"/>
                <a:gd name="connsiteY14" fmla="*/ 454538 h 1253562"/>
                <a:gd name="connsiteX15" fmla="*/ 1367825 w 1368881"/>
                <a:gd name="connsiteY15" fmla="*/ 448466 h 125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881" h="1253562">
                  <a:moveTo>
                    <a:pt x="1367825" y="448466"/>
                  </a:moveTo>
                  <a:cubicBezTo>
                    <a:pt x="1369242" y="401916"/>
                    <a:pt x="1332407" y="389772"/>
                    <a:pt x="1299619" y="370950"/>
                  </a:cubicBezTo>
                  <a:cubicBezTo>
                    <a:pt x="1241128" y="337150"/>
                    <a:pt x="1179398" y="308613"/>
                    <a:pt x="1118478" y="279873"/>
                  </a:cubicBezTo>
                  <a:cubicBezTo>
                    <a:pt x="996031" y="221787"/>
                    <a:pt x="870548" y="170177"/>
                    <a:pt x="743851" y="122615"/>
                  </a:cubicBezTo>
                  <a:cubicBezTo>
                    <a:pt x="619238" y="75174"/>
                    <a:pt x="491913" y="35161"/>
                    <a:pt x="362544" y="2799"/>
                  </a:cubicBezTo>
                  <a:cubicBezTo>
                    <a:pt x="309113" y="-10357"/>
                    <a:pt x="287659" y="20812"/>
                    <a:pt x="256288" y="71814"/>
                  </a:cubicBezTo>
                  <a:cubicBezTo>
                    <a:pt x="216053" y="136499"/>
                    <a:pt x="179237" y="203248"/>
                    <a:pt x="145985" y="271778"/>
                  </a:cubicBezTo>
                  <a:cubicBezTo>
                    <a:pt x="109614" y="347573"/>
                    <a:pt x="78973" y="425980"/>
                    <a:pt x="54301" y="506350"/>
                  </a:cubicBezTo>
                  <a:cubicBezTo>
                    <a:pt x="34062" y="572127"/>
                    <a:pt x="8560" y="639524"/>
                    <a:pt x="1881" y="707325"/>
                  </a:cubicBezTo>
                  <a:cubicBezTo>
                    <a:pt x="-2774" y="754482"/>
                    <a:pt x="5525" y="793747"/>
                    <a:pt x="38717" y="820260"/>
                  </a:cubicBezTo>
                  <a:cubicBezTo>
                    <a:pt x="88100" y="859524"/>
                    <a:pt x="155092" y="880977"/>
                    <a:pt x="211358" y="908098"/>
                  </a:cubicBezTo>
                  <a:cubicBezTo>
                    <a:pt x="466979" y="1029533"/>
                    <a:pt x="726850" y="1154005"/>
                    <a:pt x="994614" y="1247105"/>
                  </a:cubicBezTo>
                  <a:cubicBezTo>
                    <a:pt x="1042177" y="1263701"/>
                    <a:pt x="1074357" y="1247105"/>
                    <a:pt x="1106537" y="1198531"/>
                  </a:cubicBezTo>
                  <a:cubicBezTo>
                    <a:pt x="1152116" y="1126115"/>
                    <a:pt x="1191724" y="1050097"/>
                    <a:pt x="1224937" y="971245"/>
                  </a:cubicBezTo>
                  <a:cubicBezTo>
                    <a:pt x="1295774" y="809331"/>
                    <a:pt x="1355682" y="627178"/>
                    <a:pt x="1369445" y="454538"/>
                  </a:cubicBezTo>
                  <a:cubicBezTo>
                    <a:pt x="1369849" y="452372"/>
                    <a:pt x="1369262" y="450146"/>
                    <a:pt x="1367825" y="448466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7775E029-48F7-4089-BF02-D559DADD778B}"/>
                </a:ext>
              </a:extLst>
            </p:cNvPr>
            <p:cNvSpPr/>
            <p:nvPr/>
          </p:nvSpPr>
          <p:spPr>
            <a:xfrm>
              <a:off x="3028553" y="-226049"/>
              <a:ext cx="1368617" cy="1253749"/>
            </a:xfrm>
            <a:custGeom>
              <a:avLst/>
              <a:gdLst>
                <a:gd name="connsiteX0" fmla="*/ 1367435 w 1368617"/>
                <a:gd name="connsiteY0" fmla="*/ 448454 h 1253749"/>
                <a:gd name="connsiteX1" fmla="*/ 1299026 w 1368617"/>
                <a:gd name="connsiteY1" fmla="*/ 370937 h 1253749"/>
                <a:gd name="connsiteX2" fmla="*/ 1117885 w 1368617"/>
                <a:gd name="connsiteY2" fmla="*/ 279861 h 1253749"/>
                <a:gd name="connsiteX3" fmla="*/ 743257 w 1368617"/>
                <a:gd name="connsiteY3" fmla="*/ 122602 h 1253749"/>
                <a:gd name="connsiteX4" fmla="*/ 361951 w 1368617"/>
                <a:gd name="connsiteY4" fmla="*/ 2786 h 1253749"/>
                <a:gd name="connsiteX5" fmla="*/ 255696 w 1368617"/>
                <a:gd name="connsiteY5" fmla="*/ 71802 h 1253749"/>
                <a:gd name="connsiteX6" fmla="*/ 145392 w 1368617"/>
                <a:gd name="connsiteY6" fmla="*/ 271766 h 1253749"/>
                <a:gd name="connsiteX7" fmla="*/ 54113 w 1368617"/>
                <a:gd name="connsiteY7" fmla="*/ 506540 h 1253749"/>
                <a:gd name="connsiteX8" fmla="*/ 1895 w 1368617"/>
                <a:gd name="connsiteY8" fmla="*/ 707516 h 1253749"/>
                <a:gd name="connsiteX9" fmla="*/ 38731 w 1368617"/>
                <a:gd name="connsiteY9" fmla="*/ 820248 h 1253749"/>
                <a:gd name="connsiteX10" fmla="*/ 211372 w 1368617"/>
                <a:gd name="connsiteY10" fmla="*/ 908288 h 1253749"/>
                <a:gd name="connsiteX11" fmla="*/ 994426 w 1368617"/>
                <a:gd name="connsiteY11" fmla="*/ 1247295 h 1253749"/>
                <a:gd name="connsiteX12" fmla="*/ 1106551 w 1368617"/>
                <a:gd name="connsiteY12" fmla="*/ 1198519 h 1253749"/>
                <a:gd name="connsiteX13" fmla="*/ 1224748 w 1368617"/>
                <a:gd name="connsiteY13" fmla="*/ 971232 h 1253749"/>
                <a:gd name="connsiteX14" fmla="*/ 1369256 w 1368617"/>
                <a:gd name="connsiteY14" fmla="*/ 454525 h 1253749"/>
                <a:gd name="connsiteX15" fmla="*/ 1367435 w 1368617"/>
                <a:gd name="connsiteY15" fmla="*/ 448454 h 125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617" h="1253749">
                  <a:moveTo>
                    <a:pt x="1367435" y="448454"/>
                  </a:moveTo>
                  <a:cubicBezTo>
                    <a:pt x="1368649" y="401903"/>
                    <a:pt x="1331814" y="389962"/>
                    <a:pt x="1299026" y="370937"/>
                  </a:cubicBezTo>
                  <a:cubicBezTo>
                    <a:pt x="1240535" y="337340"/>
                    <a:pt x="1178805" y="308803"/>
                    <a:pt x="1117885" y="279861"/>
                  </a:cubicBezTo>
                  <a:cubicBezTo>
                    <a:pt x="996450" y="221977"/>
                    <a:pt x="869955" y="170367"/>
                    <a:pt x="743257" y="122602"/>
                  </a:cubicBezTo>
                  <a:cubicBezTo>
                    <a:pt x="618604" y="75243"/>
                    <a:pt x="491280" y="35250"/>
                    <a:pt x="361951" y="2786"/>
                  </a:cubicBezTo>
                  <a:cubicBezTo>
                    <a:pt x="308520" y="-10369"/>
                    <a:pt x="287269" y="21002"/>
                    <a:pt x="255696" y="71802"/>
                  </a:cubicBezTo>
                  <a:cubicBezTo>
                    <a:pt x="215459" y="136487"/>
                    <a:pt x="178645" y="203236"/>
                    <a:pt x="145392" y="271766"/>
                  </a:cubicBezTo>
                  <a:cubicBezTo>
                    <a:pt x="109244" y="347683"/>
                    <a:pt x="78743" y="426150"/>
                    <a:pt x="54113" y="506540"/>
                  </a:cubicBezTo>
                  <a:cubicBezTo>
                    <a:pt x="33874" y="572115"/>
                    <a:pt x="8575" y="639512"/>
                    <a:pt x="1895" y="707516"/>
                  </a:cubicBezTo>
                  <a:cubicBezTo>
                    <a:pt x="-2759" y="754470"/>
                    <a:pt x="5337" y="793734"/>
                    <a:pt x="38731" y="820248"/>
                  </a:cubicBezTo>
                  <a:cubicBezTo>
                    <a:pt x="88114" y="859512"/>
                    <a:pt x="155106" y="880966"/>
                    <a:pt x="211372" y="908288"/>
                  </a:cubicBezTo>
                  <a:cubicBezTo>
                    <a:pt x="466992" y="1029723"/>
                    <a:pt x="726662" y="1154195"/>
                    <a:pt x="994426" y="1247295"/>
                  </a:cubicBezTo>
                  <a:cubicBezTo>
                    <a:pt x="1042191" y="1263891"/>
                    <a:pt x="1074168" y="1247295"/>
                    <a:pt x="1106551" y="1198519"/>
                  </a:cubicBezTo>
                  <a:cubicBezTo>
                    <a:pt x="1152110" y="1126123"/>
                    <a:pt x="1191637" y="1050105"/>
                    <a:pt x="1224748" y="971232"/>
                  </a:cubicBezTo>
                  <a:cubicBezTo>
                    <a:pt x="1295788" y="809319"/>
                    <a:pt x="1355493" y="627166"/>
                    <a:pt x="1369256" y="454525"/>
                  </a:cubicBezTo>
                  <a:cubicBezTo>
                    <a:pt x="1369499" y="452340"/>
                    <a:pt x="1368851" y="450154"/>
                    <a:pt x="1367435" y="448454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909EACE-40BC-48A5-87DA-27645362B9B7}"/>
                </a:ext>
              </a:extLst>
            </p:cNvPr>
            <p:cNvSpPr/>
            <p:nvPr/>
          </p:nvSpPr>
          <p:spPr>
            <a:xfrm>
              <a:off x="3043950" y="-225455"/>
              <a:ext cx="1370374" cy="1253563"/>
            </a:xfrm>
            <a:custGeom>
              <a:avLst/>
              <a:gdLst>
                <a:gd name="connsiteX0" fmla="*/ 1368229 w 1370374"/>
                <a:gd name="connsiteY0" fmla="*/ 454336 h 1253563"/>
                <a:gd name="connsiteX1" fmla="*/ 1300226 w 1370374"/>
                <a:gd name="connsiteY1" fmla="*/ 370951 h 1253563"/>
                <a:gd name="connsiteX2" fmla="*/ 1118073 w 1370374"/>
                <a:gd name="connsiteY2" fmla="*/ 279874 h 1253563"/>
                <a:gd name="connsiteX3" fmla="*/ 743445 w 1370374"/>
                <a:gd name="connsiteY3" fmla="*/ 122615 h 1253563"/>
                <a:gd name="connsiteX4" fmla="*/ 362138 w 1370374"/>
                <a:gd name="connsiteY4" fmla="*/ 2799 h 1253563"/>
                <a:gd name="connsiteX5" fmla="*/ 255882 w 1370374"/>
                <a:gd name="connsiteY5" fmla="*/ 71613 h 1253563"/>
                <a:gd name="connsiteX6" fmla="*/ 145579 w 1370374"/>
                <a:gd name="connsiteY6" fmla="*/ 271779 h 1253563"/>
                <a:gd name="connsiteX7" fmla="*/ 54300 w 1370374"/>
                <a:gd name="connsiteY7" fmla="*/ 506351 h 1253563"/>
                <a:gd name="connsiteX8" fmla="*/ 1880 w 1370374"/>
                <a:gd name="connsiteY8" fmla="*/ 707326 h 1253563"/>
                <a:gd name="connsiteX9" fmla="*/ 38918 w 1370374"/>
                <a:gd name="connsiteY9" fmla="*/ 820261 h 1253563"/>
                <a:gd name="connsiteX10" fmla="*/ 211357 w 1370374"/>
                <a:gd name="connsiteY10" fmla="*/ 908099 h 1253563"/>
                <a:gd name="connsiteX11" fmla="*/ 994613 w 1370374"/>
                <a:gd name="connsiteY11" fmla="*/ 1247106 h 1253563"/>
                <a:gd name="connsiteX12" fmla="*/ 1106536 w 1370374"/>
                <a:gd name="connsiteY12" fmla="*/ 1198532 h 1253563"/>
                <a:gd name="connsiteX13" fmla="*/ 1226555 w 1370374"/>
                <a:gd name="connsiteY13" fmla="*/ 971245 h 1253563"/>
                <a:gd name="connsiteX14" fmla="*/ 1371063 w 1370374"/>
                <a:gd name="connsiteY14" fmla="*/ 454539 h 1253563"/>
                <a:gd name="connsiteX15" fmla="*/ 1357907 w 1370374"/>
                <a:gd name="connsiteY15" fmla="*/ 453324 h 1253563"/>
                <a:gd name="connsiteX16" fmla="*/ 1236472 w 1370374"/>
                <a:gd name="connsiteY16" fmla="*/ 866608 h 1253563"/>
                <a:gd name="connsiteX17" fmla="*/ 1164825 w 1370374"/>
                <a:gd name="connsiteY17" fmla="*/ 1033784 h 1253563"/>
                <a:gd name="connsiteX18" fmla="*/ 1115643 w 1370374"/>
                <a:gd name="connsiteY18" fmla="*/ 1131135 h 1253563"/>
                <a:gd name="connsiteX19" fmla="*/ 1037318 w 1370374"/>
                <a:gd name="connsiteY19" fmla="*/ 1232331 h 1253563"/>
                <a:gd name="connsiteX20" fmla="*/ 868928 w 1370374"/>
                <a:gd name="connsiteY20" fmla="*/ 1185174 h 1253563"/>
                <a:gd name="connsiteX21" fmla="*/ 703978 w 1370374"/>
                <a:gd name="connsiteY21" fmla="*/ 1118384 h 1253563"/>
                <a:gd name="connsiteX22" fmla="*/ 370841 w 1370374"/>
                <a:gd name="connsiteY22" fmla="*/ 971448 h 1253563"/>
                <a:gd name="connsiteX23" fmla="*/ 217428 w 1370374"/>
                <a:gd name="connsiteY23" fmla="*/ 898384 h 1253563"/>
                <a:gd name="connsiteX24" fmla="*/ 42966 w 1370374"/>
                <a:gd name="connsiteY24" fmla="*/ 806093 h 1253563"/>
                <a:gd name="connsiteX25" fmla="*/ 40335 w 1370374"/>
                <a:gd name="connsiteY25" fmla="*/ 621512 h 1253563"/>
                <a:gd name="connsiteX26" fmla="*/ 116839 w 1370374"/>
                <a:gd name="connsiteY26" fmla="*/ 421751 h 1253563"/>
                <a:gd name="connsiteX27" fmla="*/ 203666 w 1370374"/>
                <a:gd name="connsiteY27" fmla="*/ 235955 h 1253563"/>
                <a:gd name="connsiteX28" fmla="*/ 246977 w 1370374"/>
                <a:gd name="connsiteY28" fmla="*/ 153784 h 1253563"/>
                <a:gd name="connsiteX29" fmla="*/ 309112 w 1370374"/>
                <a:gd name="connsiteY29" fmla="*/ 49147 h 1253563"/>
                <a:gd name="connsiteX30" fmla="*/ 407271 w 1370374"/>
                <a:gd name="connsiteY30" fmla="*/ 53195 h 1253563"/>
                <a:gd name="connsiteX31" fmla="*/ 478109 w 1370374"/>
                <a:gd name="connsiteY31" fmla="*/ 74649 h 1253563"/>
                <a:gd name="connsiteX32" fmla="*/ 650142 w 1370374"/>
                <a:gd name="connsiteY32" fmla="*/ 131116 h 1253563"/>
                <a:gd name="connsiteX33" fmla="*/ 1000482 w 1370374"/>
                <a:gd name="connsiteY33" fmla="*/ 266921 h 1253563"/>
                <a:gd name="connsiteX34" fmla="*/ 1174945 w 1370374"/>
                <a:gd name="connsiteY34" fmla="*/ 342616 h 1253563"/>
                <a:gd name="connsiteX35" fmla="*/ 1257318 w 1370374"/>
                <a:gd name="connsiteY35" fmla="*/ 378642 h 1253563"/>
                <a:gd name="connsiteX36" fmla="*/ 1359728 w 1370374"/>
                <a:gd name="connsiteY36" fmla="*/ 455348 h 1253563"/>
                <a:gd name="connsiteX37" fmla="*/ 1368229 w 1370374"/>
                <a:gd name="connsiteY37" fmla="*/ 454336 h 1253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70374" h="1253563">
                  <a:moveTo>
                    <a:pt x="1368229" y="454336"/>
                  </a:moveTo>
                  <a:cubicBezTo>
                    <a:pt x="1373086" y="402726"/>
                    <a:pt x="1334429" y="390583"/>
                    <a:pt x="1300226" y="370951"/>
                  </a:cubicBezTo>
                  <a:cubicBezTo>
                    <a:pt x="1241734" y="337151"/>
                    <a:pt x="1180005" y="308614"/>
                    <a:pt x="1118073" y="279874"/>
                  </a:cubicBezTo>
                  <a:cubicBezTo>
                    <a:pt x="996637" y="221788"/>
                    <a:pt x="870142" y="170178"/>
                    <a:pt x="743445" y="122615"/>
                  </a:cubicBezTo>
                  <a:cubicBezTo>
                    <a:pt x="618832" y="75175"/>
                    <a:pt x="491507" y="35162"/>
                    <a:pt x="362138" y="2799"/>
                  </a:cubicBezTo>
                  <a:cubicBezTo>
                    <a:pt x="308707" y="-10356"/>
                    <a:pt x="287254" y="20812"/>
                    <a:pt x="255882" y="71613"/>
                  </a:cubicBezTo>
                  <a:cubicBezTo>
                    <a:pt x="215647" y="136358"/>
                    <a:pt x="178831" y="203168"/>
                    <a:pt x="145579" y="271779"/>
                  </a:cubicBezTo>
                  <a:cubicBezTo>
                    <a:pt x="109432" y="347615"/>
                    <a:pt x="78931" y="426022"/>
                    <a:pt x="54300" y="506351"/>
                  </a:cubicBezTo>
                  <a:cubicBezTo>
                    <a:pt x="34061" y="572128"/>
                    <a:pt x="8762" y="639525"/>
                    <a:pt x="1880" y="707326"/>
                  </a:cubicBezTo>
                  <a:cubicBezTo>
                    <a:pt x="-2774" y="754483"/>
                    <a:pt x="5523" y="793747"/>
                    <a:pt x="38918" y="820261"/>
                  </a:cubicBezTo>
                  <a:cubicBezTo>
                    <a:pt x="88302" y="859525"/>
                    <a:pt x="155294" y="880979"/>
                    <a:pt x="211357" y="908099"/>
                  </a:cubicBezTo>
                  <a:cubicBezTo>
                    <a:pt x="466977" y="1029534"/>
                    <a:pt x="726849" y="1154005"/>
                    <a:pt x="994613" y="1247106"/>
                  </a:cubicBezTo>
                  <a:cubicBezTo>
                    <a:pt x="1042176" y="1263702"/>
                    <a:pt x="1074356" y="1247106"/>
                    <a:pt x="1106536" y="1198532"/>
                  </a:cubicBezTo>
                  <a:cubicBezTo>
                    <a:pt x="1152641" y="1126156"/>
                    <a:pt x="1192775" y="1050138"/>
                    <a:pt x="1226555" y="971245"/>
                  </a:cubicBezTo>
                  <a:cubicBezTo>
                    <a:pt x="1297392" y="809332"/>
                    <a:pt x="1357300" y="628191"/>
                    <a:pt x="1371063" y="454539"/>
                  </a:cubicBezTo>
                  <a:cubicBezTo>
                    <a:pt x="1371063" y="444824"/>
                    <a:pt x="1360335" y="443609"/>
                    <a:pt x="1357907" y="453324"/>
                  </a:cubicBezTo>
                  <a:cubicBezTo>
                    <a:pt x="1321072" y="592772"/>
                    <a:pt x="1288689" y="731006"/>
                    <a:pt x="1236472" y="866608"/>
                  </a:cubicBezTo>
                  <a:cubicBezTo>
                    <a:pt x="1214613" y="923279"/>
                    <a:pt x="1190731" y="979138"/>
                    <a:pt x="1164825" y="1033784"/>
                  </a:cubicBezTo>
                  <a:cubicBezTo>
                    <a:pt x="1149241" y="1066774"/>
                    <a:pt x="1132644" y="1098955"/>
                    <a:pt x="1115643" y="1131135"/>
                  </a:cubicBezTo>
                  <a:cubicBezTo>
                    <a:pt x="1095404" y="1169185"/>
                    <a:pt x="1078809" y="1218973"/>
                    <a:pt x="1037318" y="1232331"/>
                  </a:cubicBezTo>
                  <a:cubicBezTo>
                    <a:pt x="984089" y="1248927"/>
                    <a:pt x="914668" y="1203389"/>
                    <a:pt x="868928" y="1185174"/>
                  </a:cubicBezTo>
                  <a:cubicBezTo>
                    <a:pt x="813735" y="1163457"/>
                    <a:pt x="758766" y="1141194"/>
                    <a:pt x="703978" y="1118384"/>
                  </a:cubicBezTo>
                  <a:cubicBezTo>
                    <a:pt x="591853" y="1072037"/>
                    <a:pt x="481347" y="1022451"/>
                    <a:pt x="370841" y="971448"/>
                  </a:cubicBezTo>
                  <a:cubicBezTo>
                    <a:pt x="319433" y="947565"/>
                    <a:pt x="268229" y="923076"/>
                    <a:pt x="217428" y="898384"/>
                  </a:cubicBezTo>
                  <a:cubicBezTo>
                    <a:pt x="162377" y="871668"/>
                    <a:pt x="87897" y="849203"/>
                    <a:pt x="42966" y="806093"/>
                  </a:cubicBezTo>
                  <a:cubicBezTo>
                    <a:pt x="-6013" y="759139"/>
                    <a:pt x="20500" y="684658"/>
                    <a:pt x="40335" y="621512"/>
                  </a:cubicBezTo>
                  <a:cubicBezTo>
                    <a:pt x="61910" y="553488"/>
                    <a:pt x="87452" y="486780"/>
                    <a:pt x="116839" y="421751"/>
                  </a:cubicBezTo>
                  <a:cubicBezTo>
                    <a:pt x="144972" y="359414"/>
                    <a:pt x="172699" y="296875"/>
                    <a:pt x="203666" y="235955"/>
                  </a:cubicBezTo>
                  <a:cubicBezTo>
                    <a:pt x="217165" y="208167"/>
                    <a:pt x="231596" y="180763"/>
                    <a:pt x="246977" y="153784"/>
                  </a:cubicBezTo>
                  <a:cubicBezTo>
                    <a:pt x="264383" y="122413"/>
                    <a:pt x="284015" y="75256"/>
                    <a:pt x="309112" y="49147"/>
                  </a:cubicBezTo>
                  <a:cubicBezTo>
                    <a:pt x="338863" y="17979"/>
                    <a:pt x="378127" y="43480"/>
                    <a:pt x="407271" y="53195"/>
                  </a:cubicBezTo>
                  <a:cubicBezTo>
                    <a:pt x="430749" y="61088"/>
                    <a:pt x="454631" y="67565"/>
                    <a:pt x="478109" y="74649"/>
                  </a:cubicBezTo>
                  <a:cubicBezTo>
                    <a:pt x="535790" y="92459"/>
                    <a:pt x="593068" y="111484"/>
                    <a:pt x="650142" y="131116"/>
                  </a:cubicBezTo>
                  <a:cubicBezTo>
                    <a:pt x="768541" y="171594"/>
                    <a:pt x="885322" y="217942"/>
                    <a:pt x="1000482" y="266921"/>
                  </a:cubicBezTo>
                  <a:cubicBezTo>
                    <a:pt x="1058974" y="291815"/>
                    <a:pt x="1117060" y="317317"/>
                    <a:pt x="1174945" y="342616"/>
                  </a:cubicBezTo>
                  <a:lnTo>
                    <a:pt x="1257318" y="378642"/>
                  </a:lnTo>
                  <a:cubicBezTo>
                    <a:pt x="1289903" y="393011"/>
                    <a:pt x="1360335" y="403333"/>
                    <a:pt x="1359728" y="455348"/>
                  </a:cubicBezTo>
                  <a:cubicBezTo>
                    <a:pt x="1359526" y="461420"/>
                    <a:pt x="1368229" y="460206"/>
                    <a:pt x="1368229" y="45433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99577A77-8620-46D8-B01D-4166EE96C4B5}"/>
                </a:ext>
              </a:extLst>
            </p:cNvPr>
            <p:cNvSpPr/>
            <p:nvPr/>
          </p:nvSpPr>
          <p:spPr>
            <a:xfrm>
              <a:off x="3354285" y="-213881"/>
              <a:ext cx="1051965" cy="754859"/>
            </a:xfrm>
            <a:custGeom>
              <a:avLst/>
              <a:gdLst>
                <a:gd name="connsiteX0" fmla="*/ 1051215 w 1051965"/>
                <a:gd name="connsiteY0" fmla="*/ 414629 h 754859"/>
                <a:gd name="connsiteX1" fmla="*/ 684278 w 1051965"/>
                <a:gd name="connsiteY1" fmla="*/ 584841 h 754859"/>
                <a:gd name="connsiteX2" fmla="*/ 501113 w 1051965"/>
                <a:gd name="connsiteY2" fmla="*/ 672476 h 754859"/>
                <a:gd name="connsiteX3" fmla="*/ 411656 w 1051965"/>
                <a:gd name="connsiteY3" fmla="*/ 718622 h 754859"/>
                <a:gd name="connsiteX4" fmla="*/ 341628 w 1051965"/>
                <a:gd name="connsiteY4" fmla="*/ 659726 h 754859"/>
                <a:gd name="connsiteX5" fmla="*/ 175870 w 1051965"/>
                <a:gd name="connsiteY5" fmla="*/ 313433 h 754859"/>
                <a:gd name="connsiteX6" fmla="*/ 98151 w 1051965"/>
                <a:gd name="connsiteY6" fmla="*/ 155365 h 754859"/>
                <a:gd name="connsiteX7" fmla="*/ 13956 w 1051965"/>
                <a:gd name="connsiteY7" fmla="*/ 2154 h 754859"/>
                <a:gd name="connsiteX8" fmla="*/ 1205 w 1051965"/>
                <a:gd name="connsiteY8" fmla="*/ 10655 h 754859"/>
                <a:gd name="connsiteX9" fmla="*/ 77709 w 1051965"/>
                <a:gd name="connsiteY9" fmla="*/ 172568 h 754859"/>
                <a:gd name="connsiteX10" fmla="*/ 164738 w 1051965"/>
                <a:gd name="connsiteY10" fmla="*/ 362817 h 754859"/>
                <a:gd name="connsiteX11" fmla="*/ 253993 w 1051965"/>
                <a:gd name="connsiteY11" fmla="*/ 551041 h 754859"/>
                <a:gd name="connsiteX12" fmla="*/ 346486 w 1051965"/>
                <a:gd name="connsiteY12" fmla="*/ 731373 h 754859"/>
                <a:gd name="connsiteX13" fmla="*/ 448896 w 1051965"/>
                <a:gd name="connsiteY13" fmla="*/ 727932 h 754859"/>
                <a:gd name="connsiteX14" fmla="*/ 645014 w 1051965"/>
                <a:gd name="connsiteY14" fmla="*/ 628355 h 754859"/>
                <a:gd name="connsiteX15" fmla="*/ 1052024 w 1051965"/>
                <a:gd name="connsiteY15" fmla="*/ 416855 h 754859"/>
                <a:gd name="connsiteX16" fmla="*/ 1052024 w 1051965"/>
                <a:gd name="connsiteY16" fmla="*/ 414427 h 75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1965" h="754859">
                  <a:moveTo>
                    <a:pt x="1051215" y="414629"/>
                  </a:moveTo>
                  <a:cubicBezTo>
                    <a:pt x="929780" y="475347"/>
                    <a:pt x="806523" y="528373"/>
                    <a:pt x="684278" y="584841"/>
                  </a:cubicBezTo>
                  <a:cubicBezTo>
                    <a:pt x="623561" y="613176"/>
                    <a:pt x="561831" y="642118"/>
                    <a:pt x="501113" y="672476"/>
                  </a:cubicBezTo>
                  <a:cubicBezTo>
                    <a:pt x="472556" y="690206"/>
                    <a:pt x="442643" y="705628"/>
                    <a:pt x="411656" y="718622"/>
                  </a:cubicBezTo>
                  <a:cubicBezTo>
                    <a:pt x="369761" y="731170"/>
                    <a:pt x="358224" y="692513"/>
                    <a:pt x="341628" y="659726"/>
                  </a:cubicBezTo>
                  <a:cubicBezTo>
                    <a:pt x="283744" y="546184"/>
                    <a:pt x="230515" y="429201"/>
                    <a:pt x="175870" y="313433"/>
                  </a:cubicBezTo>
                  <a:cubicBezTo>
                    <a:pt x="150571" y="260204"/>
                    <a:pt x="124867" y="207582"/>
                    <a:pt x="98151" y="155365"/>
                  </a:cubicBezTo>
                  <a:cubicBezTo>
                    <a:pt x="71435" y="103148"/>
                    <a:pt x="48362" y="45871"/>
                    <a:pt x="13956" y="2154"/>
                  </a:cubicBezTo>
                  <a:cubicBezTo>
                    <a:pt x="9301" y="-3715"/>
                    <a:pt x="-1830" y="2154"/>
                    <a:pt x="1205" y="10655"/>
                  </a:cubicBezTo>
                  <a:cubicBezTo>
                    <a:pt x="23954" y="65887"/>
                    <a:pt x="49496" y="119926"/>
                    <a:pt x="77709" y="172568"/>
                  </a:cubicBezTo>
                  <a:cubicBezTo>
                    <a:pt x="106854" y="235714"/>
                    <a:pt x="135391" y="299468"/>
                    <a:pt x="164738" y="362817"/>
                  </a:cubicBezTo>
                  <a:cubicBezTo>
                    <a:pt x="194085" y="426165"/>
                    <a:pt x="223229" y="488907"/>
                    <a:pt x="253993" y="551041"/>
                  </a:cubicBezTo>
                  <a:cubicBezTo>
                    <a:pt x="281073" y="612994"/>
                    <a:pt x="311978" y="673225"/>
                    <a:pt x="346486" y="731373"/>
                  </a:cubicBezTo>
                  <a:cubicBezTo>
                    <a:pt x="374214" y="773470"/>
                    <a:pt x="408418" y="749790"/>
                    <a:pt x="448896" y="727932"/>
                  </a:cubicBezTo>
                  <a:cubicBezTo>
                    <a:pt x="513661" y="693121"/>
                    <a:pt x="579237" y="660535"/>
                    <a:pt x="645014" y="628355"/>
                  </a:cubicBezTo>
                  <a:cubicBezTo>
                    <a:pt x="782033" y="561161"/>
                    <a:pt x="918243" y="493967"/>
                    <a:pt x="1052024" y="416855"/>
                  </a:cubicBezTo>
                  <a:cubicBezTo>
                    <a:pt x="1053441" y="416855"/>
                    <a:pt x="1052024" y="413819"/>
                    <a:pt x="1052024" y="41442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47BCD0BE-0487-450E-B91B-C85A951BEA7D}"/>
                </a:ext>
              </a:extLst>
            </p:cNvPr>
            <p:cNvSpPr/>
            <p:nvPr/>
          </p:nvSpPr>
          <p:spPr>
            <a:xfrm>
              <a:off x="3105783" y="414689"/>
              <a:ext cx="64554" cy="145828"/>
            </a:xfrm>
            <a:custGeom>
              <a:avLst/>
              <a:gdLst>
                <a:gd name="connsiteX0" fmla="*/ 22218 w 64554"/>
                <a:gd name="connsiteY0" fmla="*/ 797 h 145828"/>
                <a:gd name="connsiteX1" fmla="*/ 5622 w 64554"/>
                <a:gd name="connsiteY1" fmla="*/ 47144 h 145828"/>
                <a:gd name="connsiteX2" fmla="*/ 1372 w 64554"/>
                <a:gd name="connsiteY2" fmla="*/ 70622 h 145828"/>
                <a:gd name="connsiteX3" fmla="*/ 1372 w 64554"/>
                <a:gd name="connsiteY3" fmla="*/ 95314 h 145828"/>
                <a:gd name="connsiteX4" fmla="*/ 22826 w 64554"/>
                <a:gd name="connsiteY4" fmla="*/ 140245 h 145828"/>
                <a:gd name="connsiteX5" fmla="*/ 63304 w 64554"/>
                <a:gd name="connsiteY5" fmla="*/ 137411 h 145828"/>
                <a:gd name="connsiteX6" fmla="*/ 63142 w 64554"/>
                <a:gd name="connsiteY6" fmla="*/ 127676 h 145828"/>
                <a:gd name="connsiteX7" fmla="*/ 60470 w 64554"/>
                <a:gd name="connsiteY7" fmla="*/ 126077 h 145828"/>
                <a:gd name="connsiteX8" fmla="*/ 50957 w 64554"/>
                <a:gd name="connsiteY8" fmla="*/ 120005 h 145828"/>
                <a:gd name="connsiteX9" fmla="*/ 40838 w 64554"/>
                <a:gd name="connsiteY9" fmla="*/ 108064 h 145828"/>
                <a:gd name="connsiteX10" fmla="*/ 35577 w 64554"/>
                <a:gd name="connsiteY10" fmla="*/ 97135 h 145828"/>
                <a:gd name="connsiteX11" fmla="*/ 31528 w 64554"/>
                <a:gd name="connsiteY11" fmla="*/ 80337 h 145828"/>
                <a:gd name="connsiteX12" fmla="*/ 24849 w 64554"/>
                <a:gd name="connsiteY12" fmla="*/ 42489 h 145828"/>
                <a:gd name="connsiteX13" fmla="*/ 22218 w 64554"/>
                <a:gd name="connsiteY13" fmla="*/ 22250 h 145828"/>
                <a:gd name="connsiteX14" fmla="*/ 24444 w 64554"/>
                <a:gd name="connsiteY14" fmla="*/ 999 h 145828"/>
                <a:gd name="connsiteX15" fmla="*/ 23230 w 64554"/>
                <a:gd name="connsiteY15" fmla="*/ -215 h 145828"/>
                <a:gd name="connsiteX16" fmla="*/ 22015 w 64554"/>
                <a:gd name="connsiteY16" fmla="*/ 999 h 1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554" h="145828">
                  <a:moveTo>
                    <a:pt x="22218" y="797"/>
                  </a:moveTo>
                  <a:cubicBezTo>
                    <a:pt x="17361" y="16583"/>
                    <a:pt x="11289" y="31763"/>
                    <a:pt x="5622" y="47144"/>
                  </a:cubicBezTo>
                  <a:cubicBezTo>
                    <a:pt x="3415" y="54795"/>
                    <a:pt x="1979" y="62668"/>
                    <a:pt x="1372" y="70622"/>
                  </a:cubicBezTo>
                  <a:cubicBezTo>
                    <a:pt x="461" y="78819"/>
                    <a:pt x="461" y="87117"/>
                    <a:pt x="1372" y="95314"/>
                  </a:cubicBezTo>
                  <a:cubicBezTo>
                    <a:pt x="1534" y="112719"/>
                    <a:pt x="9387" y="129174"/>
                    <a:pt x="22826" y="140245"/>
                  </a:cubicBezTo>
                  <a:cubicBezTo>
                    <a:pt x="35454" y="148341"/>
                    <a:pt x="51910" y="147187"/>
                    <a:pt x="63304" y="137411"/>
                  </a:cubicBezTo>
                  <a:cubicBezTo>
                    <a:pt x="65955" y="134679"/>
                    <a:pt x="65874" y="130328"/>
                    <a:pt x="63142" y="127676"/>
                  </a:cubicBezTo>
                  <a:cubicBezTo>
                    <a:pt x="62392" y="126948"/>
                    <a:pt x="61462" y="126401"/>
                    <a:pt x="60470" y="126077"/>
                  </a:cubicBezTo>
                  <a:cubicBezTo>
                    <a:pt x="55208" y="126077"/>
                    <a:pt x="54803" y="123649"/>
                    <a:pt x="50957" y="120005"/>
                  </a:cubicBezTo>
                  <a:cubicBezTo>
                    <a:pt x="47275" y="116302"/>
                    <a:pt x="43894" y="112294"/>
                    <a:pt x="40838" y="108064"/>
                  </a:cubicBezTo>
                  <a:cubicBezTo>
                    <a:pt x="38450" y="104766"/>
                    <a:pt x="36669" y="101062"/>
                    <a:pt x="35577" y="97135"/>
                  </a:cubicBezTo>
                  <a:cubicBezTo>
                    <a:pt x="33916" y="91610"/>
                    <a:pt x="32560" y="86004"/>
                    <a:pt x="31528" y="80337"/>
                  </a:cubicBezTo>
                  <a:cubicBezTo>
                    <a:pt x="29100" y="67788"/>
                    <a:pt x="27075" y="55038"/>
                    <a:pt x="24849" y="42489"/>
                  </a:cubicBezTo>
                  <a:cubicBezTo>
                    <a:pt x="23311" y="35851"/>
                    <a:pt x="22421" y="29071"/>
                    <a:pt x="22218" y="22250"/>
                  </a:cubicBezTo>
                  <a:cubicBezTo>
                    <a:pt x="22360" y="15126"/>
                    <a:pt x="23109" y="8002"/>
                    <a:pt x="24444" y="999"/>
                  </a:cubicBezTo>
                  <a:cubicBezTo>
                    <a:pt x="24444" y="331"/>
                    <a:pt x="23898" y="-215"/>
                    <a:pt x="23230" y="-215"/>
                  </a:cubicBezTo>
                  <a:cubicBezTo>
                    <a:pt x="22563" y="-215"/>
                    <a:pt x="22015" y="331"/>
                    <a:pt x="22015" y="999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65CF64BE-57AC-4AC8-A335-B7C6734D18CA}"/>
                </a:ext>
              </a:extLst>
            </p:cNvPr>
            <p:cNvSpPr/>
            <p:nvPr/>
          </p:nvSpPr>
          <p:spPr>
            <a:xfrm>
              <a:off x="3124858" y="354578"/>
              <a:ext cx="18317" cy="37847"/>
            </a:xfrm>
            <a:custGeom>
              <a:avLst/>
              <a:gdLst>
                <a:gd name="connsiteX0" fmla="*/ 16905 w 18317"/>
                <a:gd name="connsiteY0" fmla="*/ -215 h 37847"/>
                <a:gd name="connsiteX1" fmla="*/ 13667 w 18317"/>
                <a:gd name="connsiteY1" fmla="*/ 3225 h 37847"/>
                <a:gd name="connsiteX2" fmla="*/ 11036 w 18317"/>
                <a:gd name="connsiteY2" fmla="*/ 7071 h 37847"/>
                <a:gd name="connsiteX3" fmla="*/ 12453 w 18317"/>
                <a:gd name="connsiteY3" fmla="*/ 5654 h 37847"/>
                <a:gd name="connsiteX4" fmla="*/ 6988 w 18317"/>
                <a:gd name="connsiteY4" fmla="*/ 12738 h 37847"/>
                <a:gd name="connsiteX5" fmla="*/ 9013 w 18317"/>
                <a:gd name="connsiteY5" fmla="*/ 10714 h 37847"/>
                <a:gd name="connsiteX6" fmla="*/ 3142 w 18317"/>
                <a:gd name="connsiteY6" fmla="*/ 19214 h 37847"/>
                <a:gd name="connsiteX7" fmla="*/ 916 w 18317"/>
                <a:gd name="connsiteY7" fmla="*/ 25691 h 37847"/>
                <a:gd name="connsiteX8" fmla="*/ 916 w 18317"/>
                <a:gd name="connsiteY8" fmla="*/ 30548 h 37847"/>
                <a:gd name="connsiteX9" fmla="*/ 5368 w 18317"/>
                <a:gd name="connsiteY9" fmla="*/ 36215 h 37847"/>
                <a:gd name="connsiteX10" fmla="*/ 2940 w 18317"/>
                <a:gd name="connsiteY10" fmla="*/ 33584 h 37847"/>
                <a:gd name="connsiteX11" fmla="*/ 9013 w 18317"/>
                <a:gd name="connsiteY11" fmla="*/ 37632 h 37847"/>
                <a:gd name="connsiteX12" fmla="*/ 15084 w 18317"/>
                <a:gd name="connsiteY12" fmla="*/ 33584 h 37847"/>
                <a:gd name="connsiteX13" fmla="*/ 12453 w 18317"/>
                <a:gd name="connsiteY13" fmla="*/ 36215 h 37847"/>
                <a:gd name="connsiteX14" fmla="*/ 17513 w 18317"/>
                <a:gd name="connsiteY14" fmla="*/ 29941 h 37847"/>
                <a:gd name="connsiteX15" fmla="*/ 17513 w 18317"/>
                <a:gd name="connsiteY15" fmla="*/ 23465 h 37847"/>
                <a:gd name="connsiteX16" fmla="*/ 17513 w 18317"/>
                <a:gd name="connsiteY16" fmla="*/ 23465 h 37847"/>
                <a:gd name="connsiteX17" fmla="*/ 17513 w 18317"/>
                <a:gd name="connsiteY17" fmla="*/ 23060 h 37847"/>
                <a:gd name="connsiteX18" fmla="*/ 17513 w 18317"/>
                <a:gd name="connsiteY18" fmla="*/ 20226 h 37847"/>
                <a:gd name="connsiteX19" fmla="*/ 17513 w 18317"/>
                <a:gd name="connsiteY19" fmla="*/ 17595 h 37847"/>
                <a:gd name="connsiteX20" fmla="*/ 17513 w 18317"/>
                <a:gd name="connsiteY20" fmla="*/ 15167 h 37847"/>
                <a:gd name="connsiteX21" fmla="*/ 17513 w 18317"/>
                <a:gd name="connsiteY21" fmla="*/ 15167 h 37847"/>
                <a:gd name="connsiteX22" fmla="*/ 17513 w 18317"/>
                <a:gd name="connsiteY22" fmla="*/ 15167 h 37847"/>
                <a:gd name="connsiteX23" fmla="*/ 17513 w 18317"/>
                <a:gd name="connsiteY23" fmla="*/ 13750 h 37847"/>
                <a:gd name="connsiteX24" fmla="*/ 17513 w 18317"/>
                <a:gd name="connsiteY24" fmla="*/ 9500 h 37847"/>
                <a:gd name="connsiteX25" fmla="*/ 17513 w 18317"/>
                <a:gd name="connsiteY25" fmla="*/ 11523 h 37847"/>
                <a:gd name="connsiteX26" fmla="*/ 18930 w 18317"/>
                <a:gd name="connsiteY26" fmla="*/ 7476 h 37847"/>
                <a:gd name="connsiteX27" fmla="*/ 18930 w 18317"/>
                <a:gd name="connsiteY27" fmla="*/ 3428 h 37847"/>
                <a:gd name="connsiteX28" fmla="*/ 15488 w 18317"/>
                <a:gd name="connsiteY28" fmla="*/ 1404 h 37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17" h="37847">
                  <a:moveTo>
                    <a:pt x="16905" y="-215"/>
                  </a:moveTo>
                  <a:cubicBezTo>
                    <a:pt x="15671" y="776"/>
                    <a:pt x="14578" y="1930"/>
                    <a:pt x="13667" y="3225"/>
                  </a:cubicBezTo>
                  <a:cubicBezTo>
                    <a:pt x="12675" y="4419"/>
                    <a:pt x="11785" y="5715"/>
                    <a:pt x="11036" y="7071"/>
                  </a:cubicBezTo>
                  <a:lnTo>
                    <a:pt x="12453" y="5654"/>
                  </a:lnTo>
                  <a:cubicBezTo>
                    <a:pt x="9822" y="6868"/>
                    <a:pt x="8607" y="10512"/>
                    <a:pt x="6988" y="12738"/>
                  </a:cubicBezTo>
                  <a:lnTo>
                    <a:pt x="9013" y="10714"/>
                  </a:lnTo>
                  <a:cubicBezTo>
                    <a:pt x="6421" y="13041"/>
                    <a:pt x="4397" y="15956"/>
                    <a:pt x="3142" y="19214"/>
                  </a:cubicBezTo>
                  <a:cubicBezTo>
                    <a:pt x="2111" y="21258"/>
                    <a:pt x="1361" y="23444"/>
                    <a:pt x="916" y="25691"/>
                  </a:cubicBezTo>
                  <a:cubicBezTo>
                    <a:pt x="612" y="27290"/>
                    <a:pt x="612" y="28949"/>
                    <a:pt x="916" y="30548"/>
                  </a:cubicBezTo>
                  <a:cubicBezTo>
                    <a:pt x="1604" y="32957"/>
                    <a:pt x="3203" y="34981"/>
                    <a:pt x="5368" y="36215"/>
                  </a:cubicBezTo>
                  <a:lnTo>
                    <a:pt x="2940" y="33584"/>
                  </a:lnTo>
                  <a:cubicBezTo>
                    <a:pt x="4094" y="35932"/>
                    <a:pt x="6401" y="37470"/>
                    <a:pt x="9013" y="37632"/>
                  </a:cubicBezTo>
                  <a:cubicBezTo>
                    <a:pt x="11603" y="37430"/>
                    <a:pt x="13890" y="35892"/>
                    <a:pt x="15084" y="33584"/>
                  </a:cubicBezTo>
                  <a:lnTo>
                    <a:pt x="12453" y="36215"/>
                  </a:lnTo>
                  <a:cubicBezTo>
                    <a:pt x="15003" y="35001"/>
                    <a:pt x="16865" y="32694"/>
                    <a:pt x="17513" y="29941"/>
                  </a:cubicBezTo>
                  <a:cubicBezTo>
                    <a:pt x="18018" y="27816"/>
                    <a:pt x="18018" y="25590"/>
                    <a:pt x="17513" y="23465"/>
                  </a:cubicBezTo>
                  <a:cubicBezTo>
                    <a:pt x="17513" y="22048"/>
                    <a:pt x="17513" y="24881"/>
                    <a:pt x="17513" y="23465"/>
                  </a:cubicBezTo>
                  <a:lnTo>
                    <a:pt x="17513" y="23060"/>
                  </a:lnTo>
                  <a:cubicBezTo>
                    <a:pt x="17513" y="22048"/>
                    <a:pt x="17513" y="21238"/>
                    <a:pt x="17513" y="20226"/>
                  </a:cubicBezTo>
                  <a:lnTo>
                    <a:pt x="17513" y="17595"/>
                  </a:lnTo>
                  <a:cubicBezTo>
                    <a:pt x="17513" y="17595"/>
                    <a:pt x="17513" y="15976"/>
                    <a:pt x="17513" y="15167"/>
                  </a:cubicBezTo>
                  <a:lnTo>
                    <a:pt x="17513" y="15167"/>
                  </a:lnTo>
                  <a:cubicBezTo>
                    <a:pt x="17513" y="15167"/>
                    <a:pt x="17513" y="15167"/>
                    <a:pt x="17513" y="15167"/>
                  </a:cubicBezTo>
                  <a:lnTo>
                    <a:pt x="17513" y="13750"/>
                  </a:lnTo>
                  <a:cubicBezTo>
                    <a:pt x="17918" y="12353"/>
                    <a:pt x="17918" y="10896"/>
                    <a:pt x="17513" y="9500"/>
                  </a:cubicBezTo>
                  <a:lnTo>
                    <a:pt x="17513" y="11523"/>
                  </a:lnTo>
                  <a:cubicBezTo>
                    <a:pt x="17897" y="10147"/>
                    <a:pt x="18363" y="8791"/>
                    <a:pt x="18930" y="7476"/>
                  </a:cubicBezTo>
                  <a:cubicBezTo>
                    <a:pt x="19031" y="6119"/>
                    <a:pt x="19031" y="4784"/>
                    <a:pt x="18930" y="3428"/>
                  </a:cubicBezTo>
                  <a:cubicBezTo>
                    <a:pt x="18930" y="1201"/>
                    <a:pt x="17107" y="189"/>
                    <a:pt x="15488" y="1404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36D12752-87FC-4938-96E9-28B5EE5DC4AA}"/>
              </a:ext>
            </a:extLst>
          </p:cNvPr>
          <p:cNvGrpSpPr/>
          <p:nvPr userDrawn="1"/>
        </p:nvGrpSpPr>
        <p:grpSpPr>
          <a:xfrm>
            <a:off x="3736781" y="5995118"/>
            <a:ext cx="1222642" cy="676808"/>
            <a:chOff x="3736781" y="5995118"/>
            <a:chExt cx="1222642" cy="676808"/>
          </a:xfrm>
        </p:grpSpPr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E577D22D-3073-4D91-AB4D-E83B9F286A70}"/>
                </a:ext>
              </a:extLst>
            </p:cNvPr>
            <p:cNvSpPr/>
            <p:nvPr/>
          </p:nvSpPr>
          <p:spPr>
            <a:xfrm>
              <a:off x="3739953" y="6005993"/>
              <a:ext cx="1219470" cy="664111"/>
            </a:xfrm>
            <a:custGeom>
              <a:avLst/>
              <a:gdLst>
                <a:gd name="connsiteX0" fmla="*/ 1117487 w 1219470"/>
                <a:gd name="connsiteY0" fmla="*/ 369 h 664111"/>
                <a:gd name="connsiteX1" fmla="*/ 1045031 w 1219470"/>
                <a:gd name="connsiteY1" fmla="*/ 31538 h 664111"/>
                <a:gd name="connsiteX2" fmla="*/ 1045031 w 1219470"/>
                <a:gd name="connsiteY2" fmla="*/ 31538 h 664111"/>
                <a:gd name="connsiteX3" fmla="*/ 990588 w 1219470"/>
                <a:gd name="connsiteY3" fmla="*/ 5429 h 664111"/>
                <a:gd name="connsiteX4" fmla="*/ 595923 w 1219470"/>
                <a:gd name="connsiteY4" fmla="*/ 167343 h 664111"/>
                <a:gd name="connsiteX5" fmla="*/ 408913 w 1219470"/>
                <a:gd name="connsiteY5" fmla="*/ 241419 h 664111"/>
                <a:gd name="connsiteX6" fmla="*/ 410734 w 1219470"/>
                <a:gd name="connsiteY6" fmla="*/ 243442 h 664111"/>
                <a:gd name="connsiteX7" fmla="*/ 164019 w 1219470"/>
                <a:gd name="connsiteY7" fmla="*/ 344638 h 664111"/>
                <a:gd name="connsiteX8" fmla="*/ 146006 w 1219470"/>
                <a:gd name="connsiteY8" fmla="*/ 428631 h 664111"/>
                <a:gd name="connsiteX9" fmla="*/ 147423 w 1219470"/>
                <a:gd name="connsiteY9" fmla="*/ 432072 h 664111"/>
                <a:gd name="connsiteX10" fmla="*/ 81645 w 1219470"/>
                <a:gd name="connsiteY10" fmla="*/ 459193 h 664111"/>
                <a:gd name="connsiteX11" fmla="*/ 81645 w 1219470"/>
                <a:gd name="connsiteY11" fmla="*/ 459193 h 664111"/>
                <a:gd name="connsiteX12" fmla="*/ 77800 w 1219470"/>
                <a:gd name="connsiteY12" fmla="*/ 459193 h 664111"/>
                <a:gd name="connsiteX13" fmla="*/ 67073 w 1219470"/>
                <a:gd name="connsiteY13" fmla="*/ 503111 h 664111"/>
                <a:gd name="connsiteX14" fmla="*/ 62418 w 1219470"/>
                <a:gd name="connsiteY14" fmla="*/ 506957 h 664111"/>
                <a:gd name="connsiteX15" fmla="*/ 28213 w 1219470"/>
                <a:gd name="connsiteY15" fmla="*/ 534685 h 664111"/>
                <a:gd name="connsiteX16" fmla="*/ 688 w 1219470"/>
                <a:gd name="connsiteY16" fmla="*/ 587103 h 664111"/>
                <a:gd name="connsiteX17" fmla="*/ 108361 w 1219470"/>
                <a:gd name="connsiteY17" fmla="*/ 608760 h 664111"/>
                <a:gd name="connsiteX18" fmla="*/ 148840 w 1219470"/>
                <a:gd name="connsiteY18" fmla="*/ 640333 h 664111"/>
                <a:gd name="connsiteX19" fmla="*/ 148840 w 1219470"/>
                <a:gd name="connsiteY19" fmla="*/ 640333 h 664111"/>
                <a:gd name="connsiteX20" fmla="*/ 152280 w 1219470"/>
                <a:gd name="connsiteY20" fmla="*/ 640333 h 664111"/>
                <a:gd name="connsiteX21" fmla="*/ 155114 w 1219470"/>
                <a:gd name="connsiteY21" fmla="*/ 638714 h 664111"/>
                <a:gd name="connsiteX22" fmla="*/ 221700 w 1219470"/>
                <a:gd name="connsiteY22" fmla="*/ 611593 h 664111"/>
                <a:gd name="connsiteX23" fmla="*/ 223522 w 1219470"/>
                <a:gd name="connsiteY23" fmla="*/ 615844 h 664111"/>
                <a:gd name="connsiteX24" fmla="*/ 294966 w 1219470"/>
                <a:gd name="connsiteY24" fmla="*/ 662191 h 664111"/>
                <a:gd name="connsiteX25" fmla="*/ 294966 w 1219470"/>
                <a:gd name="connsiteY25" fmla="*/ 662191 h 664111"/>
                <a:gd name="connsiteX26" fmla="*/ 549778 w 1219470"/>
                <a:gd name="connsiteY26" fmla="*/ 557352 h 664111"/>
                <a:gd name="connsiteX27" fmla="*/ 891618 w 1219470"/>
                <a:gd name="connsiteY27" fmla="*/ 419523 h 664111"/>
                <a:gd name="connsiteX28" fmla="*/ 891618 w 1219470"/>
                <a:gd name="connsiteY28" fmla="*/ 416690 h 664111"/>
                <a:gd name="connsiteX29" fmla="*/ 1121738 w 1219470"/>
                <a:gd name="connsiteY29" fmla="*/ 322173 h 664111"/>
                <a:gd name="connsiteX30" fmla="*/ 1141977 w 1219470"/>
                <a:gd name="connsiteY30" fmla="*/ 256193 h 664111"/>
                <a:gd name="connsiteX31" fmla="*/ 1045639 w 1219470"/>
                <a:gd name="connsiteY31" fmla="*/ 29919 h 664111"/>
                <a:gd name="connsiteX32" fmla="*/ 1112225 w 1219470"/>
                <a:gd name="connsiteY32" fmla="*/ 140223 h 664111"/>
                <a:gd name="connsiteX33" fmla="*/ 1141977 w 1219470"/>
                <a:gd name="connsiteY33" fmla="*/ 256193 h 664111"/>
                <a:gd name="connsiteX34" fmla="*/ 1210183 w 1219470"/>
                <a:gd name="connsiteY34" fmla="*/ 228465 h 664111"/>
                <a:gd name="connsiteX35" fmla="*/ 1200266 w 1219470"/>
                <a:gd name="connsiteY35" fmla="*/ 101768 h 664111"/>
                <a:gd name="connsiteX36" fmla="*/ 1117487 w 1219470"/>
                <a:gd name="connsiteY36" fmla="*/ 369 h 664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19470" h="664111">
                  <a:moveTo>
                    <a:pt x="1117487" y="369"/>
                  </a:moveTo>
                  <a:lnTo>
                    <a:pt x="1045031" y="31538"/>
                  </a:lnTo>
                  <a:lnTo>
                    <a:pt x="1045031" y="31538"/>
                  </a:lnTo>
                  <a:cubicBezTo>
                    <a:pt x="1024792" y="9882"/>
                    <a:pt x="1004553" y="-440"/>
                    <a:pt x="990588" y="5429"/>
                  </a:cubicBezTo>
                  <a:lnTo>
                    <a:pt x="595923" y="167343"/>
                  </a:lnTo>
                  <a:cubicBezTo>
                    <a:pt x="501609" y="204987"/>
                    <a:pt x="408913" y="241419"/>
                    <a:pt x="408913" y="241419"/>
                  </a:cubicBezTo>
                  <a:lnTo>
                    <a:pt x="410734" y="243442"/>
                  </a:lnTo>
                  <a:lnTo>
                    <a:pt x="164019" y="344638"/>
                  </a:lnTo>
                  <a:cubicBezTo>
                    <a:pt x="145601" y="352329"/>
                    <a:pt x="139732" y="385117"/>
                    <a:pt x="146006" y="428631"/>
                  </a:cubicBezTo>
                  <a:lnTo>
                    <a:pt x="147423" y="432072"/>
                  </a:lnTo>
                  <a:lnTo>
                    <a:pt x="81645" y="459193"/>
                  </a:lnTo>
                  <a:lnTo>
                    <a:pt x="81645" y="459193"/>
                  </a:lnTo>
                  <a:cubicBezTo>
                    <a:pt x="80370" y="458990"/>
                    <a:pt x="79075" y="458990"/>
                    <a:pt x="77800" y="459193"/>
                  </a:cubicBezTo>
                  <a:cubicBezTo>
                    <a:pt x="67883" y="463240"/>
                    <a:pt x="64442" y="479432"/>
                    <a:pt x="67073" y="503111"/>
                  </a:cubicBezTo>
                  <a:lnTo>
                    <a:pt x="62418" y="506957"/>
                  </a:lnTo>
                  <a:cubicBezTo>
                    <a:pt x="50052" y="514951"/>
                    <a:pt x="38596" y="524241"/>
                    <a:pt x="28213" y="534685"/>
                  </a:cubicBezTo>
                  <a:cubicBezTo>
                    <a:pt x="12083" y="547516"/>
                    <a:pt x="2105" y="566541"/>
                    <a:pt x="688" y="587103"/>
                  </a:cubicBezTo>
                  <a:cubicBezTo>
                    <a:pt x="2510" y="606331"/>
                    <a:pt x="53108" y="616653"/>
                    <a:pt x="108361" y="608760"/>
                  </a:cubicBezTo>
                  <a:cubicBezTo>
                    <a:pt x="122731" y="628999"/>
                    <a:pt x="137708" y="641547"/>
                    <a:pt x="148840" y="640333"/>
                  </a:cubicBezTo>
                  <a:lnTo>
                    <a:pt x="148840" y="640333"/>
                  </a:lnTo>
                  <a:cubicBezTo>
                    <a:pt x="149973" y="640535"/>
                    <a:pt x="151147" y="640535"/>
                    <a:pt x="152280" y="640333"/>
                  </a:cubicBezTo>
                  <a:lnTo>
                    <a:pt x="155114" y="638714"/>
                  </a:lnTo>
                  <a:lnTo>
                    <a:pt x="221700" y="611593"/>
                  </a:lnTo>
                  <a:lnTo>
                    <a:pt x="223522" y="615844"/>
                  </a:lnTo>
                  <a:cubicBezTo>
                    <a:pt x="249833" y="651060"/>
                    <a:pt x="276549" y="669882"/>
                    <a:pt x="294966" y="662191"/>
                  </a:cubicBezTo>
                  <a:lnTo>
                    <a:pt x="294966" y="662191"/>
                  </a:lnTo>
                  <a:lnTo>
                    <a:pt x="549778" y="557352"/>
                  </a:lnTo>
                  <a:cubicBezTo>
                    <a:pt x="628913" y="524970"/>
                    <a:pt x="891618" y="419523"/>
                    <a:pt x="891618" y="419523"/>
                  </a:cubicBezTo>
                  <a:cubicBezTo>
                    <a:pt x="891618" y="419523"/>
                    <a:pt x="891618" y="419523"/>
                    <a:pt x="891618" y="416690"/>
                  </a:cubicBezTo>
                  <a:lnTo>
                    <a:pt x="1121738" y="322173"/>
                  </a:lnTo>
                  <a:cubicBezTo>
                    <a:pt x="1137524" y="315494"/>
                    <a:pt x="1144001" y="290802"/>
                    <a:pt x="1141977" y="256193"/>
                  </a:cubicBezTo>
                  <a:cubicBezTo>
                    <a:pt x="1131736" y="173213"/>
                    <a:pt x="1098361" y="94806"/>
                    <a:pt x="1045639" y="29919"/>
                  </a:cubicBezTo>
                  <a:cubicBezTo>
                    <a:pt x="1074135" y="62504"/>
                    <a:pt x="1096662" y="99825"/>
                    <a:pt x="1112225" y="140223"/>
                  </a:cubicBezTo>
                  <a:cubicBezTo>
                    <a:pt x="1128052" y="177119"/>
                    <a:pt x="1138091" y="216241"/>
                    <a:pt x="1141977" y="256193"/>
                  </a:cubicBezTo>
                  <a:lnTo>
                    <a:pt x="1210183" y="228465"/>
                  </a:lnTo>
                  <a:cubicBezTo>
                    <a:pt x="1227589" y="221382"/>
                    <a:pt x="1220910" y="151557"/>
                    <a:pt x="1200266" y="101768"/>
                  </a:cubicBezTo>
                  <a:cubicBezTo>
                    <a:pt x="1179622" y="51979"/>
                    <a:pt x="1134691" y="-6714"/>
                    <a:pt x="1117487" y="369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7A0277ED-BE5A-458C-9F5F-59F03C843120}"/>
                </a:ext>
              </a:extLst>
            </p:cNvPr>
            <p:cNvSpPr/>
            <p:nvPr/>
          </p:nvSpPr>
          <p:spPr>
            <a:xfrm>
              <a:off x="3882905" y="6350220"/>
              <a:ext cx="172166" cy="321706"/>
            </a:xfrm>
            <a:custGeom>
              <a:avLst/>
              <a:gdLst>
                <a:gd name="connsiteX0" fmla="*/ 3054 w 172166"/>
                <a:gd name="connsiteY0" fmla="*/ 85416 h 321706"/>
                <a:gd name="connsiteX1" fmla="*/ 21067 w 172166"/>
                <a:gd name="connsiteY1" fmla="*/ 1422 h 321706"/>
                <a:gd name="connsiteX2" fmla="*/ 142502 w 172166"/>
                <a:gd name="connsiteY2" fmla="*/ 137633 h 321706"/>
                <a:gd name="connsiteX3" fmla="*/ 152419 w 172166"/>
                <a:gd name="connsiteY3" fmla="*/ 319786 h 321706"/>
                <a:gd name="connsiteX4" fmla="*/ 80975 w 172166"/>
                <a:gd name="connsiteY4" fmla="*/ 273437 h 32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166" h="321706">
                  <a:moveTo>
                    <a:pt x="3054" y="85416"/>
                  </a:moveTo>
                  <a:cubicBezTo>
                    <a:pt x="-3220" y="41497"/>
                    <a:pt x="3054" y="9113"/>
                    <a:pt x="21067" y="1422"/>
                  </a:cubicBezTo>
                  <a:cubicBezTo>
                    <a:pt x="51831" y="-11126"/>
                    <a:pt x="106072" y="49794"/>
                    <a:pt x="142502" y="137633"/>
                  </a:cubicBezTo>
                  <a:cubicBezTo>
                    <a:pt x="178933" y="225471"/>
                    <a:pt x="182981" y="307035"/>
                    <a:pt x="152419" y="319786"/>
                  </a:cubicBezTo>
                  <a:cubicBezTo>
                    <a:pt x="134002" y="327477"/>
                    <a:pt x="107286" y="308653"/>
                    <a:pt x="80975" y="273437"/>
                  </a:cubicBezTo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8A618088-FD60-4CE3-B54B-151CEE45CA11}"/>
                </a:ext>
              </a:extLst>
            </p:cNvPr>
            <p:cNvSpPr/>
            <p:nvPr/>
          </p:nvSpPr>
          <p:spPr>
            <a:xfrm>
              <a:off x="4148380" y="6108179"/>
              <a:ext cx="482707" cy="460239"/>
            </a:xfrm>
            <a:custGeom>
              <a:avLst/>
              <a:gdLst>
                <a:gd name="connsiteX0" fmla="*/ 688 w 482707"/>
                <a:gd name="connsiteY0" fmla="*/ 139840 h 460239"/>
                <a:gd name="connsiteX1" fmla="*/ 133862 w 482707"/>
                <a:gd name="connsiteY1" fmla="*/ 460024 h 460239"/>
                <a:gd name="connsiteX2" fmla="*/ 483394 w 482707"/>
                <a:gd name="connsiteY2" fmla="*/ 318350 h 460239"/>
                <a:gd name="connsiteX3" fmla="*/ 349410 w 482707"/>
                <a:gd name="connsiteY3" fmla="*/ -215 h 460239"/>
                <a:gd name="connsiteX4" fmla="*/ 688 w 482707"/>
                <a:gd name="connsiteY4" fmla="*/ 139840 h 46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707" h="460239">
                  <a:moveTo>
                    <a:pt x="688" y="139840"/>
                  </a:moveTo>
                  <a:cubicBezTo>
                    <a:pt x="688" y="139840"/>
                    <a:pt x="133053" y="290622"/>
                    <a:pt x="133862" y="460024"/>
                  </a:cubicBezTo>
                  <a:cubicBezTo>
                    <a:pt x="201866" y="432094"/>
                    <a:pt x="483394" y="318350"/>
                    <a:pt x="483394" y="318350"/>
                  </a:cubicBezTo>
                  <a:cubicBezTo>
                    <a:pt x="483394" y="318350"/>
                    <a:pt x="485620" y="106041"/>
                    <a:pt x="349410" y="-215"/>
                  </a:cubicBezTo>
                  <a:cubicBezTo>
                    <a:pt x="252869" y="40263"/>
                    <a:pt x="688" y="139840"/>
                    <a:pt x="688" y="139840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C739D895-D2A6-4060-91C8-9951605F8AF9}"/>
                </a:ext>
              </a:extLst>
            </p:cNvPr>
            <p:cNvSpPr/>
            <p:nvPr/>
          </p:nvSpPr>
          <p:spPr>
            <a:xfrm>
              <a:off x="4784094" y="6006007"/>
              <a:ext cx="174407" cy="258013"/>
            </a:xfrm>
            <a:custGeom>
              <a:avLst/>
              <a:gdLst>
                <a:gd name="connsiteX0" fmla="*/ 155316 w 174407"/>
                <a:gd name="connsiteY0" fmla="*/ 103373 h 258013"/>
                <a:gd name="connsiteX1" fmla="*/ 165233 w 174407"/>
                <a:gd name="connsiteY1" fmla="*/ 230071 h 258013"/>
                <a:gd name="connsiteX2" fmla="*/ 97027 w 174407"/>
                <a:gd name="connsiteY2" fmla="*/ 257798 h 258013"/>
                <a:gd name="connsiteX3" fmla="*/ 67276 w 174407"/>
                <a:gd name="connsiteY3" fmla="*/ 141827 h 258013"/>
                <a:gd name="connsiteX4" fmla="*/ 688 w 174407"/>
                <a:gd name="connsiteY4" fmla="*/ 31524 h 258013"/>
                <a:gd name="connsiteX5" fmla="*/ 73145 w 174407"/>
                <a:gd name="connsiteY5" fmla="*/ 355 h 258013"/>
                <a:gd name="connsiteX6" fmla="*/ 155316 w 174407"/>
                <a:gd name="connsiteY6" fmla="*/ 103373 h 25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407" h="258013">
                  <a:moveTo>
                    <a:pt x="155316" y="103373"/>
                  </a:moveTo>
                  <a:cubicBezTo>
                    <a:pt x="175555" y="153161"/>
                    <a:pt x="182639" y="222986"/>
                    <a:pt x="165233" y="230071"/>
                  </a:cubicBezTo>
                  <a:lnTo>
                    <a:pt x="97027" y="257798"/>
                  </a:lnTo>
                  <a:cubicBezTo>
                    <a:pt x="93141" y="217846"/>
                    <a:pt x="83102" y="178723"/>
                    <a:pt x="67276" y="141827"/>
                  </a:cubicBezTo>
                  <a:cubicBezTo>
                    <a:pt x="51711" y="101430"/>
                    <a:pt x="29185" y="64109"/>
                    <a:pt x="688" y="31524"/>
                  </a:cubicBezTo>
                  <a:lnTo>
                    <a:pt x="73145" y="355"/>
                  </a:lnTo>
                  <a:cubicBezTo>
                    <a:pt x="90551" y="-6728"/>
                    <a:pt x="134065" y="53584"/>
                    <a:pt x="155316" y="103373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3DFED4BD-D0D1-4FEA-BB29-926F2080B7C1}"/>
                </a:ext>
              </a:extLst>
            </p:cNvPr>
            <p:cNvSpPr/>
            <p:nvPr/>
          </p:nvSpPr>
          <p:spPr>
            <a:xfrm>
              <a:off x="3901462" y="5995118"/>
              <a:ext cx="985446" cy="676721"/>
            </a:xfrm>
            <a:custGeom>
              <a:avLst/>
              <a:gdLst>
                <a:gd name="connsiteX0" fmla="*/ 132648 w 985446"/>
                <a:gd name="connsiteY0" fmla="*/ 673066 h 676721"/>
                <a:gd name="connsiteX1" fmla="*/ 378959 w 985446"/>
                <a:gd name="connsiteY1" fmla="*/ 558108 h 676721"/>
                <a:gd name="connsiteX2" fmla="*/ 629723 w 985446"/>
                <a:gd name="connsiteY2" fmla="*/ 453472 h 676721"/>
                <a:gd name="connsiteX3" fmla="*/ 884535 w 985446"/>
                <a:gd name="connsiteY3" fmla="*/ 358752 h 676721"/>
                <a:gd name="connsiteX4" fmla="*/ 947681 w 985446"/>
                <a:gd name="connsiteY4" fmla="*/ 333453 h 676721"/>
                <a:gd name="connsiteX5" fmla="*/ 961443 w 985446"/>
                <a:gd name="connsiteY5" fmla="*/ 326977 h 676721"/>
                <a:gd name="connsiteX6" fmla="*/ 969337 w 985446"/>
                <a:gd name="connsiteY6" fmla="*/ 315440 h 676721"/>
                <a:gd name="connsiteX7" fmla="*/ 973992 w 985446"/>
                <a:gd name="connsiteY7" fmla="*/ 284271 h 676721"/>
                <a:gd name="connsiteX8" fmla="*/ 940192 w 985446"/>
                <a:gd name="connsiteY8" fmla="*/ 156764 h 676721"/>
                <a:gd name="connsiteX9" fmla="*/ 908215 w 985446"/>
                <a:gd name="connsiteY9" fmla="*/ 98678 h 676721"/>
                <a:gd name="connsiteX10" fmla="*/ 867736 w 985446"/>
                <a:gd name="connsiteY10" fmla="*/ 48080 h 676721"/>
                <a:gd name="connsiteX11" fmla="*/ 844461 w 985446"/>
                <a:gd name="connsiteY11" fmla="*/ 32091 h 676721"/>
                <a:gd name="connsiteX12" fmla="*/ 835758 w 985446"/>
                <a:gd name="connsiteY12" fmla="*/ 30674 h 676721"/>
                <a:gd name="connsiteX13" fmla="*/ 831913 w 985446"/>
                <a:gd name="connsiteY13" fmla="*/ 32294 h 676721"/>
                <a:gd name="connsiteX14" fmla="*/ 824222 w 985446"/>
                <a:gd name="connsiteY14" fmla="*/ 35734 h 676721"/>
                <a:gd name="connsiteX15" fmla="*/ 761885 w 985446"/>
                <a:gd name="connsiteY15" fmla="*/ 62653 h 676721"/>
                <a:gd name="connsiteX16" fmla="*/ 511526 w 985446"/>
                <a:gd name="connsiteY16" fmla="*/ 168301 h 676721"/>
                <a:gd name="connsiteX17" fmla="*/ 2105 w 985446"/>
                <a:gd name="connsiteY17" fmla="*/ 358347 h 676721"/>
                <a:gd name="connsiteX18" fmla="*/ 688 w 985446"/>
                <a:gd name="connsiteY18" fmla="*/ 354704 h 676721"/>
                <a:gd name="connsiteX19" fmla="*/ 496347 w 985446"/>
                <a:gd name="connsiteY19" fmla="*/ 132073 h 676721"/>
                <a:gd name="connsiteX20" fmla="*/ 748527 w 985446"/>
                <a:gd name="connsiteY20" fmla="*/ 30877 h 676721"/>
                <a:gd name="connsiteX21" fmla="*/ 811673 w 985446"/>
                <a:gd name="connsiteY21" fmla="*/ 6184 h 676721"/>
                <a:gd name="connsiteX22" fmla="*/ 819769 w 985446"/>
                <a:gd name="connsiteY22" fmla="*/ 3149 h 676721"/>
                <a:gd name="connsiteX23" fmla="*/ 832115 w 985446"/>
                <a:gd name="connsiteY23" fmla="*/ -90 h 676721"/>
                <a:gd name="connsiteX24" fmla="*/ 856402 w 985446"/>
                <a:gd name="connsiteY24" fmla="*/ 4566 h 676721"/>
                <a:gd name="connsiteX25" fmla="*/ 887976 w 985446"/>
                <a:gd name="connsiteY25" fmla="*/ 28246 h 676721"/>
                <a:gd name="connsiteX26" fmla="*/ 910036 w 985446"/>
                <a:gd name="connsiteY26" fmla="*/ 56985 h 676721"/>
                <a:gd name="connsiteX27" fmla="*/ 928251 w 985446"/>
                <a:gd name="connsiteY27" fmla="*/ 86939 h 676721"/>
                <a:gd name="connsiteX28" fmla="*/ 957396 w 985446"/>
                <a:gd name="connsiteY28" fmla="*/ 150085 h 676721"/>
                <a:gd name="connsiteX29" fmla="*/ 977635 w 985446"/>
                <a:gd name="connsiteY29" fmla="*/ 216470 h 676721"/>
                <a:gd name="connsiteX30" fmla="*/ 986135 w 985446"/>
                <a:gd name="connsiteY30" fmla="*/ 285284 h 676721"/>
                <a:gd name="connsiteX31" fmla="*/ 979861 w 985446"/>
                <a:gd name="connsiteY31" fmla="*/ 320702 h 676721"/>
                <a:gd name="connsiteX32" fmla="*/ 968325 w 985446"/>
                <a:gd name="connsiteY32" fmla="*/ 336894 h 676721"/>
                <a:gd name="connsiteX33" fmla="*/ 951729 w 985446"/>
                <a:gd name="connsiteY33" fmla="*/ 344787 h 676721"/>
                <a:gd name="connsiteX34" fmla="*/ 889190 w 985446"/>
                <a:gd name="connsiteY34" fmla="*/ 371098 h 676721"/>
                <a:gd name="connsiteX35" fmla="*/ 641462 w 985446"/>
                <a:gd name="connsiteY35" fmla="*/ 483425 h 676721"/>
                <a:gd name="connsiteX36" fmla="*/ 389889 w 985446"/>
                <a:gd name="connsiteY36" fmla="*/ 584621 h 676721"/>
                <a:gd name="connsiteX37" fmla="*/ 133863 w 985446"/>
                <a:gd name="connsiteY37" fmla="*/ 676507 h 676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85446" h="676721">
                  <a:moveTo>
                    <a:pt x="132648" y="673066"/>
                  </a:moveTo>
                  <a:cubicBezTo>
                    <a:pt x="213605" y="632588"/>
                    <a:pt x="295979" y="594538"/>
                    <a:pt x="378959" y="558108"/>
                  </a:cubicBezTo>
                  <a:cubicBezTo>
                    <a:pt x="461940" y="521678"/>
                    <a:pt x="545325" y="486056"/>
                    <a:pt x="629723" y="453472"/>
                  </a:cubicBezTo>
                  <a:cubicBezTo>
                    <a:pt x="714120" y="420885"/>
                    <a:pt x="800137" y="391540"/>
                    <a:pt x="884535" y="358752"/>
                  </a:cubicBezTo>
                  <a:lnTo>
                    <a:pt x="947681" y="333453"/>
                  </a:lnTo>
                  <a:cubicBezTo>
                    <a:pt x="952498" y="331813"/>
                    <a:pt x="957112" y="329647"/>
                    <a:pt x="961443" y="326977"/>
                  </a:cubicBezTo>
                  <a:cubicBezTo>
                    <a:pt x="964986" y="323839"/>
                    <a:pt x="967698" y="319872"/>
                    <a:pt x="969337" y="315440"/>
                  </a:cubicBezTo>
                  <a:cubicBezTo>
                    <a:pt x="972777" y="305422"/>
                    <a:pt x="974356" y="294856"/>
                    <a:pt x="973992" y="284271"/>
                  </a:cubicBezTo>
                  <a:cubicBezTo>
                    <a:pt x="970713" y="240048"/>
                    <a:pt x="959258" y="196818"/>
                    <a:pt x="940192" y="156764"/>
                  </a:cubicBezTo>
                  <a:cubicBezTo>
                    <a:pt x="931024" y="136626"/>
                    <a:pt x="920338" y="117196"/>
                    <a:pt x="908215" y="98678"/>
                  </a:cubicBezTo>
                  <a:cubicBezTo>
                    <a:pt x="896334" y="80584"/>
                    <a:pt x="882794" y="63643"/>
                    <a:pt x="867736" y="48080"/>
                  </a:cubicBezTo>
                  <a:cubicBezTo>
                    <a:pt x="861037" y="41340"/>
                    <a:pt x="853144" y="35937"/>
                    <a:pt x="844461" y="32091"/>
                  </a:cubicBezTo>
                  <a:cubicBezTo>
                    <a:pt x="841709" y="30978"/>
                    <a:pt x="838733" y="30512"/>
                    <a:pt x="835758" y="30674"/>
                  </a:cubicBezTo>
                  <a:lnTo>
                    <a:pt x="831913" y="32294"/>
                  </a:lnTo>
                  <a:lnTo>
                    <a:pt x="824222" y="35734"/>
                  </a:lnTo>
                  <a:lnTo>
                    <a:pt x="761885" y="62653"/>
                  </a:lnTo>
                  <a:cubicBezTo>
                    <a:pt x="678500" y="98273"/>
                    <a:pt x="595519" y="134096"/>
                    <a:pt x="511526" y="168301"/>
                  </a:cubicBezTo>
                  <a:cubicBezTo>
                    <a:pt x="343339" y="235495"/>
                    <a:pt x="174139" y="300261"/>
                    <a:pt x="2105" y="358347"/>
                  </a:cubicBezTo>
                  <a:lnTo>
                    <a:pt x="688" y="354704"/>
                  </a:lnTo>
                  <a:cubicBezTo>
                    <a:pt x="163816" y="273747"/>
                    <a:pt x="329576" y="201898"/>
                    <a:pt x="496347" y="132073"/>
                  </a:cubicBezTo>
                  <a:cubicBezTo>
                    <a:pt x="579935" y="97261"/>
                    <a:pt x="664332" y="64271"/>
                    <a:pt x="748527" y="30877"/>
                  </a:cubicBezTo>
                  <a:lnTo>
                    <a:pt x="811673" y="6184"/>
                  </a:lnTo>
                  <a:lnTo>
                    <a:pt x="819769" y="3149"/>
                  </a:lnTo>
                  <a:cubicBezTo>
                    <a:pt x="823695" y="1448"/>
                    <a:pt x="827865" y="376"/>
                    <a:pt x="832115" y="-90"/>
                  </a:cubicBezTo>
                  <a:cubicBezTo>
                    <a:pt x="840474" y="-696"/>
                    <a:pt x="848853" y="902"/>
                    <a:pt x="856402" y="4566"/>
                  </a:cubicBezTo>
                  <a:cubicBezTo>
                    <a:pt x="868303" y="10435"/>
                    <a:pt x="879009" y="18450"/>
                    <a:pt x="887976" y="28246"/>
                  </a:cubicBezTo>
                  <a:cubicBezTo>
                    <a:pt x="896253" y="37069"/>
                    <a:pt x="903640" y="46704"/>
                    <a:pt x="910036" y="56985"/>
                  </a:cubicBezTo>
                  <a:cubicBezTo>
                    <a:pt x="916512" y="66699"/>
                    <a:pt x="922584" y="77224"/>
                    <a:pt x="928251" y="86939"/>
                  </a:cubicBezTo>
                  <a:cubicBezTo>
                    <a:pt x="939484" y="107259"/>
                    <a:pt x="949219" y="128368"/>
                    <a:pt x="957396" y="150085"/>
                  </a:cubicBezTo>
                  <a:cubicBezTo>
                    <a:pt x="965977" y="171620"/>
                    <a:pt x="972737" y="193822"/>
                    <a:pt x="977635" y="216470"/>
                  </a:cubicBezTo>
                  <a:cubicBezTo>
                    <a:pt x="982917" y="239037"/>
                    <a:pt x="985771" y="262110"/>
                    <a:pt x="986135" y="285284"/>
                  </a:cubicBezTo>
                  <a:cubicBezTo>
                    <a:pt x="986115" y="297366"/>
                    <a:pt x="983990" y="309348"/>
                    <a:pt x="979861" y="320702"/>
                  </a:cubicBezTo>
                  <a:cubicBezTo>
                    <a:pt x="977493" y="327016"/>
                    <a:pt x="973527" y="332602"/>
                    <a:pt x="968325" y="336894"/>
                  </a:cubicBezTo>
                  <a:cubicBezTo>
                    <a:pt x="963083" y="340112"/>
                    <a:pt x="957537" y="342762"/>
                    <a:pt x="951729" y="344787"/>
                  </a:cubicBezTo>
                  <a:lnTo>
                    <a:pt x="889190" y="371098"/>
                  </a:lnTo>
                  <a:cubicBezTo>
                    <a:pt x="806006" y="407326"/>
                    <a:pt x="724240" y="446590"/>
                    <a:pt x="641462" y="483425"/>
                  </a:cubicBezTo>
                  <a:cubicBezTo>
                    <a:pt x="558683" y="520261"/>
                    <a:pt x="474286" y="553048"/>
                    <a:pt x="389889" y="584621"/>
                  </a:cubicBezTo>
                  <a:cubicBezTo>
                    <a:pt x="305491" y="616194"/>
                    <a:pt x="220082" y="648173"/>
                    <a:pt x="133863" y="676507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949A6823-48B9-42B1-9AE4-F6DB21E64CCF}"/>
                </a:ext>
              </a:extLst>
            </p:cNvPr>
            <p:cNvSpPr/>
            <p:nvPr/>
          </p:nvSpPr>
          <p:spPr>
            <a:xfrm>
              <a:off x="3820708" y="6423549"/>
              <a:ext cx="187003" cy="225420"/>
            </a:xfrm>
            <a:custGeom>
              <a:avLst/>
              <a:gdLst>
                <a:gd name="connsiteX0" fmla="*/ 688 w 187003"/>
                <a:gd name="connsiteY0" fmla="*/ 42649 h 225420"/>
                <a:gd name="connsiteX1" fmla="*/ 101884 w 187003"/>
                <a:gd name="connsiteY1" fmla="*/ 753 h 225420"/>
                <a:gd name="connsiteX2" fmla="*/ 170496 w 187003"/>
                <a:gd name="connsiteY2" fmla="*/ 77865 h 225420"/>
                <a:gd name="connsiteX3" fmla="*/ 176163 w 187003"/>
                <a:gd name="connsiteY3" fmla="*/ 181084 h 225420"/>
                <a:gd name="connsiteX4" fmla="*/ 67276 w 187003"/>
                <a:gd name="connsiteY4" fmla="*/ 225206 h 22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003" h="225420">
                  <a:moveTo>
                    <a:pt x="688" y="42649"/>
                  </a:moveTo>
                  <a:lnTo>
                    <a:pt x="101884" y="753"/>
                  </a:lnTo>
                  <a:cubicBezTo>
                    <a:pt x="119291" y="-6532"/>
                    <a:pt x="150054" y="28076"/>
                    <a:pt x="170496" y="77865"/>
                  </a:cubicBezTo>
                  <a:cubicBezTo>
                    <a:pt x="190937" y="127654"/>
                    <a:pt x="193568" y="173798"/>
                    <a:pt x="176163" y="181084"/>
                  </a:cubicBezTo>
                  <a:lnTo>
                    <a:pt x="67276" y="225206"/>
                  </a:lnTo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B857501D-4A77-4C28-ABC6-719A224141DB}"/>
                </a:ext>
              </a:extLst>
            </p:cNvPr>
            <p:cNvSpPr/>
            <p:nvPr/>
          </p:nvSpPr>
          <p:spPr>
            <a:xfrm>
              <a:off x="3820303" y="6416085"/>
              <a:ext cx="197562" cy="233897"/>
            </a:xfrm>
            <a:custGeom>
              <a:avLst/>
              <a:gdLst>
                <a:gd name="connsiteX0" fmla="*/ 688 w 197562"/>
                <a:gd name="connsiteY0" fmla="*/ 49302 h 233897"/>
                <a:gd name="connsiteX1" fmla="*/ 49870 w 197562"/>
                <a:gd name="connsiteY1" fmla="*/ 22182 h 233897"/>
                <a:gd name="connsiteX2" fmla="*/ 102289 w 197562"/>
                <a:gd name="connsiteY2" fmla="*/ 121 h 233897"/>
                <a:gd name="connsiteX3" fmla="*/ 120707 w 197562"/>
                <a:gd name="connsiteY3" fmla="*/ 4169 h 233897"/>
                <a:gd name="connsiteX4" fmla="*/ 132445 w 197562"/>
                <a:gd name="connsiteY4" fmla="*/ 14289 h 233897"/>
                <a:gd name="connsiteX5" fmla="*/ 149447 w 197562"/>
                <a:gd name="connsiteY5" fmla="*/ 37766 h 233897"/>
                <a:gd name="connsiteX6" fmla="*/ 177983 w 197562"/>
                <a:gd name="connsiteY6" fmla="*/ 86745 h 233897"/>
                <a:gd name="connsiteX7" fmla="*/ 196401 w 197562"/>
                <a:gd name="connsiteY7" fmla="*/ 141391 h 233897"/>
                <a:gd name="connsiteX8" fmla="*/ 197616 w 197562"/>
                <a:gd name="connsiteY8" fmla="*/ 171952 h 233897"/>
                <a:gd name="connsiteX9" fmla="*/ 191544 w 197562"/>
                <a:gd name="connsiteY9" fmla="*/ 188953 h 233897"/>
                <a:gd name="connsiteX10" fmla="*/ 182841 w 197562"/>
                <a:gd name="connsiteY10" fmla="*/ 196847 h 233897"/>
                <a:gd name="connsiteX11" fmla="*/ 175555 w 197562"/>
                <a:gd name="connsiteY11" fmla="*/ 199882 h 233897"/>
                <a:gd name="connsiteX12" fmla="*/ 68692 w 197562"/>
                <a:gd name="connsiteY12" fmla="*/ 233682 h 233897"/>
                <a:gd name="connsiteX13" fmla="*/ 68692 w 197562"/>
                <a:gd name="connsiteY13" fmla="*/ 231860 h 233897"/>
                <a:gd name="connsiteX14" fmla="*/ 168876 w 197562"/>
                <a:gd name="connsiteY14" fmla="*/ 181667 h 233897"/>
                <a:gd name="connsiteX15" fmla="*/ 174341 w 197562"/>
                <a:gd name="connsiteY15" fmla="*/ 179036 h 233897"/>
                <a:gd name="connsiteX16" fmla="*/ 175757 w 197562"/>
                <a:gd name="connsiteY16" fmla="*/ 177619 h 233897"/>
                <a:gd name="connsiteX17" fmla="*/ 178996 w 197562"/>
                <a:gd name="connsiteY17" fmla="*/ 168714 h 233897"/>
                <a:gd name="connsiteX18" fmla="*/ 178996 w 197562"/>
                <a:gd name="connsiteY18" fmla="*/ 143617 h 233897"/>
                <a:gd name="connsiteX19" fmla="*/ 168269 w 197562"/>
                <a:gd name="connsiteY19" fmla="*/ 90793 h 233897"/>
                <a:gd name="connsiteX20" fmla="*/ 144791 w 197562"/>
                <a:gd name="connsiteY20" fmla="*/ 41207 h 233897"/>
                <a:gd name="connsiteX21" fmla="*/ 125767 w 197562"/>
                <a:gd name="connsiteY21" fmla="*/ 21980 h 233897"/>
                <a:gd name="connsiteX22" fmla="*/ 106539 w 197562"/>
                <a:gd name="connsiteY22" fmla="*/ 15098 h 233897"/>
                <a:gd name="connsiteX23" fmla="*/ 1498 w 197562"/>
                <a:gd name="connsiteY23" fmla="*/ 50922 h 23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97562" h="233897">
                  <a:moveTo>
                    <a:pt x="688" y="49302"/>
                  </a:moveTo>
                  <a:cubicBezTo>
                    <a:pt x="16495" y="39244"/>
                    <a:pt x="32929" y="30197"/>
                    <a:pt x="49870" y="22182"/>
                  </a:cubicBezTo>
                  <a:cubicBezTo>
                    <a:pt x="66870" y="13743"/>
                    <a:pt x="84377" y="6375"/>
                    <a:pt x="102289" y="121"/>
                  </a:cubicBezTo>
                  <a:cubicBezTo>
                    <a:pt x="108725" y="-931"/>
                    <a:pt x="115303" y="506"/>
                    <a:pt x="120707" y="4169"/>
                  </a:cubicBezTo>
                  <a:cubicBezTo>
                    <a:pt x="125058" y="7003"/>
                    <a:pt x="129005" y="10402"/>
                    <a:pt x="132445" y="14289"/>
                  </a:cubicBezTo>
                  <a:cubicBezTo>
                    <a:pt x="138719" y="21656"/>
                    <a:pt x="144407" y="29509"/>
                    <a:pt x="149447" y="37766"/>
                  </a:cubicBezTo>
                  <a:cubicBezTo>
                    <a:pt x="159829" y="53573"/>
                    <a:pt x="169341" y="69927"/>
                    <a:pt x="177983" y="86745"/>
                  </a:cubicBezTo>
                  <a:cubicBezTo>
                    <a:pt x="186909" y="103888"/>
                    <a:pt x="193123" y="122326"/>
                    <a:pt x="196401" y="141391"/>
                  </a:cubicBezTo>
                  <a:cubicBezTo>
                    <a:pt x="198344" y="151449"/>
                    <a:pt x="198769" y="161752"/>
                    <a:pt x="197616" y="171952"/>
                  </a:cubicBezTo>
                  <a:cubicBezTo>
                    <a:pt x="196887" y="178003"/>
                    <a:pt x="194822" y="183812"/>
                    <a:pt x="191544" y="188953"/>
                  </a:cubicBezTo>
                  <a:cubicBezTo>
                    <a:pt x="189358" y="192272"/>
                    <a:pt x="186363" y="194984"/>
                    <a:pt x="182841" y="196847"/>
                  </a:cubicBezTo>
                  <a:cubicBezTo>
                    <a:pt x="178996" y="198668"/>
                    <a:pt x="177983" y="198870"/>
                    <a:pt x="175555" y="199882"/>
                  </a:cubicBezTo>
                  <a:cubicBezTo>
                    <a:pt x="140703" y="213422"/>
                    <a:pt x="105001" y="224715"/>
                    <a:pt x="68692" y="233682"/>
                  </a:cubicBezTo>
                  <a:lnTo>
                    <a:pt x="68692" y="231860"/>
                  </a:lnTo>
                  <a:cubicBezTo>
                    <a:pt x="100973" y="212997"/>
                    <a:pt x="134449" y="196239"/>
                    <a:pt x="168876" y="181667"/>
                  </a:cubicBezTo>
                  <a:cubicBezTo>
                    <a:pt x="170495" y="181667"/>
                    <a:pt x="173936" y="179440"/>
                    <a:pt x="174341" y="179036"/>
                  </a:cubicBezTo>
                  <a:cubicBezTo>
                    <a:pt x="174746" y="178631"/>
                    <a:pt x="174341" y="179036"/>
                    <a:pt x="175757" y="177619"/>
                  </a:cubicBezTo>
                  <a:cubicBezTo>
                    <a:pt x="177478" y="174927"/>
                    <a:pt x="178591" y="171891"/>
                    <a:pt x="178996" y="168714"/>
                  </a:cubicBezTo>
                  <a:cubicBezTo>
                    <a:pt x="180129" y="160395"/>
                    <a:pt x="180129" y="151936"/>
                    <a:pt x="178996" y="143617"/>
                  </a:cubicBezTo>
                  <a:cubicBezTo>
                    <a:pt x="176870" y="125746"/>
                    <a:pt x="173268" y="108077"/>
                    <a:pt x="168269" y="90793"/>
                  </a:cubicBezTo>
                  <a:cubicBezTo>
                    <a:pt x="163411" y="73022"/>
                    <a:pt x="155458" y="56245"/>
                    <a:pt x="144791" y="41207"/>
                  </a:cubicBezTo>
                  <a:cubicBezTo>
                    <a:pt x="139509" y="33840"/>
                    <a:pt x="133093" y="27343"/>
                    <a:pt x="125767" y="21980"/>
                  </a:cubicBezTo>
                  <a:cubicBezTo>
                    <a:pt x="119088" y="16717"/>
                    <a:pt x="109777" y="13074"/>
                    <a:pt x="106539" y="15098"/>
                  </a:cubicBezTo>
                  <a:cubicBezTo>
                    <a:pt x="72902" y="30764"/>
                    <a:pt x="37686" y="42786"/>
                    <a:pt x="1498" y="5092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55E72DEB-3C89-4A56-A181-DEEA34E16337}"/>
                </a:ext>
              </a:extLst>
            </p:cNvPr>
            <p:cNvSpPr/>
            <p:nvPr/>
          </p:nvSpPr>
          <p:spPr>
            <a:xfrm>
              <a:off x="3805535" y="6466906"/>
              <a:ext cx="97336" cy="182223"/>
            </a:xfrm>
            <a:custGeom>
              <a:avLst/>
              <a:gdLst>
                <a:gd name="connsiteX0" fmla="*/ 86496 w 97336"/>
                <a:gd name="connsiteY0" fmla="*/ 181040 h 182223"/>
                <a:gd name="connsiteX1" fmla="*/ 17885 w 97336"/>
                <a:gd name="connsiteY1" fmla="*/ 103928 h 182223"/>
                <a:gd name="connsiteX2" fmla="*/ 12218 w 97336"/>
                <a:gd name="connsiteY2" fmla="*/ 709 h 182223"/>
                <a:gd name="connsiteX3" fmla="*/ 80829 w 97336"/>
                <a:gd name="connsiteY3" fmla="*/ 78022 h 182223"/>
                <a:gd name="connsiteX4" fmla="*/ 86496 w 97336"/>
                <a:gd name="connsiteY4" fmla="*/ 181040 h 18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36" h="182223">
                  <a:moveTo>
                    <a:pt x="86496" y="181040"/>
                  </a:moveTo>
                  <a:cubicBezTo>
                    <a:pt x="69090" y="188325"/>
                    <a:pt x="38327" y="153717"/>
                    <a:pt x="17885" y="103928"/>
                  </a:cubicBezTo>
                  <a:cubicBezTo>
                    <a:pt x="-2557" y="54139"/>
                    <a:pt x="-5188" y="7792"/>
                    <a:pt x="12218" y="709"/>
                  </a:cubicBezTo>
                  <a:cubicBezTo>
                    <a:pt x="29624" y="-6376"/>
                    <a:pt x="60388" y="28031"/>
                    <a:pt x="80829" y="78022"/>
                  </a:cubicBezTo>
                  <a:cubicBezTo>
                    <a:pt x="101270" y="128013"/>
                    <a:pt x="103902" y="173956"/>
                    <a:pt x="86496" y="181040"/>
                  </a:cubicBez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05653E1E-6E6D-4C26-8BD3-E0B088E2DDC5}"/>
                </a:ext>
              </a:extLst>
            </p:cNvPr>
            <p:cNvSpPr/>
            <p:nvPr/>
          </p:nvSpPr>
          <p:spPr>
            <a:xfrm>
              <a:off x="3802661" y="6462147"/>
              <a:ext cx="104589" cy="188355"/>
            </a:xfrm>
            <a:custGeom>
              <a:avLst/>
              <a:gdLst>
                <a:gd name="connsiteX0" fmla="*/ 89775 w 104589"/>
                <a:gd name="connsiteY0" fmla="*/ 186607 h 188355"/>
                <a:gd name="connsiteX1" fmla="*/ 75607 w 104589"/>
                <a:gd name="connsiteY1" fmla="*/ 186607 h 188355"/>
                <a:gd name="connsiteX2" fmla="*/ 63262 w 104589"/>
                <a:gd name="connsiteY2" fmla="*/ 179727 h 188355"/>
                <a:gd name="connsiteX3" fmla="*/ 42010 w 104589"/>
                <a:gd name="connsiteY3" fmla="*/ 160904 h 188355"/>
                <a:gd name="connsiteX4" fmla="*/ 13473 w 104589"/>
                <a:gd name="connsiteY4" fmla="*/ 112330 h 188355"/>
                <a:gd name="connsiteX5" fmla="*/ 2342 w 104589"/>
                <a:gd name="connsiteY5" fmla="*/ 57481 h 188355"/>
                <a:gd name="connsiteX6" fmla="*/ 723 w 104589"/>
                <a:gd name="connsiteY6" fmla="*/ 29552 h 188355"/>
                <a:gd name="connsiteX7" fmla="*/ 2746 w 104589"/>
                <a:gd name="connsiteY7" fmla="*/ 14979 h 188355"/>
                <a:gd name="connsiteX8" fmla="*/ 13271 w 104589"/>
                <a:gd name="connsiteY8" fmla="*/ 1622 h 188355"/>
                <a:gd name="connsiteX9" fmla="*/ 30879 w 104589"/>
                <a:gd name="connsiteY9" fmla="*/ 1622 h 188355"/>
                <a:gd name="connsiteX10" fmla="*/ 44641 w 104589"/>
                <a:gd name="connsiteY10" fmla="*/ 9313 h 188355"/>
                <a:gd name="connsiteX11" fmla="*/ 64881 w 104589"/>
                <a:gd name="connsiteY11" fmla="*/ 29552 h 188355"/>
                <a:gd name="connsiteX12" fmla="*/ 93013 w 104589"/>
                <a:gd name="connsiteY12" fmla="*/ 78936 h 188355"/>
                <a:gd name="connsiteX13" fmla="*/ 105156 w 104589"/>
                <a:gd name="connsiteY13" fmla="*/ 134189 h 188355"/>
                <a:gd name="connsiteX14" fmla="*/ 103335 w 104589"/>
                <a:gd name="connsiteY14" fmla="*/ 162523 h 188355"/>
                <a:gd name="connsiteX15" fmla="*/ 89775 w 104589"/>
                <a:gd name="connsiteY15" fmla="*/ 186607 h 188355"/>
                <a:gd name="connsiteX16" fmla="*/ 89775 w 104589"/>
                <a:gd name="connsiteY16" fmla="*/ 184989 h 188355"/>
                <a:gd name="connsiteX17" fmla="*/ 98882 w 104589"/>
                <a:gd name="connsiteY17" fmla="*/ 162119 h 188355"/>
                <a:gd name="connsiteX18" fmla="*/ 93823 w 104589"/>
                <a:gd name="connsiteY18" fmla="*/ 136009 h 188355"/>
                <a:gd name="connsiteX19" fmla="*/ 75405 w 104589"/>
                <a:gd name="connsiteY19" fmla="*/ 86424 h 188355"/>
                <a:gd name="connsiteX20" fmla="*/ 51523 w 104589"/>
                <a:gd name="connsiteY20" fmla="*/ 39873 h 188355"/>
                <a:gd name="connsiteX21" fmla="*/ 35736 w 104589"/>
                <a:gd name="connsiteY21" fmla="*/ 19634 h 188355"/>
                <a:gd name="connsiteX22" fmla="*/ 17926 w 104589"/>
                <a:gd name="connsiteY22" fmla="*/ 9920 h 188355"/>
                <a:gd name="connsiteX23" fmla="*/ 7806 w 104589"/>
                <a:gd name="connsiteY23" fmla="*/ 28944 h 188355"/>
                <a:gd name="connsiteX24" fmla="*/ 9223 w 104589"/>
                <a:gd name="connsiteY24" fmla="*/ 55458 h 188355"/>
                <a:gd name="connsiteX25" fmla="*/ 29462 w 104589"/>
                <a:gd name="connsiteY25" fmla="*/ 105449 h 188355"/>
                <a:gd name="connsiteX26" fmla="*/ 53142 w 104589"/>
                <a:gd name="connsiteY26" fmla="*/ 153011 h 188355"/>
                <a:gd name="connsiteX27" fmla="*/ 67916 w 104589"/>
                <a:gd name="connsiteY27" fmla="*/ 175072 h 188355"/>
                <a:gd name="connsiteX28" fmla="*/ 88965 w 104589"/>
                <a:gd name="connsiteY28" fmla="*/ 184989 h 18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4589" h="188355">
                  <a:moveTo>
                    <a:pt x="89775" y="186607"/>
                  </a:moveTo>
                  <a:cubicBezTo>
                    <a:pt x="85282" y="188652"/>
                    <a:pt x="80101" y="188652"/>
                    <a:pt x="75607" y="186607"/>
                  </a:cubicBezTo>
                  <a:cubicBezTo>
                    <a:pt x="71216" y="184847"/>
                    <a:pt x="67066" y="182520"/>
                    <a:pt x="63262" y="179727"/>
                  </a:cubicBezTo>
                  <a:cubicBezTo>
                    <a:pt x="55490" y="174283"/>
                    <a:pt x="48365" y="167968"/>
                    <a:pt x="42010" y="160904"/>
                  </a:cubicBezTo>
                  <a:cubicBezTo>
                    <a:pt x="29199" y="146879"/>
                    <a:pt x="19484" y="130343"/>
                    <a:pt x="13473" y="112330"/>
                  </a:cubicBezTo>
                  <a:cubicBezTo>
                    <a:pt x="8150" y="94418"/>
                    <a:pt x="4426" y="76061"/>
                    <a:pt x="2342" y="57481"/>
                  </a:cubicBezTo>
                  <a:cubicBezTo>
                    <a:pt x="1086" y="48232"/>
                    <a:pt x="540" y="38882"/>
                    <a:pt x="723" y="29552"/>
                  </a:cubicBezTo>
                  <a:cubicBezTo>
                    <a:pt x="804" y="24633"/>
                    <a:pt x="1492" y="19735"/>
                    <a:pt x="2746" y="14979"/>
                  </a:cubicBezTo>
                  <a:cubicBezTo>
                    <a:pt x="4123" y="9191"/>
                    <a:pt x="7968" y="4314"/>
                    <a:pt x="13271" y="1622"/>
                  </a:cubicBezTo>
                  <a:cubicBezTo>
                    <a:pt x="18877" y="-828"/>
                    <a:pt x="25272" y="-828"/>
                    <a:pt x="30879" y="1622"/>
                  </a:cubicBezTo>
                  <a:cubicBezTo>
                    <a:pt x="35858" y="3402"/>
                    <a:pt x="40512" y="5994"/>
                    <a:pt x="44641" y="9313"/>
                  </a:cubicBezTo>
                  <a:cubicBezTo>
                    <a:pt x="52231" y="15141"/>
                    <a:pt x="59052" y="21963"/>
                    <a:pt x="64881" y="29552"/>
                  </a:cubicBezTo>
                  <a:cubicBezTo>
                    <a:pt x="76417" y="44691"/>
                    <a:pt x="85889" y="61287"/>
                    <a:pt x="93013" y="78936"/>
                  </a:cubicBezTo>
                  <a:cubicBezTo>
                    <a:pt x="100279" y="96503"/>
                    <a:pt x="104387" y="115204"/>
                    <a:pt x="105156" y="134189"/>
                  </a:cubicBezTo>
                  <a:cubicBezTo>
                    <a:pt x="105562" y="143681"/>
                    <a:pt x="104954" y="153173"/>
                    <a:pt x="103335" y="162523"/>
                  </a:cubicBezTo>
                  <a:cubicBezTo>
                    <a:pt x="101312" y="171428"/>
                    <a:pt x="99085" y="182358"/>
                    <a:pt x="89775" y="186607"/>
                  </a:cubicBezTo>
                  <a:close/>
                  <a:moveTo>
                    <a:pt x="89775" y="184989"/>
                  </a:moveTo>
                  <a:cubicBezTo>
                    <a:pt x="96919" y="179727"/>
                    <a:pt x="100461" y="170862"/>
                    <a:pt x="98882" y="162119"/>
                  </a:cubicBezTo>
                  <a:cubicBezTo>
                    <a:pt x="98316" y="153233"/>
                    <a:pt x="96616" y="144470"/>
                    <a:pt x="93823" y="136009"/>
                  </a:cubicBezTo>
                  <a:cubicBezTo>
                    <a:pt x="88156" y="119212"/>
                    <a:pt x="82287" y="102615"/>
                    <a:pt x="75405" y="86424"/>
                  </a:cubicBezTo>
                  <a:cubicBezTo>
                    <a:pt x="68666" y="70314"/>
                    <a:pt x="60691" y="54750"/>
                    <a:pt x="51523" y="39873"/>
                  </a:cubicBezTo>
                  <a:cubicBezTo>
                    <a:pt x="46807" y="32708"/>
                    <a:pt x="41525" y="25949"/>
                    <a:pt x="35736" y="19634"/>
                  </a:cubicBezTo>
                  <a:cubicBezTo>
                    <a:pt x="29867" y="13968"/>
                    <a:pt x="22985" y="8705"/>
                    <a:pt x="17926" y="9920"/>
                  </a:cubicBezTo>
                  <a:cubicBezTo>
                    <a:pt x="12866" y="11134"/>
                    <a:pt x="8413" y="20647"/>
                    <a:pt x="7806" y="28944"/>
                  </a:cubicBezTo>
                  <a:cubicBezTo>
                    <a:pt x="6956" y="37809"/>
                    <a:pt x="7442" y="46735"/>
                    <a:pt x="9223" y="55458"/>
                  </a:cubicBezTo>
                  <a:cubicBezTo>
                    <a:pt x="13736" y="72945"/>
                    <a:pt x="20536" y="89744"/>
                    <a:pt x="29462" y="105449"/>
                  </a:cubicBezTo>
                  <a:lnTo>
                    <a:pt x="53142" y="153011"/>
                  </a:lnTo>
                  <a:cubicBezTo>
                    <a:pt x="57210" y="160904"/>
                    <a:pt x="62169" y="168311"/>
                    <a:pt x="67916" y="175072"/>
                  </a:cubicBezTo>
                  <a:cubicBezTo>
                    <a:pt x="72653" y="181892"/>
                    <a:pt x="80688" y="185677"/>
                    <a:pt x="88965" y="184989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5FB0AB55-F536-4E74-96D7-FB33A804E416}"/>
                </a:ext>
              </a:extLst>
            </p:cNvPr>
            <p:cNvSpPr/>
            <p:nvPr/>
          </p:nvSpPr>
          <p:spPr>
            <a:xfrm>
              <a:off x="3739953" y="6503085"/>
              <a:ext cx="132672" cy="116951"/>
            </a:xfrm>
            <a:custGeom>
              <a:avLst/>
              <a:gdLst>
                <a:gd name="connsiteX0" fmla="*/ 75169 w 132672"/>
                <a:gd name="connsiteY0" fmla="*/ 2377 h 116951"/>
                <a:gd name="connsiteX1" fmla="*/ 62418 w 132672"/>
                <a:gd name="connsiteY1" fmla="*/ 12294 h 116951"/>
                <a:gd name="connsiteX2" fmla="*/ 28213 w 132672"/>
                <a:gd name="connsiteY2" fmla="*/ 40021 h 116951"/>
                <a:gd name="connsiteX3" fmla="*/ 688 w 132672"/>
                <a:gd name="connsiteY3" fmla="*/ 92440 h 116951"/>
                <a:gd name="connsiteX4" fmla="*/ 115850 w 132672"/>
                <a:gd name="connsiteY4" fmla="*/ 112679 h 116951"/>
                <a:gd name="connsiteX5" fmla="*/ 127385 w 132672"/>
                <a:gd name="connsiteY5" fmla="*/ 67546 h 116951"/>
                <a:gd name="connsiteX6" fmla="*/ 107146 w 132672"/>
                <a:gd name="connsiteY6" fmla="*/ 18973 h 116951"/>
                <a:gd name="connsiteX7" fmla="*/ 78002 w 132672"/>
                <a:gd name="connsiteY7" fmla="*/ 960 h 11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672" h="116951">
                  <a:moveTo>
                    <a:pt x="75169" y="2377"/>
                  </a:moveTo>
                  <a:cubicBezTo>
                    <a:pt x="70736" y="5433"/>
                    <a:pt x="66486" y="8752"/>
                    <a:pt x="62418" y="12294"/>
                  </a:cubicBezTo>
                  <a:cubicBezTo>
                    <a:pt x="50052" y="20288"/>
                    <a:pt x="38596" y="29578"/>
                    <a:pt x="28213" y="40021"/>
                  </a:cubicBezTo>
                  <a:cubicBezTo>
                    <a:pt x="12083" y="52852"/>
                    <a:pt x="2105" y="71877"/>
                    <a:pt x="688" y="92440"/>
                  </a:cubicBezTo>
                  <a:cubicBezTo>
                    <a:pt x="2713" y="112679"/>
                    <a:pt x="57763" y="123001"/>
                    <a:pt x="115850" y="112679"/>
                  </a:cubicBezTo>
                  <a:cubicBezTo>
                    <a:pt x="129409" y="109644"/>
                    <a:pt x="140743" y="110049"/>
                    <a:pt x="127385" y="67546"/>
                  </a:cubicBezTo>
                  <a:cubicBezTo>
                    <a:pt x="122650" y="50586"/>
                    <a:pt x="115850" y="34273"/>
                    <a:pt x="107146" y="18973"/>
                  </a:cubicBezTo>
                  <a:cubicBezTo>
                    <a:pt x="101277" y="9257"/>
                    <a:pt x="91158" y="-4303"/>
                    <a:pt x="78002" y="96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B5CAC2AB-E8AB-4A34-B953-C04774DE4C45}"/>
                </a:ext>
              </a:extLst>
            </p:cNvPr>
            <p:cNvSpPr/>
            <p:nvPr/>
          </p:nvSpPr>
          <p:spPr>
            <a:xfrm>
              <a:off x="3736781" y="6499273"/>
              <a:ext cx="142869" cy="126675"/>
            </a:xfrm>
            <a:custGeom>
              <a:avLst/>
              <a:gdLst>
                <a:gd name="connsiteX0" fmla="*/ 77936 w 142869"/>
                <a:gd name="connsiteY0" fmla="*/ 5378 h 126675"/>
                <a:gd name="connsiteX1" fmla="*/ 57697 w 142869"/>
                <a:gd name="connsiteY1" fmla="*/ 19951 h 126675"/>
                <a:gd name="connsiteX2" fmla="*/ 35434 w 142869"/>
                <a:gd name="connsiteY2" fmla="*/ 37357 h 126675"/>
                <a:gd name="connsiteX3" fmla="*/ 4670 w 142869"/>
                <a:gd name="connsiteY3" fmla="*/ 76013 h 126675"/>
                <a:gd name="connsiteX4" fmla="*/ 6087 w 142869"/>
                <a:gd name="connsiteY4" fmla="*/ 107385 h 126675"/>
                <a:gd name="connsiteX5" fmla="*/ 33814 w 142869"/>
                <a:gd name="connsiteY5" fmla="*/ 121147 h 126675"/>
                <a:gd name="connsiteX6" fmla="*/ 82389 w 142869"/>
                <a:gd name="connsiteY6" fmla="*/ 126410 h 126675"/>
                <a:gd name="connsiteX7" fmla="*/ 127320 w 142869"/>
                <a:gd name="connsiteY7" fmla="*/ 121956 h 126675"/>
                <a:gd name="connsiteX8" fmla="*/ 139058 w 142869"/>
                <a:gd name="connsiteY8" fmla="*/ 74597 h 126675"/>
                <a:gd name="connsiteX9" fmla="*/ 113962 w 142869"/>
                <a:gd name="connsiteY9" fmla="*/ 17320 h 126675"/>
                <a:gd name="connsiteX10" fmla="*/ 77531 w 142869"/>
                <a:gd name="connsiteY10" fmla="*/ 3355 h 126675"/>
                <a:gd name="connsiteX11" fmla="*/ 79959 w 142869"/>
                <a:gd name="connsiteY11" fmla="*/ 9224 h 126675"/>
                <a:gd name="connsiteX12" fmla="*/ 106271 w 142869"/>
                <a:gd name="connsiteY12" fmla="*/ 29463 h 126675"/>
                <a:gd name="connsiteX13" fmla="*/ 124081 w 142869"/>
                <a:gd name="connsiteY13" fmla="*/ 72573 h 126675"/>
                <a:gd name="connsiteX14" fmla="*/ 130153 w 142869"/>
                <a:gd name="connsiteY14" fmla="*/ 104146 h 126675"/>
                <a:gd name="connsiteX15" fmla="*/ 123069 w 142869"/>
                <a:gd name="connsiteY15" fmla="*/ 109408 h 126675"/>
                <a:gd name="connsiteX16" fmla="*/ 45553 w 142869"/>
                <a:gd name="connsiteY16" fmla="*/ 113456 h 126675"/>
                <a:gd name="connsiteX17" fmla="*/ 16004 w 142869"/>
                <a:gd name="connsiteY17" fmla="*/ 104956 h 126675"/>
                <a:gd name="connsiteX18" fmla="*/ 9527 w 142869"/>
                <a:gd name="connsiteY18" fmla="*/ 81478 h 126675"/>
                <a:gd name="connsiteX19" fmla="*/ 38469 w 142869"/>
                <a:gd name="connsiteY19" fmla="*/ 40999 h 126675"/>
                <a:gd name="connsiteX20" fmla="*/ 58709 w 142869"/>
                <a:gd name="connsiteY20" fmla="*/ 23391 h 126675"/>
                <a:gd name="connsiteX21" fmla="*/ 78948 w 142869"/>
                <a:gd name="connsiteY21" fmla="*/ 7403 h 126675"/>
                <a:gd name="connsiteX22" fmla="*/ 77936 w 142869"/>
                <a:gd name="connsiteY22" fmla="*/ 5378 h 12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2869" h="126675">
                  <a:moveTo>
                    <a:pt x="77936" y="5378"/>
                  </a:moveTo>
                  <a:cubicBezTo>
                    <a:pt x="70650" y="9426"/>
                    <a:pt x="63971" y="15295"/>
                    <a:pt x="57697" y="19951"/>
                  </a:cubicBezTo>
                  <a:cubicBezTo>
                    <a:pt x="49925" y="25294"/>
                    <a:pt x="42497" y="31102"/>
                    <a:pt x="35434" y="37357"/>
                  </a:cubicBezTo>
                  <a:cubicBezTo>
                    <a:pt x="22480" y="47841"/>
                    <a:pt x="11976" y="61036"/>
                    <a:pt x="4670" y="76013"/>
                  </a:cubicBezTo>
                  <a:cubicBezTo>
                    <a:pt x="-1118" y="85830"/>
                    <a:pt x="-552" y="98135"/>
                    <a:pt x="6087" y="107385"/>
                  </a:cubicBezTo>
                  <a:cubicBezTo>
                    <a:pt x="13879" y="114448"/>
                    <a:pt x="23472" y="119204"/>
                    <a:pt x="33814" y="121147"/>
                  </a:cubicBezTo>
                  <a:cubicBezTo>
                    <a:pt x="49702" y="125012"/>
                    <a:pt x="66035" y="126794"/>
                    <a:pt x="82389" y="126410"/>
                  </a:cubicBezTo>
                  <a:cubicBezTo>
                    <a:pt x="97487" y="126753"/>
                    <a:pt x="112585" y="125256"/>
                    <a:pt x="127320" y="121956"/>
                  </a:cubicBezTo>
                  <a:cubicBezTo>
                    <a:pt x="149785" y="116491"/>
                    <a:pt x="143915" y="91395"/>
                    <a:pt x="139058" y="74597"/>
                  </a:cubicBezTo>
                  <a:cubicBezTo>
                    <a:pt x="133998" y="54216"/>
                    <a:pt x="125498" y="34867"/>
                    <a:pt x="113962" y="17320"/>
                  </a:cubicBezTo>
                  <a:cubicBezTo>
                    <a:pt x="105664" y="5581"/>
                    <a:pt x="91901" y="-6360"/>
                    <a:pt x="77531" y="3355"/>
                  </a:cubicBezTo>
                  <a:cubicBezTo>
                    <a:pt x="74698" y="5378"/>
                    <a:pt x="76317" y="10235"/>
                    <a:pt x="79959" y="9224"/>
                  </a:cubicBezTo>
                  <a:cubicBezTo>
                    <a:pt x="93115" y="5176"/>
                    <a:pt x="100199" y="19343"/>
                    <a:pt x="106271" y="29463"/>
                  </a:cubicBezTo>
                  <a:cubicBezTo>
                    <a:pt x="113334" y="43348"/>
                    <a:pt x="119285" y="57758"/>
                    <a:pt x="124081" y="72573"/>
                  </a:cubicBezTo>
                  <a:cubicBezTo>
                    <a:pt x="128493" y="82490"/>
                    <a:pt x="130578" y="93297"/>
                    <a:pt x="130153" y="104146"/>
                  </a:cubicBezTo>
                  <a:cubicBezTo>
                    <a:pt x="130153" y="107789"/>
                    <a:pt x="127724" y="108194"/>
                    <a:pt x="123069" y="109408"/>
                  </a:cubicBezTo>
                  <a:cubicBezTo>
                    <a:pt x="97689" y="115399"/>
                    <a:pt x="71419" y="116775"/>
                    <a:pt x="45553" y="113456"/>
                  </a:cubicBezTo>
                  <a:cubicBezTo>
                    <a:pt x="35231" y="112687"/>
                    <a:pt x="25172" y="109792"/>
                    <a:pt x="16004" y="104956"/>
                  </a:cubicBezTo>
                  <a:cubicBezTo>
                    <a:pt x="6896" y="99694"/>
                    <a:pt x="6694" y="91395"/>
                    <a:pt x="9527" y="81478"/>
                  </a:cubicBezTo>
                  <a:cubicBezTo>
                    <a:pt x="15761" y="65854"/>
                    <a:pt x="25698" y="51949"/>
                    <a:pt x="38469" y="40999"/>
                  </a:cubicBezTo>
                  <a:cubicBezTo>
                    <a:pt x="44946" y="34725"/>
                    <a:pt x="52232" y="29059"/>
                    <a:pt x="58709" y="23391"/>
                  </a:cubicBezTo>
                  <a:cubicBezTo>
                    <a:pt x="65185" y="17725"/>
                    <a:pt x="71864" y="12058"/>
                    <a:pt x="78948" y="7403"/>
                  </a:cubicBezTo>
                  <a:cubicBezTo>
                    <a:pt x="79758" y="6391"/>
                    <a:pt x="78948" y="4974"/>
                    <a:pt x="77936" y="5378"/>
                  </a:cubicBezTo>
                  <a:close/>
                </a:path>
              </a:pathLst>
            </a:custGeom>
            <a:solidFill>
              <a:srgbClr val="570D0C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617A1541-3CB3-42BA-88F4-82548782737D}"/>
                </a:ext>
              </a:extLst>
            </p:cNvPr>
            <p:cNvSpPr/>
            <p:nvPr/>
          </p:nvSpPr>
          <p:spPr>
            <a:xfrm>
              <a:off x="4152135" y="6256368"/>
              <a:ext cx="137909" cy="310414"/>
            </a:xfrm>
            <a:custGeom>
              <a:avLst/>
              <a:gdLst>
                <a:gd name="connsiteX0" fmla="*/ 982 w 137909"/>
                <a:gd name="connsiteY0" fmla="*/ 2580 h 310414"/>
                <a:gd name="connsiteX1" fmla="*/ 82950 w 137909"/>
                <a:gd name="connsiteY1" fmla="*/ 149516 h 310414"/>
                <a:gd name="connsiteX2" fmla="*/ 105415 w 137909"/>
                <a:gd name="connsiteY2" fmla="*/ 226627 h 310414"/>
                <a:gd name="connsiteX3" fmla="*/ 125655 w 137909"/>
                <a:gd name="connsiteY3" fmla="*/ 307584 h 310414"/>
                <a:gd name="connsiteX4" fmla="*/ 130533 w 137909"/>
                <a:gd name="connsiteY4" fmla="*/ 309993 h 310414"/>
                <a:gd name="connsiteX5" fmla="*/ 132941 w 137909"/>
                <a:gd name="connsiteY5" fmla="*/ 307584 h 310414"/>
                <a:gd name="connsiteX6" fmla="*/ 106832 w 137909"/>
                <a:gd name="connsiteY6" fmla="*/ 139396 h 310414"/>
                <a:gd name="connsiteX7" fmla="*/ 3208 w 137909"/>
                <a:gd name="connsiteY7" fmla="*/ 353 h 310414"/>
                <a:gd name="connsiteX8" fmla="*/ 982 w 137909"/>
                <a:gd name="connsiteY8" fmla="*/ 2580 h 31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909" h="310414">
                  <a:moveTo>
                    <a:pt x="982" y="2580"/>
                  </a:moveTo>
                  <a:cubicBezTo>
                    <a:pt x="36238" y="46702"/>
                    <a:pt x="63925" y="96348"/>
                    <a:pt x="82950" y="149516"/>
                  </a:cubicBezTo>
                  <a:cubicBezTo>
                    <a:pt x="91653" y="175017"/>
                    <a:pt x="98939" y="200316"/>
                    <a:pt x="105415" y="226627"/>
                  </a:cubicBezTo>
                  <a:cubicBezTo>
                    <a:pt x="111892" y="252939"/>
                    <a:pt x="116547" y="281476"/>
                    <a:pt x="125655" y="307584"/>
                  </a:cubicBezTo>
                  <a:cubicBezTo>
                    <a:pt x="126343" y="309588"/>
                    <a:pt x="128509" y="310681"/>
                    <a:pt x="130533" y="309993"/>
                  </a:cubicBezTo>
                  <a:cubicBezTo>
                    <a:pt x="131666" y="309609"/>
                    <a:pt x="132556" y="308718"/>
                    <a:pt x="132941" y="307584"/>
                  </a:cubicBezTo>
                  <a:cubicBezTo>
                    <a:pt x="148323" y="253546"/>
                    <a:pt x="129905" y="188780"/>
                    <a:pt x="106832" y="139396"/>
                  </a:cubicBezTo>
                  <a:cubicBezTo>
                    <a:pt x="82404" y="86309"/>
                    <a:pt x="47107" y="38929"/>
                    <a:pt x="3208" y="353"/>
                  </a:cubicBezTo>
                  <a:cubicBezTo>
                    <a:pt x="1791" y="-1064"/>
                    <a:pt x="-31" y="353"/>
                    <a:pt x="982" y="258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E87CB58D-DE3F-4111-B0FA-5C91F4424C6D}"/>
                </a:ext>
              </a:extLst>
            </p:cNvPr>
            <p:cNvSpPr/>
            <p:nvPr/>
          </p:nvSpPr>
          <p:spPr>
            <a:xfrm>
              <a:off x="4503591" y="6109507"/>
              <a:ext cx="138008" cy="310338"/>
            </a:xfrm>
            <a:custGeom>
              <a:avLst/>
              <a:gdLst>
                <a:gd name="connsiteX0" fmla="*/ 2092 w 138008"/>
                <a:gd name="connsiteY0" fmla="*/ 2302 h 310338"/>
                <a:gd name="connsiteX1" fmla="*/ 83049 w 138008"/>
                <a:gd name="connsiteY1" fmla="*/ 149441 h 310338"/>
                <a:gd name="connsiteX2" fmla="*/ 105515 w 138008"/>
                <a:gd name="connsiteY2" fmla="*/ 226552 h 310338"/>
                <a:gd name="connsiteX3" fmla="*/ 125754 w 138008"/>
                <a:gd name="connsiteY3" fmla="*/ 307509 h 310338"/>
                <a:gd name="connsiteX4" fmla="*/ 130631 w 138008"/>
                <a:gd name="connsiteY4" fmla="*/ 309917 h 310338"/>
                <a:gd name="connsiteX5" fmla="*/ 133040 w 138008"/>
                <a:gd name="connsiteY5" fmla="*/ 307509 h 310338"/>
                <a:gd name="connsiteX6" fmla="*/ 106931 w 138008"/>
                <a:gd name="connsiteY6" fmla="*/ 139321 h 310338"/>
                <a:gd name="connsiteX7" fmla="*/ 3306 w 138008"/>
                <a:gd name="connsiteY7" fmla="*/ 277 h 310338"/>
                <a:gd name="connsiteX8" fmla="*/ 1182 w 138008"/>
                <a:gd name="connsiteY8" fmla="*/ 177 h 310338"/>
                <a:gd name="connsiteX9" fmla="*/ 1080 w 138008"/>
                <a:gd name="connsiteY9" fmla="*/ 2302 h 31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8008" h="310338">
                  <a:moveTo>
                    <a:pt x="2092" y="2302"/>
                  </a:moveTo>
                  <a:cubicBezTo>
                    <a:pt x="37025" y="46544"/>
                    <a:pt x="64388" y="96251"/>
                    <a:pt x="83049" y="149441"/>
                  </a:cubicBezTo>
                  <a:cubicBezTo>
                    <a:pt x="91853" y="174740"/>
                    <a:pt x="99362" y="200484"/>
                    <a:pt x="105515" y="226552"/>
                  </a:cubicBezTo>
                  <a:cubicBezTo>
                    <a:pt x="111991" y="253470"/>
                    <a:pt x="116848" y="281400"/>
                    <a:pt x="125754" y="307509"/>
                  </a:cubicBezTo>
                  <a:cubicBezTo>
                    <a:pt x="126442" y="309513"/>
                    <a:pt x="128607" y="310605"/>
                    <a:pt x="130631" y="309917"/>
                  </a:cubicBezTo>
                  <a:cubicBezTo>
                    <a:pt x="131765" y="309533"/>
                    <a:pt x="132655" y="308642"/>
                    <a:pt x="133040" y="307509"/>
                  </a:cubicBezTo>
                  <a:cubicBezTo>
                    <a:pt x="148422" y="253267"/>
                    <a:pt x="130004" y="188705"/>
                    <a:pt x="106931" y="139321"/>
                  </a:cubicBezTo>
                  <a:cubicBezTo>
                    <a:pt x="82442" y="86274"/>
                    <a:pt x="47145" y="38915"/>
                    <a:pt x="3306" y="277"/>
                  </a:cubicBezTo>
                  <a:cubicBezTo>
                    <a:pt x="2740" y="-330"/>
                    <a:pt x="1789" y="-390"/>
                    <a:pt x="1182" y="177"/>
                  </a:cubicBezTo>
                  <a:cubicBezTo>
                    <a:pt x="574" y="743"/>
                    <a:pt x="513" y="1694"/>
                    <a:pt x="1080" y="230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7C6B8924-8939-453A-A8EB-D596FD12BA79}"/>
                </a:ext>
              </a:extLst>
            </p:cNvPr>
            <p:cNvSpPr/>
            <p:nvPr/>
          </p:nvSpPr>
          <p:spPr>
            <a:xfrm>
              <a:off x="4022552" y="6143997"/>
              <a:ext cx="499798" cy="280830"/>
            </a:xfrm>
            <a:custGeom>
              <a:avLst/>
              <a:gdLst>
                <a:gd name="connsiteX0" fmla="*/ 458439 w 499798"/>
                <a:gd name="connsiteY0" fmla="*/ 75687 h 280830"/>
                <a:gd name="connsiteX1" fmla="*/ 497703 w 499798"/>
                <a:gd name="connsiteY1" fmla="*/ 3028 h 280830"/>
                <a:gd name="connsiteX2" fmla="*/ 457225 w 499798"/>
                <a:gd name="connsiteY2" fmla="*/ 5254 h 280830"/>
                <a:gd name="connsiteX3" fmla="*/ 104658 w 499798"/>
                <a:gd name="connsiteY3" fmla="*/ 139036 h 280830"/>
                <a:gd name="connsiteX4" fmla="*/ 52845 w 499798"/>
                <a:gd name="connsiteY4" fmla="*/ 162310 h 280830"/>
                <a:gd name="connsiteX5" fmla="*/ 11355 w 499798"/>
                <a:gd name="connsiteY5" fmla="*/ 199551 h 280830"/>
                <a:gd name="connsiteX6" fmla="*/ 31595 w 499798"/>
                <a:gd name="connsiteY6" fmla="*/ 280508 h 280830"/>
                <a:gd name="connsiteX7" fmla="*/ 79561 w 499798"/>
                <a:gd name="connsiteY7" fmla="*/ 258649 h 280830"/>
                <a:gd name="connsiteX8" fmla="*/ 132588 w 499798"/>
                <a:gd name="connsiteY8" fmla="*/ 233147 h 280830"/>
                <a:gd name="connsiteX9" fmla="*/ 340445 w 499798"/>
                <a:gd name="connsiteY9" fmla="*/ 133166 h 280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9798" h="280830">
                  <a:moveTo>
                    <a:pt x="458439" y="75687"/>
                  </a:moveTo>
                  <a:cubicBezTo>
                    <a:pt x="482727" y="63948"/>
                    <a:pt x="509240" y="44114"/>
                    <a:pt x="497703" y="3028"/>
                  </a:cubicBezTo>
                  <a:cubicBezTo>
                    <a:pt x="484507" y="-1971"/>
                    <a:pt x="469794" y="-1161"/>
                    <a:pt x="457225" y="5254"/>
                  </a:cubicBezTo>
                  <a:lnTo>
                    <a:pt x="104658" y="139036"/>
                  </a:lnTo>
                  <a:cubicBezTo>
                    <a:pt x="86666" y="145086"/>
                    <a:pt x="69321" y="152879"/>
                    <a:pt x="52845" y="162310"/>
                  </a:cubicBezTo>
                  <a:cubicBezTo>
                    <a:pt x="36877" y="172106"/>
                    <a:pt x="22811" y="184715"/>
                    <a:pt x="11355" y="199551"/>
                  </a:cubicBezTo>
                  <a:cubicBezTo>
                    <a:pt x="-1395" y="215945"/>
                    <a:pt x="-10503" y="275852"/>
                    <a:pt x="31595" y="280508"/>
                  </a:cubicBezTo>
                  <a:cubicBezTo>
                    <a:pt x="48798" y="282126"/>
                    <a:pt x="66001" y="265126"/>
                    <a:pt x="79561" y="258649"/>
                  </a:cubicBezTo>
                  <a:lnTo>
                    <a:pt x="132588" y="233147"/>
                  </a:lnTo>
                  <a:lnTo>
                    <a:pt x="340445" y="133166"/>
                  </a:lnTo>
                  <a:close/>
                </a:path>
              </a:pathLst>
            </a:custGeom>
            <a:solidFill>
              <a:srgbClr val="000000">
                <a:alpha val="8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4336431C-D09D-462C-BAF6-029A24DC10BD}"/>
                </a:ext>
              </a:extLst>
            </p:cNvPr>
            <p:cNvSpPr/>
            <p:nvPr/>
          </p:nvSpPr>
          <p:spPr>
            <a:xfrm>
              <a:off x="4043421" y="6461949"/>
              <a:ext cx="94494" cy="160116"/>
            </a:xfrm>
            <a:custGeom>
              <a:avLst/>
              <a:gdLst>
                <a:gd name="connsiteX0" fmla="*/ 35013 w 94494"/>
                <a:gd name="connsiteY0" fmla="*/ 146935 h 160116"/>
                <a:gd name="connsiteX1" fmla="*/ 27322 w 94494"/>
                <a:gd name="connsiteY1" fmla="*/ 86217 h 160116"/>
                <a:gd name="connsiteX2" fmla="*/ 4249 w 94494"/>
                <a:gd name="connsiteY2" fmla="*/ 28940 h 160116"/>
                <a:gd name="connsiteX3" fmla="*/ 1416 w 94494"/>
                <a:gd name="connsiteY3" fmla="*/ 9915 h 160116"/>
                <a:gd name="connsiteX4" fmla="*/ 19631 w 94494"/>
                <a:gd name="connsiteY4" fmla="*/ -204 h 160116"/>
                <a:gd name="connsiteX5" fmla="*/ 66788 w 94494"/>
                <a:gd name="connsiteY5" fmla="*/ 28940 h 160116"/>
                <a:gd name="connsiteX6" fmla="*/ 95123 w 94494"/>
                <a:gd name="connsiteY6" fmla="*/ 120219 h 160116"/>
                <a:gd name="connsiteX7" fmla="*/ 91885 w 94494"/>
                <a:gd name="connsiteY7" fmla="*/ 137422 h 160116"/>
                <a:gd name="connsiteX8" fmla="*/ 69015 w 94494"/>
                <a:gd name="connsiteY8" fmla="*/ 156043 h 160116"/>
                <a:gd name="connsiteX9" fmla="*/ 38656 w 94494"/>
                <a:gd name="connsiteY9" fmla="*/ 159888 h 16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494" h="160116">
                  <a:moveTo>
                    <a:pt x="35013" y="146935"/>
                  </a:moveTo>
                  <a:cubicBezTo>
                    <a:pt x="36692" y="126392"/>
                    <a:pt x="34062" y="105708"/>
                    <a:pt x="27322" y="86217"/>
                  </a:cubicBezTo>
                  <a:cubicBezTo>
                    <a:pt x="21048" y="65978"/>
                    <a:pt x="12345" y="47965"/>
                    <a:pt x="4249" y="28940"/>
                  </a:cubicBezTo>
                  <a:cubicBezTo>
                    <a:pt x="849" y="23213"/>
                    <a:pt x="-163" y="16392"/>
                    <a:pt x="1416" y="9915"/>
                  </a:cubicBezTo>
                  <a:cubicBezTo>
                    <a:pt x="5160" y="3438"/>
                    <a:pt x="12163" y="-447"/>
                    <a:pt x="19631" y="-204"/>
                  </a:cubicBezTo>
                  <a:cubicBezTo>
                    <a:pt x="39122" y="1354"/>
                    <a:pt x="56689" y="12203"/>
                    <a:pt x="66788" y="28940"/>
                  </a:cubicBezTo>
                  <a:cubicBezTo>
                    <a:pt x="86076" y="55393"/>
                    <a:pt x="96054" y="87492"/>
                    <a:pt x="95123" y="120219"/>
                  </a:cubicBezTo>
                  <a:cubicBezTo>
                    <a:pt x="95164" y="126109"/>
                    <a:pt x="94071" y="131958"/>
                    <a:pt x="91885" y="137422"/>
                  </a:cubicBezTo>
                  <a:cubicBezTo>
                    <a:pt x="87290" y="146631"/>
                    <a:pt x="78952" y="153412"/>
                    <a:pt x="69015" y="156043"/>
                  </a:cubicBezTo>
                  <a:cubicBezTo>
                    <a:pt x="59118" y="158754"/>
                    <a:pt x="48897" y="160050"/>
                    <a:pt x="38656" y="159888"/>
                  </a:cubicBezTo>
                </a:path>
              </a:pathLst>
            </a:custGeom>
            <a:solidFill>
              <a:srgbClr val="FFFFFF">
                <a:alpha val="40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03A75618-792B-4CE6-AC83-1283BE0BECCE}"/>
              </a:ext>
            </a:extLst>
          </p:cNvPr>
          <p:cNvGrpSpPr/>
          <p:nvPr userDrawn="1"/>
        </p:nvGrpSpPr>
        <p:grpSpPr>
          <a:xfrm>
            <a:off x="5928790" y="5863083"/>
            <a:ext cx="1479647" cy="1132233"/>
            <a:chOff x="5928790" y="5863083"/>
            <a:chExt cx="1479647" cy="1132233"/>
          </a:xfrm>
        </p:grpSpPr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1610C9E3-9475-43C5-9C87-A5A71DB2F092}"/>
                </a:ext>
              </a:extLst>
            </p:cNvPr>
            <p:cNvSpPr/>
            <p:nvPr/>
          </p:nvSpPr>
          <p:spPr>
            <a:xfrm>
              <a:off x="6765309" y="6540893"/>
              <a:ext cx="626457" cy="437576"/>
            </a:xfrm>
            <a:custGeom>
              <a:avLst/>
              <a:gdLst>
                <a:gd name="connsiteX0" fmla="*/ 688 w 626457"/>
                <a:gd name="connsiteY0" fmla="*/ 103815 h 437576"/>
                <a:gd name="connsiteX1" fmla="*/ 549374 w 626457"/>
                <a:gd name="connsiteY1" fmla="*/ 424606 h 437576"/>
                <a:gd name="connsiteX2" fmla="*/ 587828 w 626457"/>
                <a:gd name="connsiteY2" fmla="*/ 437356 h 437576"/>
                <a:gd name="connsiteX3" fmla="*/ 624461 w 626457"/>
                <a:gd name="connsiteY3" fmla="*/ 364090 h 437576"/>
                <a:gd name="connsiteX4" fmla="*/ 565160 w 626457"/>
                <a:gd name="connsiteY4" fmla="*/ 303373 h 437576"/>
                <a:gd name="connsiteX5" fmla="*/ 50679 w 626457"/>
                <a:gd name="connsiteY5" fmla="*/ -215 h 43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6457" h="437576">
                  <a:moveTo>
                    <a:pt x="688" y="103815"/>
                  </a:moveTo>
                  <a:cubicBezTo>
                    <a:pt x="194378" y="219987"/>
                    <a:pt x="355482" y="308433"/>
                    <a:pt x="549374" y="424606"/>
                  </a:cubicBezTo>
                  <a:cubicBezTo>
                    <a:pt x="560404" y="433045"/>
                    <a:pt x="573944" y="437538"/>
                    <a:pt x="587828" y="437356"/>
                  </a:cubicBezTo>
                  <a:cubicBezTo>
                    <a:pt x="617377" y="433916"/>
                    <a:pt x="633973" y="392425"/>
                    <a:pt x="624461" y="364090"/>
                  </a:cubicBezTo>
                  <a:cubicBezTo>
                    <a:pt x="612297" y="337597"/>
                    <a:pt x="591350" y="316143"/>
                    <a:pt x="565160" y="303373"/>
                  </a:cubicBezTo>
                  <a:cubicBezTo>
                    <a:pt x="383007" y="189021"/>
                    <a:pt x="239713" y="103612"/>
                    <a:pt x="50679" y="-215"/>
                  </a:cubicBezTo>
                </a:path>
              </a:pathLst>
            </a:custGeom>
            <a:solidFill>
              <a:srgbClr val="EB87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E85E69AE-85EA-4012-BFB4-70EE2CC129A7}"/>
                </a:ext>
              </a:extLst>
            </p:cNvPr>
            <p:cNvSpPr/>
            <p:nvPr/>
          </p:nvSpPr>
          <p:spPr>
            <a:xfrm>
              <a:off x="6761553" y="6531151"/>
              <a:ext cx="646884" cy="464165"/>
            </a:xfrm>
            <a:custGeom>
              <a:avLst/>
              <a:gdLst>
                <a:gd name="connsiteX0" fmla="*/ 2623 w 646884"/>
                <a:gd name="connsiteY0" fmla="*/ 116795 h 464165"/>
                <a:gd name="connsiteX1" fmla="*/ 136606 w 646884"/>
                <a:gd name="connsiteY1" fmla="*/ 210300 h 464165"/>
                <a:gd name="connsiteX2" fmla="*/ 269983 w 646884"/>
                <a:gd name="connsiteY2" fmla="*/ 289030 h 464165"/>
                <a:gd name="connsiteX3" fmla="*/ 541997 w 646884"/>
                <a:gd name="connsiteY3" fmla="*/ 448313 h 464165"/>
                <a:gd name="connsiteX4" fmla="*/ 604334 w 646884"/>
                <a:gd name="connsiteY4" fmla="*/ 462075 h 464165"/>
                <a:gd name="connsiteX5" fmla="*/ 642181 w 646884"/>
                <a:gd name="connsiteY5" fmla="*/ 423014 h 464165"/>
                <a:gd name="connsiteX6" fmla="*/ 609394 w 646884"/>
                <a:gd name="connsiteY6" fmla="*/ 319996 h 464165"/>
                <a:gd name="connsiteX7" fmla="*/ 548676 w 646884"/>
                <a:gd name="connsiteY7" fmla="*/ 279517 h 464165"/>
                <a:gd name="connsiteX8" fmla="*/ 483102 w 646884"/>
                <a:gd name="connsiteY8" fmla="*/ 239039 h 464165"/>
                <a:gd name="connsiteX9" fmla="*/ 356201 w 646884"/>
                <a:gd name="connsiteY9" fmla="*/ 161928 h 464165"/>
                <a:gd name="connsiteX10" fmla="*/ 216754 w 646884"/>
                <a:gd name="connsiteY10" fmla="*/ 80971 h 464165"/>
                <a:gd name="connsiteX11" fmla="*/ 59293 w 646884"/>
                <a:gd name="connsiteY11" fmla="*/ 1027 h 464165"/>
                <a:gd name="connsiteX12" fmla="*/ 45044 w 646884"/>
                <a:gd name="connsiteY12" fmla="*/ 5358 h 464165"/>
                <a:gd name="connsiteX13" fmla="*/ 48768 w 646884"/>
                <a:gd name="connsiteY13" fmla="*/ 19241 h 464165"/>
                <a:gd name="connsiteX14" fmla="*/ 527020 w 646884"/>
                <a:gd name="connsiteY14" fmla="*/ 307853 h 464165"/>
                <a:gd name="connsiteX15" fmla="*/ 582881 w 646884"/>
                <a:gd name="connsiteY15" fmla="*/ 343879 h 464165"/>
                <a:gd name="connsiteX16" fmla="*/ 612834 w 646884"/>
                <a:gd name="connsiteY16" fmla="*/ 385369 h 464165"/>
                <a:gd name="connsiteX17" fmla="*/ 599882 w 646884"/>
                <a:gd name="connsiteY17" fmla="*/ 424228 h 464165"/>
                <a:gd name="connsiteX18" fmla="*/ 552926 w 646884"/>
                <a:gd name="connsiteY18" fmla="*/ 413906 h 464165"/>
                <a:gd name="connsiteX19" fmla="*/ 299127 w 646884"/>
                <a:gd name="connsiteY19" fmla="*/ 265755 h 464165"/>
                <a:gd name="connsiteX20" fmla="*/ 158667 w 646884"/>
                <a:gd name="connsiteY20" fmla="*/ 186012 h 464165"/>
                <a:gd name="connsiteX21" fmla="*/ 5861 w 646884"/>
                <a:gd name="connsiteY21" fmla="*/ 110520 h 464165"/>
                <a:gd name="connsiteX22" fmla="*/ 1024 w 646884"/>
                <a:gd name="connsiteY22" fmla="*/ 112302 h 464165"/>
                <a:gd name="connsiteX23" fmla="*/ 2218 w 646884"/>
                <a:gd name="connsiteY23" fmla="*/ 116795 h 464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46884" h="464165">
                  <a:moveTo>
                    <a:pt x="2623" y="116795"/>
                  </a:moveTo>
                  <a:cubicBezTo>
                    <a:pt x="46542" y="149177"/>
                    <a:pt x="90259" y="181358"/>
                    <a:pt x="136606" y="210300"/>
                  </a:cubicBezTo>
                  <a:cubicBezTo>
                    <a:pt x="182954" y="239242"/>
                    <a:pt x="225254" y="263124"/>
                    <a:pt x="269983" y="289030"/>
                  </a:cubicBezTo>
                  <a:cubicBezTo>
                    <a:pt x="360857" y="341652"/>
                    <a:pt x="452136" y="394274"/>
                    <a:pt x="541997" y="448313"/>
                  </a:cubicBezTo>
                  <a:cubicBezTo>
                    <a:pt x="559666" y="461995"/>
                    <a:pt x="582537" y="467055"/>
                    <a:pt x="604334" y="462075"/>
                  </a:cubicBezTo>
                  <a:cubicBezTo>
                    <a:pt x="621963" y="455072"/>
                    <a:pt x="635745" y="440865"/>
                    <a:pt x="642181" y="423014"/>
                  </a:cubicBezTo>
                  <a:cubicBezTo>
                    <a:pt x="656025" y="385207"/>
                    <a:pt x="642546" y="342846"/>
                    <a:pt x="609394" y="319996"/>
                  </a:cubicBezTo>
                  <a:cubicBezTo>
                    <a:pt x="589944" y="305343"/>
                    <a:pt x="569685" y="291823"/>
                    <a:pt x="548676" y="279517"/>
                  </a:cubicBezTo>
                  <a:lnTo>
                    <a:pt x="483102" y="239039"/>
                  </a:lnTo>
                  <a:cubicBezTo>
                    <a:pt x="441004" y="212991"/>
                    <a:pt x="398704" y="187288"/>
                    <a:pt x="356201" y="161928"/>
                  </a:cubicBezTo>
                  <a:cubicBezTo>
                    <a:pt x="310056" y="134403"/>
                    <a:pt x="263506" y="107080"/>
                    <a:pt x="216754" y="80971"/>
                  </a:cubicBezTo>
                  <a:cubicBezTo>
                    <a:pt x="165548" y="51826"/>
                    <a:pt x="112522" y="26123"/>
                    <a:pt x="59293" y="1027"/>
                  </a:cubicBezTo>
                  <a:cubicBezTo>
                    <a:pt x="54172" y="-1706"/>
                    <a:pt x="47796" y="217"/>
                    <a:pt x="45044" y="5358"/>
                  </a:cubicBezTo>
                  <a:cubicBezTo>
                    <a:pt x="42433" y="10235"/>
                    <a:pt x="44072" y="16306"/>
                    <a:pt x="48768" y="19241"/>
                  </a:cubicBezTo>
                  <a:cubicBezTo>
                    <a:pt x="206431" y="118211"/>
                    <a:pt x="368952" y="209085"/>
                    <a:pt x="527020" y="307853"/>
                  </a:cubicBezTo>
                  <a:cubicBezTo>
                    <a:pt x="545641" y="319592"/>
                    <a:pt x="565273" y="330521"/>
                    <a:pt x="582881" y="343879"/>
                  </a:cubicBezTo>
                  <a:cubicBezTo>
                    <a:pt x="597756" y="353411"/>
                    <a:pt x="608463" y="368247"/>
                    <a:pt x="612834" y="385369"/>
                  </a:cubicBezTo>
                  <a:cubicBezTo>
                    <a:pt x="614757" y="399637"/>
                    <a:pt x="609981" y="413966"/>
                    <a:pt x="599882" y="424228"/>
                  </a:cubicBezTo>
                  <a:cubicBezTo>
                    <a:pt x="585107" y="437384"/>
                    <a:pt x="566284" y="422002"/>
                    <a:pt x="552926" y="413906"/>
                  </a:cubicBezTo>
                  <a:cubicBezTo>
                    <a:pt x="468731" y="363713"/>
                    <a:pt x="383929" y="314735"/>
                    <a:pt x="299127" y="265755"/>
                  </a:cubicBezTo>
                  <a:cubicBezTo>
                    <a:pt x="252374" y="239039"/>
                    <a:pt x="205824" y="211716"/>
                    <a:pt x="158667" y="186012"/>
                  </a:cubicBezTo>
                  <a:cubicBezTo>
                    <a:pt x="111510" y="160309"/>
                    <a:pt x="57471" y="135010"/>
                    <a:pt x="5861" y="110520"/>
                  </a:cubicBezTo>
                  <a:cubicBezTo>
                    <a:pt x="4039" y="109671"/>
                    <a:pt x="1874" y="110460"/>
                    <a:pt x="1024" y="112302"/>
                  </a:cubicBezTo>
                  <a:cubicBezTo>
                    <a:pt x="295" y="113880"/>
                    <a:pt x="781" y="115783"/>
                    <a:pt x="2218" y="11679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DC30F9EF-F48C-4AC6-8DA4-BA63700ACEAB}"/>
                </a:ext>
              </a:extLst>
            </p:cNvPr>
            <p:cNvSpPr/>
            <p:nvPr/>
          </p:nvSpPr>
          <p:spPr>
            <a:xfrm>
              <a:off x="5930427" y="5870795"/>
              <a:ext cx="909497" cy="974020"/>
            </a:xfrm>
            <a:custGeom>
              <a:avLst/>
              <a:gdLst>
                <a:gd name="connsiteX0" fmla="*/ 28431 w 909497"/>
                <a:gd name="connsiteY0" fmla="*/ 382891 h 974020"/>
                <a:gd name="connsiteX1" fmla="*/ 21348 w 909497"/>
                <a:gd name="connsiteY1" fmla="*/ 682431 h 974020"/>
                <a:gd name="connsiteX2" fmla="*/ 773234 w 909497"/>
                <a:gd name="connsiteY2" fmla="*/ 848797 h 974020"/>
                <a:gd name="connsiteX3" fmla="*/ 684789 w 909497"/>
                <a:gd name="connsiteY3" fmla="*/ 77278 h 974020"/>
                <a:gd name="connsiteX4" fmla="*/ 638643 w 909497"/>
                <a:gd name="connsiteY4" fmla="*/ 47527 h 974020"/>
                <a:gd name="connsiteX5" fmla="*/ 28431 w 909497"/>
                <a:gd name="connsiteY5" fmla="*/ 382891 h 97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497" h="974020">
                  <a:moveTo>
                    <a:pt x="28431" y="382891"/>
                  </a:moveTo>
                  <a:cubicBezTo>
                    <a:pt x="-5955" y="479412"/>
                    <a:pt x="-8445" y="584412"/>
                    <a:pt x="21348" y="682431"/>
                  </a:cubicBezTo>
                  <a:cubicBezTo>
                    <a:pt x="127198" y="992091"/>
                    <a:pt x="544936" y="1066976"/>
                    <a:pt x="773234" y="848797"/>
                  </a:cubicBezTo>
                  <a:cubicBezTo>
                    <a:pt x="1001532" y="630619"/>
                    <a:pt x="925432" y="252145"/>
                    <a:pt x="684789" y="77278"/>
                  </a:cubicBezTo>
                  <a:cubicBezTo>
                    <a:pt x="669974" y="66512"/>
                    <a:pt x="654551" y="56595"/>
                    <a:pt x="638643" y="47527"/>
                  </a:cubicBezTo>
                  <a:cubicBezTo>
                    <a:pt x="376545" y="-101433"/>
                    <a:pt x="113031" y="122614"/>
                    <a:pt x="28431" y="382891"/>
                  </a:cubicBezTo>
                  <a:close/>
                </a:path>
              </a:pathLst>
            </a:custGeom>
            <a:solidFill>
              <a:srgbClr val="EB87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020E60C1-D7F9-44F9-A734-7B3F2718A91A}"/>
                </a:ext>
              </a:extLst>
            </p:cNvPr>
            <p:cNvSpPr/>
            <p:nvPr/>
          </p:nvSpPr>
          <p:spPr>
            <a:xfrm>
              <a:off x="5928790" y="5863083"/>
              <a:ext cx="915767" cy="988647"/>
            </a:xfrm>
            <a:custGeom>
              <a:avLst/>
              <a:gdLst>
                <a:gd name="connsiteX0" fmla="*/ 31080 w 915767"/>
                <a:gd name="connsiteY0" fmla="*/ 390805 h 988647"/>
                <a:gd name="connsiteX1" fmla="*/ 4769 w 915767"/>
                <a:gd name="connsiteY1" fmla="*/ 571744 h 988647"/>
                <a:gd name="connsiteX2" fmla="*/ 53140 w 915767"/>
                <a:gd name="connsiteY2" fmla="*/ 746003 h 988647"/>
                <a:gd name="connsiteX3" fmla="*/ 333453 w 915767"/>
                <a:gd name="connsiteY3" fmla="*/ 959324 h 988647"/>
                <a:gd name="connsiteX4" fmla="*/ 686830 w 915767"/>
                <a:gd name="connsiteY4" fmla="*/ 918845 h 988647"/>
                <a:gd name="connsiteX5" fmla="*/ 761108 w 915767"/>
                <a:gd name="connsiteY5" fmla="*/ 865818 h 988647"/>
                <a:gd name="connsiteX6" fmla="*/ 792883 w 915767"/>
                <a:gd name="connsiteY6" fmla="*/ 833234 h 988647"/>
                <a:gd name="connsiteX7" fmla="*/ 808265 w 915767"/>
                <a:gd name="connsiteY7" fmla="*/ 816232 h 988647"/>
                <a:gd name="connsiteX8" fmla="*/ 821826 w 915767"/>
                <a:gd name="connsiteY8" fmla="*/ 797815 h 988647"/>
                <a:gd name="connsiteX9" fmla="*/ 846922 w 915767"/>
                <a:gd name="connsiteY9" fmla="*/ 759563 h 988647"/>
                <a:gd name="connsiteX10" fmla="*/ 867161 w 915767"/>
                <a:gd name="connsiteY10" fmla="*/ 719084 h 988647"/>
                <a:gd name="connsiteX11" fmla="*/ 882543 w 915767"/>
                <a:gd name="connsiteY11" fmla="*/ 676177 h 988647"/>
                <a:gd name="connsiteX12" fmla="*/ 893674 w 915767"/>
                <a:gd name="connsiteY12" fmla="*/ 632056 h 988647"/>
                <a:gd name="connsiteX13" fmla="*/ 896913 w 915767"/>
                <a:gd name="connsiteY13" fmla="*/ 451117 h 988647"/>
                <a:gd name="connsiteX14" fmla="*/ 839029 w 915767"/>
                <a:gd name="connsiteY14" fmla="*/ 279691 h 988647"/>
                <a:gd name="connsiteX15" fmla="*/ 579562 w 915767"/>
                <a:gd name="connsiteY15" fmla="*/ 38845 h 988647"/>
                <a:gd name="connsiteX16" fmla="*/ 536857 w 915767"/>
                <a:gd name="connsiteY16" fmla="*/ 25689 h 988647"/>
                <a:gd name="connsiteX17" fmla="*/ 492533 w 915767"/>
                <a:gd name="connsiteY17" fmla="*/ 18606 h 988647"/>
                <a:gd name="connsiteX18" fmla="*/ 447805 w 915767"/>
                <a:gd name="connsiteY18" fmla="*/ 18606 h 988647"/>
                <a:gd name="connsiteX19" fmla="*/ 403278 w 915767"/>
                <a:gd name="connsiteY19" fmla="*/ 24070 h 988647"/>
                <a:gd name="connsiteX20" fmla="*/ 239948 w 915767"/>
                <a:gd name="connsiteY20" fmla="*/ 98146 h 988647"/>
                <a:gd name="connsiteX21" fmla="*/ 31080 w 915767"/>
                <a:gd name="connsiteY21" fmla="*/ 390805 h 988647"/>
                <a:gd name="connsiteX22" fmla="*/ 29258 w 915767"/>
                <a:gd name="connsiteY22" fmla="*/ 390805 h 988647"/>
                <a:gd name="connsiteX23" fmla="*/ 110215 w 915767"/>
                <a:gd name="connsiteY23" fmla="*/ 225247 h 988647"/>
                <a:gd name="connsiteX24" fmla="*/ 234079 w 915767"/>
                <a:gd name="connsiteY24" fmla="*/ 88026 h 988647"/>
                <a:gd name="connsiteX25" fmla="*/ 401052 w 915767"/>
                <a:gd name="connsiteY25" fmla="*/ 7069 h 988647"/>
                <a:gd name="connsiteX26" fmla="*/ 587253 w 915767"/>
                <a:gd name="connsiteY26" fmla="*/ 21844 h 988647"/>
                <a:gd name="connsiteX27" fmla="*/ 855017 w 915767"/>
                <a:gd name="connsiteY27" fmla="*/ 272202 h 988647"/>
                <a:gd name="connsiteX28" fmla="*/ 904401 w 915767"/>
                <a:gd name="connsiteY28" fmla="*/ 634282 h 988647"/>
                <a:gd name="connsiteX29" fmla="*/ 892056 w 915767"/>
                <a:gd name="connsiteY29" fmla="*/ 679214 h 988647"/>
                <a:gd name="connsiteX30" fmla="*/ 875257 w 915767"/>
                <a:gd name="connsiteY30" fmla="*/ 722525 h 988647"/>
                <a:gd name="connsiteX31" fmla="*/ 853399 w 915767"/>
                <a:gd name="connsiteY31" fmla="*/ 763003 h 988647"/>
                <a:gd name="connsiteX32" fmla="*/ 827492 w 915767"/>
                <a:gd name="connsiteY32" fmla="*/ 801458 h 988647"/>
                <a:gd name="connsiteX33" fmla="*/ 813730 w 915767"/>
                <a:gd name="connsiteY33" fmla="*/ 820078 h 988647"/>
                <a:gd name="connsiteX34" fmla="*/ 797943 w 915767"/>
                <a:gd name="connsiteY34" fmla="*/ 837079 h 988647"/>
                <a:gd name="connsiteX35" fmla="*/ 765358 w 915767"/>
                <a:gd name="connsiteY35" fmla="*/ 870069 h 988647"/>
                <a:gd name="connsiteX36" fmla="*/ 690473 w 915767"/>
                <a:gd name="connsiteY36" fmla="*/ 924310 h 988647"/>
                <a:gd name="connsiteX37" fmla="*/ 330418 w 915767"/>
                <a:gd name="connsiteY37" fmla="*/ 974503 h 988647"/>
                <a:gd name="connsiteX38" fmla="*/ 162432 w 915767"/>
                <a:gd name="connsiteY38" fmla="*/ 894760 h 988647"/>
                <a:gd name="connsiteX39" fmla="*/ 43831 w 915767"/>
                <a:gd name="connsiteY39" fmla="*/ 752074 h 988647"/>
                <a:gd name="connsiteX40" fmla="*/ 721 w 915767"/>
                <a:gd name="connsiteY40" fmla="*/ 572755 h 988647"/>
                <a:gd name="connsiteX41" fmla="*/ 29258 w 915767"/>
                <a:gd name="connsiteY41" fmla="*/ 390197 h 988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15767" h="988647">
                  <a:moveTo>
                    <a:pt x="31080" y="390805"/>
                  </a:moveTo>
                  <a:cubicBezTo>
                    <a:pt x="11893" y="449134"/>
                    <a:pt x="2988" y="510358"/>
                    <a:pt x="4769" y="571744"/>
                  </a:cubicBezTo>
                  <a:cubicBezTo>
                    <a:pt x="7136" y="632805"/>
                    <a:pt x="23693" y="692470"/>
                    <a:pt x="53140" y="746003"/>
                  </a:cubicBezTo>
                  <a:cubicBezTo>
                    <a:pt x="113069" y="852805"/>
                    <a:pt x="214548" y="930037"/>
                    <a:pt x="333453" y="959324"/>
                  </a:cubicBezTo>
                  <a:cubicBezTo>
                    <a:pt x="452035" y="992132"/>
                    <a:pt x="578732" y="977620"/>
                    <a:pt x="686830" y="918845"/>
                  </a:cubicBezTo>
                  <a:cubicBezTo>
                    <a:pt x="713546" y="904091"/>
                    <a:pt x="738460" y="886280"/>
                    <a:pt x="761108" y="865818"/>
                  </a:cubicBezTo>
                  <a:cubicBezTo>
                    <a:pt x="772401" y="855679"/>
                    <a:pt x="783026" y="844790"/>
                    <a:pt x="792883" y="833234"/>
                  </a:cubicBezTo>
                  <a:lnTo>
                    <a:pt x="808265" y="816232"/>
                  </a:lnTo>
                  <a:cubicBezTo>
                    <a:pt x="813183" y="810404"/>
                    <a:pt x="817717" y="804251"/>
                    <a:pt x="821826" y="797815"/>
                  </a:cubicBezTo>
                  <a:cubicBezTo>
                    <a:pt x="830974" y="785591"/>
                    <a:pt x="839353" y="772820"/>
                    <a:pt x="846922" y="759563"/>
                  </a:cubicBezTo>
                  <a:lnTo>
                    <a:pt x="867161" y="719084"/>
                  </a:lnTo>
                  <a:lnTo>
                    <a:pt x="882543" y="676177"/>
                  </a:lnTo>
                  <a:cubicBezTo>
                    <a:pt x="886996" y="661666"/>
                    <a:pt x="890699" y="646931"/>
                    <a:pt x="893674" y="632056"/>
                  </a:cubicBezTo>
                  <a:cubicBezTo>
                    <a:pt x="905474" y="572411"/>
                    <a:pt x="906567" y="511147"/>
                    <a:pt x="896913" y="451117"/>
                  </a:cubicBezTo>
                  <a:cubicBezTo>
                    <a:pt x="886894" y="391250"/>
                    <a:pt x="867364" y="333366"/>
                    <a:pt x="839029" y="279691"/>
                  </a:cubicBezTo>
                  <a:cubicBezTo>
                    <a:pt x="783897" y="171129"/>
                    <a:pt x="691910" y="85759"/>
                    <a:pt x="579562" y="38845"/>
                  </a:cubicBezTo>
                  <a:cubicBezTo>
                    <a:pt x="565395" y="34594"/>
                    <a:pt x="551227" y="29332"/>
                    <a:pt x="536857" y="25689"/>
                  </a:cubicBezTo>
                  <a:lnTo>
                    <a:pt x="492533" y="18606"/>
                  </a:lnTo>
                  <a:lnTo>
                    <a:pt x="447805" y="18606"/>
                  </a:lnTo>
                  <a:lnTo>
                    <a:pt x="403278" y="24070"/>
                  </a:lnTo>
                  <a:cubicBezTo>
                    <a:pt x="344018" y="36356"/>
                    <a:pt x="288239" y="61655"/>
                    <a:pt x="239948" y="98146"/>
                  </a:cubicBezTo>
                  <a:cubicBezTo>
                    <a:pt x="142436" y="172444"/>
                    <a:pt x="69635" y="274449"/>
                    <a:pt x="31080" y="390805"/>
                  </a:cubicBezTo>
                  <a:close/>
                  <a:moveTo>
                    <a:pt x="29258" y="390805"/>
                  </a:moveTo>
                  <a:cubicBezTo>
                    <a:pt x="48667" y="332212"/>
                    <a:pt x="75889" y="276533"/>
                    <a:pt x="110215" y="225247"/>
                  </a:cubicBezTo>
                  <a:cubicBezTo>
                    <a:pt x="144116" y="173355"/>
                    <a:pt x="185910" y="127047"/>
                    <a:pt x="234079" y="88026"/>
                  </a:cubicBezTo>
                  <a:cubicBezTo>
                    <a:pt x="282673" y="48417"/>
                    <a:pt x="339849" y="20690"/>
                    <a:pt x="401052" y="7069"/>
                  </a:cubicBezTo>
                  <a:cubicBezTo>
                    <a:pt x="463227" y="-6309"/>
                    <a:pt x="527972" y="-1189"/>
                    <a:pt x="587253" y="21844"/>
                  </a:cubicBezTo>
                  <a:cubicBezTo>
                    <a:pt x="704195" y="69629"/>
                    <a:pt x="799481" y="158742"/>
                    <a:pt x="855017" y="272202"/>
                  </a:cubicBezTo>
                  <a:cubicBezTo>
                    <a:pt x="913408" y="383377"/>
                    <a:pt x="930894" y="511531"/>
                    <a:pt x="904401" y="634282"/>
                  </a:cubicBezTo>
                  <a:cubicBezTo>
                    <a:pt x="901102" y="649461"/>
                    <a:pt x="896973" y="664459"/>
                    <a:pt x="892056" y="679214"/>
                  </a:cubicBezTo>
                  <a:lnTo>
                    <a:pt x="875257" y="722525"/>
                  </a:lnTo>
                  <a:lnTo>
                    <a:pt x="853399" y="763003"/>
                  </a:lnTo>
                  <a:cubicBezTo>
                    <a:pt x="845485" y="776301"/>
                    <a:pt x="836843" y="789132"/>
                    <a:pt x="827492" y="801458"/>
                  </a:cubicBezTo>
                  <a:cubicBezTo>
                    <a:pt x="823242" y="807914"/>
                    <a:pt x="818648" y="814127"/>
                    <a:pt x="813730" y="820078"/>
                  </a:cubicBezTo>
                  <a:lnTo>
                    <a:pt x="797943" y="837079"/>
                  </a:lnTo>
                  <a:cubicBezTo>
                    <a:pt x="787803" y="848777"/>
                    <a:pt x="776915" y="859788"/>
                    <a:pt x="765358" y="870069"/>
                  </a:cubicBezTo>
                  <a:cubicBezTo>
                    <a:pt x="742326" y="890673"/>
                    <a:pt x="717229" y="908847"/>
                    <a:pt x="690473" y="924310"/>
                  </a:cubicBezTo>
                  <a:cubicBezTo>
                    <a:pt x="581181" y="986160"/>
                    <a:pt x="452460" y="1004093"/>
                    <a:pt x="330418" y="974503"/>
                  </a:cubicBezTo>
                  <a:cubicBezTo>
                    <a:pt x="269538" y="959729"/>
                    <a:pt x="212362" y="932588"/>
                    <a:pt x="162432" y="894760"/>
                  </a:cubicBezTo>
                  <a:cubicBezTo>
                    <a:pt x="112421" y="856995"/>
                    <a:pt x="71821" y="808157"/>
                    <a:pt x="43831" y="752074"/>
                  </a:cubicBezTo>
                  <a:cubicBezTo>
                    <a:pt x="15779" y="696436"/>
                    <a:pt x="1024" y="635052"/>
                    <a:pt x="721" y="572755"/>
                  </a:cubicBezTo>
                  <a:cubicBezTo>
                    <a:pt x="53" y="510742"/>
                    <a:pt x="9687" y="449053"/>
                    <a:pt x="29258" y="39019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A3F357CD-3E91-4EFB-9B76-58708A5DC85C}"/>
                </a:ext>
              </a:extLst>
            </p:cNvPr>
            <p:cNvSpPr/>
            <p:nvPr/>
          </p:nvSpPr>
          <p:spPr>
            <a:xfrm>
              <a:off x="6243340" y="6822622"/>
              <a:ext cx="2023" cy="2024"/>
            </a:xfrm>
            <a:custGeom>
              <a:avLst/>
              <a:gdLst>
                <a:gd name="connsiteX0" fmla="*/ 1700 w 2023"/>
                <a:gd name="connsiteY0" fmla="*/ 1810 h 2024"/>
                <a:gd name="connsiteX1" fmla="*/ 2712 w 2023"/>
                <a:gd name="connsiteY1" fmla="*/ 797 h 2024"/>
                <a:gd name="connsiteX2" fmla="*/ 1700 w 2023"/>
                <a:gd name="connsiteY2" fmla="*/ -215 h 2024"/>
                <a:gd name="connsiteX3" fmla="*/ 688 w 2023"/>
                <a:gd name="connsiteY3" fmla="*/ 797 h 2024"/>
                <a:gd name="connsiteX4" fmla="*/ 1700 w 2023"/>
                <a:gd name="connsiteY4" fmla="*/ 1810 h 2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3" h="2024">
                  <a:moveTo>
                    <a:pt x="1700" y="1810"/>
                  </a:moveTo>
                  <a:cubicBezTo>
                    <a:pt x="2267" y="1810"/>
                    <a:pt x="2712" y="1364"/>
                    <a:pt x="2712" y="797"/>
                  </a:cubicBezTo>
                  <a:cubicBezTo>
                    <a:pt x="2712" y="231"/>
                    <a:pt x="2267" y="-215"/>
                    <a:pt x="1700" y="-215"/>
                  </a:cubicBezTo>
                  <a:cubicBezTo>
                    <a:pt x="1134" y="-215"/>
                    <a:pt x="688" y="231"/>
                    <a:pt x="688" y="797"/>
                  </a:cubicBezTo>
                  <a:cubicBezTo>
                    <a:pt x="688" y="1364"/>
                    <a:pt x="1134" y="1810"/>
                    <a:pt x="1700" y="1810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51" name="Graphic 71">
              <a:extLst>
                <a:ext uri="{FF2B5EF4-FFF2-40B4-BE49-F238E27FC236}">
                  <a16:creationId xmlns:a16="http://schemas.microsoft.com/office/drawing/2014/main" id="{7F32B237-8943-4C1B-98ED-8FD5E4C32FD5}"/>
                </a:ext>
              </a:extLst>
            </p:cNvPr>
            <p:cNvGrpSpPr/>
            <p:nvPr/>
          </p:nvGrpSpPr>
          <p:grpSpPr>
            <a:xfrm>
              <a:off x="6007687" y="5943998"/>
              <a:ext cx="762993" cy="829389"/>
              <a:chOff x="6007687" y="5943998"/>
              <a:chExt cx="762993" cy="829389"/>
            </a:xfrm>
          </p:grpSpPr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1F79D951-4D6D-4341-A97A-E29F8E52F09A}"/>
                  </a:ext>
                </a:extLst>
              </p:cNvPr>
              <p:cNvSpPr/>
              <p:nvPr/>
            </p:nvSpPr>
            <p:spPr>
              <a:xfrm>
                <a:off x="6012284" y="5961383"/>
                <a:ext cx="747642" cy="801120"/>
              </a:xfrm>
              <a:custGeom>
                <a:avLst/>
                <a:gdLst>
                  <a:gd name="connsiteX0" fmla="*/ 23484 w 747642"/>
                  <a:gd name="connsiteY0" fmla="*/ 314768 h 801120"/>
                  <a:gd name="connsiteX1" fmla="*/ 17614 w 747642"/>
                  <a:gd name="connsiteY1" fmla="*/ 561079 h 801120"/>
                  <a:gd name="connsiteX2" fmla="*/ 635719 w 747642"/>
                  <a:gd name="connsiteY2" fmla="*/ 697896 h 801120"/>
                  <a:gd name="connsiteX3" fmla="*/ 563061 w 747642"/>
                  <a:gd name="connsiteY3" fmla="*/ 63600 h 801120"/>
                  <a:gd name="connsiteX4" fmla="*/ 525214 w 747642"/>
                  <a:gd name="connsiteY4" fmla="*/ 39111 h 801120"/>
                  <a:gd name="connsiteX5" fmla="*/ 23484 w 747642"/>
                  <a:gd name="connsiteY5" fmla="*/ 314768 h 801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7642" h="801120">
                    <a:moveTo>
                      <a:pt x="23484" y="314768"/>
                    </a:moveTo>
                    <a:cubicBezTo>
                      <a:pt x="-4750" y="394127"/>
                      <a:pt x="-6815" y="480467"/>
                      <a:pt x="17614" y="561079"/>
                    </a:cubicBezTo>
                    <a:cubicBezTo>
                      <a:pt x="104643" y="815689"/>
                      <a:pt x="448102" y="877823"/>
                      <a:pt x="635719" y="697896"/>
                    </a:cubicBezTo>
                    <a:cubicBezTo>
                      <a:pt x="823337" y="517970"/>
                      <a:pt x="761000" y="207298"/>
                      <a:pt x="563061" y="63600"/>
                    </a:cubicBezTo>
                    <a:cubicBezTo>
                      <a:pt x="550897" y="54756"/>
                      <a:pt x="538268" y="46579"/>
                      <a:pt x="525214" y="39111"/>
                    </a:cubicBezTo>
                    <a:cubicBezTo>
                      <a:pt x="309666" y="-83539"/>
                      <a:pt x="93107" y="100840"/>
                      <a:pt x="23484" y="3147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00CDDABC-E353-440D-A0D8-B511624CC2FE}"/>
                  </a:ext>
                </a:extLst>
              </p:cNvPr>
              <p:cNvSpPr/>
              <p:nvPr/>
            </p:nvSpPr>
            <p:spPr>
              <a:xfrm>
                <a:off x="6007687" y="5943998"/>
                <a:ext cx="762993" cy="829389"/>
              </a:xfrm>
              <a:custGeom>
                <a:avLst/>
                <a:gdLst>
                  <a:gd name="connsiteX0" fmla="*/ 29699 w 762993"/>
                  <a:gd name="connsiteY0" fmla="*/ 332760 h 829389"/>
                  <a:gd name="connsiteX1" fmla="*/ 9460 w 762993"/>
                  <a:gd name="connsiteY1" fmla="*/ 481113 h 829389"/>
                  <a:gd name="connsiteX2" fmla="*/ 22616 w 762993"/>
                  <a:gd name="connsiteY2" fmla="*/ 554177 h 829389"/>
                  <a:gd name="connsiteX3" fmla="*/ 35973 w 762993"/>
                  <a:gd name="connsiteY3" fmla="*/ 588381 h 829389"/>
                  <a:gd name="connsiteX4" fmla="*/ 52165 w 762993"/>
                  <a:gd name="connsiteY4" fmla="*/ 621371 h 829389"/>
                  <a:gd name="connsiteX5" fmla="*/ 279249 w 762993"/>
                  <a:gd name="connsiteY5" fmla="*/ 791178 h 829389"/>
                  <a:gd name="connsiteX6" fmla="*/ 424768 w 762993"/>
                  <a:gd name="connsiteY6" fmla="*/ 805346 h 829389"/>
                  <a:gd name="connsiteX7" fmla="*/ 566443 w 762993"/>
                  <a:gd name="connsiteY7" fmla="*/ 763045 h 829389"/>
                  <a:gd name="connsiteX8" fmla="*/ 733416 w 762993"/>
                  <a:gd name="connsiteY8" fmla="*/ 528474 h 829389"/>
                  <a:gd name="connsiteX9" fmla="*/ 733416 w 762993"/>
                  <a:gd name="connsiteY9" fmla="*/ 382143 h 829389"/>
                  <a:gd name="connsiteX10" fmla="*/ 685449 w 762993"/>
                  <a:gd name="connsiteY10" fmla="*/ 244314 h 829389"/>
                  <a:gd name="connsiteX11" fmla="*/ 476783 w 762993"/>
                  <a:gd name="connsiteY11" fmla="*/ 52245 h 829389"/>
                  <a:gd name="connsiteX12" fmla="*/ 337335 w 762993"/>
                  <a:gd name="connsiteY12" fmla="*/ 39090 h 829389"/>
                  <a:gd name="connsiteX13" fmla="*/ 205173 w 762993"/>
                  <a:gd name="connsiteY13" fmla="*/ 95962 h 829389"/>
                  <a:gd name="connsiteX14" fmla="*/ 29699 w 762993"/>
                  <a:gd name="connsiteY14" fmla="*/ 332760 h 829389"/>
                  <a:gd name="connsiteX15" fmla="*/ 26461 w 762993"/>
                  <a:gd name="connsiteY15" fmla="*/ 331545 h 829389"/>
                  <a:gd name="connsiteX16" fmla="*/ 191208 w 762993"/>
                  <a:gd name="connsiteY16" fmla="*/ 77746 h 829389"/>
                  <a:gd name="connsiteX17" fmla="*/ 330656 w 762993"/>
                  <a:gd name="connsiteY17" fmla="*/ 6504 h 829389"/>
                  <a:gd name="connsiteX18" fmla="*/ 489332 w 762993"/>
                  <a:gd name="connsiteY18" fmla="*/ 17636 h 829389"/>
                  <a:gd name="connsiteX19" fmla="*/ 714189 w 762993"/>
                  <a:gd name="connsiteY19" fmla="*/ 229338 h 829389"/>
                  <a:gd name="connsiteX20" fmla="*/ 751834 w 762993"/>
                  <a:gd name="connsiteY20" fmla="*/ 532926 h 829389"/>
                  <a:gd name="connsiteX21" fmla="*/ 740905 w 762993"/>
                  <a:gd name="connsiteY21" fmla="*/ 570166 h 829389"/>
                  <a:gd name="connsiteX22" fmla="*/ 726535 w 762993"/>
                  <a:gd name="connsiteY22" fmla="*/ 605989 h 829389"/>
                  <a:gd name="connsiteX23" fmla="*/ 707712 w 762993"/>
                  <a:gd name="connsiteY23" fmla="*/ 639789 h 829389"/>
                  <a:gd name="connsiteX24" fmla="*/ 686057 w 762993"/>
                  <a:gd name="connsiteY24" fmla="*/ 671565 h 829389"/>
                  <a:gd name="connsiteX25" fmla="*/ 661365 w 762993"/>
                  <a:gd name="connsiteY25" fmla="*/ 700911 h 829389"/>
                  <a:gd name="connsiteX26" fmla="*/ 634042 w 762993"/>
                  <a:gd name="connsiteY26" fmla="*/ 727829 h 829389"/>
                  <a:gd name="connsiteX27" fmla="*/ 604290 w 762993"/>
                  <a:gd name="connsiteY27" fmla="*/ 752319 h 829389"/>
                  <a:gd name="connsiteX28" fmla="*/ 572110 w 762993"/>
                  <a:gd name="connsiteY28" fmla="*/ 772558 h 829389"/>
                  <a:gd name="connsiteX29" fmla="*/ 427602 w 762993"/>
                  <a:gd name="connsiteY29" fmla="*/ 824371 h 829389"/>
                  <a:gd name="connsiteX30" fmla="*/ 272569 w 762993"/>
                  <a:gd name="connsiteY30" fmla="*/ 818906 h 829389"/>
                  <a:gd name="connsiteX31" fmla="*/ 33342 w 762993"/>
                  <a:gd name="connsiteY31" fmla="*/ 631288 h 829389"/>
                  <a:gd name="connsiteX32" fmla="*/ 19175 w 762993"/>
                  <a:gd name="connsiteY32" fmla="*/ 594858 h 829389"/>
                  <a:gd name="connsiteX33" fmla="*/ 8245 w 762993"/>
                  <a:gd name="connsiteY33" fmla="*/ 557618 h 829389"/>
                  <a:gd name="connsiteX34" fmla="*/ 757 w 762993"/>
                  <a:gd name="connsiteY34" fmla="*/ 481113 h 829389"/>
                  <a:gd name="connsiteX35" fmla="*/ 26461 w 762993"/>
                  <a:gd name="connsiteY35" fmla="*/ 331545 h 82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62993" h="829389">
                    <a:moveTo>
                      <a:pt x="29699" y="332760"/>
                    </a:moveTo>
                    <a:cubicBezTo>
                      <a:pt x="13609" y="380484"/>
                      <a:pt x="6748" y="430819"/>
                      <a:pt x="9460" y="481113"/>
                    </a:cubicBezTo>
                    <a:cubicBezTo>
                      <a:pt x="10978" y="505907"/>
                      <a:pt x="15390" y="530417"/>
                      <a:pt x="22616" y="554177"/>
                    </a:cubicBezTo>
                    <a:cubicBezTo>
                      <a:pt x="26036" y="565956"/>
                      <a:pt x="30509" y="577392"/>
                      <a:pt x="35973" y="588381"/>
                    </a:cubicBezTo>
                    <a:cubicBezTo>
                      <a:pt x="41438" y="599513"/>
                      <a:pt x="46295" y="610847"/>
                      <a:pt x="52165" y="621371"/>
                    </a:cubicBezTo>
                    <a:cubicBezTo>
                      <a:pt x="102763" y="705465"/>
                      <a:pt x="184286" y="766405"/>
                      <a:pt x="279249" y="791178"/>
                    </a:cubicBezTo>
                    <a:cubicBezTo>
                      <a:pt x="326467" y="804800"/>
                      <a:pt x="375810" y="809596"/>
                      <a:pt x="424768" y="805346"/>
                    </a:cubicBezTo>
                    <a:cubicBezTo>
                      <a:pt x="474354" y="800892"/>
                      <a:pt x="522544" y="786502"/>
                      <a:pt x="566443" y="763045"/>
                    </a:cubicBezTo>
                    <a:cubicBezTo>
                      <a:pt x="654484" y="713885"/>
                      <a:pt x="715788" y="627767"/>
                      <a:pt x="733416" y="528474"/>
                    </a:cubicBezTo>
                    <a:cubicBezTo>
                      <a:pt x="741815" y="480061"/>
                      <a:pt x="741815" y="430556"/>
                      <a:pt x="733416" y="382143"/>
                    </a:cubicBezTo>
                    <a:cubicBezTo>
                      <a:pt x="724855" y="333954"/>
                      <a:pt x="708663" y="287424"/>
                      <a:pt x="685449" y="244314"/>
                    </a:cubicBezTo>
                    <a:cubicBezTo>
                      <a:pt x="640599" y="157772"/>
                      <a:pt x="566726" y="89789"/>
                      <a:pt x="476783" y="52245"/>
                    </a:cubicBezTo>
                    <a:cubicBezTo>
                      <a:pt x="432459" y="34880"/>
                      <a:pt x="384128" y="30325"/>
                      <a:pt x="337335" y="39090"/>
                    </a:cubicBezTo>
                    <a:cubicBezTo>
                      <a:pt x="289793" y="48582"/>
                      <a:pt x="244761" y="67950"/>
                      <a:pt x="205173" y="95962"/>
                    </a:cubicBezTo>
                    <a:cubicBezTo>
                      <a:pt x="123022" y="154251"/>
                      <a:pt x="61555" y="237190"/>
                      <a:pt x="29699" y="332760"/>
                    </a:cubicBezTo>
                    <a:close/>
                    <a:moveTo>
                      <a:pt x="26461" y="331545"/>
                    </a:moveTo>
                    <a:cubicBezTo>
                      <a:pt x="57265" y="233528"/>
                      <a:pt x="114218" y="145790"/>
                      <a:pt x="191208" y="77746"/>
                    </a:cubicBezTo>
                    <a:cubicBezTo>
                      <a:pt x="231221" y="43016"/>
                      <a:pt x="279087" y="18567"/>
                      <a:pt x="330656" y="6504"/>
                    </a:cubicBezTo>
                    <a:cubicBezTo>
                      <a:pt x="383501" y="-5335"/>
                      <a:pt x="438653" y="-1470"/>
                      <a:pt x="489332" y="17636"/>
                    </a:cubicBezTo>
                    <a:cubicBezTo>
                      <a:pt x="587856" y="58033"/>
                      <a:pt x="667942" y="133424"/>
                      <a:pt x="714189" y="229338"/>
                    </a:cubicBezTo>
                    <a:cubicBezTo>
                      <a:pt x="762783" y="322722"/>
                      <a:pt x="776141" y="430496"/>
                      <a:pt x="751834" y="532926"/>
                    </a:cubicBezTo>
                    <a:cubicBezTo>
                      <a:pt x="748838" y="545515"/>
                      <a:pt x="745195" y="557942"/>
                      <a:pt x="740905" y="570166"/>
                    </a:cubicBezTo>
                    <a:lnTo>
                      <a:pt x="726535" y="605989"/>
                    </a:lnTo>
                    <a:lnTo>
                      <a:pt x="707712" y="639789"/>
                    </a:lnTo>
                    <a:cubicBezTo>
                      <a:pt x="701094" y="650778"/>
                      <a:pt x="693869" y="661384"/>
                      <a:pt x="686057" y="671565"/>
                    </a:cubicBezTo>
                    <a:cubicBezTo>
                      <a:pt x="678669" y="682028"/>
                      <a:pt x="670412" y="691844"/>
                      <a:pt x="661365" y="700911"/>
                    </a:cubicBezTo>
                    <a:cubicBezTo>
                      <a:pt x="653026" y="710626"/>
                      <a:pt x="643878" y="719633"/>
                      <a:pt x="634042" y="727829"/>
                    </a:cubicBezTo>
                    <a:cubicBezTo>
                      <a:pt x="623922" y="735925"/>
                      <a:pt x="613803" y="744628"/>
                      <a:pt x="604290" y="752319"/>
                    </a:cubicBezTo>
                    <a:lnTo>
                      <a:pt x="572110" y="772558"/>
                    </a:lnTo>
                    <a:cubicBezTo>
                      <a:pt x="527300" y="798060"/>
                      <a:pt x="478402" y="815586"/>
                      <a:pt x="427602" y="824371"/>
                    </a:cubicBezTo>
                    <a:cubicBezTo>
                      <a:pt x="376032" y="832264"/>
                      <a:pt x="323451" y="830422"/>
                      <a:pt x="272569" y="818906"/>
                    </a:cubicBezTo>
                    <a:cubicBezTo>
                      <a:pt x="168257" y="796421"/>
                      <a:pt x="80054" y="727242"/>
                      <a:pt x="33342" y="631288"/>
                    </a:cubicBezTo>
                    <a:cubicBezTo>
                      <a:pt x="27877" y="619347"/>
                      <a:pt x="23830" y="607002"/>
                      <a:pt x="19175" y="594858"/>
                    </a:cubicBezTo>
                    <a:cubicBezTo>
                      <a:pt x="14317" y="582836"/>
                      <a:pt x="10654" y="570369"/>
                      <a:pt x="8245" y="557618"/>
                    </a:cubicBezTo>
                    <a:cubicBezTo>
                      <a:pt x="2740" y="532501"/>
                      <a:pt x="231" y="506817"/>
                      <a:pt x="757" y="481113"/>
                    </a:cubicBezTo>
                    <a:cubicBezTo>
                      <a:pt x="1749" y="430252"/>
                      <a:pt x="10431" y="379816"/>
                      <a:pt x="26461" y="331545"/>
                    </a:cubicBezTo>
                    <a:close/>
                  </a:path>
                </a:pathLst>
              </a:custGeom>
              <a:solidFill>
                <a:srgbClr val="280E0E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C681D887-C328-4858-81F4-760EE4B9EEBE}"/>
                </a:ext>
              </a:extLst>
            </p:cNvPr>
            <p:cNvSpPr/>
            <p:nvPr/>
          </p:nvSpPr>
          <p:spPr>
            <a:xfrm>
              <a:off x="6077988" y="6451784"/>
              <a:ext cx="134547" cy="192125"/>
            </a:xfrm>
            <a:custGeom>
              <a:avLst/>
              <a:gdLst>
                <a:gd name="connsiteX0" fmla="*/ 2306 w 134547"/>
                <a:gd name="connsiteY0" fmla="*/ 852 h 192125"/>
                <a:gd name="connsiteX1" fmla="*/ 27402 w 134547"/>
                <a:gd name="connsiteY1" fmla="*/ 115407 h 192125"/>
                <a:gd name="connsiteX2" fmla="*/ 66666 w 134547"/>
                <a:gd name="connsiteY2" fmla="*/ 163980 h 192125"/>
                <a:gd name="connsiteX3" fmla="*/ 91965 w 134547"/>
                <a:gd name="connsiteY3" fmla="*/ 184220 h 192125"/>
                <a:gd name="connsiteX4" fmla="*/ 122122 w 134547"/>
                <a:gd name="connsiteY4" fmla="*/ 191911 h 192125"/>
                <a:gd name="connsiteX5" fmla="*/ 133456 w 134547"/>
                <a:gd name="connsiteY5" fmla="*/ 177339 h 192125"/>
                <a:gd name="connsiteX6" fmla="*/ 118883 w 134547"/>
                <a:gd name="connsiteY6" fmla="*/ 157100 h 192125"/>
                <a:gd name="connsiteX7" fmla="*/ 96215 w 134547"/>
                <a:gd name="connsiteY7" fmla="*/ 136860 h 192125"/>
                <a:gd name="connsiteX8" fmla="*/ 60392 w 134547"/>
                <a:gd name="connsiteY8" fmla="*/ 96382 h 192125"/>
                <a:gd name="connsiteX9" fmla="*/ 31450 w 134547"/>
                <a:gd name="connsiteY9" fmla="*/ 50035 h 192125"/>
                <a:gd name="connsiteX10" fmla="*/ 6151 w 134547"/>
                <a:gd name="connsiteY10" fmla="*/ 852 h 192125"/>
                <a:gd name="connsiteX11" fmla="*/ 2306 w 134547"/>
                <a:gd name="connsiteY11" fmla="*/ 852 h 19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547" h="192125">
                  <a:moveTo>
                    <a:pt x="2306" y="852"/>
                  </a:moveTo>
                  <a:cubicBezTo>
                    <a:pt x="-3260" y="40805"/>
                    <a:pt x="5645" y="81425"/>
                    <a:pt x="27402" y="115407"/>
                  </a:cubicBezTo>
                  <a:cubicBezTo>
                    <a:pt x="38534" y="133076"/>
                    <a:pt x="51709" y="149389"/>
                    <a:pt x="66666" y="163980"/>
                  </a:cubicBezTo>
                  <a:cubicBezTo>
                    <a:pt x="74114" y="171874"/>
                    <a:pt x="82635" y="178674"/>
                    <a:pt x="91965" y="184220"/>
                  </a:cubicBezTo>
                  <a:cubicBezTo>
                    <a:pt x="101538" y="188410"/>
                    <a:pt x="111719" y="191000"/>
                    <a:pt x="122122" y="191911"/>
                  </a:cubicBezTo>
                  <a:cubicBezTo>
                    <a:pt x="129408" y="191911"/>
                    <a:pt x="139325" y="185232"/>
                    <a:pt x="133456" y="177339"/>
                  </a:cubicBezTo>
                  <a:cubicBezTo>
                    <a:pt x="127586" y="169445"/>
                    <a:pt x="123741" y="163779"/>
                    <a:pt x="118883" y="157100"/>
                  </a:cubicBezTo>
                  <a:cubicBezTo>
                    <a:pt x="112043" y="149590"/>
                    <a:pt x="104433" y="142811"/>
                    <a:pt x="96215" y="136860"/>
                  </a:cubicBezTo>
                  <a:cubicBezTo>
                    <a:pt x="82858" y="124696"/>
                    <a:pt x="70856" y="111116"/>
                    <a:pt x="60392" y="96382"/>
                  </a:cubicBezTo>
                  <a:cubicBezTo>
                    <a:pt x="49868" y="81405"/>
                    <a:pt x="41367" y="65415"/>
                    <a:pt x="31450" y="50035"/>
                  </a:cubicBezTo>
                  <a:cubicBezTo>
                    <a:pt x="21856" y="34267"/>
                    <a:pt x="13417" y="17834"/>
                    <a:pt x="6151" y="852"/>
                  </a:cubicBezTo>
                  <a:cubicBezTo>
                    <a:pt x="6151" y="-766"/>
                    <a:pt x="2710" y="-362"/>
                    <a:pt x="2306" y="852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D748A859-AC78-44F8-8660-83356F994D9D}"/>
                </a:ext>
              </a:extLst>
            </p:cNvPr>
            <p:cNvSpPr/>
            <p:nvPr/>
          </p:nvSpPr>
          <p:spPr>
            <a:xfrm>
              <a:off x="6062180" y="6384596"/>
              <a:ext cx="40138" cy="49029"/>
            </a:xfrm>
            <a:custGeom>
              <a:avLst/>
              <a:gdLst>
                <a:gd name="connsiteX0" fmla="*/ 3946 w 40138"/>
                <a:gd name="connsiteY0" fmla="*/ 8942 h 49029"/>
                <a:gd name="connsiteX1" fmla="*/ 1922 w 40138"/>
                <a:gd name="connsiteY1" fmla="*/ 13396 h 49029"/>
                <a:gd name="connsiteX2" fmla="*/ 1922 w 40138"/>
                <a:gd name="connsiteY2" fmla="*/ 13396 h 49029"/>
                <a:gd name="connsiteX3" fmla="*/ 1922 w 40138"/>
                <a:gd name="connsiteY3" fmla="*/ 15217 h 49029"/>
                <a:gd name="connsiteX4" fmla="*/ 708 w 40138"/>
                <a:gd name="connsiteY4" fmla="*/ 23919 h 49029"/>
                <a:gd name="connsiteX5" fmla="*/ 708 w 40138"/>
                <a:gd name="connsiteY5" fmla="*/ 18657 h 49029"/>
                <a:gd name="connsiteX6" fmla="*/ 708 w 40138"/>
                <a:gd name="connsiteY6" fmla="*/ 21896 h 49029"/>
                <a:gd name="connsiteX7" fmla="*/ 708 w 40138"/>
                <a:gd name="connsiteY7" fmla="*/ 23515 h 49029"/>
                <a:gd name="connsiteX8" fmla="*/ 708 w 40138"/>
                <a:gd name="connsiteY8" fmla="*/ 23515 h 49029"/>
                <a:gd name="connsiteX9" fmla="*/ 708 w 40138"/>
                <a:gd name="connsiteY9" fmla="*/ 28979 h 49029"/>
                <a:gd name="connsiteX10" fmla="*/ 2529 w 40138"/>
                <a:gd name="connsiteY10" fmla="*/ 37075 h 49029"/>
                <a:gd name="connsiteX11" fmla="*/ 5363 w 40138"/>
                <a:gd name="connsiteY11" fmla="*/ 41730 h 49029"/>
                <a:gd name="connsiteX12" fmla="*/ 8804 w 40138"/>
                <a:gd name="connsiteY12" fmla="*/ 45171 h 49029"/>
                <a:gd name="connsiteX13" fmla="*/ 15685 w 40138"/>
                <a:gd name="connsiteY13" fmla="*/ 48814 h 49029"/>
                <a:gd name="connsiteX14" fmla="*/ 20745 w 40138"/>
                <a:gd name="connsiteY14" fmla="*/ 48814 h 49029"/>
                <a:gd name="connsiteX15" fmla="*/ 26210 w 40138"/>
                <a:gd name="connsiteY15" fmla="*/ 48814 h 49029"/>
                <a:gd name="connsiteX16" fmla="*/ 30864 w 40138"/>
                <a:gd name="connsiteY16" fmla="*/ 46790 h 49029"/>
                <a:gd name="connsiteX17" fmla="*/ 34912 w 40138"/>
                <a:gd name="connsiteY17" fmla="*/ 43755 h 49029"/>
                <a:gd name="connsiteX18" fmla="*/ 36734 w 40138"/>
                <a:gd name="connsiteY18" fmla="*/ 41326 h 49029"/>
                <a:gd name="connsiteX19" fmla="*/ 38353 w 40138"/>
                <a:gd name="connsiteY19" fmla="*/ 39301 h 49029"/>
                <a:gd name="connsiteX20" fmla="*/ 39365 w 40138"/>
                <a:gd name="connsiteY20" fmla="*/ 36670 h 49029"/>
                <a:gd name="connsiteX21" fmla="*/ 40782 w 40138"/>
                <a:gd name="connsiteY21" fmla="*/ 31610 h 49029"/>
                <a:gd name="connsiteX22" fmla="*/ 40782 w 40138"/>
                <a:gd name="connsiteY22" fmla="*/ 28170 h 49029"/>
                <a:gd name="connsiteX23" fmla="*/ 39770 w 40138"/>
                <a:gd name="connsiteY23" fmla="*/ 20074 h 49029"/>
                <a:gd name="connsiteX24" fmla="*/ 39770 w 40138"/>
                <a:gd name="connsiteY24" fmla="*/ 16836 h 49029"/>
                <a:gd name="connsiteX25" fmla="*/ 37544 w 40138"/>
                <a:gd name="connsiteY25" fmla="*/ 11168 h 49029"/>
                <a:gd name="connsiteX26" fmla="*/ 37544 w 40138"/>
                <a:gd name="connsiteY26" fmla="*/ 9550 h 49029"/>
                <a:gd name="connsiteX27" fmla="*/ 34103 w 40138"/>
                <a:gd name="connsiteY27" fmla="*/ 5097 h 49029"/>
                <a:gd name="connsiteX28" fmla="*/ 34103 w 40138"/>
                <a:gd name="connsiteY28" fmla="*/ 5097 h 49029"/>
                <a:gd name="connsiteX29" fmla="*/ 30257 w 40138"/>
                <a:gd name="connsiteY29" fmla="*/ 2263 h 49029"/>
                <a:gd name="connsiteX30" fmla="*/ 23983 w 40138"/>
                <a:gd name="connsiteY30" fmla="*/ 240 h 49029"/>
                <a:gd name="connsiteX31" fmla="*/ 17507 w 40138"/>
                <a:gd name="connsiteY31" fmla="*/ 240 h 49029"/>
                <a:gd name="connsiteX32" fmla="*/ 13459 w 40138"/>
                <a:gd name="connsiteY32" fmla="*/ 1859 h 49029"/>
                <a:gd name="connsiteX33" fmla="*/ 7387 w 40138"/>
                <a:gd name="connsiteY33" fmla="*/ 7931 h 49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0138" h="49029">
                  <a:moveTo>
                    <a:pt x="3946" y="8942"/>
                  </a:moveTo>
                  <a:cubicBezTo>
                    <a:pt x="3198" y="10379"/>
                    <a:pt x="2509" y="11878"/>
                    <a:pt x="1922" y="13396"/>
                  </a:cubicBezTo>
                  <a:lnTo>
                    <a:pt x="1922" y="13396"/>
                  </a:lnTo>
                  <a:cubicBezTo>
                    <a:pt x="1922" y="13396"/>
                    <a:pt x="1922" y="14610"/>
                    <a:pt x="1922" y="15217"/>
                  </a:cubicBezTo>
                  <a:cubicBezTo>
                    <a:pt x="1315" y="18091"/>
                    <a:pt x="911" y="20985"/>
                    <a:pt x="708" y="23919"/>
                  </a:cubicBezTo>
                  <a:lnTo>
                    <a:pt x="708" y="18657"/>
                  </a:lnTo>
                  <a:lnTo>
                    <a:pt x="708" y="21896"/>
                  </a:lnTo>
                  <a:cubicBezTo>
                    <a:pt x="789" y="22422"/>
                    <a:pt x="789" y="22989"/>
                    <a:pt x="708" y="23515"/>
                  </a:cubicBezTo>
                  <a:lnTo>
                    <a:pt x="708" y="23515"/>
                  </a:lnTo>
                  <a:lnTo>
                    <a:pt x="708" y="28979"/>
                  </a:lnTo>
                  <a:cubicBezTo>
                    <a:pt x="567" y="31793"/>
                    <a:pt x="1194" y="34586"/>
                    <a:pt x="2529" y="37075"/>
                  </a:cubicBezTo>
                  <a:cubicBezTo>
                    <a:pt x="3198" y="38775"/>
                    <a:pt x="4149" y="40354"/>
                    <a:pt x="5363" y="41730"/>
                  </a:cubicBezTo>
                  <a:cubicBezTo>
                    <a:pt x="6193" y="43168"/>
                    <a:pt x="7367" y="44341"/>
                    <a:pt x="8804" y="45171"/>
                  </a:cubicBezTo>
                  <a:cubicBezTo>
                    <a:pt x="10747" y="46972"/>
                    <a:pt x="13115" y="48228"/>
                    <a:pt x="15685" y="48814"/>
                  </a:cubicBezTo>
                  <a:lnTo>
                    <a:pt x="20745" y="48814"/>
                  </a:lnTo>
                  <a:lnTo>
                    <a:pt x="26210" y="48814"/>
                  </a:lnTo>
                  <a:lnTo>
                    <a:pt x="30864" y="46790"/>
                  </a:lnTo>
                  <a:lnTo>
                    <a:pt x="34912" y="43755"/>
                  </a:lnTo>
                  <a:cubicBezTo>
                    <a:pt x="35560" y="42985"/>
                    <a:pt x="36167" y="42176"/>
                    <a:pt x="36734" y="41326"/>
                  </a:cubicBezTo>
                  <a:lnTo>
                    <a:pt x="38353" y="39301"/>
                  </a:lnTo>
                  <a:cubicBezTo>
                    <a:pt x="38818" y="38471"/>
                    <a:pt x="39162" y="37582"/>
                    <a:pt x="39365" y="36670"/>
                  </a:cubicBezTo>
                  <a:cubicBezTo>
                    <a:pt x="40316" y="35152"/>
                    <a:pt x="40822" y="33392"/>
                    <a:pt x="40782" y="31610"/>
                  </a:cubicBezTo>
                  <a:cubicBezTo>
                    <a:pt x="40842" y="30456"/>
                    <a:pt x="40842" y="29324"/>
                    <a:pt x="40782" y="28170"/>
                  </a:cubicBezTo>
                  <a:cubicBezTo>
                    <a:pt x="40782" y="25336"/>
                    <a:pt x="40782" y="22705"/>
                    <a:pt x="39770" y="20074"/>
                  </a:cubicBezTo>
                  <a:cubicBezTo>
                    <a:pt x="39891" y="19002"/>
                    <a:pt x="39891" y="17908"/>
                    <a:pt x="39770" y="16836"/>
                  </a:cubicBezTo>
                  <a:cubicBezTo>
                    <a:pt x="39143" y="14893"/>
                    <a:pt x="38414" y="13010"/>
                    <a:pt x="37544" y="11168"/>
                  </a:cubicBezTo>
                  <a:lnTo>
                    <a:pt x="37544" y="9550"/>
                  </a:lnTo>
                  <a:cubicBezTo>
                    <a:pt x="36531" y="7972"/>
                    <a:pt x="35378" y="6473"/>
                    <a:pt x="34103" y="5097"/>
                  </a:cubicBezTo>
                  <a:lnTo>
                    <a:pt x="34103" y="5097"/>
                  </a:lnTo>
                  <a:cubicBezTo>
                    <a:pt x="32909" y="4044"/>
                    <a:pt x="31613" y="3093"/>
                    <a:pt x="30257" y="2263"/>
                  </a:cubicBezTo>
                  <a:cubicBezTo>
                    <a:pt x="28355" y="1090"/>
                    <a:pt x="26210" y="382"/>
                    <a:pt x="23983" y="240"/>
                  </a:cubicBezTo>
                  <a:cubicBezTo>
                    <a:pt x="21858" y="-367"/>
                    <a:pt x="19632" y="-367"/>
                    <a:pt x="17507" y="240"/>
                  </a:cubicBezTo>
                  <a:lnTo>
                    <a:pt x="13459" y="1859"/>
                  </a:lnTo>
                  <a:cubicBezTo>
                    <a:pt x="10868" y="3235"/>
                    <a:pt x="8763" y="5340"/>
                    <a:pt x="7387" y="7931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56" name="Freeform: Shape 155">
            <a:extLst>
              <a:ext uri="{FF2B5EF4-FFF2-40B4-BE49-F238E27FC236}">
                <a16:creationId xmlns:a16="http://schemas.microsoft.com/office/drawing/2014/main" id="{D2280BAF-92FC-4520-A14E-F56A402BD5B1}"/>
              </a:ext>
            </a:extLst>
          </p:cNvPr>
          <p:cNvSpPr/>
          <p:nvPr userDrawn="1"/>
        </p:nvSpPr>
        <p:spPr>
          <a:xfrm>
            <a:off x="1531130" y="1656021"/>
            <a:ext cx="544788" cy="268099"/>
          </a:xfrm>
          <a:custGeom>
            <a:avLst/>
            <a:gdLst>
              <a:gd name="connsiteX0" fmla="*/ 139649 w 544788"/>
              <a:gd name="connsiteY0" fmla="*/ 184506 h 268099"/>
              <a:gd name="connsiteX1" fmla="*/ 408426 w 544788"/>
              <a:gd name="connsiteY1" fmla="*/ 150707 h 268099"/>
              <a:gd name="connsiteX2" fmla="*/ 464084 w 544788"/>
              <a:gd name="connsiteY2" fmla="*/ 120956 h 268099"/>
              <a:gd name="connsiteX3" fmla="*/ 369566 w 544788"/>
              <a:gd name="connsiteY3" fmla="*/ 74202 h 268099"/>
              <a:gd name="connsiteX4" fmla="*/ 261894 w 544788"/>
              <a:gd name="connsiteY4" fmla="*/ 83917 h 268099"/>
              <a:gd name="connsiteX5" fmla="*/ 89253 w 544788"/>
              <a:gd name="connsiteY5" fmla="*/ 115288 h 268099"/>
              <a:gd name="connsiteX6" fmla="*/ 1820 w 544788"/>
              <a:gd name="connsiteY6" fmla="*/ 169731 h 268099"/>
              <a:gd name="connsiteX7" fmla="*/ 22059 w 544788"/>
              <a:gd name="connsiteY7" fmla="*/ 228426 h 268099"/>
              <a:gd name="connsiteX8" fmla="*/ 80551 w 544788"/>
              <a:gd name="connsiteY8" fmla="*/ 256153 h 268099"/>
              <a:gd name="connsiteX9" fmla="*/ 417938 w 544788"/>
              <a:gd name="connsiteY9" fmla="*/ 227616 h 268099"/>
              <a:gd name="connsiteX10" fmla="*/ 543624 w 544788"/>
              <a:gd name="connsiteY10" fmla="*/ 142206 h 268099"/>
              <a:gd name="connsiteX11" fmla="*/ 498288 w 544788"/>
              <a:gd name="connsiteY11" fmla="*/ 37368 h 268099"/>
              <a:gd name="connsiteX12" fmla="*/ 382722 w 544788"/>
              <a:gd name="connsiteY12" fmla="*/ 3163 h 268099"/>
              <a:gd name="connsiteX13" fmla="*/ 154424 w 544788"/>
              <a:gd name="connsiteY13" fmla="*/ 15104 h 268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4788" h="268099">
                <a:moveTo>
                  <a:pt x="139649" y="184506"/>
                </a:moveTo>
                <a:lnTo>
                  <a:pt x="408426" y="150707"/>
                </a:lnTo>
                <a:cubicBezTo>
                  <a:pt x="430486" y="147873"/>
                  <a:pt x="456797" y="142004"/>
                  <a:pt x="464084" y="120956"/>
                </a:cubicBezTo>
                <a:cubicBezTo>
                  <a:pt x="440303" y="93086"/>
                  <a:pt x="406138" y="76186"/>
                  <a:pt x="369566" y="74202"/>
                </a:cubicBezTo>
                <a:cubicBezTo>
                  <a:pt x="333399" y="72381"/>
                  <a:pt x="297150" y="75640"/>
                  <a:pt x="261894" y="83917"/>
                </a:cubicBezTo>
                <a:lnTo>
                  <a:pt x="89253" y="115288"/>
                </a:lnTo>
                <a:cubicBezTo>
                  <a:pt x="53430" y="121765"/>
                  <a:pt x="10725" y="134515"/>
                  <a:pt x="1820" y="169731"/>
                </a:cubicBezTo>
                <a:cubicBezTo>
                  <a:pt x="-2390" y="191509"/>
                  <a:pt x="5322" y="213873"/>
                  <a:pt x="22059" y="228426"/>
                </a:cubicBezTo>
                <a:cubicBezTo>
                  <a:pt x="39040" y="242228"/>
                  <a:pt x="59117" y="251741"/>
                  <a:pt x="80551" y="256153"/>
                </a:cubicBezTo>
                <a:cubicBezTo>
                  <a:pt x="191057" y="284488"/>
                  <a:pt x="307230" y="256153"/>
                  <a:pt x="417938" y="227616"/>
                </a:cubicBezTo>
                <a:cubicBezTo>
                  <a:pt x="469346" y="214461"/>
                  <a:pt x="529253" y="193412"/>
                  <a:pt x="543624" y="142206"/>
                </a:cubicBezTo>
                <a:cubicBezTo>
                  <a:pt x="551557" y="101262"/>
                  <a:pt x="533565" y="59630"/>
                  <a:pt x="498288" y="37368"/>
                </a:cubicBezTo>
                <a:cubicBezTo>
                  <a:pt x="463335" y="16258"/>
                  <a:pt x="423545" y="4479"/>
                  <a:pt x="382722" y="3163"/>
                </a:cubicBezTo>
                <a:cubicBezTo>
                  <a:pt x="306441" y="-3900"/>
                  <a:pt x="229552" y="127"/>
                  <a:pt x="154424" y="1510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7" name="Freeform: Shape 156">
            <a:extLst>
              <a:ext uri="{FF2B5EF4-FFF2-40B4-BE49-F238E27FC236}">
                <a16:creationId xmlns:a16="http://schemas.microsoft.com/office/drawing/2014/main" id="{EA34B66D-5F21-44AB-87C8-4D015896F88D}"/>
              </a:ext>
            </a:extLst>
          </p:cNvPr>
          <p:cNvSpPr/>
          <p:nvPr userDrawn="1"/>
        </p:nvSpPr>
        <p:spPr>
          <a:xfrm>
            <a:off x="5979959" y="5091624"/>
            <a:ext cx="378415" cy="186832"/>
          </a:xfrm>
          <a:custGeom>
            <a:avLst/>
            <a:gdLst>
              <a:gd name="connsiteX0" fmla="*/ 97096 w 378415"/>
              <a:gd name="connsiteY0" fmla="*/ 128244 h 186832"/>
              <a:gd name="connsiteX1" fmla="*/ 283499 w 378415"/>
              <a:gd name="connsiteY1" fmla="*/ 104766 h 186832"/>
              <a:gd name="connsiteX2" fmla="*/ 322156 w 378415"/>
              <a:gd name="connsiteY2" fmla="*/ 84527 h 186832"/>
              <a:gd name="connsiteX3" fmla="*/ 256581 w 378415"/>
              <a:gd name="connsiteY3" fmla="*/ 52144 h 186832"/>
              <a:gd name="connsiteX4" fmla="*/ 181696 w 378415"/>
              <a:gd name="connsiteY4" fmla="*/ 58823 h 186832"/>
              <a:gd name="connsiteX5" fmla="*/ 62082 w 378415"/>
              <a:gd name="connsiteY5" fmla="*/ 80681 h 186832"/>
              <a:gd name="connsiteX6" fmla="*/ 1365 w 378415"/>
              <a:gd name="connsiteY6" fmla="*/ 118528 h 186832"/>
              <a:gd name="connsiteX7" fmla="*/ 15937 w 378415"/>
              <a:gd name="connsiteY7" fmla="*/ 159007 h 186832"/>
              <a:gd name="connsiteX8" fmla="*/ 56415 w 378415"/>
              <a:gd name="connsiteY8" fmla="*/ 178234 h 186832"/>
              <a:gd name="connsiteX9" fmla="*/ 290583 w 378415"/>
              <a:gd name="connsiteY9" fmla="*/ 157995 h 186832"/>
              <a:gd name="connsiteX10" fmla="*/ 377814 w 378415"/>
              <a:gd name="connsiteY10" fmla="*/ 98694 h 186832"/>
              <a:gd name="connsiteX11" fmla="*/ 346443 w 378415"/>
              <a:gd name="connsiteY11" fmla="*/ 25833 h 186832"/>
              <a:gd name="connsiteX12" fmla="*/ 265486 w 378415"/>
              <a:gd name="connsiteY12" fmla="*/ 2153 h 186832"/>
              <a:gd name="connsiteX13" fmla="*/ 107013 w 378415"/>
              <a:gd name="connsiteY13" fmla="*/ 10451 h 18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78415" h="186832">
                <a:moveTo>
                  <a:pt x="97096" y="128244"/>
                </a:moveTo>
                <a:lnTo>
                  <a:pt x="283499" y="104766"/>
                </a:lnTo>
                <a:cubicBezTo>
                  <a:pt x="298881" y="102742"/>
                  <a:pt x="317096" y="98694"/>
                  <a:pt x="322156" y="84527"/>
                </a:cubicBezTo>
                <a:cubicBezTo>
                  <a:pt x="305580" y="65300"/>
                  <a:pt x="281920" y="53602"/>
                  <a:pt x="256581" y="52144"/>
                </a:cubicBezTo>
                <a:cubicBezTo>
                  <a:pt x="231424" y="51031"/>
                  <a:pt x="206246" y="53277"/>
                  <a:pt x="181696" y="58823"/>
                </a:cubicBezTo>
                <a:lnTo>
                  <a:pt x="62082" y="80681"/>
                </a:lnTo>
                <a:cubicBezTo>
                  <a:pt x="37188" y="85337"/>
                  <a:pt x="7436" y="94039"/>
                  <a:pt x="1365" y="118528"/>
                </a:cubicBezTo>
                <a:cubicBezTo>
                  <a:pt x="-1348" y="133647"/>
                  <a:pt x="4218" y="149070"/>
                  <a:pt x="15937" y="159007"/>
                </a:cubicBezTo>
                <a:cubicBezTo>
                  <a:pt x="27675" y="168581"/>
                  <a:pt x="41559" y="175178"/>
                  <a:pt x="56415" y="178234"/>
                </a:cubicBezTo>
                <a:cubicBezTo>
                  <a:pt x="133324" y="198474"/>
                  <a:pt x="213876" y="178234"/>
                  <a:pt x="290583" y="157995"/>
                </a:cubicBezTo>
                <a:cubicBezTo>
                  <a:pt x="326406" y="148685"/>
                  <a:pt x="367897" y="134113"/>
                  <a:pt x="377814" y="98694"/>
                </a:cubicBezTo>
                <a:cubicBezTo>
                  <a:pt x="383319" y="70258"/>
                  <a:pt x="370892" y="41357"/>
                  <a:pt x="346443" y="25833"/>
                </a:cubicBezTo>
                <a:cubicBezTo>
                  <a:pt x="321994" y="11018"/>
                  <a:pt x="294084" y="2841"/>
                  <a:pt x="265486" y="2153"/>
                </a:cubicBezTo>
                <a:cubicBezTo>
                  <a:pt x="212540" y="-2785"/>
                  <a:pt x="159149" y="8"/>
                  <a:pt x="107013" y="10451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5C02EC0F-C669-437A-9E10-F8D41B14362D}"/>
              </a:ext>
            </a:extLst>
          </p:cNvPr>
          <p:cNvSpPr txBox="1"/>
          <p:nvPr userDrawn="1"/>
        </p:nvSpPr>
        <p:spPr>
          <a:xfrm>
            <a:off x="1216025" y="7038579"/>
            <a:ext cx="10061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| By PowerPointHub.com | PowerPointhubth@gmail.com | Facebook : PowerPoint Hub | Not allow for commercial use. | </a:t>
            </a:r>
          </a:p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Copyright 2019 , Thailand </a:t>
            </a:r>
          </a:p>
        </p:txBody>
      </p:sp>
    </p:spTree>
    <p:extLst>
      <p:ext uri="{BB962C8B-B14F-4D97-AF65-F5344CB8AC3E}">
        <p14:creationId xmlns:p14="http://schemas.microsoft.com/office/powerpoint/2010/main" val="997171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32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2268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792" lvl="0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585" lvl="1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377" lvl="2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170" lvl="3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3962" lvl="4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754" lvl="5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547" lvl="6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339" lvl="7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131" lvl="8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6285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481543" y="2937933"/>
            <a:ext cx="5181600" cy="908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667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481543" y="1937810"/>
            <a:ext cx="5181600" cy="100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792" lvl="0" indent="-152396" algn="l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333">
                <a:solidFill>
                  <a:srgbClr val="888888"/>
                </a:solidFill>
              </a:defRPr>
            </a:lvl1pPr>
            <a:lvl2pPr marL="609585" lvl="1" indent="-152396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200">
                <a:solidFill>
                  <a:srgbClr val="888888"/>
                </a:solidFill>
              </a:defRPr>
            </a:lvl2pPr>
            <a:lvl3pPr marL="914377" lvl="2" indent="-152396" algn="l">
              <a:spcBef>
                <a:spcPts val="213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067">
                <a:solidFill>
                  <a:srgbClr val="888888"/>
                </a:solidFill>
              </a:defRPr>
            </a:lvl3pPr>
            <a:lvl4pPr marL="1219170" lvl="3" indent="-152396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4pPr>
            <a:lvl5pPr marL="1523962" lvl="4" indent="-152396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5pPr>
            <a:lvl6pPr marL="1828754" lvl="5" indent="-152396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6pPr>
            <a:lvl7pPr marL="2133547" lvl="6" indent="-152396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7pPr>
            <a:lvl8pPr marL="2438339" lvl="7" indent="-152396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8pPr>
            <a:lvl9pPr marL="2743131" lvl="8" indent="-152396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0799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792" lvl="0" indent="-27092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67"/>
            </a:lvl1pPr>
            <a:lvl2pPr marL="609585" lvl="1" indent="-25399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377" lvl="2" indent="-237061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3pPr>
            <a:lvl4pPr marL="1219170" lvl="3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3962" lvl="4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8754" lvl="5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33547" lvl="6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8339" lvl="7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43131" lvl="8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792" lvl="0" indent="-27092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67"/>
            </a:lvl1pPr>
            <a:lvl2pPr marL="609585" lvl="1" indent="-25399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377" lvl="2" indent="-237061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3pPr>
            <a:lvl4pPr marL="1219170" lvl="3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3962" lvl="4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8754" lvl="5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33547" lvl="6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8339" lvl="7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43131" lvl="8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323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792" lvl="0" indent="-152396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9585" lvl="1" indent="-152396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33" b="1"/>
            </a:lvl2pPr>
            <a:lvl3pPr marL="914377" lvl="2" indent="-152396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9170" lvl="3" indent="-152396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4pPr>
            <a:lvl5pPr marL="1523962" lvl="4" indent="-152396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5pPr>
            <a:lvl6pPr marL="1828754" lvl="5" indent="-152396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6pPr>
            <a:lvl7pPr marL="2133547" lvl="6" indent="-152396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7pPr>
            <a:lvl8pPr marL="2438339" lvl="7" indent="-152396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8pPr>
            <a:lvl9pPr marL="2743131" lvl="8" indent="-152396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792" lvl="0" indent="-25399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585" lvl="1" indent="-237061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2pPr>
            <a:lvl3pPr marL="914377" lvl="2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170" lvl="3" indent="-22012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067"/>
            </a:lvl4pPr>
            <a:lvl5pPr marL="1523962" lvl="4" indent="-22012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067"/>
            </a:lvl5pPr>
            <a:lvl6pPr marL="1828754" lvl="5" indent="-22012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6pPr>
            <a:lvl7pPr marL="2133547" lvl="6" indent="-22012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7pPr>
            <a:lvl8pPr marL="2438339" lvl="7" indent="-22012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8pPr>
            <a:lvl9pPr marL="2743131" lvl="8" indent="-22012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792" lvl="0" indent="-152396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9585" lvl="1" indent="-152396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33" b="1"/>
            </a:lvl2pPr>
            <a:lvl3pPr marL="914377" lvl="2" indent="-152396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9170" lvl="3" indent="-152396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4pPr>
            <a:lvl5pPr marL="1523962" lvl="4" indent="-152396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5pPr>
            <a:lvl6pPr marL="1828754" lvl="5" indent="-152396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6pPr>
            <a:lvl7pPr marL="2133547" lvl="6" indent="-152396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7pPr>
            <a:lvl8pPr marL="2438339" lvl="7" indent="-152396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8pPr>
            <a:lvl9pPr marL="2743131" lvl="8" indent="-152396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792" lvl="0" indent="-25399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585" lvl="1" indent="-237061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2pPr>
            <a:lvl3pPr marL="914377" lvl="2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170" lvl="3" indent="-22012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067"/>
            </a:lvl4pPr>
            <a:lvl5pPr marL="1523962" lvl="4" indent="-22012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067"/>
            </a:lvl5pPr>
            <a:lvl6pPr marL="1828754" lvl="5" indent="-22012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6pPr>
            <a:lvl7pPr marL="2133547" lvl="6" indent="-22012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7pPr>
            <a:lvl8pPr marL="2438339" lvl="7" indent="-22012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8pPr>
            <a:lvl9pPr marL="2743131" lvl="8" indent="-22012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3667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3718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304801" y="182034"/>
            <a:ext cx="2005543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2383368" y="182034"/>
            <a:ext cx="3407833" cy="3902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792" lvl="0" indent="-287859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133"/>
            </a:lvl1pPr>
            <a:lvl2pPr marL="609585" lvl="1" indent="-27092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867"/>
            </a:lvl2pPr>
            <a:lvl3pPr marL="914377" lvl="2" indent="-25399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3pPr>
            <a:lvl4pPr marL="1219170" lvl="3" indent="-237061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4pPr>
            <a:lvl5pPr marL="1523962" lvl="4" indent="-237061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333"/>
            </a:lvl5pPr>
            <a:lvl6pPr marL="1828754" lvl="5" indent="-237061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6pPr>
            <a:lvl7pPr marL="2133547" lvl="6" indent="-237061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7pPr>
            <a:lvl8pPr marL="2438339" lvl="7" indent="-237061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8pPr>
            <a:lvl9pPr marL="2743131" lvl="8" indent="-237061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304801" y="956733"/>
            <a:ext cx="2005543" cy="3127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792" lvl="0" indent="-152396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33"/>
            </a:lvl1pPr>
            <a:lvl2pPr marL="609585" lvl="1" indent="-152396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4377" lvl="2" indent="-152396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667"/>
            </a:lvl3pPr>
            <a:lvl4pPr marL="1219170" lvl="3" indent="-152396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3962" lvl="4" indent="-152396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8754" lvl="5" indent="-152396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3547" lvl="6" indent="-152396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8339" lvl="7" indent="-152396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43131" lvl="8" indent="-152396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7766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194859" y="3200401"/>
            <a:ext cx="3657600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194859" y="3578226"/>
            <a:ext cx="36576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792" lvl="0" indent="-152396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33"/>
            </a:lvl1pPr>
            <a:lvl2pPr marL="609585" lvl="1" indent="-152396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4377" lvl="2" indent="-152396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667"/>
            </a:lvl3pPr>
            <a:lvl4pPr marL="1219170" lvl="3" indent="-152396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3962" lvl="4" indent="-152396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8754" lvl="5" indent="-152396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3547" lvl="6" indent="-152396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8339" lvl="7" indent="-152396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43131" lvl="8" indent="-152396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4768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1539347" y="-167745"/>
            <a:ext cx="3017309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792" lvl="0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585" lvl="1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377" lvl="2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170" lvl="3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3962" lvl="4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754" lvl="5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547" lvl="6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339" lvl="7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131" lvl="8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05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CB2F2F-C587-42BC-9D42-54A518AF0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421F6F-E47F-4D97-AB8A-FFF78073C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F385E-20F4-47BF-9C10-448B47BD9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3009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3154893" y="1447801"/>
            <a:ext cx="3901017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360893" y="127000"/>
            <a:ext cx="3901017" cy="40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792" lvl="0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585" lvl="1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377" lvl="2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170" lvl="3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3962" lvl="4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754" lvl="5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547" lvl="6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339" lvl="7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131" lvl="8" indent="-22859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364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A9391A-C74F-4908-A3EE-764DB4AE8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D67F0E-EFE7-4BF7-B688-CF166CE5D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B5DB77-CFC4-40BB-8AF0-2D439F39C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ABA77BC-64E2-4388-9D17-04C903CCFACA}"/>
              </a:ext>
            </a:extLst>
          </p:cNvPr>
          <p:cNvGrpSpPr/>
          <p:nvPr userDrawn="1"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2C487B50-8D72-413A-84F3-0580D6016C5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5DE885A0-B62C-484C-9482-264289E9CCBE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3F0E3C6-B60F-43D5-8C20-5A1832841082}"/>
              </a:ext>
            </a:extLst>
          </p:cNvPr>
          <p:cNvSpPr/>
          <p:nvPr userDrawn="1"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516980A-6185-4545-969A-F5563FF7822C}"/>
              </a:ext>
            </a:extLst>
          </p:cNvPr>
          <p:cNvSpPr/>
          <p:nvPr userDrawn="1"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1C94E45-4D52-47B6-9012-0D1958F6A601}"/>
              </a:ext>
            </a:extLst>
          </p:cNvPr>
          <p:cNvGrpSpPr/>
          <p:nvPr userDrawn="1"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7C2458C-4811-4FCC-9FBF-29AF8AB9BF04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D8985D2-68E3-40D9-9BDD-811D62266E4C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0167F6C-FFA4-4B97-873C-CC0BA5FDE1D7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CF2B4BE-EF78-4B0B-A0C7-BF87ABB1ABD6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3D235EF-419B-4BAE-9079-5DFA9FBD6E15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2788C2E-7813-4522-BB45-47F134226CAA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E8EBB5D-C972-4511-88A5-9B5A49425804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A44661D-F4A5-4FC1-B089-15F30F6A93B4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13AD148-80A3-430A-A9F7-945157AE5DB9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2319F72-7D28-4C74-8B67-8731E2F88C08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14570B-432B-411A-B40F-92FBC2EA4CED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C0CAEB4-4425-485B-ABDF-74A88B1E4D5A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C253B1A-DD9C-43FB-8AE3-CB6AACBE2D00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F9E7541-F629-4116-B461-B8D9C67C22F1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D9C0E9B-4EA9-4F50-BDD0-52B9E4597142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6501E2E2-1ED7-4530-96E5-7BD2AB851F7F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3112720-6855-4048-BB9E-2D6A8A0B5277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AD4FCB3-F4A9-4113-8001-FD0E4D0F6285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0A4DAFC-22C3-42AB-97DB-A5AE7755DAA7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07DB532-CBBA-47EF-A040-854C883F9662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2B688A3-9E49-4677-A6D0-2620E21FF02D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56B67CA-7267-4965-AA81-DC9E30D89BB9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049B085-0B71-4AD7-AC9F-0977F4534ECF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00EE5A4-9862-42EC-8374-4A80E2535DA1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EA831BB-87A7-4DAF-846F-15342F607369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24B6AA1-4ACF-469E-B4A0-23C698175CF1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DD1C1143-2B87-46BF-B5BF-1131A7407FC7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0215B22B-C0A2-4B84-9EA3-ED2A51C324D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B1096B18-009A-4DEF-A7B2-409272E9B685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7D66808-E6E6-41A5-A1B8-9844FAC1B0EC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32032C1-61F6-44B8-B92C-10CB1A710161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2368DEE3-A470-4873-9DDD-C452BB5B1D8F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B03CED9-0155-4F4F-BBB6-790F241CD73C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3DB3B494-3629-4B64-945D-972ECD67D5E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996CC6B3-6F88-4E11-A29D-E5D32EA629FD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1681CAC4-E928-439F-B9FF-726AB7F4E3C6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D00B7C3-FA86-4D2B-BDE9-097CED0B00F8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32B1890-8087-47F7-B9E0-312B8FE0EEC4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C8B49674-33EC-4844-B163-33B18361BE1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7C70447-B1B9-4F74-8A53-71F997E9031E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9BD0C4C-86F1-4795-B6FB-BA210033C85F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6358637-6641-479E-A326-C288DDF66731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CC4966F-2376-4B40-AB1E-5E7DECE70D90}"/>
              </a:ext>
            </a:extLst>
          </p:cNvPr>
          <p:cNvGrpSpPr/>
          <p:nvPr userDrawn="1"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1CBE1EBE-502A-4888-B985-A07D659B8B46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7D8AF495-81FC-4057-A6BD-5521FE5EB57F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C6907D90-99B5-420E-8E82-7F99014A6E15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E04735E4-7F5D-43F6-9AA9-1FED2954623D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2D37EEC-BF93-438D-87E5-97EAB7338769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0F3B31B-B5B8-46D2-8987-EAF71246AFDF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47278C9E-F14E-4151-8CEC-B084B34FE2BE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8698D32C-89D5-44C7-B9D7-15C93D22A764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43E0BCFA-F7AF-4CFC-B7E1-E269EFBB8F9E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C8D38C61-7D34-404A-B8B7-375B8EBC7F7A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2496F66-9B09-4E9F-8E2E-350547887291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BC216015-7E6F-4955-8905-22336837BF13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E0FCC70-9844-43C2-A64A-5FF7F9B63121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05C6089C-9AB1-45F8-AD8A-B3689E64EB13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C53D392B-A882-4745-9800-485B0D7BDA03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1954C9FF-9C9E-47A4-8210-51DF014C1A37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4EECBF11-19D2-4E74-91A5-C43AD0E17DA9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6CE0AA20-5D31-4F42-943C-45EB732BD014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D4F1E4C2-B5FC-4E7F-B223-C78F82664C4F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945A294F-CA0B-4287-839A-6E9E561E4FFE}"/>
              </a:ext>
            </a:extLst>
          </p:cNvPr>
          <p:cNvSpPr/>
          <p:nvPr userDrawn="1"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EB1826A-BEF8-44B7-AE1E-9F8C8466C871}"/>
              </a:ext>
            </a:extLst>
          </p:cNvPr>
          <p:cNvGrpSpPr/>
          <p:nvPr userDrawn="1"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F2674062-0E33-43AE-B540-57EBE2D75701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95DD0270-7991-4EC8-9CE4-D46170D0B824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EB728367-2DD3-4170-A2BF-496BD73F078F}"/>
              </a:ext>
            </a:extLst>
          </p:cNvPr>
          <p:cNvGrpSpPr/>
          <p:nvPr userDrawn="1"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89506DF2-2CCF-45B1-A9DA-7446DE6813CF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98DECCDE-4478-43C7-9386-E6B174676249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95C565F4-B589-4691-A3D1-40030F7C9967}"/>
              </a:ext>
            </a:extLst>
          </p:cNvPr>
          <p:cNvGrpSpPr/>
          <p:nvPr userDrawn="1"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1F458A87-9D59-49E2-BD18-7C719A389A06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CF16EBFF-A33E-4460-9687-0E2669915689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1CF74031-505A-42BD-8F4F-5BD6332A00F6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E434125E-0E45-48F7-B4EE-398AC876E263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1F317EAB-1F8C-4D22-92FE-F35655DA4223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F50D8895-ED0B-464C-8822-495BD8DBF30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C7F0F3D0-C3CA-4700-9FE2-009ED1BFE663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B20953F9-3D12-47E2-9D3B-BEF264323717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AB657148-9750-47F0-A69F-769100C6AD56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8720B7EA-5B86-4FCF-ADB7-0AD0079E6E24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F3CFFC87-0E1D-4470-BD07-7215AF3C09BB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0F352996-E6DD-4A60-9DE7-264F79DDB661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636C0E68-D81A-4961-87F7-A4B96BE719D6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633916C0-ACCD-4CAB-9AD2-EBFD9F823357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0959703F-A8C6-4529-9378-330913DAB8D5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A493387-B002-43BA-BC33-B8006FEDB0A2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22743A33-9E8E-4197-BB9D-85E56A1EE613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12FC339B-9D09-4F41-9133-15C928B76E1E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93D1A088-B642-4845-9D8C-E0691E503441}"/>
              </a:ext>
            </a:extLst>
          </p:cNvPr>
          <p:cNvGrpSpPr/>
          <p:nvPr userDrawn="1"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D31F2AC3-1B22-4968-B004-E52E102692E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1D18577B-D39F-431F-8DF1-11C949B0AAA3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8B3E6D15-64E5-4175-B343-F34371C39169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5BD2DB-9E88-4754-A718-8788397A66BD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114BE783-206F-4200-BF7F-24FFC489C133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2C85A30A-5D95-4402-B016-A7EBF7F7072C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B2C36D7A-49D5-4232-AA00-C181C1AB5491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9C257E2F-C88C-47B1-9109-ED05F27DF78C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A088728D-F046-40E0-BAF5-BDE75F55A6FA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F859BC39-597D-43DB-9C49-B3A7697CF3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4E767414-E4DD-47A0-9EF4-D343101E74D0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D09A15C6-2E86-47EB-AAA1-A0E48B2ED1C6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07493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F1AC58-EC7F-47A2-9630-CFFFC9B8E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05AF67-ED13-4818-8249-0FFE68049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AD3433-F21E-454D-BE11-6CB215AA9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Graphic 115">
            <a:extLst>
              <a:ext uri="{FF2B5EF4-FFF2-40B4-BE49-F238E27FC236}">
                <a16:creationId xmlns:a16="http://schemas.microsoft.com/office/drawing/2014/main" id="{35B3EC62-15F2-4943-BAE0-DF72CFB164A1}"/>
              </a:ext>
            </a:extLst>
          </p:cNvPr>
          <p:cNvSpPr/>
          <p:nvPr userDrawn="1"/>
        </p:nvSpPr>
        <p:spPr>
          <a:xfrm>
            <a:off x="3789803" y="-986182"/>
            <a:ext cx="5321145" cy="2368278"/>
          </a:xfrm>
          <a:custGeom>
            <a:avLst/>
            <a:gdLst>
              <a:gd name="connsiteX0" fmla="*/ 1487246 w 1508490"/>
              <a:gd name="connsiteY0" fmla="*/ 549748 h 1307711"/>
              <a:gd name="connsiteX1" fmla="*/ 1117974 w 1508490"/>
              <a:gd name="connsiteY1" fmla="*/ 103767 h 1307711"/>
              <a:gd name="connsiteX2" fmla="*/ 545558 w 1508490"/>
              <a:gd name="connsiteY2" fmla="*/ 45121 h 1307711"/>
              <a:gd name="connsiteX3" fmla="*/ 394370 w 1508490"/>
              <a:gd name="connsiteY3" fmla="*/ 72103 h 1307711"/>
              <a:gd name="connsiteX4" fmla="*/ 37586 w 1508490"/>
              <a:gd name="connsiteY4" fmla="*/ 471478 h 1307711"/>
              <a:gd name="connsiteX5" fmla="*/ 514562 w 1508490"/>
              <a:gd name="connsiteY5" fmla="*/ 1287846 h 1307711"/>
              <a:gd name="connsiteX6" fmla="*/ 630294 w 1508490"/>
              <a:gd name="connsiteY6" fmla="*/ 1272014 h 1307711"/>
              <a:gd name="connsiteX7" fmla="*/ 768771 w 1508490"/>
              <a:gd name="connsiteY7" fmla="*/ 1304570 h 1307711"/>
              <a:gd name="connsiteX8" fmla="*/ 1251322 w 1508490"/>
              <a:gd name="connsiteY8" fmla="*/ 1193075 h 1307711"/>
              <a:gd name="connsiteX9" fmla="*/ 1487246 w 1508490"/>
              <a:gd name="connsiteY9" fmla="*/ 549748 h 1307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08490" h="1307711">
                <a:moveTo>
                  <a:pt x="1487246" y="549748"/>
                </a:moveTo>
                <a:cubicBezTo>
                  <a:pt x="1435066" y="364666"/>
                  <a:pt x="1268269" y="205005"/>
                  <a:pt x="1117974" y="103767"/>
                </a:cubicBezTo>
                <a:cubicBezTo>
                  <a:pt x="935345" y="-18431"/>
                  <a:pt x="738890" y="-25790"/>
                  <a:pt x="545558" y="45121"/>
                </a:cubicBezTo>
                <a:cubicBezTo>
                  <a:pt x="494181" y="47351"/>
                  <a:pt x="443339" y="56426"/>
                  <a:pt x="394370" y="72103"/>
                </a:cubicBezTo>
                <a:cubicBezTo>
                  <a:pt x="210403" y="132979"/>
                  <a:pt x="98685" y="285727"/>
                  <a:pt x="37586" y="471478"/>
                </a:cubicBezTo>
                <a:cubicBezTo>
                  <a:pt x="-90411" y="859704"/>
                  <a:pt x="116524" y="1257742"/>
                  <a:pt x="514562" y="1287846"/>
                </a:cubicBezTo>
                <a:cubicBezTo>
                  <a:pt x="553808" y="1290433"/>
                  <a:pt x="593188" y="1285036"/>
                  <a:pt x="630294" y="1272014"/>
                </a:cubicBezTo>
                <a:cubicBezTo>
                  <a:pt x="674334" y="1290433"/>
                  <a:pt x="721140" y="1301426"/>
                  <a:pt x="768771" y="1304570"/>
                </a:cubicBezTo>
                <a:cubicBezTo>
                  <a:pt x="936014" y="1316389"/>
                  <a:pt x="1109500" y="1296543"/>
                  <a:pt x="1251322" y="1193075"/>
                </a:cubicBezTo>
                <a:cubicBezTo>
                  <a:pt x="1447107" y="1052591"/>
                  <a:pt x="1557042" y="798159"/>
                  <a:pt x="1487246" y="549748"/>
                </a:cubicBezTo>
                <a:close/>
              </a:path>
            </a:pathLst>
          </a:custGeom>
          <a:solidFill>
            <a:srgbClr val="009B93"/>
          </a:solidFill>
          <a:ln w="22225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Graphic 115">
            <a:extLst>
              <a:ext uri="{FF2B5EF4-FFF2-40B4-BE49-F238E27FC236}">
                <a16:creationId xmlns:a16="http://schemas.microsoft.com/office/drawing/2014/main" id="{CAA98223-CA64-4A5D-8882-F0C98D9D40C6}"/>
              </a:ext>
            </a:extLst>
          </p:cNvPr>
          <p:cNvSpPr/>
          <p:nvPr userDrawn="1"/>
        </p:nvSpPr>
        <p:spPr>
          <a:xfrm>
            <a:off x="3789803" y="5842789"/>
            <a:ext cx="5321145" cy="2368278"/>
          </a:xfrm>
          <a:custGeom>
            <a:avLst/>
            <a:gdLst>
              <a:gd name="connsiteX0" fmla="*/ 1487246 w 1508490"/>
              <a:gd name="connsiteY0" fmla="*/ 549748 h 1307711"/>
              <a:gd name="connsiteX1" fmla="*/ 1117974 w 1508490"/>
              <a:gd name="connsiteY1" fmla="*/ 103767 h 1307711"/>
              <a:gd name="connsiteX2" fmla="*/ 545558 w 1508490"/>
              <a:gd name="connsiteY2" fmla="*/ 45121 h 1307711"/>
              <a:gd name="connsiteX3" fmla="*/ 394370 w 1508490"/>
              <a:gd name="connsiteY3" fmla="*/ 72103 h 1307711"/>
              <a:gd name="connsiteX4" fmla="*/ 37586 w 1508490"/>
              <a:gd name="connsiteY4" fmla="*/ 471478 h 1307711"/>
              <a:gd name="connsiteX5" fmla="*/ 514562 w 1508490"/>
              <a:gd name="connsiteY5" fmla="*/ 1287846 h 1307711"/>
              <a:gd name="connsiteX6" fmla="*/ 630294 w 1508490"/>
              <a:gd name="connsiteY6" fmla="*/ 1272014 h 1307711"/>
              <a:gd name="connsiteX7" fmla="*/ 768771 w 1508490"/>
              <a:gd name="connsiteY7" fmla="*/ 1304570 h 1307711"/>
              <a:gd name="connsiteX8" fmla="*/ 1251322 w 1508490"/>
              <a:gd name="connsiteY8" fmla="*/ 1193075 h 1307711"/>
              <a:gd name="connsiteX9" fmla="*/ 1487246 w 1508490"/>
              <a:gd name="connsiteY9" fmla="*/ 549748 h 1307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08490" h="1307711">
                <a:moveTo>
                  <a:pt x="1487246" y="549748"/>
                </a:moveTo>
                <a:cubicBezTo>
                  <a:pt x="1435066" y="364666"/>
                  <a:pt x="1268269" y="205005"/>
                  <a:pt x="1117974" y="103767"/>
                </a:cubicBezTo>
                <a:cubicBezTo>
                  <a:pt x="935345" y="-18431"/>
                  <a:pt x="738890" y="-25790"/>
                  <a:pt x="545558" y="45121"/>
                </a:cubicBezTo>
                <a:cubicBezTo>
                  <a:pt x="494181" y="47351"/>
                  <a:pt x="443339" y="56426"/>
                  <a:pt x="394370" y="72103"/>
                </a:cubicBezTo>
                <a:cubicBezTo>
                  <a:pt x="210403" y="132979"/>
                  <a:pt x="98685" y="285727"/>
                  <a:pt x="37586" y="471478"/>
                </a:cubicBezTo>
                <a:cubicBezTo>
                  <a:pt x="-90411" y="859704"/>
                  <a:pt x="116524" y="1257742"/>
                  <a:pt x="514562" y="1287846"/>
                </a:cubicBezTo>
                <a:cubicBezTo>
                  <a:pt x="553808" y="1290433"/>
                  <a:pt x="593188" y="1285036"/>
                  <a:pt x="630294" y="1272014"/>
                </a:cubicBezTo>
                <a:cubicBezTo>
                  <a:pt x="674334" y="1290433"/>
                  <a:pt x="721140" y="1301426"/>
                  <a:pt x="768771" y="1304570"/>
                </a:cubicBezTo>
                <a:cubicBezTo>
                  <a:pt x="936014" y="1316389"/>
                  <a:pt x="1109500" y="1296543"/>
                  <a:pt x="1251322" y="1193075"/>
                </a:cubicBezTo>
                <a:cubicBezTo>
                  <a:pt x="1447107" y="1052591"/>
                  <a:pt x="1557042" y="798159"/>
                  <a:pt x="1487246" y="549748"/>
                </a:cubicBezTo>
                <a:close/>
              </a:path>
            </a:pathLst>
          </a:custGeom>
          <a:solidFill>
            <a:srgbClr val="009B93"/>
          </a:solidFill>
          <a:ln w="22225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8AED020-A2E7-4E1E-8406-114449AFA7AD}"/>
              </a:ext>
            </a:extLst>
          </p:cNvPr>
          <p:cNvGrpSpPr/>
          <p:nvPr userDrawn="1"/>
        </p:nvGrpSpPr>
        <p:grpSpPr>
          <a:xfrm>
            <a:off x="6088174" y="5286291"/>
            <a:ext cx="1277548" cy="1438063"/>
            <a:chOff x="-223896" y="1190389"/>
            <a:chExt cx="1277548" cy="1438063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92DE156-DE75-4AA2-AA14-BEA950E6ECFB}"/>
                </a:ext>
              </a:extLst>
            </p:cNvPr>
            <p:cNvSpPr/>
            <p:nvPr/>
          </p:nvSpPr>
          <p:spPr>
            <a:xfrm>
              <a:off x="-76957" y="1311087"/>
              <a:ext cx="1130609" cy="1317365"/>
            </a:xfrm>
            <a:custGeom>
              <a:avLst/>
              <a:gdLst>
                <a:gd name="connsiteX0" fmla="*/ 1105344 w 1130609"/>
                <a:gd name="connsiteY0" fmla="*/ 211887 h 1317365"/>
                <a:gd name="connsiteX1" fmla="*/ 1127001 w 1130609"/>
                <a:gd name="connsiteY1" fmla="*/ 223828 h 1317365"/>
                <a:gd name="connsiteX2" fmla="*/ 1128620 w 1130609"/>
                <a:gd name="connsiteY2" fmla="*/ 255604 h 1317365"/>
                <a:gd name="connsiteX3" fmla="*/ 855592 w 1130609"/>
                <a:gd name="connsiteY3" fmla="*/ 1292256 h 1317365"/>
                <a:gd name="connsiteX4" fmla="*/ 839806 w 1130609"/>
                <a:gd name="connsiteY4" fmla="*/ 1315936 h 1317365"/>
                <a:gd name="connsiteX5" fmla="*/ 822401 w 1130609"/>
                <a:gd name="connsiteY5" fmla="*/ 1315936 h 1317365"/>
                <a:gd name="connsiteX6" fmla="*/ 688 w 1130609"/>
                <a:gd name="connsiteY6" fmla="*/ 1139855 h 1317365"/>
                <a:gd name="connsiteX7" fmla="*/ 178389 w 1130609"/>
                <a:gd name="connsiteY7" fmla="*/ 344049 h 1317365"/>
                <a:gd name="connsiteX8" fmla="*/ 244167 w 1130609"/>
                <a:gd name="connsiteY8" fmla="*/ 104822 h 1317365"/>
                <a:gd name="connsiteX9" fmla="*/ 274931 w 1130609"/>
                <a:gd name="connsiteY9" fmla="*/ 7269 h 1317365"/>
                <a:gd name="connsiteX10" fmla="*/ 368436 w 1130609"/>
                <a:gd name="connsiteY10" fmla="*/ 16579 h 1317365"/>
                <a:gd name="connsiteX11" fmla="*/ 838592 w 1130609"/>
                <a:gd name="connsiteY11" fmla="*/ 136800 h 1317365"/>
                <a:gd name="connsiteX12" fmla="*/ 1105344 w 1130609"/>
                <a:gd name="connsiteY12" fmla="*/ 211887 h 131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09" h="1317365">
                  <a:moveTo>
                    <a:pt x="1105344" y="211887"/>
                  </a:moveTo>
                  <a:cubicBezTo>
                    <a:pt x="1113622" y="213507"/>
                    <a:pt x="1121212" y="217696"/>
                    <a:pt x="1127001" y="223828"/>
                  </a:cubicBezTo>
                  <a:cubicBezTo>
                    <a:pt x="1132101" y="233685"/>
                    <a:pt x="1132688" y="245282"/>
                    <a:pt x="1128620" y="255604"/>
                  </a:cubicBezTo>
                  <a:cubicBezTo>
                    <a:pt x="1044222" y="614243"/>
                    <a:pt x="952944" y="958106"/>
                    <a:pt x="855592" y="1292256"/>
                  </a:cubicBezTo>
                  <a:cubicBezTo>
                    <a:pt x="852760" y="1301566"/>
                    <a:pt x="848914" y="1312495"/>
                    <a:pt x="839806" y="1315936"/>
                  </a:cubicBezTo>
                  <a:cubicBezTo>
                    <a:pt x="834119" y="1317555"/>
                    <a:pt x="828088" y="1317555"/>
                    <a:pt x="822401" y="1315936"/>
                  </a:cubicBezTo>
                  <a:cubicBezTo>
                    <a:pt x="546944" y="1263921"/>
                    <a:pt x="271287" y="1211906"/>
                    <a:pt x="688" y="1139855"/>
                  </a:cubicBezTo>
                  <a:cubicBezTo>
                    <a:pt x="33678" y="869864"/>
                    <a:pt x="106135" y="606349"/>
                    <a:pt x="178389" y="344049"/>
                  </a:cubicBezTo>
                  <a:cubicBezTo>
                    <a:pt x="200248" y="264307"/>
                    <a:pt x="222166" y="184564"/>
                    <a:pt x="244167" y="104822"/>
                  </a:cubicBezTo>
                  <a:cubicBezTo>
                    <a:pt x="250643" y="81345"/>
                    <a:pt x="255298" y="23865"/>
                    <a:pt x="274931" y="7269"/>
                  </a:cubicBezTo>
                  <a:cubicBezTo>
                    <a:pt x="297800" y="-11554"/>
                    <a:pt x="342326" y="10305"/>
                    <a:pt x="368436" y="16579"/>
                  </a:cubicBezTo>
                  <a:cubicBezTo>
                    <a:pt x="525633" y="54224"/>
                    <a:pt x="682345" y="94297"/>
                    <a:pt x="838592" y="136800"/>
                  </a:cubicBezTo>
                  <a:cubicBezTo>
                    <a:pt x="927645" y="160945"/>
                    <a:pt x="1016555" y="185981"/>
                    <a:pt x="1105344" y="21188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E986408-17FA-40F9-B08A-9BE658B81D95}"/>
                </a:ext>
              </a:extLst>
            </p:cNvPr>
            <p:cNvSpPr/>
            <p:nvPr/>
          </p:nvSpPr>
          <p:spPr>
            <a:xfrm>
              <a:off x="-144758" y="1226212"/>
              <a:ext cx="1130632" cy="1317438"/>
            </a:xfrm>
            <a:custGeom>
              <a:avLst/>
              <a:gdLst>
                <a:gd name="connsiteX0" fmla="*/ 1105344 w 1130632"/>
                <a:gd name="connsiteY0" fmla="*/ 212163 h 1317438"/>
                <a:gd name="connsiteX1" fmla="*/ 1127202 w 1130632"/>
                <a:gd name="connsiteY1" fmla="*/ 224104 h 1317438"/>
                <a:gd name="connsiteX2" fmla="*/ 1128821 w 1130632"/>
                <a:gd name="connsiteY2" fmla="*/ 255880 h 1317438"/>
                <a:gd name="connsiteX3" fmla="*/ 855592 w 1130632"/>
                <a:gd name="connsiteY3" fmla="*/ 1292329 h 1317438"/>
                <a:gd name="connsiteX4" fmla="*/ 839806 w 1130632"/>
                <a:gd name="connsiteY4" fmla="*/ 1316009 h 1317438"/>
                <a:gd name="connsiteX5" fmla="*/ 822400 w 1130632"/>
                <a:gd name="connsiteY5" fmla="*/ 1316009 h 1317438"/>
                <a:gd name="connsiteX6" fmla="*/ 688 w 1130632"/>
                <a:gd name="connsiteY6" fmla="*/ 1139725 h 1317438"/>
                <a:gd name="connsiteX7" fmla="*/ 178388 w 1130632"/>
                <a:gd name="connsiteY7" fmla="*/ 343920 h 1317438"/>
                <a:gd name="connsiteX8" fmla="*/ 244165 w 1130632"/>
                <a:gd name="connsiteY8" fmla="*/ 104895 h 1317438"/>
                <a:gd name="connsiteX9" fmla="*/ 274929 w 1130632"/>
                <a:gd name="connsiteY9" fmla="*/ 7140 h 1317438"/>
                <a:gd name="connsiteX10" fmla="*/ 368434 w 1130632"/>
                <a:gd name="connsiteY10" fmla="*/ 16652 h 1317438"/>
                <a:gd name="connsiteX11" fmla="*/ 838592 w 1130632"/>
                <a:gd name="connsiteY11" fmla="*/ 136670 h 1317438"/>
                <a:gd name="connsiteX12" fmla="*/ 1105344 w 1130632"/>
                <a:gd name="connsiteY12" fmla="*/ 212163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32" h="1317438">
                  <a:moveTo>
                    <a:pt x="1105344" y="212163"/>
                  </a:moveTo>
                  <a:cubicBezTo>
                    <a:pt x="1113743" y="213600"/>
                    <a:pt x="1121434" y="217809"/>
                    <a:pt x="1127202" y="224104"/>
                  </a:cubicBezTo>
                  <a:cubicBezTo>
                    <a:pt x="1132060" y="234021"/>
                    <a:pt x="1132647" y="245517"/>
                    <a:pt x="1128821" y="255880"/>
                  </a:cubicBezTo>
                  <a:cubicBezTo>
                    <a:pt x="1046913" y="603589"/>
                    <a:pt x="955837" y="949072"/>
                    <a:pt x="855592" y="1292329"/>
                  </a:cubicBezTo>
                  <a:cubicBezTo>
                    <a:pt x="852961" y="1301841"/>
                    <a:pt x="848913" y="1312568"/>
                    <a:pt x="839806" y="1316009"/>
                  </a:cubicBezTo>
                  <a:cubicBezTo>
                    <a:pt x="834119" y="1317628"/>
                    <a:pt x="828087" y="1317628"/>
                    <a:pt x="822400" y="1316009"/>
                  </a:cubicBezTo>
                  <a:cubicBezTo>
                    <a:pt x="547147" y="1263994"/>
                    <a:pt x="271287" y="1211777"/>
                    <a:pt x="688" y="1139725"/>
                  </a:cubicBezTo>
                  <a:cubicBezTo>
                    <a:pt x="33678" y="869937"/>
                    <a:pt x="106135" y="606423"/>
                    <a:pt x="178388" y="343920"/>
                  </a:cubicBezTo>
                  <a:cubicBezTo>
                    <a:pt x="200510" y="264178"/>
                    <a:pt x="222449" y="184496"/>
                    <a:pt x="244165" y="104895"/>
                  </a:cubicBezTo>
                  <a:cubicBezTo>
                    <a:pt x="250642" y="81418"/>
                    <a:pt x="255298" y="23938"/>
                    <a:pt x="274929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754" y="54155"/>
                    <a:pt x="682487" y="94168"/>
                    <a:pt x="838592" y="136670"/>
                  </a:cubicBezTo>
                  <a:cubicBezTo>
                    <a:pt x="927907" y="160958"/>
                    <a:pt x="1016837" y="186115"/>
                    <a:pt x="1105344" y="212163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2326211-843D-4BED-881C-6AA9308EB159}"/>
                </a:ext>
              </a:extLst>
            </p:cNvPr>
            <p:cNvSpPr/>
            <p:nvPr/>
          </p:nvSpPr>
          <p:spPr>
            <a:xfrm>
              <a:off x="-187867" y="1190389"/>
              <a:ext cx="1130406" cy="1317438"/>
            </a:xfrm>
            <a:custGeom>
              <a:avLst/>
              <a:gdLst>
                <a:gd name="connsiteX0" fmla="*/ 1105142 w 1130406"/>
                <a:gd name="connsiteY0" fmla="*/ 211151 h 1317438"/>
                <a:gd name="connsiteX1" fmla="*/ 1126798 w 1130406"/>
                <a:gd name="connsiteY1" fmla="*/ 223092 h 1317438"/>
                <a:gd name="connsiteX2" fmla="*/ 1128416 w 1130406"/>
                <a:gd name="connsiteY2" fmla="*/ 254867 h 1317438"/>
                <a:gd name="connsiteX3" fmla="*/ 855795 w 1130406"/>
                <a:gd name="connsiteY3" fmla="*/ 1292126 h 1317438"/>
                <a:gd name="connsiteX4" fmla="*/ 839806 w 1130406"/>
                <a:gd name="connsiteY4" fmla="*/ 1316009 h 1317438"/>
                <a:gd name="connsiteX5" fmla="*/ 822602 w 1130406"/>
                <a:gd name="connsiteY5" fmla="*/ 1316009 h 1317438"/>
                <a:gd name="connsiteX6" fmla="*/ 688 w 1130406"/>
                <a:gd name="connsiteY6" fmla="*/ 1139725 h 1317438"/>
                <a:gd name="connsiteX7" fmla="*/ 178591 w 1130406"/>
                <a:gd name="connsiteY7" fmla="*/ 344122 h 1317438"/>
                <a:gd name="connsiteX8" fmla="*/ 244368 w 1130406"/>
                <a:gd name="connsiteY8" fmla="*/ 104895 h 1317438"/>
                <a:gd name="connsiteX9" fmla="*/ 275132 w 1130406"/>
                <a:gd name="connsiteY9" fmla="*/ 7140 h 1317438"/>
                <a:gd name="connsiteX10" fmla="*/ 368434 w 1130406"/>
                <a:gd name="connsiteY10" fmla="*/ 16652 h 1317438"/>
                <a:gd name="connsiteX11" fmla="*/ 838592 w 1130406"/>
                <a:gd name="connsiteY11" fmla="*/ 136873 h 1317438"/>
                <a:gd name="connsiteX12" fmla="*/ 1105142 w 1130406"/>
                <a:gd name="connsiteY12" fmla="*/ 211151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406" h="1317438">
                  <a:moveTo>
                    <a:pt x="1105142" y="211151"/>
                  </a:moveTo>
                  <a:cubicBezTo>
                    <a:pt x="1113480" y="212628"/>
                    <a:pt x="1121111" y="216817"/>
                    <a:pt x="1126798" y="223092"/>
                  </a:cubicBezTo>
                  <a:cubicBezTo>
                    <a:pt x="1131899" y="232948"/>
                    <a:pt x="1132485" y="244545"/>
                    <a:pt x="1128416" y="254867"/>
                  </a:cubicBezTo>
                  <a:cubicBezTo>
                    <a:pt x="1046508" y="602577"/>
                    <a:pt x="955634" y="948323"/>
                    <a:pt x="855795" y="1292126"/>
                  </a:cubicBezTo>
                  <a:cubicBezTo>
                    <a:pt x="852961" y="1301639"/>
                    <a:pt x="849115" y="1312366"/>
                    <a:pt x="839806" y="1316009"/>
                  </a:cubicBezTo>
                  <a:cubicBezTo>
                    <a:pt x="834179" y="1317628"/>
                    <a:pt x="828229" y="1317628"/>
                    <a:pt x="822602" y="1316009"/>
                  </a:cubicBezTo>
                  <a:cubicBezTo>
                    <a:pt x="547147" y="1263994"/>
                    <a:pt x="271489" y="1211979"/>
                    <a:pt x="688" y="1139725"/>
                  </a:cubicBezTo>
                  <a:cubicBezTo>
                    <a:pt x="33881" y="869937"/>
                    <a:pt x="106337" y="606422"/>
                    <a:pt x="178591" y="344122"/>
                  </a:cubicBezTo>
                  <a:cubicBezTo>
                    <a:pt x="200449" y="264380"/>
                    <a:pt x="222369" y="184637"/>
                    <a:pt x="244368" y="104895"/>
                  </a:cubicBezTo>
                  <a:cubicBezTo>
                    <a:pt x="250845" y="81417"/>
                    <a:pt x="255501" y="23938"/>
                    <a:pt x="275132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896" y="54034"/>
                    <a:pt x="682608" y="94107"/>
                    <a:pt x="838592" y="136873"/>
                  </a:cubicBezTo>
                  <a:cubicBezTo>
                    <a:pt x="927503" y="160492"/>
                    <a:pt x="1016352" y="185244"/>
                    <a:pt x="1105142" y="211151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7ED4E5C-748D-4F04-9D50-3EEB5324B837}"/>
                </a:ext>
              </a:extLst>
            </p:cNvPr>
            <p:cNvSpPr/>
            <p:nvPr/>
          </p:nvSpPr>
          <p:spPr>
            <a:xfrm>
              <a:off x="177722" y="1438210"/>
              <a:ext cx="552800" cy="296470"/>
            </a:xfrm>
            <a:custGeom>
              <a:avLst/>
              <a:gdLst>
                <a:gd name="connsiteX0" fmla="*/ 2237 w 552800"/>
                <a:gd name="connsiteY0" fmla="*/ 146696 h 296470"/>
                <a:gd name="connsiteX1" fmla="*/ 1023 w 552800"/>
                <a:gd name="connsiteY1" fmla="*/ 157221 h 296470"/>
                <a:gd name="connsiteX2" fmla="*/ 17011 w 552800"/>
                <a:gd name="connsiteY2" fmla="*/ 169364 h 296470"/>
                <a:gd name="connsiteX3" fmla="*/ 160709 w 552800"/>
                <a:gd name="connsiteY3" fmla="*/ 215105 h 296470"/>
                <a:gd name="connsiteX4" fmla="*/ 486966 w 552800"/>
                <a:gd name="connsiteY4" fmla="*/ 296062 h 296470"/>
                <a:gd name="connsiteX5" fmla="*/ 501943 w 552800"/>
                <a:gd name="connsiteY5" fmla="*/ 293026 h 296470"/>
                <a:gd name="connsiteX6" fmla="*/ 509634 w 552800"/>
                <a:gd name="connsiteY6" fmla="*/ 279061 h 296470"/>
                <a:gd name="connsiteX7" fmla="*/ 552945 w 552800"/>
                <a:gd name="connsiteY7" fmla="*/ 135363 h 296470"/>
                <a:gd name="connsiteX8" fmla="*/ 541207 w 552800"/>
                <a:gd name="connsiteY8" fmla="*/ 115123 h 296470"/>
                <a:gd name="connsiteX9" fmla="*/ 133792 w 552800"/>
                <a:gd name="connsiteY9" fmla="*/ 10487 h 296470"/>
                <a:gd name="connsiteX10" fmla="*/ 47370 w 552800"/>
                <a:gd name="connsiteY10" fmla="*/ 25666 h 296470"/>
                <a:gd name="connsiteX11" fmla="*/ 2237 w 552800"/>
                <a:gd name="connsiteY11" fmla="*/ 146696 h 296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2800" h="296470">
                  <a:moveTo>
                    <a:pt x="2237" y="146696"/>
                  </a:moveTo>
                  <a:cubicBezTo>
                    <a:pt x="739" y="149995"/>
                    <a:pt x="314" y="153679"/>
                    <a:pt x="1023" y="157221"/>
                  </a:cubicBezTo>
                  <a:cubicBezTo>
                    <a:pt x="2641" y="164103"/>
                    <a:pt x="10332" y="167138"/>
                    <a:pt x="17011" y="169364"/>
                  </a:cubicBezTo>
                  <a:lnTo>
                    <a:pt x="160709" y="215105"/>
                  </a:lnTo>
                  <a:cubicBezTo>
                    <a:pt x="206855" y="229677"/>
                    <a:pt x="422807" y="293633"/>
                    <a:pt x="486966" y="296062"/>
                  </a:cubicBezTo>
                  <a:cubicBezTo>
                    <a:pt x="492147" y="296730"/>
                    <a:pt x="497429" y="295657"/>
                    <a:pt x="501943" y="293026"/>
                  </a:cubicBezTo>
                  <a:cubicBezTo>
                    <a:pt x="506052" y="289403"/>
                    <a:pt x="508784" y="284465"/>
                    <a:pt x="509634" y="279061"/>
                  </a:cubicBezTo>
                  <a:cubicBezTo>
                    <a:pt x="525825" y="224820"/>
                    <a:pt x="537766" y="186568"/>
                    <a:pt x="552945" y="135363"/>
                  </a:cubicBezTo>
                  <a:cubicBezTo>
                    <a:pt x="555253" y="126538"/>
                    <a:pt x="550011" y="117491"/>
                    <a:pt x="541207" y="115123"/>
                  </a:cubicBezTo>
                  <a:lnTo>
                    <a:pt x="133792" y="10487"/>
                  </a:lnTo>
                  <a:cubicBezTo>
                    <a:pt x="96754" y="975"/>
                    <a:pt x="65990" y="-13598"/>
                    <a:pt x="47370" y="25666"/>
                  </a:cubicBezTo>
                  <a:cubicBezTo>
                    <a:pt x="29357" y="64829"/>
                    <a:pt x="14259" y="105287"/>
                    <a:pt x="2237" y="146696"/>
                  </a:cubicBezTo>
                  <a:close/>
                </a:path>
              </a:pathLst>
            </a:custGeom>
            <a:solidFill>
              <a:srgbClr val="FFFFFF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4A88FCC-54C6-4C4D-BB15-2ABE2C19293C}"/>
                </a:ext>
              </a:extLst>
            </p:cNvPr>
            <p:cNvSpPr/>
            <p:nvPr/>
          </p:nvSpPr>
          <p:spPr>
            <a:xfrm>
              <a:off x="113771" y="1261000"/>
              <a:ext cx="56401" cy="51296"/>
            </a:xfrm>
            <a:custGeom>
              <a:avLst/>
              <a:gdLst>
                <a:gd name="connsiteX0" fmla="*/ 27937 w 56401"/>
                <a:gd name="connsiteY0" fmla="*/ 1091 h 51296"/>
                <a:gd name="connsiteX1" fmla="*/ 4054 w 56401"/>
                <a:gd name="connsiteY1" fmla="*/ 41570 h 51296"/>
                <a:gd name="connsiteX2" fmla="*/ 44533 w 56401"/>
                <a:gd name="connsiteY2" fmla="*/ 45820 h 51296"/>
                <a:gd name="connsiteX3" fmla="*/ 52851 w 56401"/>
                <a:gd name="connsiteY3" fmla="*/ 8377 h 51296"/>
                <a:gd name="connsiteX4" fmla="*/ 50604 w 56401"/>
                <a:gd name="connsiteY4" fmla="*/ 5341 h 51296"/>
                <a:gd name="connsiteX5" fmla="*/ 27937 w 56401"/>
                <a:gd name="connsiteY5" fmla="*/ 1091 h 5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01" h="51296">
                  <a:moveTo>
                    <a:pt x="27937" y="1091"/>
                  </a:moveTo>
                  <a:cubicBezTo>
                    <a:pt x="10126" y="6353"/>
                    <a:pt x="-6673" y="26795"/>
                    <a:pt x="4054" y="41570"/>
                  </a:cubicBezTo>
                  <a:cubicBezTo>
                    <a:pt x="14821" y="52417"/>
                    <a:pt x="31741" y="54199"/>
                    <a:pt x="44533" y="45820"/>
                  </a:cubicBezTo>
                  <a:cubicBezTo>
                    <a:pt x="57161" y="37785"/>
                    <a:pt x="60886" y="21006"/>
                    <a:pt x="52851" y="8377"/>
                  </a:cubicBezTo>
                  <a:cubicBezTo>
                    <a:pt x="52163" y="7325"/>
                    <a:pt x="51413" y="6292"/>
                    <a:pt x="50604" y="5341"/>
                  </a:cubicBezTo>
                  <a:cubicBezTo>
                    <a:pt x="44350" y="-22"/>
                    <a:pt x="35708" y="-1641"/>
                    <a:pt x="27937" y="1091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A51FCF5-8EE9-4F63-8C54-6A7A535EECCF}"/>
                </a:ext>
              </a:extLst>
            </p:cNvPr>
            <p:cNvSpPr/>
            <p:nvPr/>
          </p:nvSpPr>
          <p:spPr>
            <a:xfrm>
              <a:off x="87056" y="1358921"/>
              <a:ext cx="45324" cy="41618"/>
            </a:xfrm>
            <a:custGeom>
              <a:avLst/>
              <a:gdLst>
                <a:gd name="connsiteX0" fmla="*/ 23078 w 45324"/>
                <a:gd name="connsiteY0" fmla="*/ 723 h 41618"/>
                <a:gd name="connsiteX1" fmla="*/ 2839 w 45324"/>
                <a:gd name="connsiteY1" fmla="*/ 33511 h 41618"/>
                <a:gd name="connsiteX2" fmla="*/ 35829 w 45324"/>
                <a:gd name="connsiteY2" fmla="*/ 36952 h 41618"/>
                <a:gd name="connsiteX3" fmla="*/ 42709 w 45324"/>
                <a:gd name="connsiteY3" fmla="*/ 7119 h 41618"/>
                <a:gd name="connsiteX4" fmla="*/ 40686 w 45324"/>
                <a:gd name="connsiteY4" fmla="*/ 4367 h 41618"/>
                <a:gd name="connsiteX5" fmla="*/ 23078 w 45324"/>
                <a:gd name="connsiteY5" fmla="*/ 723 h 41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618">
                  <a:moveTo>
                    <a:pt x="23078" y="723"/>
                  </a:moveTo>
                  <a:cubicBezTo>
                    <a:pt x="8708" y="4771"/>
                    <a:pt x="-4650" y="20962"/>
                    <a:pt x="2839" y="33511"/>
                  </a:cubicBezTo>
                  <a:cubicBezTo>
                    <a:pt x="11522" y="42558"/>
                    <a:pt x="25466" y="43995"/>
                    <a:pt x="35829" y="36952"/>
                  </a:cubicBezTo>
                  <a:cubicBezTo>
                    <a:pt x="45968" y="30617"/>
                    <a:pt x="49065" y="17259"/>
                    <a:pt x="42709" y="7119"/>
                  </a:cubicBezTo>
                  <a:cubicBezTo>
                    <a:pt x="42123" y="6147"/>
                    <a:pt x="41435" y="5217"/>
                    <a:pt x="40686" y="4367"/>
                  </a:cubicBezTo>
                  <a:cubicBezTo>
                    <a:pt x="35909" y="56"/>
                    <a:pt x="29171" y="-1341"/>
                    <a:pt x="23078" y="723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3C3B863-3947-4CC0-9F1D-8B4D87C2B0A9}"/>
                </a:ext>
              </a:extLst>
            </p:cNvPr>
            <p:cNvSpPr/>
            <p:nvPr/>
          </p:nvSpPr>
          <p:spPr>
            <a:xfrm>
              <a:off x="53023" y="1462240"/>
              <a:ext cx="48217" cy="43867"/>
            </a:xfrm>
            <a:custGeom>
              <a:avLst/>
              <a:gdLst>
                <a:gd name="connsiteX0" fmla="*/ 23715 w 48217"/>
                <a:gd name="connsiteY0" fmla="*/ 826 h 43867"/>
                <a:gd name="connsiteX1" fmla="*/ 3476 w 48217"/>
                <a:gd name="connsiteY1" fmla="*/ 35435 h 43867"/>
                <a:gd name="connsiteX2" fmla="*/ 38288 w 48217"/>
                <a:gd name="connsiteY2" fmla="*/ 39078 h 43867"/>
                <a:gd name="connsiteX3" fmla="*/ 45251 w 48217"/>
                <a:gd name="connsiteY3" fmla="*/ 7202 h 43867"/>
                <a:gd name="connsiteX4" fmla="*/ 43551 w 48217"/>
                <a:gd name="connsiteY4" fmla="*/ 4874 h 43867"/>
                <a:gd name="connsiteX5" fmla="*/ 23715 w 48217"/>
                <a:gd name="connsiteY5" fmla="*/ 826 h 4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17" h="43867">
                  <a:moveTo>
                    <a:pt x="23715" y="826"/>
                  </a:moveTo>
                  <a:cubicBezTo>
                    <a:pt x="8536" y="5279"/>
                    <a:pt x="-5429" y="22280"/>
                    <a:pt x="3476" y="35435"/>
                  </a:cubicBezTo>
                  <a:cubicBezTo>
                    <a:pt x="12705" y="44826"/>
                    <a:pt x="27298" y="46344"/>
                    <a:pt x="38288" y="39078"/>
                  </a:cubicBezTo>
                  <a:cubicBezTo>
                    <a:pt x="49014" y="32197"/>
                    <a:pt x="52131" y="17928"/>
                    <a:pt x="45251" y="7202"/>
                  </a:cubicBezTo>
                  <a:cubicBezTo>
                    <a:pt x="44744" y="6392"/>
                    <a:pt x="44157" y="5623"/>
                    <a:pt x="43551" y="4874"/>
                  </a:cubicBezTo>
                  <a:cubicBezTo>
                    <a:pt x="38146" y="77"/>
                    <a:pt x="30578" y="-1461"/>
                    <a:pt x="23715" y="82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52B57E7-E22D-4B93-964B-8204408CFE84}"/>
                </a:ext>
              </a:extLst>
            </p:cNvPr>
            <p:cNvSpPr/>
            <p:nvPr/>
          </p:nvSpPr>
          <p:spPr>
            <a:xfrm>
              <a:off x="16503" y="1602057"/>
              <a:ext cx="56429" cy="51270"/>
            </a:xfrm>
            <a:custGeom>
              <a:avLst/>
              <a:gdLst>
                <a:gd name="connsiteX0" fmla="*/ 28056 w 56429"/>
                <a:gd name="connsiteY0" fmla="*/ 1064 h 51270"/>
                <a:gd name="connsiteX1" fmla="*/ 3971 w 56429"/>
                <a:gd name="connsiteY1" fmla="*/ 41543 h 51270"/>
                <a:gd name="connsiteX2" fmla="*/ 44450 w 56429"/>
                <a:gd name="connsiteY2" fmla="*/ 45793 h 51270"/>
                <a:gd name="connsiteX3" fmla="*/ 53032 w 56429"/>
                <a:gd name="connsiteY3" fmla="*/ 8695 h 51270"/>
                <a:gd name="connsiteX4" fmla="*/ 50521 w 56429"/>
                <a:gd name="connsiteY4" fmla="*/ 5315 h 51270"/>
                <a:gd name="connsiteX5" fmla="*/ 28056 w 56429"/>
                <a:gd name="connsiteY5" fmla="*/ 1064 h 5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29" h="51270">
                  <a:moveTo>
                    <a:pt x="28056" y="1064"/>
                  </a:moveTo>
                  <a:cubicBezTo>
                    <a:pt x="10043" y="6327"/>
                    <a:pt x="-6553" y="26769"/>
                    <a:pt x="3971" y="41543"/>
                  </a:cubicBezTo>
                  <a:cubicBezTo>
                    <a:pt x="14738" y="52391"/>
                    <a:pt x="31658" y="54173"/>
                    <a:pt x="44450" y="45793"/>
                  </a:cubicBezTo>
                  <a:cubicBezTo>
                    <a:pt x="57059" y="37920"/>
                    <a:pt x="60904" y="21324"/>
                    <a:pt x="53032" y="8695"/>
                  </a:cubicBezTo>
                  <a:cubicBezTo>
                    <a:pt x="52282" y="7501"/>
                    <a:pt x="51453" y="6368"/>
                    <a:pt x="50521" y="5315"/>
                  </a:cubicBezTo>
                  <a:cubicBezTo>
                    <a:pt x="44329" y="-8"/>
                    <a:pt x="35767" y="-1627"/>
                    <a:pt x="28056" y="1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A82E5B3-532B-49C5-B835-8A4E8ABDAB63}"/>
                </a:ext>
              </a:extLst>
            </p:cNvPr>
            <p:cNvSpPr/>
            <p:nvPr/>
          </p:nvSpPr>
          <p:spPr>
            <a:xfrm>
              <a:off x="-23660" y="1749221"/>
              <a:ext cx="48673" cy="44058"/>
            </a:xfrm>
            <a:custGeom>
              <a:avLst/>
              <a:gdLst>
                <a:gd name="connsiteX0" fmla="*/ 23693 w 48673"/>
                <a:gd name="connsiteY0" fmla="*/ 1040 h 44058"/>
                <a:gd name="connsiteX1" fmla="*/ 3454 w 48673"/>
                <a:gd name="connsiteY1" fmla="*/ 35446 h 44058"/>
                <a:gd name="connsiteX2" fmla="*/ 38265 w 48673"/>
                <a:gd name="connsiteY2" fmla="*/ 39090 h 44058"/>
                <a:gd name="connsiteX3" fmla="*/ 46098 w 48673"/>
                <a:gd name="connsiteY3" fmla="*/ 7719 h 44058"/>
                <a:gd name="connsiteX4" fmla="*/ 43932 w 48673"/>
                <a:gd name="connsiteY4" fmla="*/ 4683 h 44058"/>
                <a:gd name="connsiteX5" fmla="*/ 23693 w 48673"/>
                <a:gd name="connsiteY5" fmla="*/ 1040 h 44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73" h="44058">
                  <a:moveTo>
                    <a:pt x="23693" y="1040"/>
                  </a:moveTo>
                  <a:cubicBezTo>
                    <a:pt x="8716" y="5290"/>
                    <a:pt x="-5451" y="22493"/>
                    <a:pt x="3454" y="35446"/>
                  </a:cubicBezTo>
                  <a:cubicBezTo>
                    <a:pt x="12582" y="45060"/>
                    <a:pt x="27357" y="46618"/>
                    <a:pt x="38265" y="39090"/>
                  </a:cubicBezTo>
                  <a:cubicBezTo>
                    <a:pt x="49094" y="32593"/>
                    <a:pt x="52594" y="18547"/>
                    <a:pt x="46098" y="7719"/>
                  </a:cubicBezTo>
                  <a:cubicBezTo>
                    <a:pt x="45470" y="6646"/>
                    <a:pt x="44742" y="5634"/>
                    <a:pt x="43932" y="4683"/>
                  </a:cubicBezTo>
                  <a:cubicBezTo>
                    <a:pt x="38346" y="-114"/>
                    <a:pt x="30595" y="-1510"/>
                    <a:pt x="23693" y="1040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48ADF69-2BFF-435B-BD38-0BE6C4DCE5A9}"/>
                </a:ext>
              </a:extLst>
            </p:cNvPr>
            <p:cNvSpPr/>
            <p:nvPr/>
          </p:nvSpPr>
          <p:spPr>
            <a:xfrm>
              <a:off x="-51888" y="1870776"/>
              <a:ext cx="45833" cy="41814"/>
            </a:xfrm>
            <a:custGeom>
              <a:avLst/>
              <a:gdLst>
                <a:gd name="connsiteX0" fmla="*/ 22575 w 45833"/>
                <a:gd name="connsiteY0" fmla="*/ 920 h 41814"/>
                <a:gd name="connsiteX1" fmla="*/ 3347 w 45833"/>
                <a:gd name="connsiteY1" fmla="*/ 33707 h 41814"/>
                <a:gd name="connsiteX2" fmla="*/ 36337 w 45833"/>
                <a:gd name="connsiteY2" fmla="*/ 37147 h 41814"/>
                <a:gd name="connsiteX3" fmla="*/ 43219 w 45833"/>
                <a:gd name="connsiteY3" fmla="*/ 7315 h 41814"/>
                <a:gd name="connsiteX4" fmla="*/ 41194 w 45833"/>
                <a:gd name="connsiteY4" fmla="*/ 4563 h 41814"/>
                <a:gd name="connsiteX5" fmla="*/ 22575 w 45833"/>
                <a:gd name="connsiteY5" fmla="*/ 920 h 41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33" h="41814">
                  <a:moveTo>
                    <a:pt x="22575" y="920"/>
                  </a:moveTo>
                  <a:cubicBezTo>
                    <a:pt x="8206" y="4967"/>
                    <a:pt x="-5153" y="21159"/>
                    <a:pt x="3347" y="33707"/>
                  </a:cubicBezTo>
                  <a:cubicBezTo>
                    <a:pt x="12030" y="42754"/>
                    <a:pt x="25975" y="44191"/>
                    <a:pt x="36337" y="37147"/>
                  </a:cubicBezTo>
                  <a:cubicBezTo>
                    <a:pt x="46478" y="30813"/>
                    <a:pt x="49573" y="17455"/>
                    <a:pt x="43219" y="7315"/>
                  </a:cubicBezTo>
                  <a:cubicBezTo>
                    <a:pt x="42632" y="6344"/>
                    <a:pt x="41944" y="5412"/>
                    <a:pt x="41194" y="4563"/>
                  </a:cubicBezTo>
                  <a:cubicBezTo>
                    <a:pt x="36156" y="-52"/>
                    <a:pt x="28971" y="-1448"/>
                    <a:pt x="22575" y="920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3895EE5-0585-4D36-971A-B65BEBA3EA17}"/>
                </a:ext>
              </a:extLst>
            </p:cNvPr>
            <p:cNvSpPr/>
            <p:nvPr/>
          </p:nvSpPr>
          <p:spPr>
            <a:xfrm>
              <a:off x="-69496" y="1975617"/>
              <a:ext cx="45819" cy="41777"/>
            </a:xfrm>
            <a:custGeom>
              <a:avLst/>
              <a:gdLst>
                <a:gd name="connsiteX0" fmla="*/ 22575 w 45819"/>
                <a:gd name="connsiteY0" fmla="*/ 918 h 41777"/>
                <a:gd name="connsiteX1" fmla="*/ 3347 w 45819"/>
                <a:gd name="connsiteY1" fmla="*/ 33706 h 41777"/>
                <a:gd name="connsiteX2" fmla="*/ 36540 w 45819"/>
                <a:gd name="connsiteY2" fmla="*/ 37147 h 41777"/>
                <a:gd name="connsiteX3" fmla="*/ 42997 w 45819"/>
                <a:gd name="connsiteY3" fmla="*/ 6909 h 41777"/>
                <a:gd name="connsiteX4" fmla="*/ 41397 w 45819"/>
                <a:gd name="connsiteY4" fmla="*/ 4764 h 41777"/>
                <a:gd name="connsiteX5" fmla="*/ 22575 w 45819"/>
                <a:gd name="connsiteY5" fmla="*/ 918 h 4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19" h="41777">
                  <a:moveTo>
                    <a:pt x="22575" y="918"/>
                  </a:moveTo>
                  <a:cubicBezTo>
                    <a:pt x="8205" y="5168"/>
                    <a:pt x="-5153" y="21157"/>
                    <a:pt x="3347" y="33706"/>
                  </a:cubicBezTo>
                  <a:cubicBezTo>
                    <a:pt x="12132" y="42692"/>
                    <a:pt x="26097" y="44149"/>
                    <a:pt x="36540" y="37147"/>
                  </a:cubicBezTo>
                  <a:cubicBezTo>
                    <a:pt x="46659" y="30569"/>
                    <a:pt x="49554" y="17049"/>
                    <a:pt x="42997" y="6909"/>
                  </a:cubicBezTo>
                  <a:cubicBezTo>
                    <a:pt x="42510" y="6160"/>
                    <a:pt x="41964" y="5452"/>
                    <a:pt x="41397" y="4764"/>
                  </a:cubicBezTo>
                  <a:cubicBezTo>
                    <a:pt x="36358" y="7"/>
                    <a:pt x="29071" y="-1490"/>
                    <a:pt x="22575" y="918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208D3ED-E779-4F5D-BC1E-B1B20AEA99D7}"/>
                </a:ext>
              </a:extLst>
            </p:cNvPr>
            <p:cNvSpPr/>
            <p:nvPr/>
          </p:nvSpPr>
          <p:spPr>
            <a:xfrm>
              <a:off x="-101775" y="2126905"/>
              <a:ext cx="45324" cy="41711"/>
            </a:xfrm>
            <a:custGeom>
              <a:avLst/>
              <a:gdLst>
                <a:gd name="connsiteX0" fmla="*/ 23078 w 45324"/>
                <a:gd name="connsiteY0" fmla="*/ 614 h 41711"/>
                <a:gd name="connsiteX1" fmla="*/ 2839 w 45324"/>
                <a:gd name="connsiteY1" fmla="*/ 33604 h 41711"/>
                <a:gd name="connsiteX2" fmla="*/ 35829 w 45324"/>
                <a:gd name="connsiteY2" fmla="*/ 37045 h 41711"/>
                <a:gd name="connsiteX3" fmla="*/ 42711 w 45324"/>
                <a:gd name="connsiteY3" fmla="*/ 7212 h 41711"/>
                <a:gd name="connsiteX4" fmla="*/ 40686 w 45324"/>
                <a:gd name="connsiteY4" fmla="*/ 4460 h 41711"/>
                <a:gd name="connsiteX5" fmla="*/ 23078 w 45324"/>
                <a:gd name="connsiteY5" fmla="*/ 614 h 4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711">
                  <a:moveTo>
                    <a:pt x="23078" y="614"/>
                  </a:moveTo>
                  <a:cubicBezTo>
                    <a:pt x="8709" y="4865"/>
                    <a:pt x="-4650" y="20853"/>
                    <a:pt x="2839" y="33604"/>
                  </a:cubicBezTo>
                  <a:cubicBezTo>
                    <a:pt x="11522" y="42651"/>
                    <a:pt x="25467" y="44088"/>
                    <a:pt x="35829" y="37045"/>
                  </a:cubicBezTo>
                  <a:cubicBezTo>
                    <a:pt x="45969" y="30710"/>
                    <a:pt x="49065" y="17352"/>
                    <a:pt x="42711" y="7212"/>
                  </a:cubicBezTo>
                  <a:cubicBezTo>
                    <a:pt x="42124" y="6241"/>
                    <a:pt x="41436" y="5309"/>
                    <a:pt x="40686" y="4460"/>
                  </a:cubicBezTo>
                  <a:cubicBezTo>
                    <a:pt x="35910" y="169"/>
                    <a:pt x="29211" y="-1309"/>
                    <a:pt x="23078" y="614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E40E073-AA52-49A1-9A07-210EE54AB795}"/>
                </a:ext>
              </a:extLst>
            </p:cNvPr>
            <p:cNvSpPr/>
            <p:nvPr/>
          </p:nvSpPr>
          <p:spPr>
            <a:xfrm>
              <a:off x="1173" y="1235719"/>
              <a:ext cx="152863" cy="106355"/>
            </a:xfrm>
            <a:custGeom>
              <a:avLst/>
              <a:gdLst>
                <a:gd name="connsiteX0" fmla="*/ 19099 w 152863"/>
                <a:gd name="connsiteY0" fmla="*/ 96400 h 106355"/>
                <a:gd name="connsiteX1" fmla="*/ 883 w 152863"/>
                <a:gd name="connsiteY1" fmla="*/ 52076 h 106355"/>
                <a:gd name="connsiteX2" fmla="*/ 41362 w 152863"/>
                <a:gd name="connsiteY2" fmla="*/ 3502 h 106355"/>
                <a:gd name="connsiteX3" fmla="*/ 100258 w 152863"/>
                <a:gd name="connsiteY3" fmla="*/ 6336 h 106355"/>
                <a:gd name="connsiteX4" fmla="*/ 147011 w 152863"/>
                <a:gd name="connsiteY4" fmla="*/ 32242 h 106355"/>
                <a:gd name="connsiteX5" fmla="*/ 151322 w 152863"/>
                <a:gd name="connsiteY5" fmla="*/ 51813 h 106355"/>
                <a:gd name="connsiteX6" fmla="*/ 150856 w 152863"/>
                <a:gd name="connsiteY6" fmla="*/ 52481 h 106355"/>
                <a:gd name="connsiteX7" fmla="*/ 131346 w 152863"/>
                <a:gd name="connsiteY7" fmla="*/ 57014 h 106355"/>
                <a:gd name="connsiteX8" fmla="*/ 130617 w 152863"/>
                <a:gd name="connsiteY8" fmla="*/ 56529 h 106355"/>
                <a:gd name="connsiteX9" fmla="*/ 90139 w 152863"/>
                <a:gd name="connsiteY9" fmla="*/ 33456 h 106355"/>
                <a:gd name="connsiteX10" fmla="*/ 49660 w 152863"/>
                <a:gd name="connsiteY10" fmla="*/ 31027 h 106355"/>
                <a:gd name="connsiteX11" fmla="*/ 28004 w 152863"/>
                <a:gd name="connsiteY11" fmla="*/ 55112 h 106355"/>
                <a:gd name="connsiteX12" fmla="*/ 40350 w 152863"/>
                <a:gd name="connsiteY12" fmla="*/ 77578 h 106355"/>
                <a:gd name="connsiteX13" fmla="*/ 47413 w 152863"/>
                <a:gd name="connsiteY13" fmla="*/ 96319 h 106355"/>
                <a:gd name="connsiteX14" fmla="*/ 46624 w 152863"/>
                <a:gd name="connsiteY14" fmla="*/ 97817 h 106355"/>
                <a:gd name="connsiteX15" fmla="*/ 27862 w 152863"/>
                <a:gd name="connsiteY15" fmla="*/ 104881 h 106355"/>
                <a:gd name="connsiteX16" fmla="*/ 26385 w 152863"/>
                <a:gd name="connsiteY16" fmla="*/ 104091 h 106355"/>
                <a:gd name="connsiteX17" fmla="*/ 19099 w 152863"/>
                <a:gd name="connsiteY17" fmla="*/ 96400 h 106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863" h="106355">
                  <a:moveTo>
                    <a:pt x="19099" y="96400"/>
                  </a:moveTo>
                  <a:cubicBezTo>
                    <a:pt x="6206" y="85450"/>
                    <a:pt x="-573" y="68936"/>
                    <a:pt x="883" y="52076"/>
                  </a:cubicBezTo>
                  <a:cubicBezTo>
                    <a:pt x="4223" y="29591"/>
                    <a:pt x="19828" y="10829"/>
                    <a:pt x="41362" y="3502"/>
                  </a:cubicBezTo>
                  <a:cubicBezTo>
                    <a:pt x="60751" y="-2286"/>
                    <a:pt x="81516" y="-1294"/>
                    <a:pt x="100258" y="6336"/>
                  </a:cubicBezTo>
                  <a:cubicBezTo>
                    <a:pt x="116794" y="13136"/>
                    <a:pt x="132479" y="21839"/>
                    <a:pt x="147011" y="32242"/>
                  </a:cubicBezTo>
                  <a:cubicBezTo>
                    <a:pt x="153609" y="36452"/>
                    <a:pt x="155532" y="45215"/>
                    <a:pt x="151322" y="51813"/>
                  </a:cubicBezTo>
                  <a:cubicBezTo>
                    <a:pt x="151160" y="52036"/>
                    <a:pt x="151018" y="52259"/>
                    <a:pt x="150856" y="52481"/>
                  </a:cubicBezTo>
                  <a:cubicBezTo>
                    <a:pt x="146707" y="59119"/>
                    <a:pt x="137984" y="61143"/>
                    <a:pt x="131346" y="57014"/>
                  </a:cubicBezTo>
                  <a:cubicBezTo>
                    <a:pt x="131103" y="56853"/>
                    <a:pt x="130859" y="56691"/>
                    <a:pt x="130617" y="56529"/>
                  </a:cubicBezTo>
                  <a:cubicBezTo>
                    <a:pt x="118028" y="47340"/>
                    <a:pt x="104447" y="39589"/>
                    <a:pt x="90139" y="33456"/>
                  </a:cubicBezTo>
                  <a:cubicBezTo>
                    <a:pt x="77327" y="28032"/>
                    <a:pt x="63039" y="27182"/>
                    <a:pt x="49660" y="31027"/>
                  </a:cubicBezTo>
                  <a:cubicBezTo>
                    <a:pt x="38549" y="34468"/>
                    <a:pt x="30230" y="43718"/>
                    <a:pt x="28004" y="55112"/>
                  </a:cubicBezTo>
                  <a:cubicBezTo>
                    <a:pt x="27357" y="64382"/>
                    <a:pt x="32193" y="73165"/>
                    <a:pt x="40350" y="77578"/>
                  </a:cubicBezTo>
                  <a:cubicBezTo>
                    <a:pt x="47474" y="80816"/>
                    <a:pt x="50631" y="89195"/>
                    <a:pt x="47413" y="96319"/>
                  </a:cubicBezTo>
                  <a:cubicBezTo>
                    <a:pt x="47171" y="96846"/>
                    <a:pt x="46908" y="97331"/>
                    <a:pt x="46624" y="97817"/>
                  </a:cubicBezTo>
                  <a:cubicBezTo>
                    <a:pt x="43386" y="104941"/>
                    <a:pt x="35007" y="108099"/>
                    <a:pt x="27862" y="104881"/>
                  </a:cubicBezTo>
                  <a:cubicBezTo>
                    <a:pt x="27357" y="104637"/>
                    <a:pt x="26870" y="104374"/>
                    <a:pt x="26385" y="104091"/>
                  </a:cubicBezTo>
                  <a:cubicBezTo>
                    <a:pt x="23652" y="101844"/>
                    <a:pt x="21204" y="99254"/>
                    <a:pt x="19099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5A45236-5C07-4959-805C-9F2B1D427C2A}"/>
                </a:ext>
              </a:extLst>
            </p:cNvPr>
            <p:cNvSpPr/>
            <p:nvPr/>
          </p:nvSpPr>
          <p:spPr>
            <a:xfrm>
              <a:off x="-26378" y="1333676"/>
              <a:ext cx="153606" cy="105300"/>
            </a:xfrm>
            <a:custGeom>
              <a:avLst/>
              <a:gdLst>
                <a:gd name="connsiteX0" fmla="*/ 18923 w 153606"/>
                <a:gd name="connsiteY0" fmla="*/ 96400 h 105300"/>
                <a:gd name="connsiteX1" fmla="*/ 910 w 153606"/>
                <a:gd name="connsiteY1" fmla="*/ 52076 h 105300"/>
                <a:gd name="connsiteX2" fmla="*/ 41389 w 153606"/>
                <a:gd name="connsiteY2" fmla="*/ 3502 h 105300"/>
                <a:gd name="connsiteX3" fmla="*/ 100487 w 153606"/>
                <a:gd name="connsiteY3" fmla="*/ 6336 h 105300"/>
                <a:gd name="connsiteX4" fmla="*/ 147847 w 153606"/>
                <a:gd name="connsiteY4" fmla="*/ 31635 h 105300"/>
                <a:gd name="connsiteX5" fmla="*/ 151915 w 153606"/>
                <a:gd name="connsiteY5" fmla="*/ 51550 h 105300"/>
                <a:gd name="connsiteX6" fmla="*/ 151692 w 153606"/>
                <a:gd name="connsiteY6" fmla="*/ 51874 h 105300"/>
                <a:gd name="connsiteX7" fmla="*/ 131837 w 153606"/>
                <a:gd name="connsiteY7" fmla="*/ 56165 h 105300"/>
                <a:gd name="connsiteX8" fmla="*/ 131453 w 153606"/>
                <a:gd name="connsiteY8" fmla="*/ 55922 h 105300"/>
                <a:gd name="connsiteX9" fmla="*/ 90975 w 153606"/>
                <a:gd name="connsiteY9" fmla="*/ 32849 h 105300"/>
                <a:gd name="connsiteX10" fmla="*/ 50496 w 153606"/>
                <a:gd name="connsiteY10" fmla="*/ 30420 h 105300"/>
                <a:gd name="connsiteX11" fmla="*/ 28840 w 153606"/>
                <a:gd name="connsiteY11" fmla="*/ 54505 h 105300"/>
                <a:gd name="connsiteX12" fmla="*/ 41186 w 153606"/>
                <a:gd name="connsiteY12" fmla="*/ 76971 h 105300"/>
                <a:gd name="connsiteX13" fmla="*/ 48047 w 153606"/>
                <a:gd name="connsiteY13" fmla="*/ 96096 h 105300"/>
                <a:gd name="connsiteX14" fmla="*/ 47460 w 153606"/>
                <a:gd name="connsiteY14" fmla="*/ 97210 h 105300"/>
                <a:gd name="connsiteX15" fmla="*/ 28476 w 153606"/>
                <a:gd name="connsiteY15" fmla="*/ 103605 h 105300"/>
                <a:gd name="connsiteX16" fmla="*/ 28234 w 153606"/>
                <a:gd name="connsiteY16" fmla="*/ 103484 h 105300"/>
                <a:gd name="connsiteX17" fmla="*/ 18923 w 153606"/>
                <a:gd name="connsiteY17" fmla="*/ 96400 h 10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606" h="105300">
                  <a:moveTo>
                    <a:pt x="18923" y="96400"/>
                  </a:moveTo>
                  <a:cubicBezTo>
                    <a:pt x="6071" y="85431"/>
                    <a:pt x="-648" y="68895"/>
                    <a:pt x="910" y="52076"/>
                  </a:cubicBezTo>
                  <a:cubicBezTo>
                    <a:pt x="4250" y="29591"/>
                    <a:pt x="19875" y="10829"/>
                    <a:pt x="41389" y="3502"/>
                  </a:cubicBezTo>
                  <a:cubicBezTo>
                    <a:pt x="60838" y="-2286"/>
                    <a:pt x="81685" y="-1294"/>
                    <a:pt x="100487" y="6336"/>
                  </a:cubicBezTo>
                  <a:cubicBezTo>
                    <a:pt x="117205" y="12914"/>
                    <a:pt x="133093" y="21394"/>
                    <a:pt x="147847" y="31635"/>
                  </a:cubicBezTo>
                  <a:cubicBezTo>
                    <a:pt x="154466" y="36006"/>
                    <a:pt x="156287" y="44932"/>
                    <a:pt x="151915" y="51550"/>
                  </a:cubicBezTo>
                  <a:cubicBezTo>
                    <a:pt x="151835" y="51651"/>
                    <a:pt x="151773" y="51773"/>
                    <a:pt x="151692" y="51874"/>
                  </a:cubicBezTo>
                  <a:cubicBezTo>
                    <a:pt x="147402" y="58553"/>
                    <a:pt x="138497" y="60476"/>
                    <a:pt x="131837" y="56165"/>
                  </a:cubicBezTo>
                  <a:cubicBezTo>
                    <a:pt x="131697" y="56084"/>
                    <a:pt x="131574" y="56003"/>
                    <a:pt x="131453" y="55922"/>
                  </a:cubicBezTo>
                  <a:cubicBezTo>
                    <a:pt x="118905" y="46672"/>
                    <a:pt x="105324" y="38941"/>
                    <a:pt x="90975" y="32849"/>
                  </a:cubicBezTo>
                  <a:cubicBezTo>
                    <a:pt x="78164" y="27425"/>
                    <a:pt x="63875" y="26575"/>
                    <a:pt x="50496" y="30420"/>
                  </a:cubicBezTo>
                  <a:cubicBezTo>
                    <a:pt x="39344" y="33780"/>
                    <a:pt x="30986" y="43070"/>
                    <a:pt x="28840" y="54505"/>
                  </a:cubicBezTo>
                  <a:cubicBezTo>
                    <a:pt x="28092" y="63795"/>
                    <a:pt x="32949" y="72619"/>
                    <a:pt x="41186" y="76971"/>
                  </a:cubicBezTo>
                  <a:cubicBezTo>
                    <a:pt x="48372" y="80351"/>
                    <a:pt x="51428" y="88932"/>
                    <a:pt x="48047" y="96096"/>
                  </a:cubicBezTo>
                  <a:cubicBezTo>
                    <a:pt x="47865" y="96481"/>
                    <a:pt x="47663" y="96846"/>
                    <a:pt x="47460" y="97210"/>
                  </a:cubicBezTo>
                  <a:cubicBezTo>
                    <a:pt x="43979" y="104212"/>
                    <a:pt x="35479" y="107087"/>
                    <a:pt x="28476" y="103605"/>
                  </a:cubicBezTo>
                  <a:cubicBezTo>
                    <a:pt x="28396" y="103565"/>
                    <a:pt x="28314" y="103524"/>
                    <a:pt x="28234" y="103484"/>
                  </a:cubicBezTo>
                  <a:cubicBezTo>
                    <a:pt x="24853" y="101501"/>
                    <a:pt x="21736" y="99112"/>
                    <a:pt x="18923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1142937-4AE4-46CB-B8C4-E9C2FD065C11}"/>
                </a:ext>
              </a:extLst>
            </p:cNvPr>
            <p:cNvSpPr/>
            <p:nvPr/>
          </p:nvSpPr>
          <p:spPr>
            <a:xfrm>
              <a:off x="-61189" y="1437236"/>
              <a:ext cx="153092" cy="104954"/>
            </a:xfrm>
            <a:custGeom>
              <a:avLst/>
              <a:gdLst>
                <a:gd name="connsiteX0" fmla="*/ 18922 w 153092"/>
                <a:gd name="connsiteY0" fmla="*/ 96465 h 104954"/>
                <a:gd name="connsiteX1" fmla="*/ 910 w 153092"/>
                <a:gd name="connsiteY1" fmla="*/ 52141 h 104954"/>
                <a:gd name="connsiteX2" fmla="*/ 41389 w 153092"/>
                <a:gd name="connsiteY2" fmla="*/ 3567 h 104954"/>
                <a:gd name="connsiteX3" fmla="*/ 100487 w 153092"/>
                <a:gd name="connsiteY3" fmla="*/ 6199 h 104954"/>
                <a:gd name="connsiteX4" fmla="*/ 147239 w 153092"/>
                <a:gd name="connsiteY4" fmla="*/ 32307 h 104954"/>
                <a:gd name="connsiteX5" fmla="*/ 151551 w 153092"/>
                <a:gd name="connsiteY5" fmla="*/ 51878 h 104954"/>
                <a:gd name="connsiteX6" fmla="*/ 151085 w 153092"/>
                <a:gd name="connsiteY6" fmla="*/ 52547 h 104954"/>
                <a:gd name="connsiteX7" fmla="*/ 130887 w 153092"/>
                <a:gd name="connsiteY7" fmla="*/ 56614 h 104954"/>
                <a:gd name="connsiteX8" fmla="*/ 130846 w 153092"/>
                <a:gd name="connsiteY8" fmla="*/ 56594 h 104954"/>
                <a:gd name="connsiteX9" fmla="*/ 90367 w 153092"/>
                <a:gd name="connsiteY9" fmla="*/ 33522 h 104954"/>
                <a:gd name="connsiteX10" fmla="*/ 49889 w 153092"/>
                <a:gd name="connsiteY10" fmla="*/ 31093 h 104954"/>
                <a:gd name="connsiteX11" fmla="*/ 28233 w 153092"/>
                <a:gd name="connsiteY11" fmla="*/ 55177 h 104954"/>
                <a:gd name="connsiteX12" fmla="*/ 40376 w 153092"/>
                <a:gd name="connsiteY12" fmla="*/ 77643 h 104954"/>
                <a:gd name="connsiteX13" fmla="*/ 46772 w 153092"/>
                <a:gd name="connsiteY13" fmla="*/ 96627 h 104954"/>
                <a:gd name="connsiteX14" fmla="*/ 46651 w 153092"/>
                <a:gd name="connsiteY14" fmla="*/ 96871 h 104954"/>
                <a:gd name="connsiteX15" fmla="*/ 27990 w 153092"/>
                <a:gd name="connsiteY15" fmla="*/ 103327 h 104954"/>
                <a:gd name="connsiteX16" fmla="*/ 27626 w 153092"/>
                <a:gd name="connsiteY16" fmla="*/ 103145 h 104954"/>
                <a:gd name="connsiteX17" fmla="*/ 18922 w 153092"/>
                <a:gd name="connsiteY17" fmla="*/ 96465 h 10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92" h="104954">
                  <a:moveTo>
                    <a:pt x="18922" y="96465"/>
                  </a:moveTo>
                  <a:cubicBezTo>
                    <a:pt x="6072" y="85496"/>
                    <a:pt x="-648" y="68960"/>
                    <a:pt x="910" y="52141"/>
                  </a:cubicBezTo>
                  <a:cubicBezTo>
                    <a:pt x="4249" y="29656"/>
                    <a:pt x="19854" y="10894"/>
                    <a:pt x="41389" y="3567"/>
                  </a:cubicBezTo>
                  <a:cubicBezTo>
                    <a:pt x="60818" y="-2261"/>
                    <a:pt x="81644" y="-1331"/>
                    <a:pt x="100487" y="6199"/>
                  </a:cubicBezTo>
                  <a:cubicBezTo>
                    <a:pt x="116941" y="13242"/>
                    <a:pt x="132606" y="21985"/>
                    <a:pt x="147239" y="32307"/>
                  </a:cubicBezTo>
                  <a:cubicBezTo>
                    <a:pt x="153837" y="36517"/>
                    <a:pt x="155761" y="45281"/>
                    <a:pt x="151551" y="51878"/>
                  </a:cubicBezTo>
                  <a:cubicBezTo>
                    <a:pt x="151389" y="52101"/>
                    <a:pt x="151247" y="52324"/>
                    <a:pt x="151085" y="52547"/>
                  </a:cubicBezTo>
                  <a:cubicBezTo>
                    <a:pt x="146632" y="59246"/>
                    <a:pt x="137586" y="61067"/>
                    <a:pt x="130887" y="56614"/>
                  </a:cubicBezTo>
                  <a:cubicBezTo>
                    <a:pt x="130866" y="56614"/>
                    <a:pt x="130866" y="56594"/>
                    <a:pt x="130846" y="56594"/>
                  </a:cubicBezTo>
                  <a:cubicBezTo>
                    <a:pt x="118237" y="47426"/>
                    <a:pt x="104676" y="39695"/>
                    <a:pt x="90367" y="33522"/>
                  </a:cubicBezTo>
                  <a:cubicBezTo>
                    <a:pt x="77556" y="28097"/>
                    <a:pt x="63267" y="27248"/>
                    <a:pt x="49889" y="31093"/>
                  </a:cubicBezTo>
                  <a:cubicBezTo>
                    <a:pt x="38717" y="34412"/>
                    <a:pt x="30338" y="43722"/>
                    <a:pt x="28233" y="55177"/>
                  </a:cubicBezTo>
                  <a:cubicBezTo>
                    <a:pt x="27383" y="64427"/>
                    <a:pt x="32180" y="73292"/>
                    <a:pt x="40376" y="77643"/>
                  </a:cubicBezTo>
                  <a:cubicBezTo>
                    <a:pt x="47379" y="81124"/>
                    <a:pt x="50253" y="89625"/>
                    <a:pt x="46772" y="96627"/>
                  </a:cubicBezTo>
                  <a:cubicBezTo>
                    <a:pt x="46732" y="96708"/>
                    <a:pt x="46691" y="96789"/>
                    <a:pt x="46651" y="96871"/>
                  </a:cubicBezTo>
                  <a:cubicBezTo>
                    <a:pt x="43270" y="103812"/>
                    <a:pt x="34912" y="106707"/>
                    <a:pt x="27990" y="103327"/>
                  </a:cubicBezTo>
                  <a:cubicBezTo>
                    <a:pt x="27868" y="103266"/>
                    <a:pt x="27747" y="103205"/>
                    <a:pt x="27626" y="103145"/>
                  </a:cubicBezTo>
                  <a:cubicBezTo>
                    <a:pt x="24489" y="101242"/>
                    <a:pt x="21575" y="98995"/>
                    <a:pt x="18922" y="96465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7F34859-5E24-4F98-A4C5-7EC547EC50EC}"/>
                </a:ext>
              </a:extLst>
            </p:cNvPr>
            <p:cNvSpPr/>
            <p:nvPr/>
          </p:nvSpPr>
          <p:spPr>
            <a:xfrm>
              <a:off x="-93578" y="1581062"/>
              <a:ext cx="153184" cy="105118"/>
            </a:xfrm>
            <a:custGeom>
              <a:avLst/>
              <a:gdLst>
                <a:gd name="connsiteX0" fmla="*/ 18929 w 153184"/>
                <a:gd name="connsiteY0" fmla="*/ 96338 h 105118"/>
                <a:gd name="connsiteX1" fmla="*/ 916 w 153184"/>
                <a:gd name="connsiteY1" fmla="*/ 52014 h 105118"/>
                <a:gd name="connsiteX2" fmla="*/ 41394 w 153184"/>
                <a:gd name="connsiteY2" fmla="*/ 3642 h 105118"/>
                <a:gd name="connsiteX3" fmla="*/ 100493 w 153184"/>
                <a:gd name="connsiteY3" fmla="*/ 6273 h 105118"/>
                <a:gd name="connsiteX4" fmla="*/ 147246 w 153184"/>
                <a:gd name="connsiteY4" fmla="*/ 32382 h 105118"/>
                <a:gd name="connsiteX5" fmla="*/ 151779 w 153184"/>
                <a:gd name="connsiteY5" fmla="*/ 51609 h 105118"/>
                <a:gd name="connsiteX6" fmla="*/ 151091 w 153184"/>
                <a:gd name="connsiteY6" fmla="*/ 52621 h 105118"/>
                <a:gd name="connsiteX7" fmla="*/ 131580 w 153184"/>
                <a:gd name="connsiteY7" fmla="*/ 57155 h 105118"/>
                <a:gd name="connsiteX8" fmla="*/ 130852 w 153184"/>
                <a:gd name="connsiteY8" fmla="*/ 56669 h 105118"/>
                <a:gd name="connsiteX9" fmla="*/ 90374 w 153184"/>
                <a:gd name="connsiteY9" fmla="*/ 33596 h 105118"/>
                <a:gd name="connsiteX10" fmla="*/ 49895 w 153184"/>
                <a:gd name="connsiteY10" fmla="*/ 31167 h 105118"/>
                <a:gd name="connsiteX11" fmla="*/ 28239 w 153184"/>
                <a:gd name="connsiteY11" fmla="*/ 55455 h 105118"/>
                <a:gd name="connsiteX12" fmla="*/ 40382 w 153184"/>
                <a:gd name="connsiteY12" fmla="*/ 77920 h 105118"/>
                <a:gd name="connsiteX13" fmla="*/ 46839 w 153184"/>
                <a:gd name="connsiteY13" fmla="*/ 96580 h 105118"/>
                <a:gd name="connsiteX14" fmla="*/ 46656 w 153184"/>
                <a:gd name="connsiteY14" fmla="*/ 96945 h 105118"/>
                <a:gd name="connsiteX15" fmla="*/ 27713 w 153184"/>
                <a:gd name="connsiteY15" fmla="*/ 103462 h 105118"/>
                <a:gd name="connsiteX16" fmla="*/ 27631 w 153184"/>
                <a:gd name="connsiteY16" fmla="*/ 103422 h 105118"/>
                <a:gd name="connsiteX17" fmla="*/ 18929 w 153184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184" h="105118">
                  <a:moveTo>
                    <a:pt x="18929" y="96338"/>
                  </a:moveTo>
                  <a:cubicBezTo>
                    <a:pt x="6057" y="85388"/>
                    <a:pt x="-663" y="68832"/>
                    <a:pt x="916" y="52014"/>
                  </a:cubicBezTo>
                  <a:cubicBezTo>
                    <a:pt x="4053" y="29467"/>
                    <a:pt x="19759" y="10706"/>
                    <a:pt x="41394" y="3642"/>
                  </a:cubicBezTo>
                  <a:cubicBezTo>
                    <a:pt x="60804" y="-2288"/>
                    <a:pt x="81670" y="-1357"/>
                    <a:pt x="100493" y="6273"/>
                  </a:cubicBezTo>
                  <a:cubicBezTo>
                    <a:pt x="117028" y="13154"/>
                    <a:pt x="132714" y="21918"/>
                    <a:pt x="147246" y="32382"/>
                  </a:cubicBezTo>
                  <a:cubicBezTo>
                    <a:pt x="153803" y="36430"/>
                    <a:pt x="155847" y="45052"/>
                    <a:pt x="151779" y="51609"/>
                  </a:cubicBezTo>
                  <a:cubicBezTo>
                    <a:pt x="151577" y="51953"/>
                    <a:pt x="151333" y="52297"/>
                    <a:pt x="151091" y="52621"/>
                  </a:cubicBezTo>
                  <a:cubicBezTo>
                    <a:pt x="146942" y="59259"/>
                    <a:pt x="138218" y="61284"/>
                    <a:pt x="131580" y="57155"/>
                  </a:cubicBezTo>
                  <a:cubicBezTo>
                    <a:pt x="131338" y="56993"/>
                    <a:pt x="131094" y="56831"/>
                    <a:pt x="130852" y="56669"/>
                  </a:cubicBezTo>
                  <a:cubicBezTo>
                    <a:pt x="118242" y="47501"/>
                    <a:pt x="104682" y="39769"/>
                    <a:pt x="90374" y="33596"/>
                  </a:cubicBezTo>
                  <a:cubicBezTo>
                    <a:pt x="77561" y="28172"/>
                    <a:pt x="63272" y="27322"/>
                    <a:pt x="49895" y="31167"/>
                  </a:cubicBezTo>
                  <a:cubicBezTo>
                    <a:pt x="38683" y="34547"/>
                    <a:pt x="30323" y="43939"/>
                    <a:pt x="28239" y="55455"/>
                  </a:cubicBezTo>
                  <a:cubicBezTo>
                    <a:pt x="27510" y="64684"/>
                    <a:pt x="32266" y="73488"/>
                    <a:pt x="40382" y="77920"/>
                  </a:cubicBezTo>
                  <a:cubicBezTo>
                    <a:pt x="47325" y="81300"/>
                    <a:pt x="50198" y="89639"/>
                    <a:pt x="46839" y="96580"/>
                  </a:cubicBezTo>
                  <a:cubicBezTo>
                    <a:pt x="46777" y="96702"/>
                    <a:pt x="46717" y="96823"/>
                    <a:pt x="46656" y="96945"/>
                  </a:cubicBezTo>
                  <a:cubicBezTo>
                    <a:pt x="43216" y="103968"/>
                    <a:pt x="34736" y="106903"/>
                    <a:pt x="27713" y="103462"/>
                  </a:cubicBezTo>
                  <a:cubicBezTo>
                    <a:pt x="27672" y="103442"/>
                    <a:pt x="27652" y="103442"/>
                    <a:pt x="27631" y="103422"/>
                  </a:cubicBezTo>
                  <a:cubicBezTo>
                    <a:pt x="24515" y="101317"/>
                    <a:pt x="21601" y="98949"/>
                    <a:pt x="18929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C78F563-B848-4744-A09E-346C7589AEA5}"/>
                </a:ext>
              </a:extLst>
            </p:cNvPr>
            <p:cNvSpPr/>
            <p:nvPr/>
          </p:nvSpPr>
          <p:spPr>
            <a:xfrm>
              <a:off x="-135274" y="1710780"/>
              <a:ext cx="153187" cy="105138"/>
            </a:xfrm>
            <a:custGeom>
              <a:avLst/>
              <a:gdLst>
                <a:gd name="connsiteX0" fmla="*/ 19134 w 153187"/>
                <a:gd name="connsiteY0" fmla="*/ 96353 h 105138"/>
                <a:gd name="connsiteX1" fmla="*/ 919 w 153187"/>
                <a:gd name="connsiteY1" fmla="*/ 52029 h 105138"/>
                <a:gd name="connsiteX2" fmla="*/ 41397 w 153187"/>
                <a:gd name="connsiteY2" fmla="*/ 3657 h 105138"/>
                <a:gd name="connsiteX3" fmla="*/ 100496 w 153187"/>
                <a:gd name="connsiteY3" fmla="*/ 6288 h 105138"/>
                <a:gd name="connsiteX4" fmla="*/ 147249 w 153187"/>
                <a:gd name="connsiteY4" fmla="*/ 32397 h 105138"/>
                <a:gd name="connsiteX5" fmla="*/ 151782 w 153187"/>
                <a:gd name="connsiteY5" fmla="*/ 51624 h 105138"/>
                <a:gd name="connsiteX6" fmla="*/ 151094 w 153187"/>
                <a:gd name="connsiteY6" fmla="*/ 52636 h 105138"/>
                <a:gd name="connsiteX7" fmla="*/ 131927 w 153187"/>
                <a:gd name="connsiteY7" fmla="*/ 57392 h 105138"/>
                <a:gd name="connsiteX8" fmla="*/ 130855 w 153187"/>
                <a:gd name="connsiteY8" fmla="*/ 56684 h 105138"/>
                <a:gd name="connsiteX9" fmla="*/ 90377 w 153187"/>
                <a:gd name="connsiteY9" fmla="*/ 33611 h 105138"/>
                <a:gd name="connsiteX10" fmla="*/ 49898 w 153187"/>
                <a:gd name="connsiteY10" fmla="*/ 31182 h 105138"/>
                <a:gd name="connsiteX11" fmla="*/ 28242 w 153187"/>
                <a:gd name="connsiteY11" fmla="*/ 55469 h 105138"/>
                <a:gd name="connsiteX12" fmla="*/ 40588 w 153187"/>
                <a:gd name="connsiteY12" fmla="*/ 77935 h 105138"/>
                <a:gd name="connsiteX13" fmla="*/ 46862 w 153187"/>
                <a:gd name="connsiteY13" fmla="*/ 96960 h 105138"/>
                <a:gd name="connsiteX14" fmla="*/ 27634 w 153187"/>
                <a:gd name="connsiteY14" fmla="*/ 103436 h 105138"/>
                <a:gd name="connsiteX15" fmla="*/ 19134 w 153187"/>
                <a:gd name="connsiteY15" fmla="*/ 96353 h 10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187" h="105138">
                  <a:moveTo>
                    <a:pt x="19134" y="96353"/>
                  </a:moveTo>
                  <a:cubicBezTo>
                    <a:pt x="6120" y="85484"/>
                    <a:pt x="-680" y="68908"/>
                    <a:pt x="919" y="52029"/>
                  </a:cubicBezTo>
                  <a:cubicBezTo>
                    <a:pt x="4056" y="29482"/>
                    <a:pt x="19762" y="10720"/>
                    <a:pt x="41397" y="3657"/>
                  </a:cubicBezTo>
                  <a:cubicBezTo>
                    <a:pt x="60806" y="-2293"/>
                    <a:pt x="81694" y="-1362"/>
                    <a:pt x="100496" y="6288"/>
                  </a:cubicBezTo>
                  <a:cubicBezTo>
                    <a:pt x="117072" y="13068"/>
                    <a:pt x="132777" y="21852"/>
                    <a:pt x="147249" y="32397"/>
                  </a:cubicBezTo>
                  <a:cubicBezTo>
                    <a:pt x="153806" y="36445"/>
                    <a:pt x="155850" y="45067"/>
                    <a:pt x="151782" y="51624"/>
                  </a:cubicBezTo>
                  <a:cubicBezTo>
                    <a:pt x="151580" y="51968"/>
                    <a:pt x="151336" y="52312"/>
                    <a:pt x="151094" y="52636"/>
                  </a:cubicBezTo>
                  <a:cubicBezTo>
                    <a:pt x="147107" y="59254"/>
                    <a:pt x="138525" y="61379"/>
                    <a:pt x="131927" y="57392"/>
                  </a:cubicBezTo>
                  <a:cubicBezTo>
                    <a:pt x="131563" y="57169"/>
                    <a:pt x="131199" y="56947"/>
                    <a:pt x="130855" y="56684"/>
                  </a:cubicBezTo>
                  <a:cubicBezTo>
                    <a:pt x="118266" y="47495"/>
                    <a:pt x="104685" y="39744"/>
                    <a:pt x="90377" y="33611"/>
                  </a:cubicBezTo>
                  <a:cubicBezTo>
                    <a:pt x="77564" y="28187"/>
                    <a:pt x="63275" y="27337"/>
                    <a:pt x="49898" y="31182"/>
                  </a:cubicBezTo>
                  <a:cubicBezTo>
                    <a:pt x="38685" y="34562"/>
                    <a:pt x="30326" y="43953"/>
                    <a:pt x="28242" y="55469"/>
                  </a:cubicBezTo>
                  <a:cubicBezTo>
                    <a:pt x="27695" y="64699"/>
                    <a:pt x="32492" y="73441"/>
                    <a:pt x="40588" y="77935"/>
                  </a:cubicBezTo>
                  <a:cubicBezTo>
                    <a:pt x="47570" y="81457"/>
                    <a:pt x="50384" y="89977"/>
                    <a:pt x="46862" y="96960"/>
                  </a:cubicBezTo>
                  <a:cubicBezTo>
                    <a:pt x="43340" y="104044"/>
                    <a:pt x="34739" y="106938"/>
                    <a:pt x="27634" y="103436"/>
                  </a:cubicBezTo>
                  <a:cubicBezTo>
                    <a:pt x="24559" y="101372"/>
                    <a:pt x="21705" y="99004"/>
                    <a:pt x="19134" y="96353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B541C82-10E9-483C-8242-AE7E8BDEDBB7}"/>
                </a:ext>
              </a:extLst>
            </p:cNvPr>
            <p:cNvSpPr/>
            <p:nvPr/>
          </p:nvSpPr>
          <p:spPr>
            <a:xfrm>
              <a:off x="-167450" y="1848407"/>
              <a:ext cx="153097" cy="105363"/>
            </a:xfrm>
            <a:custGeom>
              <a:avLst/>
              <a:gdLst>
                <a:gd name="connsiteX0" fmla="*/ 18928 w 153097"/>
                <a:gd name="connsiteY0" fmla="*/ 96352 h 105363"/>
                <a:gd name="connsiteX1" fmla="*/ 916 w 153097"/>
                <a:gd name="connsiteY1" fmla="*/ 52029 h 105363"/>
                <a:gd name="connsiteX2" fmla="*/ 41394 w 153097"/>
                <a:gd name="connsiteY2" fmla="*/ 3657 h 105363"/>
                <a:gd name="connsiteX3" fmla="*/ 100492 w 153097"/>
                <a:gd name="connsiteY3" fmla="*/ 6288 h 105363"/>
                <a:gd name="connsiteX4" fmla="*/ 147245 w 153097"/>
                <a:gd name="connsiteY4" fmla="*/ 32396 h 105363"/>
                <a:gd name="connsiteX5" fmla="*/ 151556 w 153097"/>
                <a:gd name="connsiteY5" fmla="*/ 51968 h 105363"/>
                <a:gd name="connsiteX6" fmla="*/ 151090 w 153097"/>
                <a:gd name="connsiteY6" fmla="*/ 52636 h 105363"/>
                <a:gd name="connsiteX7" fmla="*/ 131863 w 153097"/>
                <a:gd name="connsiteY7" fmla="*/ 57169 h 105363"/>
                <a:gd name="connsiteX8" fmla="*/ 130851 w 153097"/>
                <a:gd name="connsiteY8" fmla="*/ 56481 h 105363"/>
                <a:gd name="connsiteX9" fmla="*/ 90373 w 153097"/>
                <a:gd name="connsiteY9" fmla="*/ 33409 h 105363"/>
                <a:gd name="connsiteX10" fmla="*/ 49894 w 153097"/>
                <a:gd name="connsiteY10" fmla="*/ 30980 h 105363"/>
                <a:gd name="connsiteX11" fmla="*/ 28238 w 153097"/>
                <a:gd name="connsiteY11" fmla="*/ 55267 h 105363"/>
                <a:gd name="connsiteX12" fmla="*/ 40584 w 153097"/>
                <a:gd name="connsiteY12" fmla="*/ 77733 h 105363"/>
                <a:gd name="connsiteX13" fmla="*/ 46858 w 153097"/>
                <a:gd name="connsiteY13" fmla="*/ 96758 h 105363"/>
                <a:gd name="connsiteX14" fmla="*/ 27813 w 153097"/>
                <a:gd name="connsiteY14" fmla="*/ 103841 h 105363"/>
                <a:gd name="connsiteX15" fmla="*/ 26619 w 153097"/>
                <a:gd name="connsiteY15" fmla="*/ 103234 h 105363"/>
                <a:gd name="connsiteX16" fmla="*/ 18928 w 153097"/>
                <a:gd name="connsiteY16" fmla="*/ 96352 h 10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097" h="105363">
                  <a:moveTo>
                    <a:pt x="18928" y="96352"/>
                  </a:moveTo>
                  <a:cubicBezTo>
                    <a:pt x="6056" y="85403"/>
                    <a:pt x="-663" y="68848"/>
                    <a:pt x="916" y="52029"/>
                  </a:cubicBezTo>
                  <a:cubicBezTo>
                    <a:pt x="4315" y="29603"/>
                    <a:pt x="19920" y="10963"/>
                    <a:pt x="41394" y="3657"/>
                  </a:cubicBezTo>
                  <a:cubicBezTo>
                    <a:pt x="60803" y="-2293"/>
                    <a:pt x="81690" y="-1363"/>
                    <a:pt x="100492" y="6288"/>
                  </a:cubicBezTo>
                  <a:cubicBezTo>
                    <a:pt x="117067" y="13068"/>
                    <a:pt x="132773" y="21852"/>
                    <a:pt x="147245" y="32396"/>
                  </a:cubicBezTo>
                  <a:cubicBezTo>
                    <a:pt x="153842" y="36606"/>
                    <a:pt x="155766" y="45370"/>
                    <a:pt x="151556" y="51968"/>
                  </a:cubicBezTo>
                  <a:cubicBezTo>
                    <a:pt x="151394" y="52190"/>
                    <a:pt x="151252" y="52413"/>
                    <a:pt x="151090" y="52636"/>
                  </a:cubicBezTo>
                  <a:cubicBezTo>
                    <a:pt x="147042" y="59193"/>
                    <a:pt x="138421" y="61238"/>
                    <a:pt x="131863" y="57169"/>
                  </a:cubicBezTo>
                  <a:cubicBezTo>
                    <a:pt x="131519" y="56967"/>
                    <a:pt x="131175" y="56724"/>
                    <a:pt x="130851" y="56481"/>
                  </a:cubicBezTo>
                  <a:cubicBezTo>
                    <a:pt x="118221" y="47354"/>
                    <a:pt x="104661" y="39622"/>
                    <a:pt x="90373" y="33409"/>
                  </a:cubicBezTo>
                  <a:cubicBezTo>
                    <a:pt x="77561" y="27985"/>
                    <a:pt x="63272" y="27135"/>
                    <a:pt x="49894" y="30980"/>
                  </a:cubicBezTo>
                  <a:cubicBezTo>
                    <a:pt x="38681" y="34360"/>
                    <a:pt x="30323" y="43751"/>
                    <a:pt x="28238" y="55267"/>
                  </a:cubicBezTo>
                  <a:cubicBezTo>
                    <a:pt x="27651" y="64516"/>
                    <a:pt x="32448" y="73280"/>
                    <a:pt x="40584" y="77733"/>
                  </a:cubicBezTo>
                  <a:cubicBezTo>
                    <a:pt x="47567" y="81254"/>
                    <a:pt x="50380" y="89775"/>
                    <a:pt x="46858" y="96758"/>
                  </a:cubicBezTo>
                  <a:cubicBezTo>
                    <a:pt x="43560" y="103983"/>
                    <a:pt x="35038" y="107140"/>
                    <a:pt x="27813" y="103841"/>
                  </a:cubicBezTo>
                  <a:cubicBezTo>
                    <a:pt x="27408" y="103659"/>
                    <a:pt x="27004" y="103457"/>
                    <a:pt x="26619" y="103234"/>
                  </a:cubicBezTo>
                  <a:cubicBezTo>
                    <a:pt x="23826" y="101210"/>
                    <a:pt x="21256" y="98903"/>
                    <a:pt x="18928" y="96352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473E991-0D40-489B-A4DF-DB19BA5D75BC}"/>
                </a:ext>
              </a:extLst>
            </p:cNvPr>
            <p:cNvSpPr/>
            <p:nvPr/>
          </p:nvSpPr>
          <p:spPr>
            <a:xfrm>
              <a:off x="-196572" y="1965000"/>
              <a:ext cx="153005" cy="105118"/>
            </a:xfrm>
            <a:custGeom>
              <a:avLst/>
              <a:gdLst>
                <a:gd name="connsiteX0" fmla="*/ 19108 w 153005"/>
                <a:gd name="connsiteY0" fmla="*/ 96338 h 105118"/>
                <a:gd name="connsiteX1" fmla="*/ 893 w 153005"/>
                <a:gd name="connsiteY1" fmla="*/ 52014 h 105118"/>
                <a:gd name="connsiteX2" fmla="*/ 41371 w 153005"/>
                <a:gd name="connsiteY2" fmla="*/ 3642 h 105118"/>
                <a:gd name="connsiteX3" fmla="*/ 100267 w 153005"/>
                <a:gd name="connsiteY3" fmla="*/ 6273 h 105118"/>
                <a:gd name="connsiteX4" fmla="*/ 147019 w 153005"/>
                <a:gd name="connsiteY4" fmla="*/ 32382 h 105118"/>
                <a:gd name="connsiteX5" fmla="*/ 151553 w 153005"/>
                <a:gd name="connsiteY5" fmla="*/ 51892 h 105118"/>
                <a:gd name="connsiteX6" fmla="*/ 151068 w 153005"/>
                <a:gd name="connsiteY6" fmla="*/ 52621 h 105118"/>
                <a:gd name="connsiteX7" fmla="*/ 131557 w 153005"/>
                <a:gd name="connsiteY7" fmla="*/ 57155 h 105118"/>
                <a:gd name="connsiteX8" fmla="*/ 130828 w 153005"/>
                <a:gd name="connsiteY8" fmla="*/ 56669 h 105118"/>
                <a:gd name="connsiteX9" fmla="*/ 90350 w 153005"/>
                <a:gd name="connsiteY9" fmla="*/ 33596 h 105118"/>
                <a:gd name="connsiteX10" fmla="*/ 49872 w 153005"/>
                <a:gd name="connsiteY10" fmla="*/ 31168 h 105118"/>
                <a:gd name="connsiteX11" fmla="*/ 28215 w 153005"/>
                <a:gd name="connsiteY11" fmla="*/ 55455 h 105118"/>
                <a:gd name="connsiteX12" fmla="*/ 40360 w 153005"/>
                <a:gd name="connsiteY12" fmla="*/ 77920 h 105118"/>
                <a:gd name="connsiteX13" fmla="*/ 46815 w 153005"/>
                <a:gd name="connsiteY13" fmla="*/ 96581 h 105118"/>
                <a:gd name="connsiteX14" fmla="*/ 46634 w 153005"/>
                <a:gd name="connsiteY14" fmla="*/ 96945 h 105118"/>
                <a:gd name="connsiteX15" fmla="*/ 27689 w 153005"/>
                <a:gd name="connsiteY15" fmla="*/ 103462 h 105118"/>
                <a:gd name="connsiteX16" fmla="*/ 27609 w 153005"/>
                <a:gd name="connsiteY16" fmla="*/ 103422 h 105118"/>
                <a:gd name="connsiteX17" fmla="*/ 19108 w 153005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05" h="105118">
                  <a:moveTo>
                    <a:pt x="19108" y="96338"/>
                  </a:moveTo>
                  <a:cubicBezTo>
                    <a:pt x="6195" y="85408"/>
                    <a:pt x="-605" y="68873"/>
                    <a:pt x="893" y="52014"/>
                  </a:cubicBezTo>
                  <a:cubicBezTo>
                    <a:pt x="4293" y="29589"/>
                    <a:pt x="19897" y="10949"/>
                    <a:pt x="41371" y="3642"/>
                  </a:cubicBezTo>
                  <a:cubicBezTo>
                    <a:pt x="60720" y="-2288"/>
                    <a:pt x="81526" y="-1357"/>
                    <a:pt x="100267" y="6273"/>
                  </a:cubicBezTo>
                  <a:cubicBezTo>
                    <a:pt x="116843" y="13054"/>
                    <a:pt x="132549" y="21837"/>
                    <a:pt x="147019" y="32382"/>
                  </a:cubicBezTo>
                  <a:cubicBezTo>
                    <a:pt x="153658" y="36511"/>
                    <a:pt x="155683" y="45254"/>
                    <a:pt x="151553" y="51892"/>
                  </a:cubicBezTo>
                  <a:cubicBezTo>
                    <a:pt x="151391" y="52136"/>
                    <a:pt x="151229" y="52378"/>
                    <a:pt x="151068" y="52621"/>
                  </a:cubicBezTo>
                  <a:cubicBezTo>
                    <a:pt x="146918" y="59260"/>
                    <a:pt x="138196" y="61284"/>
                    <a:pt x="131557" y="57155"/>
                  </a:cubicBezTo>
                  <a:cubicBezTo>
                    <a:pt x="131294" y="56993"/>
                    <a:pt x="131072" y="56831"/>
                    <a:pt x="130828" y="56669"/>
                  </a:cubicBezTo>
                  <a:cubicBezTo>
                    <a:pt x="118220" y="47501"/>
                    <a:pt x="104658" y="39769"/>
                    <a:pt x="90350" y="33596"/>
                  </a:cubicBezTo>
                  <a:cubicBezTo>
                    <a:pt x="77539" y="28172"/>
                    <a:pt x="63250" y="27322"/>
                    <a:pt x="49872" y="31168"/>
                  </a:cubicBezTo>
                  <a:cubicBezTo>
                    <a:pt x="38659" y="34547"/>
                    <a:pt x="30301" y="43939"/>
                    <a:pt x="28215" y="55455"/>
                  </a:cubicBezTo>
                  <a:cubicBezTo>
                    <a:pt x="27487" y="64684"/>
                    <a:pt x="32244" y="73488"/>
                    <a:pt x="40360" y="77920"/>
                  </a:cubicBezTo>
                  <a:cubicBezTo>
                    <a:pt x="47301" y="81300"/>
                    <a:pt x="50175" y="89639"/>
                    <a:pt x="46815" y="96581"/>
                  </a:cubicBezTo>
                  <a:cubicBezTo>
                    <a:pt x="46755" y="96702"/>
                    <a:pt x="46694" y="96823"/>
                    <a:pt x="46634" y="96945"/>
                  </a:cubicBezTo>
                  <a:cubicBezTo>
                    <a:pt x="43192" y="103968"/>
                    <a:pt x="34712" y="106903"/>
                    <a:pt x="27689" y="103462"/>
                  </a:cubicBezTo>
                  <a:cubicBezTo>
                    <a:pt x="27648" y="103441"/>
                    <a:pt x="27629" y="103441"/>
                    <a:pt x="27609" y="103422"/>
                  </a:cubicBezTo>
                  <a:cubicBezTo>
                    <a:pt x="24512" y="101398"/>
                    <a:pt x="21658" y="99030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426BB09-CC27-4224-BE27-84CED620C997}"/>
                </a:ext>
              </a:extLst>
            </p:cNvPr>
            <p:cNvSpPr/>
            <p:nvPr/>
          </p:nvSpPr>
          <p:spPr>
            <a:xfrm>
              <a:off x="-223896" y="2104245"/>
              <a:ext cx="152923" cy="104915"/>
            </a:xfrm>
            <a:custGeom>
              <a:avLst/>
              <a:gdLst>
                <a:gd name="connsiteX0" fmla="*/ 19108 w 152923"/>
                <a:gd name="connsiteY0" fmla="*/ 96338 h 104915"/>
                <a:gd name="connsiteX1" fmla="*/ 893 w 152923"/>
                <a:gd name="connsiteY1" fmla="*/ 52014 h 104915"/>
                <a:gd name="connsiteX2" fmla="*/ 41371 w 152923"/>
                <a:gd name="connsiteY2" fmla="*/ 3642 h 104915"/>
                <a:gd name="connsiteX3" fmla="*/ 100268 w 152923"/>
                <a:gd name="connsiteY3" fmla="*/ 6273 h 104915"/>
                <a:gd name="connsiteX4" fmla="*/ 147020 w 152923"/>
                <a:gd name="connsiteY4" fmla="*/ 32382 h 104915"/>
                <a:gd name="connsiteX5" fmla="*/ 151311 w 152923"/>
                <a:gd name="connsiteY5" fmla="*/ 52236 h 104915"/>
                <a:gd name="connsiteX6" fmla="*/ 151068 w 152923"/>
                <a:gd name="connsiteY6" fmla="*/ 52621 h 104915"/>
                <a:gd name="connsiteX7" fmla="*/ 131153 w 152923"/>
                <a:gd name="connsiteY7" fmla="*/ 56689 h 104915"/>
                <a:gd name="connsiteX8" fmla="*/ 130829 w 152923"/>
                <a:gd name="connsiteY8" fmla="*/ 56467 h 104915"/>
                <a:gd name="connsiteX9" fmla="*/ 90351 w 152923"/>
                <a:gd name="connsiteY9" fmla="*/ 33394 h 104915"/>
                <a:gd name="connsiteX10" fmla="*/ 49872 w 152923"/>
                <a:gd name="connsiteY10" fmla="*/ 30965 h 104915"/>
                <a:gd name="connsiteX11" fmla="*/ 28014 w 152923"/>
                <a:gd name="connsiteY11" fmla="*/ 55252 h 104915"/>
                <a:gd name="connsiteX12" fmla="*/ 40359 w 152923"/>
                <a:gd name="connsiteY12" fmla="*/ 77717 h 104915"/>
                <a:gd name="connsiteX13" fmla="*/ 46816 w 152923"/>
                <a:gd name="connsiteY13" fmla="*/ 96378 h 104915"/>
                <a:gd name="connsiteX14" fmla="*/ 46634 w 152923"/>
                <a:gd name="connsiteY14" fmla="*/ 96742 h 104915"/>
                <a:gd name="connsiteX15" fmla="*/ 27690 w 152923"/>
                <a:gd name="connsiteY15" fmla="*/ 103259 h 104915"/>
                <a:gd name="connsiteX16" fmla="*/ 27609 w 152923"/>
                <a:gd name="connsiteY16" fmla="*/ 103219 h 104915"/>
                <a:gd name="connsiteX17" fmla="*/ 19108 w 152923"/>
                <a:gd name="connsiteY17" fmla="*/ 96338 h 10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923" h="104915">
                  <a:moveTo>
                    <a:pt x="19108" y="96338"/>
                  </a:moveTo>
                  <a:cubicBezTo>
                    <a:pt x="6196" y="85408"/>
                    <a:pt x="-604" y="68873"/>
                    <a:pt x="893" y="52014"/>
                  </a:cubicBezTo>
                  <a:cubicBezTo>
                    <a:pt x="4294" y="29589"/>
                    <a:pt x="19898" y="10949"/>
                    <a:pt x="41371" y="3642"/>
                  </a:cubicBezTo>
                  <a:cubicBezTo>
                    <a:pt x="60720" y="-2288"/>
                    <a:pt x="81526" y="-1357"/>
                    <a:pt x="100268" y="6273"/>
                  </a:cubicBezTo>
                  <a:cubicBezTo>
                    <a:pt x="116843" y="13053"/>
                    <a:pt x="132549" y="21837"/>
                    <a:pt x="147020" y="32382"/>
                  </a:cubicBezTo>
                  <a:cubicBezTo>
                    <a:pt x="153700" y="36673"/>
                    <a:pt x="155622" y="45578"/>
                    <a:pt x="151311" y="52236"/>
                  </a:cubicBezTo>
                  <a:cubicBezTo>
                    <a:pt x="151230" y="52378"/>
                    <a:pt x="151149" y="52499"/>
                    <a:pt x="151068" y="52621"/>
                  </a:cubicBezTo>
                  <a:cubicBezTo>
                    <a:pt x="146697" y="59239"/>
                    <a:pt x="137770" y="61061"/>
                    <a:pt x="131153" y="56689"/>
                  </a:cubicBezTo>
                  <a:cubicBezTo>
                    <a:pt x="131052" y="56608"/>
                    <a:pt x="130931" y="56547"/>
                    <a:pt x="130829" y="56467"/>
                  </a:cubicBezTo>
                  <a:cubicBezTo>
                    <a:pt x="118200" y="47338"/>
                    <a:pt x="104640" y="39607"/>
                    <a:pt x="90351" y="33394"/>
                  </a:cubicBezTo>
                  <a:cubicBezTo>
                    <a:pt x="77540" y="27969"/>
                    <a:pt x="63250" y="27119"/>
                    <a:pt x="49872" y="30965"/>
                  </a:cubicBezTo>
                  <a:cubicBezTo>
                    <a:pt x="38660" y="34406"/>
                    <a:pt x="30261" y="43736"/>
                    <a:pt x="28014" y="55252"/>
                  </a:cubicBezTo>
                  <a:cubicBezTo>
                    <a:pt x="27427" y="64502"/>
                    <a:pt x="32224" y="73265"/>
                    <a:pt x="40359" y="77717"/>
                  </a:cubicBezTo>
                  <a:cubicBezTo>
                    <a:pt x="47302" y="81097"/>
                    <a:pt x="50175" y="89436"/>
                    <a:pt x="46816" y="96378"/>
                  </a:cubicBezTo>
                  <a:cubicBezTo>
                    <a:pt x="46755" y="96500"/>
                    <a:pt x="46694" y="96621"/>
                    <a:pt x="46634" y="96742"/>
                  </a:cubicBezTo>
                  <a:cubicBezTo>
                    <a:pt x="43193" y="103766"/>
                    <a:pt x="34713" y="106700"/>
                    <a:pt x="27690" y="103259"/>
                  </a:cubicBezTo>
                  <a:cubicBezTo>
                    <a:pt x="27649" y="103239"/>
                    <a:pt x="27630" y="103239"/>
                    <a:pt x="27609" y="103219"/>
                  </a:cubicBezTo>
                  <a:cubicBezTo>
                    <a:pt x="24472" y="101317"/>
                    <a:pt x="21619" y="99009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4C194B0-DAC1-431C-BA47-54F29FAF62A6}"/>
                </a:ext>
              </a:extLst>
            </p:cNvPr>
            <p:cNvSpPr/>
            <p:nvPr/>
          </p:nvSpPr>
          <p:spPr>
            <a:xfrm>
              <a:off x="183282" y="1266833"/>
              <a:ext cx="666737" cy="241405"/>
            </a:xfrm>
            <a:custGeom>
              <a:avLst/>
              <a:gdLst>
                <a:gd name="connsiteX0" fmla="*/ 622675 w 666737"/>
                <a:gd name="connsiteY0" fmla="*/ 147660 h 241405"/>
                <a:gd name="connsiteX1" fmla="*/ 666999 w 666737"/>
                <a:gd name="connsiteY1" fmla="*/ 178019 h 241405"/>
                <a:gd name="connsiteX2" fmla="*/ 646760 w 666737"/>
                <a:gd name="connsiteY2" fmla="*/ 225378 h 241405"/>
                <a:gd name="connsiteX3" fmla="*/ 624295 w 666737"/>
                <a:gd name="connsiteY3" fmla="*/ 239748 h 241405"/>
                <a:gd name="connsiteX4" fmla="*/ 596365 w 666737"/>
                <a:gd name="connsiteY4" fmla="*/ 239748 h 241405"/>
                <a:gd name="connsiteX5" fmla="*/ 282049 w 666737"/>
                <a:gd name="connsiteY5" fmla="*/ 160815 h 241405"/>
                <a:gd name="connsiteX6" fmla="*/ 79657 w 666737"/>
                <a:gd name="connsiteY6" fmla="*/ 96455 h 241405"/>
                <a:gd name="connsiteX7" fmla="*/ 725 w 666737"/>
                <a:gd name="connsiteY7" fmla="*/ 53142 h 241405"/>
                <a:gd name="connsiteX8" fmla="*/ 32702 w 666737"/>
                <a:gd name="connsiteY8" fmla="*/ 1937 h 241405"/>
                <a:gd name="connsiteX9" fmla="*/ 90587 w 666737"/>
                <a:gd name="connsiteY9" fmla="*/ 7200 h 241405"/>
                <a:gd name="connsiteX10" fmla="*/ 177818 w 666737"/>
                <a:gd name="connsiteY10" fmla="*/ 30677 h 241405"/>
                <a:gd name="connsiteX11" fmla="*/ 388103 w 666737"/>
                <a:gd name="connsiteY11" fmla="*/ 84311 h 241405"/>
                <a:gd name="connsiteX12" fmla="*/ 622675 w 666737"/>
                <a:gd name="connsiteY12" fmla="*/ 147660 h 24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6737" h="241405">
                  <a:moveTo>
                    <a:pt x="622675" y="147660"/>
                  </a:moveTo>
                  <a:cubicBezTo>
                    <a:pt x="640890" y="152517"/>
                    <a:pt x="661534" y="160005"/>
                    <a:pt x="666999" y="178019"/>
                  </a:cubicBezTo>
                  <a:cubicBezTo>
                    <a:pt x="669387" y="196315"/>
                    <a:pt x="661636" y="214469"/>
                    <a:pt x="646760" y="225378"/>
                  </a:cubicBezTo>
                  <a:cubicBezTo>
                    <a:pt x="640465" y="231835"/>
                    <a:pt x="632795" y="236752"/>
                    <a:pt x="624295" y="239748"/>
                  </a:cubicBezTo>
                  <a:cubicBezTo>
                    <a:pt x="615086" y="241671"/>
                    <a:pt x="605573" y="241671"/>
                    <a:pt x="596365" y="239748"/>
                  </a:cubicBezTo>
                  <a:cubicBezTo>
                    <a:pt x="489421" y="222969"/>
                    <a:pt x="384237" y="196537"/>
                    <a:pt x="282049" y="160815"/>
                  </a:cubicBezTo>
                  <a:lnTo>
                    <a:pt x="79657" y="96455"/>
                  </a:lnTo>
                  <a:cubicBezTo>
                    <a:pt x="56787" y="89168"/>
                    <a:pt x="5380" y="82894"/>
                    <a:pt x="725" y="53142"/>
                  </a:cubicBezTo>
                  <a:cubicBezTo>
                    <a:pt x="-85" y="31142"/>
                    <a:pt x="12585" y="10863"/>
                    <a:pt x="32702" y="1937"/>
                  </a:cubicBezTo>
                  <a:cubicBezTo>
                    <a:pt x="52092" y="-2192"/>
                    <a:pt x="72270" y="-350"/>
                    <a:pt x="90587" y="7200"/>
                  </a:cubicBezTo>
                  <a:cubicBezTo>
                    <a:pt x="119529" y="15295"/>
                    <a:pt x="148471" y="23391"/>
                    <a:pt x="177818" y="30677"/>
                  </a:cubicBezTo>
                  <a:cubicBezTo>
                    <a:pt x="248108" y="48224"/>
                    <a:pt x="318217" y="66096"/>
                    <a:pt x="388103" y="84311"/>
                  </a:cubicBezTo>
                  <a:cubicBezTo>
                    <a:pt x="465964" y="105218"/>
                    <a:pt x="544147" y="126348"/>
                    <a:pt x="622675" y="147660"/>
                  </a:cubicBezTo>
                  <a:close/>
                </a:path>
              </a:pathLst>
            </a:custGeom>
            <a:solidFill>
              <a:srgbClr val="EFA43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FBD2B76-EA0D-4FFC-B540-C1EE18DBC806}"/>
                </a:ext>
              </a:extLst>
            </p:cNvPr>
            <p:cNvSpPr/>
            <p:nvPr/>
          </p:nvSpPr>
          <p:spPr>
            <a:xfrm>
              <a:off x="296050" y="1493843"/>
              <a:ext cx="298933" cy="82778"/>
            </a:xfrm>
            <a:custGeom>
              <a:avLst/>
              <a:gdLst>
                <a:gd name="connsiteX0" fmla="*/ 688 w 298933"/>
                <a:gd name="connsiteY0" fmla="*/ -215 h 82778"/>
                <a:gd name="connsiteX1" fmla="*/ 299622 w 298933"/>
                <a:gd name="connsiteY1" fmla="*/ 82563 h 82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8933" h="82778">
                  <a:moveTo>
                    <a:pt x="688" y="-215"/>
                  </a:moveTo>
                  <a:lnTo>
                    <a:pt x="299622" y="82563"/>
                  </a:ln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2E1835CC-8FBF-445E-8141-DBD7253F554F}"/>
                </a:ext>
              </a:extLst>
            </p:cNvPr>
            <p:cNvSpPr/>
            <p:nvPr/>
          </p:nvSpPr>
          <p:spPr>
            <a:xfrm>
              <a:off x="365472" y="1577026"/>
              <a:ext cx="129327" cy="40478"/>
            </a:xfrm>
            <a:custGeom>
              <a:avLst/>
              <a:gdLst>
                <a:gd name="connsiteX0" fmla="*/ 688 w 129327"/>
                <a:gd name="connsiteY0" fmla="*/ -215 h 40478"/>
                <a:gd name="connsiteX1" fmla="*/ 130016 w 129327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327" h="40478">
                  <a:moveTo>
                    <a:pt x="688" y="-215"/>
                  </a:moveTo>
                  <a:cubicBezTo>
                    <a:pt x="43009" y="15693"/>
                    <a:pt x="86179" y="29213"/>
                    <a:pt x="130016" y="40263"/>
                  </a:cubicBez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0F51D422-472D-48F9-93BB-FF177BECA591}"/>
              </a:ext>
            </a:extLst>
          </p:cNvPr>
          <p:cNvSpPr/>
          <p:nvPr userDrawn="1"/>
        </p:nvSpPr>
        <p:spPr>
          <a:xfrm>
            <a:off x="5325503" y="5725230"/>
            <a:ext cx="544788" cy="268099"/>
          </a:xfrm>
          <a:custGeom>
            <a:avLst/>
            <a:gdLst>
              <a:gd name="connsiteX0" fmla="*/ 139649 w 544788"/>
              <a:gd name="connsiteY0" fmla="*/ 184506 h 268099"/>
              <a:gd name="connsiteX1" fmla="*/ 408426 w 544788"/>
              <a:gd name="connsiteY1" fmla="*/ 150707 h 268099"/>
              <a:gd name="connsiteX2" fmla="*/ 464084 w 544788"/>
              <a:gd name="connsiteY2" fmla="*/ 120956 h 268099"/>
              <a:gd name="connsiteX3" fmla="*/ 369566 w 544788"/>
              <a:gd name="connsiteY3" fmla="*/ 74202 h 268099"/>
              <a:gd name="connsiteX4" fmla="*/ 261894 w 544788"/>
              <a:gd name="connsiteY4" fmla="*/ 83917 h 268099"/>
              <a:gd name="connsiteX5" fmla="*/ 89253 w 544788"/>
              <a:gd name="connsiteY5" fmla="*/ 115288 h 268099"/>
              <a:gd name="connsiteX6" fmla="*/ 1820 w 544788"/>
              <a:gd name="connsiteY6" fmla="*/ 169731 h 268099"/>
              <a:gd name="connsiteX7" fmla="*/ 22059 w 544788"/>
              <a:gd name="connsiteY7" fmla="*/ 228426 h 268099"/>
              <a:gd name="connsiteX8" fmla="*/ 80551 w 544788"/>
              <a:gd name="connsiteY8" fmla="*/ 256153 h 268099"/>
              <a:gd name="connsiteX9" fmla="*/ 417938 w 544788"/>
              <a:gd name="connsiteY9" fmla="*/ 227616 h 268099"/>
              <a:gd name="connsiteX10" fmla="*/ 543624 w 544788"/>
              <a:gd name="connsiteY10" fmla="*/ 142206 h 268099"/>
              <a:gd name="connsiteX11" fmla="*/ 498288 w 544788"/>
              <a:gd name="connsiteY11" fmla="*/ 37368 h 268099"/>
              <a:gd name="connsiteX12" fmla="*/ 382722 w 544788"/>
              <a:gd name="connsiteY12" fmla="*/ 3163 h 268099"/>
              <a:gd name="connsiteX13" fmla="*/ 154424 w 544788"/>
              <a:gd name="connsiteY13" fmla="*/ 15104 h 268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4788" h="268099">
                <a:moveTo>
                  <a:pt x="139649" y="184506"/>
                </a:moveTo>
                <a:lnTo>
                  <a:pt x="408426" y="150707"/>
                </a:lnTo>
                <a:cubicBezTo>
                  <a:pt x="430486" y="147873"/>
                  <a:pt x="456797" y="142004"/>
                  <a:pt x="464084" y="120956"/>
                </a:cubicBezTo>
                <a:cubicBezTo>
                  <a:pt x="440303" y="93086"/>
                  <a:pt x="406138" y="76186"/>
                  <a:pt x="369566" y="74202"/>
                </a:cubicBezTo>
                <a:cubicBezTo>
                  <a:pt x="333399" y="72381"/>
                  <a:pt x="297150" y="75640"/>
                  <a:pt x="261894" y="83917"/>
                </a:cubicBezTo>
                <a:lnTo>
                  <a:pt x="89253" y="115288"/>
                </a:lnTo>
                <a:cubicBezTo>
                  <a:pt x="53430" y="121765"/>
                  <a:pt x="10725" y="134515"/>
                  <a:pt x="1820" y="169731"/>
                </a:cubicBezTo>
                <a:cubicBezTo>
                  <a:pt x="-2390" y="191509"/>
                  <a:pt x="5322" y="213873"/>
                  <a:pt x="22059" y="228426"/>
                </a:cubicBezTo>
                <a:cubicBezTo>
                  <a:pt x="39040" y="242228"/>
                  <a:pt x="59117" y="251741"/>
                  <a:pt x="80551" y="256153"/>
                </a:cubicBezTo>
                <a:cubicBezTo>
                  <a:pt x="191057" y="284488"/>
                  <a:pt x="307230" y="256153"/>
                  <a:pt x="417938" y="227616"/>
                </a:cubicBezTo>
                <a:cubicBezTo>
                  <a:pt x="469346" y="214461"/>
                  <a:pt x="529253" y="193412"/>
                  <a:pt x="543624" y="142206"/>
                </a:cubicBezTo>
                <a:cubicBezTo>
                  <a:pt x="551557" y="101262"/>
                  <a:pt x="533565" y="59630"/>
                  <a:pt x="498288" y="37368"/>
                </a:cubicBezTo>
                <a:cubicBezTo>
                  <a:pt x="463335" y="16258"/>
                  <a:pt x="423545" y="4479"/>
                  <a:pt x="382722" y="3163"/>
                </a:cubicBezTo>
                <a:cubicBezTo>
                  <a:pt x="306441" y="-3900"/>
                  <a:pt x="229552" y="127"/>
                  <a:pt x="154424" y="1510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4F71B9B-838F-4367-B2A5-D67D5795EDA1}"/>
              </a:ext>
            </a:extLst>
          </p:cNvPr>
          <p:cNvGrpSpPr/>
          <p:nvPr userDrawn="1"/>
        </p:nvGrpSpPr>
        <p:grpSpPr>
          <a:xfrm>
            <a:off x="4143846" y="5123944"/>
            <a:ext cx="962529" cy="1493487"/>
            <a:chOff x="88994" y="4835942"/>
            <a:chExt cx="1223056" cy="1897728"/>
          </a:xfrm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3CBE0A8-3A24-4D53-A514-75CF0DB1D169}"/>
                </a:ext>
              </a:extLst>
            </p:cNvPr>
            <p:cNvSpPr/>
            <p:nvPr/>
          </p:nvSpPr>
          <p:spPr>
            <a:xfrm>
              <a:off x="284679" y="5631748"/>
              <a:ext cx="1027371" cy="1101922"/>
            </a:xfrm>
            <a:custGeom>
              <a:avLst/>
              <a:gdLst>
                <a:gd name="connsiteX0" fmla="*/ 848749 w 1027371"/>
                <a:gd name="connsiteY0" fmla="*/ 33585 h 1101922"/>
                <a:gd name="connsiteX1" fmla="*/ 777304 w 1027371"/>
                <a:gd name="connsiteY1" fmla="*/ 7678 h 1101922"/>
                <a:gd name="connsiteX2" fmla="*/ 725694 w 1027371"/>
                <a:gd name="connsiteY2" fmla="*/ 1404 h 1101922"/>
                <a:gd name="connsiteX3" fmla="*/ 694324 w 1027371"/>
                <a:gd name="connsiteY3" fmla="*/ -215 h 1101922"/>
                <a:gd name="connsiteX4" fmla="*/ 607701 w 1027371"/>
                <a:gd name="connsiteY4" fmla="*/ 1606 h 1101922"/>
                <a:gd name="connsiteX5" fmla="*/ 604462 w 1027371"/>
                <a:gd name="connsiteY5" fmla="*/ 1606 h 1101922"/>
                <a:gd name="connsiteX6" fmla="*/ 400653 w 1027371"/>
                <a:gd name="connsiteY6" fmla="*/ 33179 h 1101922"/>
                <a:gd name="connsiteX7" fmla="*/ 303100 w 1027371"/>
                <a:gd name="connsiteY7" fmla="*/ 62324 h 1101922"/>
                <a:gd name="connsiteX8" fmla="*/ 251490 w 1027371"/>
                <a:gd name="connsiteY8" fmla="*/ 82563 h 1101922"/>
                <a:gd name="connsiteX9" fmla="*/ 83302 w 1027371"/>
                <a:gd name="connsiteY9" fmla="*/ 164532 h 1101922"/>
                <a:gd name="connsiteX10" fmla="*/ 26227 w 1027371"/>
                <a:gd name="connsiteY10" fmla="*/ 317540 h 1101922"/>
                <a:gd name="connsiteX11" fmla="*/ 74397 w 1027371"/>
                <a:gd name="connsiteY11" fmla="*/ 438975 h 1101922"/>
                <a:gd name="connsiteX12" fmla="*/ 124995 w 1027371"/>
                <a:gd name="connsiteY12" fmla="*/ 586520 h 1101922"/>
                <a:gd name="connsiteX13" fmla="*/ 237322 w 1027371"/>
                <a:gd name="connsiteY13" fmla="*/ 913585 h 1101922"/>
                <a:gd name="connsiteX14" fmla="*/ 344388 w 1027371"/>
                <a:gd name="connsiteY14" fmla="*/ 1078737 h 1101922"/>
                <a:gd name="connsiteX15" fmla="*/ 458739 w 1027371"/>
                <a:gd name="connsiteY15" fmla="*/ 1101405 h 1101922"/>
                <a:gd name="connsiteX16" fmla="*/ 941849 w 1027371"/>
                <a:gd name="connsiteY16" fmla="*/ 978350 h 1101922"/>
                <a:gd name="connsiteX17" fmla="*/ 1005400 w 1027371"/>
                <a:gd name="connsiteY17" fmla="*/ 927955 h 1101922"/>
                <a:gd name="connsiteX18" fmla="*/ 1019163 w 1027371"/>
                <a:gd name="connsiteY18" fmla="*/ 768065 h 1101922"/>
                <a:gd name="connsiteX19" fmla="*/ 909467 w 1027371"/>
                <a:gd name="connsiteY19" fmla="*/ 162103 h 1101922"/>
                <a:gd name="connsiteX20" fmla="*/ 909467 w 1027371"/>
                <a:gd name="connsiteY20" fmla="*/ 162103 h 1101922"/>
                <a:gd name="connsiteX21" fmla="*/ 848749 w 1027371"/>
                <a:gd name="connsiteY21" fmla="*/ 33585 h 110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7371" h="1101922">
                  <a:moveTo>
                    <a:pt x="848749" y="33585"/>
                  </a:moveTo>
                  <a:cubicBezTo>
                    <a:pt x="826506" y="21097"/>
                    <a:pt x="802381" y="12333"/>
                    <a:pt x="777304" y="7678"/>
                  </a:cubicBezTo>
                  <a:cubicBezTo>
                    <a:pt x="760263" y="4359"/>
                    <a:pt x="743019" y="2254"/>
                    <a:pt x="725694" y="1404"/>
                  </a:cubicBezTo>
                  <a:cubicBezTo>
                    <a:pt x="715171" y="392"/>
                    <a:pt x="705455" y="189"/>
                    <a:pt x="694324" y="-215"/>
                  </a:cubicBezTo>
                  <a:cubicBezTo>
                    <a:pt x="665382" y="-215"/>
                    <a:pt x="636440" y="-215"/>
                    <a:pt x="607701" y="1606"/>
                  </a:cubicBezTo>
                  <a:cubicBezTo>
                    <a:pt x="606648" y="1303"/>
                    <a:pt x="605514" y="1303"/>
                    <a:pt x="604462" y="1606"/>
                  </a:cubicBezTo>
                  <a:cubicBezTo>
                    <a:pt x="535689" y="5756"/>
                    <a:pt x="467463" y="16321"/>
                    <a:pt x="400653" y="33179"/>
                  </a:cubicBezTo>
                  <a:cubicBezTo>
                    <a:pt x="367602" y="41539"/>
                    <a:pt x="335078" y="51253"/>
                    <a:pt x="303100" y="62324"/>
                  </a:cubicBezTo>
                  <a:cubicBezTo>
                    <a:pt x="285694" y="68396"/>
                    <a:pt x="268491" y="75135"/>
                    <a:pt x="251490" y="82563"/>
                  </a:cubicBezTo>
                  <a:cubicBezTo>
                    <a:pt x="193080" y="104766"/>
                    <a:pt x="136775" y="132190"/>
                    <a:pt x="83302" y="164532"/>
                  </a:cubicBezTo>
                  <a:cubicBezTo>
                    <a:pt x="15905" y="207844"/>
                    <a:pt x="-30645" y="262287"/>
                    <a:pt x="26227" y="317540"/>
                  </a:cubicBezTo>
                  <a:cubicBezTo>
                    <a:pt x="33918" y="355590"/>
                    <a:pt x="65289" y="412664"/>
                    <a:pt x="74397" y="438975"/>
                  </a:cubicBezTo>
                  <a:lnTo>
                    <a:pt x="124995" y="586520"/>
                  </a:lnTo>
                  <a:lnTo>
                    <a:pt x="237322" y="913585"/>
                  </a:lnTo>
                  <a:cubicBezTo>
                    <a:pt x="259181" y="977136"/>
                    <a:pt x="285492" y="1046354"/>
                    <a:pt x="344388" y="1078737"/>
                  </a:cubicBezTo>
                  <a:cubicBezTo>
                    <a:pt x="380049" y="1095595"/>
                    <a:pt x="419334" y="1103388"/>
                    <a:pt x="458739" y="1101405"/>
                  </a:cubicBezTo>
                  <a:cubicBezTo>
                    <a:pt x="627716" y="1102963"/>
                    <a:pt x="794204" y="1060562"/>
                    <a:pt x="941849" y="978350"/>
                  </a:cubicBezTo>
                  <a:cubicBezTo>
                    <a:pt x="966420" y="966348"/>
                    <a:pt x="988116" y="949145"/>
                    <a:pt x="1005400" y="927955"/>
                  </a:cubicBezTo>
                  <a:cubicBezTo>
                    <a:pt x="1037378" y="883023"/>
                    <a:pt x="1029080" y="822306"/>
                    <a:pt x="1019163" y="768065"/>
                  </a:cubicBezTo>
                  <a:lnTo>
                    <a:pt x="909467" y="162103"/>
                  </a:lnTo>
                  <a:lnTo>
                    <a:pt x="909467" y="162103"/>
                  </a:lnTo>
                  <a:cubicBezTo>
                    <a:pt x="923634" y="112517"/>
                    <a:pt x="892870" y="60300"/>
                    <a:pt x="848749" y="33585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C3FBB24-FEB3-4A3F-91B0-D55082D84520}"/>
                </a:ext>
              </a:extLst>
            </p:cNvPr>
            <p:cNvSpPr/>
            <p:nvPr/>
          </p:nvSpPr>
          <p:spPr>
            <a:xfrm>
              <a:off x="202474" y="5743670"/>
              <a:ext cx="1003523" cy="955589"/>
            </a:xfrm>
            <a:custGeom>
              <a:avLst/>
              <a:gdLst>
                <a:gd name="connsiteX0" fmla="*/ 213474 w 1003523"/>
                <a:gd name="connsiteY0" fmla="*/ 767458 h 955589"/>
                <a:gd name="connsiteX1" fmla="*/ 320540 w 1003523"/>
                <a:gd name="connsiteY1" fmla="*/ 932610 h 955589"/>
                <a:gd name="connsiteX2" fmla="*/ 434891 w 1003523"/>
                <a:gd name="connsiteY2" fmla="*/ 955075 h 955589"/>
                <a:gd name="connsiteX3" fmla="*/ 918000 w 1003523"/>
                <a:gd name="connsiteY3" fmla="*/ 832223 h 955589"/>
                <a:gd name="connsiteX4" fmla="*/ 981552 w 1003523"/>
                <a:gd name="connsiteY4" fmla="*/ 781625 h 955589"/>
                <a:gd name="connsiteX5" fmla="*/ 995314 w 1003523"/>
                <a:gd name="connsiteY5" fmla="*/ 621938 h 955589"/>
                <a:gd name="connsiteX6" fmla="*/ 882379 w 1003523"/>
                <a:gd name="connsiteY6" fmla="*/ -215 h 955589"/>
                <a:gd name="connsiteX7" fmla="*/ 262048 w 1003523"/>
                <a:gd name="connsiteY7" fmla="*/ 80742 h 955589"/>
                <a:gd name="connsiteX8" fmla="*/ 1367 w 1003523"/>
                <a:gd name="connsiteY8" fmla="*/ 148948 h 955589"/>
                <a:gd name="connsiteX9" fmla="*/ 50549 w 1003523"/>
                <a:gd name="connsiteY9" fmla="*/ 293253 h 955589"/>
                <a:gd name="connsiteX10" fmla="*/ 101147 w 1003523"/>
                <a:gd name="connsiteY10" fmla="*/ 440999 h 95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3523" h="955589">
                  <a:moveTo>
                    <a:pt x="213474" y="767458"/>
                  </a:moveTo>
                  <a:cubicBezTo>
                    <a:pt x="235333" y="831009"/>
                    <a:pt x="261643" y="900227"/>
                    <a:pt x="320540" y="932610"/>
                  </a:cubicBezTo>
                  <a:cubicBezTo>
                    <a:pt x="356261" y="949307"/>
                    <a:pt x="395506" y="957038"/>
                    <a:pt x="434891" y="955075"/>
                  </a:cubicBezTo>
                  <a:cubicBezTo>
                    <a:pt x="603868" y="956836"/>
                    <a:pt x="770397" y="914496"/>
                    <a:pt x="918000" y="832223"/>
                  </a:cubicBezTo>
                  <a:cubicBezTo>
                    <a:pt x="942632" y="820201"/>
                    <a:pt x="964328" y="802937"/>
                    <a:pt x="981552" y="781625"/>
                  </a:cubicBezTo>
                  <a:cubicBezTo>
                    <a:pt x="1013530" y="736896"/>
                    <a:pt x="1005231" y="675977"/>
                    <a:pt x="995314" y="621938"/>
                  </a:cubicBezTo>
                  <a:lnTo>
                    <a:pt x="882379" y="-215"/>
                  </a:lnTo>
                  <a:cubicBezTo>
                    <a:pt x="674726" y="19356"/>
                    <a:pt x="467941" y="46335"/>
                    <a:pt x="262048" y="80742"/>
                  </a:cubicBezTo>
                  <a:cubicBezTo>
                    <a:pt x="211045" y="89242"/>
                    <a:pt x="12094" y="97541"/>
                    <a:pt x="1367" y="148948"/>
                  </a:cubicBezTo>
                  <a:cubicBezTo>
                    <a:pt x="-5312" y="181938"/>
                    <a:pt x="39215" y="260871"/>
                    <a:pt x="50549" y="293253"/>
                  </a:cubicBezTo>
                  <a:cubicBezTo>
                    <a:pt x="67347" y="342637"/>
                    <a:pt x="84348" y="391818"/>
                    <a:pt x="101147" y="440999"/>
                  </a:cubicBezTo>
                  <a:close/>
                </a:path>
              </a:pathLst>
            </a:custGeom>
            <a:solidFill>
              <a:srgbClr val="40958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3FBB4049-2B4B-467B-BE9F-24C2F2E6A3C3}"/>
                </a:ext>
              </a:extLst>
            </p:cNvPr>
            <p:cNvSpPr/>
            <p:nvPr/>
          </p:nvSpPr>
          <p:spPr>
            <a:xfrm>
              <a:off x="179586" y="5597487"/>
              <a:ext cx="911677" cy="365157"/>
            </a:xfrm>
            <a:custGeom>
              <a:avLst/>
              <a:gdLst>
                <a:gd name="connsiteX0" fmla="*/ 908506 w 911677"/>
                <a:gd name="connsiteY0" fmla="*/ 162160 h 365157"/>
                <a:gd name="connsiteX1" fmla="*/ 764807 w 911677"/>
                <a:gd name="connsiteY1" fmla="*/ 264367 h 365157"/>
                <a:gd name="connsiteX2" fmla="*/ 752867 w 911677"/>
                <a:gd name="connsiteY2" fmla="*/ 267808 h 365157"/>
                <a:gd name="connsiteX3" fmla="*/ 692149 w 911677"/>
                <a:gd name="connsiteY3" fmla="*/ 285416 h 365157"/>
                <a:gd name="connsiteX4" fmla="*/ 681827 w 911677"/>
                <a:gd name="connsiteY4" fmla="*/ 288250 h 365157"/>
                <a:gd name="connsiteX5" fmla="*/ 568689 w 911677"/>
                <a:gd name="connsiteY5" fmla="*/ 318001 h 365157"/>
                <a:gd name="connsiteX6" fmla="*/ 503722 w 911677"/>
                <a:gd name="connsiteY6" fmla="*/ 332776 h 365157"/>
                <a:gd name="connsiteX7" fmla="*/ 417705 w 911677"/>
                <a:gd name="connsiteY7" fmla="*/ 348968 h 365157"/>
                <a:gd name="connsiteX8" fmla="*/ 417705 w 911677"/>
                <a:gd name="connsiteY8" fmla="*/ 348968 h 365157"/>
                <a:gd name="connsiteX9" fmla="*/ 165121 w 911677"/>
                <a:gd name="connsiteY9" fmla="*/ 363134 h 365157"/>
                <a:gd name="connsiteX10" fmla="*/ 153785 w 911677"/>
                <a:gd name="connsiteY10" fmla="*/ 363134 h 365157"/>
                <a:gd name="connsiteX11" fmla="*/ 38018 w 911677"/>
                <a:gd name="connsiteY11" fmla="*/ 328121 h 365157"/>
                <a:gd name="connsiteX12" fmla="*/ 83556 w 911677"/>
                <a:gd name="connsiteY12" fmla="*/ 164790 h 365157"/>
                <a:gd name="connsiteX13" fmla="*/ 251541 w 911677"/>
                <a:gd name="connsiteY13" fmla="*/ 83834 h 365157"/>
                <a:gd name="connsiteX14" fmla="*/ 303151 w 911677"/>
                <a:gd name="connsiteY14" fmla="*/ 63594 h 365157"/>
                <a:gd name="connsiteX15" fmla="*/ 400704 w 911677"/>
                <a:gd name="connsiteY15" fmla="*/ 34450 h 365157"/>
                <a:gd name="connsiteX16" fmla="*/ 603501 w 911677"/>
                <a:gd name="connsiteY16" fmla="*/ 1865 h 365157"/>
                <a:gd name="connsiteX17" fmla="*/ 606739 w 911677"/>
                <a:gd name="connsiteY17" fmla="*/ 1865 h 365157"/>
                <a:gd name="connsiteX18" fmla="*/ 693363 w 911677"/>
                <a:gd name="connsiteY18" fmla="*/ 44 h 365157"/>
                <a:gd name="connsiteX19" fmla="*/ 724734 w 911677"/>
                <a:gd name="connsiteY19" fmla="*/ 1460 h 365157"/>
                <a:gd name="connsiteX20" fmla="*/ 776343 w 911677"/>
                <a:gd name="connsiteY20" fmla="*/ 7937 h 365157"/>
                <a:gd name="connsiteX21" fmla="*/ 847788 w 911677"/>
                <a:gd name="connsiteY21" fmla="*/ 33843 h 365157"/>
                <a:gd name="connsiteX22" fmla="*/ 908506 w 911677"/>
                <a:gd name="connsiteY22" fmla="*/ 162160 h 3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1677" h="365157">
                  <a:moveTo>
                    <a:pt x="908506" y="162160"/>
                  </a:moveTo>
                  <a:cubicBezTo>
                    <a:pt x="891101" y="218829"/>
                    <a:pt x="825323" y="246355"/>
                    <a:pt x="764807" y="264367"/>
                  </a:cubicBezTo>
                  <a:lnTo>
                    <a:pt x="752867" y="267808"/>
                  </a:lnTo>
                  <a:cubicBezTo>
                    <a:pt x="732627" y="273880"/>
                    <a:pt x="712388" y="279546"/>
                    <a:pt x="692149" y="285416"/>
                  </a:cubicBezTo>
                  <a:lnTo>
                    <a:pt x="681827" y="288250"/>
                  </a:lnTo>
                  <a:cubicBezTo>
                    <a:pt x="644385" y="298774"/>
                    <a:pt x="606538" y="308489"/>
                    <a:pt x="568689" y="318001"/>
                  </a:cubicBezTo>
                  <a:cubicBezTo>
                    <a:pt x="546832" y="323264"/>
                    <a:pt x="525378" y="328121"/>
                    <a:pt x="503722" y="332776"/>
                  </a:cubicBezTo>
                  <a:cubicBezTo>
                    <a:pt x="474983" y="339050"/>
                    <a:pt x="446445" y="344312"/>
                    <a:pt x="417705" y="348968"/>
                  </a:cubicBezTo>
                  <a:lnTo>
                    <a:pt x="417705" y="348968"/>
                  </a:lnTo>
                  <a:cubicBezTo>
                    <a:pt x="334320" y="363175"/>
                    <a:pt x="249578" y="367931"/>
                    <a:pt x="165121" y="363134"/>
                  </a:cubicBezTo>
                  <a:lnTo>
                    <a:pt x="153785" y="363134"/>
                  </a:lnTo>
                  <a:cubicBezTo>
                    <a:pt x="112640" y="362851"/>
                    <a:pt x="72425" y="350687"/>
                    <a:pt x="38018" y="328121"/>
                  </a:cubicBezTo>
                  <a:cubicBezTo>
                    <a:pt x="-36462" y="269629"/>
                    <a:pt x="11910" y="210936"/>
                    <a:pt x="83556" y="164790"/>
                  </a:cubicBezTo>
                  <a:cubicBezTo>
                    <a:pt x="137008" y="132833"/>
                    <a:pt x="193232" y="105732"/>
                    <a:pt x="251541" y="83834"/>
                  </a:cubicBezTo>
                  <a:cubicBezTo>
                    <a:pt x="268543" y="76952"/>
                    <a:pt x="285745" y="70213"/>
                    <a:pt x="303151" y="63594"/>
                  </a:cubicBezTo>
                  <a:cubicBezTo>
                    <a:pt x="335129" y="52463"/>
                    <a:pt x="367714" y="43355"/>
                    <a:pt x="400704" y="34450"/>
                  </a:cubicBezTo>
                  <a:cubicBezTo>
                    <a:pt x="467169" y="17429"/>
                    <a:pt x="535052" y="6520"/>
                    <a:pt x="603501" y="1865"/>
                  </a:cubicBezTo>
                  <a:lnTo>
                    <a:pt x="606739" y="1865"/>
                  </a:lnTo>
                  <a:cubicBezTo>
                    <a:pt x="635682" y="-159"/>
                    <a:pt x="664421" y="-564"/>
                    <a:pt x="693363" y="44"/>
                  </a:cubicBezTo>
                  <a:cubicBezTo>
                    <a:pt x="703888" y="44"/>
                    <a:pt x="713602" y="44"/>
                    <a:pt x="724734" y="1460"/>
                  </a:cubicBezTo>
                  <a:cubicBezTo>
                    <a:pt x="742079" y="2391"/>
                    <a:pt x="759322" y="4557"/>
                    <a:pt x="776343" y="7937"/>
                  </a:cubicBezTo>
                  <a:cubicBezTo>
                    <a:pt x="801440" y="12511"/>
                    <a:pt x="825586" y="21254"/>
                    <a:pt x="847788" y="33843"/>
                  </a:cubicBezTo>
                  <a:cubicBezTo>
                    <a:pt x="893124" y="60559"/>
                    <a:pt x="923483" y="112978"/>
                    <a:pt x="908506" y="162160"/>
                  </a:cubicBezTo>
                  <a:close/>
                </a:path>
              </a:pathLst>
            </a:custGeom>
            <a:solidFill>
              <a:srgbClr val="297267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838134E8-94EC-41E0-B044-2FD216784D0E}"/>
                </a:ext>
              </a:extLst>
            </p:cNvPr>
            <p:cNvSpPr/>
            <p:nvPr/>
          </p:nvSpPr>
          <p:spPr>
            <a:xfrm>
              <a:off x="389574" y="5119848"/>
              <a:ext cx="436540" cy="818523"/>
            </a:xfrm>
            <a:custGeom>
              <a:avLst/>
              <a:gdLst>
                <a:gd name="connsiteX0" fmla="*/ 437229 w 436540"/>
                <a:gd name="connsiteY0" fmla="*/ 773782 h 818523"/>
                <a:gd name="connsiteX1" fmla="*/ 323890 w 436540"/>
                <a:gd name="connsiteY1" fmla="*/ 803534 h 818523"/>
                <a:gd name="connsiteX2" fmla="*/ 259125 w 436540"/>
                <a:gd name="connsiteY2" fmla="*/ 818309 h 818523"/>
                <a:gd name="connsiteX3" fmla="*/ 206098 w 436540"/>
                <a:gd name="connsiteY3" fmla="*/ 670968 h 818523"/>
                <a:gd name="connsiteX4" fmla="*/ 155905 w 436540"/>
                <a:gd name="connsiteY4" fmla="*/ 519376 h 818523"/>
                <a:gd name="connsiteX5" fmla="*/ 64424 w 436540"/>
                <a:gd name="connsiteY5" fmla="*/ 256266 h 818523"/>
                <a:gd name="connsiteX6" fmla="*/ 23945 w 436540"/>
                <a:gd name="connsiteY6" fmla="*/ 156082 h 818523"/>
                <a:gd name="connsiteX7" fmla="*/ 1885 w 436540"/>
                <a:gd name="connsiteY7" fmla="*/ 67029 h 818523"/>
                <a:gd name="connsiteX8" fmla="*/ 165417 w 436540"/>
                <a:gd name="connsiteY8" fmla="*/ 848 h 818523"/>
                <a:gd name="connsiteX9" fmla="*/ 177561 w 436540"/>
                <a:gd name="connsiteY9" fmla="*/ 848 h 818523"/>
                <a:gd name="connsiteX10" fmla="*/ 184038 w 436540"/>
                <a:gd name="connsiteY10" fmla="*/ 9753 h 818523"/>
                <a:gd name="connsiteX11" fmla="*/ 360523 w 436540"/>
                <a:gd name="connsiteY11" fmla="*/ 487398 h 818523"/>
                <a:gd name="connsiteX12" fmla="*/ 362547 w 436540"/>
                <a:gd name="connsiteY12" fmla="*/ 494684 h 818523"/>
                <a:gd name="connsiteX13" fmla="*/ 437229 w 436540"/>
                <a:gd name="connsiteY13" fmla="*/ 773782 h 81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540" h="818523">
                  <a:moveTo>
                    <a:pt x="437229" y="773782"/>
                  </a:moveTo>
                  <a:cubicBezTo>
                    <a:pt x="399787" y="784307"/>
                    <a:pt x="361940" y="794021"/>
                    <a:pt x="323890" y="803534"/>
                  </a:cubicBezTo>
                  <a:cubicBezTo>
                    <a:pt x="302234" y="808797"/>
                    <a:pt x="280578" y="813654"/>
                    <a:pt x="259125" y="818309"/>
                  </a:cubicBezTo>
                  <a:cubicBezTo>
                    <a:pt x="240302" y="769533"/>
                    <a:pt x="222897" y="720352"/>
                    <a:pt x="206098" y="670968"/>
                  </a:cubicBezTo>
                  <a:cubicBezTo>
                    <a:pt x="189299" y="621584"/>
                    <a:pt x="172299" y="569771"/>
                    <a:pt x="155905" y="519376"/>
                  </a:cubicBezTo>
                  <a:cubicBezTo>
                    <a:pt x="127166" y="431133"/>
                    <a:pt x="98021" y="343092"/>
                    <a:pt x="64424" y="256266"/>
                  </a:cubicBezTo>
                  <a:cubicBezTo>
                    <a:pt x="50924" y="222528"/>
                    <a:pt x="37445" y="189133"/>
                    <a:pt x="23945" y="156082"/>
                  </a:cubicBezTo>
                  <a:cubicBezTo>
                    <a:pt x="15648" y="137664"/>
                    <a:pt x="-4389" y="85650"/>
                    <a:pt x="1885" y="67029"/>
                  </a:cubicBezTo>
                  <a:cubicBezTo>
                    <a:pt x="14231" y="31611"/>
                    <a:pt x="132023" y="8336"/>
                    <a:pt x="165417" y="848"/>
                  </a:cubicBezTo>
                  <a:cubicBezTo>
                    <a:pt x="169344" y="-569"/>
                    <a:pt x="173634" y="-569"/>
                    <a:pt x="177561" y="848"/>
                  </a:cubicBezTo>
                  <a:cubicBezTo>
                    <a:pt x="180557" y="3094"/>
                    <a:pt x="182824" y="6211"/>
                    <a:pt x="184038" y="9753"/>
                  </a:cubicBezTo>
                  <a:cubicBezTo>
                    <a:pt x="251718" y="165554"/>
                    <a:pt x="310633" y="325019"/>
                    <a:pt x="360523" y="487398"/>
                  </a:cubicBezTo>
                  <a:cubicBezTo>
                    <a:pt x="360523" y="489624"/>
                    <a:pt x="361940" y="492255"/>
                    <a:pt x="362547" y="494684"/>
                  </a:cubicBezTo>
                  <a:cubicBezTo>
                    <a:pt x="389870" y="587177"/>
                    <a:pt x="415169" y="679873"/>
                    <a:pt x="437229" y="773782"/>
                  </a:cubicBezTo>
                  <a:close/>
                </a:path>
              </a:pathLst>
            </a:custGeom>
            <a:solidFill>
              <a:srgbClr val="332F29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3FC959F-51D3-4276-BF62-F45B55FDA843}"/>
                </a:ext>
              </a:extLst>
            </p:cNvPr>
            <p:cNvSpPr/>
            <p:nvPr/>
          </p:nvSpPr>
          <p:spPr>
            <a:xfrm>
              <a:off x="329794" y="4946687"/>
              <a:ext cx="220876" cy="193855"/>
            </a:xfrm>
            <a:custGeom>
              <a:avLst/>
              <a:gdLst>
                <a:gd name="connsiteX0" fmla="*/ 115501 w 220876"/>
                <a:gd name="connsiteY0" fmla="*/ 193640 h 193855"/>
                <a:gd name="connsiteX1" fmla="*/ 77249 w 220876"/>
                <a:gd name="connsiteY1" fmla="*/ 103576 h 193855"/>
                <a:gd name="connsiteX2" fmla="*/ 10460 w 220876"/>
                <a:gd name="connsiteY2" fmla="*/ 104790 h 193855"/>
                <a:gd name="connsiteX3" fmla="*/ 948 w 220876"/>
                <a:gd name="connsiteY3" fmla="*/ 93456 h 193855"/>
                <a:gd name="connsiteX4" fmla="*/ 14913 w 220876"/>
                <a:gd name="connsiteY4" fmla="*/ 71193 h 193855"/>
                <a:gd name="connsiteX5" fmla="*/ 184517 w 220876"/>
                <a:gd name="connsiteY5" fmla="*/ 2785 h 193855"/>
                <a:gd name="connsiteX6" fmla="*/ 205970 w 220876"/>
                <a:gd name="connsiteY6" fmla="*/ -49 h 193855"/>
                <a:gd name="connsiteX7" fmla="*/ 221555 w 220876"/>
                <a:gd name="connsiteY7" fmla="*/ 13106 h 193855"/>
                <a:gd name="connsiteX8" fmla="*/ 212447 w 220876"/>
                <a:gd name="connsiteY8" fmla="*/ 33346 h 193855"/>
                <a:gd name="connsiteX9" fmla="*/ 146669 w 220876"/>
                <a:gd name="connsiteY9" fmla="*/ 76658 h 193855"/>
                <a:gd name="connsiteX10" fmla="*/ 177433 w 220876"/>
                <a:gd name="connsiteY10" fmla="*/ 185747 h 19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876" h="193855">
                  <a:moveTo>
                    <a:pt x="115501" y="193640"/>
                  </a:moveTo>
                  <a:lnTo>
                    <a:pt x="77249" y="103576"/>
                  </a:lnTo>
                  <a:cubicBezTo>
                    <a:pt x="55189" y="110457"/>
                    <a:pt x="29890" y="116934"/>
                    <a:pt x="10460" y="104790"/>
                  </a:cubicBezTo>
                  <a:cubicBezTo>
                    <a:pt x="5967" y="102341"/>
                    <a:pt x="2566" y="98294"/>
                    <a:pt x="948" y="93456"/>
                  </a:cubicBezTo>
                  <a:cubicBezTo>
                    <a:pt x="-874" y="84349"/>
                    <a:pt x="7222" y="76658"/>
                    <a:pt x="14913" y="71193"/>
                  </a:cubicBezTo>
                  <a:cubicBezTo>
                    <a:pt x="67190" y="38992"/>
                    <a:pt x="124528" y="15879"/>
                    <a:pt x="184517" y="2785"/>
                  </a:cubicBezTo>
                  <a:cubicBezTo>
                    <a:pt x="191399" y="336"/>
                    <a:pt x="198705" y="-636"/>
                    <a:pt x="205970" y="-49"/>
                  </a:cubicBezTo>
                  <a:cubicBezTo>
                    <a:pt x="213378" y="680"/>
                    <a:pt x="219592" y="5922"/>
                    <a:pt x="221555" y="13106"/>
                  </a:cubicBezTo>
                  <a:cubicBezTo>
                    <a:pt x="221777" y="20899"/>
                    <a:pt x="218418" y="28347"/>
                    <a:pt x="212447" y="33346"/>
                  </a:cubicBezTo>
                  <a:cubicBezTo>
                    <a:pt x="194030" y="52492"/>
                    <a:pt x="171543" y="67287"/>
                    <a:pt x="146669" y="76658"/>
                  </a:cubicBezTo>
                  <a:cubicBezTo>
                    <a:pt x="152438" y="114141"/>
                    <a:pt x="162780" y="150774"/>
                    <a:pt x="177433" y="185747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A4ACCE19-59B7-4FFA-8668-CBB1764834D6}"/>
                </a:ext>
              </a:extLst>
            </p:cNvPr>
            <p:cNvSpPr/>
            <p:nvPr/>
          </p:nvSpPr>
          <p:spPr>
            <a:xfrm>
              <a:off x="432464" y="5256715"/>
              <a:ext cx="186604" cy="52824"/>
            </a:xfrm>
            <a:custGeom>
              <a:avLst/>
              <a:gdLst>
                <a:gd name="connsiteX0" fmla="*/ 688 w 186604"/>
                <a:gd name="connsiteY0" fmla="*/ 52609 h 52824"/>
                <a:gd name="connsiteX1" fmla="*/ 187293 w 186604"/>
                <a:gd name="connsiteY1" fmla="*/ -215 h 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604" h="52824">
                  <a:moveTo>
                    <a:pt x="688" y="52609"/>
                  </a:moveTo>
                  <a:cubicBezTo>
                    <a:pt x="63430" y="37025"/>
                    <a:pt x="125767" y="19417"/>
                    <a:pt x="187293" y="-215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FCAFD578-6F5D-4A76-B7A4-4E8F23EEF02C}"/>
                </a:ext>
              </a:extLst>
            </p:cNvPr>
            <p:cNvSpPr/>
            <p:nvPr/>
          </p:nvSpPr>
          <p:spPr>
            <a:xfrm>
              <a:off x="590733" y="5146107"/>
              <a:ext cx="171173" cy="280289"/>
            </a:xfrm>
            <a:custGeom>
              <a:avLst/>
              <a:gdLst>
                <a:gd name="connsiteX0" fmla="*/ 688 w 171173"/>
                <a:gd name="connsiteY0" fmla="*/ 10007 h 280289"/>
                <a:gd name="connsiteX1" fmla="*/ 47442 w 171173"/>
                <a:gd name="connsiteY1" fmla="*/ 6566 h 280289"/>
                <a:gd name="connsiteX2" fmla="*/ 78610 w 171173"/>
                <a:gd name="connsiteY2" fmla="*/ 47044 h 280289"/>
                <a:gd name="connsiteX3" fmla="*/ 109575 w 171173"/>
                <a:gd name="connsiteY3" fmla="*/ 113631 h 280289"/>
                <a:gd name="connsiteX4" fmla="*/ 168877 w 171173"/>
                <a:gd name="connsiteY4" fmla="*/ 253687 h 280289"/>
                <a:gd name="connsiteX5" fmla="*/ 165233 w 171173"/>
                <a:gd name="connsiteY5" fmla="*/ 279188 h 280289"/>
                <a:gd name="connsiteX6" fmla="*/ 147019 w 171173"/>
                <a:gd name="connsiteY6" fmla="*/ 269473 h 280289"/>
                <a:gd name="connsiteX7" fmla="*/ 52906 w 171173"/>
                <a:gd name="connsiteY7" fmla="*/ 86308 h 280289"/>
                <a:gd name="connsiteX8" fmla="*/ 14654 w 171173"/>
                <a:gd name="connsiteY8" fmla="*/ 55342 h 2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73" h="280289">
                  <a:moveTo>
                    <a:pt x="688" y="10007"/>
                  </a:moveTo>
                  <a:cubicBezTo>
                    <a:pt x="13439" y="-2198"/>
                    <a:pt x="33051" y="-3635"/>
                    <a:pt x="47442" y="6566"/>
                  </a:cubicBezTo>
                  <a:cubicBezTo>
                    <a:pt x="61285" y="17009"/>
                    <a:pt x="72052" y="30994"/>
                    <a:pt x="78610" y="47044"/>
                  </a:cubicBezTo>
                  <a:cubicBezTo>
                    <a:pt x="89741" y="68903"/>
                    <a:pt x="98849" y="91165"/>
                    <a:pt x="109575" y="113631"/>
                  </a:cubicBezTo>
                  <a:cubicBezTo>
                    <a:pt x="129815" y="160181"/>
                    <a:pt x="150054" y="206732"/>
                    <a:pt x="168877" y="253687"/>
                  </a:cubicBezTo>
                  <a:cubicBezTo>
                    <a:pt x="172520" y="262591"/>
                    <a:pt x="174341" y="275747"/>
                    <a:pt x="165233" y="279188"/>
                  </a:cubicBezTo>
                  <a:cubicBezTo>
                    <a:pt x="156127" y="282629"/>
                    <a:pt x="151471" y="275342"/>
                    <a:pt x="147019" y="269473"/>
                  </a:cubicBezTo>
                  <a:cubicBezTo>
                    <a:pt x="105326" y="214827"/>
                    <a:pt x="87921" y="145609"/>
                    <a:pt x="52906" y="86308"/>
                  </a:cubicBezTo>
                  <a:cubicBezTo>
                    <a:pt x="44203" y="71534"/>
                    <a:pt x="32667" y="55949"/>
                    <a:pt x="14654" y="55342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AF69430-729F-4C93-88F3-589E7E1492B5}"/>
                </a:ext>
              </a:extLst>
            </p:cNvPr>
            <p:cNvSpPr/>
            <p:nvPr/>
          </p:nvSpPr>
          <p:spPr>
            <a:xfrm>
              <a:off x="497656" y="5370375"/>
              <a:ext cx="208927" cy="521041"/>
            </a:xfrm>
            <a:custGeom>
              <a:avLst/>
              <a:gdLst>
                <a:gd name="connsiteX0" fmla="*/ 109553 w 208927"/>
                <a:gd name="connsiteY0" fmla="*/ 318435 h 521041"/>
                <a:gd name="connsiteX1" fmla="*/ 209332 w 208927"/>
                <a:gd name="connsiteY1" fmla="*/ 520827 h 521041"/>
                <a:gd name="connsiteX2" fmla="*/ 193344 w 208927"/>
                <a:gd name="connsiteY2" fmla="*/ 427119 h 521041"/>
                <a:gd name="connsiteX3" fmla="*/ 81623 w 208927"/>
                <a:gd name="connsiteY3" fmla="*/ 117865 h 521041"/>
                <a:gd name="connsiteX4" fmla="*/ 11797 w 208927"/>
                <a:gd name="connsiteY4" fmla="*/ 275 h 521041"/>
                <a:gd name="connsiteX5" fmla="*/ 39121 w 208927"/>
                <a:gd name="connsiteY5" fmla="*/ 129806 h 52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927" h="521041">
                  <a:moveTo>
                    <a:pt x="109553" y="318435"/>
                  </a:moveTo>
                  <a:cubicBezTo>
                    <a:pt x="136269" y="389272"/>
                    <a:pt x="163389" y="461526"/>
                    <a:pt x="209332" y="520827"/>
                  </a:cubicBezTo>
                  <a:cubicBezTo>
                    <a:pt x="210971" y="488788"/>
                    <a:pt x="205508" y="456790"/>
                    <a:pt x="193344" y="427119"/>
                  </a:cubicBezTo>
                  <a:cubicBezTo>
                    <a:pt x="159139" y="323090"/>
                    <a:pt x="124732" y="218655"/>
                    <a:pt x="81623" y="117865"/>
                  </a:cubicBezTo>
                  <a:cubicBezTo>
                    <a:pt x="72312" y="96411"/>
                    <a:pt x="37907" y="-8226"/>
                    <a:pt x="11797" y="275"/>
                  </a:cubicBezTo>
                  <a:cubicBezTo>
                    <a:pt x="-22204" y="11406"/>
                    <a:pt x="32036" y="109364"/>
                    <a:pt x="39121" y="129806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B15B5B3-DF09-43D1-AA74-26C4AEDB9173}"/>
                </a:ext>
              </a:extLst>
            </p:cNvPr>
            <p:cNvSpPr/>
            <p:nvPr/>
          </p:nvSpPr>
          <p:spPr>
            <a:xfrm>
              <a:off x="747789" y="5269461"/>
              <a:ext cx="208353" cy="646040"/>
            </a:xfrm>
            <a:custGeom>
              <a:avLst/>
              <a:gdLst>
                <a:gd name="connsiteX0" fmla="*/ 122529 w 208353"/>
                <a:gd name="connsiteY0" fmla="*/ 613240 h 646040"/>
                <a:gd name="connsiteX1" fmla="*/ 183246 w 208353"/>
                <a:gd name="connsiteY1" fmla="*/ 595632 h 646040"/>
                <a:gd name="connsiteX2" fmla="*/ 195188 w 208353"/>
                <a:gd name="connsiteY2" fmla="*/ 592192 h 646040"/>
                <a:gd name="connsiteX3" fmla="*/ 198021 w 208353"/>
                <a:gd name="connsiteY3" fmla="*/ 526009 h 646040"/>
                <a:gd name="connsiteX4" fmla="*/ 205308 w 208353"/>
                <a:gd name="connsiteY4" fmla="*/ 381501 h 646040"/>
                <a:gd name="connsiteX5" fmla="*/ 206723 w 208353"/>
                <a:gd name="connsiteY5" fmla="*/ 335963 h 646040"/>
                <a:gd name="connsiteX6" fmla="*/ 206723 w 208353"/>
                <a:gd name="connsiteY6" fmla="*/ 89247 h 646040"/>
                <a:gd name="connsiteX7" fmla="*/ 204903 w 208353"/>
                <a:gd name="connsiteY7" fmla="*/ 18005 h 646040"/>
                <a:gd name="connsiteX8" fmla="*/ 195389 w 208353"/>
                <a:gd name="connsiteY8" fmla="*/ 10314 h 646040"/>
                <a:gd name="connsiteX9" fmla="*/ 143780 w 208353"/>
                <a:gd name="connsiteY9" fmla="*/ -210 h 646040"/>
                <a:gd name="connsiteX10" fmla="*/ 87313 w 208353"/>
                <a:gd name="connsiteY10" fmla="*/ 53828 h 646040"/>
                <a:gd name="connsiteX11" fmla="*/ 38536 w 208353"/>
                <a:gd name="connsiteY11" fmla="*/ 329891 h 646040"/>
                <a:gd name="connsiteX12" fmla="*/ 38536 w 208353"/>
                <a:gd name="connsiteY12" fmla="*/ 335356 h 646040"/>
                <a:gd name="connsiteX13" fmla="*/ 38536 w 208353"/>
                <a:gd name="connsiteY13" fmla="*/ 337380 h 646040"/>
                <a:gd name="connsiteX14" fmla="*/ 688 w 208353"/>
                <a:gd name="connsiteY14" fmla="*/ 645825 h 646040"/>
                <a:gd name="connsiteX15" fmla="*/ 113826 w 208353"/>
                <a:gd name="connsiteY15" fmla="*/ 616074 h 64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8353" h="646040">
                  <a:moveTo>
                    <a:pt x="122529" y="613240"/>
                  </a:moveTo>
                  <a:cubicBezTo>
                    <a:pt x="142768" y="607371"/>
                    <a:pt x="163007" y="601704"/>
                    <a:pt x="183246" y="595632"/>
                  </a:cubicBezTo>
                  <a:lnTo>
                    <a:pt x="195188" y="592192"/>
                  </a:lnTo>
                  <a:cubicBezTo>
                    <a:pt x="196604" y="561631"/>
                    <a:pt x="197617" y="531474"/>
                    <a:pt x="198021" y="526009"/>
                  </a:cubicBezTo>
                  <a:cubicBezTo>
                    <a:pt x="201260" y="477840"/>
                    <a:pt x="203688" y="429873"/>
                    <a:pt x="205308" y="381501"/>
                  </a:cubicBezTo>
                  <a:cubicBezTo>
                    <a:pt x="205308" y="366322"/>
                    <a:pt x="206319" y="351345"/>
                    <a:pt x="206723" y="335963"/>
                  </a:cubicBezTo>
                  <a:cubicBezTo>
                    <a:pt x="208890" y="253792"/>
                    <a:pt x="208890" y="171560"/>
                    <a:pt x="206723" y="89247"/>
                  </a:cubicBezTo>
                  <a:cubicBezTo>
                    <a:pt x="206723" y="72651"/>
                    <a:pt x="212997" y="31768"/>
                    <a:pt x="204903" y="18005"/>
                  </a:cubicBezTo>
                  <a:cubicBezTo>
                    <a:pt x="202534" y="14585"/>
                    <a:pt x="199235" y="11913"/>
                    <a:pt x="195389" y="10314"/>
                  </a:cubicBezTo>
                  <a:cubicBezTo>
                    <a:pt x="179118" y="3211"/>
                    <a:pt x="161530" y="-372"/>
                    <a:pt x="143780" y="-210"/>
                  </a:cubicBezTo>
                  <a:cubicBezTo>
                    <a:pt x="108969" y="-210"/>
                    <a:pt x="95610" y="22862"/>
                    <a:pt x="87313" y="53828"/>
                  </a:cubicBezTo>
                  <a:cubicBezTo>
                    <a:pt x="65980" y="144885"/>
                    <a:pt x="49688" y="237034"/>
                    <a:pt x="38536" y="329891"/>
                  </a:cubicBezTo>
                  <a:cubicBezTo>
                    <a:pt x="38637" y="331713"/>
                    <a:pt x="38637" y="333534"/>
                    <a:pt x="38536" y="335356"/>
                  </a:cubicBezTo>
                  <a:cubicBezTo>
                    <a:pt x="38536" y="335356"/>
                    <a:pt x="38536" y="336773"/>
                    <a:pt x="38536" y="337380"/>
                  </a:cubicBezTo>
                  <a:cubicBezTo>
                    <a:pt x="23013" y="439790"/>
                    <a:pt x="10404" y="542606"/>
                    <a:pt x="688" y="645825"/>
                  </a:cubicBezTo>
                  <a:cubicBezTo>
                    <a:pt x="38536" y="636717"/>
                    <a:pt x="76383" y="625586"/>
                    <a:pt x="113826" y="616074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4AF7FE0E-B8FD-4D5C-A99B-88E17F6D394C}"/>
                </a:ext>
              </a:extLst>
            </p:cNvPr>
            <p:cNvSpPr/>
            <p:nvPr/>
          </p:nvSpPr>
          <p:spPr>
            <a:xfrm>
              <a:off x="865582" y="5281812"/>
              <a:ext cx="85197" cy="589770"/>
            </a:xfrm>
            <a:custGeom>
              <a:avLst/>
              <a:gdLst>
                <a:gd name="connsiteX0" fmla="*/ 83670 w 85197"/>
                <a:gd name="connsiteY0" fmla="*/ 78718 h 589770"/>
                <a:gd name="connsiteX1" fmla="*/ 83670 w 85197"/>
                <a:gd name="connsiteY1" fmla="*/ 325434 h 589770"/>
                <a:gd name="connsiteX2" fmla="*/ 82456 w 85197"/>
                <a:gd name="connsiteY2" fmla="*/ 370972 h 589770"/>
                <a:gd name="connsiteX3" fmla="*/ 75169 w 85197"/>
                <a:gd name="connsiteY3" fmla="*/ 515481 h 589770"/>
                <a:gd name="connsiteX4" fmla="*/ 73145 w 85197"/>
                <a:gd name="connsiteY4" fmla="*/ 571542 h 589770"/>
                <a:gd name="connsiteX5" fmla="*/ 688 w 85197"/>
                <a:gd name="connsiteY5" fmla="*/ 589556 h 589770"/>
                <a:gd name="connsiteX6" fmla="*/ 18296 w 85197"/>
                <a:gd name="connsiteY6" fmla="*/ 455369 h 589770"/>
                <a:gd name="connsiteX7" fmla="*/ 32262 w 85197"/>
                <a:gd name="connsiteY7" fmla="*/ 318957 h 589770"/>
                <a:gd name="connsiteX8" fmla="*/ 38536 w 85197"/>
                <a:gd name="connsiteY8" fmla="*/ 132959 h 589770"/>
                <a:gd name="connsiteX9" fmla="*/ 34084 w 85197"/>
                <a:gd name="connsiteY9" fmla="*/ 26298 h 589770"/>
                <a:gd name="connsiteX10" fmla="*/ 72740 w 85197"/>
                <a:gd name="connsiteY10" fmla="*/ -215 h 589770"/>
                <a:gd name="connsiteX11" fmla="*/ 82253 w 85197"/>
                <a:gd name="connsiteY11" fmla="*/ 7476 h 589770"/>
                <a:gd name="connsiteX12" fmla="*/ 83670 w 85197"/>
                <a:gd name="connsiteY12" fmla="*/ 78718 h 58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197" h="589770">
                  <a:moveTo>
                    <a:pt x="83670" y="78718"/>
                  </a:moveTo>
                  <a:cubicBezTo>
                    <a:pt x="85693" y="161031"/>
                    <a:pt x="85693" y="243262"/>
                    <a:pt x="83670" y="325434"/>
                  </a:cubicBezTo>
                  <a:cubicBezTo>
                    <a:pt x="83670" y="340816"/>
                    <a:pt x="83670" y="355793"/>
                    <a:pt x="82456" y="370972"/>
                  </a:cubicBezTo>
                  <a:cubicBezTo>
                    <a:pt x="80634" y="419344"/>
                    <a:pt x="78205" y="467311"/>
                    <a:pt x="75169" y="515481"/>
                  </a:cubicBezTo>
                  <a:cubicBezTo>
                    <a:pt x="75169" y="521552"/>
                    <a:pt x="75169" y="540981"/>
                    <a:pt x="73145" y="571542"/>
                  </a:cubicBezTo>
                  <a:cubicBezTo>
                    <a:pt x="69097" y="572757"/>
                    <a:pt x="21333" y="583888"/>
                    <a:pt x="688" y="589556"/>
                  </a:cubicBezTo>
                  <a:cubicBezTo>
                    <a:pt x="7368" y="540577"/>
                    <a:pt x="12225" y="504551"/>
                    <a:pt x="18296" y="455369"/>
                  </a:cubicBezTo>
                  <a:cubicBezTo>
                    <a:pt x="23559" y="410034"/>
                    <a:pt x="28619" y="364698"/>
                    <a:pt x="32262" y="318957"/>
                  </a:cubicBezTo>
                  <a:cubicBezTo>
                    <a:pt x="37119" y="257228"/>
                    <a:pt x="39750" y="195296"/>
                    <a:pt x="38536" y="132959"/>
                  </a:cubicBezTo>
                  <a:cubicBezTo>
                    <a:pt x="38536" y="104826"/>
                    <a:pt x="22345" y="53217"/>
                    <a:pt x="34084" y="26298"/>
                  </a:cubicBezTo>
                  <a:cubicBezTo>
                    <a:pt x="41087" y="10998"/>
                    <a:pt x="55942" y="797"/>
                    <a:pt x="72740" y="-215"/>
                  </a:cubicBezTo>
                  <a:cubicBezTo>
                    <a:pt x="76545" y="1444"/>
                    <a:pt x="79824" y="4096"/>
                    <a:pt x="82253" y="7476"/>
                  </a:cubicBezTo>
                  <a:cubicBezTo>
                    <a:pt x="89741" y="21238"/>
                    <a:pt x="83265" y="62122"/>
                    <a:pt x="83670" y="78718"/>
                  </a:cubicBezTo>
                  <a:close/>
                </a:path>
              </a:pathLst>
            </a:custGeom>
            <a:solidFill>
              <a:srgbClr val="D67A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B870263-89E3-49EE-A926-3E0ABEC1D8EE}"/>
                </a:ext>
              </a:extLst>
            </p:cNvPr>
            <p:cNvSpPr/>
            <p:nvPr/>
          </p:nvSpPr>
          <p:spPr>
            <a:xfrm>
              <a:off x="772385" y="4835942"/>
              <a:ext cx="318119" cy="523442"/>
            </a:xfrm>
            <a:custGeom>
              <a:avLst/>
              <a:gdLst>
                <a:gd name="connsiteX0" fmla="*/ 101374 w 318119"/>
                <a:gd name="connsiteY0" fmla="*/ 144496 h 523442"/>
                <a:gd name="connsiteX1" fmla="*/ 27299 w 318119"/>
                <a:gd name="connsiteY1" fmla="*/ 246906 h 523442"/>
                <a:gd name="connsiteX2" fmla="*/ 1797 w 318119"/>
                <a:gd name="connsiteY2" fmla="*/ 368341 h 523442"/>
                <a:gd name="connsiteX3" fmla="*/ 18799 w 318119"/>
                <a:gd name="connsiteY3" fmla="*/ 424606 h 523442"/>
                <a:gd name="connsiteX4" fmla="*/ 50169 w 318119"/>
                <a:gd name="connsiteY4" fmla="*/ 478644 h 523442"/>
                <a:gd name="connsiteX5" fmla="*/ 239000 w 318119"/>
                <a:gd name="connsiteY5" fmla="*/ 498884 h 523442"/>
                <a:gd name="connsiteX6" fmla="*/ 317327 w 318119"/>
                <a:gd name="connsiteY6" fmla="*/ 316731 h 523442"/>
                <a:gd name="connsiteX7" fmla="*/ 295266 w 318119"/>
                <a:gd name="connsiteY7" fmla="*/ 224440 h 523442"/>
                <a:gd name="connsiteX8" fmla="*/ 259645 w 318119"/>
                <a:gd name="connsiteY8" fmla="*/ 110291 h 523442"/>
                <a:gd name="connsiteX9" fmla="*/ 223619 w 318119"/>
                <a:gd name="connsiteY9" fmla="*/ -215 h 523442"/>
                <a:gd name="connsiteX10" fmla="*/ 101374 w 318119"/>
                <a:gd name="connsiteY10" fmla="*/ 144496 h 52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8119" h="523442">
                  <a:moveTo>
                    <a:pt x="101374" y="144496"/>
                  </a:moveTo>
                  <a:cubicBezTo>
                    <a:pt x="73141" y="175927"/>
                    <a:pt x="48307" y="210253"/>
                    <a:pt x="27299" y="246906"/>
                  </a:cubicBezTo>
                  <a:cubicBezTo>
                    <a:pt x="6290" y="283721"/>
                    <a:pt x="-2635" y="326183"/>
                    <a:pt x="1797" y="368341"/>
                  </a:cubicBezTo>
                  <a:cubicBezTo>
                    <a:pt x="5015" y="387750"/>
                    <a:pt x="10722" y="406653"/>
                    <a:pt x="18799" y="424606"/>
                  </a:cubicBezTo>
                  <a:cubicBezTo>
                    <a:pt x="26489" y="444096"/>
                    <a:pt x="37054" y="462311"/>
                    <a:pt x="50169" y="478644"/>
                  </a:cubicBezTo>
                  <a:cubicBezTo>
                    <a:pt x="95302" y="531064"/>
                    <a:pt x="181522" y="536529"/>
                    <a:pt x="239000" y="498884"/>
                  </a:cubicBezTo>
                  <a:cubicBezTo>
                    <a:pt x="296075" y="456746"/>
                    <a:pt x="326009" y="387143"/>
                    <a:pt x="317327" y="316731"/>
                  </a:cubicBezTo>
                  <a:cubicBezTo>
                    <a:pt x="313218" y="285279"/>
                    <a:pt x="305830" y="254354"/>
                    <a:pt x="295266" y="224440"/>
                  </a:cubicBezTo>
                  <a:cubicBezTo>
                    <a:pt x="283386" y="186390"/>
                    <a:pt x="271526" y="148341"/>
                    <a:pt x="259645" y="110291"/>
                  </a:cubicBezTo>
                  <a:cubicBezTo>
                    <a:pt x="248513" y="75075"/>
                    <a:pt x="241430" y="31763"/>
                    <a:pt x="223619" y="-215"/>
                  </a:cubicBezTo>
                  <a:cubicBezTo>
                    <a:pt x="177474" y="38847"/>
                    <a:pt x="140031" y="98148"/>
                    <a:pt x="101374" y="144496"/>
                  </a:cubicBezTo>
                  <a:close/>
                </a:path>
              </a:pathLst>
            </a:custGeom>
            <a:solidFill>
              <a:srgbClr val="FFFFFF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49659DA-9B2E-4FAE-8BA3-583CD80E6703}"/>
                </a:ext>
              </a:extLst>
            </p:cNvPr>
            <p:cNvSpPr/>
            <p:nvPr/>
          </p:nvSpPr>
          <p:spPr>
            <a:xfrm>
              <a:off x="91837" y="4926552"/>
              <a:ext cx="235383" cy="417397"/>
            </a:xfrm>
            <a:custGeom>
              <a:avLst/>
              <a:gdLst>
                <a:gd name="connsiteX0" fmla="*/ 235665 w 235383"/>
                <a:gd name="connsiteY0" fmla="*/ 342496 h 417397"/>
                <a:gd name="connsiteX1" fmla="*/ 127993 w 235383"/>
                <a:gd name="connsiteY1" fmla="*/ 407869 h 417397"/>
                <a:gd name="connsiteX2" fmla="*/ 4534 w 235383"/>
                <a:gd name="connsiteY2" fmla="*/ 401595 h 417397"/>
                <a:gd name="connsiteX3" fmla="*/ 688 w 235383"/>
                <a:gd name="connsiteY3" fmla="*/ 205477 h 417397"/>
                <a:gd name="connsiteX4" fmla="*/ 688 w 235383"/>
                <a:gd name="connsiteY4" fmla="*/ 137271 h 417397"/>
                <a:gd name="connsiteX5" fmla="*/ 2509 w 235383"/>
                <a:gd name="connsiteY5" fmla="*/ 36075 h 417397"/>
                <a:gd name="connsiteX6" fmla="*/ 22749 w 235383"/>
                <a:gd name="connsiteY6" fmla="*/ 5918 h 417397"/>
                <a:gd name="connsiteX7" fmla="*/ 68489 w 235383"/>
                <a:gd name="connsiteY7" fmla="*/ 68660 h 417397"/>
                <a:gd name="connsiteX8" fmla="*/ 95003 w 235383"/>
                <a:gd name="connsiteY8" fmla="*/ 109138 h 417397"/>
                <a:gd name="connsiteX9" fmla="*/ 235665 w 235383"/>
                <a:gd name="connsiteY9" fmla="*/ 342496 h 41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383" h="417397">
                  <a:moveTo>
                    <a:pt x="235665" y="342496"/>
                  </a:moveTo>
                  <a:cubicBezTo>
                    <a:pt x="204112" y="370730"/>
                    <a:pt x="167601" y="392892"/>
                    <a:pt x="127993" y="407869"/>
                  </a:cubicBezTo>
                  <a:cubicBezTo>
                    <a:pt x="87636" y="422178"/>
                    <a:pt x="43231" y="419932"/>
                    <a:pt x="4534" y="401595"/>
                  </a:cubicBezTo>
                  <a:cubicBezTo>
                    <a:pt x="2105" y="336020"/>
                    <a:pt x="831" y="270647"/>
                    <a:pt x="688" y="205477"/>
                  </a:cubicBezTo>
                  <a:cubicBezTo>
                    <a:pt x="688" y="182607"/>
                    <a:pt x="688" y="160141"/>
                    <a:pt x="688" y="137271"/>
                  </a:cubicBezTo>
                  <a:cubicBezTo>
                    <a:pt x="688" y="103269"/>
                    <a:pt x="688" y="69470"/>
                    <a:pt x="2509" y="36075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60"/>
                    <a:pt x="55941" y="50647"/>
                    <a:pt x="68489" y="68660"/>
                  </a:cubicBezTo>
                  <a:cubicBezTo>
                    <a:pt x="71728" y="73315"/>
                    <a:pt x="81645" y="88899"/>
                    <a:pt x="95003" y="109138"/>
                  </a:cubicBezTo>
                  <a:cubicBezTo>
                    <a:pt x="145398" y="183618"/>
                    <a:pt x="243154" y="336222"/>
                    <a:pt x="235665" y="342496"/>
                  </a:cubicBezTo>
                  <a:close/>
                </a:path>
              </a:pathLst>
            </a:custGeom>
            <a:solidFill>
              <a:srgbClr val="FCC57C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0851A7B-18D9-4FA3-93F9-056054D96A89}"/>
                </a:ext>
              </a:extLst>
            </p:cNvPr>
            <p:cNvSpPr/>
            <p:nvPr/>
          </p:nvSpPr>
          <p:spPr>
            <a:xfrm>
              <a:off x="88994" y="5270202"/>
              <a:ext cx="506597" cy="692636"/>
            </a:xfrm>
            <a:custGeom>
              <a:avLst/>
              <a:gdLst>
                <a:gd name="connsiteX0" fmla="*/ 507286 w 506597"/>
                <a:gd name="connsiteY0" fmla="*/ 676454 h 692636"/>
                <a:gd name="connsiteX1" fmla="*/ 254700 w 506597"/>
                <a:gd name="connsiteY1" fmla="*/ 690622 h 692636"/>
                <a:gd name="connsiteX2" fmla="*/ 187304 w 506597"/>
                <a:gd name="connsiteY2" fmla="*/ 526888 h 692636"/>
                <a:gd name="connsiteX3" fmla="*/ 173136 w 506597"/>
                <a:gd name="connsiteY3" fmla="*/ 491468 h 692636"/>
                <a:gd name="connsiteX4" fmla="*/ 7782 w 506597"/>
                <a:gd name="connsiteY4" fmla="*/ 68874 h 692636"/>
                <a:gd name="connsiteX5" fmla="*/ 62023 w 506597"/>
                <a:gd name="connsiteY5" fmla="*/ 42158 h 692636"/>
                <a:gd name="connsiteX6" fmla="*/ 244176 w 506597"/>
                <a:gd name="connsiteY6" fmla="*/ -141 h 692636"/>
                <a:gd name="connsiteX7" fmla="*/ 392934 w 506597"/>
                <a:gd name="connsiteY7" fmla="*/ 390272 h 692636"/>
                <a:gd name="connsiteX8" fmla="*/ 482188 w 506597"/>
                <a:gd name="connsiteY8" fmla="*/ 617154 h 692636"/>
                <a:gd name="connsiteX9" fmla="*/ 507286 w 506597"/>
                <a:gd name="connsiteY9" fmla="*/ 676454 h 69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97" h="692636">
                  <a:moveTo>
                    <a:pt x="507286" y="676454"/>
                  </a:moveTo>
                  <a:cubicBezTo>
                    <a:pt x="423900" y="690663"/>
                    <a:pt x="339158" y="695399"/>
                    <a:pt x="254700" y="690622"/>
                  </a:cubicBezTo>
                  <a:cubicBezTo>
                    <a:pt x="232032" y="636644"/>
                    <a:pt x="209567" y="582080"/>
                    <a:pt x="187304" y="526888"/>
                  </a:cubicBezTo>
                  <a:cubicBezTo>
                    <a:pt x="182648" y="515554"/>
                    <a:pt x="177791" y="503815"/>
                    <a:pt x="173136" y="491468"/>
                  </a:cubicBezTo>
                  <a:cubicBezTo>
                    <a:pt x="121728" y="363759"/>
                    <a:pt x="53927" y="186666"/>
                    <a:pt x="7782" y="68874"/>
                  </a:cubicBezTo>
                  <a:cubicBezTo>
                    <a:pt x="-11445" y="20098"/>
                    <a:pt x="8997" y="56731"/>
                    <a:pt x="62023" y="42158"/>
                  </a:cubicBezTo>
                  <a:cubicBezTo>
                    <a:pt x="77000" y="38110"/>
                    <a:pt x="243163" y="-2165"/>
                    <a:pt x="244176" y="-141"/>
                  </a:cubicBezTo>
                  <a:cubicBezTo>
                    <a:pt x="295988" y="130806"/>
                    <a:pt x="343753" y="260742"/>
                    <a:pt x="392934" y="390272"/>
                  </a:cubicBezTo>
                  <a:cubicBezTo>
                    <a:pt x="421673" y="465967"/>
                    <a:pt x="451020" y="541662"/>
                    <a:pt x="482188" y="617154"/>
                  </a:cubicBezTo>
                  <a:cubicBezTo>
                    <a:pt x="490082" y="636989"/>
                    <a:pt x="499595" y="656418"/>
                    <a:pt x="507286" y="676454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56BF2A0A-0FC1-4ECD-9358-884377837251}"/>
                </a:ext>
              </a:extLst>
            </p:cNvPr>
            <p:cNvSpPr/>
            <p:nvPr/>
          </p:nvSpPr>
          <p:spPr>
            <a:xfrm>
              <a:off x="749953" y="5946909"/>
              <a:ext cx="368216" cy="647052"/>
            </a:xfrm>
            <a:custGeom>
              <a:avLst/>
              <a:gdLst>
                <a:gd name="connsiteX0" fmla="*/ 237550 w 368216"/>
                <a:gd name="connsiteY0" fmla="*/ 223392 h 647052"/>
                <a:gd name="connsiteX1" fmla="*/ 241395 w 368216"/>
                <a:gd name="connsiteY1" fmla="*/ 405544 h 647052"/>
                <a:gd name="connsiteX2" fmla="*/ 42849 w 368216"/>
                <a:gd name="connsiteY2" fmla="*/ 567458 h 647052"/>
                <a:gd name="connsiteX3" fmla="*/ 3585 w 368216"/>
                <a:gd name="connsiteY3" fmla="*/ 628176 h 647052"/>
                <a:gd name="connsiteX4" fmla="*/ 64302 w 368216"/>
                <a:gd name="connsiteY4" fmla="*/ 645378 h 647052"/>
                <a:gd name="connsiteX5" fmla="*/ 230669 w 368216"/>
                <a:gd name="connsiteY5" fmla="*/ 603483 h 647052"/>
                <a:gd name="connsiteX6" fmla="*/ 352104 w 368216"/>
                <a:gd name="connsiteY6" fmla="*/ 486703 h 647052"/>
                <a:gd name="connsiteX7" fmla="*/ 367081 w 368216"/>
                <a:gd name="connsiteY7" fmla="*/ 355350 h 647052"/>
                <a:gd name="connsiteX8" fmla="*/ 316686 w 368216"/>
                <a:gd name="connsiteY8" fmla="*/ 57227 h 647052"/>
                <a:gd name="connsiteX9" fmla="*/ 210430 w 368216"/>
                <a:gd name="connsiteY9" fmla="*/ 31928 h 647052"/>
                <a:gd name="connsiteX10" fmla="*/ 237550 w 368216"/>
                <a:gd name="connsiteY10" fmla="*/ 223392 h 64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216" h="647052">
                  <a:moveTo>
                    <a:pt x="237550" y="223392"/>
                  </a:moveTo>
                  <a:cubicBezTo>
                    <a:pt x="254146" y="283096"/>
                    <a:pt x="264671" y="348267"/>
                    <a:pt x="241395" y="405544"/>
                  </a:cubicBezTo>
                  <a:cubicBezTo>
                    <a:pt x="208405" y="486501"/>
                    <a:pt x="119960" y="526980"/>
                    <a:pt x="42849" y="567458"/>
                  </a:cubicBezTo>
                  <a:cubicBezTo>
                    <a:pt x="18967" y="580209"/>
                    <a:pt x="-8356" y="604900"/>
                    <a:pt x="3585" y="628176"/>
                  </a:cubicBezTo>
                  <a:cubicBezTo>
                    <a:pt x="13502" y="648415"/>
                    <a:pt x="41432" y="648415"/>
                    <a:pt x="64302" y="645378"/>
                  </a:cubicBezTo>
                  <a:cubicBezTo>
                    <a:pt x="121539" y="639752"/>
                    <a:pt x="177602" y="625625"/>
                    <a:pt x="230669" y="603483"/>
                  </a:cubicBezTo>
                  <a:cubicBezTo>
                    <a:pt x="284384" y="581200"/>
                    <a:pt x="327735" y="539507"/>
                    <a:pt x="352104" y="486703"/>
                  </a:cubicBezTo>
                  <a:cubicBezTo>
                    <a:pt x="366899" y="444606"/>
                    <a:pt x="372020" y="399695"/>
                    <a:pt x="367081" y="355350"/>
                  </a:cubicBezTo>
                  <a:cubicBezTo>
                    <a:pt x="358135" y="254803"/>
                    <a:pt x="341297" y="155124"/>
                    <a:pt x="316686" y="57227"/>
                  </a:cubicBezTo>
                  <a:cubicBezTo>
                    <a:pt x="304541" y="962"/>
                    <a:pt x="246658" y="-25552"/>
                    <a:pt x="210430" y="31928"/>
                  </a:cubicBezTo>
                  <a:cubicBezTo>
                    <a:pt x="178654" y="82931"/>
                    <a:pt x="223585" y="172995"/>
                    <a:pt x="237550" y="223392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057849C-8DC8-4406-8842-975FB87CF7CA}"/>
                </a:ext>
              </a:extLst>
            </p:cNvPr>
            <p:cNvSpPr/>
            <p:nvPr/>
          </p:nvSpPr>
          <p:spPr>
            <a:xfrm>
              <a:off x="890678" y="4861039"/>
              <a:ext cx="86016" cy="269788"/>
            </a:xfrm>
            <a:custGeom>
              <a:avLst/>
              <a:gdLst>
                <a:gd name="connsiteX0" fmla="*/ 86705 w 86016"/>
                <a:gd name="connsiteY0" fmla="*/ -215 h 269788"/>
                <a:gd name="connsiteX1" fmla="*/ 59180 w 86016"/>
                <a:gd name="connsiteY1" fmla="*/ 64550 h 269788"/>
                <a:gd name="connsiteX2" fmla="*/ 38941 w 86016"/>
                <a:gd name="connsiteY2" fmla="*/ 133363 h 269788"/>
                <a:gd name="connsiteX3" fmla="*/ 688 w 86016"/>
                <a:gd name="connsiteY3" fmla="*/ 269573 h 26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16" h="269788">
                  <a:moveTo>
                    <a:pt x="86705" y="-215"/>
                  </a:moveTo>
                  <a:cubicBezTo>
                    <a:pt x="76991" y="21238"/>
                    <a:pt x="66466" y="42489"/>
                    <a:pt x="59180" y="64550"/>
                  </a:cubicBezTo>
                  <a:cubicBezTo>
                    <a:pt x="51894" y="86611"/>
                    <a:pt x="44406" y="110291"/>
                    <a:pt x="38941" y="133363"/>
                  </a:cubicBezTo>
                  <a:lnTo>
                    <a:pt x="688" y="269573"/>
                  </a:ln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832125E0-D130-43C0-9458-4FD063A2B719}"/>
                </a:ext>
              </a:extLst>
            </p:cNvPr>
            <p:cNvSpPr/>
            <p:nvPr/>
          </p:nvSpPr>
          <p:spPr>
            <a:xfrm>
              <a:off x="955820" y="4855777"/>
              <a:ext cx="90295" cy="290027"/>
            </a:xfrm>
            <a:custGeom>
              <a:avLst/>
              <a:gdLst>
                <a:gd name="connsiteX0" fmla="*/ 90984 w 90295"/>
                <a:gd name="connsiteY0" fmla="*/ 273217 h 290027"/>
                <a:gd name="connsiteX1" fmla="*/ 53542 w 90295"/>
                <a:gd name="connsiteY1" fmla="*/ 129316 h 290027"/>
                <a:gd name="connsiteX2" fmla="*/ 37351 w 90295"/>
                <a:gd name="connsiteY2" fmla="*/ 56657 h 290027"/>
                <a:gd name="connsiteX3" fmla="*/ 25814 w 90295"/>
                <a:gd name="connsiteY3" fmla="*/ -215 h 290027"/>
                <a:gd name="connsiteX4" fmla="*/ 12254 w 90295"/>
                <a:gd name="connsiteY4" fmla="*/ 69205 h 290027"/>
                <a:gd name="connsiteX5" fmla="*/ 4361 w 90295"/>
                <a:gd name="connsiteY5" fmla="*/ 142066 h 290027"/>
                <a:gd name="connsiteX6" fmla="*/ 920 w 90295"/>
                <a:gd name="connsiteY6" fmla="*/ 289812 h 29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95" h="290027">
                  <a:moveTo>
                    <a:pt x="90984" y="273217"/>
                  </a:moveTo>
                  <a:cubicBezTo>
                    <a:pt x="77424" y="225452"/>
                    <a:pt x="65078" y="177485"/>
                    <a:pt x="53542" y="129316"/>
                  </a:cubicBezTo>
                  <a:cubicBezTo>
                    <a:pt x="47875" y="105029"/>
                    <a:pt x="42410" y="80944"/>
                    <a:pt x="37351" y="56657"/>
                  </a:cubicBezTo>
                  <a:cubicBezTo>
                    <a:pt x="35084" y="37410"/>
                    <a:pt x="31238" y="18385"/>
                    <a:pt x="25814" y="-215"/>
                  </a:cubicBezTo>
                  <a:cubicBezTo>
                    <a:pt x="18548" y="22311"/>
                    <a:pt x="13995" y="45607"/>
                    <a:pt x="12254" y="69205"/>
                  </a:cubicBezTo>
                  <a:cubicBezTo>
                    <a:pt x="8752" y="93492"/>
                    <a:pt x="6121" y="117779"/>
                    <a:pt x="4361" y="142066"/>
                  </a:cubicBezTo>
                  <a:cubicBezTo>
                    <a:pt x="718" y="191248"/>
                    <a:pt x="313" y="240429"/>
                    <a:pt x="920" y="28981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13264658-C2D1-45CE-9C1E-E9FD02741B20}"/>
                </a:ext>
              </a:extLst>
            </p:cNvPr>
            <p:cNvSpPr/>
            <p:nvPr/>
          </p:nvSpPr>
          <p:spPr>
            <a:xfrm>
              <a:off x="92243" y="4926755"/>
              <a:ext cx="94921" cy="144771"/>
            </a:xfrm>
            <a:custGeom>
              <a:avLst/>
              <a:gdLst>
                <a:gd name="connsiteX0" fmla="*/ 95610 w 94921"/>
                <a:gd name="connsiteY0" fmla="*/ 107924 h 144771"/>
                <a:gd name="connsiteX1" fmla="*/ 91966 w 94921"/>
                <a:gd name="connsiteY1" fmla="*/ 111364 h 144771"/>
                <a:gd name="connsiteX2" fmla="*/ 58370 w 94921"/>
                <a:gd name="connsiteY2" fmla="*/ 137270 h 144771"/>
                <a:gd name="connsiteX3" fmla="*/ 688 w 94921"/>
                <a:gd name="connsiteY3" fmla="*/ 137270 h 144771"/>
                <a:gd name="connsiteX4" fmla="*/ 2509 w 94921"/>
                <a:gd name="connsiteY4" fmla="*/ 36074 h 144771"/>
                <a:gd name="connsiteX5" fmla="*/ 22749 w 94921"/>
                <a:gd name="connsiteY5" fmla="*/ 5918 h 144771"/>
                <a:gd name="connsiteX6" fmla="*/ 68489 w 94921"/>
                <a:gd name="connsiteY6" fmla="*/ 68660 h 144771"/>
                <a:gd name="connsiteX7" fmla="*/ 95610 w 94921"/>
                <a:gd name="connsiteY7" fmla="*/ 107924 h 14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921" h="144771">
                  <a:moveTo>
                    <a:pt x="95610" y="107924"/>
                  </a:moveTo>
                  <a:lnTo>
                    <a:pt x="91966" y="111364"/>
                  </a:lnTo>
                  <a:cubicBezTo>
                    <a:pt x="82070" y="121565"/>
                    <a:pt x="70756" y="130288"/>
                    <a:pt x="58370" y="137270"/>
                  </a:cubicBezTo>
                  <a:cubicBezTo>
                    <a:pt x="40378" y="146986"/>
                    <a:pt x="18681" y="146986"/>
                    <a:pt x="688" y="137270"/>
                  </a:cubicBezTo>
                  <a:cubicBezTo>
                    <a:pt x="688" y="103269"/>
                    <a:pt x="688" y="69470"/>
                    <a:pt x="2509" y="36074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59"/>
                    <a:pt x="55941" y="50647"/>
                    <a:pt x="68489" y="68660"/>
                  </a:cubicBezTo>
                  <a:cubicBezTo>
                    <a:pt x="72335" y="72505"/>
                    <a:pt x="82252" y="87482"/>
                    <a:pt x="95610" y="10792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D3B08AF-D44A-461D-81B4-5F40995FA3D4}"/>
                </a:ext>
              </a:extLst>
            </p:cNvPr>
            <p:cNvSpPr/>
            <p:nvPr/>
          </p:nvSpPr>
          <p:spPr>
            <a:xfrm>
              <a:off x="176790" y="5371533"/>
              <a:ext cx="255414" cy="513811"/>
            </a:xfrm>
            <a:custGeom>
              <a:avLst/>
              <a:gdLst>
                <a:gd name="connsiteX0" fmla="*/ 155166 w 255414"/>
                <a:gd name="connsiteY0" fmla="*/ 387911 h 513811"/>
                <a:gd name="connsiteX1" fmla="*/ 251303 w 255414"/>
                <a:gd name="connsiteY1" fmla="*/ 513596 h 513811"/>
                <a:gd name="connsiteX2" fmla="*/ 251303 w 255414"/>
                <a:gd name="connsiteY2" fmla="*/ 473118 h 513811"/>
                <a:gd name="connsiteX3" fmla="*/ 159213 w 255414"/>
                <a:gd name="connsiteY3" fmla="*/ 227819 h 513811"/>
                <a:gd name="connsiteX4" fmla="*/ 37778 w 255414"/>
                <a:gd name="connsiteY4" fmla="*/ 6807 h 513811"/>
                <a:gd name="connsiteX5" fmla="*/ 35552 w 255414"/>
                <a:gd name="connsiteY5" fmla="*/ 126826 h 513811"/>
                <a:gd name="connsiteX6" fmla="*/ 155166 w 255414"/>
                <a:gd name="connsiteY6" fmla="*/ 387911 h 51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414" h="513811">
                  <a:moveTo>
                    <a:pt x="155166" y="387911"/>
                  </a:moveTo>
                  <a:cubicBezTo>
                    <a:pt x="179049" y="438307"/>
                    <a:pt x="207585" y="493357"/>
                    <a:pt x="251303" y="513596"/>
                  </a:cubicBezTo>
                  <a:cubicBezTo>
                    <a:pt x="259398" y="505096"/>
                    <a:pt x="255755" y="487892"/>
                    <a:pt x="251303" y="473118"/>
                  </a:cubicBezTo>
                  <a:cubicBezTo>
                    <a:pt x="226004" y="389429"/>
                    <a:pt x="195240" y="307481"/>
                    <a:pt x="159213" y="227819"/>
                  </a:cubicBezTo>
                  <a:cubicBezTo>
                    <a:pt x="138974" y="181471"/>
                    <a:pt x="80484" y="28261"/>
                    <a:pt x="37778" y="6807"/>
                  </a:cubicBezTo>
                  <a:cubicBezTo>
                    <a:pt x="-37714" y="-31648"/>
                    <a:pt x="23409" y="99098"/>
                    <a:pt x="35552" y="126826"/>
                  </a:cubicBezTo>
                  <a:cubicBezTo>
                    <a:pt x="74553" y="214522"/>
                    <a:pt x="114425" y="301550"/>
                    <a:pt x="155166" y="387911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A9CB527A-F02C-42A4-9096-1365BCF5F732}"/>
                </a:ext>
              </a:extLst>
            </p:cNvPr>
            <p:cNvSpPr/>
            <p:nvPr/>
          </p:nvSpPr>
          <p:spPr>
            <a:xfrm>
              <a:off x="322088" y="5980590"/>
              <a:ext cx="497176" cy="208738"/>
            </a:xfrm>
            <a:custGeom>
              <a:avLst/>
              <a:gdLst>
                <a:gd name="connsiteX0" fmla="*/ 429832 w 497176"/>
                <a:gd name="connsiteY0" fmla="*/ 7961 h 208738"/>
                <a:gd name="connsiteX1" fmla="*/ 466262 w 497176"/>
                <a:gd name="connsiteY1" fmla="*/ -133 h 208738"/>
                <a:gd name="connsiteX2" fmla="*/ 494395 w 497176"/>
                <a:gd name="connsiteY2" fmla="*/ 63013 h 208738"/>
                <a:gd name="connsiteX3" fmla="*/ 437724 w 497176"/>
                <a:gd name="connsiteY3" fmla="*/ 116646 h 208738"/>
                <a:gd name="connsiteX4" fmla="*/ 207807 w 497176"/>
                <a:gd name="connsiteY4" fmla="*/ 200842 h 208738"/>
                <a:gd name="connsiteX5" fmla="*/ 66133 w 497176"/>
                <a:gd name="connsiteY5" fmla="*/ 194971 h 208738"/>
                <a:gd name="connsiteX6" fmla="*/ 5415 w 497176"/>
                <a:gd name="connsiteY6" fmla="*/ 101669 h 208738"/>
                <a:gd name="connsiteX7" fmla="*/ 126850 w 497176"/>
                <a:gd name="connsiteY7" fmla="*/ 78799 h 208738"/>
                <a:gd name="connsiteX8" fmla="*/ 429832 w 497176"/>
                <a:gd name="connsiteY8" fmla="*/ 7961 h 20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176" h="208738">
                  <a:moveTo>
                    <a:pt x="429832" y="7961"/>
                  </a:moveTo>
                  <a:cubicBezTo>
                    <a:pt x="441023" y="2052"/>
                    <a:pt x="453612" y="-741"/>
                    <a:pt x="466262" y="-133"/>
                  </a:cubicBezTo>
                  <a:cubicBezTo>
                    <a:pt x="492370" y="3915"/>
                    <a:pt x="504312" y="38523"/>
                    <a:pt x="494395" y="63013"/>
                  </a:cubicBezTo>
                  <a:cubicBezTo>
                    <a:pt x="482028" y="86712"/>
                    <a:pt x="462072" y="105596"/>
                    <a:pt x="437724" y="116646"/>
                  </a:cubicBezTo>
                  <a:cubicBezTo>
                    <a:pt x="366239" y="157186"/>
                    <a:pt x="288561" y="185621"/>
                    <a:pt x="207807" y="200842"/>
                  </a:cubicBezTo>
                  <a:cubicBezTo>
                    <a:pt x="161035" y="212803"/>
                    <a:pt x="111772" y="210759"/>
                    <a:pt x="66133" y="194971"/>
                  </a:cubicBezTo>
                  <a:cubicBezTo>
                    <a:pt x="34559" y="181614"/>
                    <a:pt x="-14824" y="140327"/>
                    <a:pt x="5415" y="101669"/>
                  </a:cubicBezTo>
                  <a:cubicBezTo>
                    <a:pt x="25654" y="63013"/>
                    <a:pt x="92848" y="79001"/>
                    <a:pt x="126850" y="78799"/>
                  </a:cubicBezTo>
                  <a:cubicBezTo>
                    <a:pt x="231486" y="75075"/>
                    <a:pt x="334403" y="51011"/>
                    <a:pt x="429832" y="7961"/>
                  </a:cubicBezTo>
                  <a:close/>
                </a:path>
              </a:pathLst>
            </a:custGeom>
            <a:solidFill>
              <a:srgbClr val="50AD9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C1AE80F-E29D-4DC2-B709-FCE3B1BF50F6}"/>
              </a:ext>
            </a:extLst>
          </p:cNvPr>
          <p:cNvGrpSpPr/>
          <p:nvPr userDrawn="1"/>
        </p:nvGrpSpPr>
        <p:grpSpPr>
          <a:xfrm rot="4981183">
            <a:off x="7605173" y="5541281"/>
            <a:ext cx="1091288" cy="834709"/>
            <a:chOff x="10460878" y="-261208"/>
            <a:chExt cx="1553983" cy="1188617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F78B460F-ED34-4E7F-B592-DE1B08D8800E}"/>
                </a:ext>
              </a:extLst>
            </p:cNvPr>
            <p:cNvSpPr/>
            <p:nvPr/>
          </p:nvSpPr>
          <p:spPr>
            <a:xfrm>
              <a:off x="11339937" y="450205"/>
              <a:ext cx="657675" cy="459394"/>
            </a:xfrm>
            <a:custGeom>
              <a:avLst/>
              <a:gdLst>
                <a:gd name="connsiteX0" fmla="*/ 24 w 657675"/>
                <a:gd name="connsiteY0" fmla="*/ 109441 h 459394"/>
                <a:gd name="connsiteX1" fmla="*/ 575858 w 657675"/>
                <a:gd name="connsiteY1" fmla="*/ 446017 h 459394"/>
                <a:gd name="connsiteX2" fmla="*/ 616229 w 657675"/>
                <a:gd name="connsiteY2" fmla="*/ 459403 h 459394"/>
                <a:gd name="connsiteX3" fmla="*/ 654901 w 657675"/>
                <a:gd name="connsiteY3" fmla="*/ 382484 h 459394"/>
                <a:gd name="connsiteX4" fmla="*/ 592431 w 657675"/>
                <a:gd name="connsiteY4" fmla="*/ 318738 h 459394"/>
                <a:gd name="connsiteX5" fmla="*/ 52296 w 657675"/>
                <a:gd name="connsiteY5" fmla="*/ 12 h 45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7675" h="459394">
                  <a:moveTo>
                    <a:pt x="24" y="109441"/>
                  </a:moveTo>
                  <a:cubicBezTo>
                    <a:pt x="203372" y="231407"/>
                    <a:pt x="372510" y="324051"/>
                    <a:pt x="575858" y="446017"/>
                  </a:cubicBezTo>
                  <a:cubicBezTo>
                    <a:pt x="587459" y="454850"/>
                    <a:pt x="601653" y="459560"/>
                    <a:pt x="616229" y="459403"/>
                  </a:cubicBezTo>
                  <a:cubicBezTo>
                    <a:pt x="647252" y="456003"/>
                    <a:pt x="664889" y="412232"/>
                    <a:pt x="654901" y="382484"/>
                  </a:cubicBezTo>
                  <a:cubicBezTo>
                    <a:pt x="642089" y="354644"/>
                    <a:pt x="620012" y="332114"/>
                    <a:pt x="592431" y="318738"/>
                  </a:cubicBezTo>
                  <a:cubicBezTo>
                    <a:pt x="401195" y="198472"/>
                    <a:pt x="250968" y="108804"/>
                    <a:pt x="52296" y="12"/>
                  </a:cubicBezTo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81D7998B-A264-4498-8487-23CC17E7DF67}"/>
                </a:ext>
              </a:extLst>
            </p:cNvPr>
            <p:cNvSpPr/>
            <p:nvPr/>
          </p:nvSpPr>
          <p:spPr>
            <a:xfrm>
              <a:off x="11335994" y="440612"/>
              <a:ext cx="678867" cy="486797"/>
            </a:xfrm>
            <a:custGeom>
              <a:avLst/>
              <a:gdLst>
                <a:gd name="connsiteX0" fmla="*/ 2055 w 678867"/>
                <a:gd name="connsiteY0" fmla="*/ 122221 h 486797"/>
                <a:gd name="connsiteX1" fmla="*/ 142507 w 678867"/>
                <a:gd name="connsiteY1" fmla="*/ 220389 h 486797"/>
                <a:gd name="connsiteX2" fmla="*/ 282535 w 678867"/>
                <a:gd name="connsiteY2" fmla="*/ 303045 h 486797"/>
                <a:gd name="connsiteX3" fmla="*/ 568113 w 678867"/>
                <a:gd name="connsiteY3" fmla="*/ 470270 h 486797"/>
                <a:gd name="connsiteX4" fmla="*/ 633771 w 678867"/>
                <a:gd name="connsiteY4" fmla="*/ 484719 h 486797"/>
                <a:gd name="connsiteX5" fmla="*/ 673293 w 678867"/>
                <a:gd name="connsiteY5" fmla="*/ 443922 h 486797"/>
                <a:gd name="connsiteX6" fmla="*/ 638870 w 678867"/>
                <a:gd name="connsiteY6" fmla="*/ 335980 h 486797"/>
                <a:gd name="connsiteX7" fmla="*/ 575125 w 678867"/>
                <a:gd name="connsiteY7" fmla="*/ 293483 h 486797"/>
                <a:gd name="connsiteX8" fmla="*/ 506493 w 678867"/>
                <a:gd name="connsiteY8" fmla="*/ 250987 h 486797"/>
                <a:gd name="connsiteX9" fmla="*/ 373052 w 678867"/>
                <a:gd name="connsiteY9" fmla="*/ 170030 h 486797"/>
                <a:gd name="connsiteX10" fmla="*/ 226652 w 678867"/>
                <a:gd name="connsiteY10" fmla="*/ 85036 h 486797"/>
                <a:gd name="connsiteX11" fmla="*/ 61338 w 678867"/>
                <a:gd name="connsiteY11" fmla="*/ 1317 h 486797"/>
                <a:gd name="connsiteX12" fmla="*/ 46380 w 678867"/>
                <a:gd name="connsiteY12" fmla="*/ 5858 h 486797"/>
                <a:gd name="connsiteX13" fmla="*/ 50288 w 678867"/>
                <a:gd name="connsiteY13" fmla="*/ 20441 h 486797"/>
                <a:gd name="connsiteX14" fmla="*/ 552389 w 678867"/>
                <a:gd name="connsiteY14" fmla="*/ 323231 h 486797"/>
                <a:gd name="connsiteX15" fmla="*/ 611035 w 678867"/>
                <a:gd name="connsiteY15" fmla="*/ 361266 h 486797"/>
                <a:gd name="connsiteX16" fmla="*/ 642482 w 678867"/>
                <a:gd name="connsiteY16" fmla="*/ 403763 h 486797"/>
                <a:gd name="connsiteX17" fmla="*/ 628884 w 678867"/>
                <a:gd name="connsiteY17" fmla="*/ 444772 h 486797"/>
                <a:gd name="connsiteX18" fmla="*/ 579588 w 678867"/>
                <a:gd name="connsiteY18" fmla="*/ 433936 h 486797"/>
                <a:gd name="connsiteX19" fmla="*/ 313132 w 678867"/>
                <a:gd name="connsiteY19" fmla="*/ 278397 h 486797"/>
                <a:gd name="connsiteX20" fmla="*/ 165669 w 678867"/>
                <a:gd name="connsiteY20" fmla="*/ 193403 h 486797"/>
                <a:gd name="connsiteX21" fmla="*/ 5455 w 678867"/>
                <a:gd name="connsiteY21" fmla="*/ 114147 h 486797"/>
                <a:gd name="connsiteX22" fmla="*/ 376 w 678867"/>
                <a:gd name="connsiteY22" fmla="*/ 116010 h 486797"/>
                <a:gd name="connsiteX23" fmla="*/ 1630 w 678867"/>
                <a:gd name="connsiteY23" fmla="*/ 120734 h 48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8867" h="486797">
                  <a:moveTo>
                    <a:pt x="2055" y="122221"/>
                  </a:moveTo>
                  <a:cubicBezTo>
                    <a:pt x="47951" y="156219"/>
                    <a:pt x="93849" y="190216"/>
                    <a:pt x="142507" y="220389"/>
                  </a:cubicBezTo>
                  <a:cubicBezTo>
                    <a:pt x="191166" y="250562"/>
                    <a:pt x="235788" y="275847"/>
                    <a:pt x="282535" y="303045"/>
                  </a:cubicBezTo>
                  <a:cubicBezTo>
                    <a:pt x="378153" y="358291"/>
                    <a:pt x="473771" y="413750"/>
                    <a:pt x="568113" y="470270"/>
                  </a:cubicBezTo>
                  <a:cubicBezTo>
                    <a:pt x="586642" y="484845"/>
                    <a:pt x="610822" y="490163"/>
                    <a:pt x="633771" y="484719"/>
                  </a:cubicBezTo>
                  <a:cubicBezTo>
                    <a:pt x="652173" y="477395"/>
                    <a:pt x="666558" y="462547"/>
                    <a:pt x="673293" y="443922"/>
                  </a:cubicBezTo>
                  <a:cubicBezTo>
                    <a:pt x="687721" y="404300"/>
                    <a:pt x="673569" y="359934"/>
                    <a:pt x="638870" y="335980"/>
                  </a:cubicBezTo>
                  <a:cubicBezTo>
                    <a:pt x="618514" y="320533"/>
                    <a:pt x="597224" y="306341"/>
                    <a:pt x="575125" y="293483"/>
                  </a:cubicBezTo>
                  <a:lnTo>
                    <a:pt x="506493" y="250987"/>
                  </a:lnTo>
                  <a:cubicBezTo>
                    <a:pt x="462020" y="223789"/>
                    <a:pt x="417526" y="196803"/>
                    <a:pt x="373052" y="170030"/>
                  </a:cubicBezTo>
                  <a:cubicBezTo>
                    <a:pt x="324606" y="141699"/>
                    <a:pt x="275799" y="113367"/>
                    <a:pt x="226652" y="85036"/>
                  </a:cubicBezTo>
                  <a:cubicBezTo>
                    <a:pt x="172892" y="54439"/>
                    <a:pt x="117434" y="27665"/>
                    <a:pt x="61338" y="1317"/>
                  </a:cubicBezTo>
                  <a:cubicBezTo>
                    <a:pt x="55962" y="-1557"/>
                    <a:pt x="49269" y="474"/>
                    <a:pt x="46380" y="5858"/>
                  </a:cubicBezTo>
                  <a:cubicBezTo>
                    <a:pt x="43638" y="10988"/>
                    <a:pt x="45359" y="17364"/>
                    <a:pt x="50288" y="20441"/>
                  </a:cubicBezTo>
                  <a:cubicBezTo>
                    <a:pt x="215815" y="124133"/>
                    <a:pt x="386439" y="219751"/>
                    <a:pt x="552389" y="323231"/>
                  </a:cubicBezTo>
                  <a:cubicBezTo>
                    <a:pt x="571939" y="335555"/>
                    <a:pt x="592762" y="347029"/>
                    <a:pt x="611035" y="361266"/>
                  </a:cubicBezTo>
                  <a:cubicBezTo>
                    <a:pt x="626419" y="371042"/>
                    <a:pt x="637638" y="386188"/>
                    <a:pt x="642482" y="403763"/>
                  </a:cubicBezTo>
                  <a:cubicBezTo>
                    <a:pt x="644608" y="418807"/>
                    <a:pt x="639572" y="433974"/>
                    <a:pt x="628884" y="444772"/>
                  </a:cubicBezTo>
                  <a:cubicBezTo>
                    <a:pt x="613372" y="458584"/>
                    <a:pt x="593611" y="442435"/>
                    <a:pt x="579588" y="433936"/>
                  </a:cubicBezTo>
                  <a:cubicBezTo>
                    <a:pt x="491406" y="381027"/>
                    <a:pt x="402375" y="329606"/>
                    <a:pt x="313132" y="278397"/>
                  </a:cubicBezTo>
                  <a:cubicBezTo>
                    <a:pt x="264048" y="250137"/>
                    <a:pt x="215177" y="221664"/>
                    <a:pt x="165669" y="193403"/>
                  </a:cubicBezTo>
                  <a:cubicBezTo>
                    <a:pt x="116159" y="165143"/>
                    <a:pt x="59426" y="139857"/>
                    <a:pt x="5455" y="114147"/>
                  </a:cubicBezTo>
                  <a:cubicBezTo>
                    <a:pt x="3543" y="113258"/>
                    <a:pt x="1269" y="114094"/>
                    <a:pt x="376" y="116010"/>
                  </a:cubicBezTo>
                  <a:cubicBezTo>
                    <a:pt x="-388" y="117680"/>
                    <a:pt x="122" y="119667"/>
                    <a:pt x="1630" y="1207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EA1CF90-EED0-40FD-B435-147F0968635E}"/>
                </a:ext>
              </a:extLst>
            </p:cNvPr>
            <p:cNvSpPr/>
            <p:nvPr/>
          </p:nvSpPr>
          <p:spPr>
            <a:xfrm>
              <a:off x="10463318" y="-253207"/>
              <a:ext cx="954868" cy="1022595"/>
            </a:xfrm>
            <a:custGeom>
              <a:avLst/>
              <a:gdLst>
                <a:gd name="connsiteX0" fmla="*/ 29257 w 954868"/>
                <a:gd name="connsiteY0" fmla="*/ 402122 h 1022595"/>
                <a:gd name="connsiteX1" fmla="*/ 21607 w 954868"/>
                <a:gd name="connsiteY1" fmla="*/ 716811 h 1022595"/>
                <a:gd name="connsiteX2" fmla="*/ 810987 w 954868"/>
                <a:gd name="connsiteY2" fmla="*/ 891261 h 1022595"/>
                <a:gd name="connsiteX3" fmla="*/ 718981 w 954868"/>
                <a:gd name="connsiteY3" fmla="*/ 81270 h 1022595"/>
                <a:gd name="connsiteX4" fmla="*/ 670746 w 954868"/>
                <a:gd name="connsiteY4" fmla="*/ 50247 h 1022595"/>
                <a:gd name="connsiteX5" fmla="*/ 29257 w 954868"/>
                <a:gd name="connsiteY5" fmla="*/ 402122 h 102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4868" h="1022595">
                  <a:moveTo>
                    <a:pt x="29257" y="402122"/>
                  </a:moveTo>
                  <a:cubicBezTo>
                    <a:pt x="-6908" y="503498"/>
                    <a:pt x="-9585" y="613798"/>
                    <a:pt x="21607" y="716811"/>
                  </a:cubicBezTo>
                  <a:cubicBezTo>
                    <a:pt x="132949" y="1041699"/>
                    <a:pt x="571304" y="1120531"/>
                    <a:pt x="810987" y="891261"/>
                  </a:cubicBezTo>
                  <a:cubicBezTo>
                    <a:pt x="1050669" y="661990"/>
                    <a:pt x="970987" y="264857"/>
                    <a:pt x="718981" y="81270"/>
                  </a:cubicBezTo>
                  <a:cubicBezTo>
                    <a:pt x="703511" y="70020"/>
                    <a:pt x="687405" y="59662"/>
                    <a:pt x="670746" y="50247"/>
                  </a:cubicBezTo>
                  <a:cubicBezTo>
                    <a:pt x="394517" y="-106354"/>
                    <a:pt x="118075" y="128867"/>
                    <a:pt x="29257" y="402122"/>
                  </a:cubicBezTo>
                  <a:close/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CCD5556-9DF3-4D2B-822C-6C6E4BF78273}"/>
                </a:ext>
              </a:extLst>
            </p:cNvPr>
            <p:cNvSpPr/>
            <p:nvPr/>
          </p:nvSpPr>
          <p:spPr>
            <a:xfrm>
              <a:off x="10460878" y="-261208"/>
              <a:ext cx="961559" cy="1036548"/>
            </a:xfrm>
            <a:custGeom>
              <a:avLst/>
              <a:gdLst>
                <a:gd name="connsiteX0" fmla="*/ 32546 w 961559"/>
                <a:gd name="connsiteY0" fmla="*/ 410548 h 1036548"/>
                <a:gd name="connsiteX1" fmla="*/ 4923 w 961559"/>
                <a:gd name="connsiteY1" fmla="*/ 600296 h 1036548"/>
                <a:gd name="connsiteX2" fmla="*/ 55707 w 961559"/>
                <a:gd name="connsiteY2" fmla="*/ 782820 h 1036548"/>
                <a:gd name="connsiteX3" fmla="*/ 349998 w 961559"/>
                <a:gd name="connsiteY3" fmla="*/ 1006779 h 1036548"/>
                <a:gd name="connsiteX4" fmla="*/ 720995 w 961559"/>
                <a:gd name="connsiteY4" fmla="*/ 964282 h 1036548"/>
                <a:gd name="connsiteX5" fmla="*/ 798978 w 961559"/>
                <a:gd name="connsiteY5" fmla="*/ 908611 h 1036548"/>
                <a:gd name="connsiteX6" fmla="*/ 832549 w 961559"/>
                <a:gd name="connsiteY6" fmla="*/ 874189 h 1036548"/>
                <a:gd name="connsiteX7" fmla="*/ 848698 w 961559"/>
                <a:gd name="connsiteY7" fmla="*/ 856340 h 1036548"/>
                <a:gd name="connsiteX8" fmla="*/ 862723 w 961559"/>
                <a:gd name="connsiteY8" fmla="*/ 837004 h 1036548"/>
                <a:gd name="connsiteX9" fmla="*/ 889071 w 961559"/>
                <a:gd name="connsiteY9" fmla="*/ 797057 h 1036548"/>
                <a:gd name="connsiteX10" fmla="*/ 910319 w 961559"/>
                <a:gd name="connsiteY10" fmla="*/ 754560 h 1036548"/>
                <a:gd name="connsiteX11" fmla="*/ 926468 w 961559"/>
                <a:gd name="connsiteY11" fmla="*/ 709513 h 1036548"/>
                <a:gd name="connsiteX12" fmla="*/ 938155 w 961559"/>
                <a:gd name="connsiteY12" fmla="*/ 662979 h 1036548"/>
                <a:gd name="connsiteX13" fmla="*/ 941554 w 961559"/>
                <a:gd name="connsiteY13" fmla="*/ 473018 h 1036548"/>
                <a:gd name="connsiteX14" fmla="*/ 880784 w 961559"/>
                <a:gd name="connsiteY14" fmla="*/ 293256 h 1036548"/>
                <a:gd name="connsiteX15" fmla="*/ 609017 w 961559"/>
                <a:gd name="connsiteY15" fmla="*/ 39125 h 1036548"/>
                <a:gd name="connsiteX16" fmla="*/ 564181 w 961559"/>
                <a:gd name="connsiteY16" fmla="*/ 25314 h 1036548"/>
                <a:gd name="connsiteX17" fmla="*/ 517647 w 961559"/>
                <a:gd name="connsiteY17" fmla="*/ 17877 h 1036548"/>
                <a:gd name="connsiteX18" fmla="*/ 470689 w 961559"/>
                <a:gd name="connsiteY18" fmla="*/ 17877 h 1036548"/>
                <a:gd name="connsiteX19" fmla="*/ 423942 w 961559"/>
                <a:gd name="connsiteY19" fmla="*/ 23614 h 1036548"/>
                <a:gd name="connsiteX20" fmla="*/ 252467 w 961559"/>
                <a:gd name="connsiteY20" fmla="*/ 102870 h 1036548"/>
                <a:gd name="connsiteX21" fmla="*/ 32546 w 961559"/>
                <a:gd name="connsiteY21" fmla="*/ 410548 h 1036548"/>
                <a:gd name="connsiteX22" fmla="*/ 30846 w 961559"/>
                <a:gd name="connsiteY22" fmla="*/ 410548 h 1036548"/>
                <a:gd name="connsiteX23" fmla="*/ 115840 w 961559"/>
                <a:gd name="connsiteY23" fmla="*/ 236735 h 1036548"/>
                <a:gd name="connsiteX24" fmla="*/ 245668 w 961559"/>
                <a:gd name="connsiteY24" fmla="*/ 92671 h 1036548"/>
                <a:gd name="connsiteX25" fmla="*/ 420967 w 961559"/>
                <a:gd name="connsiteY25" fmla="*/ 7677 h 1036548"/>
                <a:gd name="connsiteX26" fmla="*/ 616453 w 961559"/>
                <a:gd name="connsiteY26" fmla="*/ 22976 h 1036548"/>
                <a:gd name="connsiteX27" fmla="*/ 897145 w 961559"/>
                <a:gd name="connsiteY27" fmla="*/ 284544 h 1036548"/>
                <a:gd name="connsiteX28" fmla="*/ 948992 w 961559"/>
                <a:gd name="connsiteY28" fmla="*/ 664891 h 1036548"/>
                <a:gd name="connsiteX29" fmla="*/ 935818 w 961559"/>
                <a:gd name="connsiteY29" fmla="*/ 711850 h 1036548"/>
                <a:gd name="connsiteX30" fmla="*/ 918394 w 961559"/>
                <a:gd name="connsiteY30" fmla="*/ 757322 h 1036548"/>
                <a:gd name="connsiteX31" fmla="*/ 895232 w 961559"/>
                <a:gd name="connsiteY31" fmla="*/ 799819 h 1036548"/>
                <a:gd name="connsiteX32" fmla="*/ 868035 w 961559"/>
                <a:gd name="connsiteY32" fmla="*/ 840404 h 1036548"/>
                <a:gd name="connsiteX33" fmla="*/ 853585 w 961559"/>
                <a:gd name="connsiteY33" fmla="*/ 859740 h 1036548"/>
                <a:gd name="connsiteX34" fmla="*/ 837012 w 961559"/>
                <a:gd name="connsiteY34" fmla="*/ 877801 h 1036548"/>
                <a:gd name="connsiteX35" fmla="*/ 802802 w 961559"/>
                <a:gd name="connsiteY35" fmla="*/ 912223 h 1036548"/>
                <a:gd name="connsiteX36" fmla="*/ 724183 w 961559"/>
                <a:gd name="connsiteY36" fmla="*/ 969169 h 1036548"/>
                <a:gd name="connsiteX37" fmla="*/ 346173 w 961559"/>
                <a:gd name="connsiteY37" fmla="*/ 1021865 h 1036548"/>
                <a:gd name="connsiteX38" fmla="*/ 169811 w 961559"/>
                <a:gd name="connsiteY38" fmla="*/ 938359 h 1036548"/>
                <a:gd name="connsiteX39" fmla="*/ 45295 w 961559"/>
                <a:gd name="connsiteY39" fmla="*/ 788345 h 1036548"/>
                <a:gd name="connsiteX40" fmla="*/ 36 w 961559"/>
                <a:gd name="connsiteY40" fmla="*/ 600084 h 1036548"/>
                <a:gd name="connsiteX41" fmla="*/ 30846 w 961559"/>
                <a:gd name="connsiteY41" fmla="*/ 409910 h 1036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61559" h="1036548">
                  <a:moveTo>
                    <a:pt x="32546" y="410548"/>
                  </a:moveTo>
                  <a:cubicBezTo>
                    <a:pt x="12487" y="471735"/>
                    <a:pt x="3139" y="535928"/>
                    <a:pt x="4923" y="600296"/>
                  </a:cubicBezTo>
                  <a:cubicBezTo>
                    <a:pt x="7473" y="664252"/>
                    <a:pt x="24854" y="726737"/>
                    <a:pt x="55707" y="782820"/>
                  </a:cubicBezTo>
                  <a:cubicBezTo>
                    <a:pt x="118645" y="894921"/>
                    <a:pt x="225184" y="975986"/>
                    <a:pt x="349998" y="1006779"/>
                  </a:cubicBezTo>
                  <a:cubicBezTo>
                    <a:pt x="474493" y="1041240"/>
                    <a:pt x="607507" y="1026004"/>
                    <a:pt x="720995" y="964282"/>
                  </a:cubicBezTo>
                  <a:cubicBezTo>
                    <a:pt x="749022" y="948762"/>
                    <a:pt x="775200" y="930083"/>
                    <a:pt x="798978" y="908611"/>
                  </a:cubicBezTo>
                  <a:cubicBezTo>
                    <a:pt x="810918" y="897883"/>
                    <a:pt x="822117" y="886385"/>
                    <a:pt x="832549" y="874189"/>
                  </a:cubicBezTo>
                  <a:lnTo>
                    <a:pt x="848698" y="856340"/>
                  </a:lnTo>
                  <a:cubicBezTo>
                    <a:pt x="853798" y="850214"/>
                    <a:pt x="858473" y="843754"/>
                    <a:pt x="862723" y="837004"/>
                  </a:cubicBezTo>
                  <a:cubicBezTo>
                    <a:pt x="872327" y="824253"/>
                    <a:pt x="881123" y="810911"/>
                    <a:pt x="889071" y="797057"/>
                  </a:cubicBezTo>
                  <a:lnTo>
                    <a:pt x="910319" y="754560"/>
                  </a:lnTo>
                  <a:lnTo>
                    <a:pt x="926468" y="709513"/>
                  </a:lnTo>
                  <a:cubicBezTo>
                    <a:pt x="931206" y="694227"/>
                    <a:pt x="935116" y="678692"/>
                    <a:pt x="938155" y="662979"/>
                  </a:cubicBezTo>
                  <a:cubicBezTo>
                    <a:pt x="950649" y="600373"/>
                    <a:pt x="951796" y="536032"/>
                    <a:pt x="941554" y="473018"/>
                  </a:cubicBezTo>
                  <a:cubicBezTo>
                    <a:pt x="931015" y="410242"/>
                    <a:pt x="910489" y="349556"/>
                    <a:pt x="880784" y="293256"/>
                  </a:cubicBezTo>
                  <a:cubicBezTo>
                    <a:pt x="823328" y="178897"/>
                    <a:pt x="726966" y="88786"/>
                    <a:pt x="609017" y="39125"/>
                  </a:cubicBezTo>
                  <a:cubicBezTo>
                    <a:pt x="594142" y="34663"/>
                    <a:pt x="579268" y="29351"/>
                    <a:pt x="564181" y="25314"/>
                  </a:cubicBezTo>
                  <a:lnTo>
                    <a:pt x="517647" y="17877"/>
                  </a:lnTo>
                  <a:lnTo>
                    <a:pt x="470689" y="17877"/>
                  </a:lnTo>
                  <a:lnTo>
                    <a:pt x="423942" y="23614"/>
                  </a:lnTo>
                  <a:cubicBezTo>
                    <a:pt x="361620" y="37017"/>
                    <a:pt x="303060" y="64088"/>
                    <a:pt x="252467" y="102870"/>
                  </a:cubicBezTo>
                  <a:cubicBezTo>
                    <a:pt x="149816" y="180906"/>
                    <a:pt x="73152" y="288158"/>
                    <a:pt x="32546" y="410548"/>
                  </a:cubicBezTo>
                  <a:close/>
                  <a:moveTo>
                    <a:pt x="30846" y="410548"/>
                  </a:moveTo>
                  <a:cubicBezTo>
                    <a:pt x="50990" y="348954"/>
                    <a:pt x="79590" y="290457"/>
                    <a:pt x="115840" y="236735"/>
                  </a:cubicBezTo>
                  <a:cubicBezTo>
                    <a:pt x="151240" y="182162"/>
                    <a:pt x="195054" y="133539"/>
                    <a:pt x="245668" y="92671"/>
                  </a:cubicBezTo>
                  <a:cubicBezTo>
                    <a:pt x="296728" y="51148"/>
                    <a:pt x="356734" y="22052"/>
                    <a:pt x="420967" y="7677"/>
                  </a:cubicBezTo>
                  <a:cubicBezTo>
                    <a:pt x="486222" y="-6357"/>
                    <a:pt x="554175" y="-1041"/>
                    <a:pt x="616453" y="22976"/>
                  </a:cubicBezTo>
                  <a:cubicBezTo>
                    <a:pt x="738822" y="72962"/>
                    <a:pt x="838669" y="166002"/>
                    <a:pt x="897145" y="284544"/>
                  </a:cubicBezTo>
                  <a:cubicBezTo>
                    <a:pt x="958362" y="401369"/>
                    <a:pt x="976699" y="535947"/>
                    <a:pt x="948992" y="664891"/>
                  </a:cubicBezTo>
                  <a:cubicBezTo>
                    <a:pt x="944529" y="680403"/>
                    <a:pt x="941767" y="696764"/>
                    <a:pt x="935818" y="711850"/>
                  </a:cubicBezTo>
                  <a:lnTo>
                    <a:pt x="918394" y="757322"/>
                  </a:lnTo>
                  <a:lnTo>
                    <a:pt x="895232" y="799819"/>
                  </a:lnTo>
                  <a:cubicBezTo>
                    <a:pt x="886924" y="813845"/>
                    <a:pt x="877851" y="827395"/>
                    <a:pt x="868035" y="840404"/>
                  </a:cubicBezTo>
                  <a:cubicBezTo>
                    <a:pt x="863657" y="847161"/>
                    <a:pt x="858813" y="853620"/>
                    <a:pt x="853585" y="859740"/>
                  </a:cubicBezTo>
                  <a:lnTo>
                    <a:pt x="837012" y="877801"/>
                  </a:lnTo>
                  <a:cubicBezTo>
                    <a:pt x="826431" y="890055"/>
                    <a:pt x="814998" y="901557"/>
                    <a:pt x="802802" y="912223"/>
                  </a:cubicBezTo>
                  <a:cubicBezTo>
                    <a:pt x="778728" y="933990"/>
                    <a:pt x="752379" y="953084"/>
                    <a:pt x="724183" y="969169"/>
                  </a:cubicBezTo>
                  <a:cubicBezTo>
                    <a:pt x="609484" y="1034202"/>
                    <a:pt x="474301" y="1053047"/>
                    <a:pt x="346173" y="1021865"/>
                  </a:cubicBezTo>
                  <a:cubicBezTo>
                    <a:pt x="282236" y="1006526"/>
                    <a:pt x="222189" y="978091"/>
                    <a:pt x="169811" y="938359"/>
                  </a:cubicBezTo>
                  <a:cubicBezTo>
                    <a:pt x="117349" y="898573"/>
                    <a:pt x="74746" y="847243"/>
                    <a:pt x="45295" y="788345"/>
                  </a:cubicBezTo>
                  <a:cubicBezTo>
                    <a:pt x="15802" y="729952"/>
                    <a:pt x="312" y="665499"/>
                    <a:pt x="36" y="600084"/>
                  </a:cubicBezTo>
                  <a:cubicBezTo>
                    <a:pt x="-368" y="535418"/>
                    <a:pt x="10065" y="471142"/>
                    <a:pt x="30846" y="4099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688D36D-E3C3-4286-9FDC-F8EA27B060DD}"/>
                </a:ext>
              </a:extLst>
            </p:cNvPr>
            <p:cNvSpPr/>
            <p:nvPr/>
          </p:nvSpPr>
          <p:spPr>
            <a:xfrm>
              <a:off x="10791834" y="745983"/>
              <a:ext cx="1718" cy="2337"/>
            </a:xfrm>
            <a:custGeom>
              <a:avLst/>
              <a:gdLst>
                <a:gd name="connsiteX0" fmla="*/ 981 w 1718"/>
                <a:gd name="connsiteY0" fmla="*/ 2349 h 2337"/>
                <a:gd name="connsiteX1" fmla="*/ 1639 w 1718"/>
                <a:gd name="connsiteY1" fmla="*/ 671 h 2337"/>
                <a:gd name="connsiteX2" fmla="*/ 981 w 1718"/>
                <a:gd name="connsiteY2" fmla="*/ 12 h 2337"/>
                <a:gd name="connsiteX3" fmla="*/ 981 w 1718"/>
                <a:gd name="connsiteY3" fmla="*/ 2349 h 2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8" h="2337">
                  <a:moveTo>
                    <a:pt x="981" y="2349"/>
                  </a:moveTo>
                  <a:cubicBezTo>
                    <a:pt x="1619" y="2069"/>
                    <a:pt x="1916" y="1317"/>
                    <a:pt x="1639" y="671"/>
                  </a:cubicBezTo>
                  <a:cubicBezTo>
                    <a:pt x="1512" y="375"/>
                    <a:pt x="1278" y="142"/>
                    <a:pt x="981" y="12"/>
                  </a:cubicBezTo>
                  <a:cubicBezTo>
                    <a:pt x="-294" y="12"/>
                    <a:pt x="-294" y="2349"/>
                    <a:pt x="981" y="2349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9" name="Graphic 2">
              <a:extLst>
                <a:ext uri="{FF2B5EF4-FFF2-40B4-BE49-F238E27FC236}">
                  <a16:creationId xmlns:a16="http://schemas.microsoft.com/office/drawing/2014/main" id="{937B253E-8B9D-4318-9FE9-506DBAB247AF}"/>
                </a:ext>
              </a:extLst>
            </p:cNvPr>
            <p:cNvGrpSpPr/>
            <p:nvPr/>
          </p:nvGrpSpPr>
          <p:grpSpPr>
            <a:xfrm>
              <a:off x="10544540" y="-176375"/>
              <a:ext cx="800824" cy="870757"/>
              <a:chOff x="10544540" y="-176375"/>
              <a:chExt cx="800824" cy="870757"/>
            </a:xfrm>
          </p:grpSpPr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4BC8BBF4-E5DA-4C16-A58E-9E6B66A8A2EB}"/>
                  </a:ext>
                </a:extLst>
              </p:cNvPr>
              <p:cNvSpPr/>
              <p:nvPr/>
            </p:nvSpPr>
            <p:spPr>
              <a:xfrm>
                <a:off x="10548690" y="-157617"/>
                <a:ext cx="785090" cy="840589"/>
              </a:xfrm>
              <a:custGeom>
                <a:avLst/>
                <a:gdLst>
                  <a:gd name="connsiteX0" fmla="*/ 24416 w 785090"/>
                  <a:gd name="connsiteY0" fmla="*/ 330117 h 840589"/>
                  <a:gd name="connsiteX1" fmla="*/ 17404 w 785090"/>
                  <a:gd name="connsiteY1" fmla="*/ 588923 h 840589"/>
                  <a:gd name="connsiteX2" fmla="*/ 666543 w 785090"/>
                  <a:gd name="connsiteY2" fmla="*/ 732350 h 840589"/>
                  <a:gd name="connsiteX3" fmla="*/ 591112 w 785090"/>
                  <a:gd name="connsiteY3" fmla="*/ 66424 h 840589"/>
                  <a:gd name="connsiteX4" fmla="*/ 551165 w 785090"/>
                  <a:gd name="connsiteY4" fmla="*/ 41776 h 840589"/>
                  <a:gd name="connsiteX5" fmla="*/ 24416 w 785090"/>
                  <a:gd name="connsiteY5" fmla="*/ 330117 h 84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5090" h="840589">
                    <a:moveTo>
                      <a:pt x="24416" y="330117"/>
                    </a:moveTo>
                    <a:cubicBezTo>
                      <a:pt x="-5502" y="413422"/>
                      <a:pt x="-7967" y="504121"/>
                      <a:pt x="17404" y="588923"/>
                    </a:cubicBezTo>
                    <a:cubicBezTo>
                      <a:pt x="108985" y="856016"/>
                      <a:pt x="469359" y="921461"/>
                      <a:pt x="666543" y="732350"/>
                    </a:cubicBezTo>
                    <a:cubicBezTo>
                      <a:pt x="863730" y="543239"/>
                      <a:pt x="798709" y="217288"/>
                      <a:pt x="591112" y="66424"/>
                    </a:cubicBezTo>
                    <a:cubicBezTo>
                      <a:pt x="578235" y="57524"/>
                      <a:pt x="564891" y="49297"/>
                      <a:pt x="551165" y="41776"/>
                    </a:cubicBezTo>
                    <a:cubicBezTo>
                      <a:pt x="324868" y="-87839"/>
                      <a:pt x="97510" y="105521"/>
                      <a:pt x="24416" y="3301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CA250B6C-A033-4F09-8C4E-D0F1217A4425}"/>
                  </a:ext>
                </a:extLst>
              </p:cNvPr>
              <p:cNvSpPr/>
              <p:nvPr/>
            </p:nvSpPr>
            <p:spPr>
              <a:xfrm>
                <a:off x="10544540" y="-176375"/>
                <a:ext cx="800824" cy="870757"/>
              </a:xfrm>
              <a:custGeom>
                <a:avLst/>
                <a:gdLst>
                  <a:gd name="connsiteX0" fmla="*/ 30478 w 800824"/>
                  <a:gd name="connsiteY0" fmla="*/ 349513 h 870757"/>
                  <a:gd name="connsiteX1" fmla="*/ 9230 w 800824"/>
                  <a:gd name="connsiteY1" fmla="*/ 505264 h 870757"/>
                  <a:gd name="connsiteX2" fmla="*/ 23041 w 800824"/>
                  <a:gd name="connsiteY2" fmla="*/ 581971 h 870757"/>
                  <a:gd name="connsiteX3" fmla="*/ 37277 w 800824"/>
                  <a:gd name="connsiteY3" fmla="*/ 618093 h 870757"/>
                  <a:gd name="connsiteX4" fmla="*/ 54064 w 800824"/>
                  <a:gd name="connsiteY4" fmla="*/ 652728 h 870757"/>
                  <a:gd name="connsiteX5" fmla="*/ 292684 w 800824"/>
                  <a:gd name="connsiteY5" fmla="*/ 831002 h 870757"/>
                  <a:gd name="connsiteX6" fmla="*/ 446523 w 800824"/>
                  <a:gd name="connsiteY6" fmla="*/ 846726 h 870757"/>
                  <a:gd name="connsiteX7" fmla="*/ 595262 w 800824"/>
                  <a:gd name="connsiteY7" fmla="*/ 802105 h 870757"/>
                  <a:gd name="connsiteX8" fmla="*/ 770561 w 800824"/>
                  <a:gd name="connsiteY8" fmla="*/ 556048 h 870757"/>
                  <a:gd name="connsiteX9" fmla="*/ 770561 w 800824"/>
                  <a:gd name="connsiteY9" fmla="*/ 402209 h 870757"/>
                  <a:gd name="connsiteX10" fmla="*/ 720203 w 800824"/>
                  <a:gd name="connsiteY10" fmla="*/ 257720 h 870757"/>
                  <a:gd name="connsiteX11" fmla="*/ 501131 w 800824"/>
                  <a:gd name="connsiteY11" fmla="*/ 56072 h 870757"/>
                  <a:gd name="connsiteX12" fmla="*/ 354942 w 800824"/>
                  <a:gd name="connsiteY12" fmla="*/ 42048 h 870757"/>
                  <a:gd name="connsiteX13" fmla="*/ 215977 w 800824"/>
                  <a:gd name="connsiteY13" fmla="*/ 101756 h 870757"/>
                  <a:gd name="connsiteX14" fmla="*/ 30478 w 800824"/>
                  <a:gd name="connsiteY14" fmla="*/ 349513 h 870757"/>
                  <a:gd name="connsiteX15" fmla="*/ 26866 w 800824"/>
                  <a:gd name="connsiteY15" fmla="*/ 349513 h 870757"/>
                  <a:gd name="connsiteX16" fmla="*/ 199829 w 800824"/>
                  <a:gd name="connsiteY16" fmla="*/ 81783 h 870757"/>
                  <a:gd name="connsiteX17" fmla="*/ 346231 w 800824"/>
                  <a:gd name="connsiteY17" fmla="*/ 6988 h 870757"/>
                  <a:gd name="connsiteX18" fmla="*/ 512818 w 800824"/>
                  <a:gd name="connsiteY18" fmla="*/ 18887 h 870757"/>
                  <a:gd name="connsiteX19" fmla="*/ 748887 w 800824"/>
                  <a:gd name="connsiteY19" fmla="*/ 241146 h 870757"/>
                  <a:gd name="connsiteX20" fmla="*/ 788410 w 800824"/>
                  <a:gd name="connsiteY20" fmla="*/ 559872 h 870757"/>
                  <a:gd name="connsiteX21" fmla="*/ 777148 w 800824"/>
                  <a:gd name="connsiteY21" fmla="*/ 598757 h 870757"/>
                  <a:gd name="connsiteX22" fmla="*/ 761850 w 800824"/>
                  <a:gd name="connsiteY22" fmla="*/ 636579 h 870757"/>
                  <a:gd name="connsiteX23" fmla="*/ 742088 w 800824"/>
                  <a:gd name="connsiteY23" fmla="*/ 671852 h 870757"/>
                  <a:gd name="connsiteX24" fmla="*/ 719353 w 800824"/>
                  <a:gd name="connsiteY24" fmla="*/ 705212 h 870757"/>
                  <a:gd name="connsiteX25" fmla="*/ 693429 w 800824"/>
                  <a:gd name="connsiteY25" fmla="*/ 736234 h 870757"/>
                  <a:gd name="connsiteX26" fmla="*/ 664744 w 800824"/>
                  <a:gd name="connsiteY26" fmla="*/ 764495 h 870757"/>
                  <a:gd name="connsiteX27" fmla="*/ 633721 w 800824"/>
                  <a:gd name="connsiteY27" fmla="*/ 789993 h 870757"/>
                  <a:gd name="connsiteX28" fmla="*/ 599724 w 800824"/>
                  <a:gd name="connsiteY28" fmla="*/ 811241 h 870757"/>
                  <a:gd name="connsiteX29" fmla="*/ 448010 w 800824"/>
                  <a:gd name="connsiteY29" fmla="*/ 865637 h 870757"/>
                  <a:gd name="connsiteX30" fmla="*/ 285460 w 800824"/>
                  <a:gd name="connsiteY30" fmla="*/ 860113 h 870757"/>
                  <a:gd name="connsiteX31" fmla="*/ 34090 w 800824"/>
                  <a:gd name="connsiteY31" fmla="*/ 662927 h 870757"/>
                  <a:gd name="connsiteX32" fmla="*/ 19217 w 800824"/>
                  <a:gd name="connsiteY32" fmla="*/ 624893 h 870757"/>
                  <a:gd name="connsiteX33" fmla="*/ 7742 w 800824"/>
                  <a:gd name="connsiteY33" fmla="*/ 585795 h 870757"/>
                  <a:gd name="connsiteX34" fmla="*/ 93 w 800824"/>
                  <a:gd name="connsiteY34" fmla="*/ 505264 h 870757"/>
                  <a:gd name="connsiteX35" fmla="*/ 26866 w 800824"/>
                  <a:gd name="connsiteY35" fmla="*/ 348450 h 870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0824" h="870757">
                    <a:moveTo>
                      <a:pt x="30478" y="349513"/>
                    </a:moveTo>
                    <a:cubicBezTo>
                      <a:pt x="13607" y="399619"/>
                      <a:pt x="6403" y="452470"/>
                      <a:pt x="9230" y="505264"/>
                    </a:cubicBezTo>
                    <a:cubicBezTo>
                      <a:pt x="10908" y="531274"/>
                      <a:pt x="15541" y="557008"/>
                      <a:pt x="23041" y="581971"/>
                    </a:cubicBezTo>
                    <a:cubicBezTo>
                      <a:pt x="26611" y="594439"/>
                      <a:pt x="31392" y="606536"/>
                      <a:pt x="37277" y="618093"/>
                    </a:cubicBezTo>
                    <a:cubicBezTo>
                      <a:pt x="43015" y="629567"/>
                      <a:pt x="47902" y="641466"/>
                      <a:pt x="54064" y="652728"/>
                    </a:cubicBezTo>
                    <a:cubicBezTo>
                      <a:pt x="107334" y="740969"/>
                      <a:pt x="192965" y="804931"/>
                      <a:pt x="292684" y="831002"/>
                    </a:cubicBezTo>
                    <a:cubicBezTo>
                      <a:pt x="342554" y="845640"/>
                      <a:pt x="394719" y="850972"/>
                      <a:pt x="446523" y="846726"/>
                    </a:cubicBezTo>
                    <a:cubicBezTo>
                      <a:pt x="498581" y="841907"/>
                      <a:pt x="549153" y="826736"/>
                      <a:pt x="595262" y="802105"/>
                    </a:cubicBezTo>
                    <a:cubicBezTo>
                      <a:pt x="687671" y="750552"/>
                      <a:pt x="752012" y="660218"/>
                      <a:pt x="770561" y="556048"/>
                    </a:cubicBezTo>
                    <a:cubicBezTo>
                      <a:pt x="779379" y="505147"/>
                      <a:pt x="779379" y="453110"/>
                      <a:pt x="770561" y="402209"/>
                    </a:cubicBezTo>
                    <a:cubicBezTo>
                      <a:pt x="761552" y="351676"/>
                      <a:pt x="744553" y="302901"/>
                      <a:pt x="720203" y="257720"/>
                    </a:cubicBezTo>
                    <a:cubicBezTo>
                      <a:pt x="673179" y="166824"/>
                      <a:pt x="595601" y="95422"/>
                      <a:pt x="501131" y="56072"/>
                    </a:cubicBezTo>
                    <a:cubicBezTo>
                      <a:pt x="454703" y="37671"/>
                      <a:pt x="404026" y="32808"/>
                      <a:pt x="354942" y="42048"/>
                    </a:cubicBezTo>
                    <a:cubicBezTo>
                      <a:pt x="304944" y="51977"/>
                      <a:pt x="257603" y="72320"/>
                      <a:pt x="215977" y="101756"/>
                    </a:cubicBezTo>
                    <a:cubicBezTo>
                      <a:pt x="129475" y="162621"/>
                      <a:pt x="64518" y="249372"/>
                      <a:pt x="30478" y="349513"/>
                    </a:cubicBezTo>
                    <a:close/>
                    <a:moveTo>
                      <a:pt x="26866" y="349513"/>
                    </a:moveTo>
                    <a:cubicBezTo>
                      <a:pt x="59248" y="246272"/>
                      <a:pt x="119021" y="153746"/>
                      <a:pt x="199829" y="81783"/>
                    </a:cubicBezTo>
                    <a:cubicBezTo>
                      <a:pt x="241879" y="45406"/>
                      <a:pt x="292110" y="19745"/>
                      <a:pt x="346231" y="6988"/>
                    </a:cubicBezTo>
                    <a:cubicBezTo>
                      <a:pt x="401731" y="-5377"/>
                      <a:pt x="459633" y="-1241"/>
                      <a:pt x="512818" y="18887"/>
                    </a:cubicBezTo>
                    <a:cubicBezTo>
                      <a:pt x="616340" y="61156"/>
                      <a:pt x="700462" y="140363"/>
                      <a:pt x="748887" y="241146"/>
                    </a:cubicBezTo>
                    <a:cubicBezTo>
                      <a:pt x="799905" y="339196"/>
                      <a:pt x="813930" y="452332"/>
                      <a:pt x="788410" y="559872"/>
                    </a:cubicBezTo>
                    <a:cubicBezTo>
                      <a:pt x="784585" y="572834"/>
                      <a:pt x="782035" y="586220"/>
                      <a:pt x="777148" y="598757"/>
                    </a:cubicBezTo>
                    <a:lnTo>
                      <a:pt x="761850" y="636579"/>
                    </a:lnTo>
                    <a:lnTo>
                      <a:pt x="742088" y="671852"/>
                    </a:lnTo>
                    <a:cubicBezTo>
                      <a:pt x="735204" y="683426"/>
                      <a:pt x="727597" y="694568"/>
                      <a:pt x="719353" y="705212"/>
                    </a:cubicBezTo>
                    <a:cubicBezTo>
                      <a:pt x="711596" y="716259"/>
                      <a:pt x="702928" y="726636"/>
                      <a:pt x="693429" y="736234"/>
                    </a:cubicBezTo>
                    <a:cubicBezTo>
                      <a:pt x="684675" y="746442"/>
                      <a:pt x="675070" y="755893"/>
                      <a:pt x="664744" y="764495"/>
                    </a:cubicBezTo>
                    <a:cubicBezTo>
                      <a:pt x="654333" y="772782"/>
                      <a:pt x="643496" y="781919"/>
                      <a:pt x="633721" y="789993"/>
                    </a:cubicBezTo>
                    <a:lnTo>
                      <a:pt x="599724" y="811241"/>
                    </a:lnTo>
                    <a:cubicBezTo>
                      <a:pt x="552744" y="838127"/>
                      <a:pt x="501385" y="856541"/>
                      <a:pt x="448010" y="865637"/>
                    </a:cubicBezTo>
                    <a:cubicBezTo>
                      <a:pt x="393954" y="874003"/>
                      <a:pt x="338815" y="872129"/>
                      <a:pt x="285460" y="860113"/>
                    </a:cubicBezTo>
                    <a:cubicBezTo>
                      <a:pt x="175838" y="836487"/>
                      <a:pt x="83153" y="763779"/>
                      <a:pt x="34090" y="662927"/>
                    </a:cubicBezTo>
                    <a:cubicBezTo>
                      <a:pt x="28566" y="650603"/>
                      <a:pt x="24316" y="637429"/>
                      <a:pt x="19217" y="624893"/>
                    </a:cubicBezTo>
                    <a:cubicBezTo>
                      <a:pt x="14308" y="612203"/>
                      <a:pt x="10462" y="599127"/>
                      <a:pt x="7742" y="585795"/>
                    </a:cubicBezTo>
                    <a:cubicBezTo>
                      <a:pt x="2133" y="559331"/>
                      <a:pt x="-438" y="532311"/>
                      <a:pt x="93" y="505264"/>
                    </a:cubicBezTo>
                    <a:cubicBezTo>
                      <a:pt x="1006" y="451937"/>
                      <a:pt x="10016" y="399058"/>
                      <a:pt x="26866" y="348450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6B6EDC78-44FF-40C4-9D5F-5A31366F808D}"/>
                </a:ext>
              </a:extLst>
            </p:cNvPr>
            <p:cNvSpPr/>
            <p:nvPr/>
          </p:nvSpPr>
          <p:spPr>
            <a:xfrm>
              <a:off x="10618142" y="357425"/>
              <a:ext cx="142329" cy="202301"/>
            </a:xfrm>
            <a:custGeom>
              <a:avLst/>
              <a:gdLst>
                <a:gd name="connsiteX0" fmla="*/ 1923 w 142329"/>
                <a:gd name="connsiteY0" fmla="*/ 574 h 202301"/>
                <a:gd name="connsiteX1" fmla="*/ 28058 w 142329"/>
                <a:gd name="connsiteY1" fmla="*/ 121690 h 202301"/>
                <a:gd name="connsiteX2" fmla="*/ 70555 w 142329"/>
                <a:gd name="connsiteY2" fmla="*/ 172686 h 202301"/>
                <a:gd name="connsiteX3" fmla="*/ 96904 w 142329"/>
                <a:gd name="connsiteY3" fmla="*/ 193934 h 202301"/>
                <a:gd name="connsiteX4" fmla="*/ 128564 w 142329"/>
                <a:gd name="connsiteY4" fmla="*/ 202221 h 202301"/>
                <a:gd name="connsiteX5" fmla="*/ 140463 w 142329"/>
                <a:gd name="connsiteY5" fmla="*/ 186710 h 202301"/>
                <a:gd name="connsiteX6" fmla="*/ 125164 w 142329"/>
                <a:gd name="connsiteY6" fmla="*/ 165461 h 202301"/>
                <a:gd name="connsiteX7" fmla="*/ 101366 w 142329"/>
                <a:gd name="connsiteY7" fmla="*/ 144213 h 202301"/>
                <a:gd name="connsiteX8" fmla="*/ 63968 w 142329"/>
                <a:gd name="connsiteY8" fmla="*/ 101716 h 202301"/>
                <a:gd name="connsiteX9" fmla="*/ 33370 w 142329"/>
                <a:gd name="connsiteY9" fmla="*/ 52845 h 202301"/>
                <a:gd name="connsiteX10" fmla="*/ 6810 w 142329"/>
                <a:gd name="connsiteY10" fmla="*/ 1211 h 202301"/>
                <a:gd name="connsiteX11" fmla="*/ 3963 w 142329"/>
                <a:gd name="connsiteY11" fmla="*/ 225 h 202301"/>
                <a:gd name="connsiteX12" fmla="*/ 2985 w 142329"/>
                <a:gd name="connsiteY12" fmla="*/ 1211 h 20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2329" h="202301">
                  <a:moveTo>
                    <a:pt x="1923" y="574"/>
                  </a:moveTo>
                  <a:cubicBezTo>
                    <a:pt x="-4324" y="42779"/>
                    <a:pt x="4962" y="85816"/>
                    <a:pt x="28058" y="121690"/>
                  </a:cubicBezTo>
                  <a:cubicBezTo>
                    <a:pt x="40043" y="140401"/>
                    <a:pt x="54322" y="157534"/>
                    <a:pt x="70555" y="172686"/>
                  </a:cubicBezTo>
                  <a:cubicBezTo>
                    <a:pt x="78205" y="181073"/>
                    <a:pt x="87087" y="188238"/>
                    <a:pt x="96904" y="193934"/>
                  </a:cubicBezTo>
                  <a:cubicBezTo>
                    <a:pt x="106996" y="198250"/>
                    <a:pt x="117663" y="201042"/>
                    <a:pt x="128564" y="202221"/>
                  </a:cubicBezTo>
                  <a:cubicBezTo>
                    <a:pt x="136425" y="203284"/>
                    <a:pt x="146625" y="194997"/>
                    <a:pt x="140463" y="186710"/>
                  </a:cubicBezTo>
                  <a:cubicBezTo>
                    <a:pt x="134300" y="178423"/>
                    <a:pt x="130263" y="172473"/>
                    <a:pt x="125164" y="165461"/>
                  </a:cubicBezTo>
                  <a:cubicBezTo>
                    <a:pt x="117982" y="157589"/>
                    <a:pt x="109993" y="150469"/>
                    <a:pt x="101366" y="144213"/>
                  </a:cubicBezTo>
                  <a:cubicBezTo>
                    <a:pt x="87448" y="131387"/>
                    <a:pt x="74911" y="117145"/>
                    <a:pt x="63968" y="101716"/>
                  </a:cubicBezTo>
                  <a:cubicBezTo>
                    <a:pt x="52919" y="85992"/>
                    <a:pt x="42720" y="68994"/>
                    <a:pt x="33370" y="52845"/>
                  </a:cubicBezTo>
                  <a:cubicBezTo>
                    <a:pt x="23299" y="36286"/>
                    <a:pt x="14417" y="19032"/>
                    <a:pt x="6810" y="1211"/>
                  </a:cubicBezTo>
                  <a:cubicBezTo>
                    <a:pt x="6300" y="155"/>
                    <a:pt x="5025" y="-287"/>
                    <a:pt x="3963" y="225"/>
                  </a:cubicBezTo>
                  <a:cubicBezTo>
                    <a:pt x="3538" y="433"/>
                    <a:pt x="3198" y="780"/>
                    <a:pt x="2985" y="121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357E861-DC00-41BC-9EE9-495383A44BD2}"/>
                </a:ext>
              </a:extLst>
            </p:cNvPr>
            <p:cNvSpPr/>
            <p:nvPr/>
          </p:nvSpPr>
          <p:spPr>
            <a:xfrm>
              <a:off x="10601756" y="286754"/>
              <a:ext cx="42225" cy="51258"/>
            </a:xfrm>
            <a:custGeom>
              <a:avLst/>
              <a:gdLst>
                <a:gd name="connsiteX0" fmla="*/ 3222 w 42225"/>
                <a:gd name="connsiteY0" fmla="*/ 8986 h 51258"/>
                <a:gd name="connsiteX1" fmla="*/ 1310 w 42225"/>
                <a:gd name="connsiteY1" fmla="*/ 13873 h 51258"/>
                <a:gd name="connsiteX2" fmla="*/ 1310 w 42225"/>
                <a:gd name="connsiteY2" fmla="*/ 13873 h 51258"/>
                <a:gd name="connsiteX3" fmla="*/ 1310 w 42225"/>
                <a:gd name="connsiteY3" fmla="*/ 15998 h 51258"/>
                <a:gd name="connsiteX4" fmla="*/ 35 w 42225"/>
                <a:gd name="connsiteY4" fmla="*/ 24923 h 51258"/>
                <a:gd name="connsiteX5" fmla="*/ 35 w 42225"/>
                <a:gd name="connsiteY5" fmla="*/ 19610 h 51258"/>
                <a:gd name="connsiteX6" fmla="*/ 35 w 42225"/>
                <a:gd name="connsiteY6" fmla="*/ 22798 h 51258"/>
                <a:gd name="connsiteX7" fmla="*/ 35 w 42225"/>
                <a:gd name="connsiteY7" fmla="*/ 24710 h 51258"/>
                <a:gd name="connsiteX8" fmla="*/ 35 w 42225"/>
                <a:gd name="connsiteY8" fmla="*/ 24710 h 51258"/>
                <a:gd name="connsiteX9" fmla="*/ 35 w 42225"/>
                <a:gd name="connsiteY9" fmla="*/ 30447 h 51258"/>
                <a:gd name="connsiteX10" fmla="*/ 2160 w 42225"/>
                <a:gd name="connsiteY10" fmla="*/ 38946 h 51258"/>
                <a:gd name="connsiteX11" fmla="*/ 4922 w 42225"/>
                <a:gd name="connsiteY11" fmla="*/ 43834 h 51258"/>
                <a:gd name="connsiteX12" fmla="*/ 8747 w 42225"/>
                <a:gd name="connsiteY12" fmla="*/ 47658 h 51258"/>
                <a:gd name="connsiteX13" fmla="*/ 15759 w 42225"/>
                <a:gd name="connsiteY13" fmla="*/ 51271 h 51258"/>
                <a:gd name="connsiteX14" fmla="*/ 21283 w 42225"/>
                <a:gd name="connsiteY14" fmla="*/ 51271 h 51258"/>
                <a:gd name="connsiteX15" fmla="*/ 26808 w 42225"/>
                <a:gd name="connsiteY15" fmla="*/ 51271 h 51258"/>
                <a:gd name="connsiteX16" fmla="*/ 31695 w 42225"/>
                <a:gd name="connsiteY16" fmla="*/ 49146 h 51258"/>
                <a:gd name="connsiteX17" fmla="*/ 35945 w 42225"/>
                <a:gd name="connsiteY17" fmla="*/ 45958 h 51258"/>
                <a:gd name="connsiteX18" fmla="*/ 37857 w 42225"/>
                <a:gd name="connsiteY18" fmla="*/ 43621 h 51258"/>
                <a:gd name="connsiteX19" fmla="*/ 39557 w 42225"/>
                <a:gd name="connsiteY19" fmla="*/ 41284 h 51258"/>
                <a:gd name="connsiteX20" fmla="*/ 40832 w 42225"/>
                <a:gd name="connsiteY20" fmla="*/ 38522 h 51258"/>
                <a:gd name="connsiteX21" fmla="*/ 42107 w 42225"/>
                <a:gd name="connsiteY21" fmla="*/ 33209 h 51258"/>
                <a:gd name="connsiteX22" fmla="*/ 42107 w 42225"/>
                <a:gd name="connsiteY22" fmla="*/ 29597 h 51258"/>
                <a:gd name="connsiteX23" fmla="*/ 41044 w 42225"/>
                <a:gd name="connsiteY23" fmla="*/ 21098 h 51258"/>
                <a:gd name="connsiteX24" fmla="*/ 41044 w 42225"/>
                <a:gd name="connsiteY24" fmla="*/ 17698 h 51258"/>
                <a:gd name="connsiteX25" fmla="*/ 38494 w 42225"/>
                <a:gd name="connsiteY25" fmla="*/ 11748 h 51258"/>
                <a:gd name="connsiteX26" fmla="*/ 38494 w 42225"/>
                <a:gd name="connsiteY26" fmla="*/ 10261 h 51258"/>
                <a:gd name="connsiteX27" fmla="*/ 35095 w 42225"/>
                <a:gd name="connsiteY27" fmla="*/ 5586 h 51258"/>
                <a:gd name="connsiteX28" fmla="*/ 35095 w 42225"/>
                <a:gd name="connsiteY28" fmla="*/ 5586 h 51258"/>
                <a:gd name="connsiteX29" fmla="*/ 31058 w 42225"/>
                <a:gd name="connsiteY29" fmla="*/ 2399 h 51258"/>
                <a:gd name="connsiteX30" fmla="*/ 24683 w 42225"/>
                <a:gd name="connsiteY30" fmla="*/ 487 h 51258"/>
                <a:gd name="connsiteX31" fmla="*/ 17671 w 42225"/>
                <a:gd name="connsiteY31" fmla="*/ 487 h 51258"/>
                <a:gd name="connsiteX32" fmla="*/ 13421 w 42225"/>
                <a:gd name="connsiteY32" fmla="*/ 2187 h 51258"/>
                <a:gd name="connsiteX33" fmla="*/ 7047 w 42225"/>
                <a:gd name="connsiteY33" fmla="*/ 8561 h 5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225" h="51258">
                  <a:moveTo>
                    <a:pt x="3222" y="8986"/>
                  </a:moveTo>
                  <a:cubicBezTo>
                    <a:pt x="2372" y="10522"/>
                    <a:pt x="1735" y="12165"/>
                    <a:pt x="1310" y="13873"/>
                  </a:cubicBezTo>
                  <a:lnTo>
                    <a:pt x="1310" y="13873"/>
                  </a:lnTo>
                  <a:lnTo>
                    <a:pt x="1310" y="15998"/>
                  </a:lnTo>
                  <a:lnTo>
                    <a:pt x="35" y="24923"/>
                  </a:lnTo>
                  <a:lnTo>
                    <a:pt x="35" y="19610"/>
                  </a:lnTo>
                  <a:cubicBezTo>
                    <a:pt x="226" y="20664"/>
                    <a:pt x="226" y="21744"/>
                    <a:pt x="35" y="22798"/>
                  </a:cubicBezTo>
                  <a:cubicBezTo>
                    <a:pt x="141" y="23431"/>
                    <a:pt x="141" y="24077"/>
                    <a:pt x="35" y="24710"/>
                  </a:cubicBezTo>
                  <a:lnTo>
                    <a:pt x="35" y="24710"/>
                  </a:lnTo>
                  <a:lnTo>
                    <a:pt x="35" y="30447"/>
                  </a:lnTo>
                  <a:cubicBezTo>
                    <a:pt x="-72" y="33424"/>
                    <a:pt x="651" y="36371"/>
                    <a:pt x="2160" y="38946"/>
                  </a:cubicBezTo>
                  <a:cubicBezTo>
                    <a:pt x="2649" y="40782"/>
                    <a:pt x="3604" y="42463"/>
                    <a:pt x="4922" y="43834"/>
                  </a:cubicBezTo>
                  <a:cubicBezTo>
                    <a:pt x="5857" y="45406"/>
                    <a:pt x="7174" y="46719"/>
                    <a:pt x="8747" y="47658"/>
                  </a:cubicBezTo>
                  <a:cubicBezTo>
                    <a:pt x="10744" y="49439"/>
                    <a:pt x="13145" y="50682"/>
                    <a:pt x="15759" y="51271"/>
                  </a:cubicBezTo>
                  <a:lnTo>
                    <a:pt x="21283" y="51271"/>
                  </a:lnTo>
                  <a:lnTo>
                    <a:pt x="26808" y="51271"/>
                  </a:lnTo>
                  <a:lnTo>
                    <a:pt x="31695" y="49146"/>
                  </a:lnTo>
                  <a:lnTo>
                    <a:pt x="35945" y="45958"/>
                  </a:lnTo>
                  <a:cubicBezTo>
                    <a:pt x="36688" y="45278"/>
                    <a:pt x="37347" y="44490"/>
                    <a:pt x="37857" y="43621"/>
                  </a:cubicBezTo>
                  <a:cubicBezTo>
                    <a:pt x="38537" y="42935"/>
                    <a:pt x="39111" y="42147"/>
                    <a:pt x="39557" y="41284"/>
                  </a:cubicBezTo>
                  <a:cubicBezTo>
                    <a:pt x="40195" y="40474"/>
                    <a:pt x="40619" y="39529"/>
                    <a:pt x="40832" y="38522"/>
                  </a:cubicBezTo>
                  <a:cubicBezTo>
                    <a:pt x="41703" y="36890"/>
                    <a:pt x="42149" y="35060"/>
                    <a:pt x="42107" y="33209"/>
                  </a:cubicBezTo>
                  <a:cubicBezTo>
                    <a:pt x="42298" y="32013"/>
                    <a:pt x="42298" y="30793"/>
                    <a:pt x="42107" y="29597"/>
                  </a:cubicBezTo>
                  <a:cubicBezTo>
                    <a:pt x="42107" y="26835"/>
                    <a:pt x="42107" y="23860"/>
                    <a:pt x="41044" y="21098"/>
                  </a:cubicBezTo>
                  <a:lnTo>
                    <a:pt x="41044" y="17698"/>
                  </a:lnTo>
                  <a:lnTo>
                    <a:pt x="38494" y="11748"/>
                  </a:lnTo>
                  <a:cubicBezTo>
                    <a:pt x="38559" y="11256"/>
                    <a:pt x="38559" y="10754"/>
                    <a:pt x="38494" y="10261"/>
                  </a:cubicBezTo>
                  <a:cubicBezTo>
                    <a:pt x="37474" y="8619"/>
                    <a:pt x="36349" y="7055"/>
                    <a:pt x="35095" y="5586"/>
                  </a:cubicBezTo>
                  <a:lnTo>
                    <a:pt x="35095" y="5586"/>
                  </a:lnTo>
                  <a:cubicBezTo>
                    <a:pt x="33947" y="4297"/>
                    <a:pt x="32588" y="3219"/>
                    <a:pt x="31058" y="2399"/>
                  </a:cubicBezTo>
                  <a:cubicBezTo>
                    <a:pt x="29166" y="1135"/>
                    <a:pt x="26956" y="468"/>
                    <a:pt x="24683" y="487"/>
                  </a:cubicBezTo>
                  <a:cubicBezTo>
                    <a:pt x="22388" y="-146"/>
                    <a:pt x="19966" y="-146"/>
                    <a:pt x="17671" y="487"/>
                  </a:cubicBezTo>
                  <a:lnTo>
                    <a:pt x="13421" y="2187"/>
                  </a:lnTo>
                  <a:cubicBezTo>
                    <a:pt x="10893" y="3865"/>
                    <a:pt x="8725" y="6033"/>
                    <a:pt x="7047" y="856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44712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9CDAB5-AB86-41D3-97C4-9C8B0D9F0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85FE30-032D-4EEA-B116-3F8792FCA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1348A2-4CD7-4426-92FC-6C81359E5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599ADDA-EBB8-4DB7-AEE6-9E23CD8F0B18}"/>
              </a:ext>
            </a:extLst>
          </p:cNvPr>
          <p:cNvSpPr/>
          <p:nvPr userDrawn="1"/>
        </p:nvSpPr>
        <p:spPr>
          <a:xfrm flipH="1">
            <a:off x="9682313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00B236C-8BFF-4264-AB28-0CF5D923C45B}"/>
              </a:ext>
            </a:extLst>
          </p:cNvPr>
          <p:cNvSpPr/>
          <p:nvPr userDrawn="1"/>
        </p:nvSpPr>
        <p:spPr>
          <a:xfrm>
            <a:off x="116716" y="6114125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5F89610-2401-425B-883B-FC5AA53B3BCF}"/>
              </a:ext>
            </a:extLst>
          </p:cNvPr>
          <p:cNvGrpSpPr/>
          <p:nvPr userDrawn="1"/>
        </p:nvGrpSpPr>
        <p:grpSpPr>
          <a:xfrm>
            <a:off x="10794358" y="570349"/>
            <a:ext cx="1103859" cy="1051910"/>
            <a:chOff x="3028553" y="-226049"/>
            <a:chExt cx="1423136" cy="1356162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DF5410B-2779-491A-BF7C-F233911ABDE8}"/>
                </a:ext>
              </a:extLst>
            </p:cNvPr>
            <p:cNvSpPr/>
            <p:nvPr/>
          </p:nvSpPr>
          <p:spPr>
            <a:xfrm>
              <a:off x="3082808" y="-123449"/>
              <a:ext cx="1368881" cy="1253562"/>
            </a:xfrm>
            <a:custGeom>
              <a:avLst/>
              <a:gdLst>
                <a:gd name="connsiteX0" fmla="*/ 1367825 w 1368881"/>
                <a:gd name="connsiteY0" fmla="*/ 448466 h 1253562"/>
                <a:gd name="connsiteX1" fmla="*/ 1299619 w 1368881"/>
                <a:gd name="connsiteY1" fmla="*/ 370950 h 1253562"/>
                <a:gd name="connsiteX2" fmla="*/ 1118478 w 1368881"/>
                <a:gd name="connsiteY2" fmla="*/ 279873 h 1253562"/>
                <a:gd name="connsiteX3" fmla="*/ 743851 w 1368881"/>
                <a:gd name="connsiteY3" fmla="*/ 122615 h 1253562"/>
                <a:gd name="connsiteX4" fmla="*/ 362544 w 1368881"/>
                <a:gd name="connsiteY4" fmla="*/ 2799 h 1253562"/>
                <a:gd name="connsiteX5" fmla="*/ 256288 w 1368881"/>
                <a:gd name="connsiteY5" fmla="*/ 71814 h 1253562"/>
                <a:gd name="connsiteX6" fmla="*/ 145985 w 1368881"/>
                <a:gd name="connsiteY6" fmla="*/ 271778 h 1253562"/>
                <a:gd name="connsiteX7" fmla="*/ 54301 w 1368881"/>
                <a:gd name="connsiteY7" fmla="*/ 506350 h 1253562"/>
                <a:gd name="connsiteX8" fmla="*/ 1881 w 1368881"/>
                <a:gd name="connsiteY8" fmla="*/ 707325 h 1253562"/>
                <a:gd name="connsiteX9" fmla="*/ 38717 w 1368881"/>
                <a:gd name="connsiteY9" fmla="*/ 820260 h 1253562"/>
                <a:gd name="connsiteX10" fmla="*/ 211358 w 1368881"/>
                <a:gd name="connsiteY10" fmla="*/ 908098 h 1253562"/>
                <a:gd name="connsiteX11" fmla="*/ 994614 w 1368881"/>
                <a:gd name="connsiteY11" fmla="*/ 1247105 h 1253562"/>
                <a:gd name="connsiteX12" fmla="*/ 1106537 w 1368881"/>
                <a:gd name="connsiteY12" fmla="*/ 1198531 h 1253562"/>
                <a:gd name="connsiteX13" fmla="*/ 1224937 w 1368881"/>
                <a:gd name="connsiteY13" fmla="*/ 971245 h 1253562"/>
                <a:gd name="connsiteX14" fmla="*/ 1369445 w 1368881"/>
                <a:gd name="connsiteY14" fmla="*/ 454538 h 1253562"/>
                <a:gd name="connsiteX15" fmla="*/ 1367825 w 1368881"/>
                <a:gd name="connsiteY15" fmla="*/ 448466 h 125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881" h="1253562">
                  <a:moveTo>
                    <a:pt x="1367825" y="448466"/>
                  </a:moveTo>
                  <a:cubicBezTo>
                    <a:pt x="1369242" y="401916"/>
                    <a:pt x="1332407" y="389772"/>
                    <a:pt x="1299619" y="370950"/>
                  </a:cubicBezTo>
                  <a:cubicBezTo>
                    <a:pt x="1241128" y="337150"/>
                    <a:pt x="1179398" y="308613"/>
                    <a:pt x="1118478" y="279873"/>
                  </a:cubicBezTo>
                  <a:cubicBezTo>
                    <a:pt x="996031" y="221787"/>
                    <a:pt x="870548" y="170177"/>
                    <a:pt x="743851" y="122615"/>
                  </a:cubicBezTo>
                  <a:cubicBezTo>
                    <a:pt x="619238" y="75174"/>
                    <a:pt x="491913" y="35161"/>
                    <a:pt x="362544" y="2799"/>
                  </a:cubicBezTo>
                  <a:cubicBezTo>
                    <a:pt x="309113" y="-10357"/>
                    <a:pt x="287659" y="20812"/>
                    <a:pt x="256288" y="71814"/>
                  </a:cubicBezTo>
                  <a:cubicBezTo>
                    <a:pt x="216053" y="136499"/>
                    <a:pt x="179237" y="203248"/>
                    <a:pt x="145985" y="271778"/>
                  </a:cubicBezTo>
                  <a:cubicBezTo>
                    <a:pt x="109614" y="347573"/>
                    <a:pt x="78973" y="425980"/>
                    <a:pt x="54301" y="506350"/>
                  </a:cubicBezTo>
                  <a:cubicBezTo>
                    <a:pt x="34062" y="572127"/>
                    <a:pt x="8560" y="639524"/>
                    <a:pt x="1881" y="707325"/>
                  </a:cubicBezTo>
                  <a:cubicBezTo>
                    <a:pt x="-2774" y="754482"/>
                    <a:pt x="5525" y="793747"/>
                    <a:pt x="38717" y="820260"/>
                  </a:cubicBezTo>
                  <a:cubicBezTo>
                    <a:pt x="88100" y="859524"/>
                    <a:pt x="155092" y="880977"/>
                    <a:pt x="211358" y="908098"/>
                  </a:cubicBezTo>
                  <a:cubicBezTo>
                    <a:pt x="466979" y="1029533"/>
                    <a:pt x="726850" y="1154005"/>
                    <a:pt x="994614" y="1247105"/>
                  </a:cubicBezTo>
                  <a:cubicBezTo>
                    <a:pt x="1042177" y="1263701"/>
                    <a:pt x="1074357" y="1247105"/>
                    <a:pt x="1106537" y="1198531"/>
                  </a:cubicBezTo>
                  <a:cubicBezTo>
                    <a:pt x="1152116" y="1126115"/>
                    <a:pt x="1191724" y="1050097"/>
                    <a:pt x="1224937" y="971245"/>
                  </a:cubicBezTo>
                  <a:cubicBezTo>
                    <a:pt x="1295774" y="809331"/>
                    <a:pt x="1355682" y="627178"/>
                    <a:pt x="1369445" y="454538"/>
                  </a:cubicBezTo>
                  <a:cubicBezTo>
                    <a:pt x="1369849" y="452372"/>
                    <a:pt x="1369262" y="450146"/>
                    <a:pt x="1367825" y="448466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222D35E-6AB5-40D1-8CEA-E229976E15A4}"/>
                </a:ext>
              </a:extLst>
            </p:cNvPr>
            <p:cNvSpPr/>
            <p:nvPr/>
          </p:nvSpPr>
          <p:spPr>
            <a:xfrm>
              <a:off x="3028553" y="-226049"/>
              <a:ext cx="1368617" cy="1253749"/>
            </a:xfrm>
            <a:custGeom>
              <a:avLst/>
              <a:gdLst>
                <a:gd name="connsiteX0" fmla="*/ 1367435 w 1368617"/>
                <a:gd name="connsiteY0" fmla="*/ 448454 h 1253749"/>
                <a:gd name="connsiteX1" fmla="*/ 1299026 w 1368617"/>
                <a:gd name="connsiteY1" fmla="*/ 370937 h 1253749"/>
                <a:gd name="connsiteX2" fmla="*/ 1117885 w 1368617"/>
                <a:gd name="connsiteY2" fmla="*/ 279861 h 1253749"/>
                <a:gd name="connsiteX3" fmla="*/ 743257 w 1368617"/>
                <a:gd name="connsiteY3" fmla="*/ 122602 h 1253749"/>
                <a:gd name="connsiteX4" fmla="*/ 361951 w 1368617"/>
                <a:gd name="connsiteY4" fmla="*/ 2786 h 1253749"/>
                <a:gd name="connsiteX5" fmla="*/ 255696 w 1368617"/>
                <a:gd name="connsiteY5" fmla="*/ 71802 h 1253749"/>
                <a:gd name="connsiteX6" fmla="*/ 145392 w 1368617"/>
                <a:gd name="connsiteY6" fmla="*/ 271766 h 1253749"/>
                <a:gd name="connsiteX7" fmla="*/ 54113 w 1368617"/>
                <a:gd name="connsiteY7" fmla="*/ 506540 h 1253749"/>
                <a:gd name="connsiteX8" fmla="*/ 1895 w 1368617"/>
                <a:gd name="connsiteY8" fmla="*/ 707516 h 1253749"/>
                <a:gd name="connsiteX9" fmla="*/ 38731 w 1368617"/>
                <a:gd name="connsiteY9" fmla="*/ 820248 h 1253749"/>
                <a:gd name="connsiteX10" fmla="*/ 211372 w 1368617"/>
                <a:gd name="connsiteY10" fmla="*/ 908288 h 1253749"/>
                <a:gd name="connsiteX11" fmla="*/ 994426 w 1368617"/>
                <a:gd name="connsiteY11" fmla="*/ 1247295 h 1253749"/>
                <a:gd name="connsiteX12" fmla="*/ 1106551 w 1368617"/>
                <a:gd name="connsiteY12" fmla="*/ 1198519 h 1253749"/>
                <a:gd name="connsiteX13" fmla="*/ 1224748 w 1368617"/>
                <a:gd name="connsiteY13" fmla="*/ 971232 h 1253749"/>
                <a:gd name="connsiteX14" fmla="*/ 1369256 w 1368617"/>
                <a:gd name="connsiteY14" fmla="*/ 454525 h 1253749"/>
                <a:gd name="connsiteX15" fmla="*/ 1367435 w 1368617"/>
                <a:gd name="connsiteY15" fmla="*/ 448454 h 125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617" h="1253749">
                  <a:moveTo>
                    <a:pt x="1367435" y="448454"/>
                  </a:moveTo>
                  <a:cubicBezTo>
                    <a:pt x="1368649" y="401903"/>
                    <a:pt x="1331814" y="389962"/>
                    <a:pt x="1299026" y="370937"/>
                  </a:cubicBezTo>
                  <a:cubicBezTo>
                    <a:pt x="1240535" y="337340"/>
                    <a:pt x="1178805" y="308803"/>
                    <a:pt x="1117885" y="279861"/>
                  </a:cubicBezTo>
                  <a:cubicBezTo>
                    <a:pt x="996450" y="221977"/>
                    <a:pt x="869955" y="170367"/>
                    <a:pt x="743257" y="122602"/>
                  </a:cubicBezTo>
                  <a:cubicBezTo>
                    <a:pt x="618604" y="75243"/>
                    <a:pt x="491280" y="35250"/>
                    <a:pt x="361951" y="2786"/>
                  </a:cubicBezTo>
                  <a:cubicBezTo>
                    <a:pt x="308520" y="-10369"/>
                    <a:pt x="287269" y="21002"/>
                    <a:pt x="255696" y="71802"/>
                  </a:cubicBezTo>
                  <a:cubicBezTo>
                    <a:pt x="215459" y="136487"/>
                    <a:pt x="178645" y="203236"/>
                    <a:pt x="145392" y="271766"/>
                  </a:cubicBezTo>
                  <a:cubicBezTo>
                    <a:pt x="109244" y="347683"/>
                    <a:pt x="78743" y="426150"/>
                    <a:pt x="54113" y="506540"/>
                  </a:cubicBezTo>
                  <a:cubicBezTo>
                    <a:pt x="33874" y="572115"/>
                    <a:pt x="8575" y="639512"/>
                    <a:pt x="1895" y="707516"/>
                  </a:cubicBezTo>
                  <a:cubicBezTo>
                    <a:pt x="-2759" y="754470"/>
                    <a:pt x="5337" y="793734"/>
                    <a:pt x="38731" y="820248"/>
                  </a:cubicBezTo>
                  <a:cubicBezTo>
                    <a:pt x="88114" y="859512"/>
                    <a:pt x="155106" y="880966"/>
                    <a:pt x="211372" y="908288"/>
                  </a:cubicBezTo>
                  <a:cubicBezTo>
                    <a:pt x="466992" y="1029723"/>
                    <a:pt x="726662" y="1154195"/>
                    <a:pt x="994426" y="1247295"/>
                  </a:cubicBezTo>
                  <a:cubicBezTo>
                    <a:pt x="1042191" y="1263891"/>
                    <a:pt x="1074168" y="1247295"/>
                    <a:pt x="1106551" y="1198519"/>
                  </a:cubicBezTo>
                  <a:cubicBezTo>
                    <a:pt x="1152110" y="1126123"/>
                    <a:pt x="1191637" y="1050105"/>
                    <a:pt x="1224748" y="971232"/>
                  </a:cubicBezTo>
                  <a:cubicBezTo>
                    <a:pt x="1295788" y="809319"/>
                    <a:pt x="1355493" y="627166"/>
                    <a:pt x="1369256" y="454525"/>
                  </a:cubicBezTo>
                  <a:cubicBezTo>
                    <a:pt x="1369499" y="452340"/>
                    <a:pt x="1368851" y="450154"/>
                    <a:pt x="1367435" y="448454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084B245-6625-462B-83FE-CAE38AA0DE74}"/>
                </a:ext>
              </a:extLst>
            </p:cNvPr>
            <p:cNvSpPr/>
            <p:nvPr/>
          </p:nvSpPr>
          <p:spPr>
            <a:xfrm>
              <a:off x="3043950" y="-225455"/>
              <a:ext cx="1370374" cy="1253563"/>
            </a:xfrm>
            <a:custGeom>
              <a:avLst/>
              <a:gdLst>
                <a:gd name="connsiteX0" fmla="*/ 1368229 w 1370374"/>
                <a:gd name="connsiteY0" fmla="*/ 454336 h 1253563"/>
                <a:gd name="connsiteX1" fmla="*/ 1300226 w 1370374"/>
                <a:gd name="connsiteY1" fmla="*/ 370951 h 1253563"/>
                <a:gd name="connsiteX2" fmla="*/ 1118073 w 1370374"/>
                <a:gd name="connsiteY2" fmla="*/ 279874 h 1253563"/>
                <a:gd name="connsiteX3" fmla="*/ 743445 w 1370374"/>
                <a:gd name="connsiteY3" fmla="*/ 122615 h 1253563"/>
                <a:gd name="connsiteX4" fmla="*/ 362138 w 1370374"/>
                <a:gd name="connsiteY4" fmla="*/ 2799 h 1253563"/>
                <a:gd name="connsiteX5" fmla="*/ 255882 w 1370374"/>
                <a:gd name="connsiteY5" fmla="*/ 71613 h 1253563"/>
                <a:gd name="connsiteX6" fmla="*/ 145579 w 1370374"/>
                <a:gd name="connsiteY6" fmla="*/ 271779 h 1253563"/>
                <a:gd name="connsiteX7" fmla="*/ 54300 w 1370374"/>
                <a:gd name="connsiteY7" fmla="*/ 506351 h 1253563"/>
                <a:gd name="connsiteX8" fmla="*/ 1880 w 1370374"/>
                <a:gd name="connsiteY8" fmla="*/ 707326 h 1253563"/>
                <a:gd name="connsiteX9" fmla="*/ 38918 w 1370374"/>
                <a:gd name="connsiteY9" fmla="*/ 820261 h 1253563"/>
                <a:gd name="connsiteX10" fmla="*/ 211357 w 1370374"/>
                <a:gd name="connsiteY10" fmla="*/ 908099 h 1253563"/>
                <a:gd name="connsiteX11" fmla="*/ 994613 w 1370374"/>
                <a:gd name="connsiteY11" fmla="*/ 1247106 h 1253563"/>
                <a:gd name="connsiteX12" fmla="*/ 1106536 w 1370374"/>
                <a:gd name="connsiteY12" fmla="*/ 1198532 h 1253563"/>
                <a:gd name="connsiteX13" fmla="*/ 1226555 w 1370374"/>
                <a:gd name="connsiteY13" fmla="*/ 971245 h 1253563"/>
                <a:gd name="connsiteX14" fmla="*/ 1371063 w 1370374"/>
                <a:gd name="connsiteY14" fmla="*/ 454539 h 1253563"/>
                <a:gd name="connsiteX15" fmla="*/ 1357907 w 1370374"/>
                <a:gd name="connsiteY15" fmla="*/ 453324 h 1253563"/>
                <a:gd name="connsiteX16" fmla="*/ 1236472 w 1370374"/>
                <a:gd name="connsiteY16" fmla="*/ 866608 h 1253563"/>
                <a:gd name="connsiteX17" fmla="*/ 1164825 w 1370374"/>
                <a:gd name="connsiteY17" fmla="*/ 1033784 h 1253563"/>
                <a:gd name="connsiteX18" fmla="*/ 1115643 w 1370374"/>
                <a:gd name="connsiteY18" fmla="*/ 1131135 h 1253563"/>
                <a:gd name="connsiteX19" fmla="*/ 1037318 w 1370374"/>
                <a:gd name="connsiteY19" fmla="*/ 1232331 h 1253563"/>
                <a:gd name="connsiteX20" fmla="*/ 868928 w 1370374"/>
                <a:gd name="connsiteY20" fmla="*/ 1185174 h 1253563"/>
                <a:gd name="connsiteX21" fmla="*/ 703978 w 1370374"/>
                <a:gd name="connsiteY21" fmla="*/ 1118384 h 1253563"/>
                <a:gd name="connsiteX22" fmla="*/ 370841 w 1370374"/>
                <a:gd name="connsiteY22" fmla="*/ 971448 h 1253563"/>
                <a:gd name="connsiteX23" fmla="*/ 217428 w 1370374"/>
                <a:gd name="connsiteY23" fmla="*/ 898384 h 1253563"/>
                <a:gd name="connsiteX24" fmla="*/ 42966 w 1370374"/>
                <a:gd name="connsiteY24" fmla="*/ 806093 h 1253563"/>
                <a:gd name="connsiteX25" fmla="*/ 40335 w 1370374"/>
                <a:gd name="connsiteY25" fmla="*/ 621512 h 1253563"/>
                <a:gd name="connsiteX26" fmla="*/ 116839 w 1370374"/>
                <a:gd name="connsiteY26" fmla="*/ 421751 h 1253563"/>
                <a:gd name="connsiteX27" fmla="*/ 203666 w 1370374"/>
                <a:gd name="connsiteY27" fmla="*/ 235955 h 1253563"/>
                <a:gd name="connsiteX28" fmla="*/ 246977 w 1370374"/>
                <a:gd name="connsiteY28" fmla="*/ 153784 h 1253563"/>
                <a:gd name="connsiteX29" fmla="*/ 309112 w 1370374"/>
                <a:gd name="connsiteY29" fmla="*/ 49147 h 1253563"/>
                <a:gd name="connsiteX30" fmla="*/ 407271 w 1370374"/>
                <a:gd name="connsiteY30" fmla="*/ 53195 h 1253563"/>
                <a:gd name="connsiteX31" fmla="*/ 478109 w 1370374"/>
                <a:gd name="connsiteY31" fmla="*/ 74649 h 1253563"/>
                <a:gd name="connsiteX32" fmla="*/ 650142 w 1370374"/>
                <a:gd name="connsiteY32" fmla="*/ 131116 h 1253563"/>
                <a:gd name="connsiteX33" fmla="*/ 1000482 w 1370374"/>
                <a:gd name="connsiteY33" fmla="*/ 266921 h 1253563"/>
                <a:gd name="connsiteX34" fmla="*/ 1174945 w 1370374"/>
                <a:gd name="connsiteY34" fmla="*/ 342616 h 1253563"/>
                <a:gd name="connsiteX35" fmla="*/ 1257318 w 1370374"/>
                <a:gd name="connsiteY35" fmla="*/ 378642 h 1253563"/>
                <a:gd name="connsiteX36" fmla="*/ 1359728 w 1370374"/>
                <a:gd name="connsiteY36" fmla="*/ 455348 h 1253563"/>
                <a:gd name="connsiteX37" fmla="*/ 1368229 w 1370374"/>
                <a:gd name="connsiteY37" fmla="*/ 454336 h 1253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70374" h="1253563">
                  <a:moveTo>
                    <a:pt x="1368229" y="454336"/>
                  </a:moveTo>
                  <a:cubicBezTo>
                    <a:pt x="1373086" y="402726"/>
                    <a:pt x="1334429" y="390583"/>
                    <a:pt x="1300226" y="370951"/>
                  </a:cubicBezTo>
                  <a:cubicBezTo>
                    <a:pt x="1241734" y="337151"/>
                    <a:pt x="1180005" y="308614"/>
                    <a:pt x="1118073" y="279874"/>
                  </a:cubicBezTo>
                  <a:cubicBezTo>
                    <a:pt x="996637" y="221788"/>
                    <a:pt x="870142" y="170178"/>
                    <a:pt x="743445" y="122615"/>
                  </a:cubicBezTo>
                  <a:cubicBezTo>
                    <a:pt x="618832" y="75175"/>
                    <a:pt x="491507" y="35162"/>
                    <a:pt x="362138" y="2799"/>
                  </a:cubicBezTo>
                  <a:cubicBezTo>
                    <a:pt x="308707" y="-10356"/>
                    <a:pt x="287254" y="20812"/>
                    <a:pt x="255882" y="71613"/>
                  </a:cubicBezTo>
                  <a:cubicBezTo>
                    <a:pt x="215647" y="136358"/>
                    <a:pt x="178831" y="203168"/>
                    <a:pt x="145579" y="271779"/>
                  </a:cubicBezTo>
                  <a:cubicBezTo>
                    <a:pt x="109432" y="347615"/>
                    <a:pt x="78931" y="426022"/>
                    <a:pt x="54300" y="506351"/>
                  </a:cubicBezTo>
                  <a:cubicBezTo>
                    <a:pt x="34061" y="572128"/>
                    <a:pt x="8762" y="639525"/>
                    <a:pt x="1880" y="707326"/>
                  </a:cubicBezTo>
                  <a:cubicBezTo>
                    <a:pt x="-2774" y="754483"/>
                    <a:pt x="5523" y="793747"/>
                    <a:pt x="38918" y="820261"/>
                  </a:cubicBezTo>
                  <a:cubicBezTo>
                    <a:pt x="88302" y="859525"/>
                    <a:pt x="155294" y="880979"/>
                    <a:pt x="211357" y="908099"/>
                  </a:cubicBezTo>
                  <a:cubicBezTo>
                    <a:pt x="466977" y="1029534"/>
                    <a:pt x="726849" y="1154005"/>
                    <a:pt x="994613" y="1247106"/>
                  </a:cubicBezTo>
                  <a:cubicBezTo>
                    <a:pt x="1042176" y="1263702"/>
                    <a:pt x="1074356" y="1247106"/>
                    <a:pt x="1106536" y="1198532"/>
                  </a:cubicBezTo>
                  <a:cubicBezTo>
                    <a:pt x="1152641" y="1126156"/>
                    <a:pt x="1192775" y="1050138"/>
                    <a:pt x="1226555" y="971245"/>
                  </a:cubicBezTo>
                  <a:cubicBezTo>
                    <a:pt x="1297392" y="809332"/>
                    <a:pt x="1357300" y="628191"/>
                    <a:pt x="1371063" y="454539"/>
                  </a:cubicBezTo>
                  <a:cubicBezTo>
                    <a:pt x="1371063" y="444824"/>
                    <a:pt x="1360335" y="443609"/>
                    <a:pt x="1357907" y="453324"/>
                  </a:cubicBezTo>
                  <a:cubicBezTo>
                    <a:pt x="1321072" y="592772"/>
                    <a:pt x="1288689" y="731006"/>
                    <a:pt x="1236472" y="866608"/>
                  </a:cubicBezTo>
                  <a:cubicBezTo>
                    <a:pt x="1214613" y="923279"/>
                    <a:pt x="1190731" y="979138"/>
                    <a:pt x="1164825" y="1033784"/>
                  </a:cubicBezTo>
                  <a:cubicBezTo>
                    <a:pt x="1149241" y="1066774"/>
                    <a:pt x="1132644" y="1098955"/>
                    <a:pt x="1115643" y="1131135"/>
                  </a:cubicBezTo>
                  <a:cubicBezTo>
                    <a:pt x="1095404" y="1169185"/>
                    <a:pt x="1078809" y="1218973"/>
                    <a:pt x="1037318" y="1232331"/>
                  </a:cubicBezTo>
                  <a:cubicBezTo>
                    <a:pt x="984089" y="1248927"/>
                    <a:pt x="914668" y="1203389"/>
                    <a:pt x="868928" y="1185174"/>
                  </a:cubicBezTo>
                  <a:cubicBezTo>
                    <a:pt x="813735" y="1163457"/>
                    <a:pt x="758766" y="1141194"/>
                    <a:pt x="703978" y="1118384"/>
                  </a:cubicBezTo>
                  <a:cubicBezTo>
                    <a:pt x="591853" y="1072037"/>
                    <a:pt x="481347" y="1022451"/>
                    <a:pt x="370841" y="971448"/>
                  </a:cubicBezTo>
                  <a:cubicBezTo>
                    <a:pt x="319433" y="947565"/>
                    <a:pt x="268229" y="923076"/>
                    <a:pt x="217428" y="898384"/>
                  </a:cubicBezTo>
                  <a:cubicBezTo>
                    <a:pt x="162377" y="871668"/>
                    <a:pt x="87897" y="849203"/>
                    <a:pt x="42966" y="806093"/>
                  </a:cubicBezTo>
                  <a:cubicBezTo>
                    <a:pt x="-6013" y="759139"/>
                    <a:pt x="20500" y="684658"/>
                    <a:pt x="40335" y="621512"/>
                  </a:cubicBezTo>
                  <a:cubicBezTo>
                    <a:pt x="61910" y="553488"/>
                    <a:pt x="87452" y="486780"/>
                    <a:pt x="116839" y="421751"/>
                  </a:cubicBezTo>
                  <a:cubicBezTo>
                    <a:pt x="144972" y="359414"/>
                    <a:pt x="172699" y="296875"/>
                    <a:pt x="203666" y="235955"/>
                  </a:cubicBezTo>
                  <a:cubicBezTo>
                    <a:pt x="217165" y="208167"/>
                    <a:pt x="231596" y="180763"/>
                    <a:pt x="246977" y="153784"/>
                  </a:cubicBezTo>
                  <a:cubicBezTo>
                    <a:pt x="264383" y="122413"/>
                    <a:pt x="284015" y="75256"/>
                    <a:pt x="309112" y="49147"/>
                  </a:cubicBezTo>
                  <a:cubicBezTo>
                    <a:pt x="338863" y="17979"/>
                    <a:pt x="378127" y="43480"/>
                    <a:pt x="407271" y="53195"/>
                  </a:cubicBezTo>
                  <a:cubicBezTo>
                    <a:pt x="430749" y="61088"/>
                    <a:pt x="454631" y="67565"/>
                    <a:pt x="478109" y="74649"/>
                  </a:cubicBezTo>
                  <a:cubicBezTo>
                    <a:pt x="535790" y="92459"/>
                    <a:pt x="593068" y="111484"/>
                    <a:pt x="650142" y="131116"/>
                  </a:cubicBezTo>
                  <a:cubicBezTo>
                    <a:pt x="768541" y="171594"/>
                    <a:pt x="885322" y="217942"/>
                    <a:pt x="1000482" y="266921"/>
                  </a:cubicBezTo>
                  <a:cubicBezTo>
                    <a:pt x="1058974" y="291815"/>
                    <a:pt x="1117060" y="317317"/>
                    <a:pt x="1174945" y="342616"/>
                  </a:cubicBezTo>
                  <a:lnTo>
                    <a:pt x="1257318" y="378642"/>
                  </a:lnTo>
                  <a:cubicBezTo>
                    <a:pt x="1289903" y="393011"/>
                    <a:pt x="1360335" y="403333"/>
                    <a:pt x="1359728" y="455348"/>
                  </a:cubicBezTo>
                  <a:cubicBezTo>
                    <a:pt x="1359526" y="461420"/>
                    <a:pt x="1368229" y="460206"/>
                    <a:pt x="1368229" y="45433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5475A2B-0E76-4DE3-969B-2209D1D383E3}"/>
                </a:ext>
              </a:extLst>
            </p:cNvPr>
            <p:cNvSpPr/>
            <p:nvPr/>
          </p:nvSpPr>
          <p:spPr>
            <a:xfrm>
              <a:off x="3354285" y="-213881"/>
              <a:ext cx="1051965" cy="754859"/>
            </a:xfrm>
            <a:custGeom>
              <a:avLst/>
              <a:gdLst>
                <a:gd name="connsiteX0" fmla="*/ 1051215 w 1051965"/>
                <a:gd name="connsiteY0" fmla="*/ 414629 h 754859"/>
                <a:gd name="connsiteX1" fmla="*/ 684278 w 1051965"/>
                <a:gd name="connsiteY1" fmla="*/ 584841 h 754859"/>
                <a:gd name="connsiteX2" fmla="*/ 501113 w 1051965"/>
                <a:gd name="connsiteY2" fmla="*/ 672476 h 754859"/>
                <a:gd name="connsiteX3" fmla="*/ 411656 w 1051965"/>
                <a:gd name="connsiteY3" fmla="*/ 718622 h 754859"/>
                <a:gd name="connsiteX4" fmla="*/ 341628 w 1051965"/>
                <a:gd name="connsiteY4" fmla="*/ 659726 h 754859"/>
                <a:gd name="connsiteX5" fmla="*/ 175870 w 1051965"/>
                <a:gd name="connsiteY5" fmla="*/ 313433 h 754859"/>
                <a:gd name="connsiteX6" fmla="*/ 98151 w 1051965"/>
                <a:gd name="connsiteY6" fmla="*/ 155365 h 754859"/>
                <a:gd name="connsiteX7" fmla="*/ 13956 w 1051965"/>
                <a:gd name="connsiteY7" fmla="*/ 2154 h 754859"/>
                <a:gd name="connsiteX8" fmla="*/ 1205 w 1051965"/>
                <a:gd name="connsiteY8" fmla="*/ 10655 h 754859"/>
                <a:gd name="connsiteX9" fmla="*/ 77709 w 1051965"/>
                <a:gd name="connsiteY9" fmla="*/ 172568 h 754859"/>
                <a:gd name="connsiteX10" fmla="*/ 164738 w 1051965"/>
                <a:gd name="connsiteY10" fmla="*/ 362817 h 754859"/>
                <a:gd name="connsiteX11" fmla="*/ 253993 w 1051965"/>
                <a:gd name="connsiteY11" fmla="*/ 551041 h 754859"/>
                <a:gd name="connsiteX12" fmla="*/ 346486 w 1051965"/>
                <a:gd name="connsiteY12" fmla="*/ 731373 h 754859"/>
                <a:gd name="connsiteX13" fmla="*/ 448896 w 1051965"/>
                <a:gd name="connsiteY13" fmla="*/ 727932 h 754859"/>
                <a:gd name="connsiteX14" fmla="*/ 645014 w 1051965"/>
                <a:gd name="connsiteY14" fmla="*/ 628355 h 754859"/>
                <a:gd name="connsiteX15" fmla="*/ 1052024 w 1051965"/>
                <a:gd name="connsiteY15" fmla="*/ 416855 h 754859"/>
                <a:gd name="connsiteX16" fmla="*/ 1052024 w 1051965"/>
                <a:gd name="connsiteY16" fmla="*/ 414427 h 75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1965" h="754859">
                  <a:moveTo>
                    <a:pt x="1051215" y="414629"/>
                  </a:moveTo>
                  <a:cubicBezTo>
                    <a:pt x="929780" y="475347"/>
                    <a:pt x="806523" y="528373"/>
                    <a:pt x="684278" y="584841"/>
                  </a:cubicBezTo>
                  <a:cubicBezTo>
                    <a:pt x="623561" y="613176"/>
                    <a:pt x="561831" y="642118"/>
                    <a:pt x="501113" y="672476"/>
                  </a:cubicBezTo>
                  <a:cubicBezTo>
                    <a:pt x="472556" y="690206"/>
                    <a:pt x="442643" y="705628"/>
                    <a:pt x="411656" y="718622"/>
                  </a:cubicBezTo>
                  <a:cubicBezTo>
                    <a:pt x="369761" y="731170"/>
                    <a:pt x="358224" y="692513"/>
                    <a:pt x="341628" y="659726"/>
                  </a:cubicBezTo>
                  <a:cubicBezTo>
                    <a:pt x="283744" y="546184"/>
                    <a:pt x="230515" y="429201"/>
                    <a:pt x="175870" y="313433"/>
                  </a:cubicBezTo>
                  <a:cubicBezTo>
                    <a:pt x="150571" y="260204"/>
                    <a:pt x="124867" y="207582"/>
                    <a:pt x="98151" y="155365"/>
                  </a:cubicBezTo>
                  <a:cubicBezTo>
                    <a:pt x="71435" y="103148"/>
                    <a:pt x="48362" y="45871"/>
                    <a:pt x="13956" y="2154"/>
                  </a:cubicBezTo>
                  <a:cubicBezTo>
                    <a:pt x="9301" y="-3715"/>
                    <a:pt x="-1830" y="2154"/>
                    <a:pt x="1205" y="10655"/>
                  </a:cubicBezTo>
                  <a:cubicBezTo>
                    <a:pt x="23954" y="65887"/>
                    <a:pt x="49496" y="119926"/>
                    <a:pt x="77709" y="172568"/>
                  </a:cubicBezTo>
                  <a:cubicBezTo>
                    <a:pt x="106854" y="235714"/>
                    <a:pt x="135391" y="299468"/>
                    <a:pt x="164738" y="362817"/>
                  </a:cubicBezTo>
                  <a:cubicBezTo>
                    <a:pt x="194085" y="426165"/>
                    <a:pt x="223229" y="488907"/>
                    <a:pt x="253993" y="551041"/>
                  </a:cubicBezTo>
                  <a:cubicBezTo>
                    <a:pt x="281073" y="612994"/>
                    <a:pt x="311978" y="673225"/>
                    <a:pt x="346486" y="731373"/>
                  </a:cubicBezTo>
                  <a:cubicBezTo>
                    <a:pt x="374214" y="773470"/>
                    <a:pt x="408418" y="749790"/>
                    <a:pt x="448896" y="727932"/>
                  </a:cubicBezTo>
                  <a:cubicBezTo>
                    <a:pt x="513661" y="693121"/>
                    <a:pt x="579237" y="660535"/>
                    <a:pt x="645014" y="628355"/>
                  </a:cubicBezTo>
                  <a:cubicBezTo>
                    <a:pt x="782033" y="561161"/>
                    <a:pt x="918243" y="493967"/>
                    <a:pt x="1052024" y="416855"/>
                  </a:cubicBezTo>
                  <a:cubicBezTo>
                    <a:pt x="1053441" y="416855"/>
                    <a:pt x="1052024" y="413819"/>
                    <a:pt x="1052024" y="41442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29AEB8D-8B0A-437E-A683-49ED4FA0992F}"/>
                </a:ext>
              </a:extLst>
            </p:cNvPr>
            <p:cNvSpPr/>
            <p:nvPr/>
          </p:nvSpPr>
          <p:spPr>
            <a:xfrm>
              <a:off x="3105783" y="414689"/>
              <a:ext cx="64554" cy="145828"/>
            </a:xfrm>
            <a:custGeom>
              <a:avLst/>
              <a:gdLst>
                <a:gd name="connsiteX0" fmla="*/ 22218 w 64554"/>
                <a:gd name="connsiteY0" fmla="*/ 797 h 145828"/>
                <a:gd name="connsiteX1" fmla="*/ 5622 w 64554"/>
                <a:gd name="connsiteY1" fmla="*/ 47144 h 145828"/>
                <a:gd name="connsiteX2" fmla="*/ 1372 w 64554"/>
                <a:gd name="connsiteY2" fmla="*/ 70622 h 145828"/>
                <a:gd name="connsiteX3" fmla="*/ 1372 w 64554"/>
                <a:gd name="connsiteY3" fmla="*/ 95314 h 145828"/>
                <a:gd name="connsiteX4" fmla="*/ 22826 w 64554"/>
                <a:gd name="connsiteY4" fmla="*/ 140245 h 145828"/>
                <a:gd name="connsiteX5" fmla="*/ 63304 w 64554"/>
                <a:gd name="connsiteY5" fmla="*/ 137411 h 145828"/>
                <a:gd name="connsiteX6" fmla="*/ 63142 w 64554"/>
                <a:gd name="connsiteY6" fmla="*/ 127676 h 145828"/>
                <a:gd name="connsiteX7" fmla="*/ 60470 w 64554"/>
                <a:gd name="connsiteY7" fmla="*/ 126077 h 145828"/>
                <a:gd name="connsiteX8" fmla="*/ 50957 w 64554"/>
                <a:gd name="connsiteY8" fmla="*/ 120005 h 145828"/>
                <a:gd name="connsiteX9" fmla="*/ 40838 w 64554"/>
                <a:gd name="connsiteY9" fmla="*/ 108064 h 145828"/>
                <a:gd name="connsiteX10" fmla="*/ 35577 w 64554"/>
                <a:gd name="connsiteY10" fmla="*/ 97135 h 145828"/>
                <a:gd name="connsiteX11" fmla="*/ 31528 w 64554"/>
                <a:gd name="connsiteY11" fmla="*/ 80337 h 145828"/>
                <a:gd name="connsiteX12" fmla="*/ 24849 w 64554"/>
                <a:gd name="connsiteY12" fmla="*/ 42489 h 145828"/>
                <a:gd name="connsiteX13" fmla="*/ 22218 w 64554"/>
                <a:gd name="connsiteY13" fmla="*/ 22250 h 145828"/>
                <a:gd name="connsiteX14" fmla="*/ 24444 w 64554"/>
                <a:gd name="connsiteY14" fmla="*/ 999 h 145828"/>
                <a:gd name="connsiteX15" fmla="*/ 23230 w 64554"/>
                <a:gd name="connsiteY15" fmla="*/ -215 h 145828"/>
                <a:gd name="connsiteX16" fmla="*/ 22015 w 64554"/>
                <a:gd name="connsiteY16" fmla="*/ 999 h 1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554" h="145828">
                  <a:moveTo>
                    <a:pt x="22218" y="797"/>
                  </a:moveTo>
                  <a:cubicBezTo>
                    <a:pt x="17361" y="16583"/>
                    <a:pt x="11289" y="31763"/>
                    <a:pt x="5622" y="47144"/>
                  </a:cubicBezTo>
                  <a:cubicBezTo>
                    <a:pt x="3415" y="54795"/>
                    <a:pt x="1979" y="62668"/>
                    <a:pt x="1372" y="70622"/>
                  </a:cubicBezTo>
                  <a:cubicBezTo>
                    <a:pt x="461" y="78819"/>
                    <a:pt x="461" y="87117"/>
                    <a:pt x="1372" y="95314"/>
                  </a:cubicBezTo>
                  <a:cubicBezTo>
                    <a:pt x="1534" y="112719"/>
                    <a:pt x="9387" y="129174"/>
                    <a:pt x="22826" y="140245"/>
                  </a:cubicBezTo>
                  <a:cubicBezTo>
                    <a:pt x="35454" y="148341"/>
                    <a:pt x="51910" y="147187"/>
                    <a:pt x="63304" y="137411"/>
                  </a:cubicBezTo>
                  <a:cubicBezTo>
                    <a:pt x="65955" y="134679"/>
                    <a:pt x="65874" y="130328"/>
                    <a:pt x="63142" y="127676"/>
                  </a:cubicBezTo>
                  <a:cubicBezTo>
                    <a:pt x="62392" y="126948"/>
                    <a:pt x="61462" y="126401"/>
                    <a:pt x="60470" y="126077"/>
                  </a:cubicBezTo>
                  <a:cubicBezTo>
                    <a:pt x="55208" y="126077"/>
                    <a:pt x="54803" y="123649"/>
                    <a:pt x="50957" y="120005"/>
                  </a:cubicBezTo>
                  <a:cubicBezTo>
                    <a:pt x="47275" y="116302"/>
                    <a:pt x="43894" y="112294"/>
                    <a:pt x="40838" y="108064"/>
                  </a:cubicBezTo>
                  <a:cubicBezTo>
                    <a:pt x="38450" y="104766"/>
                    <a:pt x="36669" y="101062"/>
                    <a:pt x="35577" y="97135"/>
                  </a:cubicBezTo>
                  <a:cubicBezTo>
                    <a:pt x="33916" y="91610"/>
                    <a:pt x="32560" y="86004"/>
                    <a:pt x="31528" y="80337"/>
                  </a:cubicBezTo>
                  <a:cubicBezTo>
                    <a:pt x="29100" y="67788"/>
                    <a:pt x="27075" y="55038"/>
                    <a:pt x="24849" y="42489"/>
                  </a:cubicBezTo>
                  <a:cubicBezTo>
                    <a:pt x="23311" y="35851"/>
                    <a:pt x="22421" y="29071"/>
                    <a:pt x="22218" y="22250"/>
                  </a:cubicBezTo>
                  <a:cubicBezTo>
                    <a:pt x="22360" y="15126"/>
                    <a:pt x="23109" y="8002"/>
                    <a:pt x="24444" y="999"/>
                  </a:cubicBezTo>
                  <a:cubicBezTo>
                    <a:pt x="24444" y="331"/>
                    <a:pt x="23898" y="-215"/>
                    <a:pt x="23230" y="-215"/>
                  </a:cubicBezTo>
                  <a:cubicBezTo>
                    <a:pt x="22563" y="-215"/>
                    <a:pt x="22015" y="331"/>
                    <a:pt x="22015" y="999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C4E00A9-D535-4C04-8BCB-702142A3BA06}"/>
                </a:ext>
              </a:extLst>
            </p:cNvPr>
            <p:cNvSpPr/>
            <p:nvPr/>
          </p:nvSpPr>
          <p:spPr>
            <a:xfrm>
              <a:off x="3124858" y="354578"/>
              <a:ext cx="18317" cy="37847"/>
            </a:xfrm>
            <a:custGeom>
              <a:avLst/>
              <a:gdLst>
                <a:gd name="connsiteX0" fmla="*/ 16905 w 18317"/>
                <a:gd name="connsiteY0" fmla="*/ -215 h 37847"/>
                <a:gd name="connsiteX1" fmla="*/ 13667 w 18317"/>
                <a:gd name="connsiteY1" fmla="*/ 3225 h 37847"/>
                <a:gd name="connsiteX2" fmla="*/ 11036 w 18317"/>
                <a:gd name="connsiteY2" fmla="*/ 7071 h 37847"/>
                <a:gd name="connsiteX3" fmla="*/ 12453 w 18317"/>
                <a:gd name="connsiteY3" fmla="*/ 5654 h 37847"/>
                <a:gd name="connsiteX4" fmla="*/ 6988 w 18317"/>
                <a:gd name="connsiteY4" fmla="*/ 12738 h 37847"/>
                <a:gd name="connsiteX5" fmla="*/ 9013 w 18317"/>
                <a:gd name="connsiteY5" fmla="*/ 10714 h 37847"/>
                <a:gd name="connsiteX6" fmla="*/ 3142 w 18317"/>
                <a:gd name="connsiteY6" fmla="*/ 19214 h 37847"/>
                <a:gd name="connsiteX7" fmla="*/ 916 w 18317"/>
                <a:gd name="connsiteY7" fmla="*/ 25691 h 37847"/>
                <a:gd name="connsiteX8" fmla="*/ 916 w 18317"/>
                <a:gd name="connsiteY8" fmla="*/ 30548 h 37847"/>
                <a:gd name="connsiteX9" fmla="*/ 5368 w 18317"/>
                <a:gd name="connsiteY9" fmla="*/ 36215 h 37847"/>
                <a:gd name="connsiteX10" fmla="*/ 2940 w 18317"/>
                <a:gd name="connsiteY10" fmla="*/ 33584 h 37847"/>
                <a:gd name="connsiteX11" fmla="*/ 9013 w 18317"/>
                <a:gd name="connsiteY11" fmla="*/ 37632 h 37847"/>
                <a:gd name="connsiteX12" fmla="*/ 15084 w 18317"/>
                <a:gd name="connsiteY12" fmla="*/ 33584 h 37847"/>
                <a:gd name="connsiteX13" fmla="*/ 12453 w 18317"/>
                <a:gd name="connsiteY13" fmla="*/ 36215 h 37847"/>
                <a:gd name="connsiteX14" fmla="*/ 17513 w 18317"/>
                <a:gd name="connsiteY14" fmla="*/ 29941 h 37847"/>
                <a:gd name="connsiteX15" fmla="*/ 17513 w 18317"/>
                <a:gd name="connsiteY15" fmla="*/ 23465 h 37847"/>
                <a:gd name="connsiteX16" fmla="*/ 17513 w 18317"/>
                <a:gd name="connsiteY16" fmla="*/ 23465 h 37847"/>
                <a:gd name="connsiteX17" fmla="*/ 17513 w 18317"/>
                <a:gd name="connsiteY17" fmla="*/ 23060 h 37847"/>
                <a:gd name="connsiteX18" fmla="*/ 17513 w 18317"/>
                <a:gd name="connsiteY18" fmla="*/ 20226 h 37847"/>
                <a:gd name="connsiteX19" fmla="*/ 17513 w 18317"/>
                <a:gd name="connsiteY19" fmla="*/ 17595 h 37847"/>
                <a:gd name="connsiteX20" fmla="*/ 17513 w 18317"/>
                <a:gd name="connsiteY20" fmla="*/ 15167 h 37847"/>
                <a:gd name="connsiteX21" fmla="*/ 17513 w 18317"/>
                <a:gd name="connsiteY21" fmla="*/ 15167 h 37847"/>
                <a:gd name="connsiteX22" fmla="*/ 17513 w 18317"/>
                <a:gd name="connsiteY22" fmla="*/ 15167 h 37847"/>
                <a:gd name="connsiteX23" fmla="*/ 17513 w 18317"/>
                <a:gd name="connsiteY23" fmla="*/ 13750 h 37847"/>
                <a:gd name="connsiteX24" fmla="*/ 17513 w 18317"/>
                <a:gd name="connsiteY24" fmla="*/ 9500 h 37847"/>
                <a:gd name="connsiteX25" fmla="*/ 17513 w 18317"/>
                <a:gd name="connsiteY25" fmla="*/ 11523 h 37847"/>
                <a:gd name="connsiteX26" fmla="*/ 18930 w 18317"/>
                <a:gd name="connsiteY26" fmla="*/ 7476 h 37847"/>
                <a:gd name="connsiteX27" fmla="*/ 18930 w 18317"/>
                <a:gd name="connsiteY27" fmla="*/ 3428 h 37847"/>
                <a:gd name="connsiteX28" fmla="*/ 15488 w 18317"/>
                <a:gd name="connsiteY28" fmla="*/ 1404 h 37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17" h="37847">
                  <a:moveTo>
                    <a:pt x="16905" y="-215"/>
                  </a:moveTo>
                  <a:cubicBezTo>
                    <a:pt x="15671" y="776"/>
                    <a:pt x="14578" y="1930"/>
                    <a:pt x="13667" y="3225"/>
                  </a:cubicBezTo>
                  <a:cubicBezTo>
                    <a:pt x="12675" y="4419"/>
                    <a:pt x="11785" y="5715"/>
                    <a:pt x="11036" y="7071"/>
                  </a:cubicBezTo>
                  <a:lnTo>
                    <a:pt x="12453" y="5654"/>
                  </a:lnTo>
                  <a:cubicBezTo>
                    <a:pt x="9822" y="6868"/>
                    <a:pt x="8607" y="10512"/>
                    <a:pt x="6988" y="12738"/>
                  </a:cubicBezTo>
                  <a:lnTo>
                    <a:pt x="9013" y="10714"/>
                  </a:lnTo>
                  <a:cubicBezTo>
                    <a:pt x="6421" y="13041"/>
                    <a:pt x="4397" y="15956"/>
                    <a:pt x="3142" y="19214"/>
                  </a:cubicBezTo>
                  <a:cubicBezTo>
                    <a:pt x="2111" y="21258"/>
                    <a:pt x="1361" y="23444"/>
                    <a:pt x="916" y="25691"/>
                  </a:cubicBezTo>
                  <a:cubicBezTo>
                    <a:pt x="612" y="27290"/>
                    <a:pt x="612" y="28949"/>
                    <a:pt x="916" y="30548"/>
                  </a:cubicBezTo>
                  <a:cubicBezTo>
                    <a:pt x="1604" y="32957"/>
                    <a:pt x="3203" y="34981"/>
                    <a:pt x="5368" y="36215"/>
                  </a:cubicBezTo>
                  <a:lnTo>
                    <a:pt x="2940" y="33584"/>
                  </a:lnTo>
                  <a:cubicBezTo>
                    <a:pt x="4094" y="35932"/>
                    <a:pt x="6401" y="37470"/>
                    <a:pt x="9013" y="37632"/>
                  </a:cubicBezTo>
                  <a:cubicBezTo>
                    <a:pt x="11603" y="37430"/>
                    <a:pt x="13890" y="35892"/>
                    <a:pt x="15084" y="33584"/>
                  </a:cubicBezTo>
                  <a:lnTo>
                    <a:pt x="12453" y="36215"/>
                  </a:lnTo>
                  <a:cubicBezTo>
                    <a:pt x="15003" y="35001"/>
                    <a:pt x="16865" y="32694"/>
                    <a:pt x="17513" y="29941"/>
                  </a:cubicBezTo>
                  <a:cubicBezTo>
                    <a:pt x="18018" y="27816"/>
                    <a:pt x="18018" y="25590"/>
                    <a:pt x="17513" y="23465"/>
                  </a:cubicBezTo>
                  <a:cubicBezTo>
                    <a:pt x="17513" y="22048"/>
                    <a:pt x="17513" y="24881"/>
                    <a:pt x="17513" y="23465"/>
                  </a:cubicBezTo>
                  <a:lnTo>
                    <a:pt x="17513" y="23060"/>
                  </a:lnTo>
                  <a:cubicBezTo>
                    <a:pt x="17513" y="22048"/>
                    <a:pt x="17513" y="21238"/>
                    <a:pt x="17513" y="20226"/>
                  </a:cubicBezTo>
                  <a:lnTo>
                    <a:pt x="17513" y="17595"/>
                  </a:lnTo>
                  <a:cubicBezTo>
                    <a:pt x="17513" y="17595"/>
                    <a:pt x="17513" y="15976"/>
                    <a:pt x="17513" y="15167"/>
                  </a:cubicBezTo>
                  <a:lnTo>
                    <a:pt x="17513" y="15167"/>
                  </a:lnTo>
                  <a:cubicBezTo>
                    <a:pt x="17513" y="15167"/>
                    <a:pt x="17513" y="15167"/>
                    <a:pt x="17513" y="15167"/>
                  </a:cubicBezTo>
                  <a:lnTo>
                    <a:pt x="17513" y="13750"/>
                  </a:lnTo>
                  <a:cubicBezTo>
                    <a:pt x="17918" y="12353"/>
                    <a:pt x="17918" y="10896"/>
                    <a:pt x="17513" y="9500"/>
                  </a:cubicBezTo>
                  <a:lnTo>
                    <a:pt x="17513" y="11523"/>
                  </a:lnTo>
                  <a:cubicBezTo>
                    <a:pt x="17897" y="10147"/>
                    <a:pt x="18363" y="8791"/>
                    <a:pt x="18930" y="7476"/>
                  </a:cubicBezTo>
                  <a:cubicBezTo>
                    <a:pt x="19031" y="6119"/>
                    <a:pt x="19031" y="4784"/>
                    <a:pt x="18930" y="3428"/>
                  </a:cubicBezTo>
                  <a:cubicBezTo>
                    <a:pt x="18930" y="1201"/>
                    <a:pt x="17107" y="189"/>
                    <a:pt x="15488" y="1404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D5A5495-3CFE-487F-A250-9D14A69012C8}"/>
              </a:ext>
            </a:extLst>
          </p:cNvPr>
          <p:cNvGrpSpPr/>
          <p:nvPr userDrawn="1"/>
        </p:nvGrpSpPr>
        <p:grpSpPr>
          <a:xfrm>
            <a:off x="1981637" y="6008804"/>
            <a:ext cx="651272" cy="648341"/>
            <a:chOff x="10703" y="3141234"/>
            <a:chExt cx="651272" cy="648341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A8CC6FD-AD60-4639-A38B-9D693D706D54}"/>
                </a:ext>
              </a:extLst>
            </p:cNvPr>
            <p:cNvSpPr/>
            <p:nvPr/>
          </p:nvSpPr>
          <p:spPr>
            <a:xfrm>
              <a:off x="190317" y="3199603"/>
              <a:ext cx="458907" cy="447083"/>
            </a:xfrm>
            <a:custGeom>
              <a:avLst/>
              <a:gdLst>
                <a:gd name="connsiteX0" fmla="*/ 41252 w 458907"/>
                <a:gd name="connsiteY0" fmla="*/ 438165 h 447083"/>
                <a:gd name="connsiteX1" fmla="*/ 8870 w 458907"/>
                <a:gd name="connsiteY1" fmla="*/ 223225 h 447083"/>
                <a:gd name="connsiteX2" fmla="*/ 3810 w 458907"/>
                <a:gd name="connsiteY2" fmla="*/ 116362 h 447083"/>
                <a:gd name="connsiteX3" fmla="*/ 2596 w 458907"/>
                <a:gd name="connsiteY3" fmla="*/ 98754 h 447083"/>
                <a:gd name="connsiteX4" fmla="*/ 10285 w 458907"/>
                <a:gd name="connsiteY4" fmla="*/ 20024 h 447083"/>
                <a:gd name="connsiteX5" fmla="*/ 183332 w 458907"/>
                <a:gd name="connsiteY5" fmla="*/ -215 h 447083"/>
                <a:gd name="connsiteX6" fmla="*/ 351519 w 458907"/>
                <a:gd name="connsiteY6" fmla="*/ 3832 h 447083"/>
                <a:gd name="connsiteX7" fmla="*/ 442596 w 458907"/>
                <a:gd name="connsiteY7" fmla="*/ 19619 h 447083"/>
                <a:gd name="connsiteX8" fmla="*/ 459596 w 458907"/>
                <a:gd name="connsiteY8" fmla="*/ 433308 h 447083"/>
                <a:gd name="connsiteX9" fmla="*/ 459596 w 458907"/>
                <a:gd name="connsiteY9" fmla="*/ 445452 h 447083"/>
                <a:gd name="connsiteX10" fmla="*/ 447656 w 458907"/>
                <a:gd name="connsiteY10" fmla="*/ 443630 h 447083"/>
                <a:gd name="connsiteX11" fmla="*/ 255586 w 458907"/>
                <a:gd name="connsiteY11" fmla="*/ 429463 h 447083"/>
                <a:gd name="connsiteX12" fmla="*/ 53194 w 458907"/>
                <a:gd name="connsiteY12" fmla="*/ 445452 h 447083"/>
                <a:gd name="connsiteX13" fmla="*/ 43883 w 458907"/>
                <a:gd name="connsiteY13" fmla="*/ 446869 h 447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907" h="447083">
                  <a:moveTo>
                    <a:pt x="41252" y="438165"/>
                  </a:moveTo>
                  <a:cubicBezTo>
                    <a:pt x="25404" y="367369"/>
                    <a:pt x="14577" y="295540"/>
                    <a:pt x="8870" y="223225"/>
                  </a:cubicBezTo>
                  <a:cubicBezTo>
                    <a:pt x="5833" y="187807"/>
                    <a:pt x="4214" y="151781"/>
                    <a:pt x="3810" y="116362"/>
                  </a:cubicBezTo>
                  <a:cubicBezTo>
                    <a:pt x="3810" y="111910"/>
                    <a:pt x="3810" y="105838"/>
                    <a:pt x="2596" y="98754"/>
                  </a:cubicBezTo>
                  <a:cubicBezTo>
                    <a:pt x="-238" y="63740"/>
                    <a:pt x="-1452" y="33787"/>
                    <a:pt x="10285" y="20024"/>
                  </a:cubicBezTo>
                  <a:cubicBezTo>
                    <a:pt x="15345" y="14155"/>
                    <a:pt x="27084" y="-215"/>
                    <a:pt x="183332" y="-215"/>
                  </a:cubicBezTo>
                  <a:cubicBezTo>
                    <a:pt x="233524" y="-215"/>
                    <a:pt x="294849" y="1201"/>
                    <a:pt x="351519" y="3832"/>
                  </a:cubicBezTo>
                  <a:cubicBezTo>
                    <a:pt x="441988" y="8082"/>
                    <a:pt x="441988" y="8488"/>
                    <a:pt x="442596" y="19619"/>
                  </a:cubicBezTo>
                  <a:cubicBezTo>
                    <a:pt x="448404" y="157387"/>
                    <a:pt x="454070" y="295277"/>
                    <a:pt x="459596" y="433308"/>
                  </a:cubicBezTo>
                  <a:lnTo>
                    <a:pt x="459596" y="445452"/>
                  </a:lnTo>
                  <a:lnTo>
                    <a:pt x="447656" y="443630"/>
                  </a:lnTo>
                  <a:cubicBezTo>
                    <a:pt x="384063" y="434158"/>
                    <a:pt x="319865" y="429423"/>
                    <a:pt x="255586" y="429463"/>
                  </a:cubicBezTo>
                  <a:cubicBezTo>
                    <a:pt x="187805" y="429463"/>
                    <a:pt x="120124" y="434806"/>
                    <a:pt x="53194" y="445452"/>
                  </a:cubicBezTo>
                  <a:lnTo>
                    <a:pt x="43883" y="446869"/>
                  </a:ln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3F13592-22A2-4965-890A-ED2EAA4E7829}"/>
                </a:ext>
              </a:extLst>
            </p:cNvPr>
            <p:cNvSpPr/>
            <p:nvPr/>
          </p:nvSpPr>
          <p:spPr>
            <a:xfrm>
              <a:off x="180176" y="3190091"/>
              <a:ext cx="481799" cy="468739"/>
            </a:xfrm>
            <a:custGeom>
              <a:avLst/>
              <a:gdLst>
                <a:gd name="connsiteX0" fmla="*/ 193473 w 481799"/>
                <a:gd name="connsiteY0" fmla="*/ 21036 h 468739"/>
                <a:gd name="connsiteX1" fmla="*/ 442618 w 481799"/>
                <a:gd name="connsiteY1" fmla="*/ 31155 h 468739"/>
                <a:gd name="connsiteX2" fmla="*/ 459618 w 481799"/>
                <a:gd name="connsiteY2" fmla="*/ 444845 h 468739"/>
                <a:gd name="connsiteX3" fmla="*/ 266131 w 481799"/>
                <a:gd name="connsiteY3" fmla="*/ 430475 h 468739"/>
                <a:gd name="connsiteX4" fmla="*/ 61108 w 481799"/>
                <a:gd name="connsiteY4" fmla="*/ 446464 h 468739"/>
                <a:gd name="connsiteX5" fmla="*/ 28928 w 481799"/>
                <a:gd name="connsiteY5" fmla="*/ 232940 h 468739"/>
                <a:gd name="connsiteX6" fmla="*/ 24071 w 481799"/>
                <a:gd name="connsiteY6" fmla="*/ 126684 h 468739"/>
                <a:gd name="connsiteX7" fmla="*/ 28118 w 481799"/>
                <a:gd name="connsiteY7" fmla="*/ 37025 h 468739"/>
                <a:gd name="connsiteX8" fmla="*/ 193473 w 481799"/>
                <a:gd name="connsiteY8" fmla="*/ 21036 h 468739"/>
                <a:gd name="connsiteX9" fmla="*/ 193473 w 481799"/>
                <a:gd name="connsiteY9" fmla="*/ 797 h 468739"/>
                <a:gd name="connsiteX10" fmla="*/ 12737 w 481799"/>
                <a:gd name="connsiteY10" fmla="*/ 23870 h 468739"/>
                <a:gd name="connsiteX11" fmla="*/ 2618 w 481799"/>
                <a:gd name="connsiteY11" fmla="*/ 110088 h 468739"/>
                <a:gd name="connsiteX12" fmla="*/ 3832 w 481799"/>
                <a:gd name="connsiteY12" fmla="*/ 126887 h 468739"/>
                <a:gd name="connsiteX13" fmla="*/ 8892 w 481799"/>
                <a:gd name="connsiteY13" fmla="*/ 234559 h 468739"/>
                <a:gd name="connsiteX14" fmla="*/ 42488 w 481799"/>
                <a:gd name="connsiteY14" fmla="*/ 449905 h 468739"/>
                <a:gd name="connsiteX15" fmla="*/ 46536 w 481799"/>
                <a:gd name="connsiteY15" fmla="*/ 468524 h 468739"/>
                <a:gd name="connsiteX16" fmla="*/ 65359 w 481799"/>
                <a:gd name="connsiteY16" fmla="*/ 465488 h 468739"/>
                <a:gd name="connsiteX17" fmla="*/ 267751 w 481799"/>
                <a:gd name="connsiteY17" fmla="*/ 449702 h 468739"/>
                <a:gd name="connsiteX18" fmla="*/ 458201 w 481799"/>
                <a:gd name="connsiteY18" fmla="*/ 463870 h 468739"/>
                <a:gd name="connsiteX19" fmla="*/ 482488 w 481799"/>
                <a:gd name="connsiteY19" fmla="*/ 467310 h 468739"/>
                <a:gd name="connsiteX20" fmla="*/ 482488 w 481799"/>
                <a:gd name="connsiteY20" fmla="*/ 443023 h 468739"/>
                <a:gd name="connsiteX21" fmla="*/ 465285 w 481799"/>
                <a:gd name="connsiteY21" fmla="*/ 29334 h 468739"/>
                <a:gd name="connsiteX22" fmla="*/ 424807 w 481799"/>
                <a:gd name="connsiteY22" fmla="*/ 7273 h 468739"/>
                <a:gd name="connsiteX23" fmla="*/ 365708 w 481799"/>
                <a:gd name="connsiteY23" fmla="*/ 3832 h 468739"/>
                <a:gd name="connsiteX24" fmla="*/ 196913 w 481799"/>
                <a:gd name="connsiteY24" fmla="*/ -215 h 468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1799" h="468739">
                  <a:moveTo>
                    <a:pt x="193473" y="21036"/>
                  </a:moveTo>
                  <a:cubicBezTo>
                    <a:pt x="309038" y="21036"/>
                    <a:pt x="442415" y="28727"/>
                    <a:pt x="442618" y="31155"/>
                  </a:cubicBezTo>
                  <a:cubicBezTo>
                    <a:pt x="448689" y="168924"/>
                    <a:pt x="454356" y="306813"/>
                    <a:pt x="459618" y="444845"/>
                  </a:cubicBezTo>
                  <a:cubicBezTo>
                    <a:pt x="395581" y="435211"/>
                    <a:pt x="330897" y="430394"/>
                    <a:pt x="266131" y="430475"/>
                  </a:cubicBezTo>
                  <a:cubicBezTo>
                    <a:pt x="197480" y="430434"/>
                    <a:pt x="128930" y="435778"/>
                    <a:pt x="61108" y="446464"/>
                  </a:cubicBezTo>
                  <a:cubicBezTo>
                    <a:pt x="45525" y="376112"/>
                    <a:pt x="34777" y="304769"/>
                    <a:pt x="28928" y="232940"/>
                  </a:cubicBezTo>
                  <a:cubicBezTo>
                    <a:pt x="26095" y="197582"/>
                    <a:pt x="24475" y="162164"/>
                    <a:pt x="24071" y="126684"/>
                  </a:cubicBezTo>
                  <a:cubicBezTo>
                    <a:pt x="24071" y="107457"/>
                    <a:pt x="14963" y="52204"/>
                    <a:pt x="28118" y="37025"/>
                  </a:cubicBezTo>
                  <a:cubicBezTo>
                    <a:pt x="41274" y="21845"/>
                    <a:pt x="111503" y="21036"/>
                    <a:pt x="193473" y="21036"/>
                  </a:cubicBezTo>
                  <a:moveTo>
                    <a:pt x="193473" y="797"/>
                  </a:moveTo>
                  <a:cubicBezTo>
                    <a:pt x="32774" y="797"/>
                    <a:pt x="20630" y="14559"/>
                    <a:pt x="12737" y="23870"/>
                  </a:cubicBezTo>
                  <a:cubicBezTo>
                    <a:pt x="-1633" y="40668"/>
                    <a:pt x="-419" y="71431"/>
                    <a:pt x="2618" y="110088"/>
                  </a:cubicBezTo>
                  <a:cubicBezTo>
                    <a:pt x="2618" y="116969"/>
                    <a:pt x="3629" y="122839"/>
                    <a:pt x="3832" y="126887"/>
                  </a:cubicBezTo>
                  <a:cubicBezTo>
                    <a:pt x="3832" y="162710"/>
                    <a:pt x="5855" y="198736"/>
                    <a:pt x="8892" y="234559"/>
                  </a:cubicBezTo>
                  <a:cubicBezTo>
                    <a:pt x="15145" y="307036"/>
                    <a:pt x="26358" y="378986"/>
                    <a:pt x="42488" y="449905"/>
                  </a:cubicBezTo>
                  <a:lnTo>
                    <a:pt x="46536" y="468524"/>
                  </a:lnTo>
                  <a:lnTo>
                    <a:pt x="65359" y="465488"/>
                  </a:lnTo>
                  <a:cubicBezTo>
                    <a:pt x="132310" y="454924"/>
                    <a:pt x="199970" y="449662"/>
                    <a:pt x="267751" y="449702"/>
                  </a:cubicBezTo>
                  <a:cubicBezTo>
                    <a:pt x="331505" y="449641"/>
                    <a:pt x="395156" y="454378"/>
                    <a:pt x="458201" y="463870"/>
                  </a:cubicBezTo>
                  <a:lnTo>
                    <a:pt x="482488" y="467310"/>
                  </a:lnTo>
                  <a:lnTo>
                    <a:pt x="482488" y="443023"/>
                  </a:lnTo>
                  <a:cubicBezTo>
                    <a:pt x="477226" y="305599"/>
                    <a:pt x="471357" y="166556"/>
                    <a:pt x="465285" y="29334"/>
                  </a:cubicBezTo>
                  <a:cubicBezTo>
                    <a:pt x="465285" y="10309"/>
                    <a:pt x="449296" y="9095"/>
                    <a:pt x="424807" y="7273"/>
                  </a:cubicBezTo>
                  <a:lnTo>
                    <a:pt x="365708" y="3832"/>
                  </a:lnTo>
                  <a:cubicBezTo>
                    <a:pt x="308836" y="1201"/>
                    <a:pt x="247309" y="-215"/>
                    <a:pt x="196913" y="-21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CB64937-F747-4DE6-BF74-19F8A2888DDE}"/>
                </a:ext>
              </a:extLst>
            </p:cNvPr>
            <p:cNvSpPr/>
            <p:nvPr/>
          </p:nvSpPr>
          <p:spPr>
            <a:xfrm>
              <a:off x="131494" y="3141234"/>
              <a:ext cx="438595" cy="425710"/>
            </a:xfrm>
            <a:custGeom>
              <a:avLst/>
              <a:gdLst>
                <a:gd name="connsiteX0" fmla="*/ 40977 w 438595"/>
                <a:gd name="connsiteY0" fmla="*/ 425495 h 425710"/>
                <a:gd name="connsiteX1" fmla="*/ 439284 w 438595"/>
                <a:gd name="connsiteY1" fmla="*/ 423674 h 425710"/>
                <a:gd name="connsiteX2" fmla="*/ 422283 w 438595"/>
                <a:gd name="connsiteY2" fmla="*/ 9984 h 425710"/>
                <a:gd name="connsiteX3" fmla="*/ 7784 w 438595"/>
                <a:gd name="connsiteY3" fmla="*/ 15853 h 425710"/>
                <a:gd name="connsiteX4" fmla="*/ 3736 w 438595"/>
                <a:gd name="connsiteY4" fmla="*/ 105513 h 425710"/>
                <a:gd name="connsiteX5" fmla="*/ 8796 w 438595"/>
                <a:gd name="connsiteY5" fmla="*/ 211769 h 425710"/>
                <a:gd name="connsiteX6" fmla="*/ 40977 w 438595"/>
                <a:gd name="connsiteY6" fmla="*/ 425495 h 42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8595" h="425710">
                  <a:moveTo>
                    <a:pt x="40977" y="425495"/>
                  </a:moveTo>
                  <a:cubicBezTo>
                    <a:pt x="172855" y="404446"/>
                    <a:pt x="307203" y="403839"/>
                    <a:pt x="439284" y="423674"/>
                  </a:cubicBezTo>
                  <a:cubicBezTo>
                    <a:pt x="434022" y="285783"/>
                    <a:pt x="428354" y="147874"/>
                    <a:pt x="422283" y="9984"/>
                  </a:cubicBezTo>
                  <a:cubicBezTo>
                    <a:pt x="422283" y="5733"/>
                    <a:pt x="33286" y="-13696"/>
                    <a:pt x="7784" y="15853"/>
                  </a:cubicBezTo>
                  <a:cubicBezTo>
                    <a:pt x="-5169" y="31235"/>
                    <a:pt x="3533" y="86286"/>
                    <a:pt x="3736" y="105513"/>
                  </a:cubicBezTo>
                  <a:cubicBezTo>
                    <a:pt x="3736" y="140932"/>
                    <a:pt x="5761" y="176350"/>
                    <a:pt x="8796" y="211769"/>
                  </a:cubicBezTo>
                  <a:cubicBezTo>
                    <a:pt x="14463" y="283678"/>
                    <a:pt x="25211" y="355103"/>
                    <a:pt x="40977" y="425495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83AC79E-C5FB-4EAA-89BD-8BF6872EF477}"/>
                </a:ext>
              </a:extLst>
            </p:cNvPr>
            <p:cNvSpPr/>
            <p:nvPr/>
          </p:nvSpPr>
          <p:spPr>
            <a:xfrm>
              <a:off x="10703" y="3254021"/>
              <a:ext cx="536931" cy="535554"/>
            </a:xfrm>
            <a:custGeom>
              <a:avLst/>
              <a:gdLst>
                <a:gd name="connsiteX0" fmla="*/ 391078 w 536931"/>
                <a:gd name="connsiteY0" fmla="*/ 3048 h 535554"/>
                <a:gd name="connsiteX1" fmla="*/ 423865 w 536931"/>
                <a:gd name="connsiteY1" fmla="*/ 5478 h 535554"/>
                <a:gd name="connsiteX2" fmla="*/ 430342 w 536931"/>
                <a:gd name="connsiteY2" fmla="*/ 19038 h 535554"/>
                <a:gd name="connsiteX3" fmla="*/ 536800 w 536931"/>
                <a:gd name="connsiteY3" fmla="*/ 385367 h 535554"/>
                <a:gd name="connsiteX4" fmla="*/ 536800 w 536931"/>
                <a:gd name="connsiteY4" fmla="*/ 395487 h 535554"/>
                <a:gd name="connsiteX5" fmla="*/ 528300 w 536931"/>
                <a:gd name="connsiteY5" fmla="*/ 403178 h 535554"/>
                <a:gd name="connsiteX6" fmla="*/ 375697 w 536931"/>
                <a:gd name="connsiteY6" fmla="*/ 445478 h 535554"/>
                <a:gd name="connsiteX7" fmla="*/ 277739 w 536931"/>
                <a:gd name="connsiteY7" fmla="*/ 490813 h 535554"/>
                <a:gd name="connsiteX8" fmla="*/ 136064 w 536931"/>
                <a:gd name="connsiteY8" fmla="*/ 535340 h 535554"/>
                <a:gd name="connsiteX9" fmla="*/ 66846 w 536931"/>
                <a:gd name="connsiteY9" fmla="*/ 361283 h 535554"/>
                <a:gd name="connsiteX10" fmla="*/ 21511 w 536931"/>
                <a:gd name="connsiteY10" fmla="*/ 198155 h 535554"/>
                <a:gd name="connsiteX11" fmla="*/ 1272 w 536931"/>
                <a:gd name="connsiteY11" fmla="*/ 125293 h 535554"/>
                <a:gd name="connsiteX12" fmla="*/ 63405 w 536931"/>
                <a:gd name="connsiteY12" fmla="*/ 98780 h 535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6931" h="535554">
                  <a:moveTo>
                    <a:pt x="391078" y="3048"/>
                  </a:moveTo>
                  <a:cubicBezTo>
                    <a:pt x="402210" y="-392"/>
                    <a:pt x="415770" y="-3023"/>
                    <a:pt x="423865" y="5478"/>
                  </a:cubicBezTo>
                  <a:cubicBezTo>
                    <a:pt x="427063" y="9424"/>
                    <a:pt x="429269" y="14079"/>
                    <a:pt x="430342" y="19038"/>
                  </a:cubicBezTo>
                  <a:lnTo>
                    <a:pt x="536800" y="385367"/>
                  </a:lnTo>
                  <a:cubicBezTo>
                    <a:pt x="537893" y="388646"/>
                    <a:pt x="537893" y="392208"/>
                    <a:pt x="536800" y="395487"/>
                  </a:cubicBezTo>
                  <a:cubicBezTo>
                    <a:pt x="534979" y="398988"/>
                    <a:pt x="531963" y="401700"/>
                    <a:pt x="528300" y="403178"/>
                  </a:cubicBezTo>
                  <a:cubicBezTo>
                    <a:pt x="480940" y="426857"/>
                    <a:pt x="425484" y="427465"/>
                    <a:pt x="375697" y="445478"/>
                  </a:cubicBezTo>
                  <a:cubicBezTo>
                    <a:pt x="341896" y="457621"/>
                    <a:pt x="311134" y="477658"/>
                    <a:pt x="277739" y="490813"/>
                  </a:cubicBezTo>
                  <a:cubicBezTo>
                    <a:pt x="231593" y="508827"/>
                    <a:pt x="180793" y="513481"/>
                    <a:pt x="136064" y="535340"/>
                  </a:cubicBezTo>
                  <a:cubicBezTo>
                    <a:pt x="103641" y="481483"/>
                    <a:pt x="80264" y="422688"/>
                    <a:pt x="66846" y="361283"/>
                  </a:cubicBezTo>
                  <a:lnTo>
                    <a:pt x="21511" y="198155"/>
                  </a:lnTo>
                  <a:cubicBezTo>
                    <a:pt x="17260" y="182571"/>
                    <a:pt x="-2979" y="140473"/>
                    <a:pt x="1272" y="125293"/>
                  </a:cubicBezTo>
                  <a:cubicBezTo>
                    <a:pt x="5521" y="110114"/>
                    <a:pt x="45797" y="103840"/>
                    <a:pt x="63405" y="98780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CA56673-3849-4EFA-A3D7-969A707298FF}"/>
                </a:ext>
              </a:extLst>
            </p:cNvPr>
            <p:cNvSpPr/>
            <p:nvPr/>
          </p:nvSpPr>
          <p:spPr>
            <a:xfrm>
              <a:off x="79182" y="3313246"/>
              <a:ext cx="262204" cy="310205"/>
            </a:xfrm>
            <a:custGeom>
              <a:avLst/>
              <a:gdLst>
                <a:gd name="connsiteX0" fmla="*/ 103003 w 262204"/>
                <a:gd name="connsiteY0" fmla="*/ 163216 h 310205"/>
                <a:gd name="connsiteX1" fmla="*/ 262893 w 262204"/>
                <a:gd name="connsiteY1" fmla="*/ 6362 h 310205"/>
                <a:gd name="connsiteX2" fmla="*/ 231521 w 262204"/>
                <a:gd name="connsiteY2" fmla="*/ 3529 h 310205"/>
                <a:gd name="connsiteX3" fmla="*/ 85192 w 262204"/>
                <a:gd name="connsiteY3" fmla="*/ 58984 h 310205"/>
                <a:gd name="connsiteX4" fmla="*/ 15772 w 262204"/>
                <a:gd name="connsiteY4" fmla="*/ 97641 h 310205"/>
                <a:gd name="connsiteX5" fmla="*/ 795 w 262204"/>
                <a:gd name="connsiteY5" fmla="*/ 125774 h 310205"/>
                <a:gd name="connsiteX6" fmla="*/ 4236 w 262204"/>
                <a:gd name="connsiteY6" fmla="*/ 150668 h 310205"/>
                <a:gd name="connsiteX7" fmla="*/ 70013 w 262204"/>
                <a:gd name="connsiteY7" fmla="*/ 309950 h 310205"/>
                <a:gd name="connsiteX8" fmla="*/ 103003 w 262204"/>
                <a:gd name="connsiteY8" fmla="*/ 163216 h 31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204" h="310205">
                  <a:moveTo>
                    <a:pt x="103003" y="163216"/>
                  </a:moveTo>
                  <a:cubicBezTo>
                    <a:pt x="128505" y="91772"/>
                    <a:pt x="230915" y="75176"/>
                    <a:pt x="262893" y="6362"/>
                  </a:cubicBezTo>
                  <a:cubicBezTo>
                    <a:pt x="257023" y="-3352"/>
                    <a:pt x="242654" y="-519"/>
                    <a:pt x="231521" y="3529"/>
                  </a:cubicBezTo>
                  <a:lnTo>
                    <a:pt x="85192" y="58984"/>
                  </a:lnTo>
                  <a:cubicBezTo>
                    <a:pt x="59550" y="66756"/>
                    <a:pt x="35890" y="79932"/>
                    <a:pt x="15772" y="97641"/>
                  </a:cubicBezTo>
                  <a:cubicBezTo>
                    <a:pt x="7878" y="105171"/>
                    <a:pt x="2616" y="115027"/>
                    <a:pt x="795" y="125774"/>
                  </a:cubicBezTo>
                  <a:cubicBezTo>
                    <a:pt x="310" y="134214"/>
                    <a:pt x="1483" y="142674"/>
                    <a:pt x="4236" y="150668"/>
                  </a:cubicBezTo>
                  <a:cubicBezTo>
                    <a:pt x="13343" y="184265"/>
                    <a:pt x="25892" y="312582"/>
                    <a:pt x="70013" y="309950"/>
                  </a:cubicBezTo>
                  <a:cubicBezTo>
                    <a:pt x="125468" y="306915"/>
                    <a:pt x="91466" y="197420"/>
                    <a:pt x="103003" y="163216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41FAA8C-BD62-4BD8-8425-79C53BE6AC2A}"/>
              </a:ext>
            </a:extLst>
          </p:cNvPr>
          <p:cNvGrpSpPr/>
          <p:nvPr userDrawn="1"/>
        </p:nvGrpSpPr>
        <p:grpSpPr>
          <a:xfrm>
            <a:off x="785684" y="5223063"/>
            <a:ext cx="937652" cy="1454887"/>
            <a:chOff x="88994" y="4835942"/>
            <a:chExt cx="1223056" cy="189772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786A2C0-04CE-4B72-9615-947694B5A302}"/>
                </a:ext>
              </a:extLst>
            </p:cNvPr>
            <p:cNvSpPr/>
            <p:nvPr/>
          </p:nvSpPr>
          <p:spPr>
            <a:xfrm>
              <a:off x="284679" y="5631748"/>
              <a:ext cx="1027371" cy="1101922"/>
            </a:xfrm>
            <a:custGeom>
              <a:avLst/>
              <a:gdLst>
                <a:gd name="connsiteX0" fmla="*/ 848749 w 1027371"/>
                <a:gd name="connsiteY0" fmla="*/ 33585 h 1101922"/>
                <a:gd name="connsiteX1" fmla="*/ 777304 w 1027371"/>
                <a:gd name="connsiteY1" fmla="*/ 7678 h 1101922"/>
                <a:gd name="connsiteX2" fmla="*/ 725694 w 1027371"/>
                <a:gd name="connsiteY2" fmla="*/ 1404 h 1101922"/>
                <a:gd name="connsiteX3" fmla="*/ 694324 w 1027371"/>
                <a:gd name="connsiteY3" fmla="*/ -215 h 1101922"/>
                <a:gd name="connsiteX4" fmla="*/ 607701 w 1027371"/>
                <a:gd name="connsiteY4" fmla="*/ 1606 h 1101922"/>
                <a:gd name="connsiteX5" fmla="*/ 604462 w 1027371"/>
                <a:gd name="connsiteY5" fmla="*/ 1606 h 1101922"/>
                <a:gd name="connsiteX6" fmla="*/ 400653 w 1027371"/>
                <a:gd name="connsiteY6" fmla="*/ 33179 h 1101922"/>
                <a:gd name="connsiteX7" fmla="*/ 303100 w 1027371"/>
                <a:gd name="connsiteY7" fmla="*/ 62324 h 1101922"/>
                <a:gd name="connsiteX8" fmla="*/ 251490 w 1027371"/>
                <a:gd name="connsiteY8" fmla="*/ 82563 h 1101922"/>
                <a:gd name="connsiteX9" fmla="*/ 83302 w 1027371"/>
                <a:gd name="connsiteY9" fmla="*/ 164532 h 1101922"/>
                <a:gd name="connsiteX10" fmla="*/ 26227 w 1027371"/>
                <a:gd name="connsiteY10" fmla="*/ 317540 h 1101922"/>
                <a:gd name="connsiteX11" fmla="*/ 74397 w 1027371"/>
                <a:gd name="connsiteY11" fmla="*/ 438975 h 1101922"/>
                <a:gd name="connsiteX12" fmla="*/ 124995 w 1027371"/>
                <a:gd name="connsiteY12" fmla="*/ 586520 h 1101922"/>
                <a:gd name="connsiteX13" fmla="*/ 237322 w 1027371"/>
                <a:gd name="connsiteY13" fmla="*/ 913585 h 1101922"/>
                <a:gd name="connsiteX14" fmla="*/ 344388 w 1027371"/>
                <a:gd name="connsiteY14" fmla="*/ 1078737 h 1101922"/>
                <a:gd name="connsiteX15" fmla="*/ 458739 w 1027371"/>
                <a:gd name="connsiteY15" fmla="*/ 1101405 h 1101922"/>
                <a:gd name="connsiteX16" fmla="*/ 941849 w 1027371"/>
                <a:gd name="connsiteY16" fmla="*/ 978350 h 1101922"/>
                <a:gd name="connsiteX17" fmla="*/ 1005400 w 1027371"/>
                <a:gd name="connsiteY17" fmla="*/ 927955 h 1101922"/>
                <a:gd name="connsiteX18" fmla="*/ 1019163 w 1027371"/>
                <a:gd name="connsiteY18" fmla="*/ 768065 h 1101922"/>
                <a:gd name="connsiteX19" fmla="*/ 909467 w 1027371"/>
                <a:gd name="connsiteY19" fmla="*/ 162103 h 1101922"/>
                <a:gd name="connsiteX20" fmla="*/ 909467 w 1027371"/>
                <a:gd name="connsiteY20" fmla="*/ 162103 h 1101922"/>
                <a:gd name="connsiteX21" fmla="*/ 848749 w 1027371"/>
                <a:gd name="connsiteY21" fmla="*/ 33585 h 110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7371" h="1101922">
                  <a:moveTo>
                    <a:pt x="848749" y="33585"/>
                  </a:moveTo>
                  <a:cubicBezTo>
                    <a:pt x="826506" y="21097"/>
                    <a:pt x="802381" y="12333"/>
                    <a:pt x="777304" y="7678"/>
                  </a:cubicBezTo>
                  <a:cubicBezTo>
                    <a:pt x="760263" y="4359"/>
                    <a:pt x="743019" y="2254"/>
                    <a:pt x="725694" y="1404"/>
                  </a:cubicBezTo>
                  <a:cubicBezTo>
                    <a:pt x="715171" y="392"/>
                    <a:pt x="705455" y="189"/>
                    <a:pt x="694324" y="-215"/>
                  </a:cubicBezTo>
                  <a:cubicBezTo>
                    <a:pt x="665382" y="-215"/>
                    <a:pt x="636440" y="-215"/>
                    <a:pt x="607701" y="1606"/>
                  </a:cubicBezTo>
                  <a:cubicBezTo>
                    <a:pt x="606648" y="1303"/>
                    <a:pt x="605514" y="1303"/>
                    <a:pt x="604462" y="1606"/>
                  </a:cubicBezTo>
                  <a:cubicBezTo>
                    <a:pt x="535689" y="5756"/>
                    <a:pt x="467463" y="16321"/>
                    <a:pt x="400653" y="33179"/>
                  </a:cubicBezTo>
                  <a:cubicBezTo>
                    <a:pt x="367602" y="41539"/>
                    <a:pt x="335078" y="51253"/>
                    <a:pt x="303100" y="62324"/>
                  </a:cubicBezTo>
                  <a:cubicBezTo>
                    <a:pt x="285694" y="68396"/>
                    <a:pt x="268491" y="75135"/>
                    <a:pt x="251490" y="82563"/>
                  </a:cubicBezTo>
                  <a:cubicBezTo>
                    <a:pt x="193080" y="104766"/>
                    <a:pt x="136775" y="132190"/>
                    <a:pt x="83302" y="164532"/>
                  </a:cubicBezTo>
                  <a:cubicBezTo>
                    <a:pt x="15905" y="207844"/>
                    <a:pt x="-30645" y="262287"/>
                    <a:pt x="26227" y="317540"/>
                  </a:cubicBezTo>
                  <a:cubicBezTo>
                    <a:pt x="33918" y="355590"/>
                    <a:pt x="65289" y="412664"/>
                    <a:pt x="74397" y="438975"/>
                  </a:cubicBezTo>
                  <a:lnTo>
                    <a:pt x="124995" y="586520"/>
                  </a:lnTo>
                  <a:lnTo>
                    <a:pt x="237322" y="913585"/>
                  </a:lnTo>
                  <a:cubicBezTo>
                    <a:pt x="259181" y="977136"/>
                    <a:pt x="285492" y="1046354"/>
                    <a:pt x="344388" y="1078737"/>
                  </a:cubicBezTo>
                  <a:cubicBezTo>
                    <a:pt x="380049" y="1095595"/>
                    <a:pt x="419334" y="1103388"/>
                    <a:pt x="458739" y="1101405"/>
                  </a:cubicBezTo>
                  <a:cubicBezTo>
                    <a:pt x="627716" y="1102963"/>
                    <a:pt x="794204" y="1060562"/>
                    <a:pt x="941849" y="978350"/>
                  </a:cubicBezTo>
                  <a:cubicBezTo>
                    <a:pt x="966420" y="966348"/>
                    <a:pt x="988116" y="949145"/>
                    <a:pt x="1005400" y="927955"/>
                  </a:cubicBezTo>
                  <a:cubicBezTo>
                    <a:pt x="1037378" y="883023"/>
                    <a:pt x="1029080" y="822306"/>
                    <a:pt x="1019163" y="768065"/>
                  </a:cubicBezTo>
                  <a:lnTo>
                    <a:pt x="909467" y="162103"/>
                  </a:lnTo>
                  <a:lnTo>
                    <a:pt x="909467" y="162103"/>
                  </a:lnTo>
                  <a:cubicBezTo>
                    <a:pt x="923634" y="112517"/>
                    <a:pt x="892870" y="60300"/>
                    <a:pt x="848749" y="33585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EE3A13D-2A21-4F9A-AF5D-6C06DEA5B4C5}"/>
                </a:ext>
              </a:extLst>
            </p:cNvPr>
            <p:cNvSpPr/>
            <p:nvPr/>
          </p:nvSpPr>
          <p:spPr>
            <a:xfrm>
              <a:off x="202474" y="5743670"/>
              <a:ext cx="1003523" cy="955589"/>
            </a:xfrm>
            <a:custGeom>
              <a:avLst/>
              <a:gdLst>
                <a:gd name="connsiteX0" fmla="*/ 213474 w 1003523"/>
                <a:gd name="connsiteY0" fmla="*/ 767458 h 955589"/>
                <a:gd name="connsiteX1" fmla="*/ 320540 w 1003523"/>
                <a:gd name="connsiteY1" fmla="*/ 932610 h 955589"/>
                <a:gd name="connsiteX2" fmla="*/ 434891 w 1003523"/>
                <a:gd name="connsiteY2" fmla="*/ 955075 h 955589"/>
                <a:gd name="connsiteX3" fmla="*/ 918000 w 1003523"/>
                <a:gd name="connsiteY3" fmla="*/ 832223 h 955589"/>
                <a:gd name="connsiteX4" fmla="*/ 981552 w 1003523"/>
                <a:gd name="connsiteY4" fmla="*/ 781625 h 955589"/>
                <a:gd name="connsiteX5" fmla="*/ 995314 w 1003523"/>
                <a:gd name="connsiteY5" fmla="*/ 621938 h 955589"/>
                <a:gd name="connsiteX6" fmla="*/ 882379 w 1003523"/>
                <a:gd name="connsiteY6" fmla="*/ -215 h 955589"/>
                <a:gd name="connsiteX7" fmla="*/ 262048 w 1003523"/>
                <a:gd name="connsiteY7" fmla="*/ 80742 h 955589"/>
                <a:gd name="connsiteX8" fmla="*/ 1367 w 1003523"/>
                <a:gd name="connsiteY8" fmla="*/ 148948 h 955589"/>
                <a:gd name="connsiteX9" fmla="*/ 50549 w 1003523"/>
                <a:gd name="connsiteY9" fmla="*/ 293253 h 955589"/>
                <a:gd name="connsiteX10" fmla="*/ 101147 w 1003523"/>
                <a:gd name="connsiteY10" fmla="*/ 440999 h 95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3523" h="955589">
                  <a:moveTo>
                    <a:pt x="213474" y="767458"/>
                  </a:moveTo>
                  <a:cubicBezTo>
                    <a:pt x="235333" y="831009"/>
                    <a:pt x="261643" y="900227"/>
                    <a:pt x="320540" y="932610"/>
                  </a:cubicBezTo>
                  <a:cubicBezTo>
                    <a:pt x="356261" y="949307"/>
                    <a:pt x="395506" y="957038"/>
                    <a:pt x="434891" y="955075"/>
                  </a:cubicBezTo>
                  <a:cubicBezTo>
                    <a:pt x="603868" y="956836"/>
                    <a:pt x="770397" y="914496"/>
                    <a:pt x="918000" y="832223"/>
                  </a:cubicBezTo>
                  <a:cubicBezTo>
                    <a:pt x="942632" y="820201"/>
                    <a:pt x="964328" y="802937"/>
                    <a:pt x="981552" y="781625"/>
                  </a:cubicBezTo>
                  <a:cubicBezTo>
                    <a:pt x="1013530" y="736896"/>
                    <a:pt x="1005231" y="675977"/>
                    <a:pt x="995314" y="621938"/>
                  </a:cubicBezTo>
                  <a:lnTo>
                    <a:pt x="882379" y="-215"/>
                  </a:lnTo>
                  <a:cubicBezTo>
                    <a:pt x="674726" y="19356"/>
                    <a:pt x="467941" y="46335"/>
                    <a:pt x="262048" y="80742"/>
                  </a:cubicBezTo>
                  <a:cubicBezTo>
                    <a:pt x="211045" y="89242"/>
                    <a:pt x="12094" y="97541"/>
                    <a:pt x="1367" y="148948"/>
                  </a:cubicBezTo>
                  <a:cubicBezTo>
                    <a:pt x="-5312" y="181938"/>
                    <a:pt x="39215" y="260871"/>
                    <a:pt x="50549" y="293253"/>
                  </a:cubicBezTo>
                  <a:cubicBezTo>
                    <a:pt x="67347" y="342637"/>
                    <a:pt x="84348" y="391818"/>
                    <a:pt x="101147" y="440999"/>
                  </a:cubicBezTo>
                  <a:close/>
                </a:path>
              </a:pathLst>
            </a:custGeom>
            <a:solidFill>
              <a:srgbClr val="40958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C9884FF-E51F-4BA6-BA90-94E1547B9DA7}"/>
                </a:ext>
              </a:extLst>
            </p:cNvPr>
            <p:cNvSpPr/>
            <p:nvPr/>
          </p:nvSpPr>
          <p:spPr>
            <a:xfrm>
              <a:off x="179586" y="5597487"/>
              <a:ext cx="911677" cy="365157"/>
            </a:xfrm>
            <a:custGeom>
              <a:avLst/>
              <a:gdLst>
                <a:gd name="connsiteX0" fmla="*/ 908506 w 911677"/>
                <a:gd name="connsiteY0" fmla="*/ 162160 h 365157"/>
                <a:gd name="connsiteX1" fmla="*/ 764807 w 911677"/>
                <a:gd name="connsiteY1" fmla="*/ 264367 h 365157"/>
                <a:gd name="connsiteX2" fmla="*/ 752867 w 911677"/>
                <a:gd name="connsiteY2" fmla="*/ 267808 h 365157"/>
                <a:gd name="connsiteX3" fmla="*/ 692149 w 911677"/>
                <a:gd name="connsiteY3" fmla="*/ 285416 h 365157"/>
                <a:gd name="connsiteX4" fmla="*/ 681827 w 911677"/>
                <a:gd name="connsiteY4" fmla="*/ 288250 h 365157"/>
                <a:gd name="connsiteX5" fmla="*/ 568689 w 911677"/>
                <a:gd name="connsiteY5" fmla="*/ 318001 h 365157"/>
                <a:gd name="connsiteX6" fmla="*/ 503722 w 911677"/>
                <a:gd name="connsiteY6" fmla="*/ 332776 h 365157"/>
                <a:gd name="connsiteX7" fmla="*/ 417705 w 911677"/>
                <a:gd name="connsiteY7" fmla="*/ 348968 h 365157"/>
                <a:gd name="connsiteX8" fmla="*/ 417705 w 911677"/>
                <a:gd name="connsiteY8" fmla="*/ 348968 h 365157"/>
                <a:gd name="connsiteX9" fmla="*/ 165121 w 911677"/>
                <a:gd name="connsiteY9" fmla="*/ 363134 h 365157"/>
                <a:gd name="connsiteX10" fmla="*/ 153785 w 911677"/>
                <a:gd name="connsiteY10" fmla="*/ 363134 h 365157"/>
                <a:gd name="connsiteX11" fmla="*/ 38018 w 911677"/>
                <a:gd name="connsiteY11" fmla="*/ 328121 h 365157"/>
                <a:gd name="connsiteX12" fmla="*/ 83556 w 911677"/>
                <a:gd name="connsiteY12" fmla="*/ 164790 h 365157"/>
                <a:gd name="connsiteX13" fmla="*/ 251541 w 911677"/>
                <a:gd name="connsiteY13" fmla="*/ 83834 h 365157"/>
                <a:gd name="connsiteX14" fmla="*/ 303151 w 911677"/>
                <a:gd name="connsiteY14" fmla="*/ 63594 h 365157"/>
                <a:gd name="connsiteX15" fmla="*/ 400704 w 911677"/>
                <a:gd name="connsiteY15" fmla="*/ 34450 h 365157"/>
                <a:gd name="connsiteX16" fmla="*/ 603501 w 911677"/>
                <a:gd name="connsiteY16" fmla="*/ 1865 h 365157"/>
                <a:gd name="connsiteX17" fmla="*/ 606739 w 911677"/>
                <a:gd name="connsiteY17" fmla="*/ 1865 h 365157"/>
                <a:gd name="connsiteX18" fmla="*/ 693363 w 911677"/>
                <a:gd name="connsiteY18" fmla="*/ 44 h 365157"/>
                <a:gd name="connsiteX19" fmla="*/ 724734 w 911677"/>
                <a:gd name="connsiteY19" fmla="*/ 1460 h 365157"/>
                <a:gd name="connsiteX20" fmla="*/ 776343 w 911677"/>
                <a:gd name="connsiteY20" fmla="*/ 7937 h 365157"/>
                <a:gd name="connsiteX21" fmla="*/ 847788 w 911677"/>
                <a:gd name="connsiteY21" fmla="*/ 33843 h 365157"/>
                <a:gd name="connsiteX22" fmla="*/ 908506 w 911677"/>
                <a:gd name="connsiteY22" fmla="*/ 162160 h 3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1677" h="365157">
                  <a:moveTo>
                    <a:pt x="908506" y="162160"/>
                  </a:moveTo>
                  <a:cubicBezTo>
                    <a:pt x="891101" y="218829"/>
                    <a:pt x="825323" y="246355"/>
                    <a:pt x="764807" y="264367"/>
                  </a:cubicBezTo>
                  <a:lnTo>
                    <a:pt x="752867" y="267808"/>
                  </a:lnTo>
                  <a:cubicBezTo>
                    <a:pt x="732627" y="273880"/>
                    <a:pt x="712388" y="279546"/>
                    <a:pt x="692149" y="285416"/>
                  </a:cubicBezTo>
                  <a:lnTo>
                    <a:pt x="681827" y="288250"/>
                  </a:lnTo>
                  <a:cubicBezTo>
                    <a:pt x="644385" y="298774"/>
                    <a:pt x="606538" y="308489"/>
                    <a:pt x="568689" y="318001"/>
                  </a:cubicBezTo>
                  <a:cubicBezTo>
                    <a:pt x="546832" y="323264"/>
                    <a:pt x="525378" y="328121"/>
                    <a:pt x="503722" y="332776"/>
                  </a:cubicBezTo>
                  <a:cubicBezTo>
                    <a:pt x="474983" y="339050"/>
                    <a:pt x="446445" y="344312"/>
                    <a:pt x="417705" y="348968"/>
                  </a:cubicBezTo>
                  <a:lnTo>
                    <a:pt x="417705" y="348968"/>
                  </a:lnTo>
                  <a:cubicBezTo>
                    <a:pt x="334320" y="363175"/>
                    <a:pt x="249578" y="367931"/>
                    <a:pt x="165121" y="363134"/>
                  </a:cubicBezTo>
                  <a:lnTo>
                    <a:pt x="153785" y="363134"/>
                  </a:lnTo>
                  <a:cubicBezTo>
                    <a:pt x="112640" y="362851"/>
                    <a:pt x="72425" y="350687"/>
                    <a:pt x="38018" y="328121"/>
                  </a:cubicBezTo>
                  <a:cubicBezTo>
                    <a:pt x="-36462" y="269629"/>
                    <a:pt x="11910" y="210936"/>
                    <a:pt x="83556" y="164790"/>
                  </a:cubicBezTo>
                  <a:cubicBezTo>
                    <a:pt x="137008" y="132833"/>
                    <a:pt x="193232" y="105732"/>
                    <a:pt x="251541" y="83834"/>
                  </a:cubicBezTo>
                  <a:cubicBezTo>
                    <a:pt x="268543" y="76952"/>
                    <a:pt x="285745" y="70213"/>
                    <a:pt x="303151" y="63594"/>
                  </a:cubicBezTo>
                  <a:cubicBezTo>
                    <a:pt x="335129" y="52463"/>
                    <a:pt x="367714" y="43355"/>
                    <a:pt x="400704" y="34450"/>
                  </a:cubicBezTo>
                  <a:cubicBezTo>
                    <a:pt x="467169" y="17429"/>
                    <a:pt x="535052" y="6520"/>
                    <a:pt x="603501" y="1865"/>
                  </a:cubicBezTo>
                  <a:lnTo>
                    <a:pt x="606739" y="1865"/>
                  </a:lnTo>
                  <a:cubicBezTo>
                    <a:pt x="635682" y="-159"/>
                    <a:pt x="664421" y="-564"/>
                    <a:pt x="693363" y="44"/>
                  </a:cubicBezTo>
                  <a:cubicBezTo>
                    <a:pt x="703888" y="44"/>
                    <a:pt x="713602" y="44"/>
                    <a:pt x="724734" y="1460"/>
                  </a:cubicBezTo>
                  <a:cubicBezTo>
                    <a:pt x="742079" y="2391"/>
                    <a:pt x="759322" y="4557"/>
                    <a:pt x="776343" y="7937"/>
                  </a:cubicBezTo>
                  <a:cubicBezTo>
                    <a:pt x="801440" y="12511"/>
                    <a:pt x="825586" y="21254"/>
                    <a:pt x="847788" y="33843"/>
                  </a:cubicBezTo>
                  <a:cubicBezTo>
                    <a:pt x="893124" y="60559"/>
                    <a:pt x="923483" y="112978"/>
                    <a:pt x="908506" y="162160"/>
                  </a:cubicBezTo>
                  <a:close/>
                </a:path>
              </a:pathLst>
            </a:custGeom>
            <a:solidFill>
              <a:srgbClr val="297267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1F28DCD-930C-4B40-BA21-F062A6FA101B}"/>
                </a:ext>
              </a:extLst>
            </p:cNvPr>
            <p:cNvSpPr/>
            <p:nvPr/>
          </p:nvSpPr>
          <p:spPr>
            <a:xfrm>
              <a:off x="389574" y="5119848"/>
              <a:ext cx="436540" cy="818523"/>
            </a:xfrm>
            <a:custGeom>
              <a:avLst/>
              <a:gdLst>
                <a:gd name="connsiteX0" fmla="*/ 437229 w 436540"/>
                <a:gd name="connsiteY0" fmla="*/ 773782 h 818523"/>
                <a:gd name="connsiteX1" fmla="*/ 323890 w 436540"/>
                <a:gd name="connsiteY1" fmla="*/ 803534 h 818523"/>
                <a:gd name="connsiteX2" fmla="*/ 259125 w 436540"/>
                <a:gd name="connsiteY2" fmla="*/ 818309 h 818523"/>
                <a:gd name="connsiteX3" fmla="*/ 206098 w 436540"/>
                <a:gd name="connsiteY3" fmla="*/ 670968 h 818523"/>
                <a:gd name="connsiteX4" fmla="*/ 155905 w 436540"/>
                <a:gd name="connsiteY4" fmla="*/ 519376 h 818523"/>
                <a:gd name="connsiteX5" fmla="*/ 64424 w 436540"/>
                <a:gd name="connsiteY5" fmla="*/ 256266 h 818523"/>
                <a:gd name="connsiteX6" fmla="*/ 23945 w 436540"/>
                <a:gd name="connsiteY6" fmla="*/ 156082 h 818523"/>
                <a:gd name="connsiteX7" fmla="*/ 1885 w 436540"/>
                <a:gd name="connsiteY7" fmla="*/ 67029 h 818523"/>
                <a:gd name="connsiteX8" fmla="*/ 165417 w 436540"/>
                <a:gd name="connsiteY8" fmla="*/ 848 h 818523"/>
                <a:gd name="connsiteX9" fmla="*/ 177561 w 436540"/>
                <a:gd name="connsiteY9" fmla="*/ 848 h 818523"/>
                <a:gd name="connsiteX10" fmla="*/ 184038 w 436540"/>
                <a:gd name="connsiteY10" fmla="*/ 9753 h 818523"/>
                <a:gd name="connsiteX11" fmla="*/ 360523 w 436540"/>
                <a:gd name="connsiteY11" fmla="*/ 487398 h 818523"/>
                <a:gd name="connsiteX12" fmla="*/ 362547 w 436540"/>
                <a:gd name="connsiteY12" fmla="*/ 494684 h 818523"/>
                <a:gd name="connsiteX13" fmla="*/ 437229 w 436540"/>
                <a:gd name="connsiteY13" fmla="*/ 773782 h 81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540" h="818523">
                  <a:moveTo>
                    <a:pt x="437229" y="773782"/>
                  </a:moveTo>
                  <a:cubicBezTo>
                    <a:pt x="399787" y="784307"/>
                    <a:pt x="361940" y="794021"/>
                    <a:pt x="323890" y="803534"/>
                  </a:cubicBezTo>
                  <a:cubicBezTo>
                    <a:pt x="302234" y="808797"/>
                    <a:pt x="280578" y="813654"/>
                    <a:pt x="259125" y="818309"/>
                  </a:cubicBezTo>
                  <a:cubicBezTo>
                    <a:pt x="240302" y="769533"/>
                    <a:pt x="222897" y="720352"/>
                    <a:pt x="206098" y="670968"/>
                  </a:cubicBezTo>
                  <a:cubicBezTo>
                    <a:pt x="189299" y="621584"/>
                    <a:pt x="172299" y="569771"/>
                    <a:pt x="155905" y="519376"/>
                  </a:cubicBezTo>
                  <a:cubicBezTo>
                    <a:pt x="127166" y="431133"/>
                    <a:pt x="98021" y="343092"/>
                    <a:pt x="64424" y="256266"/>
                  </a:cubicBezTo>
                  <a:cubicBezTo>
                    <a:pt x="50924" y="222528"/>
                    <a:pt x="37445" y="189133"/>
                    <a:pt x="23945" y="156082"/>
                  </a:cubicBezTo>
                  <a:cubicBezTo>
                    <a:pt x="15648" y="137664"/>
                    <a:pt x="-4389" y="85650"/>
                    <a:pt x="1885" y="67029"/>
                  </a:cubicBezTo>
                  <a:cubicBezTo>
                    <a:pt x="14231" y="31611"/>
                    <a:pt x="132023" y="8336"/>
                    <a:pt x="165417" y="848"/>
                  </a:cubicBezTo>
                  <a:cubicBezTo>
                    <a:pt x="169344" y="-569"/>
                    <a:pt x="173634" y="-569"/>
                    <a:pt x="177561" y="848"/>
                  </a:cubicBezTo>
                  <a:cubicBezTo>
                    <a:pt x="180557" y="3094"/>
                    <a:pt x="182824" y="6211"/>
                    <a:pt x="184038" y="9753"/>
                  </a:cubicBezTo>
                  <a:cubicBezTo>
                    <a:pt x="251718" y="165554"/>
                    <a:pt x="310633" y="325019"/>
                    <a:pt x="360523" y="487398"/>
                  </a:cubicBezTo>
                  <a:cubicBezTo>
                    <a:pt x="360523" y="489624"/>
                    <a:pt x="361940" y="492255"/>
                    <a:pt x="362547" y="494684"/>
                  </a:cubicBezTo>
                  <a:cubicBezTo>
                    <a:pt x="389870" y="587177"/>
                    <a:pt x="415169" y="679873"/>
                    <a:pt x="437229" y="773782"/>
                  </a:cubicBezTo>
                  <a:close/>
                </a:path>
              </a:pathLst>
            </a:custGeom>
            <a:solidFill>
              <a:srgbClr val="332F29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938B5C7-0D5F-446C-9043-0425731A808A}"/>
                </a:ext>
              </a:extLst>
            </p:cNvPr>
            <p:cNvSpPr/>
            <p:nvPr/>
          </p:nvSpPr>
          <p:spPr>
            <a:xfrm>
              <a:off x="329794" y="4946687"/>
              <a:ext cx="220876" cy="193855"/>
            </a:xfrm>
            <a:custGeom>
              <a:avLst/>
              <a:gdLst>
                <a:gd name="connsiteX0" fmla="*/ 115501 w 220876"/>
                <a:gd name="connsiteY0" fmla="*/ 193640 h 193855"/>
                <a:gd name="connsiteX1" fmla="*/ 77249 w 220876"/>
                <a:gd name="connsiteY1" fmla="*/ 103576 h 193855"/>
                <a:gd name="connsiteX2" fmla="*/ 10460 w 220876"/>
                <a:gd name="connsiteY2" fmla="*/ 104790 h 193855"/>
                <a:gd name="connsiteX3" fmla="*/ 948 w 220876"/>
                <a:gd name="connsiteY3" fmla="*/ 93456 h 193855"/>
                <a:gd name="connsiteX4" fmla="*/ 14913 w 220876"/>
                <a:gd name="connsiteY4" fmla="*/ 71193 h 193855"/>
                <a:gd name="connsiteX5" fmla="*/ 184517 w 220876"/>
                <a:gd name="connsiteY5" fmla="*/ 2785 h 193855"/>
                <a:gd name="connsiteX6" fmla="*/ 205970 w 220876"/>
                <a:gd name="connsiteY6" fmla="*/ -49 h 193855"/>
                <a:gd name="connsiteX7" fmla="*/ 221555 w 220876"/>
                <a:gd name="connsiteY7" fmla="*/ 13106 h 193855"/>
                <a:gd name="connsiteX8" fmla="*/ 212447 w 220876"/>
                <a:gd name="connsiteY8" fmla="*/ 33346 h 193855"/>
                <a:gd name="connsiteX9" fmla="*/ 146669 w 220876"/>
                <a:gd name="connsiteY9" fmla="*/ 76658 h 193855"/>
                <a:gd name="connsiteX10" fmla="*/ 177433 w 220876"/>
                <a:gd name="connsiteY10" fmla="*/ 185747 h 19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876" h="193855">
                  <a:moveTo>
                    <a:pt x="115501" y="193640"/>
                  </a:moveTo>
                  <a:lnTo>
                    <a:pt x="77249" y="103576"/>
                  </a:lnTo>
                  <a:cubicBezTo>
                    <a:pt x="55189" y="110457"/>
                    <a:pt x="29890" y="116934"/>
                    <a:pt x="10460" y="104790"/>
                  </a:cubicBezTo>
                  <a:cubicBezTo>
                    <a:pt x="5967" y="102341"/>
                    <a:pt x="2566" y="98294"/>
                    <a:pt x="948" y="93456"/>
                  </a:cubicBezTo>
                  <a:cubicBezTo>
                    <a:pt x="-874" y="84349"/>
                    <a:pt x="7222" y="76658"/>
                    <a:pt x="14913" y="71193"/>
                  </a:cubicBezTo>
                  <a:cubicBezTo>
                    <a:pt x="67190" y="38992"/>
                    <a:pt x="124528" y="15879"/>
                    <a:pt x="184517" y="2785"/>
                  </a:cubicBezTo>
                  <a:cubicBezTo>
                    <a:pt x="191399" y="336"/>
                    <a:pt x="198705" y="-636"/>
                    <a:pt x="205970" y="-49"/>
                  </a:cubicBezTo>
                  <a:cubicBezTo>
                    <a:pt x="213378" y="680"/>
                    <a:pt x="219592" y="5922"/>
                    <a:pt x="221555" y="13106"/>
                  </a:cubicBezTo>
                  <a:cubicBezTo>
                    <a:pt x="221777" y="20899"/>
                    <a:pt x="218418" y="28347"/>
                    <a:pt x="212447" y="33346"/>
                  </a:cubicBezTo>
                  <a:cubicBezTo>
                    <a:pt x="194030" y="52492"/>
                    <a:pt x="171543" y="67287"/>
                    <a:pt x="146669" y="76658"/>
                  </a:cubicBezTo>
                  <a:cubicBezTo>
                    <a:pt x="152438" y="114141"/>
                    <a:pt x="162780" y="150774"/>
                    <a:pt x="177433" y="185747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7E308C3-B9BD-473E-BD02-F8B2004AC733}"/>
                </a:ext>
              </a:extLst>
            </p:cNvPr>
            <p:cNvSpPr/>
            <p:nvPr/>
          </p:nvSpPr>
          <p:spPr>
            <a:xfrm>
              <a:off x="432464" y="5256715"/>
              <a:ext cx="186604" cy="52824"/>
            </a:xfrm>
            <a:custGeom>
              <a:avLst/>
              <a:gdLst>
                <a:gd name="connsiteX0" fmla="*/ 688 w 186604"/>
                <a:gd name="connsiteY0" fmla="*/ 52609 h 52824"/>
                <a:gd name="connsiteX1" fmla="*/ 187293 w 186604"/>
                <a:gd name="connsiteY1" fmla="*/ -215 h 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604" h="52824">
                  <a:moveTo>
                    <a:pt x="688" y="52609"/>
                  </a:moveTo>
                  <a:cubicBezTo>
                    <a:pt x="63430" y="37025"/>
                    <a:pt x="125767" y="19417"/>
                    <a:pt x="187293" y="-215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8F8DBB8-8465-4FE7-8589-91927801D102}"/>
                </a:ext>
              </a:extLst>
            </p:cNvPr>
            <p:cNvSpPr/>
            <p:nvPr/>
          </p:nvSpPr>
          <p:spPr>
            <a:xfrm>
              <a:off x="590733" y="5146107"/>
              <a:ext cx="171173" cy="280289"/>
            </a:xfrm>
            <a:custGeom>
              <a:avLst/>
              <a:gdLst>
                <a:gd name="connsiteX0" fmla="*/ 688 w 171173"/>
                <a:gd name="connsiteY0" fmla="*/ 10007 h 280289"/>
                <a:gd name="connsiteX1" fmla="*/ 47442 w 171173"/>
                <a:gd name="connsiteY1" fmla="*/ 6566 h 280289"/>
                <a:gd name="connsiteX2" fmla="*/ 78610 w 171173"/>
                <a:gd name="connsiteY2" fmla="*/ 47044 h 280289"/>
                <a:gd name="connsiteX3" fmla="*/ 109575 w 171173"/>
                <a:gd name="connsiteY3" fmla="*/ 113631 h 280289"/>
                <a:gd name="connsiteX4" fmla="*/ 168877 w 171173"/>
                <a:gd name="connsiteY4" fmla="*/ 253687 h 280289"/>
                <a:gd name="connsiteX5" fmla="*/ 165233 w 171173"/>
                <a:gd name="connsiteY5" fmla="*/ 279188 h 280289"/>
                <a:gd name="connsiteX6" fmla="*/ 147019 w 171173"/>
                <a:gd name="connsiteY6" fmla="*/ 269473 h 280289"/>
                <a:gd name="connsiteX7" fmla="*/ 52906 w 171173"/>
                <a:gd name="connsiteY7" fmla="*/ 86308 h 280289"/>
                <a:gd name="connsiteX8" fmla="*/ 14654 w 171173"/>
                <a:gd name="connsiteY8" fmla="*/ 55342 h 2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73" h="280289">
                  <a:moveTo>
                    <a:pt x="688" y="10007"/>
                  </a:moveTo>
                  <a:cubicBezTo>
                    <a:pt x="13439" y="-2198"/>
                    <a:pt x="33051" y="-3635"/>
                    <a:pt x="47442" y="6566"/>
                  </a:cubicBezTo>
                  <a:cubicBezTo>
                    <a:pt x="61285" y="17009"/>
                    <a:pt x="72052" y="30994"/>
                    <a:pt x="78610" y="47044"/>
                  </a:cubicBezTo>
                  <a:cubicBezTo>
                    <a:pt x="89741" y="68903"/>
                    <a:pt x="98849" y="91165"/>
                    <a:pt x="109575" y="113631"/>
                  </a:cubicBezTo>
                  <a:cubicBezTo>
                    <a:pt x="129815" y="160181"/>
                    <a:pt x="150054" y="206732"/>
                    <a:pt x="168877" y="253687"/>
                  </a:cubicBezTo>
                  <a:cubicBezTo>
                    <a:pt x="172520" y="262591"/>
                    <a:pt x="174341" y="275747"/>
                    <a:pt x="165233" y="279188"/>
                  </a:cubicBezTo>
                  <a:cubicBezTo>
                    <a:pt x="156127" y="282629"/>
                    <a:pt x="151471" y="275342"/>
                    <a:pt x="147019" y="269473"/>
                  </a:cubicBezTo>
                  <a:cubicBezTo>
                    <a:pt x="105326" y="214827"/>
                    <a:pt x="87921" y="145609"/>
                    <a:pt x="52906" y="86308"/>
                  </a:cubicBezTo>
                  <a:cubicBezTo>
                    <a:pt x="44203" y="71534"/>
                    <a:pt x="32667" y="55949"/>
                    <a:pt x="14654" y="55342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01F75DA-959C-4764-906E-C7E49B5F5158}"/>
                </a:ext>
              </a:extLst>
            </p:cNvPr>
            <p:cNvSpPr/>
            <p:nvPr/>
          </p:nvSpPr>
          <p:spPr>
            <a:xfrm>
              <a:off x="497656" y="5370375"/>
              <a:ext cx="208927" cy="521041"/>
            </a:xfrm>
            <a:custGeom>
              <a:avLst/>
              <a:gdLst>
                <a:gd name="connsiteX0" fmla="*/ 109553 w 208927"/>
                <a:gd name="connsiteY0" fmla="*/ 318435 h 521041"/>
                <a:gd name="connsiteX1" fmla="*/ 209332 w 208927"/>
                <a:gd name="connsiteY1" fmla="*/ 520827 h 521041"/>
                <a:gd name="connsiteX2" fmla="*/ 193344 w 208927"/>
                <a:gd name="connsiteY2" fmla="*/ 427119 h 521041"/>
                <a:gd name="connsiteX3" fmla="*/ 81623 w 208927"/>
                <a:gd name="connsiteY3" fmla="*/ 117865 h 521041"/>
                <a:gd name="connsiteX4" fmla="*/ 11797 w 208927"/>
                <a:gd name="connsiteY4" fmla="*/ 275 h 521041"/>
                <a:gd name="connsiteX5" fmla="*/ 39121 w 208927"/>
                <a:gd name="connsiteY5" fmla="*/ 129806 h 52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927" h="521041">
                  <a:moveTo>
                    <a:pt x="109553" y="318435"/>
                  </a:moveTo>
                  <a:cubicBezTo>
                    <a:pt x="136269" y="389272"/>
                    <a:pt x="163389" y="461526"/>
                    <a:pt x="209332" y="520827"/>
                  </a:cubicBezTo>
                  <a:cubicBezTo>
                    <a:pt x="210971" y="488788"/>
                    <a:pt x="205508" y="456790"/>
                    <a:pt x="193344" y="427119"/>
                  </a:cubicBezTo>
                  <a:cubicBezTo>
                    <a:pt x="159139" y="323090"/>
                    <a:pt x="124732" y="218655"/>
                    <a:pt x="81623" y="117865"/>
                  </a:cubicBezTo>
                  <a:cubicBezTo>
                    <a:pt x="72312" y="96411"/>
                    <a:pt x="37907" y="-8226"/>
                    <a:pt x="11797" y="275"/>
                  </a:cubicBezTo>
                  <a:cubicBezTo>
                    <a:pt x="-22204" y="11406"/>
                    <a:pt x="32036" y="109364"/>
                    <a:pt x="39121" y="129806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E04ABDA-6A97-42F9-912A-9A2C31612FF2}"/>
                </a:ext>
              </a:extLst>
            </p:cNvPr>
            <p:cNvSpPr/>
            <p:nvPr/>
          </p:nvSpPr>
          <p:spPr>
            <a:xfrm>
              <a:off x="747789" y="5269461"/>
              <a:ext cx="208353" cy="646040"/>
            </a:xfrm>
            <a:custGeom>
              <a:avLst/>
              <a:gdLst>
                <a:gd name="connsiteX0" fmla="*/ 122529 w 208353"/>
                <a:gd name="connsiteY0" fmla="*/ 613240 h 646040"/>
                <a:gd name="connsiteX1" fmla="*/ 183246 w 208353"/>
                <a:gd name="connsiteY1" fmla="*/ 595632 h 646040"/>
                <a:gd name="connsiteX2" fmla="*/ 195188 w 208353"/>
                <a:gd name="connsiteY2" fmla="*/ 592192 h 646040"/>
                <a:gd name="connsiteX3" fmla="*/ 198021 w 208353"/>
                <a:gd name="connsiteY3" fmla="*/ 526009 h 646040"/>
                <a:gd name="connsiteX4" fmla="*/ 205308 w 208353"/>
                <a:gd name="connsiteY4" fmla="*/ 381501 h 646040"/>
                <a:gd name="connsiteX5" fmla="*/ 206723 w 208353"/>
                <a:gd name="connsiteY5" fmla="*/ 335963 h 646040"/>
                <a:gd name="connsiteX6" fmla="*/ 206723 w 208353"/>
                <a:gd name="connsiteY6" fmla="*/ 89247 h 646040"/>
                <a:gd name="connsiteX7" fmla="*/ 204903 w 208353"/>
                <a:gd name="connsiteY7" fmla="*/ 18005 h 646040"/>
                <a:gd name="connsiteX8" fmla="*/ 195389 w 208353"/>
                <a:gd name="connsiteY8" fmla="*/ 10314 h 646040"/>
                <a:gd name="connsiteX9" fmla="*/ 143780 w 208353"/>
                <a:gd name="connsiteY9" fmla="*/ -210 h 646040"/>
                <a:gd name="connsiteX10" fmla="*/ 87313 w 208353"/>
                <a:gd name="connsiteY10" fmla="*/ 53828 h 646040"/>
                <a:gd name="connsiteX11" fmla="*/ 38536 w 208353"/>
                <a:gd name="connsiteY11" fmla="*/ 329891 h 646040"/>
                <a:gd name="connsiteX12" fmla="*/ 38536 w 208353"/>
                <a:gd name="connsiteY12" fmla="*/ 335356 h 646040"/>
                <a:gd name="connsiteX13" fmla="*/ 38536 w 208353"/>
                <a:gd name="connsiteY13" fmla="*/ 337380 h 646040"/>
                <a:gd name="connsiteX14" fmla="*/ 688 w 208353"/>
                <a:gd name="connsiteY14" fmla="*/ 645825 h 646040"/>
                <a:gd name="connsiteX15" fmla="*/ 113826 w 208353"/>
                <a:gd name="connsiteY15" fmla="*/ 616074 h 64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8353" h="646040">
                  <a:moveTo>
                    <a:pt x="122529" y="613240"/>
                  </a:moveTo>
                  <a:cubicBezTo>
                    <a:pt x="142768" y="607371"/>
                    <a:pt x="163007" y="601704"/>
                    <a:pt x="183246" y="595632"/>
                  </a:cubicBezTo>
                  <a:lnTo>
                    <a:pt x="195188" y="592192"/>
                  </a:lnTo>
                  <a:cubicBezTo>
                    <a:pt x="196604" y="561631"/>
                    <a:pt x="197617" y="531474"/>
                    <a:pt x="198021" y="526009"/>
                  </a:cubicBezTo>
                  <a:cubicBezTo>
                    <a:pt x="201260" y="477840"/>
                    <a:pt x="203688" y="429873"/>
                    <a:pt x="205308" y="381501"/>
                  </a:cubicBezTo>
                  <a:cubicBezTo>
                    <a:pt x="205308" y="366322"/>
                    <a:pt x="206319" y="351345"/>
                    <a:pt x="206723" y="335963"/>
                  </a:cubicBezTo>
                  <a:cubicBezTo>
                    <a:pt x="208890" y="253792"/>
                    <a:pt x="208890" y="171560"/>
                    <a:pt x="206723" y="89247"/>
                  </a:cubicBezTo>
                  <a:cubicBezTo>
                    <a:pt x="206723" y="72651"/>
                    <a:pt x="212997" y="31768"/>
                    <a:pt x="204903" y="18005"/>
                  </a:cubicBezTo>
                  <a:cubicBezTo>
                    <a:pt x="202534" y="14585"/>
                    <a:pt x="199235" y="11913"/>
                    <a:pt x="195389" y="10314"/>
                  </a:cubicBezTo>
                  <a:cubicBezTo>
                    <a:pt x="179118" y="3211"/>
                    <a:pt x="161530" y="-372"/>
                    <a:pt x="143780" y="-210"/>
                  </a:cubicBezTo>
                  <a:cubicBezTo>
                    <a:pt x="108969" y="-210"/>
                    <a:pt x="95610" y="22862"/>
                    <a:pt x="87313" y="53828"/>
                  </a:cubicBezTo>
                  <a:cubicBezTo>
                    <a:pt x="65980" y="144885"/>
                    <a:pt x="49688" y="237034"/>
                    <a:pt x="38536" y="329891"/>
                  </a:cubicBezTo>
                  <a:cubicBezTo>
                    <a:pt x="38637" y="331713"/>
                    <a:pt x="38637" y="333534"/>
                    <a:pt x="38536" y="335356"/>
                  </a:cubicBezTo>
                  <a:cubicBezTo>
                    <a:pt x="38536" y="335356"/>
                    <a:pt x="38536" y="336773"/>
                    <a:pt x="38536" y="337380"/>
                  </a:cubicBezTo>
                  <a:cubicBezTo>
                    <a:pt x="23013" y="439790"/>
                    <a:pt x="10404" y="542606"/>
                    <a:pt x="688" y="645825"/>
                  </a:cubicBezTo>
                  <a:cubicBezTo>
                    <a:pt x="38536" y="636717"/>
                    <a:pt x="76383" y="625586"/>
                    <a:pt x="113826" y="616074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37BA9A5-21F5-457F-A919-6FB238735C02}"/>
                </a:ext>
              </a:extLst>
            </p:cNvPr>
            <p:cNvSpPr/>
            <p:nvPr/>
          </p:nvSpPr>
          <p:spPr>
            <a:xfrm>
              <a:off x="865582" y="5281812"/>
              <a:ext cx="85197" cy="589770"/>
            </a:xfrm>
            <a:custGeom>
              <a:avLst/>
              <a:gdLst>
                <a:gd name="connsiteX0" fmla="*/ 83670 w 85197"/>
                <a:gd name="connsiteY0" fmla="*/ 78718 h 589770"/>
                <a:gd name="connsiteX1" fmla="*/ 83670 w 85197"/>
                <a:gd name="connsiteY1" fmla="*/ 325434 h 589770"/>
                <a:gd name="connsiteX2" fmla="*/ 82456 w 85197"/>
                <a:gd name="connsiteY2" fmla="*/ 370972 h 589770"/>
                <a:gd name="connsiteX3" fmla="*/ 75169 w 85197"/>
                <a:gd name="connsiteY3" fmla="*/ 515481 h 589770"/>
                <a:gd name="connsiteX4" fmla="*/ 73145 w 85197"/>
                <a:gd name="connsiteY4" fmla="*/ 571542 h 589770"/>
                <a:gd name="connsiteX5" fmla="*/ 688 w 85197"/>
                <a:gd name="connsiteY5" fmla="*/ 589556 h 589770"/>
                <a:gd name="connsiteX6" fmla="*/ 18296 w 85197"/>
                <a:gd name="connsiteY6" fmla="*/ 455369 h 589770"/>
                <a:gd name="connsiteX7" fmla="*/ 32262 w 85197"/>
                <a:gd name="connsiteY7" fmla="*/ 318957 h 589770"/>
                <a:gd name="connsiteX8" fmla="*/ 38536 w 85197"/>
                <a:gd name="connsiteY8" fmla="*/ 132959 h 589770"/>
                <a:gd name="connsiteX9" fmla="*/ 34084 w 85197"/>
                <a:gd name="connsiteY9" fmla="*/ 26298 h 589770"/>
                <a:gd name="connsiteX10" fmla="*/ 72740 w 85197"/>
                <a:gd name="connsiteY10" fmla="*/ -215 h 589770"/>
                <a:gd name="connsiteX11" fmla="*/ 82253 w 85197"/>
                <a:gd name="connsiteY11" fmla="*/ 7476 h 589770"/>
                <a:gd name="connsiteX12" fmla="*/ 83670 w 85197"/>
                <a:gd name="connsiteY12" fmla="*/ 78718 h 58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197" h="589770">
                  <a:moveTo>
                    <a:pt x="83670" y="78718"/>
                  </a:moveTo>
                  <a:cubicBezTo>
                    <a:pt x="85693" y="161031"/>
                    <a:pt x="85693" y="243262"/>
                    <a:pt x="83670" y="325434"/>
                  </a:cubicBezTo>
                  <a:cubicBezTo>
                    <a:pt x="83670" y="340816"/>
                    <a:pt x="83670" y="355793"/>
                    <a:pt x="82456" y="370972"/>
                  </a:cubicBezTo>
                  <a:cubicBezTo>
                    <a:pt x="80634" y="419344"/>
                    <a:pt x="78205" y="467311"/>
                    <a:pt x="75169" y="515481"/>
                  </a:cubicBezTo>
                  <a:cubicBezTo>
                    <a:pt x="75169" y="521552"/>
                    <a:pt x="75169" y="540981"/>
                    <a:pt x="73145" y="571542"/>
                  </a:cubicBezTo>
                  <a:cubicBezTo>
                    <a:pt x="69097" y="572757"/>
                    <a:pt x="21333" y="583888"/>
                    <a:pt x="688" y="589556"/>
                  </a:cubicBezTo>
                  <a:cubicBezTo>
                    <a:pt x="7368" y="540577"/>
                    <a:pt x="12225" y="504551"/>
                    <a:pt x="18296" y="455369"/>
                  </a:cubicBezTo>
                  <a:cubicBezTo>
                    <a:pt x="23559" y="410034"/>
                    <a:pt x="28619" y="364698"/>
                    <a:pt x="32262" y="318957"/>
                  </a:cubicBezTo>
                  <a:cubicBezTo>
                    <a:pt x="37119" y="257228"/>
                    <a:pt x="39750" y="195296"/>
                    <a:pt x="38536" y="132959"/>
                  </a:cubicBezTo>
                  <a:cubicBezTo>
                    <a:pt x="38536" y="104826"/>
                    <a:pt x="22345" y="53217"/>
                    <a:pt x="34084" y="26298"/>
                  </a:cubicBezTo>
                  <a:cubicBezTo>
                    <a:pt x="41087" y="10998"/>
                    <a:pt x="55942" y="797"/>
                    <a:pt x="72740" y="-215"/>
                  </a:cubicBezTo>
                  <a:cubicBezTo>
                    <a:pt x="76545" y="1444"/>
                    <a:pt x="79824" y="4096"/>
                    <a:pt x="82253" y="7476"/>
                  </a:cubicBezTo>
                  <a:cubicBezTo>
                    <a:pt x="89741" y="21238"/>
                    <a:pt x="83265" y="62122"/>
                    <a:pt x="83670" y="78718"/>
                  </a:cubicBezTo>
                  <a:close/>
                </a:path>
              </a:pathLst>
            </a:custGeom>
            <a:solidFill>
              <a:srgbClr val="D67A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83D8173C-9FB9-499A-8669-B4F89041ABC4}"/>
                </a:ext>
              </a:extLst>
            </p:cNvPr>
            <p:cNvSpPr/>
            <p:nvPr/>
          </p:nvSpPr>
          <p:spPr>
            <a:xfrm>
              <a:off x="772385" y="4835942"/>
              <a:ext cx="318119" cy="523442"/>
            </a:xfrm>
            <a:custGeom>
              <a:avLst/>
              <a:gdLst>
                <a:gd name="connsiteX0" fmla="*/ 101374 w 318119"/>
                <a:gd name="connsiteY0" fmla="*/ 144496 h 523442"/>
                <a:gd name="connsiteX1" fmla="*/ 27299 w 318119"/>
                <a:gd name="connsiteY1" fmla="*/ 246906 h 523442"/>
                <a:gd name="connsiteX2" fmla="*/ 1797 w 318119"/>
                <a:gd name="connsiteY2" fmla="*/ 368341 h 523442"/>
                <a:gd name="connsiteX3" fmla="*/ 18799 w 318119"/>
                <a:gd name="connsiteY3" fmla="*/ 424606 h 523442"/>
                <a:gd name="connsiteX4" fmla="*/ 50169 w 318119"/>
                <a:gd name="connsiteY4" fmla="*/ 478644 h 523442"/>
                <a:gd name="connsiteX5" fmla="*/ 239000 w 318119"/>
                <a:gd name="connsiteY5" fmla="*/ 498884 h 523442"/>
                <a:gd name="connsiteX6" fmla="*/ 317327 w 318119"/>
                <a:gd name="connsiteY6" fmla="*/ 316731 h 523442"/>
                <a:gd name="connsiteX7" fmla="*/ 295266 w 318119"/>
                <a:gd name="connsiteY7" fmla="*/ 224440 h 523442"/>
                <a:gd name="connsiteX8" fmla="*/ 259645 w 318119"/>
                <a:gd name="connsiteY8" fmla="*/ 110291 h 523442"/>
                <a:gd name="connsiteX9" fmla="*/ 223619 w 318119"/>
                <a:gd name="connsiteY9" fmla="*/ -215 h 523442"/>
                <a:gd name="connsiteX10" fmla="*/ 101374 w 318119"/>
                <a:gd name="connsiteY10" fmla="*/ 144496 h 52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8119" h="523442">
                  <a:moveTo>
                    <a:pt x="101374" y="144496"/>
                  </a:moveTo>
                  <a:cubicBezTo>
                    <a:pt x="73141" y="175927"/>
                    <a:pt x="48307" y="210253"/>
                    <a:pt x="27299" y="246906"/>
                  </a:cubicBezTo>
                  <a:cubicBezTo>
                    <a:pt x="6290" y="283721"/>
                    <a:pt x="-2635" y="326183"/>
                    <a:pt x="1797" y="368341"/>
                  </a:cubicBezTo>
                  <a:cubicBezTo>
                    <a:pt x="5015" y="387750"/>
                    <a:pt x="10722" y="406653"/>
                    <a:pt x="18799" y="424606"/>
                  </a:cubicBezTo>
                  <a:cubicBezTo>
                    <a:pt x="26489" y="444096"/>
                    <a:pt x="37054" y="462311"/>
                    <a:pt x="50169" y="478644"/>
                  </a:cubicBezTo>
                  <a:cubicBezTo>
                    <a:pt x="95302" y="531064"/>
                    <a:pt x="181522" y="536529"/>
                    <a:pt x="239000" y="498884"/>
                  </a:cubicBezTo>
                  <a:cubicBezTo>
                    <a:pt x="296075" y="456746"/>
                    <a:pt x="326009" y="387143"/>
                    <a:pt x="317327" y="316731"/>
                  </a:cubicBezTo>
                  <a:cubicBezTo>
                    <a:pt x="313218" y="285279"/>
                    <a:pt x="305830" y="254354"/>
                    <a:pt x="295266" y="224440"/>
                  </a:cubicBezTo>
                  <a:cubicBezTo>
                    <a:pt x="283386" y="186390"/>
                    <a:pt x="271526" y="148341"/>
                    <a:pt x="259645" y="110291"/>
                  </a:cubicBezTo>
                  <a:cubicBezTo>
                    <a:pt x="248513" y="75075"/>
                    <a:pt x="241430" y="31763"/>
                    <a:pt x="223619" y="-215"/>
                  </a:cubicBezTo>
                  <a:cubicBezTo>
                    <a:pt x="177474" y="38847"/>
                    <a:pt x="140031" y="98148"/>
                    <a:pt x="101374" y="144496"/>
                  </a:cubicBezTo>
                  <a:close/>
                </a:path>
              </a:pathLst>
            </a:custGeom>
            <a:solidFill>
              <a:srgbClr val="FFFFFF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332AD94-5629-428D-A5D2-402759FEBA5D}"/>
                </a:ext>
              </a:extLst>
            </p:cNvPr>
            <p:cNvSpPr/>
            <p:nvPr/>
          </p:nvSpPr>
          <p:spPr>
            <a:xfrm>
              <a:off x="91837" y="4926552"/>
              <a:ext cx="235383" cy="417397"/>
            </a:xfrm>
            <a:custGeom>
              <a:avLst/>
              <a:gdLst>
                <a:gd name="connsiteX0" fmla="*/ 235665 w 235383"/>
                <a:gd name="connsiteY0" fmla="*/ 342496 h 417397"/>
                <a:gd name="connsiteX1" fmla="*/ 127993 w 235383"/>
                <a:gd name="connsiteY1" fmla="*/ 407869 h 417397"/>
                <a:gd name="connsiteX2" fmla="*/ 4534 w 235383"/>
                <a:gd name="connsiteY2" fmla="*/ 401595 h 417397"/>
                <a:gd name="connsiteX3" fmla="*/ 688 w 235383"/>
                <a:gd name="connsiteY3" fmla="*/ 205477 h 417397"/>
                <a:gd name="connsiteX4" fmla="*/ 688 w 235383"/>
                <a:gd name="connsiteY4" fmla="*/ 137271 h 417397"/>
                <a:gd name="connsiteX5" fmla="*/ 2509 w 235383"/>
                <a:gd name="connsiteY5" fmla="*/ 36075 h 417397"/>
                <a:gd name="connsiteX6" fmla="*/ 22749 w 235383"/>
                <a:gd name="connsiteY6" fmla="*/ 5918 h 417397"/>
                <a:gd name="connsiteX7" fmla="*/ 68489 w 235383"/>
                <a:gd name="connsiteY7" fmla="*/ 68660 h 417397"/>
                <a:gd name="connsiteX8" fmla="*/ 95003 w 235383"/>
                <a:gd name="connsiteY8" fmla="*/ 109138 h 417397"/>
                <a:gd name="connsiteX9" fmla="*/ 235665 w 235383"/>
                <a:gd name="connsiteY9" fmla="*/ 342496 h 41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383" h="417397">
                  <a:moveTo>
                    <a:pt x="235665" y="342496"/>
                  </a:moveTo>
                  <a:cubicBezTo>
                    <a:pt x="204112" y="370730"/>
                    <a:pt x="167601" y="392892"/>
                    <a:pt x="127993" y="407869"/>
                  </a:cubicBezTo>
                  <a:cubicBezTo>
                    <a:pt x="87636" y="422178"/>
                    <a:pt x="43231" y="419932"/>
                    <a:pt x="4534" y="401595"/>
                  </a:cubicBezTo>
                  <a:cubicBezTo>
                    <a:pt x="2105" y="336020"/>
                    <a:pt x="831" y="270647"/>
                    <a:pt x="688" y="205477"/>
                  </a:cubicBezTo>
                  <a:cubicBezTo>
                    <a:pt x="688" y="182607"/>
                    <a:pt x="688" y="160141"/>
                    <a:pt x="688" y="137271"/>
                  </a:cubicBezTo>
                  <a:cubicBezTo>
                    <a:pt x="688" y="103269"/>
                    <a:pt x="688" y="69470"/>
                    <a:pt x="2509" y="36075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60"/>
                    <a:pt x="55941" y="50647"/>
                    <a:pt x="68489" y="68660"/>
                  </a:cubicBezTo>
                  <a:cubicBezTo>
                    <a:pt x="71728" y="73315"/>
                    <a:pt x="81645" y="88899"/>
                    <a:pt x="95003" y="109138"/>
                  </a:cubicBezTo>
                  <a:cubicBezTo>
                    <a:pt x="145398" y="183618"/>
                    <a:pt x="243154" y="336222"/>
                    <a:pt x="235665" y="342496"/>
                  </a:cubicBezTo>
                  <a:close/>
                </a:path>
              </a:pathLst>
            </a:custGeom>
            <a:solidFill>
              <a:srgbClr val="FCC57C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A0E5DF7-2419-40A7-A9AC-E9DCBFE61C28}"/>
                </a:ext>
              </a:extLst>
            </p:cNvPr>
            <p:cNvSpPr/>
            <p:nvPr/>
          </p:nvSpPr>
          <p:spPr>
            <a:xfrm>
              <a:off x="88994" y="5270202"/>
              <a:ext cx="506597" cy="692636"/>
            </a:xfrm>
            <a:custGeom>
              <a:avLst/>
              <a:gdLst>
                <a:gd name="connsiteX0" fmla="*/ 507286 w 506597"/>
                <a:gd name="connsiteY0" fmla="*/ 676454 h 692636"/>
                <a:gd name="connsiteX1" fmla="*/ 254700 w 506597"/>
                <a:gd name="connsiteY1" fmla="*/ 690622 h 692636"/>
                <a:gd name="connsiteX2" fmla="*/ 187304 w 506597"/>
                <a:gd name="connsiteY2" fmla="*/ 526888 h 692636"/>
                <a:gd name="connsiteX3" fmla="*/ 173136 w 506597"/>
                <a:gd name="connsiteY3" fmla="*/ 491468 h 692636"/>
                <a:gd name="connsiteX4" fmla="*/ 7782 w 506597"/>
                <a:gd name="connsiteY4" fmla="*/ 68874 h 692636"/>
                <a:gd name="connsiteX5" fmla="*/ 62023 w 506597"/>
                <a:gd name="connsiteY5" fmla="*/ 42158 h 692636"/>
                <a:gd name="connsiteX6" fmla="*/ 244176 w 506597"/>
                <a:gd name="connsiteY6" fmla="*/ -141 h 692636"/>
                <a:gd name="connsiteX7" fmla="*/ 392934 w 506597"/>
                <a:gd name="connsiteY7" fmla="*/ 390272 h 692636"/>
                <a:gd name="connsiteX8" fmla="*/ 482188 w 506597"/>
                <a:gd name="connsiteY8" fmla="*/ 617154 h 692636"/>
                <a:gd name="connsiteX9" fmla="*/ 507286 w 506597"/>
                <a:gd name="connsiteY9" fmla="*/ 676454 h 69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97" h="692636">
                  <a:moveTo>
                    <a:pt x="507286" y="676454"/>
                  </a:moveTo>
                  <a:cubicBezTo>
                    <a:pt x="423900" y="690663"/>
                    <a:pt x="339158" y="695399"/>
                    <a:pt x="254700" y="690622"/>
                  </a:cubicBezTo>
                  <a:cubicBezTo>
                    <a:pt x="232032" y="636644"/>
                    <a:pt x="209567" y="582080"/>
                    <a:pt x="187304" y="526888"/>
                  </a:cubicBezTo>
                  <a:cubicBezTo>
                    <a:pt x="182648" y="515554"/>
                    <a:pt x="177791" y="503815"/>
                    <a:pt x="173136" y="491468"/>
                  </a:cubicBezTo>
                  <a:cubicBezTo>
                    <a:pt x="121728" y="363759"/>
                    <a:pt x="53927" y="186666"/>
                    <a:pt x="7782" y="68874"/>
                  </a:cubicBezTo>
                  <a:cubicBezTo>
                    <a:pt x="-11445" y="20098"/>
                    <a:pt x="8997" y="56731"/>
                    <a:pt x="62023" y="42158"/>
                  </a:cubicBezTo>
                  <a:cubicBezTo>
                    <a:pt x="77000" y="38110"/>
                    <a:pt x="243163" y="-2165"/>
                    <a:pt x="244176" y="-141"/>
                  </a:cubicBezTo>
                  <a:cubicBezTo>
                    <a:pt x="295988" y="130806"/>
                    <a:pt x="343753" y="260742"/>
                    <a:pt x="392934" y="390272"/>
                  </a:cubicBezTo>
                  <a:cubicBezTo>
                    <a:pt x="421673" y="465967"/>
                    <a:pt x="451020" y="541662"/>
                    <a:pt x="482188" y="617154"/>
                  </a:cubicBezTo>
                  <a:cubicBezTo>
                    <a:pt x="490082" y="636989"/>
                    <a:pt x="499595" y="656418"/>
                    <a:pt x="507286" y="676454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A467530-CEA0-47FE-B5B1-327CF0F18F28}"/>
                </a:ext>
              </a:extLst>
            </p:cNvPr>
            <p:cNvSpPr/>
            <p:nvPr/>
          </p:nvSpPr>
          <p:spPr>
            <a:xfrm>
              <a:off x="749953" y="5946909"/>
              <a:ext cx="368216" cy="647052"/>
            </a:xfrm>
            <a:custGeom>
              <a:avLst/>
              <a:gdLst>
                <a:gd name="connsiteX0" fmla="*/ 237550 w 368216"/>
                <a:gd name="connsiteY0" fmla="*/ 223392 h 647052"/>
                <a:gd name="connsiteX1" fmla="*/ 241395 w 368216"/>
                <a:gd name="connsiteY1" fmla="*/ 405544 h 647052"/>
                <a:gd name="connsiteX2" fmla="*/ 42849 w 368216"/>
                <a:gd name="connsiteY2" fmla="*/ 567458 h 647052"/>
                <a:gd name="connsiteX3" fmla="*/ 3585 w 368216"/>
                <a:gd name="connsiteY3" fmla="*/ 628176 h 647052"/>
                <a:gd name="connsiteX4" fmla="*/ 64302 w 368216"/>
                <a:gd name="connsiteY4" fmla="*/ 645378 h 647052"/>
                <a:gd name="connsiteX5" fmla="*/ 230669 w 368216"/>
                <a:gd name="connsiteY5" fmla="*/ 603483 h 647052"/>
                <a:gd name="connsiteX6" fmla="*/ 352104 w 368216"/>
                <a:gd name="connsiteY6" fmla="*/ 486703 h 647052"/>
                <a:gd name="connsiteX7" fmla="*/ 367081 w 368216"/>
                <a:gd name="connsiteY7" fmla="*/ 355350 h 647052"/>
                <a:gd name="connsiteX8" fmla="*/ 316686 w 368216"/>
                <a:gd name="connsiteY8" fmla="*/ 57227 h 647052"/>
                <a:gd name="connsiteX9" fmla="*/ 210430 w 368216"/>
                <a:gd name="connsiteY9" fmla="*/ 31928 h 647052"/>
                <a:gd name="connsiteX10" fmla="*/ 237550 w 368216"/>
                <a:gd name="connsiteY10" fmla="*/ 223392 h 64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216" h="647052">
                  <a:moveTo>
                    <a:pt x="237550" y="223392"/>
                  </a:moveTo>
                  <a:cubicBezTo>
                    <a:pt x="254146" y="283096"/>
                    <a:pt x="264671" y="348267"/>
                    <a:pt x="241395" y="405544"/>
                  </a:cubicBezTo>
                  <a:cubicBezTo>
                    <a:pt x="208405" y="486501"/>
                    <a:pt x="119960" y="526980"/>
                    <a:pt x="42849" y="567458"/>
                  </a:cubicBezTo>
                  <a:cubicBezTo>
                    <a:pt x="18967" y="580209"/>
                    <a:pt x="-8356" y="604900"/>
                    <a:pt x="3585" y="628176"/>
                  </a:cubicBezTo>
                  <a:cubicBezTo>
                    <a:pt x="13502" y="648415"/>
                    <a:pt x="41432" y="648415"/>
                    <a:pt x="64302" y="645378"/>
                  </a:cubicBezTo>
                  <a:cubicBezTo>
                    <a:pt x="121539" y="639752"/>
                    <a:pt x="177602" y="625625"/>
                    <a:pt x="230669" y="603483"/>
                  </a:cubicBezTo>
                  <a:cubicBezTo>
                    <a:pt x="284384" y="581200"/>
                    <a:pt x="327735" y="539507"/>
                    <a:pt x="352104" y="486703"/>
                  </a:cubicBezTo>
                  <a:cubicBezTo>
                    <a:pt x="366899" y="444606"/>
                    <a:pt x="372020" y="399695"/>
                    <a:pt x="367081" y="355350"/>
                  </a:cubicBezTo>
                  <a:cubicBezTo>
                    <a:pt x="358135" y="254803"/>
                    <a:pt x="341297" y="155124"/>
                    <a:pt x="316686" y="57227"/>
                  </a:cubicBezTo>
                  <a:cubicBezTo>
                    <a:pt x="304541" y="962"/>
                    <a:pt x="246658" y="-25552"/>
                    <a:pt x="210430" y="31928"/>
                  </a:cubicBezTo>
                  <a:cubicBezTo>
                    <a:pt x="178654" y="82931"/>
                    <a:pt x="223585" y="172995"/>
                    <a:pt x="237550" y="223392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539B464-674A-48D3-BCCF-A78B138D2499}"/>
                </a:ext>
              </a:extLst>
            </p:cNvPr>
            <p:cNvSpPr/>
            <p:nvPr/>
          </p:nvSpPr>
          <p:spPr>
            <a:xfrm>
              <a:off x="890678" y="4861039"/>
              <a:ext cx="86016" cy="269788"/>
            </a:xfrm>
            <a:custGeom>
              <a:avLst/>
              <a:gdLst>
                <a:gd name="connsiteX0" fmla="*/ 86705 w 86016"/>
                <a:gd name="connsiteY0" fmla="*/ -215 h 269788"/>
                <a:gd name="connsiteX1" fmla="*/ 59180 w 86016"/>
                <a:gd name="connsiteY1" fmla="*/ 64550 h 269788"/>
                <a:gd name="connsiteX2" fmla="*/ 38941 w 86016"/>
                <a:gd name="connsiteY2" fmla="*/ 133363 h 269788"/>
                <a:gd name="connsiteX3" fmla="*/ 688 w 86016"/>
                <a:gd name="connsiteY3" fmla="*/ 269573 h 26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16" h="269788">
                  <a:moveTo>
                    <a:pt x="86705" y="-215"/>
                  </a:moveTo>
                  <a:cubicBezTo>
                    <a:pt x="76991" y="21238"/>
                    <a:pt x="66466" y="42489"/>
                    <a:pt x="59180" y="64550"/>
                  </a:cubicBezTo>
                  <a:cubicBezTo>
                    <a:pt x="51894" y="86611"/>
                    <a:pt x="44406" y="110291"/>
                    <a:pt x="38941" y="133363"/>
                  </a:cubicBezTo>
                  <a:lnTo>
                    <a:pt x="688" y="269573"/>
                  </a:ln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332EA2D-491B-49DD-9D43-6E289BE72032}"/>
                </a:ext>
              </a:extLst>
            </p:cNvPr>
            <p:cNvSpPr/>
            <p:nvPr/>
          </p:nvSpPr>
          <p:spPr>
            <a:xfrm>
              <a:off x="955820" y="4855777"/>
              <a:ext cx="90295" cy="290027"/>
            </a:xfrm>
            <a:custGeom>
              <a:avLst/>
              <a:gdLst>
                <a:gd name="connsiteX0" fmla="*/ 90984 w 90295"/>
                <a:gd name="connsiteY0" fmla="*/ 273217 h 290027"/>
                <a:gd name="connsiteX1" fmla="*/ 53542 w 90295"/>
                <a:gd name="connsiteY1" fmla="*/ 129316 h 290027"/>
                <a:gd name="connsiteX2" fmla="*/ 37351 w 90295"/>
                <a:gd name="connsiteY2" fmla="*/ 56657 h 290027"/>
                <a:gd name="connsiteX3" fmla="*/ 25814 w 90295"/>
                <a:gd name="connsiteY3" fmla="*/ -215 h 290027"/>
                <a:gd name="connsiteX4" fmla="*/ 12254 w 90295"/>
                <a:gd name="connsiteY4" fmla="*/ 69205 h 290027"/>
                <a:gd name="connsiteX5" fmla="*/ 4361 w 90295"/>
                <a:gd name="connsiteY5" fmla="*/ 142066 h 290027"/>
                <a:gd name="connsiteX6" fmla="*/ 920 w 90295"/>
                <a:gd name="connsiteY6" fmla="*/ 289812 h 29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95" h="290027">
                  <a:moveTo>
                    <a:pt x="90984" y="273217"/>
                  </a:moveTo>
                  <a:cubicBezTo>
                    <a:pt x="77424" y="225452"/>
                    <a:pt x="65078" y="177485"/>
                    <a:pt x="53542" y="129316"/>
                  </a:cubicBezTo>
                  <a:cubicBezTo>
                    <a:pt x="47875" y="105029"/>
                    <a:pt x="42410" y="80944"/>
                    <a:pt x="37351" y="56657"/>
                  </a:cubicBezTo>
                  <a:cubicBezTo>
                    <a:pt x="35084" y="37410"/>
                    <a:pt x="31238" y="18385"/>
                    <a:pt x="25814" y="-215"/>
                  </a:cubicBezTo>
                  <a:cubicBezTo>
                    <a:pt x="18548" y="22311"/>
                    <a:pt x="13995" y="45607"/>
                    <a:pt x="12254" y="69205"/>
                  </a:cubicBezTo>
                  <a:cubicBezTo>
                    <a:pt x="8752" y="93492"/>
                    <a:pt x="6121" y="117779"/>
                    <a:pt x="4361" y="142066"/>
                  </a:cubicBezTo>
                  <a:cubicBezTo>
                    <a:pt x="718" y="191248"/>
                    <a:pt x="313" y="240429"/>
                    <a:pt x="920" y="28981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C4CAD3-A66A-48BE-ADAE-2A078F804236}"/>
                </a:ext>
              </a:extLst>
            </p:cNvPr>
            <p:cNvSpPr/>
            <p:nvPr/>
          </p:nvSpPr>
          <p:spPr>
            <a:xfrm>
              <a:off x="92243" y="4926755"/>
              <a:ext cx="94921" cy="144771"/>
            </a:xfrm>
            <a:custGeom>
              <a:avLst/>
              <a:gdLst>
                <a:gd name="connsiteX0" fmla="*/ 95610 w 94921"/>
                <a:gd name="connsiteY0" fmla="*/ 107924 h 144771"/>
                <a:gd name="connsiteX1" fmla="*/ 91966 w 94921"/>
                <a:gd name="connsiteY1" fmla="*/ 111364 h 144771"/>
                <a:gd name="connsiteX2" fmla="*/ 58370 w 94921"/>
                <a:gd name="connsiteY2" fmla="*/ 137270 h 144771"/>
                <a:gd name="connsiteX3" fmla="*/ 688 w 94921"/>
                <a:gd name="connsiteY3" fmla="*/ 137270 h 144771"/>
                <a:gd name="connsiteX4" fmla="*/ 2509 w 94921"/>
                <a:gd name="connsiteY4" fmla="*/ 36074 h 144771"/>
                <a:gd name="connsiteX5" fmla="*/ 22749 w 94921"/>
                <a:gd name="connsiteY5" fmla="*/ 5918 h 144771"/>
                <a:gd name="connsiteX6" fmla="*/ 68489 w 94921"/>
                <a:gd name="connsiteY6" fmla="*/ 68660 h 144771"/>
                <a:gd name="connsiteX7" fmla="*/ 95610 w 94921"/>
                <a:gd name="connsiteY7" fmla="*/ 107924 h 14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921" h="144771">
                  <a:moveTo>
                    <a:pt x="95610" y="107924"/>
                  </a:moveTo>
                  <a:lnTo>
                    <a:pt x="91966" y="111364"/>
                  </a:lnTo>
                  <a:cubicBezTo>
                    <a:pt x="82070" y="121565"/>
                    <a:pt x="70756" y="130288"/>
                    <a:pt x="58370" y="137270"/>
                  </a:cubicBezTo>
                  <a:cubicBezTo>
                    <a:pt x="40378" y="146986"/>
                    <a:pt x="18681" y="146986"/>
                    <a:pt x="688" y="137270"/>
                  </a:cubicBezTo>
                  <a:cubicBezTo>
                    <a:pt x="688" y="103269"/>
                    <a:pt x="688" y="69470"/>
                    <a:pt x="2509" y="36074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59"/>
                    <a:pt x="55941" y="50647"/>
                    <a:pt x="68489" y="68660"/>
                  </a:cubicBezTo>
                  <a:cubicBezTo>
                    <a:pt x="72335" y="72505"/>
                    <a:pt x="82252" y="87482"/>
                    <a:pt x="95610" y="10792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8773A291-4338-48D0-95A3-27AACC4FE933}"/>
                </a:ext>
              </a:extLst>
            </p:cNvPr>
            <p:cNvSpPr/>
            <p:nvPr/>
          </p:nvSpPr>
          <p:spPr>
            <a:xfrm>
              <a:off x="176790" y="5371533"/>
              <a:ext cx="255414" cy="513811"/>
            </a:xfrm>
            <a:custGeom>
              <a:avLst/>
              <a:gdLst>
                <a:gd name="connsiteX0" fmla="*/ 155166 w 255414"/>
                <a:gd name="connsiteY0" fmla="*/ 387911 h 513811"/>
                <a:gd name="connsiteX1" fmla="*/ 251303 w 255414"/>
                <a:gd name="connsiteY1" fmla="*/ 513596 h 513811"/>
                <a:gd name="connsiteX2" fmla="*/ 251303 w 255414"/>
                <a:gd name="connsiteY2" fmla="*/ 473118 h 513811"/>
                <a:gd name="connsiteX3" fmla="*/ 159213 w 255414"/>
                <a:gd name="connsiteY3" fmla="*/ 227819 h 513811"/>
                <a:gd name="connsiteX4" fmla="*/ 37778 w 255414"/>
                <a:gd name="connsiteY4" fmla="*/ 6807 h 513811"/>
                <a:gd name="connsiteX5" fmla="*/ 35552 w 255414"/>
                <a:gd name="connsiteY5" fmla="*/ 126826 h 513811"/>
                <a:gd name="connsiteX6" fmla="*/ 155166 w 255414"/>
                <a:gd name="connsiteY6" fmla="*/ 387911 h 51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414" h="513811">
                  <a:moveTo>
                    <a:pt x="155166" y="387911"/>
                  </a:moveTo>
                  <a:cubicBezTo>
                    <a:pt x="179049" y="438307"/>
                    <a:pt x="207585" y="493357"/>
                    <a:pt x="251303" y="513596"/>
                  </a:cubicBezTo>
                  <a:cubicBezTo>
                    <a:pt x="259398" y="505096"/>
                    <a:pt x="255755" y="487892"/>
                    <a:pt x="251303" y="473118"/>
                  </a:cubicBezTo>
                  <a:cubicBezTo>
                    <a:pt x="226004" y="389429"/>
                    <a:pt x="195240" y="307481"/>
                    <a:pt x="159213" y="227819"/>
                  </a:cubicBezTo>
                  <a:cubicBezTo>
                    <a:pt x="138974" y="181471"/>
                    <a:pt x="80484" y="28261"/>
                    <a:pt x="37778" y="6807"/>
                  </a:cubicBezTo>
                  <a:cubicBezTo>
                    <a:pt x="-37714" y="-31648"/>
                    <a:pt x="23409" y="99098"/>
                    <a:pt x="35552" y="126826"/>
                  </a:cubicBezTo>
                  <a:cubicBezTo>
                    <a:pt x="74553" y="214522"/>
                    <a:pt x="114425" y="301550"/>
                    <a:pt x="155166" y="387911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1C6095D-B97B-43BB-87BA-A11CB549AE53}"/>
                </a:ext>
              </a:extLst>
            </p:cNvPr>
            <p:cNvSpPr/>
            <p:nvPr/>
          </p:nvSpPr>
          <p:spPr>
            <a:xfrm>
              <a:off x="322088" y="5980590"/>
              <a:ext cx="497176" cy="208738"/>
            </a:xfrm>
            <a:custGeom>
              <a:avLst/>
              <a:gdLst>
                <a:gd name="connsiteX0" fmla="*/ 429832 w 497176"/>
                <a:gd name="connsiteY0" fmla="*/ 7961 h 208738"/>
                <a:gd name="connsiteX1" fmla="*/ 466262 w 497176"/>
                <a:gd name="connsiteY1" fmla="*/ -133 h 208738"/>
                <a:gd name="connsiteX2" fmla="*/ 494395 w 497176"/>
                <a:gd name="connsiteY2" fmla="*/ 63013 h 208738"/>
                <a:gd name="connsiteX3" fmla="*/ 437724 w 497176"/>
                <a:gd name="connsiteY3" fmla="*/ 116646 h 208738"/>
                <a:gd name="connsiteX4" fmla="*/ 207807 w 497176"/>
                <a:gd name="connsiteY4" fmla="*/ 200842 h 208738"/>
                <a:gd name="connsiteX5" fmla="*/ 66133 w 497176"/>
                <a:gd name="connsiteY5" fmla="*/ 194971 h 208738"/>
                <a:gd name="connsiteX6" fmla="*/ 5415 w 497176"/>
                <a:gd name="connsiteY6" fmla="*/ 101669 h 208738"/>
                <a:gd name="connsiteX7" fmla="*/ 126850 w 497176"/>
                <a:gd name="connsiteY7" fmla="*/ 78799 h 208738"/>
                <a:gd name="connsiteX8" fmla="*/ 429832 w 497176"/>
                <a:gd name="connsiteY8" fmla="*/ 7961 h 20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176" h="208738">
                  <a:moveTo>
                    <a:pt x="429832" y="7961"/>
                  </a:moveTo>
                  <a:cubicBezTo>
                    <a:pt x="441023" y="2052"/>
                    <a:pt x="453612" y="-741"/>
                    <a:pt x="466262" y="-133"/>
                  </a:cubicBezTo>
                  <a:cubicBezTo>
                    <a:pt x="492370" y="3915"/>
                    <a:pt x="504312" y="38523"/>
                    <a:pt x="494395" y="63013"/>
                  </a:cubicBezTo>
                  <a:cubicBezTo>
                    <a:pt x="482028" y="86712"/>
                    <a:pt x="462072" y="105596"/>
                    <a:pt x="437724" y="116646"/>
                  </a:cubicBezTo>
                  <a:cubicBezTo>
                    <a:pt x="366239" y="157186"/>
                    <a:pt x="288561" y="185621"/>
                    <a:pt x="207807" y="200842"/>
                  </a:cubicBezTo>
                  <a:cubicBezTo>
                    <a:pt x="161035" y="212803"/>
                    <a:pt x="111772" y="210759"/>
                    <a:pt x="66133" y="194971"/>
                  </a:cubicBezTo>
                  <a:cubicBezTo>
                    <a:pt x="34559" y="181614"/>
                    <a:pt x="-14824" y="140327"/>
                    <a:pt x="5415" y="101669"/>
                  </a:cubicBezTo>
                  <a:cubicBezTo>
                    <a:pt x="25654" y="63013"/>
                    <a:pt x="92848" y="79001"/>
                    <a:pt x="126850" y="78799"/>
                  </a:cubicBezTo>
                  <a:cubicBezTo>
                    <a:pt x="231486" y="75075"/>
                    <a:pt x="334403" y="51011"/>
                    <a:pt x="429832" y="7961"/>
                  </a:cubicBezTo>
                  <a:close/>
                </a:path>
              </a:pathLst>
            </a:custGeom>
            <a:solidFill>
              <a:srgbClr val="50AD9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6FFCC9D-607E-4AAF-86A8-2277051A52AD}"/>
              </a:ext>
            </a:extLst>
          </p:cNvPr>
          <p:cNvGrpSpPr/>
          <p:nvPr userDrawn="1"/>
        </p:nvGrpSpPr>
        <p:grpSpPr>
          <a:xfrm>
            <a:off x="9732660" y="373262"/>
            <a:ext cx="897950" cy="497071"/>
            <a:chOff x="3736781" y="5995118"/>
            <a:chExt cx="1222642" cy="67680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48ED58E2-332C-411C-8DBE-F70F3FA905E0}"/>
                </a:ext>
              </a:extLst>
            </p:cNvPr>
            <p:cNvSpPr/>
            <p:nvPr/>
          </p:nvSpPr>
          <p:spPr>
            <a:xfrm>
              <a:off x="3739953" y="6005993"/>
              <a:ext cx="1219470" cy="664111"/>
            </a:xfrm>
            <a:custGeom>
              <a:avLst/>
              <a:gdLst>
                <a:gd name="connsiteX0" fmla="*/ 1117487 w 1219470"/>
                <a:gd name="connsiteY0" fmla="*/ 369 h 664111"/>
                <a:gd name="connsiteX1" fmla="*/ 1045031 w 1219470"/>
                <a:gd name="connsiteY1" fmla="*/ 31538 h 664111"/>
                <a:gd name="connsiteX2" fmla="*/ 1045031 w 1219470"/>
                <a:gd name="connsiteY2" fmla="*/ 31538 h 664111"/>
                <a:gd name="connsiteX3" fmla="*/ 990588 w 1219470"/>
                <a:gd name="connsiteY3" fmla="*/ 5429 h 664111"/>
                <a:gd name="connsiteX4" fmla="*/ 595923 w 1219470"/>
                <a:gd name="connsiteY4" fmla="*/ 167343 h 664111"/>
                <a:gd name="connsiteX5" fmla="*/ 408913 w 1219470"/>
                <a:gd name="connsiteY5" fmla="*/ 241419 h 664111"/>
                <a:gd name="connsiteX6" fmla="*/ 410734 w 1219470"/>
                <a:gd name="connsiteY6" fmla="*/ 243442 h 664111"/>
                <a:gd name="connsiteX7" fmla="*/ 164019 w 1219470"/>
                <a:gd name="connsiteY7" fmla="*/ 344638 h 664111"/>
                <a:gd name="connsiteX8" fmla="*/ 146006 w 1219470"/>
                <a:gd name="connsiteY8" fmla="*/ 428631 h 664111"/>
                <a:gd name="connsiteX9" fmla="*/ 147423 w 1219470"/>
                <a:gd name="connsiteY9" fmla="*/ 432072 h 664111"/>
                <a:gd name="connsiteX10" fmla="*/ 81645 w 1219470"/>
                <a:gd name="connsiteY10" fmla="*/ 459193 h 664111"/>
                <a:gd name="connsiteX11" fmla="*/ 81645 w 1219470"/>
                <a:gd name="connsiteY11" fmla="*/ 459193 h 664111"/>
                <a:gd name="connsiteX12" fmla="*/ 77800 w 1219470"/>
                <a:gd name="connsiteY12" fmla="*/ 459193 h 664111"/>
                <a:gd name="connsiteX13" fmla="*/ 67073 w 1219470"/>
                <a:gd name="connsiteY13" fmla="*/ 503111 h 664111"/>
                <a:gd name="connsiteX14" fmla="*/ 62418 w 1219470"/>
                <a:gd name="connsiteY14" fmla="*/ 506957 h 664111"/>
                <a:gd name="connsiteX15" fmla="*/ 28213 w 1219470"/>
                <a:gd name="connsiteY15" fmla="*/ 534685 h 664111"/>
                <a:gd name="connsiteX16" fmla="*/ 688 w 1219470"/>
                <a:gd name="connsiteY16" fmla="*/ 587103 h 664111"/>
                <a:gd name="connsiteX17" fmla="*/ 108361 w 1219470"/>
                <a:gd name="connsiteY17" fmla="*/ 608760 h 664111"/>
                <a:gd name="connsiteX18" fmla="*/ 148840 w 1219470"/>
                <a:gd name="connsiteY18" fmla="*/ 640333 h 664111"/>
                <a:gd name="connsiteX19" fmla="*/ 148840 w 1219470"/>
                <a:gd name="connsiteY19" fmla="*/ 640333 h 664111"/>
                <a:gd name="connsiteX20" fmla="*/ 152280 w 1219470"/>
                <a:gd name="connsiteY20" fmla="*/ 640333 h 664111"/>
                <a:gd name="connsiteX21" fmla="*/ 155114 w 1219470"/>
                <a:gd name="connsiteY21" fmla="*/ 638714 h 664111"/>
                <a:gd name="connsiteX22" fmla="*/ 221700 w 1219470"/>
                <a:gd name="connsiteY22" fmla="*/ 611593 h 664111"/>
                <a:gd name="connsiteX23" fmla="*/ 223522 w 1219470"/>
                <a:gd name="connsiteY23" fmla="*/ 615844 h 664111"/>
                <a:gd name="connsiteX24" fmla="*/ 294966 w 1219470"/>
                <a:gd name="connsiteY24" fmla="*/ 662191 h 664111"/>
                <a:gd name="connsiteX25" fmla="*/ 294966 w 1219470"/>
                <a:gd name="connsiteY25" fmla="*/ 662191 h 664111"/>
                <a:gd name="connsiteX26" fmla="*/ 549778 w 1219470"/>
                <a:gd name="connsiteY26" fmla="*/ 557352 h 664111"/>
                <a:gd name="connsiteX27" fmla="*/ 891618 w 1219470"/>
                <a:gd name="connsiteY27" fmla="*/ 419523 h 664111"/>
                <a:gd name="connsiteX28" fmla="*/ 891618 w 1219470"/>
                <a:gd name="connsiteY28" fmla="*/ 416690 h 664111"/>
                <a:gd name="connsiteX29" fmla="*/ 1121738 w 1219470"/>
                <a:gd name="connsiteY29" fmla="*/ 322173 h 664111"/>
                <a:gd name="connsiteX30" fmla="*/ 1141977 w 1219470"/>
                <a:gd name="connsiteY30" fmla="*/ 256193 h 664111"/>
                <a:gd name="connsiteX31" fmla="*/ 1045639 w 1219470"/>
                <a:gd name="connsiteY31" fmla="*/ 29919 h 664111"/>
                <a:gd name="connsiteX32" fmla="*/ 1112225 w 1219470"/>
                <a:gd name="connsiteY32" fmla="*/ 140223 h 664111"/>
                <a:gd name="connsiteX33" fmla="*/ 1141977 w 1219470"/>
                <a:gd name="connsiteY33" fmla="*/ 256193 h 664111"/>
                <a:gd name="connsiteX34" fmla="*/ 1210183 w 1219470"/>
                <a:gd name="connsiteY34" fmla="*/ 228465 h 664111"/>
                <a:gd name="connsiteX35" fmla="*/ 1200266 w 1219470"/>
                <a:gd name="connsiteY35" fmla="*/ 101768 h 664111"/>
                <a:gd name="connsiteX36" fmla="*/ 1117487 w 1219470"/>
                <a:gd name="connsiteY36" fmla="*/ 369 h 664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19470" h="664111">
                  <a:moveTo>
                    <a:pt x="1117487" y="369"/>
                  </a:moveTo>
                  <a:lnTo>
                    <a:pt x="1045031" y="31538"/>
                  </a:lnTo>
                  <a:lnTo>
                    <a:pt x="1045031" y="31538"/>
                  </a:lnTo>
                  <a:cubicBezTo>
                    <a:pt x="1024792" y="9882"/>
                    <a:pt x="1004553" y="-440"/>
                    <a:pt x="990588" y="5429"/>
                  </a:cubicBezTo>
                  <a:lnTo>
                    <a:pt x="595923" y="167343"/>
                  </a:lnTo>
                  <a:cubicBezTo>
                    <a:pt x="501609" y="204987"/>
                    <a:pt x="408913" y="241419"/>
                    <a:pt x="408913" y="241419"/>
                  </a:cubicBezTo>
                  <a:lnTo>
                    <a:pt x="410734" y="243442"/>
                  </a:lnTo>
                  <a:lnTo>
                    <a:pt x="164019" y="344638"/>
                  </a:lnTo>
                  <a:cubicBezTo>
                    <a:pt x="145601" y="352329"/>
                    <a:pt x="139732" y="385117"/>
                    <a:pt x="146006" y="428631"/>
                  </a:cubicBezTo>
                  <a:lnTo>
                    <a:pt x="147423" y="432072"/>
                  </a:lnTo>
                  <a:lnTo>
                    <a:pt x="81645" y="459193"/>
                  </a:lnTo>
                  <a:lnTo>
                    <a:pt x="81645" y="459193"/>
                  </a:lnTo>
                  <a:cubicBezTo>
                    <a:pt x="80370" y="458990"/>
                    <a:pt x="79075" y="458990"/>
                    <a:pt x="77800" y="459193"/>
                  </a:cubicBezTo>
                  <a:cubicBezTo>
                    <a:pt x="67883" y="463240"/>
                    <a:pt x="64442" y="479432"/>
                    <a:pt x="67073" y="503111"/>
                  </a:cubicBezTo>
                  <a:lnTo>
                    <a:pt x="62418" y="506957"/>
                  </a:lnTo>
                  <a:cubicBezTo>
                    <a:pt x="50052" y="514951"/>
                    <a:pt x="38596" y="524241"/>
                    <a:pt x="28213" y="534685"/>
                  </a:cubicBezTo>
                  <a:cubicBezTo>
                    <a:pt x="12083" y="547516"/>
                    <a:pt x="2105" y="566541"/>
                    <a:pt x="688" y="587103"/>
                  </a:cubicBezTo>
                  <a:cubicBezTo>
                    <a:pt x="2510" y="606331"/>
                    <a:pt x="53108" y="616653"/>
                    <a:pt x="108361" y="608760"/>
                  </a:cubicBezTo>
                  <a:cubicBezTo>
                    <a:pt x="122731" y="628999"/>
                    <a:pt x="137708" y="641547"/>
                    <a:pt x="148840" y="640333"/>
                  </a:cubicBezTo>
                  <a:lnTo>
                    <a:pt x="148840" y="640333"/>
                  </a:lnTo>
                  <a:cubicBezTo>
                    <a:pt x="149973" y="640535"/>
                    <a:pt x="151147" y="640535"/>
                    <a:pt x="152280" y="640333"/>
                  </a:cubicBezTo>
                  <a:lnTo>
                    <a:pt x="155114" y="638714"/>
                  </a:lnTo>
                  <a:lnTo>
                    <a:pt x="221700" y="611593"/>
                  </a:lnTo>
                  <a:lnTo>
                    <a:pt x="223522" y="615844"/>
                  </a:lnTo>
                  <a:cubicBezTo>
                    <a:pt x="249833" y="651060"/>
                    <a:pt x="276549" y="669882"/>
                    <a:pt x="294966" y="662191"/>
                  </a:cubicBezTo>
                  <a:lnTo>
                    <a:pt x="294966" y="662191"/>
                  </a:lnTo>
                  <a:lnTo>
                    <a:pt x="549778" y="557352"/>
                  </a:lnTo>
                  <a:cubicBezTo>
                    <a:pt x="628913" y="524970"/>
                    <a:pt x="891618" y="419523"/>
                    <a:pt x="891618" y="419523"/>
                  </a:cubicBezTo>
                  <a:cubicBezTo>
                    <a:pt x="891618" y="419523"/>
                    <a:pt x="891618" y="419523"/>
                    <a:pt x="891618" y="416690"/>
                  </a:cubicBezTo>
                  <a:lnTo>
                    <a:pt x="1121738" y="322173"/>
                  </a:lnTo>
                  <a:cubicBezTo>
                    <a:pt x="1137524" y="315494"/>
                    <a:pt x="1144001" y="290802"/>
                    <a:pt x="1141977" y="256193"/>
                  </a:cubicBezTo>
                  <a:cubicBezTo>
                    <a:pt x="1131736" y="173213"/>
                    <a:pt x="1098361" y="94806"/>
                    <a:pt x="1045639" y="29919"/>
                  </a:cubicBezTo>
                  <a:cubicBezTo>
                    <a:pt x="1074135" y="62504"/>
                    <a:pt x="1096662" y="99825"/>
                    <a:pt x="1112225" y="140223"/>
                  </a:cubicBezTo>
                  <a:cubicBezTo>
                    <a:pt x="1128052" y="177119"/>
                    <a:pt x="1138091" y="216241"/>
                    <a:pt x="1141977" y="256193"/>
                  </a:cubicBezTo>
                  <a:lnTo>
                    <a:pt x="1210183" y="228465"/>
                  </a:lnTo>
                  <a:cubicBezTo>
                    <a:pt x="1227589" y="221382"/>
                    <a:pt x="1220910" y="151557"/>
                    <a:pt x="1200266" y="101768"/>
                  </a:cubicBezTo>
                  <a:cubicBezTo>
                    <a:pt x="1179622" y="51979"/>
                    <a:pt x="1134691" y="-6714"/>
                    <a:pt x="1117487" y="369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665F5E7C-B36B-4590-900E-E77845D7DFF4}"/>
                </a:ext>
              </a:extLst>
            </p:cNvPr>
            <p:cNvSpPr/>
            <p:nvPr/>
          </p:nvSpPr>
          <p:spPr>
            <a:xfrm>
              <a:off x="3882905" y="6350220"/>
              <a:ext cx="172166" cy="321706"/>
            </a:xfrm>
            <a:custGeom>
              <a:avLst/>
              <a:gdLst>
                <a:gd name="connsiteX0" fmla="*/ 3054 w 172166"/>
                <a:gd name="connsiteY0" fmla="*/ 85416 h 321706"/>
                <a:gd name="connsiteX1" fmla="*/ 21067 w 172166"/>
                <a:gd name="connsiteY1" fmla="*/ 1422 h 321706"/>
                <a:gd name="connsiteX2" fmla="*/ 142502 w 172166"/>
                <a:gd name="connsiteY2" fmla="*/ 137633 h 321706"/>
                <a:gd name="connsiteX3" fmla="*/ 152419 w 172166"/>
                <a:gd name="connsiteY3" fmla="*/ 319786 h 321706"/>
                <a:gd name="connsiteX4" fmla="*/ 80975 w 172166"/>
                <a:gd name="connsiteY4" fmla="*/ 273437 h 32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166" h="321706">
                  <a:moveTo>
                    <a:pt x="3054" y="85416"/>
                  </a:moveTo>
                  <a:cubicBezTo>
                    <a:pt x="-3220" y="41497"/>
                    <a:pt x="3054" y="9113"/>
                    <a:pt x="21067" y="1422"/>
                  </a:cubicBezTo>
                  <a:cubicBezTo>
                    <a:pt x="51831" y="-11126"/>
                    <a:pt x="106072" y="49794"/>
                    <a:pt x="142502" y="137633"/>
                  </a:cubicBezTo>
                  <a:cubicBezTo>
                    <a:pt x="178933" y="225471"/>
                    <a:pt x="182981" y="307035"/>
                    <a:pt x="152419" y="319786"/>
                  </a:cubicBezTo>
                  <a:cubicBezTo>
                    <a:pt x="134002" y="327477"/>
                    <a:pt x="107286" y="308653"/>
                    <a:pt x="80975" y="273437"/>
                  </a:cubicBezTo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1D7DC6B-0527-410C-A732-3D699AE94ED4}"/>
                </a:ext>
              </a:extLst>
            </p:cNvPr>
            <p:cNvSpPr/>
            <p:nvPr/>
          </p:nvSpPr>
          <p:spPr>
            <a:xfrm>
              <a:off x="4148380" y="6108179"/>
              <a:ext cx="482707" cy="460239"/>
            </a:xfrm>
            <a:custGeom>
              <a:avLst/>
              <a:gdLst>
                <a:gd name="connsiteX0" fmla="*/ 688 w 482707"/>
                <a:gd name="connsiteY0" fmla="*/ 139840 h 460239"/>
                <a:gd name="connsiteX1" fmla="*/ 133862 w 482707"/>
                <a:gd name="connsiteY1" fmla="*/ 460024 h 460239"/>
                <a:gd name="connsiteX2" fmla="*/ 483394 w 482707"/>
                <a:gd name="connsiteY2" fmla="*/ 318350 h 460239"/>
                <a:gd name="connsiteX3" fmla="*/ 349410 w 482707"/>
                <a:gd name="connsiteY3" fmla="*/ -215 h 460239"/>
                <a:gd name="connsiteX4" fmla="*/ 688 w 482707"/>
                <a:gd name="connsiteY4" fmla="*/ 139840 h 46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707" h="460239">
                  <a:moveTo>
                    <a:pt x="688" y="139840"/>
                  </a:moveTo>
                  <a:cubicBezTo>
                    <a:pt x="688" y="139840"/>
                    <a:pt x="133053" y="290622"/>
                    <a:pt x="133862" y="460024"/>
                  </a:cubicBezTo>
                  <a:cubicBezTo>
                    <a:pt x="201866" y="432094"/>
                    <a:pt x="483394" y="318350"/>
                    <a:pt x="483394" y="318350"/>
                  </a:cubicBezTo>
                  <a:cubicBezTo>
                    <a:pt x="483394" y="318350"/>
                    <a:pt x="485620" y="106041"/>
                    <a:pt x="349410" y="-215"/>
                  </a:cubicBezTo>
                  <a:cubicBezTo>
                    <a:pt x="252869" y="40263"/>
                    <a:pt x="688" y="139840"/>
                    <a:pt x="688" y="139840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84FE6420-A737-4DCC-B297-84D889E0BE9A}"/>
                </a:ext>
              </a:extLst>
            </p:cNvPr>
            <p:cNvSpPr/>
            <p:nvPr/>
          </p:nvSpPr>
          <p:spPr>
            <a:xfrm>
              <a:off x="4784094" y="6006007"/>
              <a:ext cx="174407" cy="258013"/>
            </a:xfrm>
            <a:custGeom>
              <a:avLst/>
              <a:gdLst>
                <a:gd name="connsiteX0" fmla="*/ 155316 w 174407"/>
                <a:gd name="connsiteY0" fmla="*/ 103373 h 258013"/>
                <a:gd name="connsiteX1" fmla="*/ 165233 w 174407"/>
                <a:gd name="connsiteY1" fmla="*/ 230071 h 258013"/>
                <a:gd name="connsiteX2" fmla="*/ 97027 w 174407"/>
                <a:gd name="connsiteY2" fmla="*/ 257798 h 258013"/>
                <a:gd name="connsiteX3" fmla="*/ 67276 w 174407"/>
                <a:gd name="connsiteY3" fmla="*/ 141827 h 258013"/>
                <a:gd name="connsiteX4" fmla="*/ 688 w 174407"/>
                <a:gd name="connsiteY4" fmla="*/ 31524 h 258013"/>
                <a:gd name="connsiteX5" fmla="*/ 73145 w 174407"/>
                <a:gd name="connsiteY5" fmla="*/ 355 h 258013"/>
                <a:gd name="connsiteX6" fmla="*/ 155316 w 174407"/>
                <a:gd name="connsiteY6" fmla="*/ 103373 h 25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407" h="258013">
                  <a:moveTo>
                    <a:pt x="155316" y="103373"/>
                  </a:moveTo>
                  <a:cubicBezTo>
                    <a:pt x="175555" y="153161"/>
                    <a:pt x="182639" y="222986"/>
                    <a:pt x="165233" y="230071"/>
                  </a:cubicBezTo>
                  <a:lnTo>
                    <a:pt x="97027" y="257798"/>
                  </a:lnTo>
                  <a:cubicBezTo>
                    <a:pt x="93141" y="217846"/>
                    <a:pt x="83102" y="178723"/>
                    <a:pt x="67276" y="141827"/>
                  </a:cubicBezTo>
                  <a:cubicBezTo>
                    <a:pt x="51711" y="101430"/>
                    <a:pt x="29185" y="64109"/>
                    <a:pt x="688" y="31524"/>
                  </a:cubicBezTo>
                  <a:lnTo>
                    <a:pt x="73145" y="355"/>
                  </a:lnTo>
                  <a:cubicBezTo>
                    <a:pt x="90551" y="-6728"/>
                    <a:pt x="134065" y="53584"/>
                    <a:pt x="155316" y="103373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F1F04523-48DC-4CC8-B7A1-410D6B1283BE}"/>
                </a:ext>
              </a:extLst>
            </p:cNvPr>
            <p:cNvSpPr/>
            <p:nvPr/>
          </p:nvSpPr>
          <p:spPr>
            <a:xfrm>
              <a:off x="3901462" y="5995118"/>
              <a:ext cx="985446" cy="676721"/>
            </a:xfrm>
            <a:custGeom>
              <a:avLst/>
              <a:gdLst>
                <a:gd name="connsiteX0" fmla="*/ 132648 w 985446"/>
                <a:gd name="connsiteY0" fmla="*/ 673066 h 676721"/>
                <a:gd name="connsiteX1" fmla="*/ 378959 w 985446"/>
                <a:gd name="connsiteY1" fmla="*/ 558108 h 676721"/>
                <a:gd name="connsiteX2" fmla="*/ 629723 w 985446"/>
                <a:gd name="connsiteY2" fmla="*/ 453472 h 676721"/>
                <a:gd name="connsiteX3" fmla="*/ 884535 w 985446"/>
                <a:gd name="connsiteY3" fmla="*/ 358752 h 676721"/>
                <a:gd name="connsiteX4" fmla="*/ 947681 w 985446"/>
                <a:gd name="connsiteY4" fmla="*/ 333453 h 676721"/>
                <a:gd name="connsiteX5" fmla="*/ 961443 w 985446"/>
                <a:gd name="connsiteY5" fmla="*/ 326977 h 676721"/>
                <a:gd name="connsiteX6" fmla="*/ 969337 w 985446"/>
                <a:gd name="connsiteY6" fmla="*/ 315440 h 676721"/>
                <a:gd name="connsiteX7" fmla="*/ 973992 w 985446"/>
                <a:gd name="connsiteY7" fmla="*/ 284271 h 676721"/>
                <a:gd name="connsiteX8" fmla="*/ 940192 w 985446"/>
                <a:gd name="connsiteY8" fmla="*/ 156764 h 676721"/>
                <a:gd name="connsiteX9" fmla="*/ 908215 w 985446"/>
                <a:gd name="connsiteY9" fmla="*/ 98678 h 676721"/>
                <a:gd name="connsiteX10" fmla="*/ 867736 w 985446"/>
                <a:gd name="connsiteY10" fmla="*/ 48080 h 676721"/>
                <a:gd name="connsiteX11" fmla="*/ 844461 w 985446"/>
                <a:gd name="connsiteY11" fmla="*/ 32091 h 676721"/>
                <a:gd name="connsiteX12" fmla="*/ 835758 w 985446"/>
                <a:gd name="connsiteY12" fmla="*/ 30674 h 676721"/>
                <a:gd name="connsiteX13" fmla="*/ 831913 w 985446"/>
                <a:gd name="connsiteY13" fmla="*/ 32294 h 676721"/>
                <a:gd name="connsiteX14" fmla="*/ 824222 w 985446"/>
                <a:gd name="connsiteY14" fmla="*/ 35734 h 676721"/>
                <a:gd name="connsiteX15" fmla="*/ 761885 w 985446"/>
                <a:gd name="connsiteY15" fmla="*/ 62653 h 676721"/>
                <a:gd name="connsiteX16" fmla="*/ 511526 w 985446"/>
                <a:gd name="connsiteY16" fmla="*/ 168301 h 676721"/>
                <a:gd name="connsiteX17" fmla="*/ 2105 w 985446"/>
                <a:gd name="connsiteY17" fmla="*/ 358347 h 676721"/>
                <a:gd name="connsiteX18" fmla="*/ 688 w 985446"/>
                <a:gd name="connsiteY18" fmla="*/ 354704 h 676721"/>
                <a:gd name="connsiteX19" fmla="*/ 496347 w 985446"/>
                <a:gd name="connsiteY19" fmla="*/ 132073 h 676721"/>
                <a:gd name="connsiteX20" fmla="*/ 748527 w 985446"/>
                <a:gd name="connsiteY20" fmla="*/ 30877 h 676721"/>
                <a:gd name="connsiteX21" fmla="*/ 811673 w 985446"/>
                <a:gd name="connsiteY21" fmla="*/ 6184 h 676721"/>
                <a:gd name="connsiteX22" fmla="*/ 819769 w 985446"/>
                <a:gd name="connsiteY22" fmla="*/ 3149 h 676721"/>
                <a:gd name="connsiteX23" fmla="*/ 832115 w 985446"/>
                <a:gd name="connsiteY23" fmla="*/ -90 h 676721"/>
                <a:gd name="connsiteX24" fmla="*/ 856402 w 985446"/>
                <a:gd name="connsiteY24" fmla="*/ 4566 h 676721"/>
                <a:gd name="connsiteX25" fmla="*/ 887976 w 985446"/>
                <a:gd name="connsiteY25" fmla="*/ 28246 h 676721"/>
                <a:gd name="connsiteX26" fmla="*/ 910036 w 985446"/>
                <a:gd name="connsiteY26" fmla="*/ 56985 h 676721"/>
                <a:gd name="connsiteX27" fmla="*/ 928251 w 985446"/>
                <a:gd name="connsiteY27" fmla="*/ 86939 h 676721"/>
                <a:gd name="connsiteX28" fmla="*/ 957396 w 985446"/>
                <a:gd name="connsiteY28" fmla="*/ 150085 h 676721"/>
                <a:gd name="connsiteX29" fmla="*/ 977635 w 985446"/>
                <a:gd name="connsiteY29" fmla="*/ 216470 h 676721"/>
                <a:gd name="connsiteX30" fmla="*/ 986135 w 985446"/>
                <a:gd name="connsiteY30" fmla="*/ 285284 h 676721"/>
                <a:gd name="connsiteX31" fmla="*/ 979861 w 985446"/>
                <a:gd name="connsiteY31" fmla="*/ 320702 h 676721"/>
                <a:gd name="connsiteX32" fmla="*/ 968325 w 985446"/>
                <a:gd name="connsiteY32" fmla="*/ 336894 h 676721"/>
                <a:gd name="connsiteX33" fmla="*/ 951729 w 985446"/>
                <a:gd name="connsiteY33" fmla="*/ 344787 h 676721"/>
                <a:gd name="connsiteX34" fmla="*/ 889190 w 985446"/>
                <a:gd name="connsiteY34" fmla="*/ 371098 h 676721"/>
                <a:gd name="connsiteX35" fmla="*/ 641462 w 985446"/>
                <a:gd name="connsiteY35" fmla="*/ 483425 h 676721"/>
                <a:gd name="connsiteX36" fmla="*/ 389889 w 985446"/>
                <a:gd name="connsiteY36" fmla="*/ 584621 h 676721"/>
                <a:gd name="connsiteX37" fmla="*/ 133863 w 985446"/>
                <a:gd name="connsiteY37" fmla="*/ 676507 h 676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85446" h="676721">
                  <a:moveTo>
                    <a:pt x="132648" y="673066"/>
                  </a:moveTo>
                  <a:cubicBezTo>
                    <a:pt x="213605" y="632588"/>
                    <a:pt x="295979" y="594538"/>
                    <a:pt x="378959" y="558108"/>
                  </a:cubicBezTo>
                  <a:cubicBezTo>
                    <a:pt x="461940" y="521678"/>
                    <a:pt x="545325" y="486056"/>
                    <a:pt x="629723" y="453472"/>
                  </a:cubicBezTo>
                  <a:cubicBezTo>
                    <a:pt x="714120" y="420885"/>
                    <a:pt x="800137" y="391540"/>
                    <a:pt x="884535" y="358752"/>
                  </a:cubicBezTo>
                  <a:lnTo>
                    <a:pt x="947681" y="333453"/>
                  </a:lnTo>
                  <a:cubicBezTo>
                    <a:pt x="952498" y="331813"/>
                    <a:pt x="957112" y="329647"/>
                    <a:pt x="961443" y="326977"/>
                  </a:cubicBezTo>
                  <a:cubicBezTo>
                    <a:pt x="964986" y="323839"/>
                    <a:pt x="967698" y="319872"/>
                    <a:pt x="969337" y="315440"/>
                  </a:cubicBezTo>
                  <a:cubicBezTo>
                    <a:pt x="972777" y="305422"/>
                    <a:pt x="974356" y="294856"/>
                    <a:pt x="973992" y="284271"/>
                  </a:cubicBezTo>
                  <a:cubicBezTo>
                    <a:pt x="970713" y="240048"/>
                    <a:pt x="959258" y="196818"/>
                    <a:pt x="940192" y="156764"/>
                  </a:cubicBezTo>
                  <a:cubicBezTo>
                    <a:pt x="931024" y="136626"/>
                    <a:pt x="920338" y="117196"/>
                    <a:pt x="908215" y="98678"/>
                  </a:cubicBezTo>
                  <a:cubicBezTo>
                    <a:pt x="896334" y="80584"/>
                    <a:pt x="882794" y="63643"/>
                    <a:pt x="867736" y="48080"/>
                  </a:cubicBezTo>
                  <a:cubicBezTo>
                    <a:pt x="861037" y="41340"/>
                    <a:pt x="853144" y="35937"/>
                    <a:pt x="844461" y="32091"/>
                  </a:cubicBezTo>
                  <a:cubicBezTo>
                    <a:pt x="841709" y="30978"/>
                    <a:pt x="838733" y="30512"/>
                    <a:pt x="835758" y="30674"/>
                  </a:cubicBezTo>
                  <a:lnTo>
                    <a:pt x="831913" y="32294"/>
                  </a:lnTo>
                  <a:lnTo>
                    <a:pt x="824222" y="35734"/>
                  </a:lnTo>
                  <a:lnTo>
                    <a:pt x="761885" y="62653"/>
                  </a:lnTo>
                  <a:cubicBezTo>
                    <a:pt x="678500" y="98273"/>
                    <a:pt x="595519" y="134096"/>
                    <a:pt x="511526" y="168301"/>
                  </a:cubicBezTo>
                  <a:cubicBezTo>
                    <a:pt x="343339" y="235495"/>
                    <a:pt x="174139" y="300261"/>
                    <a:pt x="2105" y="358347"/>
                  </a:cubicBezTo>
                  <a:lnTo>
                    <a:pt x="688" y="354704"/>
                  </a:lnTo>
                  <a:cubicBezTo>
                    <a:pt x="163816" y="273747"/>
                    <a:pt x="329576" y="201898"/>
                    <a:pt x="496347" y="132073"/>
                  </a:cubicBezTo>
                  <a:cubicBezTo>
                    <a:pt x="579935" y="97261"/>
                    <a:pt x="664332" y="64271"/>
                    <a:pt x="748527" y="30877"/>
                  </a:cubicBezTo>
                  <a:lnTo>
                    <a:pt x="811673" y="6184"/>
                  </a:lnTo>
                  <a:lnTo>
                    <a:pt x="819769" y="3149"/>
                  </a:lnTo>
                  <a:cubicBezTo>
                    <a:pt x="823695" y="1448"/>
                    <a:pt x="827865" y="376"/>
                    <a:pt x="832115" y="-90"/>
                  </a:cubicBezTo>
                  <a:cubicBezTo>
                    <a:pt x="840474" y="-696"/>
                    <a:pt x="848853" y="902"/>
                    <a:pt x="856402" y="4566"/>
                  </a:cubicBezTo>
                  <a:cubicBezTo>
                    <a:pt x="868303" y="10435"/>
                    <a:pt x="879009" y="18450"/>
                    <a:pt x="887976" y="28246"/>
                  </a:cubicBezTo>
                  <a:cubicBezTo>
                    <a:pt x="896253" y="37069"/>
                    <a:pt x="903640" y="46704"/>
                    <a:pt x="910036" y="56985"/>
                  </a:cubicBezTo>
                  <a:cubicBezTo>
                    <a:pt x="916512" y="66699"/>
                    <a:pt x="922584" y="77224"/>
                    <a:pt x="928251" y="86939"/>
                  </a:cubicBezTo>
                  <a:cubicBezTo>
                    <a:pt x="939484" y="107259"/>
                    <a:pt x="949219" y="128368"/>
                    <a:pt x="957396" y="150085"/>
                  </a:cubicBezTo>
                  <a:cubicBezTo>
                    <a:pt x="965977" y="171620"/>
                    <a:pt x="972737" y="193822"/>
                    <a:pt x="977635" y="216470"/>
                  </a:cubicBezTo>
                  <a:cubicBezTo>
                    <a:pt x="982917" y="239037"/>
                    <a:pt x="985771" y="262110"/>
                    <a:pt x="986135" y="285284"/>
                  </a:cubicBezTo>
                  <a:cubicBezTo>
                    <a:pt x="986115" y="297366"/>
                    <a:pt x="983990" y="309348"/>
                    <a:pt x="979861" y="320702"/>
                  </a:cubicBezTo>
                  <a:cubicBezTo>
                    <a:pt x="977493" y="327016"/>
                    <a:pt x="973527" y="332602"/>
                    <a:pt x="968325" y="336894"/>
                  </a:cubicBezTo>
                  <a:cubicBezTo>
                    <a:pt x="963083" y="340112"/>
                    <a:pt x="957537" y="342762"/>
                    <a:pt x="951729" y="344787"/>
                  </a:cubicBezTo>
                  <a:lnTo>
                    <a:pt x="889190" y="371098"/>
                  </a:lnTo>
                  <a:cubicBezTo>
                    <a:pt x="806006" y="407326"/>
                    <a:pt x="724240" y="446590"/>
                    <a:pt x="641462" y="483425"/>
                  </a:cubicBezTo>
                  <a:cubicBezTo>
                    <a:pt x="558683" y="520261"/>
                    <a:pt x="474286" y="553048"/>
                    <a:pt x="389889" y="584621"/>
                  </a:cubicBezTo>
                  <a:cubicBezTo>
                    <a:pt x="305491" y="616194"/>
                    <a:pt x="220082" y="648173"/>
                    <a:pt x="133863" y="676507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420E48D-BF79-4789-92C4-BD316CA55E64}"/>
                </a:ext>
              </a:extLst>
            </p:cNvPr>
            <p:cNvSpPr/>
            <p:nvPr/>
          </p:nvSpPr>
          <p:spPr>
            <a:xfrm>
              <a:off x="3820708" y="6423549"/>
              <a:ext cx="187003" cy="225420"/>
            </a:xfrm>
            <a:custGeom>
              <a:avLst/>
              <a:gdLst>
                <a:gd name="connsiteX0" fmla="*/ 688 w 187003"/>
                <a:gd name="connsiteY0" fmla="*/ 42649 h 225420"/>
                <a:gd name="connsiteX1" fmla="*/ 101884 w 187003"/>
                <a:gd name="connsiteY1" fmla="*/ 753 h 225420"/>
                <a:gd name="connsiteX2" fmla="*/ 170496 w 187003"/>
                <a:gd name="connsiteY2" fmla="*/ 77865 h 225420"/>
                <a:gd name="connsiteX3" fmla="*/ 176163 w 187003"/>
                <a:gd name="connsiteY3" fmla="*/ 181084 h 225420"/>
                <a:gd name="connsiteX4" fmla="*/ 67276 w 187003"/>
                <a:gd name="connsiteY4" fmla="*/ 225206 h 22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003" h="225420">
                  <a:moveTo>
                    <a:pt x="688" y="42649"/>
                  </a:moveTo>
                  <a:lnTo>
                    <a:pt x="101884" y="753"/>
                  </a:lnTo>
                  <a:cubicBezTo>
                    <a:pt x="119291" y="-6532"/>
                    <a:pt x="150054" y="28076"/>
                    <a:pt x="170496" y="77865"/>
                  </a:cubicBezTo>
                  <a:cubicBezTo>
                    <a:pt x="190937" y="127654"/>
                    <a:pt x="193568" y="173798"/>
                    <a:pt x="176163" y="181084"/>
                  </a:cubicBezTo>
                  <a:lnTo>
                    <a:pt x="67276" y="225206"/>
                  </a:lnTo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34DDCE1-7CC7-4AB9-BAC7-ADF7C40FE7A6}"/>
                </a:ext>
              </a:extLst>
            </p:cNvPr>
            <p:cNvSpPr/>
            <p:nvPr/>
          </p:nvSpPr>
          <p:spPr>
            <a:xfrm>
              <a:off x="3820303" y="6416085"/>
              <a:ext cx="197562" cy="233897"/>
            </a:xfrm>
            <a:custGeom>
              <a:avLst/>
              <a:gdLst>
                <a:gd name="connsiteX0" fmla="*/ 688 w 197562"/>
                <a:gd name="connsiteY0" fmla="*/ 49302 h 233897"/>
                <a:gd name="connsiteX1" fmla="*/ 49870 w 197562"/>
                <a:gd name="connsiteY1" fmla="*/ 22182 h 233897"/>
                <a:gd name="connsiteX2" fmla="*/ 102289 w 197562"/>
                <a:gd name="connsiteY2" fmla="*/ 121 h 233897"/>
                <a:gd name="connsiteX3" fmla="*/ 120707 w 197562"/>
                <a:gd name="connsiteY3" fmla="*/ 4169 h 233897"/>
                <a:gd name="connsiteX4" fmla="*/ 132445 w 197562"/>
                <a:gd name="connsiteY4" fmla="*/ 14289 h 233897"/>
                <a:gd name="connsiteX5" fmla="*/ 149447 w 197562"/>
                <a:gd name="connsiteY5" fmla="*/ 37766 h 233897"/>
                <a:gd name="connsiteX6" fmla="*/ 177983 w 197562"/>
                <a:gd name="connsiteY6" fmla="*/ 86745 h 233897"/>
                <a:gd name="connsiteX7" fmla="*/ 196401 w 197562"/>
                <a:gd name="connsiteY7" fmla="*/ 141391 h 233897"/>
                <a:gd name="connsiteX8" fmla="*/ 197616 w 197562"/>
                <a:gd name="connsiteY8" fmla="*/ 171952 h 233897"/>
                <a:gd name="connsiteX9" fmla="*/ 191544 w 197562"/>
                <a:gd name="connsiteY9" fmla="*/ 188953 h 233897"/>
                <a:gd name="connsiteX10" fmla="*/ 182841 w 197562"/>
                <a:gd name="connsiteY10" fmla="*/ 196847 h 233897"/>
                <a:gd name="connsiteX11" fmla="*/ 175555 w 197562"/>
                <a:gd name="connsiteY11" fmla="*/ 199882 h 233897"/>
                <a:gd name="connsiteX12" fmla="*/ 68692 w 197562"/>
                <a:gd name="connsiteY12" fmla="*/ 233682 h 233897"/>
                <a:gd name="connsiteX13" fmla="*/ 68692 w 197562"/>
                <a:gd name="connsiteY13" fmla="*/ 231860 h 233897"/>
                <a:gd name="connsiteX14" fmla="*/ 168876 w 197562"/>
                <a:gd name="connsiteY14" fmla="*/ 181667 h 233897"/>
                <a:gd name="connsiteX15" fmla="*/ 174341 w 197562"/>
                <a:gd name="connsiteY15" fmla="*/ 179036 h 233897"/>
                <a:gd name="connsiteX16" fmla="*/ 175757 w 197562"/>
                <a:gd name="connsiteY16" fmla="*/ 177619 h 233897"/>
                <a:gd name="connsiteX17" fmla="*/ 178996 w 197562"/>
                <a:gd name="connsiteY17" fmla="*/ 168714 h 233897"/>
                <a:gd name="connsiteX18" fmla="*/ 178996 w 197562"/>
                <a:gd name="connsiteY18" fmla="*/ 143617 h 233897"/>
                <a:gd name="connsiteX19" fmla="*/ 168269 w 197562"/>
                <a:gd name="connsiteY19" fmla="*/ 90793 h 233897"/>
                <a:gd name="connsiteX20" fmla="*/ 144791 w 197562"/>
                <a:gd name="connsiteY20" fmla="*/ 41207 h 233897"/>
                <a:gd name="connsiteX21" fmla="*/ 125767 w 197562"/>
                <a:gd name="connsiteY21" fmla="*/ 21980 h 233897"/>
                <a:gd name="connsiteX22" fmla="*/ 106539 w 197562"/>
                <a:gd name="connsiteY22" fmla="*/ 15098 h 233897"/>
                <a:gd name="connsiteX23" fmla="*/ 1498 w 197562"/>
                <a:gd name="connsiteY23" fmla="*/ 50922 h 23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97562" h="233897">
                  <a:moveTo>
                    <a:pt x="688" y="49302"/>
                  </a:moveTo>
                  <a:cubicBezTo>
                    <a:pt x="16495" y="39244"/>
                    <a:pt x="32929" y="30197"/>
                    <a:pt x="49870" y="22182"/>
                  </a:cubicBezTo>
                  <a:cubicBezTo>
                    <a:pt x="66870" y="13743"/>
                    <a:pt x="84377" y="6375"/>
                    <a:pt x="102289" y="121"/>
                  </a:cubicBezTo>
                  <a:cubicBezTo>
                    <a:pt x="108725" y="-931"/>
                    <a:pt x="115303" y="506"/>
                    <a:pt x="120707" y="4169"/>
                  </a:cubicBezTo>
                  <a:cubicBezTo>
                    <a:pt x="125058" y="7003"/>
                    <a:pt x="129005" y="10402"/>
                    <a:pt x="132445" y="14289"/>
                  </a:cubicBezTo>
                  <a:cubicBezTo>
                    <a:pt x="138719" y="21656"/>
                    <a:pt x="144407" y="29509"/>
                    <a:pt x="149447" y="37766"/>
                  </a:cubicBezTo>
                  <a:cubicBezTo>
                    <a:pt x="159829" y="53573"/>
                    <a:pt x="169341" y="69927"/>
                    <a:pt x="177983" y="86745"/>
                  </a:cubicBezTo>
                  <a:cubicBezTo>
                    <a:pt x="186909" y="103888"/>
                    <a:pt x="193123" y="122326"/>
                    <a:pt x="196401" y="141391"/>
                  </a:cubicBezTo>
                  <a:cubicBezTo>
                    <a:pt x="198344" y="151449"/>
                    <a:pt x="198769" y="161752"/>
                    <a:pt x="197616" y="171952"/>
                  </a:cubicBezTo>
                  <a:cubicBezTo>
                    <a:pt x="196887" y="178003"/>
                    <a:pt x="194822" y="183812"/>
                    <a:pt x="191544" y="188953"/>
                  </a:cubicBezTo>
                  <a:cubicBezTo>
                    <a:pt x="189358" y="192272"/>
                    <a:pt x="186363" y="194984"/>
                    <a:pt x="182841" y="196847"/>
                  </a:cubicBezTo>
                  <a:cubicBezTo>
                    <a:pt x="178996" y="198668"/>
                    <a:pt x="177983" y="198870"/>
                    <a:pt x="175555" y="199882"/>
                  </a:cubicBezTo>
                  <a:cubicBezTo>
                    <a:pt x="140703" y="213422"/>
                    <a:pt x="105001" y="224715"/>
                    <a:pt x="68692" y="233682"/>
                  </a:cubicBezTo>
                  <a:lnTo>
                    <a:pt x="68692" y="231860"/>
                  </a:lnTo>
                  <a:cubicBezTo>
                    <a:pt x="100973" y="212997"/>
                    <a:pt x="134449" y="196239"/>
                    <a:pt x="168876" y="181667"/>
                  </a:cubicBezTo>
                  <a:cubicBezTo>
                    <a:pt x="170495" y="181667"/>
                    <a:pt x="173936" y="179440"/>
                    <a:pt x="174341" y="179036"/>
                  </a:cubicBezTo>
                  <a:cubicBezTo>
                    <a:pt x="174746" y="178631"/>
                    <a:pt x="174341" y="179036"/>
                    <a:pt x="175757" y="177619"/>
                  </a:cubicBezTo>
                  <a:cubicBezTo>
                    <a:pt x="177478" y="174927"/>
                    <a:pt x="178591" y="171891"/>
                    <a:pt x="178996" y="168714"/>
                  </a:cubicBezTo>
                  <a:cubicBezTo>
                    <a:pt x="180129" y="160395"/>
                    <a:pt x="180129" y="151936"/>
                    <a:pt x="178996" y="143617"/>
                  </a:cubicBezTo>
                  <a:cubicBezTo>
                    <a:pt x="176870" y="125746"/>
                    <a:pt x="173268" y="108077"/>
                    <a:pt x="168269" y="90793"/>
                  </a:cubicBezTo>
                  <a:cubicBezTo>
                    <a:pt x="163411" y="73022"/>
                    <a:pt x="155458" y="56245"/>
                    <a:pt x="144791" y="41207"/>
                  </a:cubicBezTo>
                  <a:cubicBezTo>
                    <a:pt x="139509" y="33840"/>
                    <a:pt x="133093" y="27343"/>
                    <a:pt x="125767" y="21980"/>
                  </a:cubicBezTo>
                  <a:cubicBezTo>
                    <a:pt x="119088" y="16717"/>
                    <a:pt x="109777" y="13074"/>
                    <a:pt x="106539" y="15098"/>
                  </a:cubicBezTo>
                  <a:cubicBezTo>
                    <a:pt x="72902" y="30764"/>
                    <a:pt x="37686" y="42786"/>
                    <a:pt x="1498" y="5092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5EA8EF2-FB23-4C15-825C-0FFF491DA070}"/>
                </a:ext>
              </a:extLst>
            </p:cNvPr>
            <p:cNvSpPr/>
            <p:nvPr/>
          </p:nvSpPr>
          <p:spPr>
            <a:xfrm>
              <a:off x="3805535" y="6466906"/>
              <a:ext cx="97336" cy="182223"/>
            </a:xfrm>
            <a:custGeom>
              <a:avLst/>
              <a:gdLst>
                <a:gd name="connsiteX0" fmla="*/ 86496 w 97336"/>
                <a:gd name="connsiteY0" fmla="*/ 181040 h 182223"/>
                <a:gd name="connsiteX1" fmla="*/ 17885 w 97336"/>
                <a:gd name="connsiteY1" fmla="*/ 103928 h 182223"/>
                <a:gd name="connsiteX2" fmla="*/ 12218 w 97336"/>
                <a:gd name="connsiteY2" fmla="*/ 709 h 182223"/>
                <a:gd name="connsiteX3" fmla="*/ 80829 w 97336"/>
                <a:gd name="connsiteY3" fmla="*/ 78022 h 182223"/>
                <a:gd name="connsiteX4" fmla="*/ 86496 w 97336"/>
                <a:gd name="connsiteY4" fmla="*/ 181040 h 18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36" h="182223">
                  <a:moveTo>
                    <a:pt x="86496" y="181040"/>
                  </a:moveTo>
                  <a:cubicBezTo>
                    <a:pt x="69090" y="188325"/>
                    <a:pt x="38327" y="153717"/>
                    <a:pt x="17885" y="103928"/>
                  </a:cubicBezTo>
                  <a:cubicBezTo>
                    <a:pt x="-2557" y="54139"/>
                    <a:pt x="-5188" y="7792"/>
                    <a:pt x="12218" y="709"/>
                  </a:cubicBezTo>
                  <a:cubicBezTo>
                    <a:pt x="29624" y="-6376"/>
                    <a:pt x="60388" y="28031"/>
                    <a:pt x="80829" y="78022"/>
                  </a:cubicBezTo>
                  <a:cubicBezTo>
                    <a:pt x="101270" y="128013"/>
                    <a:pt x="103902" y="173956"/>
                    <a:pt x="86496" y="181040"/>
                  </a:cubicBez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E5C5615-56E6-4911-B2D6-D000A449C741}"/>
                </a:ext>
              </a:extLst>
            </p:cNvPr>
            <p:cNvSpPr/>
            <p:nvPr/>
          </p:nvSpPr>
          <p:spPr>
            <a:xfrm>
              <a:off x="3802661" y="6462147"/>
              <a:ext cx="104589" cy="188355"/>
            </a:xfrm>
            <a:custGeom>
              <a:avLst/>
              <a:gdLst>
                <a:gd name="connsiteX0" fmla="*/ 89775 w 104589"/>
                <a:gd name="connsiteY0" fmla="*/ 186607 h 188355"/>
                <a:gd name="connsiteX1" fmla="*/ 75607 w 104589"/>
                <a:gd name="connsiteY1" fmla="*/ 186607 h 188355"/>
                <a:gd name="connsiteX2" fmla="*/ 63262 w 104589"/>
                <a:gd name="connsiteY2" fmla="*/ 179727 h 188355"/>
                <a:gd name="connsiteX3" fmla="*/ 42010 w 104589"/>
                <a:gd name="connsiteY3" fmla="*/ 160904 h 188355"/>
                <a:gd name="connsiteX4" fmla="*/ 13473 w 104589"/>
                <a:gd name="connsiteY4" fmla="*/ 112330 h 188355"/>
                <a:gd name="connsiteX5" fmla="*/ 2342 w 104589"/>
                <a:gd name="connsiteY5" fmla="*/ 57481 h 188355"/>
                <a:gd name="connsiteX6" fmla="*/ 723 w 104589"/>
                <a:gd name="connsiteY6" fmla="*/ 29552 h 188355"/>
                <a:gd name="connsiteX7" fmla="*/ 2746 w 104589"/>
                <a:gd name="connsiteY7" fmla="*/ 14979 h 188355"/>
                <a:gd name="connsiteX8" fmla="*/ 13271 w 104589"/>
                <a:gd name="connsiteY8" fmla="*/ 1622 h 188355"/>
                <a:gd name="connsiteX9" fmla="*/ 30879 w 104589"/>
                <a:gd name="connsiteY9" fmla="*/ 1622 h 188355"/>
                <a:gd name="connsiteX10" fmla="*/ 44641 w 104589"/>
                <a:gd name="connsiteY10" fmla="*/ 9313 h 188355"/>
                <a:gd name="connsiteX11" fmla="*/ 64881 w 104589"/>
                <a:gd name="connsiteY11" fmla="*/ 29552 h 188355"/>
                <a:gd name="connsiteX12" fmla="*/ 93013 w 104589"/>
                <a:gd name="connsiteY12" fmla="*/ 78936 h 188355"/>
                <a:gd name="connsiteX13" fmla="*/ 105156 w 104589"/>
                <a:gd name="connsiteY13" fmla="*/ 134189 h 188355"/>
                <a:gd name="connsiteX14" fmla="*/ 103335 w 104589"/>
                <a:gd name="connsiteY14" fmla="*/ 162523 h 188355"/>
                <a:gd name="connsiteX15" fmla="*/ 89775 w 104589"/>
                <a:gd name="connsiteY15" fmla="*/ 186607 h 188355"/>
                <a:gd name="connsiteX16" fmla="*/ 89775 w 104589"/>
                <a:gd name="connsiteY16" fmla="*/ 184989 h 188355"/>
                <a:gd name="connsiteX17" fmla="*/ 98882 w 104589"/>
                <a:gd name="connsiteY17" fmla="*/ 162119 h 188355"/>
                <a:gd name="connsiteX18" fmla="*/ 93823 w 104589"/>
                <a:gd name="connsiteY18" fmla="*/ 136009 h 188355"/>
                <a:gd name="connsiteX19" fmla="*/ 75405 w 104589"/>
                <a:gd name="connsiteY19" fmla="*/ 86424 h 188355"/>
                <a:gd name="connsiteX20" fmla="*/ 51523 w 104589"/>
                <a:gd name="connsiteY20" fmla="*/ 39873 h 188355"/>
                <a:gd name="connsiteX21" fmla="*/ 35736 w 104589"/>
                <a:gd name="connsiteY21" fmla="*/ 19634 h 188355"/>
                <a:gd name="connsiteX22" fmla="*/ 17926 w 104589"/>
                <a:gd name="connsiteY22" fmla="*/ 9920 h 188355"/>
                <a:gd name="connsiteX23" fmla="*/ 7806 w 104589"/>
                <a:gd name="connsiteY23" fmla="*/ 28944 h 188355"/>
                <a:gd name="connsiteX24" fmla="*/ 9223 w 104589"/>
                <a:gd name="connsiteY24" fmla="*/ 55458 h 188355"/>
                <a:gd name="connsiteX25" fmla="*/ 29462 w 104589"/>
                <a:gd name="connsiteY25" fmla="*/ 105449 h 188355"/>
                <a:gd name="connsiteX26" fmla="*/ 53142 w 104589"/>
                <a:gd name="connsiteY26" fmla="*/ 153011 h 188355"/>
                <a:gd name="connsiteX27" fmla="*/ 67916 w 104589"/>
                <a:gd name="connsiteY27" fmla="*/ 175072 h 188355"/>
                <a:gd name="connsiteX28" fmla="*/ 88965 w 104589"/>
                <a:gd name="connsiteY28" fmla="*/ 184989 h 18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4589" h="188355">
                  <a:moveTo>
                    <a:pt x="89775" y="186607"/>
                  </a:moveTo>
                  <a:cubicBezTo>
                    <a:pt x="85282" y="188652"/>
                    <a:pt x="80101" y="188652"/>
                    <a:pt x="75607" y="186607"/>
                  </a:cubicBezTo>
                  <a:cubicBezTo>
                    <a:pt x="71216" y="184847"/>
                    <a:pt x="67066" y="182520"/>
                    <a:pt x="63262" y="179727"/>
                  </a:cubicBezTo>
                  <a:cubicBezTo>
                    <a:pt x="55490" y="174283"/>
                    <a:pt x="48365" y="167968"/>
                    <a:pt x="42010" y="160904"/>
                  </a:cubicBezTo>
                  <a:cubicBezTo>
                    <a:pt x="29199" y="146879"/>
                    <a:pt x="19484" y="130343"/>
                    <a:pt x="13473" y="112330"/>
                  </a:cubicBezTo>
                  <a:cubicBezTo>
                    <a:pt x="8150" y="94418"/>
                    <a:pt x="4426" y="76061"/>
                    <a:pt x="2342" y="57481"/>
                  </a:cubicBezTo>
                  <a:cubicBezTo>
                    <a:pt x="1086" y="48232"/>
                    <a:pt x="540" y="38882"/>
                    <a:pt x="723" y="29552"/>
                  </a:cubicBezTo>
                  <a:cubicBezTo>
                    <a:pt x="804" y="24633"/>
                    <a:pt x="1492" y="19735"/>
                    <a:pt x="2746" y="14979"/>
                  </a:cubicBezTo>
                  <a:cubicBezTo>
                    <a:pt x="4123" y="9191"/>
                    <a:pt x="7968" y="4314"/>
                    <a:pt x="13271" y="1622"/>
                  </a:cubicBezTo>
                  <a:cubicBezTo>
                    <a:pt x="18877" y="-828"/>
                    <a:pt x="25272" y="-828"/>
                    <a:pt x="30879" y="1622"/>
                  </a:cubicBezTo>
                  <a:cubicBezTo>
                    <a:pt x="35858" y="3402"/>
                    <a:pt x="40512" y="5994"/>
                    <a:pt x="44641" y="9313"/>
                  </a:cubicBezTo>
                  <a:cubicBezTo>
                    <a:pt x="52231" y="15141"/>
                    <a:pt x="59052" y="21963"/>
                    <a:pt x="64881" y="29552"/>
                  </a:cubicBezTo>
                  <a:cubicBezTo>
                    <a:pt x="76417" y="44691"/>
                    <a:pt x="85889" y="61287"/>
                    <a:pt x="93013" y="78936"/>
                  </a:cubicBezTo>
                  <a:cubicBezTo>
                    <a:pt x="100279" y="96503"/>
                    <a:pt x="104387" y="115204"/>
                    <a:pt x="105156" y="134189"/>
                  </a:cubicBezTo>
                  <a:cubicBezTo>
                    <a:pt x="105562" y="143681"/>
                    <a:pt x="104954" y="153173"/>
                    <a:pt x="103335" y="162523"/>
                  </a:cubicBezTo>
                  <a:cubicBezTo>
                    <a:pt x="101312" y="171428"/>
                    <a:pt x="99085" y="182358"/>
                    <a:pt x="89775" y="186607"/>
                  </a:cubicBezTo>
                  <a:close/>
                  <a:moveTo>
                    <a:pt x="89775" y="184989"/>
                  </a:moveTo>
                  <a:cubicBezTo>
                    <a:pt x="96919" y="179727"/>
                    <a:pt x="100461" y="170862"/>
                    <a:pt x="98882" y="162119"/>
                  </a:cubicBezTo>
                  <a:cubicBezTo>
                    <a:pt x="98316" y="153233"/>
                    <a:pt x="96616" y="144470"/>
                    <a:pt x="93823" y="136009"/>
                  </a:cubicBezTo>
                  <a:cubicBezTo>
                    <a:pt x="88156" y="119212"/>
                    <a:pt x="82287" y="102615"/>
                    <a:pt x="75405" y="86424"/>
                  </a:cubicBezTo>
                  <a:cubicBezTo>
                    <a:pt x="68666" y="70314"/>
                    <a:pt x="60691" y="54750"/>
                    <a:pt x="51523" y="39873"/>
                  </a:cubicBezTo>
                  <a:cubicBezTo>
                    <a:pt x="46807" y="32708"/>
                    <a:pt x="41525" y="25949"/>
                    <a:pt x="35736" y="19634"/>
                  </a:cubicBezTo>
                  <a:cubicBezTo>
                    <a:pt x="29867" y="13968"/>
                    <a:pt x="22985" y="8705"/>
                    <a:pt x="17926" y="9920"/>
                  </a:cubicBezTo>
                  <a:cubicBezTo>
                    <a:pt x="12866" y="11134"/>
                    <a:pt x="8413" y="20647"/>
                    <a:pt x="7806" y="28944"/>
                  </a:cubicBezTo>
                  <a:cubicBezTo>
                    <a:pt x="6956" y="37809"/>
                    <a:pt x="7442" y="46735"/>
                    <a:pt x="9223" y="55458"/>
                  </a:cubicBezTo>
                  <a:cubicBezTo>
                    <a:pt x="13736" y="72945"/>
                    <a:pt x="20536" y="89744"/>
                    <a:pt x="29462" y="105449"/>
                  </a:cubicBezTo>
                  <a:lnTo>
                    <a:pt x="53142" y="153011"/>
                  </a:lnTo>
                  <a:cubicBezTo>
                    <a:pt x="57210" y="160904"/>
                    <a:pt x="62169" y="168311"/>
                    <a:pt x="67916" y="175072"/>
                  </a:cubicBezTo>
                  <a:cubicBezTo>
                    <a:pt x="72653" y="181892"/>
                    <a:pt x="80688" y="185677"/>
                    <a:pt x="88965" y="184989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1E6BD529-6CBA-4D94-889F-5610E5A5BBA4}"/>
                </a:ext>
              </a:extLst>
            </p:cNvPr>
            <p:cNvSpPr/>
            <p:nvPr/>
          </p:nvSpPr>
          <p:spPr>
            <a:xfrm>
              <a:off x="3739953" y="6503085"/>
              <a:ext cx="132672" cy="116951"/>
            </a:xfrm>
            <a:custGeom>
              <a:avLst/>
              <a:gdLst>
                <a:gd name="connsiteX0" fmla="*/ 75169 w 132672"/>
                <a:gd name="connsiteY0" fmla="*/ 2377 h 116951"/>
                <a:gd name="connsiteX1" fmla="*/ 62418 w 132672"/>
                <a:gd name="connsiteY1" fmla="*/ 12294 h 116951"/>
                <a:gd name="connsiteX2" fmla="*/ 28213 w 132672"/>
                <a:gd name="connsiteY2" fmla="*/ 40021 h 116951"/>
                <a:gd name="connsiteX3" fmla="*/ 688 w 132672"/>
                <a:gd name="connsiteY3" fmla="*/ 92440 h 116951"/>
                <a:gd name="connsiteX4" fmla="*/ 115850 w 132672"/>
                <a:gd name="connsiteY4" fmla="*/ 112679 h 116951"/>
                <a:gd name="connsiteX5" fmla="*/ 127385 w 132672"/>
                <a:gd name="connsiteY5" fmla="*/ 67546 h 116951"/>
                <a:gd name="connsiteX6" fmla="*/ 107146 w 132672"/>
                <a:gd name="connsiteY6" fmla="*/ 18973 h 116951"/>
                <a:gd name="connsiteX7" fmla="*/ 78002 w 132672"/>
                <a:gd name="connsiteY7" fmla="*/ 960 h 11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672" h="116951">
                  <a:moveTo>
                    <a:pt x="75169" y="2377"/>
                  </a:moveTo>
                  <a:cubicBezTo>
                    <a:pt x="70736" y="5433"/>
                    <a:pt x="66486" y="8752"/>
                    <a:pt x="62418" y="12294"/>
                  </a:cubicBezTo>
                  <a:cubicBezTo>
                    <a:pt x="50052" y="20288"/>
                    <a:pt x="38596" y="29578"/>
                    <a:pt x="28213" y="40021"/>
                  </a:cubicBezTo>
                  <a:cubicBezTo>
                    <a:pt x="12083" y="52852"/>
                    <a:pt x="2105" y="71877"/>
                    <a:pt x="688" y="92440"/>
                  </a:cubicBezTo>
                  <a:cubicBezTo>
                    <a:pt x="2713" y="112679"/>
                    <a:pt x="57763" y="123001"/>
                    <a:pt x="115850" y="112679"/>
                  </a:cubicBezTo>
                  <a:cubicBezTo>
                    <a:pt x="129409" y="109644"/>
                    <a:pt x="140743" y="110049"/>
                    <a:pt x="127385" y="67546"/>
                  </a:cubicBezTo>
                  <a:cubicBezTo>
                    <a:pt x="122650" y="50586"/>
                    <a:pt x="115850" y="34273"/>
                    <a:pt x="107146" y="18973"/>
                  </a:cubicBezTo>
                  <a:cubicBezTo>
                    <a:pt x="101277" y="9257"/>
                    <a:pt x="91158" y="-4303"/>
                    <a:pt x="78002" y="96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76E3898-18E1-46E0-A9AC-5E730DBA3AD9}"/>
                </a:ext>
              </a:extLst>
            </p:cNvPr>
            <p:cNvSpPr/>
            <p:nvPr/>
          </p:nvSpPr>
          <p:spPr>
            <a:xfrm>
              <a:off x="3736781" y="6499273"/>
              <a:ext cx="142869" cy="126675"/>
            </a:xfrm>
            <a:custGeom>
              <a:avLst/>
              <a:gdLst>
                <a:gd name="connsiteX0" fmla="*/ 77936 w 142869"/>
                <a:gd name="connsiteY0" fmla="*/ 5378 h 126675"/>
                <a:gd name="connsiteX1" fmla="*/ 57697 w 142869"/>
                <a:gd name="connsiteY1" fmla="*/ 19951 h 126675"/>
                <a:gd name="connsiteX2" fmla="*/ 35434 w 142869"/>
                <a:gd name="connsiteY2" fmla="*/ 37357 h 126675"/>
                <a:gd name="connsiteX3" fmla="*/ 4670 w 142869"/>
                <a:gd name="connsiteY3" fmla="*/ 76013 h 126675"/>
                <a:gd name="connsiteX4" fmla="*/ 6087 w 142869"/>
                <a:gd name="connsiteY4" fmla="*/ 107385 h 126675"/>
                <a:gd name="connsiteX5" fmla="*/ 33814 w 142869"/>
                <a:gd name="connsiteY5" fmla="*/ 121147 h 126675"/>
                <a:gd name="connsiteX6" fmla="*/ 82389 w 142869"/>
                <a:gd name="connsiteY6" fmla="*/ 126410 h 126675"/>
                <a:gd name="connsiteX7" fmla="*/ 127320 w 142869"/>
                <a:gd name="connsiteY7" fmla="*/ 121956 h 126675"/>
                <a:gd name="connsiteX8" fmla="*/ 139058 w 142869"/>
                <a:gd name="connsiteY8" fmla="*/ 74597 h 126675"/>
                <a:gd name="connsiteX9" fmla="*/ 113962 w 142869"/>
                <a:gd name="connsiteY9" fmla="*/ 17320 h 126675"/>
                <a:gd name="connsiteX10" fmla="*/ 77531 w 142869"/>
                <a:gd name="connsiteY10" fmla="*/ 3355 h 126675"/>
                <a:gd name="connsiteX11" fmla="*/ 79959 w 142869"/>
                <a:gd name="connsiteY11" fmla="*/ 9224 h 126675"/>
                <a:gd name="connsiteX12" fmla="*/ 106271 w 142869"/>
                <a:gd name="connsiteY12" fmla="*/ 29463 h 126675"/>
                <a:gd name="connsiteX13" fmla="*/ 124081 w 142869"/>
                <a:gd name="connsiteY13" fmla="*/ 72573 h 126675"/>
                <a:gd name="connsiteX14" fmla="*/ 130153 w 142869"/>
                <a:gd name="connsiteY14" fmla="*/ 104146 h 126675"/>
                <a:gd name="connsiteX15" fmla="*/ 123069 w 142869"/>
                <a:gd name="connsiteY15" fmla="*/ 109408 h 126675"/>
                <a:gd name="connsiteX16" fmla="*/ 45553 w 142869"/>
                <a:gd name="connsiteY16" fmla="*/ 113456 h 126675"/>
                <a:gd name="connsiteX17" fmla="*/ 16004 w 142869"/>
                <a:gd name="connsiteY17" fmla="*/ 104956 h 126675"/>
                <a:gd name="connsiteX18" fmla="*/ 9527 w 142869"/>
                <a:gd name="connsiteY18" fmla="*/ 81478 h 126675"/>
                <a:gd name="connsiteX19" fmla="*/ 38469 w 142869"/>
                <a:gd name="connsiteY19" fmla="*/ 40999 h 126675"/>
                <a:gd name="connsiteX20" fmla="*/ 58709 w 142869"/>
                <a:gd name="connsiteY20" fmla="*/ 23391 h 126675"/>
                <a:gd name="connsiteX21" fmla="*/ 78948 w 142869"/>
                <a:gd name="connsiteY21" fmla="*/ 7403 h 126675"/>
                <a:gd name="connsiteX22" fmla="*/ 77936 w 142869"/>
                <a:gd name="connsiteY22" fmla="*/ 5378 h 12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2869" h="126675">
                  <a:moveTo>
                    <a:pt x="77936" y="5378"/>
                  </a:moveTo>
                  <a:cubicBezTo>
                    <a:pt x="70650" y="9426"/>
                    <a:pt x="63971" y="15295"/>
                    <a:pt x="57697" y="19951"/>
                  </a:cubicBezTo>
                  <a:cubicBezTo>
                    <a:pt x="49925" y="25294"/>
                    <a:pt x="42497" y="31102"/>
                    <a:pt x="35434" y="37357"/>
                  </a:cubicBezTo>
                  <a:cubicBezTo>
                    <a:pt x="22480" y="47841"/>
                    <a:pt x="11976" y="61036"/>
                    <a:pt x="4670" y="76013"/>
                  </a:cubicBezTo>
                  <a:cubicBezTo>
                    <a:pt x="-1118" y="85830"/>
                    <a:pt x="-552" y="98135"/>
                    <a:pt x="6087" y="107385"/>
                  </a:cubicBezTo>
                  <a:cubicBezTo>
                    <a:pt x="13879" y="114448"/>
                    <a:pt x="23472" y="119204"/>
                    <a:pt x="33814" y="121147"/>
                  </a:cubicBezTo>
                  <a:cubicBezTo>
                    <a:pt x="49702" y="125012"/>
                    <a:pt x="66035" y="126794"/>
                    <a:pt x="82389" y="126410"/>
                  </a:cubicBezTo>
                  <a:cubicBezTo>
                    <a:pt x="97487" y="126753"/>
                    <a:pt x="112585" y="125256"/>
                    <a:pt x="127320" y="121956"/>
                  </a:cubicBezTo>
                  <a:cubicBezTo>
                    <a:pt x="149785" y="116491"/>
                    <a:pt x="143915" y="91395"/>
                    <a:pt x="139058" y="74597"/>
                  </a:cubicBezTo>
                  <a:cubicBezTo>
                    <a:pt x="133998" y="54216"/>
                    <a:pt x="125498" y="34867"/>
                    <a:pt x="113962" y="17320"/>
                  </a:cubicBezTo>
                  <a:cubicBezTo>
                    <a:pt x="105664" y="5581"/>
                    <a:pt x="91901" y="-6360"/>
                    <a:pt x="77531" y="3355"/>
                  </a:cubicBezTo>
                  <a:cubicBezTo>
                    <a:pt x="74698" y="5378"/>
                    <a:pt x="76317" y="10235"/>
                    <a:pt x="79959" y="9224"/>
                  </a:cubicBezTo>
                  <a:cubicBezTo>
                    <a:pt x="93115" y="5176"/>
                    <a:pt x="100199" y="19343"/>
                    <a:pt x="106271" y="29463"/>
                  </a:cubicBezTo>
                  <a:cubicBezTo>
                    <a:pt x="113334" y="43348"/>
                    <a:pt x="119285" y="57758"/>
                    <a:pt x="124081" y="72573"/>
                  </a:cubicBezTo>
                  <a:cubicBezTo>
                    <a:pt x="128493" y="82490"/>
                    <a:pt x="130578" y="93297"/>
                    <a:pt x="130153" y="104146"/>
                  </a:cubicBezTo>
                  <a:cubicBezTo>
                    <a:pt x="130153" y="107789"/>
                    <a:pt x="127724" y="108194"/>
                    <a:pt x="123069" y="109408"/>
                  </a:cubicBezTo>
                  <a:cubicBezTo>
                    <a:pt x="97689" y="115399"/>
                    <a:pt x="71419" y="116775"/>
                    <a:pt x="45553" y="113456"/>
                  </a:cubicBezTo>
                  <a:cubicBezTo>
                    <a:pt x="35231" y="112687"/>
                    <a:pt x="25172" y="109792"/>
                    <a:pt x="16004" y="104956"/>
                  </a:cubicBezTo>
                  <a:cubicBezTo>
                    <a:pt x="6896" y="99694"/>
                    <a:pt x="6694" y="91395"/>
                    <a:pt x="9527" y="81478"/>
                  </a:cubicBezTo>
                  <a:cubicBezTo>
                    <a:pt x="15761" y="65854"/>
                    <a:pt x="25698" y="51949"/>
                    <a:pt x="38469" y="40999"/>
                  </a:cubicBezTo>
                  <a:cubicBezTo>
                    <a:pt x="44946" y="34725"/>
                    <a:pt x="52232" y="29059"/>
                    <a:pt x="58709" y="23391"/>
                  </a:cubicBezTo>
                  <a:cubicBezTo>
                    <a:pt x="65185" y="17725"/>
                    <a:pt x="71864" y="12058"/>
                    <a:pt x="78948" y="7403"/>
                  </a:cubicBezTo>
                  <a:cubicBezTo>
                    <a:pt x="79758" y="6391"/>
                    <a:pt x="78948" y="4974"/>
                    <a:pt x="77936" y="5378"/>
                  </a:cubicBezTo>
                  <a:close/>
                </a:path>
              </a:pathLst>
            </a:custGeom>
            <a:solidFill>
              <a:srgbClr val="570D0C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C3A5C1DF-3964-4269-BA9C-F9F8AF58E28F}"/>
                </a:ext>
              </a:extLst>
            </p:cNvPr>
            <p:cNvSpPr/>
            <p:nvPr/>
          </p:nvSpPr>
          <p:spPr>
            <a:xfrm>
              <a:off x="4152135" y="6256368"/>
              <a:ext cx="137909" cy="310414"/>
            </a:xfrm>
            <a:custGeom>
              <a:avLst/>
              <a:gdLst>
                <a:gd name="connsiteX0" fmla="*/ 982 w 137909"/>
                <a:gd name="connsiteY0" fmla="*/ 2580 h 310414"/>
                <a:gd name="connsiteX1" fmla="*/ 82950 w 137909"/>
                <a:gd name="connsiteY1" fmla="*/ 149516 h 310414"/>
                <a:gd name="connsiteX2" fmla="*/ 105415 w 137909"/>
                <a:gd name="connsiteY2" fmla="*/ 226627 h 310414"/>
                <a:gd name="connsiteX3" fmla="*/ 125655 w 137909"/>
                <a:gd name="connsiteY3" fmla="*/ 307584 h 310414"/>
                <a:gd name="connsiteX4" fmla="*/ 130533 w 137909"/>
                <a:gd name="connsiteY4" fmla="*/ 309993 h 310414"/>
                <a:gd name="connsiteX5" fmla="*/ 132941 w 137909"/>
                <a:gd name="connsiteY5" fmla="*/ 307584 h 310414"/>
                <a:gd name="connsiteX6" fmla="*/ 106832 w 137909"/>
                <a:gd name="connsiteY6" fmla="*/ 139396 h 310414"/>
                <a:gd name="connsiteX7" fmla="*/ 3208 w 137909"/>
                <a:gd name="connsiteY7" fmla="*/ 353 h 310414"/>
                <a:gd name="connsiteX8" fmla="*/ 982 w 137909"/>
                <a:gd name="connsiteY8" fmla="*/ 2580 h 31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909" h="310414">
                  <a:moveTo>
                    <a:pt x="982" y="2580"/>
                  </a:moveTo>
                  <a:cubicBezTo>
                    <a:pt x="36238" y="46702"/>
                    <a:pt x="63925" y="96348"/>
                    <a:pt x="82950" y="149516"/>
                  </a:cubicBezTo>
                  <a:cubicBezTo>
                    <a:pt x="91653" y="175017"/>
                    <a:pt x="98939" y="200316"/>
                    <a:pt x="105415" y="226627"/>
                  </a:cubicBezTo>
                  <a:cubicBezTo>
                    <a:pt x="111892" y="252939"/>
                    <a:pt x="116547" y="281476"/>
                    <a:pt x="125655" y="307584"/>
                  </a:cubicBezTo>
                  <a:cubicBezTo>
                    <a:pt x="126343" y="309588"/>
                    <a:pt x="128509" y="310681"/>
                    <a:pt x="130533" y="309993"/>
                  </a:cubicBezTo>
                  <a:cubicBezTo>
                    <a:pt x="131666" y="309609"/>
                    <a:pt x="132556" y="308718"/>
                    <a:pt x="132941" y="307584"/>
                  </a:cubicBezTo>
                  <a:cubicBezTo>
                    <a:pt x="148323" y="253546"/>
                    <a:pt x="129905" y="188780"/>
                    <a:pt x="106832" y="139396"/>
                  </a:cubicBezTo>
                  <a:cubicBezTo>
                    <a:pt x="82404" y="86309"/>
                    <a:pt x="47107" y="38929"/>
                    <a:pt x="3208" y="353"/>
                  </a:cubicBezTo>
                  <a:cubicBezTo>
                    <a:pt x="1791" y="-1064"/>
                    <a:pt x="-31" y="353"/>
                    <a:pt x="982" y="258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8E9F02C9-ACFA-4791-A0BB-ADD437142A6C}"/>
                </a:ext>
              </a:extLst>
            </p:cNvPr>
            <p:cNvSpPr/>
            <p:nvPr/>
          </p:nvSpPr>
          <p:spPr>
            <a:xfrm>
              <a:off x="4503591" y="6109507"/>
              <a:ext cx="138008" cy="310338"/>
            </a:xfrm>
            <a:custGeom>
              <a:avLst/>
              <a:gdLst>
                <a:gd name="connsiteX0" fmla="*/ 2092 w 138008"/>
                <a:gd name="connsiteY0" fmla="*/ 2302 h 310338"/>
                <a:gd name="connsiteX1" fmla="*/ 83049 w 138008"/>
                <a:gd name="connsiteY1" fmla="*/ 149441 h 310338"/>
                <a:gd name="connsiteX2" fmla="*/ 105515 w 138008"/>
                <a:gd name="connsiteY2" fmla="*/ 226552 h 310338"/>
                <a:gd name="connsiteX3" fmla="*/ 125754 w 138008"/>
                <a:gd name="connsiteY3" fmla="*/ 307509 h 310338"/>
                <a:gd name="connsiteX4" fmla="*/ 130631 w 138008"/>
                <a:gd name="connsiteY4" fmla="*/ 309917 h 310338"/>
                <a:gd name="connsiteX5" fmla="*/ 133040 w 138008"/>
                <a:gd name="connsiteY5" fmla="*/ 307509 h 310338"/>
                <a:gd name="connsiteX6" fmla="*/ 106931 w 138008"/>
                <a:gd name="connsiteY6" fmla="*/ 139321 h 310338"/>
                <a:gd name="connsiteX7" fmla="*/ 3306 w 138008"/>
                <a:gd name="connsiteY7" fmla="*/ 277 h 310338"/>
                <a:gd name="connsiteX8" fmla="*/ 1182 w 138008"/>
                <a:gd name="connsiteY8" fmla="*/ 177 h 310338"/>
                <a:gd name="connsiteX9" fmla="*/ 1080 w 138008"/>
                <a:gd name="connsiteY9" fmla="*/ 2302 h 31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8008" h="310338">
                  <a:moveTo>
                    <a:pt x="2092" y="2302"/>
                  </a:moveTo>
                  <a:cubicBezTo>
                    <a:pt x="37025" y="46544"/>
                    <a:pt x="64388" y="96251"/>
                    <a:pt x="83049" y="149441"/>
                  </a:cubicBezTo>
                  <a:cubicBezTo>
                    <a:pt x="91853" y="174740"/>
                    <a:pt x="99362" y="200484"/>
                    <a:pt x="105515" y="226552"/>
                  </a:cubicBezTo>
                  <a:cubicBezTo>
                    <a:pt x="111991" y="253470"/>
                    <a:pt x="116848" y="281400"/>
                    <a:pt x="125754" y="307509"/>
                  </a:cubicBezTo>
                  <a:cubicBezTo>
                    <a:pt x="126442" y="309513"/>
                    <a:pt x="128607" y="310605"/>
                    <a:pt x="130631" y="309917"/>
                  </a:cubicBezTo>
                  <a:cubicBezTo>
                    <a:pt x="131765" y="309533"/>
                    <a:pt x="132655" y="308642"/>
                    <a:pt x="133040" y="307509"/>
                  </a:cubicBezTo>
                  <a:cubicBezTo>
                    <a:pt x="148422" y="253267"/>
                    <a:pt x="130004" y="188705"/>
                    <a:pt x="106931" y="139321"/>
                  </a:cubicBezTo>
                  <a:cubicBezTo>
                    <a:pt x="82442" y="86274"/>
                    <a:pt x="47145" y="38915"/>
                    <a:pt x="3306" y="277"/>
                  </a:cubicBezTo>
                  <a:cubicBezTo>
                    <a:pt x="2740" y="-330"/>
                    <a:pt x="1789" y="-390"/>
                    <a:pt x="1182" y="177"/>
                  </a:cubicBezTo>
                  <a:cubicBezTo>
                    <a:pt x="574" y="743"/>
                    <a:pt x="513" y="1694"/>
                    <a:pt x="1080" y="230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635ECA9D-EFDC-489C-AF35-F7A32B2C04C6}"/>
                </a:ext>
              </a:extLst>
            </p:cNvPr>
            <p:cNvSpPr/>
            <p:nvPr/>
          </p:nvSpPr>
          <p:spPr>
            <a:xfrm>
              <a:off x="4022552" y="6143997"/>
              <a:ext cx="499798" cy="280830"/>
            </a:xfrm>
            <a:custGeom>
              <a:avLst/>
              <a:gdLst>
                <a:gd name="connsiteX0" fmla="*/ 458439 w 499798"/>
                <a:gd name="connsiteY0" fmla="*/ 75687 h 280830"/>
                <a:gd name="connsiteX1" fmla="*/ 497703 w 499798"/>
                <a:gd name="connsiteY1" fmla="*/ 3028 h 280830"/>
                <a:gd name="connsiteX2" fmla="*/ 457225 w 499798"/>
                <a:gd name="connsiteY2" fmla="*/ 5254 h 280830"/>
                <a:gd name="connsiteX3" fmla="*/ 104658 w 499798"/>
                <a:gd name="connsiteY3" fmla="*/ 139036 h 280830"/>
                <a:gd name="connsiteX4" fmla="*/ 52845 w 499798"/>
                <a:gd name="connsiteY4" fmla="*/ 162310 h 280830"/>
                <a:gd name="connsiteX5" fmla="*/ 11355 w 499798"/>
                <a:gd name="connsiteY5" fmla="*/ 199551 h 280830"/>
                <a:gd name="connsiteX6" fmla="*/ 31595 w 499798"/>
                <a:gd name="connsiteY6" fmla="*/ 280508 h 280830"/>
                <a:gd name="connsiteX7" fmla="*/ 79561 w 499798"/>
                <a:gd name="connsiteY7" fmla="*/ 258649 h 280830"/>
                <a:gd name="connsiteX8" fmla="*/ 132588 w 499798"/>
                <a:gd name="connsiteY8" fmla="*/ 233147 h 280830"/>
                <a:gd name="connsiteX9" fmla="*/ 340445 w 499798"/>
                <a:gd name="connsiteY9" fmla="*/ 133166 h 280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9798" h="280830">
                  <a:moveTo>
                    <a:pt x="458439" y="75687"/>
                  </a:moveTo>
                  <a:cubicBezTo>
                    <a:pt x="482727" y="63948"/>
                    <a:pt x="509240" y="44114"/>
                    <a:pt x="497703" y="3028"/>
                  </a:cubicBezTo>
                  <a:cubicBezTo>
                    <a:pt x="484507" y="-1971"/>
                    <a:pt x="469794" y="-1161"/>
                    <a:pt x="457225" y="5254"/>
                  </a:cubicBezTo>
                  <a:lnTo>
                    <a:pt x="104658" y="139036"/>
                  </a:lnTo>
                  <a:cubicBezTo>
                    <a:pt x="86666" y="145086"/>
                    <a:pt x="69321" y="152879"/>
                    <a:pt x="52845" y="162310"/>
                  </a:cubicBezTo>
                  <a:cubicBezTo>
                    <a:pt x="36877" y="172106"/>
                    <a:pt x="22811" y="184715"/>
                    <a:pt x="11355" y="199551"/>
                  </a:cubicBezTo>
                  <a:cubicBezTo>
                    <a:pt x="-1395" y="215945"/>
                    <a:pt x="-10503" y="275852"/>
                    <a:pt x="31595" y="280508"/>
                  </a:cubicBezTo>
                  <a:cubicBezTo>
                    <a:pt x="48798" y="282126"/>
                    <a:pt x="66001" y="265126"/>
                    <a:pt x="79561" y="258649"/>
                  </a:cubicBezTo>
                  <a:lnTo>
                    <a:pt x="132588" y="233147"/>
                  </a:lnTo>
                  <a:lnTo>
                    <a:pt x="340445" y="133166"/>
                  </a:lnTo>
                  <a:close/>
                </a:path>
              </a:pathLst>
            </a:custGeom>
            <a:solidFill>
              <a:srgbClr val="000000">
                <a:alpha val="8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0BB6BA24-10F6-4E1B-962E-6AFEFC353B6D}"/>
                </a:ext>
              </a:extLst>
            </p:cNvPr>
            <p:cNvSpPr/>
            <p:nvPr/>
          </p:nvSpPr>
          <p:spPr>
            <a:xfrm>
              <a:off x="4043421" y="6461949"/>
              <a:ext cx="94494" cy="160116"/>
            </a:xfrm>
            <a:custGeom>
              <a:avLst/>
              <a:gdLst>
                <a:gd name="connsiteX0" fmla="*/ 35013 w 94494"/>
                <a:gd name="connsiteY0" fmla="*/ 146935 h 160116"/>
                <a:gd name="connsiteX1" fmla="*/ 27322 w 94494"/>
                <a:gd name="connsiteY1" fmla="*/ 86217 h 160116"/>
                <a:gd name="connsiteX2" fmla="*/ 4249 w 94494"/>
                <a:gd name="connsiteY2" fmla="*/ 28940 h 160116"/>
                <a:gd name="connsiteX3" fmla="*/ 1416 w 94494"/>
                <a:gd name="connsiteY3" fmla="*/ 9915 h 160116"/>
                <a:gd name="connsiteX4" fmla="*/ 19631 w 94494"/>
                <a:gd name="connsiteY4" fmla="*/ -204 h 160116"/>
                <a:gd name="connsiteX5" fmla="*/ 66788 w 94494"/>
                <a:gd name="connsiteY5" fmla="*/ 28940 h 160116"/>
                <a:gd name="connsiteX6" fmla="*/ 95123 w 94494"/>
                <a:gd name="connsiteY6" fmla="*/ 120219 h 160116"/>
                <a:gd name="connsiteX7" fmla="*/ 91885 w 94494"/>
                <a:gd name="connsiteY7" fmla="*/ 137422 h 160116"/>
                <a:gd name="connsiteX8" fmla="*/ 69015 w 94494"/>
                <a:gd name="connsiteY8" fmla="*/ 156043 h 160116"/>
                <a:gd name="connsiteX9" fmla="*/ 38656 w 94494"/>
                <a:gd name="connsiteY9" fmla="*/ 159888 h 16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494" h="160116">
                  <a:moveTo>
                    <a:pt x="35013" y="146935"/>
                  </a:moveTo>
                  <a:cubicBezTo>
                    <a:pt x="36692" y="126392"/>
                    <a:pt x="34062" y="105708"/>
                    <a:pt x="27322" y="86217"/>
                  </a:cubicBezTo>
                  <a:cubicBezTo>
                    <a:pt x="21048" y="65978"/>
                    <a:pt x="12345" y="47965"/>
                    <a:pt x="4249" y="28940"/>
                  </a:cubicBezTo>
                  <a:cubicBezTo>
                    <a:pt x="849" y="23213"/>
                    <a:pt x="-163" y="16392"/>
                    <a:pt x="1416" y="9915"/>
                  </a:cubicBezTo>
                  <a:cubicBezTo>
                    <a:pt x="5160" y="3438"/>
                    <a:pt x="12163" y="-447"/>
                    <a:pt x="19631" y="-204"/>
                  </a:cubicBezTo>
                  <a:cubicBezTo>
                    <a:pt x="39122" y="1354"/>
                    <a:pt x="56689" y="12203"/>
                    <a:pt x="66788" y="28940"/>
                  </a:cubicBezTo>
                  <a:cubicBezTo>
                    <a:pt x="86076" y="55393"/>
                    <a:pt x="96054" y="87492"/>
                    <a:pt x="95123" y="120219"/>
                  </a:cubicBezTo>
                  <a:cubicBezTo>
                    <a:pt x="95164" y="126109"/>
                    <a:pt x="94071" y="131958"/>
                    <a:pt x="91885" y="137422"/>
                  </a:cubicBezTo>
                  <a:cubicBezTo>
                    <a:pt x="87290" y="146631"/>
                    <a:pt x="78952" y="153412"/>
                    <a:pt x="69015" y="156043"/>
                  </a:cubicBezTo>
                  <a:cubicBezTo>
                    <a:pt x="59118" y="158754"/>
                    <a:pt x="48897" y="160050"/>
                    <a:pt x="38656" y="159888"/>
                  </a:cubicBezTo>
                </a:path>
              </a:pathLst>
            </a:custGeom>
            <a:solidFill>
              <a:srgbClr val="FFFFFF">
                <a:alpha val="40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67421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E3E020-A93B-4BD3-BD70-96EB48287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1C9620-090D-444A-A3F7-187BE028A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5633BD-7BB0-4DC2-A1A7-F52191588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4C36F660-78DA-487B-BFF8-C38EB0DC7CD1}"/>
              </a:ext>
            </a:extLst>
          </p:cNvPr>
          <p:cNvSpPr/>
          <p:nvPr userDrawn="1"/>
        </p:nvSpPr>
        <p:spPr>
          <a:xfrm>
            <a:off x="-36899" y="1953533"/>
            <a:ext cx="4982190" cy="4921348"/>
          </a:xfrm>
          <a:custGeom>
            <a:avLst/>
            <a:gdLst>
              <a:gd name="connsiteX0" fmla="*/ 4908413 w 4982190"/>
              <a:gd name="connsiteY0" fmla="*/ 4921361 h 4921348"/>
              <a:gd name="connsiteX1" fmla="*/ 3314780 w 4982190"/>
              <a:gd name="connsiteY1" fmla="*/ 2647778 h 4921348"/>
              <a:gd name="connsiteX2" fmla="*/ 1806142 w 4982190"/>
              <a:gd name="connsiteY2" fmla="*/ 1245381 h 4921348"/>
              <a:gd name="connsiteX3" fmla="*/ 24 w 4982190"/>
              <a:gd name="connsiteY3" fmla="*/ 34221 h 4921348"/>
              <a:gd name="connsiteX4" fmla="*/ 24 w 4982190"/>
              <a:gd name="connsiteY4" fmla="*/ 4921361 h 4921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82190" h="4921348">
                <a:moveTo>
                  <a:pt x="4908413" y="4921361"/>
                </a:moveTo>
                <a:cubicBezTo>
                  <a:pt x="4908413" y="4921361"/>
                  <a:pt x="5503369" y="3051499"/>
                  <a:pt x="3314780" y="2647778"/>
                </a:cubicBezTo>
                <a:cubicBezTo>
                  <a:pt x="3314780" y="2647778"/>
                  <a:pt x="2124868" y="2732772"/>
                  <a:pt x="1806142" y="1245381"/>
                </a:cubicBezTo>
                <a:cubicBezTo>
                  <a:pt x="1806142" y="1245381"/>
                  <a:pt x="1508663" y="-242009"/>
                  <a:pt x="24" y="34221"/>
                </a:cubicBezTo>
                <a:lnTo>
                  <a:pt x="24" y="4921361"/>
                </a:lnTo>
                <a:close/>
              </a:path>
            </a:pathLst>
          </a:custGeom>
          <a:solidFill>
            <a:srgbClr val="009B93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F86EC08-1A8A-482E-BED5-11B672858489}"/>
              </a:ext>
            </a:extLst>
          </p:cNvPr>
          <p:cNvSpPr/>
          <p:nvPr userDrawn="1"/>
        </p:nvSpPr>
        <p:spPr>
          <a:xfrm>
            <a:off x="6996332" y="-9611"/>
            <a:ext cx="5205866" cy="3827528"/>
          </a:xfrm>
          <a:custGeom>
            <a:avLst/>
            <a:gdLst>
              <a:gd name="connsiteX0" fmla="*/ 5205891 w 5205866"/>
              <a:gd name="connsiteY0" fmla="*/ 3824730 h 3827528"/>
              <a:gd name="connsiteX1" fmla="*/ 4228463 w 5205866"/>
              <a:gd name="connsiteY1" fmla="*/ 3144781 h 3827528"/>
              <a:gd name="connsiteX2" fmla="*/ 2294856 w 5205866"/>
              <a:gd name="connsiteY2" fmla="*/ 1721135 h 3827528"/>
              <a:gd name="connsiteX3" fmla="*/ 24 w 5205866"/>
              <a:gd name="connsiteY3" fmla="*/ 12 h 3827528"/>
              <a:gd name="connsiteX4" fmla="*/ 5205891 w 5205866"/>
              <a:gd name="connsiteY4" fmla="*/ 12 h 3827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5866" h="3827528">
                <a:moveTo>
                  <a:pt x="5205891" y="3824730"/>
                </a:moveTo>
                <a:cubicBezTo>
                  <a:pt x="5205891" y="3824730"/>
                  <a:pt x="4589687" y="3909724"/>
                  <a:pt x="4228463" y="3144781"/>
                </a:cubicBezTo>
                <a:cubicBezTo>
                  <a:pt x="3867240" y="2379837"/>
                  <a:pt x="3697252" y="1912371"/>
                  <a:pt x="2294856" y="1721135"/>
                </a:cubicBezTo>
                <a:cubicBezTo>
                  <a:pt x="892459" y="1529899"/>
                  <a:pt x="361248" y="892446"/>
                  <a:pt x="24" y="12"/>
                </a:cubicBezTo>
                <a:lnTo>
                  <a:pt x="5205891" y="12"/>
                </a:lnTo>
                <a:close/>
              </a:path>
            </a:pathLst>
          </a:custGeom>
          <a:solidFill>
            <a:srgbClr val="009B93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B1BC51F-23F4-4055-B9FD-3F5D6F9F128A}"/>
              </a:ext>
            </a:extLst>
          </p:cNvPr>
          <p:cNvSpPr/>
          <p:nvPr userDrawn="1"/>
        </p:nvSpPr>
        <p:spPr>
          <a:xfrm>
            <a:off x="9870806" y="1313227"/>
            <a:ext cx="230275" cy="328519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9 w 230275"/>
              <a:gd name="connsiteY6" fmla="*/ 101 h 328519"/>
              <a:gd name="connsiteX7" fmla="*/ 5351 w 230275"/>
              <a:gd name="connsiteY7" fmla="*/ 25812 h 328519"/>
              <a:gd name="connsiteX8" fmla="*/ 889 w 230275"/>
              <a:gd name="connsiteY8" fmla="*/ 68308 h 328519"/>
              <a:gd name="connsiteX9" fmla="*/ 92469 w 230275"/>
              <a:gd name="connsiteY9" fmla="*/ 269744 h 328519"/>
              <a:gd name="connsiteX10" fmla="*/ 172576 w 230275"/>
              <a:gd name="connsiteY10" fmla="*/ 328389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0" y="253225"/>
                  <a:pt x="182882" y="228532"/>
                  <a:pt x="176188" y="205573"/>
                </a:cubicBezTo>
                <a:cubicBezTo>
                  <a:pt x="169155" y="183135"/>
                  <a:pt x="159211" y="161706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9" y="101"/>
                </a:cubicBezTo>
                <a:cubicBezTo>
                  <a:pt x="22498" y="2472"/>
                  <a:pt x="10514" y="12261"/>
                  <a:pt x="5351" y="25812"/>
                </a:cubicBezTo>
                <a:cubicBezTo>
                  <a:pt x="400" y="39398"/>
                  <a:pt x="-1130" y="53991"/>
                  <a:pt x="889" y="68308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6" y="298641"/>
                  <a:pt x="137941" y="330939"/>
                  <a:pt x="172576" y="328389"/>
                </a:cubicBezTo>
                <a:cubicBezTo>
                  <a:pt x="199455" y="324218"/>
                  <a:pt x="221086" y="304107"/>
                  <a:pt x="227184" y="277606"/>
                </a:cubicBezTo>
                <a:cubicBezTo>
                  <a:pt x="232475" y="251464"/>
                  <a:pt x="231009" y="224406"/>
                  <a:pt x="222934" y="198986"/>
                </a:cubicBezTo>
                <a:cubicBezTo>
                  <a:pt x="210589" y="150480"/>
                  <a:pt x="191275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19DF1E8-D36D-4AD0-A970-88D1D2920019}"/>
              </a:ext>
            </a:extLst>
          </p:cNvPr>
          <p:cNvSpPr/>
          <p:nvPr userDrawn="1"/>
        </p:nvSpPr>
        <p:spPr>
          <a:xfrm>
            <a:off x="1860147" y="4436747"/>
            <a:ext cx="230275" cy="328519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8 w 230275"/>
              <a:gd name="connsiteY6" fmla="*/ 101 h 328519"/>
              <a:gd name="connsiteX7" fmla="*/ 5350 w 230275"/>
              <a:gd name="connsiteY7" fmla="*/ 25812 h 328519"/>
              <a:gd name="connsiteX8" fmla="*/ 888 w 230275"/>
              <a:gd name="connsiteY8" fmla="*/ 68309 h 328519"/>
              <a:gd name="connsiteX9" fmla="*/ 92469 w 230275"/>
              <a:gd name="connsiteY9" fmla="*/ 269744 h 328519"/>
              <a:gd name="connsiteX10" fmla="*/ 172576 w 230275"/>
              <a:gd name="connsiteY10" fmla="*/ 328390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2" y="253234"/>
                  <a:pt x="182885" y="228522"/>
                  <a:pt x="176188" y="205573"/>
                </a:cubicBezTo>
                <a:cubicBezTo>
                  <a:pt x="169146" y="183135"/>
                  <a:pt x="159219" y="161717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8" y="101"/>
                </a:cubicBezTo>
                <a:cubicBezTo>
                  <a:pt x="22492" y="2481"/>
                  <a:pt x="10518" y="12255"/>
                  <a:pt x="5350" y="25812"/>
                </a:cubicBezTo>
                <a:cubicBezTo>
                  <a:pt x="402" y="39389"/>
                  <a:pt x="-1130" y="53987"/>
                  <a:pt x="888" y="68309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5" y="298642"/>
                  <a:pt x="137941" y="330939"/>
                  <a:pt x="172576" y="328390"/>
                </a:cubicBezTo>
                <a:cubicBezTo>
                  <a:pt x="199449" y="324225"/>
                  <a:pt x="221075" y="304102"/>
                  <a:pt x="227184" y="277606"/>
                </a:cubicBezTo>
                <a:cubicBezTo>
                  <a:pt x="232475" y="251470"/>
                  <a:pt x="231009" y="224399"/>
                  <a:pt x="222934" y="198986"/>
                </a:cubicBezTo>
                <a:cubicBezTo>
                  <a:pt x="210598" y="150476"/>
                  <a:pt x="191272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49FDC9C-281B-4E2A-AECF-6E4D09074932}"/>
              </a:ext>
            </a:extLst>
          </p:cNvPr>
          <p:cNvGrpSpPr/>
          <p:nvPr userDrawn="1"/>
        </p:nvGrpSpPr>
        <p:grpSpPr>
          <a:xfrm>
            <a:off x="8135504" y="335463"/>
            <a:ext cx="1185234" cy="770467"/>
            <a:chOff x="8135504" y="335463"/>
            <a:chExt cx="1185234" cy="770467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A84E1B3-DB1E-4A04-8B1F-A3376B6CB9A6}"/>
                </a:ext>
              </a:extLst>
            </p:cNvPr>
            <p:cNvSpPr/>
            <p:nvPr/>
          </p:nvSpPr>
          <p:spPr>
            <a:xfrm>
              <a:off x="8281749" y="371053"/>
              <a:ext cx="1038989" cy="687405"/>
            </a:xfrm>
            <a:custGeom>
              <a:avLst/>
              <a:gdLst>
                <a:gd name="connsiteX0" fmla="*/ 1038336 w 1038989"/>
                <a:gd name="connsiteY0" fmla="*/ 317571 h 687405"/>
                <a:gd name="connsiteX1" fmla="*/ 868349 w 1038989"/>
                <a:gd name="connsiteY1" fmla="*/ 112948 h 687405"/>
                <a:gd name="connsiteX2" fmla="*/ 622717 w 1038989"/>
                <a:gd name="connsiteY2" fmla="*/ 13080 h 687405"/>
                <a:gd name="connsiteX3" fmla="*/ 32010 w 1038989"/>
                <a:gd name="connsiteY3" fmla="*/ 266149 h 687405"/>
                <a:gd name="connsiteX4" fmla="*/ 138 w 1038989"/>
                <a:gd name="connsiteY4" fmla="*/ 414888 h 687405"/>
                <a:gd name="connsiteX5" fmla="*/ 43697 w 1038989"/>
                <a:gd name="connsiteY5" fmla="*/ 659033 h 687405"/>
                <a:gd name="connsiteX6" fmla="*/ 109992 w 1038989"/>
                <a:gd name="connsiteY6" fmla="*/ 683044 h 687405"/>
                <a:gd name="connsiteX7" fmla="*/ 227284 w 1038989"/>
                <a:gd name="connsiteY7" fmla="*/ 655208 h 687405"/>
                <a:gd name="connsiteX8" fmla="*/ 1034724 w 1038989"/>
                <a:gd name="connsiteY8" fmla="*/ 329257 h 687405"/>
                <a:gd name="connsiteX9" fmla="*/ 1038761 w 1038989"/>
                <a:gd name="connsiteY9" fmla="*/ 323945 h 687405"/>
                <a:gd name="connsiteX10" fmla="*/ 1038336 w 1038989"/>
                <a:gd name="connsiteY10" fmla="*/ 317571 h 687405"/>
                <a:gd name="connsiteX11" fmla="*/ 804603 w 1038989"/>
                <a:gd name="connsiteY11" fmla="*/ 317571 h 687405"/>
                <a:gd name="connsiteX12" fmla="*/ 802054 w 1038989"/>
                <a:gd name="connsiteY12" fmla="*/ 320970 h 687405"/>
                <a:gd name="connsiteX13" fmla="*/ 275517 w 1038989"/>
                <a:gd name="connsiteY13" fmla="*/ 533455 h 687405"/>
                <a:gd name="connsiteX14" fmla="*/ 199448 w 1038989"/>
                <a:gd name="connsiteY14" fmla="*/ 551516 h 687405"/>
                <a:gd name="connsiteX15" fmla="*/ 155889 w 1038989"/>
                <a:gd name="connsiteY15" fmla="*/ 535792 h 687405"/>
                <a:gd name="connsiteX16" fmla="*/ 127628 w 1038989"/>
                <a:gd name="connsiteY16" fmla="*/ 376854 h 687405"/>
                <a:gd name="connsiteX17" fmla="*/ 148877 w 1038989"/>
                <a:gd name="connsiteY17" fmla="*/ 279961 h 687405"/>
                <a:gd name="connsiteX18" fmla="*/ 533686 w 1038989"/>
                <a:gd name="connsiteY18" fmla="*/ 115073 h 687405"/>
                <a:gd name="connsiteX19" fmla="*/ 693687 w 1038989"/>
                <a:gd name="connsiteY19" fmla="*/ 180306 h 687405"/>
                <a:gd name="connsiteX20" fmla="*/ 803966 w 1038989"/>
                <a:gd name="connsiteY20" fmla="*/ 313533 h 687405"/>
                <a:gd name="connsiteX21" fmla="*/ 804816 w 1038989"/>
                <a:gd name="connsiteY21" fmla="*/ 317358 h 687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38989" h="687405">
                  <a:moveTo>
                    <a:pt x="1038336" y="317571"/>
                  </a:moveTo>
                  <a:cubicBezTo>
                    <a:pt x="997115" y="235552"/>
                    <a:pt x="947818" y="163519"/>
                    <a:pt x="868349" y="112948"/>
                  </a:cubicBezTo>
                  <a:cubicBezTo>
                    <a:pt x="793215" y="65022"/>
                    <a:pt x="709985" y="31180"/>
                    <a:pt x="622717" y="13080"/>
                  </a:cubicBezTo>
                  <a:cubicBezTo>
                    <a:pt x="400246" y="-33029"/>
                    <a:pt x="128479" y="40916"/>
                    <a:pt x="32010" y="266149"/>
                  </a:cubicBezTo>
                  <a:cubicBezTo>
                    <a:pt x="12334" y="313346"/>
                    <a:pt x="1519" y="363771"/>
                    <a:pt x="138" y="414888"/>
                  </a:cubicBezTo>
                  <a:cubicBezTo>
                    <a:pt x="-1435" y="498335"/>
                    <a:pt x="13375" y="581279"/>
                    <a:pt x="43697" y="659033"/>
                  </a:cubicBezTo>
                  <a:cubicBezTo>
                    <a:pt x="56871" y="694518"/>
                    <a:pt x="74932" y="688993"/>
                    <a:pt x="109992" y="683044"/>
                  </a:cubicBezTo>
                  <a:cubicBezTo>
                    <a:pt x="149727" y="676032"/>
                    <a:pt x="188611" y="665620"/>
                    <a:pt x="227284" y="655208"/>
                  </a:cubicBezTo>
                  <a:cubicBezTo>
                    <a:pt x="333526" y="626098"/>
                    <a:pt x="893210" y="445274"/>
                    <a:pt x="1034724" y="329257"/>
                  </a:cubicBezTo>
                  <a:cubicBezTo>
                    <a:pt x="1036509" y="327876"/>
                    <a:pt x="1037911" y="326042"/>
                    <a:pt x="1038761" y="323945"/>
                  </a:cubicBezTo>
                  <a:cubicBezTo>
                    <a:pt x="1039208" y="321820"/>
                    <a:pt x="1039059" y="319617"/>
                    <a:pt x="1038336" y="317571"/>
                  </a:cubicBezTo>
                  <a:close/>
                  <a:moveTo>
                    <a:pt x="804603" y="317571"/>
                  </a:moveTo>
                  <a:cubicBezTo>
                    <a:pt x="804200" y="318979"/>
                    <a:pt x="803286" y="320190"/>
                    <a:pt x="802054" y="320970"/>
                  </a:cubicBezTo>
                  <a:cubicBezTo>
                    <a:pt x="709411" y="396615"/>
                    <a:pt x="345212" y="514331"/>
                    <a:pt x="275517" y="533455"/>
                  </a:cubicBezTo>
                  <a:cubicBezTo>
                    <a:pt x="250444" y="540042"/>
                    <a:pt x="224946" y="546841"/>
                    <a:pt x="199448" y="551516"/>
                  </a:cubicBezTo>
                  <a:cubicBezTo>
                    <a:pt x="173950" y="556191"/>
                    <a:pt x="164600" y="558953"/>
                    <a:pt x="155889" y="535792"/>
                  </a:cubicBezTo>
                  <a:cubicBezTo>
                    <a:pt x="136298" y="485136"/>
                    <a:pt x="126693" y="431163"/>
                    <a:pt x="127628" y="376854"/>
                  </a:cubicBezTo>
                  <a:cubicBezTo>
                    <a:pt x="128563" y="343509"/>
                    <a:pt x="135766" y="310639"/>
                    <a:pt x="148877" y="279961"/>
                  </a:cubicBezTo>
                  <a:cubicBezTo>
                    <a:pt x="212622" y="133347"/>
                    <a:pt x="388772" y="85113"/>
                    <a:pt x="533686" y="115073"/>
                  </a:cubicBezTo>
                  <a:cubicBezTo>
                    <a:pt x="590568" y="126840"/>
                    <a:pt x="644794" y="148951"/>
                    <a:pt x="693687" y="180306"/>
                  </a:cubicBezTo>
                  <a:cubicBezTo>
                    <a:pt x="742091" y="213619"/>
                    <a:pt x="780274" y="259749"/>
                    <a:pt x="803966" y="313533"/>
                  </a:cubicBezTo>
                  <a:cubicBezTo>
                    <a:pt x="804391" y="314596"/>
                    <a:pt x="805241" y="316083"/>
                    <a:pt x="804816" y="317358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FD706B5-F66D-47B0-8889-498D43C691EC}"/>
                </a:ext>
              </a:extLst>
            </p:cNvPr>
            <p:cNvSpPr/>
            <p:nvPr/>
          </p:nvSpPr>
          <p:spPr>
            <a:xfrm>
              <a:off x="8145539" y="346087"/>
              <a:ext cx="1060576" cy="708635"/>
            </a:xfrm>
            <a:custGeom>
              <a:avLst/>
              <a:gdLst>
                <a:gd name="connsiteX0" fmla="*/ 88114 w 1060576"/>
                <a:gd name="connsiteY0" fmla="*/ 708647 h 708635"/>
                <a:gd name="connsiteX1" fmla="*/ 44342 w 1060576"/>
                <a:gd name="connsiteY1" fmla="*/ 673375 h 708635"/>
                <a:gd name="connsiteX2" fmla="*/ 145 w 1060576"/>
                <a:gd name="connsiteY2" fmla="*/ 425193 h 708635"/>
                <a:gd name="connsiteX3" fmla="*/ 32868 w 1060576"/>
                <a:gd name="connsiteY3" fmla="*/ 272629 h 708635"/>
                <a:gd name="connsiteX4" fmla="*/ 504795 w 1060576"/>
                <a:gd name="connsiteY4" fmla="*/ 12 h 708635"/>
                <a:gd name="connsiteX5" fmla="*/ 635473 w 1060576"/>
                <a:gd name="connsiteY5" fmla="*/ 13186 h 708635"/>
                <a:gd name="connsiteX6" fmla="*/ 884718 w 1060576"/>
                <a:gd name="connsiteY6" fmla="*/ 114754 h 708635"/>
                <a:gd name="connsiteX7" fmla="*/ 1057892 w 1060576"/>
                <a:gd name="connsiteY7" fmla="*/ 323413 h 708635"/>
                <a:gd name="connsiteX8" fmla="*/ 1060442 w 1060576"/>
                <a:gd name="connsiteY8" fmla="*/ 336375 h 708635"/>
                <a:gd name="connsiteX9" fmla="*/ 1053005 w 1060576"/>
                <a:gd name="connsiteY9" fmla="*/ 347849 h 708635"/>
                <a:gd name="connsiteX10" fmla="*/ 240678 w 1060576"/>
                <a:gd name="connsiteY10" fmla="*/ 675925 h 708635"/>
                <a:gd name="connsiteX11" fmla="*/ 122536 w 1060576"/>
                <a:gd name="connsiteY11" fmla="*/ 704185 h 708635"/>
                <a:gd name="connsiteX12" fmla="*/ 117011 w 1060576"/>
                <a:gd name="connsiteY12" fmla="*/ 704185 h 708635"/>
                <a:gd name="connsiteX13" fmla="*/ 88114 w 1060576"/>
                <a:gd name="connsiteY13" fmla="*/ 708647 h 708635"/>
                <a:gd name="connsiteX14" fmla="*/ 459749 w 1060576"/>
                <a:gd name="connsiteY14" fmla="*/ 127503 h 708635"/>
                <a:gd name="connsiteX15" fmla="*/ 168433 w 1060576"/>
                <a:gd name="connsiteY15" fmla="*/ 294515 h 708635"/>
                <a:gd name="connsiteX16" fmla="*/ 148459 w 1060576"/>
                <a:gd name="connsiteY16" fmla="*/ 387584 h 708635"/>
                <a:gd name="connsiteX17" fmla="*/ 176082 w 1060576"/>
                <a:gd name="connsiteY17" fmla="*/ 542485 h 708635"/>
                <a:gd name="connsiteX18" fmla="*/ 188194 w 1060576"/>
                <a:gd name="connsiteY18" fmla="*/ 554171 h 708635"/>
                <a:gd name="connsiteX19" fmla="*/ 204130 w 1060576"/>
                <a:gd name="connsiteY19" fmla="*/ 552046 h 708635"/>
                <a:gd name="connsiteX20" fmla="*/ 207742 w 1060576"/>
                <a:gd name="connsiteY20" fmla="*/ 552046 h 708635"/>
                <a:gd name="connsiteX21" fmla="*/ 282962 w 1060576"/>
                <a:gd name="connsiteY21" fmla="*/ 534198 h 708635"/>
                <a:gd name="connsiteX22" fmla="*/ 802698 w 1060576"/>
                <a:gd name="connsiteY22" fmla="*/ 325963 h 708635"/>
                <a:gd name="connsiteX23" fmla="*/ 697944 w 1060576"/>
                <a:gd name="connsiteY23" fmla="*/ 200172 h 708635"/>
                <a:gd name="connsiteX24" fmla="*/ 541343 w 1060576"/>
                <a:gd name="connsiteY24" fmla="*/ 136427 h 708635"/>
                <a:gd name="connsiteX25" fmla="*/ 459749 w 1060576"/>
                <a:gd name="connsiteY25" fmla="*/ 127503 h 70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60576" h="708635">
                  <a:moveTo>
                    <a:pt x="88114" y="708647"/>
                  </a:moveTo>
                  <a:cubicBezTo>
                    <a:pt x="66865" y="708647"/>
                    <a:pt x="53691" y="698023"/>
                    <a:pt x="44342" y="673375"/>
                  </a:cubicBezTo>
                  <a:cubicBezTo>
                    <a:pt x="13532" y="594333"/>
                    <a:pt x="-1491" y="510015"/>
                    <a:pt x="145" y="425193"/>
                  </a:cubicBezTo>
                  <a:cubicBezTo>
                    <a:pt x="1548" y="372754"/>
                    <a:pt x="12639" y="321029"/>
                    <a:pt x="32868" y="272629"/>
                  </a:cubicBezTo>
                  <a:cubicBezTo>
                    <a:pt x="118924" y="71619"/>
                    <a:pt x="333108" y="12"/>
                    <a:pt x="504795" y="12"/>
                  </a:cubicBezTo>
                  <a:cubicBezTo>
                    <a:pt x="548695" y="-16"/>
                    <a:pt x="592467" y="4398"/>
                    <a:pt x="635473" y="13186"/>
                  </a:cubicBezTo>
                  <a:cubicBezTo>
                    <a:pt x="724079" y="31500"/>
                    <a:pt x="808563" y="65927"/>
                    <a:pt x="884718" y="114754"/>
                  </a:cubicBezTo>
                  <a:cubicBezTo>
                    <a:pt x="973749" y="171699"/>
                    <a:pt x="1023895" y="256056"/>
                    <a:pt x="1057892" y="323413"/>
                  </a:cubicBezTo>
                  <a:cubicBezTo>
                    <a:pt x="1060102" y="327353"/>
                    <a:pt x="1060994" y="331894"/>
                    <a:pt x="1060442" y="336375"/>
                  </a:cubicBezTo>
                  <a:cubicBezTo>
                    <a:pt x="1059295" y="340913"/>
                    <a:pt x="1056681" y="344949"/>
                    <a:pt x="1053005" y="347849"/>
                  </a:cubicBezTo>
                  <a:cubicBezTo>
                    <a:pt x="907666" y="466415"/>
                    <a:pt x="349257" y="645327"/>
                    <a:pt x="240678" y="675925"/>
                  </a:cubicBezTo>
                  <a:cubicBezTo>
                    <a:pt x="201155" y="686762"/>
                    <a:pt x="162483" y="697173"/>
                    <a:pt x="122536" y="704185"/>
                  </a:cubicBezTo>
                  <a:lnTo>
                    <a:pt x="117011" y="704185"/>
                  </a:lnTo>
                  <a:cubicBezTo>
                    <a:pt x="107514" y="706476"/>
                    <a:pt x="97845" y="707967"/>
                    <a:pt x="88114" y="708647"/>
                  </a:cubicBezTo>
                  <a:close/>
                  <a:moveTo>
                    <a:pt x="459749" y="127503"/>
                  </a:moveTo>
                  <a:cubicBezTo>
                    <a:pt x="353507" y="127503"/>
                    <a:pt x="221129" y="171487"/>
                    <a:pt x="168433" y="294515"/>
                  </a:cubicBezTo>
                  <a:cubicBezTo>
                    <a:pt x="156087" y="324038"/>
                    <a:pt x="149309" y="355594"/>
                    <a:pt x="148459" y="387584"/>
                  </a:cubicBezTo>
                  <a:cubicBezTo>
                    <a:pt x="147524" y="440520"/>
                    <a:pt x="156916" y="493131"/>
                    <a:pt x="176082" y="542485"/>
                  </a:cubicBezTo>
                  <a:cubicBezTo>
                    <a:pt x="180544" y="554171"/>
                    <a:pt x="183944" y="554171"/>
                    <a:pt x="188194" y="554171"/>
                  </a:cubicBezTo>
                  <a:cubicBezTo>
                    <a:pt x="193548" y="553838"/>
                    <a:pt x="198882" y="553128"/>
                    <a:pt x="204130" y="552046"/>
                  </a:cubicBezTo>
                  <a:lnTo>
                    <a:pt x="207742" y="552046"/>
                  </a:lnTo>
                  <a:cubicBezTo>
                    <a:pt x="232816" y="547584"/>
                    <a:pt x="258313" y="540785"/>
                    <a:pt x="282962" y="534198"/>
                  </a:cubicBezTo>
                  <a:cubicBezTo>
                    <a:pt x="349682" y="515924"/>
                    <a:pt x="707930" y="400545"/>
                    <a:pt x="802698" y="325963"/>
                  </a:cubicBezTo>
                  <a:cubicBezTo>
                    <a:pt x="780154" y="275116"/>
                    <a:pt x="743862" y="231556"/>
                    <a:pt x="697944" y="200172"/>
                  </a:cubicBezTo>
                  <a:cubicBezTo>
                    <a:pt x="650028" y="169615"/>
                    <a:pt x="596971" y="148016"/>
                    <a:pt x="541343" y="136427"/>
                  </a:cubicBezTo>
                  <a:cubicBezTo>
                    <a:pt x="514527" y="130671"/>
                    <a:pt x="487180" y="127679"/>
                    <a:pt x="459749" y="12750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4976886-2685-419C-8942-F16339CE23DC}"/>
                </a:ext>
              </a:extLst>
            </p:cNvPr>
            <p:cNvSpPr/>
            <p:nvPr/>
          </p:nvSpPr>
          <p:spPr>
            <a:xfrm>
              <a:off x="8135504" y="335463"/>
              <a:ext cx="1081025" cy="730096"/>
            </a:xfrm>
            <a:custGeom>
              <a:avLst/>
              <a:gdLst>
                <a:gd name="connsiteX0" fmla="*/ 514831 w 1081025"/>
                <a:gd name="connsiteY0" fmla="*/ 21260 h 730096"/>
                <a:gd name="connsiteX1" fmla="*/ 643384 w 1081025"/>
                <a:gd name="connsiteY1" fmla="*/ 34222 h 730096"/>
                <a:gd name="connsiteX2" fmla="*/ 889016 w 1081025"/>
                <a:gd name="connsiteY2" fmla="*/ 134302 h 730096"/>
                <a:gd name="connsiteX3" fmla="*/ 1059003 w 1081025"/>
                <a:gd name="connsiteY3" fmla="*/ 338924 h 730096"/>
                <a:gd name="connsiteX4" fmla="*/ 1060703 w 1081025"/>
                <a:gd name="connsiteY4" fmla="*/ 345299 h 730096"/>
                <a:gd name="connsiteX5" fmla="*/ 1056666 w 1081025"/>
                <a:gd name="connsiteY5" fmla="*/ 350399 h 730096"/>
                <a:gd name="connsiteX6" fmla="*/ 249225 w 1081025"/>
                <a:gd name="connsiteY6" fmla="*/ 676350 h 730096"/>
                <a:gd name="connsiteX7" fmla="*/ 131934 w 1081025"/>
                <a:gd name="connsiteY7" fmla="*/ 704185 h 730096"/>
                <a:gd name="connsiteX8" fmla="*/ 99424 w 1081025"/>
                <a:gd name="connsiteY8" fmla="*/ 708647 h 730096"/>
                <a:gd name="connsiteX9" fmla="*/ 65639 w 1081025"/>
                <a:gd name="connsiteY9" fmla="*/ 680174 h 730096"/>
                <a:gd name="connsiteX10" fmla="*/ 22079 w 1081025"/>
                <a:gd name="connsiteY10" fmla="*/ 436030 h 730096"/>
                <a:gd name="connsiteX11" fmla="*/ 53952 w 1081025"/>
                <a:gd name="connsiteY11" fmla="*/ 287291 h 730096"/>
                <a:gd name="connsiteX12" fmla="*/ 516105 w 1081025"/>
                <a:gd name="connsiteY12" fmla="*/ 21260 h 730096"/>
                <a:gd name="connsiteX13" fmla="*/ 199504 w 1081025"/>
                <a:gd name="connsiteY13" fmla="*/ 575420 h 730096"/>
                <a:gd name="connsiteX14" fmla="*/ 220752 w 1081025"/>
                <a:gd name="connsiteY14" fmla="*/ 572445 h 730096"/>
                <a:gd name="connsiteX15" fmla="*/ 296821 w 1081025"/>
                <a:gd name="connsiteY15" fmla="*/ 554384 h 730096"/>
                <a:gd name="connsiteX16" fmla="*/ 823358 w 1081025"/>
                <a:gd name="connsiteY16" fmla="*/ 341899 h 730096"/>
                <a:gd name="connsiteX17" fmla="*/ 825908 w 1081025"/>
                <a:gd name="connsiteY17" fmla="*/ 338712 h 730096"/>
                <a:gd name="connsiteX18" fmla="*/ 825908 w 1081025"/>
                <a:gd name="connsiteY18" fmla="*/ 334462 h 730096"/>
                <a:gd name="connsiteX19" fmla="*/ 715629 w 1081025"/>
                <a:gd name="connsiteY19" fmla="*/ 201235 h 730096"/>
                <a:gd name="connsiteX20" fmla="*/ 555415 w 1081025"/>
                <a:gd name="connsiteY20" fmla="*/ 136002 h 730096"/>
                <a:gd name="connsiteX21" fmla="*/ 471696 w 1081025"/>
                <a:gd name="connsiteY21" fmla="*/ 127503 h 730096"/>
                <a:gd name="connsiteX22" fmla="*/ 170606 w 1081025"/>
                <a:gd name="connsiteY22" fmla="*/ 300890 h 730096"/>
                <a:gd name="connsiteX23" fmla="*/ 149358 w 1081025"/>
                <a:gd name="connsiteY23" fmla="*/ 397783 h 730096"/>
                <a:gd name="connsiteX24" fmla="*/ 177618 w 1081025"/>
                <a:gd name="connsiteY24" fmla="*/ 556933 h 730096"/>
                <a:gd name="connsiteX25" fmla="*/ 198866 w 1081025"/>
                <a:gd name="connsiteY25" fmla="*/ 575420 h 730096"/>
                <a:gd name="connsiteX26" fmla="*/ 515468 w 1081025"/>
                <a:gd name="connsiteY26" fmla="*/ 12 h 730096"/>
                <a:gd name="connsiteX27" fmla="*/ 33766 w 1081025"/>
                <a:gd name="connsiteY27" fmla="*/ 279004 h 730096"/>
                <a:gd name="connsiteX28" fmla="*/ 193 w 1081025"/>
                <a:gd name="connsiteY28" fmla="*/ 435392 h 730096"/>
                <a:gd name="connsiteX29" fmla="*/ 44391 w 1081025"/>
                <a:gd name="connsiteY29" fmla="*/ 687611 h 730096"/>
                <a:gd name="connsiteX30" fmla="*/ 98149 w 1081025"/>
                <a:gd name="connsiteY30" fmla="*/ 730108 h 730096"/>
                <a:gd name="connsiteX31" fmla="*/ 128959 w 1081025"/>
                <a:gd name="connsiteY31" fmla="*/ 726283 h 730096"/>
                <a:gd name="connsiteX32" fmla="*/ 134484 w 1081025"/>
                <a:gd name="connsiteY32" fmla="*/ 726283 h 730096"/>
                <a:gd name="connsiteX33" fmla="*/ 253475 w 1081025"/>
                <a:gd name="connsiteY33" fmla="*/ 698023 h 730096"/>
                <a:gd name="connsiteX34" fmla="*/ 1069415 w 1081025"/>
                <a:gd name="connsiteY34" fmla="*/ 368035 h 730096"/>
                <a:gd name="connsiteX35" fmla="*/ 1080677 w 1081025"/>
                <a:gd name="connsiteY35" fmla="*/ 351036 h 730096"/>
                <a:gd name="connsiteX36" fmla="*/ 1080677 w 1081025"/>
                <a:gd name="connsiteY36" fmla="*/ 349761 h 730096"/>
                <a:gd name="connsiteX37" fmla="*/ 1077064 w 1081025"/>
                <a:gd name="connsiteY37" fmla="*/ 330213 h 730096"/>
                <a:gd name="connsiteX38" fmla="*/ 900277 w 1081025"/>
                <a:gd name="connsiteY38" fmla="*/ 117728 h 730096"/>
                <a:gd name="connsiteX39" fmla="*/ 647421 w 1081025"/>
                <a:gd name="connsiteY39" fmla="*/ 14673 h 730096"/>
                <a:gd name="connsiteX40" fmla="*/ 514618 w 1081025"/>
                <a:gd name="connsiteY40" fmla="*/ 1287 h 730096"/>
                <a:gd name="connsiteX41" fmla="*/ 198866 w 1081025"/>
                <a:gd name="connsiteY41" fmla="*/ 554171 h 730096"/>
                <a:gd name="connsiteX42" fmla="*/ 196741 w 1081025"/>
                <a:gd name="connsiteY42" fmla="*/ 549496 h 730096"/>
                <a:gd name="connsiteX43" fmla="*/ 169756 w 1081025"/>
                <a:gd name="connsiteY43" fmla="*/ 398633 h 730096"/>
                <a:gd name="connsiteX44" fmla="*/ 188880 w 1081025"/>
                <a:gd name="connsiteY44" fmla="*/ 309389 h 730096"/>
                <a:gd name="connsiteX45" fmla="*/ 470421 w 1081025"/>
                <a:gd name="connsiteY45" fmla="*/ 148751 h 730096"/>
                <a:gd name="connsiteX46" fmla="*/ 549890 w 1081025"/>
                <a:gd name="connsiteY46" fmla="*/ 156825 h 730096"/>
                <a:gd name="connsiteX47" fmla="*/ 702879 w 1081025"/>
                <a:gd name="connsiteY47" fmla="*/ 219083 h 730096"/>
                <a:gd name="connsiteX48" fmla="*/ 799772 w 1081025"/>
                <a:gd name="connsiteY48" fmla="*/ 332762 h 730096"/>
                <a:gd name="connsiteX49" fmla="*/ 289810 w 1081025"/>
                <a:gd name="connsiteY49" fmla="*/ 533985 h 730096"/>
                <a:gd name="connsiteX50" fmla="*/ 215440 w 1081025"/>
                <a:gd name="connsiteY50" fmla="*/ 551621 h 730096"/>
                <a:gd name="connsiteX51" fmla="*/ 211828 w 1081025"/>
                <a:gd name="connsiteY51" fmla="*/ 551621 h 730096"/>
                <a:gd name="connsiteX52" fmla="*/ 197804 w 1081025"/>
                <a:gd name="connsiteY52" fmla="*/ 553534 h 730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81025" h="730096">
                  <a:moveTo>
                    <a:pt x="514831" y="21260"/>
                  </a:moveTo>
                  <a:cubicBezTo>
                    <a:pt x="558008" y="21269"/>
                    <a:pt x="601078" y="25610"/>
                    <a:pt x="643384" y="34222"/>
                  </a:cubicBezTo>
                  <a:cubicBezTo>
                    <a:pt x="730693" y="52300"/>
                    <a:pt x="813945" y="86221"/>
                    <a:pt x="889016" y="134302"/>
                  </a:cubicBezTo>
                  <a:cubicBezTo>
                    <a:pt x="967847" y="184661"/>
                    <a:pt x="1016506" y="256906"/>
                    <a:pt x="1059003" y="338924"/>
                  </a:cubicBezTo>
                  <a:cubicBezTo>
                    <a:pt x="1060214" y="340826"/>
                    <a:pt x="1060809" y="343051"/>
                    <a:pt x="1060703" y="345299"/>
                  </a:cubicBezTo>
                  <a:cubicBezTo>
                    <a:pt x="1059917" y="347379"/>
                    <a:pt x="1058514" y="349162"/>
                    <a:pt x="1056666" y="350399"/>
                  </a:cubicBezTo>
                  <a:cubicBezTo>
                    <a:pt x="914514" y="466415"/>
                    <a:pt x="355467" y="647877"/>
                    <a:pt x="249225" y="676350"/>
                  </a:cubicBezTo>
                  <a:cubicBezTo>
                    <a:pt x="210553" y="686974"/>
                    <a:pt x="171668" y="697598"/>
                    <a:pt x="131934" y="704185"/>
                  </a:cubicBezTo>
                  <a:cubicBezTo>
                    <a:pt x="121246" y="706554"/>
                    <a:pt x="110366" y="708046"/>
                    <a:pt x="99424" y="708647"/>
                  </a:cubicBezTo>
                  <a:cubicBezTo>
                    <a:pt x="84125" y="708647"/>
                    <a:pt x="73925" y="702485"/>
                    <a:pt x="65639" y="680174"/>
                  </a:cubicBezTo>
                  <a:cubicBezTo>
                    <a:pt x="35275" y="602428"/>
                    <a:pt x="20486" y="519479"/>
                    <a:pt x="22079" y="436030"/>
                  </a:cubicBezTo>
                  <a:cubicBezTo>
                    <a:pt x="23482" y="384915"/>
                    <a:pt x="34297" y="334494"/>
                    <a:pt x="53952" y="287291"/>
                  </a:cubicBezTo>
                  <a:cubicBezTo>
                    <a:pt x="132359" y="104342"/>
                    <a:pt x="326782" y="21260"/>
                    <a:pt x="516105" y="21260"/>
                  </a:cubicBezTo>
                  <a:moveTo>
                    <a:pt x="199504" y="575420"/>
                  </a:moveTo>
                  <a:cubicBezTo>
                    <a:pt x="206643" y="574952"/>
                    <a:pt x="213761" y="573958"/>
                    <a:pt x="220752" y="572445"/>
                  </a:cubicBezTo>
                  <a:cubicBezTo>
                    <a:pt x="246251" y="567983"/>
                    <a:pt x="271748" y="561183"/>
                    <a:pt x="296821" y="554384"/>
                  </a:cubicBezTo>
                  <a:cubicBezTo>
                    <a:pt x="366729" y="535472"/>
                    <a:pt x="730715" y="417544"/>
                    <a:pt x="823358" y="341899"/>
                  </a:cubicBezTo>
                  <a:cubicBezTo>
                    <a:pt x="824548" y="341158"/>
                    <a:pt x="825440" y="340034"/>
                    <a:pt x="825908" y="338712"/>
                  </a:cubicBezTo>
                  <a:cubicBezTo>
                    <a:pt x="826439" y="337344"/>
                    <a:pt x="826439" y="335831"/>
                    <a:pt x="825908" y="334462"/>
                  </a:cubicBezTo>
                  <a:cubicBezTo>
                    <a:pt x="802024" y="280801"/>
                    <a:pt x="763884" y="234720"/>
                    <a:pt x="715629" y="201235"/>
                  </a:cubicBezTo>
                  <a:cubicBezTo>
                    <a:pt x="666587" y="170002"/>
                    <a:pt x="612319" y="147901"/>
                    <a:pt x="555415" y="136002"/>
                  </a:cubicBezTo>
                  <a:cubicBezTo>
                    <a:pt x="527856" y="130388"/>
                    <a:pt x="499808" y="127541"/>
                    <a:pt x="471696" y="127503"/>
                  </a:cubicBezTo>
                  <a:cubicBezTo>
                    <a:pt x="348243" y="127503"/>
                    <a:pt x="221602" y="181686"/>
                    <a:pt x="170606" y="300890"/>
                  </a:cubicBezTo>
                  <a:cubicBezTo>
                    <a:pt x="157623" y="331607"/>
                    <a:pt x="150420" y="364454"/>
                    <a:pt x="149358" y="397783"/>
                  </a:cubicBezTo>
                  <a:cubicBezTo>
                    <a:pt x="148401" y="452162"/>
                    <a:pt x="157984" y="506209"/>
                    <a:pt x="177618" y="556933"/>
                  </a:cubicBezTo>
                  <a:cubicBezTo>
                    <a:pt x="183143" y="571382"/>
                    <a:pt x="189730" y="575420"/>
                    <a:pt x="198866" y="575420"/>
                  </a:cubicBezTo>
                  <a:moveTo>
                    <a:pt x="515468" y="12"/>
                  </a:moveTo>
                  <a:cubicBezTo>
                    <a:pt x="340381" y="12"/>
                    <a:pt x="121947" y="73319"/>
                    <a:pt x="33766" y="279004"/>
                  </a:cubicBezTo>
                  <a:cubicBezTo>
                    <a:pt x="13049" y="328625"/>
                    <a:pt x="1660" y="381642"/>
                    <a:pt x="193" y="435392"/>
                  </a:cubicBezTo>
                  <a:cubicBezTo>
                    <a:pt x="-1761" y="521551"/>
                    <a:pt x="13261" y="607250"/>
                    <a:pt x="44391" y="687611"/>
                  </a:cubicBezTo>
                  <a:cubicBezTo>
                    <a:pt x="50361" y="712478"/>
                    <a:pt x="72566" y="730032"/>
                    <a:pt x="98149" y="730108"/>
                  </a:cubicBezTo>
                  <a:cubicBezTo>
                    <a:pt x="108518" y="729755"/>
                    <a:pt x="118824" y="728474"/>
                    <a:pt x="128959" y="726283"/>
                  </a:cubicBezTo>
                  <a:lnTo>
                    <a:pt x="134484" y="726283"/>
                  </a:lnTo>
                  <a:cubicBezTo>
                    <a:pt x="174643" y="719059"/>
                    <a:pt x="213741" y="708860"/>
                    <a:pt x="253475" y="698023"/>
                  </a:cubicBezTo>
                  <a:cubicBezTo>
                    <a:pt x="362480" y="668275"/>
                    <a:pt x="923013" y="487451"/>
                    <a:pt x="1069415" y="368035"/>
                  </a:cubicBezTo>
                  <a:cubicBezTo>
                    <a:pt x="1075025" y="363847"/>
                    <a:pt x="1079019" y="357838"/>
                    <a:pt x="1080677" y="351036"/>
                  </a:cubicBezTo>
                  <a:lnTo>
                    <a:pt x="1080677" y="349761"/>
                  </a:lnTo>
                  <a:cubicBezTo>
                    <a:pt x="1081760" y="343023"/>
                    <a:pt x="1080464" y="336122"/>
                    <a:pt x="1077064" y="330213"/>
                  </a:cubicBezTo>
                  <a:cubicBezTo>
                    <a:pt x="1042642" y="261793"/>
                    <a:pt x="992070" y="175736"/>
                    <a:pt x="900277" y="117728"/>
                  </a:cubicBezTo>
                  <a:cubicBezTo>
                    <a:pt x="823061" y="68105"/>
                    <a:pt x="737323" y="33168"/>
                    <a:pt x="647421" y="14673"/>
                  </a:cubicBezTo>
                  <a:cubicBezTo>
                    <a:pt x="603713" y="5711"/>
                    <a:pt x="559218" y="1225"/>
                    <a:pt x="514618" y="1287"/>
                  </a:cubicBezTo>
                  <a:close/>
                  <a:moveTo>
                    <a:pt x="198866" y="554171"/>
                  </a:moveTo>
                  <a:cubicBezTo>
                    <a:pt x="198059" y="552665"/>
                    <a:pt x="197337" y="551103"/>
                    <a:pt x="196741" y="549496"/>
                  </a:cubicBezTo>
                  <a:cubicBezTo>
                    <a:pt x="178001" y="501445"/>
                    <a:pt x="168842" y="450198"/>
                    <a:pt x="169756" y="398633"/>
                  </a:cubicBezTo>
                  <a:cubicBezTo>
                    <a:pt x="170394" y="367939"/>
                    <a:pt x="176896" y="337652"/>
                    <a:pt x="188880" y="309389"/>
                  </a:cubicBezTo>
                  <a:cubicBezTo>
                    <a:pt x="239664" y="191035"/>
                    <a:pt x="367579" y="148751"/>
                    <a:pt x="470421" y="148751"/>
                  </a:cubicBezTo>
                  <a:cubicBezTo>
                    <a:pt x="497110" y="148753"/>
                    <a:pt x="523734" y="151458"/>
                    <a:pt x="549890" y="156825"/>
                  </a:cubicBezTo>
                  <a:cubicBezTo>
                    <a:pt x="604244" y="168087"/>
                    <a:pt x="656090" y="189187"/>
                    <a:pt x="702879" y="219083"/>
                  </a:cubicBezTo>
                  <a:cubicBezTo>
                    <a:pt x="744760" y="247624"/>
                    <a:pt x="778226" y="286883"/>
                    <a:pt x="799772" y="332762"/>
                  </a:cubicBezTo>
                  <a:cubicBezTo>
                    <a:pt x="695018" y="406707"/>
                    <a:pt x="355680" y="516349"/>
                    <a:pt x="289810" y="533985"/>
                  </a:cubicBezTo>
                  <a:cubicBezTo>
                    <a:pt x="265586" y="540360"/>
                    <a:pt x="240301" y="547159"/>
                    <a:pt x="215440" y="551621"/>
                  </a:cubicBezTo>
                  <a:lnTo>
                    <a:pt x="211828" y="551621"/>
                  </a:lnTo>
                  <a:cubicBezTo>
                    <a:pt x="207217" y="552616"/>
                    <a:pt x="202521" y="553255"/>
                    <a:pt x="197804" y="5535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C6ADA5E-6BA4-4B55-A672-7EFED4C72D5B}"/>
                </a:ext>
              </a:extLst>
            </p:cNvPr>
            <p:cNvSpPr/>
            <p:nvPr/>
          </p:nvSpPr>
          <p:spPr>
            <a:xfrm>
              <a:off x="8255297" y="366911"/>
              <a:ext cx="939668" cy="674054"/>
            </a:xfrm>
            <a:custGeom>
              <a:avLst/>
              <a:gdLst>
                <a:gd name="connsiteX0" fmla="*/ 938573 w 939668"/>
                <a:gd name="connsiteY0" fmla="*/ 307477 h 674054"/>
                <a:gd name="connsiteX1" fmla="*/ 768585 w 939668"/>
                <a:gd name="connsiteY1" fmla="*/ 102854 h 674054"/>
                <a:gd name="connsiteX2" fmla="*/ 522953 w 939668"/>
                <a:gd name="connsiteY2" fmla="*/ 2774 h 674054"/>
                <a:gd name="connsiteX3" fmla="*/ 507867 w 939668"/>
                <a:gd name="connsiteY3" fmla="*/ 12 h 674054"/>
                <a:gd name="connsiteX4" fmla="*/ 695703 w 939668"/>
                <a:gd name="connsiteY4" fmla="*/ 85006 h 674054"/>
                <a:gd name="connsiteX5" fmla="*/ 865690 w 939668"/>
                <a:gd name="connsiteY5" fmla="*/ 289628 h 674054"/>
                <a:gd name="connsiteX6" fmla="*/ 867178 w 939668"/>
                <a:gd name="connsiteY6" fmla="*/ 296003 h 674054"/>
                <a:gd name="connsiteX7" fmla="*/ 863353 w 939668"/>
                <a:gd name="connsiteY7" fmla="*/ 301315 h 674054"/>
                <a:gd name="connsiteX8" fmla="*/ 62924 w 939668"/>
                <a:gd name="connsiteY8" fmla="*/ 658926 h 674054"/>
                <a:gd name="connsiteX9" fmla="*/ 10866 w 939668"/>
                <a:gd name="connsiteY9" fmla="*/ 672312 h 674054"/>
                <a:gd name="connsiteX10" fmla="*/ 128157 w 939668"/>
                <a:gd name="connsiteY10" fmla="*/ 644477 h 674054"/>
                <a:gd name="connsiteX11" fmla="*/ 935598 w 939668"/>
                <a:gd name="connsiteY11" fmla="*/ 318526 h 674054"/>
                <a:gd name="connsiteX12" fmla="*/ 939635 w 939668"/>
                <a:gd name="connsiteY12" fmla="*/ 313426 h 674054"/>
                <a:gd name="connsiteX13" fmla="*/ 938573 w 939668"/>
                <a:gd name="connsiteY13" fmla="*/ 307477 h 674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39668" h="674054">
                  <a:moveTo>
                    <a:pt x="938573" y="307477"/>
                  </a:moveTo>
                  <a:cubicBezTo>
                    <a:pt x="897351" y="225458"/>
                    <a:pt x="848054" y="153213"/>
                    <a:pt x="768585" y="102854"/>
                  </a:cubicBezTo>
                  <a:cubicBezTo>
                    <a:pt x="693514" y="54773"/>
                    <a:pt x="610263" y="20852"/>
                    <a:pt x="522953" y="2774"/>
                  </a:cubicBezTo>
                  <a:lnTo>
                    <a:pt x="507867" y="12"/>
                  </a:lnTo>
                  <a:cubicBezTo>
                    <a:pt x="574183" y="19340"/>
                    <a:pt x="637419" y="47955"/>
                    <a:pt x="695703" y="85006"/>
                  </a:cubicBezTo>
                  <a:cubicBezTo>
                    <a:pt x="774535" y="135577"/>
                    <a:pt x="823193" y="207609"/>
                    <a:pt x="865690" y="289628"/>
                  </a:cubicBezTo>
                  <a:cubicBezTo>
                    <a:pt x="866880" y="291532"/>
                    <a:pt x="867391" y="293772"/>
                    <a:pt x="867178" y="296003"/>
                  </a:cubicBezTo>
                  <a:cubicBezTo>
                    <a:pt x="866477" y="298125"/>
                    <a:pt x="865138" y="299980"/>
                    <a:pt x="863353" y="301315"/>
                  </a:cubicBezTo>
                  <a:cubicBezTo>
                    <a:pt x="721201" y="417331"/>
                    <a:pt x="170017" y="629816"/>
                    <a:pt x="62924" y="658926"/>
                  </a:cubicBezTo>
                  <a:cubicBezTo>
                    <a:pt x="27227" y="668700"/>
                    <a:pt x="-22069" y="678050"/>
                    <a:pt x="10866" y="672312"/>
                  </a:cubicBezTo>
                  <a:cubicBezTo>
                    <a:pt x="50601" y="665300"/>
                    <a:pt x="89485" y="655101"/>
                    <a:pt x="128157" y="644477"/>
                  </a:cubicBezTo>
                  <a:cubicBezTo>
                    <a:pt x="234399" y="615367"/>
                    <a:pt x="794083" y="434542"/>
                    <a:pt x="935598" y="318526"/>
                  </a:cubicBezTo>
                  <a:cubicBezTo>
                    <a:pt x="937447" y="317289"/>
                    <a:pt x="938849" y="315507"/>
                    <a:pt x="939635" y="313426"/>
                  </a:cubicBezTo>
                  <a:cubicBezTo>
                    <a:pt x="939848" y="311382"/>
                    <a:pt x="939465" y="309323"/>
                    <a:pt x="938573" y="307477"/>
                  </a:cubicBezTo>
                  <a:close/>
                </a:path>
              </a:pathLst>
            </a:custGeom>
            <a:solidFill>
              <a:srgbClr val="1EBAC6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13EC46C-5DFE-4150-BC9A-D561BEB0FAA5}"/>
                </a:ext>
              </a:extLst>
            </p:cNvPr>
            <p:cNvSpPr/>
            <p:nvPr/>
          </p:nvSpPr>
          <p:spPr>
            <a:xfrm>
              <a:off x="8200481" y="670338"/>
              <a:ext cx="1017799" cy="435592"/>
            </a:xfrm>
            <a:custGeom>
              <a:avLst/>
              <a:gdLst>
                <a:gd name="connsiteX0" fmla="*/ 998913 w 1017799"/>
                <a:gd name="connsiteY0" fmla="*/ 12 h 435592"/>
                <a:gd name="connsiteX1" fmla="*/ 1017824 w 1017799"/>
                <a:gd name="connsiteY1" fmla="*/ 73956 h 435592"/>
                <a:gd name="connsiteX2" fmla="*/ 1003163 w 1017799"/>
                <a:gd name="connsiteY2" fmla="*/ 87555 h 435592"/>
                <a:gd name="connsiteX3" fmla="*/ 939418 w 1017799"/>
                <a:gd name="connsiteY3" fmla="*/ 121765 h 435592"/>
                <a:gd name="connsiteX4" fmla="*/ 142176 w 1017799"/>
                <a:gd name="connsiteY4" fmla="*/ 426256 h 435592"/>
                <a:gd name="connsiteX5" fmla="*/ 99679 w 1017799"/>
                <a:gd name="connsiteY5" fmla="*/ 435605 h 435592"/>
                <a:gd name="connsiteX6" fmla="*/ 24 w 1017799"/>
                <a:gd name="connsiteY6" fmla="*/ 362510 h 43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7799" h="435592">
                  <a:moveTo>
                    <a:pt x="998913" y="12"/>
                  </a:moveTo>
                  <a:cubicBezTo>
                    <a:pt x="1009346" y="23417"/>
                    <a:pt x="1015742" y="48418"/>
                    <a:pt x="1017824" y="73956"/>
                  </a:cubicBezTo>
                  <a:cubicBezTo>
                    <a:pt x="1014658" y="80057"/>
                    <a:pt x="1009474" y="84865"/>
                    <a:pt x="1003163" y="87555"/>
                  </a:cubicBezTo>
                  <a:cubicBezTo>
                    <a:pt x="981915" y="99030"/>
                    <a:pt x="960666" y="110716"/>
                    <a:pt x="939418" y="121765"/>
                  </a:cubicBezTo>
                  <a:cubicBezTo>
                    <a:pt x="688261" y="254993"/>
                    <a:pt x="412669" y="336162"/>
                    <a:pt x="142176" y="426256"/>
                  </a:cubicBezTo>
                  <a:cubicBezTo>
                    <a:pt x="128556" y="431438"/>
                    <a:pt x="114235" y="434589"/>
                    <a:pt x="99679" y="435605"/>
                  </a:cubicBezTo>
                  <a:cubicBezTo>
                    <a:pt x="54867" y="433272"/>
                    <a:pt x="15705" y="404555"/>
                    <a:pt x="24" y="362510"/>
                  </a:cubicBezTo>
                </a:path>
              </a:pathLst>
            </a:custGeom>
            <a:noFill/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A01FFA2-C3CB-4F0B-B6E0-20DAA5B4A74D}"/>
                </a:ext>
              </a:extLst>
            </p:cNvPr>
            <p:cNvSpPr/>
            <p:nvPr/>
          </p:nvSpPr>
          <p:spPr>
            <a:xfrm>
              <a:off x="8323935" y="104346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28C36BB-E056-47B9-97CE-8A630C1E078C}"/>
                </a:ext>
              </a:extLst>
            </p:cNvPr>
            <p:cNvSpPr/>
            <p:nvPr/>
          </p:nvSpPr>
          <p:spPr>
            <a:xfrm>
              <a:off x="8398729" y="1021575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79E7D76-1B01-4592-8687-BE746A12013D}"/>
                </a:ext>
              </a:extLst>
            </p:cNvPr>
            <p:cNvSpPr/>
            <p:nvPr/>
          </p:nvSpPr>
          <p:spPr>
            <a:xfrm>
              <a:off x="8475011" y="99926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4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7FBB73E-4F25-4DF7-8A75-55CA0F37B7D5}"/>
                </a:ext>
              </a:extLst>
            </p:cNvPr>
            <p:cNvSpPr/>
            <p:nvPr/>
          </p:nvSpPr>
          <p:spPr>
            <a:xfrm>
              <a:off x="8547468" y="9744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E0FE5E5-299C-48E9-A7C8-5D6C47807B63}"/>
                </a:ext>
              </a:extLst>
            </p:cNvPr>
            <p:cNvSpPr/>
            <p:nvPr/>
          </p:nvSpPr>
          <p:spPr>
            <a:xfrm>
              <a:off x="8621200" y="949968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39F5778-FD6F-4EC3-BA78-84D455DC21DB}"/>
                </a:ext>
              </a:extLst>
            </p:cNvPr>
            <p:cNvSpPr/>
            <p:nvPr/>
          </p:nvSpPr>
          <p:spPr>
            <a:xfrm>
              <a:off x="8696207" y="922982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70E8178-61DC-47C8-BAB2-C78B68A97A27}"/>
                </a:ext>
              </a:extLst>
            </p:cNvPr>
            <p:cNvSpPr/>
            <p:nvPr/>
          </p:nvSpPr>
          <p:spPr>
            <a:xfrm>
              <a:off x="8765689" y="89493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8910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5927FB5-C627-405C-A5B4-1499402E6A49}"/>
                </a:ext>
              </a:extLst>
            </p:cNvPr>
            <p:cNvSpPr/>
            <p:nvPr/>
          </p:nvSpPr>
          <p:spPr>
            <a:xfrm>
              <a:off x="8838359" y="86518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0251FEA-C222-445B-907C-8CFC584DA8AC}"/>
                </a:ext>
              </a:extLst>
            </p:cNvPr>
            <p:cNvSpPr/>
            <p:nvPr/>
          </p:nvSpPr>
          <p:spPr>
            <a:xfrm>
              <a:off x="8908691" y="83607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E1FD59C-9F6E-4862-8F0C-A5D4443B8E4A}"/>
                </a:ext>
              </a:extLst>
            </p:cNvPr>
            <p:cNvSpPr/>
            <p:nvPr/>
          </p:nvSpPr>
          <p:spPr>
            <a:xfrm>
              <a:off x="8984973" y="8042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87AEA22-4DCB-4919-9B74-279A9CE0DF18}"/>
                </a:ext>
              </a:extLst>
            </p:cNvPr>
            <p:cNvSpPr/>
            <p:nvPr/>
          </p:nvSpPr>
          <p:spPr>
            <a:xfrm>
              <a:off x="9058493" y="77530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1FCDD8C-9F24-4699-A37A-9301CA26B945}"/>
                </a:ext>
              </a:extLst>
            </p:cNvPr>
            <p:cNvSpPr/>
            <p:nvPr/>
          </p:nvSpPr>
          <p:spPr>
            <a:xfrm>
              <a:off x="9125638" y="73642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399" y="14178"/>
                    <a:pt x="13475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F3EB4D4-F8C1-458C-BED2-A5715F74155E}"/>
                </a:ext>
              </a:extLst>
            </p:cNvPr>
            <p:cNvSpPr/>
            <p:nvPr/>
          </p:nvSpPr>
          <p:spPr>
            <a:xfrm>
              <a:off x="8188057" y="669884"/>
              <a:ext cx="324539" cy="332916"/>
            </a:xfrm>
            <a:custGeom>
              <a:avLst/>
              <a:gdLst>
                <a:gd name="connsiteX0" fmla="*/ 51333 w 324539"/>
                <a:gd name="connsiteY0" fmla="*/ 151755 h 332916"/>
                <a:gd name="connsiteX1" fmla="*/ 67694 w 324539"/>
                <a:gd name="connsiteY1" fmla="*/ 221875 h 332916"/>
                <a:gd name="connsiteX2" fmla="*/ 110191 w 324539"/>
                <a:gd name="connsiteY2" fmla="*/ 269896 h 332916"/>
                <a:gd name="connsiteX3" fmla="*/ 158425 w 324539"/>
                <a:gd name="connsiteY3" fmla="*/ 271596 h 332916"/>
                <a:gd name="connsiteX4" fmla="*/ 323950 w 324539"/>
                <a:gd name="connsiteY4" fmla="*/ 241848 h 332916"/>
                <a:gd name="connsiteX5" fmla="*/ 306527 w 324539"/>
                <a:gd name="connsiteY5" fmla="*/ 277546 h 332916"/>
                <a:gd name="connsiteX6" fmla="*/ 265517 w 324539"/>
                <a:gd name="connsiteY6" fmla="*/ 288808 h 332916"/>
                <a:gd name="connsiteX7" fmla="*/ 95529 w 324539"/>
                <a:gd name="connsiteY7" fmla="*/ 331304 h 332916"/>
                <a:gd name="connsiteX8" fmla="*/ 65994 w 324539"/>
                <a:gd name="connsiteY8" fmla="*/ 329180 h 332916"/>
                <a:gd name="connsiteX9" fmla="*/ 51758 w 324539"/>
                <a:gd name="connsiteY9" fmla="*/ 311543 h 332916"/>
                <a:gd name="connsiteX10" fmla="*/ 337 w 324539"/>
                <a:gd name="connsiteY10" fmla="*/ 89072 h 332916"/>
                <a:gd name="connsiteX11" fmla="*/ 53245 w 324539"/>
                <a:gd name="connsiteY11" fmla="*/ 7691 h 332916"/>
                <a:gd name="connsiteX12" fmla="*/ 50483 w 324539"/>
                <a:gd name="connsiteY12" fmla="*/ 71436 h 332916"/>
                <a:gd name="connsiteX13" fmla="*/ 51333 w 324539"/>
                <a:gd name="connsiteY13" fmla="*/ 151755 h 332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539" h="332916">
                  <a:moveTo>
                    <a:pt x="51333" y="151755"/>
                  </a:moveTo>
                  <a:cubicBezTo>
                    <a:pt x="53649" y="175751"/>
                    <a:pt x="59153" y="199330"/>
                    <a:pt x="67694" y="221875"/>
                  </a:cubicBezTo>
                  <a:cubicBezTo>
                    <a:pt x="74579" y="243087"/>
                    <a:pt x="89962" y="260483"/>
                    <a:pt x="110191" y="269896"/>
                  </a:cubicBezTo>
                  <a:cubicBezTo>
                    <a:pt x="125872" y="274503"/>
                    <a:pt x="142467" y="275090"/>
                    <a:pt x="158425" y="271596"/>
                  </a:cubicBezTo>
                  <a:cubicBezTo>
                    <a:pt x="214096" y="264372"/>
                    <a:pt x="269278" y="254455"/>
                    <a:pt x="323950" y="241848"/>
                  </a:cubicBezTo>
                  <a:cubicBezTo>
                    <a:pt x="326777" y="256306"/>
                    <a:pt x="319658" y="270882"/>
                    <a:pt x="306527" y="277546"/>
                  </a:cubicBezTo>
                  <a:cubicBezTo>
                    <a:pt x="293735" y="283950"/>
                    <a:pt x="279796" y="287777"/>
                    <a:pt x="265517" y="288808"/>
                  </a:cubicBezTo>
                  <a:cubicBezTo>
                    <a:pt x="208146" y="298369"/>
                    <a:pt x="153325" y="320043"/>
                    <a:pt x="95529" y="331304"/>
                  </a:cubicBezTo>
                  <a:cubicBezTo>
                    <a:pt x="85734" y="334050"/>
                    <a:pt x="75301" y="333297"/>
                    <a:pt x="65994" y="329180"/>
                  </a:cubicBezTo>
                  <a:cubicBezTo>
                    <a:pt x="59747" y="324698"/>
                    <a:pt x="54818" y="318602"/>
                    <a:pt x="51758" y="311543"/>
                  </a:cubicBezTo>
                  <a:cubicBezTo>
                    <a:pt x="15168" y="243270"/>
                    <a:pt x="-2596" y="166480"/>
                    <a:pt x="337" y="89072"/>
                  </a:cubicBezTo>
                  <a:cubicBezTo>
                    <a:pt x="337" y="73773"/>
                    <a:pt x="17123" y="-28432"/>
                    <a:pt x="53245" y="7691"/>
                  </a:cubicBezTo>
                  <a:cubicBezTo>
                    <a:pt x="64719" y="19377"/>
                    <a:pt x="51758" y="55712"/>
                    <a:pt x="50483" y="71436"/>
                  </a:cubicBezTo>
                  <a:cubicBezTo>
                    <a:pt x="48422" y="98181"/>
                    <a:pt x="48698" y="125059"/>
                    <a:pt x="51333" y="151755"/>
                  </a:cubicBezTo>
                  <a:close/>
                </a:path>
              </a:pathLst>
            </a:custGeom>
            <a:solidFill>
              <a:srgbClr val="87F1F9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C2701EB-7A6F-409F-BA68-17B477BD471B}"/>
              </a:ext>
            </a:extLst>
          </p:cNvPr>
          <p:cNvGrpSpPr/>
          <p:nvPr userDrawn="1"/>
        </p:nvGrpSpPr>
        <p:grpSpPr>
          <a:xfrm>
            <a:off x="11346282" y="2617079"/>
            <a:ext cx="681892" cy="752873"/>
            <a:chOff x="11346282" y="2617079"/>
            <a:chExt cx="681892" cy="752873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D130044-40D2-4CAD-870A-2BB4A8C72C9C}"/>
                </a:ext>
              </a:extLst>
            </p:cNvPr>
            <p:cNvSpPr/>
            <p:nvPr/>
          </p:nvSpPr>
          <p:spPr>
            <a:xfrm>
              <a:off x="11534364" y="2678315"/>
              <a:ext cx="481698" cy="469377"/>
            </a:xfrm>
            <a:custGeom>
              <a:avLst/>
              <a:gdLst>
                <a:gd name="connsiteX0" fmla="*/ 42518 w 481698"/>
                <a:gd name="connsiteY0" fmla="*/ 460465 h 469377"/>
                <a:gd name="connsiteX1" fmla="*/ 8519 w 481698"/>
                <a:gd name="connsiteY1" fmla="*/ 234595 h 469377"/>
                <a:gd name="connsiteX2" fmla="*/ 3207 w 481698"/>
                <a:gd name="connsiteY2" fmla="*/ 122403 h 469377"/>
                <a:gd name="connsiteX3" fmla="*/ 1933 w 481698"/>
                <a:gd name="connsiteY3" fmla="*/ 103917 h 469377"/>
                <a:gd name="connsiteX4" fmla="*/ 10007 w 481698"/>
                <a:gd name="connsiteY4" fmla="*/ 21260 h 469377"/>
                <a:gd name="connsiteX5" fmla="*/ 191682 w 481698"/>
                <a:gd name="connsiteY5" fmla="*/ 12 h 469377"/>
                <a:gd name="connsiteX6" fmla="*/ 368468 w 481698"/>
                <a:gd name="connsiteY6" fmla="*/ 4262 h 469377"/>
                <a:gd name="connsiteX7" fmla="*/ 463875 w 481698"/>
                <a:gd name="connsiteY7" fmla="*/ 20835 h 469377"/>
                <a:gd name="connsiteX8" fmla="*/ 481723 w 481698"/>
                <a:gd name="connsiteY8" fmla="*/ 455153 h 469377"/>
                <a:gd name="connsiteX9" fmla="*/ 481723 w 481698"/>
                <a:gd name="connsiteY9" fmla="*/ 467903 h 469377"/>
                <a:gd name="connsiteX10" fmla="*/ 468974 w 481698"/>
                <a:gd name="connsiteY10" fmla="*/ 465990 h 469377"/>
                <a:gd name="connsiteX11" fmla="*/ 53779 w 481698"/>
                <a:gd name="connsiteY11" fmla="*/ 467903 h 469377"/>
                <a:gd name="connsiteX12" fmla="*/ 44005 w 481698"/>
                <a:gd name="connsiteY12" fmla="*/ 469390 h 469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81698" h="469377">
                  <a:moveTo>
                    <a:pt x="42518" y="460465"/>
                  </a:moveTo>
                  <a:cubicBezTo>
                    <a:pt x="26093" y="386032"/>
                    <a:pt x="14725" y="310558"/>
                    <a:pt x="8519" y="234595"/>
                  </a:cubicBezTo>
                  <a:cubicBezTo>
                    <a:pt x="5546" y="197197"/>
                    <a:pt x="3633" y="159375"/>
                    <a:pt x="3207" y="122403"/>
                  </a:cubicBezTo>
                  <a:cubicBezTo>
                    <a:pt x="3207" y="117941"/>
                    <a:pt x="3207" y="111354"/>
                    <a:pt x="1933" y="103917"/>
                  </a:cubicBezTo>
                  <a:cubicBezTo>
                    <a:pt x="-829" y="67369"/>
                    <a:pt x="-2316" y="35709"/>
                    <a:pt x="10007" y="21260"/>
                  </a:cubicBezTo>
                  <a:cubicBezTo>
                    <a:pt x="15319" y="15098"/>
                    <a:pt x="27856" y="12"/>
                    <a:pt x="191682" y="12"/>
                  </a:cubicBezTo>
                  <a:cubicBezTo>
                    <a:pt x="244378" y="12"/>
                    <a:pt x="308973" y="1499"/>
                    <a:pt x="368468" y="4262"/>
                  </a:cubicBezTo>
                  <a:cubicBezTo>
                    <a:pt x="463237" y="8724"/>
                    <a:pt x="463237" y="9149"/>
                    <a:pt x="463875" y="20835"/>
                  </a:cubicBezTo>
                  <a:cubicBezTo>
                    <a:pt x="470249" y="165474"/>
                    <a:pt x="476198" y="310239"/>
                    <a:pt x="481723" y="455153"/>
                  </a:cubicBezTo>
                  <a:lnTo>
                    <a:pt x="481723" y="467903"/>
                  </a:lnTo>
                  <a:lnTo>
                    <a:pt x="468974" y="465990"/>
                  </a:lnTo>
                  <a:cubicBezTo>
                    <a:pt x="331283" y="445528"/>
                    <a:pt x="191278" y="446187"/>
                    <a:pt x="53779" y="467903"/>
                  </a:cubicBezTo>
                  <a:lnTo>
                    <a:pt x="44005" y="469390"/>
                  </a:ln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41D58C3-6223-412C-91FD-830D5927539A}"/>
                </a:ext>
              </a:extLst>
            </p:cNvPr>
            <p:cNvSpPr/>
            <p:nvPr/>
          </p:nvSpPr>
          <p:spPr>
            <a:xfrm>
              <a:off x="11523680" y="2667691"/>
              <a:ext cx="504494" cy="492113"/>
            </a:xfrm>
            <a:custGeom>
              <a:avLst/>
              <a:gdLst>
                <a:gd name="connsiteX0" fmla="*/ 202367 w 504494"/>
                <a:gd name="connsiteY0" fmla="*/ 21260 h 492113"/>
                <a:gd name="connsiteX1" fmla="*/ 463935 w 504494"/>
                <a:gd name="connsiteY1" fmla="*/ 31885 h 492113"/>
                <a:gd name="connsiteX2" fmla="*/ 481783 w 504494"/>
                <a:gd name="connsiteY2" fmla="*/ 466203 h 492113"/>
                <a:gd name="connsiteX3" fmla="*/ 278861 w 504494"/>
                <a:gd name="connsiteY3" fmla="*/ 451116 h 492113"/>
                <a:gd name="connsiteX4" fmla="*/ 63614 w 504494"/>
                <a:gd name="connsiteY4" fmla="*/ 468115 h 492113"/>
                <a:gd name="connsiteX5" fmla="*/ 29828 w 504494"/>
                <a:gd name="connsiteY5" fmla="*/ 243732 h 492113"/>
                <a:gd name="connsiteX6" fmla="*/ 24516 w 504494"/>
                <a:gd name="connsiteY6" fmla="*/ 132177 h 492113"/>
                <a:gd name="connsiteX7" fmla="*/ 28766 w 504494"/>
                <a:gd name="connsiteY7" fmla="*/ 38047 h 492113"/>
                <a:gd name="connsiteX8" fmla="*/ 202367 w 504494"/>
                <a:gd name="connsiteY8" fmla="*/ 21260 h 492113"/>
                <a:gd name="connsiteX9" fmla="*/ 202367 w 504494"/>
                <a:gd name="connsiteY9" fmla="*/ 12 h 492113"/>
                <a:gd name="connsiteX10" fmla="*/ 12617 w 504494"/>
                <a:gd name="connsiteY10" fmla="*/ 24235 h 492113"/>
                <a:gd name="connsiteX11" fmla="*/ 2206 w 504494"/>
                <a:gd name="connsiteY11" fmla="*/ 114753 h 492113"/>
                <a:gd name="connsiteX12" fmla="*/ 3268 w 504494"/>
                <a:gd name="connsiteY12" fmla="*/ 132390 h 492113"/>
                <a:gd name="connsiteX13" fmla="*/ 8580 w 504494"/>
                <a:gd name="connsiteY13" fmla="*/ 245431 h 492113"/>
                <a:gd name="connsiteX14" fmla="*/ 42791 w 504494"/>
                <a:gd name="connsiteY14" fmla="*/ 472577 h 492113"/>
                <a:gd name="connsiteX15" fmla="*/ 47041 w 504494"/>
                <a:gd name="connsiteY15" fmla="*/ 492126 h 492113"/>
                <a:gd name="connsiteX16" fmla="*/ 66802 w 504494"/>
                <a:gd name="connsiteY16" fmla="*/ 488938 h 492113"/>
                <a:gd name="connsiteX17" fmla="*/ 279286 w 504494"/>
                <a:gd name="connsiteY17" fmla="*/ 472365 h 492113"/>
                <a:gd name="connsiteX18" fmla="*/ 479233 w 504494"/>
                <a:gd name="connsiteY18" fmla="*/ 487238 h 492113"/>
                <a:gd name="connsiteX19" fmla="*/ 504519 w 504494"/>
                <a:gd name="connsiteY19" fmla="*/ 491063 h 492113"/>
                <a:gd name="connsiteX20" fmla="*/ 504519 w 504494"/>
                <a:gd name="connsiteY20" fmla="*/ 465353 h 492113"/>
                <a:gd name="connsiteX21" fmla="*/ 486670 w 504494"/>
                <a:gd name="connsiteY21" fmla="*/ 31035 h 492113"/>
                <a:gd name="connsiteX22" fmla="*/ 444173 w 504494"/>
                <a:gd name="connsiteY22" fmla="*/ 7874 h 492113"/>
                <a:gd name="connsiteX23" fmla="*/ 382128 w 504494"/>
                <a:gd name="connsiteY23" fmla="*/ 4262 h 492113"/>
                <a:gd name="connsiteX24" fmla="*/ 204916 w 504494"/>
                <a:gd name="connsiteY24" fmla="*/ 12 h 492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4494" h="492113">
                  <a:moveTo>
                    <a:pt x="202367" y="21260"/>
                  </a:moveTo>
                  <a:cubicBezTo>
                    <a:pt x="323694" y="21260"/>
                    <a:pt x="463722" y="29335"/>
                    <a:pt x="463935" y="31885"/>
                  </a:cubicBezTo>
                  <a:cubicBezTo>
                    <a:pt x="470309" y="176650"/>
                    <a:pt x="476258" y="321437"/>
                    <a:pt x="481783" y="466203"/>
                  </a:cubicBezTo>
                  <a:cubicBezTo>
                    <a:pt x="414596" y="456194"/>
                    <a:pt x="346770" y="451159"/>
                    <a:pt x="278861" y="451116"/>
                  </a:cubicBezTo>
                  <a:cubicBezTo>
                    <a:pt x="206765" y="451031"/>
                    <a:pt x="134796" y="456726"/>
                    <a:pt x="63614" y="468115"/>
                  </a:cubicBezTo>
                  <a:cubicBezTo>
                    <a:pt x="47168" y="394192"/>
                    <a:pt x="35885" y="319227"/>
                    <a:pt x="29828" y="243732"/>
                  </a:cubicBezTo>
                  <a:cubicBezTo>
                    <a:pt x="26854" y="206547"/>
                    <a:pt x="24942" y="169362"/>
                    <a:pt x="24516" y="132177"/>
                  </a:cubicBezTo>
                  <a:cubicBezTo>
                    <a:pt x="24516" y="111991"/>
                    <a:pt x="15168" y="54195"/>
                    <a:pt x="28766" y="38047"/>
                  </a:cubicBezTo>
                  <a:cubicBezTo>
                    <a:pt x="39816" y="25298"/>
                    <a:pt x="116522" y="21260"/>
                    <a:pt x="202367" y="21260"/>
                  </a:cubicBezTo>
                  <a:moveTo>
                    <a:pt x="202367" y="12"/>
                  </a:moveTo>
                  <a:cubicBezTo>
                    <a:pt x="33654" y="12"/>
                    <a:pt x="21117" y="14673"/>
                    <a:pt x="12617" y="24235"/>
                  </a:cubicBezTo>
                  <a:cubicBezTo>
                    <a:pt x="-2469" y="41871"/>
                    <a:pt x="-1194" y="74381"/>
                    <a:pt x="2206" y="114753"/>
                  </a:cubicBezTo>
                  <a:cubicBezTo>
                    <a:pt x="2206" y="121978"/>
                    <a:pt x="3268" y="128140"/>
                    <a:pt x="3268" y="132390"/>
                  </a:cubicBezTo>
                  <a:cubicBezTo>
                    <a:pt x="3268" y="169999"/>
                    <a:pt x="5606" y="208034"/>
                    <a:pt x="8580" y="245431"/>
                  </a:cubicBezTo>
                  <a:cubicBezTo>
                    <a:pt x="14743" y="321841"/>
                    <a:pt x="26174" y="397740"/>
                    <a:pt x="42791" y="472577"/>
                  </a:cubicBezTo>
                  <a:lnTo>
                    <a:pt x="47041" y="492126"/>
                  </a:lnTo>
                  <a:lnTo>
                    <a:pt x="66802" y="488938"/>
                  </a:lnTo>
                  <a:cubicBezTo>
                    <a:pt x="137091" y="477868"/>
                    <a:pt x="208125" y="472322"/>
                    <a:pt x="279286" y="472365"/>
                  </a:cubicBezTo>
                  <a:cubicBezTo>
                    <a:pt x="346218" y="472322"/>
                    <a:pt x="413044" y="477294"/>
                    <a:pt x="479233" y="487238"/>
                  </a:cubicBezTo>
                  <a:lnTo>
                    <a:pt x="504519" y="491063"/>
                  </a:lnTo>
                  <a:lnTo>
                    <a:pt x="504519" y="465353"/>
                  </a:lnTo>
                  <a:cubicBezTo>
                    <a:pt x="498994" y="320651"/>
                    <a:pt x="492832" y="174462"/>
                    <a:pt x="486670" y="31035"/>
                  </a:cubicBezTo>
                  <a:cubicBezTo>
                    <a:pt x="486670" y="11061"/>
                    <a:pt x="469671" y="9786"/>
                    <a:pt x="444173" y="7874"/>
                  </a:cubicBezTo>
                  <a:lnTo>
                    <a:pt x="382128" y="4262"/>
                  </a:lnTo>
                  <a:cubicBezTo>
                    <a:pt x="322420" y="1499"/>
                    <a:pt x="257825" y="12"/>
                    <a:pt x="204916" y="1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1136205-B65E-4884-9E0A-49CD1D1A9DAA}"/>
                </a:ext>
              </a:extLst>
            </p:cNvPr>
            <p:cNvSpPr/>
            <p:nvPr/>
          </p:nvSpPr>
          <p:spPr>
            <a:xfrm>
              <a:off x="11472515" y="2617079"/>
              <a:ext cx="460678" cy="446895"/>
            </a:xfrm>
            <a:custGeom>
              <a:avLst/>
              <a:gdLst>
                <a:gd name="connsiteX0" fmla="*/ 42322 w 460678"/>
                <a:gd name="connsiteY0" fmla="*/ 446907 h 446895"/>
                <a:gd name="connsiteX1" fmla="*/ 460703 w 460678"/>
                <a:gd name="connsiteY1" fmla="*/ 444995 h 446895"/>
                <a:gd name="connsiteX2" fmla="*/ 442641 w 460678"/>
                <a:gd name="connsiteY2" fmla="*/ 10677 h 446895"/>
                <a:gd name="connsiteX3" fmla="*/ 7474 w 460678"/>
                <a:gd name="connsiteY3" fmla="*/ 17051 h 446895"/>
                <a:gd name="connsiteX4" fmla="*/ 3224 w 460678"/>
                <a:gd name="connsiteY4" fmla="*/ 110969 h 446895"/>
                <a:gd name="connsiteX5" fmla="*/ 8536 w 460678"/>
                <a:gd name="connsiteY5" fmla="*/ 222524 h 446895"/>
                <a:gd name="connsiteX6" fmla="*/ 42322 w 460678"/>
                <a:gd name="connsiteY6" fmla="*/ 446907 h 446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0678" h="446895">
                  <a:moveTo>
                    <a:pt x="42322" y="446907"/>
                  </a:moveTo>
                  <a:cubicBezTo>
                    <a:pt x="180883" y="425021"/>
                    <a:pt x="321951" y="424384"/>
                    <a:pt x="460703" y="444995"/>
                  </a:cubicBezTo>
                  <a:cubicBezTo>
                    <a:pt x="455029" y="300229"/>
                    <a:pt x="449016" y="155442"/>
                    <a:pt x="442641" y="10677"/>
                  </a:cubicBezTo>
                  <a:cubicBezTo>
                    <a:pt x="442641" y="6215"/>
                    <a:pt x="34247" y="-14184"/>
                    <a:pt x="7474" y="17051"/>
                  </a:cubicBezTo>
                  <a:cubicBezTo>
                    <a:pt x="-6125" y="32988"/>
                    <a:pt x="3011" y="90783"/>
                    <a:pt x="3224" y="110969"/>
                  </a:cubicBezTo>
                  <a:cubicBezTo>
                    <a:pt x="3224" y="148154"/>
                    <a:pt x="5561" y="185339"/>
                    <a:pt x="8536" y="222524"/>
                  </a:cubicBezTo>
                  <a:cubicBezTo>
                    <a:pt x="14698" y="297998"/>
                    <a:pt x="25981" y="372963"/>
                    <a:pt x="42322" y="446907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4FEFD2A-5533-46D8-B7FF-1A9D7A60EA9B}"/>
                </a:ext>
              </a:extLst>
            </p:cNvPr>
            <p:cNvSpPr/>
            <p:nvPr/>
          </p:nvSpPr>
          <p:spPr>
            <a:xfrm>
              <a:off x="11418370" y="2807878"/>
              <a:ext cx="563626" cy="562074"/>
            </a:xfrm>
            <a:custGeom>
              <a:avLst/>
              <a:gdLst>
                <a:gd name="connsiteX0" fmla="*/ 409669 w 563626"/>
                <a:gd name="connsiteY0" fmla="*/ 3252 h 562074"/>
                <a:gd name="connsiteX1" fmla="*/ 444091 w 563626"/>
                <a:gd name="connsiteY1" fmla="*/ 6015 h 562074"/>
                <a:gd name="connsiteX2" fmla="*/ 450891 w 563626"/>
                <a:gd name="connsiteY2" fmla="*/ 20251 h 562074"/>
                <a:gd name="connsiteX3" fmla="*/ 562869 w 563626"/>
                <a:gd name="connsiteY3" fmla="*/ 404848 h 562074"/>
                <a:gd name="connsiteX4" fmla="*/ 562869 w 563626"/>
                <a:gd name="connsiteY4" fmla="*/ 415472 h 562074"/>
                <a:gd name="connsiteX5" fmla="*/ 553946 w 563626"/>
                <a:gd name="connsiteY5" fmla="*/ 423546 h 562074"/>
                <a:gd name="connsiteX6" fmla="*/ 393733 w 563626"/>
                <a:gd name="connsiteY6" fmla="*/ 467955 h 562074"/>
                <a:gd name="connsiteX7" fmla="*/ 290890 w 563626"/>
                <a:gd name="connsiteY7" fmla="*/ 515552 h 562074"/>
                <a:gd name="connsiteX8" fmla="*/ 142151 w 563626"/>
                <a:gd name="connsiteY8" fmla="*/ 562086 h 562074"/>
                <a:gd name="connsiteX9" fmla="*/ 69481 w 563626"/>
                <a:gd name="connsiteY9" fmla="*/ 379562 h 562074"/>
                <a:gd name="connsiteX10" fmla="*/ 21885 w 563626"/>
                <a:gd name="connsiteY10" fmla="*/ 208300 h 562074"/>
                <a:gd name="connsiteX11" fmla="*/ 637 w 563626"/>
                <a:gd name="connsiteY11" fmla="*/ 131805 h 562074"/>
                <a:gd name="connsiteX12" fmla="*/ 65870 w 563626"/>
                <a:gd name="connsiteY12" fmla="*/ 103757 h 562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626" h="562074">
                  <a:moveTo>
                    <a:pt x="409669" y="3252"/>
                  </a:moveTo>
                  <a:cubicBezTo>
                    <a:pt x="421355" y="-148"/>
                    <a:pt x="435592" y="-2910"/>
                    <a:pt x="444091" y="6015"/>
                  </a:cubicBezTo>
                  <a:cubicBezTo>
                    <a:pt x="447449" y="10158"/>
                    <a:pt x="449764" y="15045"/>
                    <a:pt x="450891" y="20251"/>
                  </a:cubicBezTo>
                  <a:cubicBezTo>
                    <a:pt x="488139" y="147742"/>
                    <a:pt x="525473" y="275933"/>
                    <a:pt x="562869" y="404848"/>
                  </a:cubicBezTo>
                  <a:cubicBezTo>
                    <a:pt x="563911" y="408311"/>
                    <a:pt x="563911" y="412008"/>
                    <a:pt x="562869" y="415472"/>
                  </a:cubicBezTo>
                  <a:cubicBezTo>
                    <a:pt x="561001" y="419169"/>
                    <a:pt x="557813" y="422059"/>
                    <a:pt x="553946" y="423546"/>
                  </a:cubicBezTo>
                  <a:cubicBezTo>
                    <a:pt x="504225" y="448407"/>
                    <a:pt x="446003" y="449044"/>
                    <a:pt x="393733" y="467955"/>
                  </a:cubicBezTo>
                  <a:cubicBezTo>
                    <a:pt x="358247" y="480705"/>
                    <a:pt x="326163" y="501741"/>
                    <a:pt x="290890" y="515552"/>
                  </a:cubicBezTo>
                  <a:cubicBezTo>
                    <a:pt x="242444" y="534463"/>
                    <a:pt x="189110" y="539350"/>
                    <a:pt x="142151" y="562086"/>
                  </a:cubicBezTo>
                  <a:cubicBezTo>
                    <a:pt x="108111" y="505629"/>
                    <a:pt x="83570" y="443966"/>
                    <a:pt x="69481" y="379562"/>
                  </a:cubicBezTo>
                  <a:lnTo>
                    <a:pt x="21885" y="208300"/>
                  </a:lnTo>
                  <a:cubicBezTo>
                    <a:pt x="17422" y="191938"/>
                    <a:pt x="-3826" y="147742"/>
                    <a:pt x="637" y="131805"/>
                  </a:cubicBezTo>
                  <a:cubicBezTo>
                    <a:pt x="7224" y="112682"/>
                    <a:pt x="47384" y="109282"/>
                    <a:pt x="65870" y="10375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326EB26E-2864-42D1-8C76-4F0BE41340EA}"/>
                </a:ext>
              </a:extLst>
            </p:cNvPr>
            <p:cNvSpPr/>
            <p:nvPr/>
          </p:nvSpPr>
          <p:spPr>
            <a:xfrm>
              <a:off x="11346282" y="2735606"/>
              <a:ext cx="563485" cy="562101"/>
            </a:xfrm>
            <a:custGeom>
              <a:avLst/>
              <a:gdLst>
                <a:gd name="connsiteX0" fmla="*/ 409724 w 563485"/>
                <a:gd name="connsiteY0" fmla="*/ 3279 h 562101"/>
                <a:gd name="connsiteX1" fmla="*/ 443934 w 563485"/>
                <a:gd name="connsiteY1" fmla="*/ 5829 h 562101"/>
                <a:gd name="connsiteX2" fmla="*/ 450733 w 563485"/>
                <a:gd name="connsiteY2" fmla="*/ 20065 h 562101"/>
                <a:gd name="connsiteX3" fmla="*/ 562713 w 563485"/>
                <a:gd name="connsiteY3" fmla="*/ 404662 h 562101"/>
                <a:gd name="connsiteX4" fmla="*/ 562713 w 563485"/>
                <a:gd name="connsiteY4" fmla="*/ 415286 h 562101"/>
                <a:gd name="connsiteX5" fmla="*/ 553789 w 563485"/>
                <a:gd name="connsiteY5" fmla="*/ 423361 h 562101"/>
                <a:gd name="connsiteX6" fmla="*/ 393575 w 563485"/>
                <a:gd name="connsiteY6" fmla="*/ 467770 h 562101"/>
                <a:gd name="connsiteX7" fmla="*/ 290733 w 563485"/>
                <a:gd name="connsiteY7" fmla="*/ 515366 h 562101"/>
                <a:gd name="connsiteX8" fmla="*/ 141994 w 563485"/>
                <a:gd name="connsiteY8" fmla="*/ 562113 h 562101"/>
                <a:gd name="connsiteX9" fmla="*/ 69324 w 563485"/>
                <a:gd name="connsiteY9" fmla="*/ 379377 h 562101"/>
                <a:gd name="connsiteX10" fmla="*/ 21940 w 563485"/>
                <a:gd name="connsiteY10" fmla="*/ 208114 h 562101"/>
                <a:gd name="connsiteX11" fmla="*/ 692 w 563485"/>
                <a:gd name="connsiteY11" fmla="*/ 131620 h 562101"/>
                <a:gd name="connsiteX12" fmla="*/ 65925 w 563485"/>
                <a:gd name="connsiteY12" fmla="*/ 103784 h 562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485" h="562101">
                  <a:moveTo>
                    <a:pt x="409724" y="3279"/>
                  </a:moveTo>
                  <a:cubicBezTo>
                    <a:pt x="421198" y="-121"/>
                    <a:pt x="435647" y="-2883"/>
                    <a:pt x="443934" y="5829"/>
                  </a:cubicBezTo>
                  <a:cubicBezTo>
                    <a:pt x="447292" y="9972"/>
                    <a:pt x="449608" y="14860"/>
                    <a:pt x="450733" y="20065"/>
                  </a:cubicBezTo>
                  <a:cubicBezTo>
                    <a:pt x="488131" y="147556"/>
                    <a:pt x="525465" y="275748"/>
                    <a:pt x="562713" y="404662"/>
                  </a:cubicBezTo>
                  <a:cubicBezTo>
                    <a:pt x="563775" y="408126"/>
                    <a:pt x="563775" y="411823"/>
                    <a:pt x="562713" y="415286"/>
                  </a:cubicBezTo>
                  <a:cubicBezTo>
                    <a:pt x="561438" y="419323"/>
                    <a:pt x="557401" y="421448"/>
                    <a:pt x="553789" y="423361"/>
                  </a:cubicBezTo>
                  <a:cubicBezTo>
                    <a:pt x="504067" y="448221"/>
                    <a:pt x="445847" y="448859"/>
                    <a:pt x="393575" y="467770"/>
                  </a:cubicBezTo>
                  <a:cubicBezTo>
                    <a:pt x="358091" y="480519"/>
                    <a:pt x="326005" y="501555"/>
                    <a:pt x="290733" y="515366"/>
                  </a:cubicBezTo>
                  <a:cubicBezTo>
                    <a:pt x="242499" y="534278"/>
                    <a:pt x="189165" y="539165"/>
                    <a:pt x="141994" y="562113"/>
                  </a:cubicBezTo>
                  <a:cubicBezTo>
                    <a:pt x="108060" y="505528"/>
                    <a:pt x="83518" y="443823"/>
                    <a:pt x="69324" y="379377"/>
                  </a:cubicBezTo>
                  <a:cubicBezTo>
                    <a:pt x="53387" y="322218"/>
                    <a:pt x="37664" y="265272"/>
                    <a:pt x="21940" y="208114"/>
                  </a:cubicBezTo>
                  <a:cubicBezTo>
                    <a:pt x="17266" y="191965"/>
                    <a:pt x="-3982" y="147556"/>
                    <a:pt x="692" y="131620"/>
                  </a:cubicBezTo>
                  <a:cubicBezTo>
                    <a:pt x="5366" y="115683"/>
                    <a:pt x="47226" y="109096"/>
                    <a:pt x="65925" y="103784"/>
                  </a:cubicBezTo>
                  <a:close/>
                </a:path>
              </a:pathLst>
            </a:custGeom>
            <a:solidFill>
              <a:srgbClr val="FFE21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CA05D33-1338-4E15-9842-D4B1F46AE21F}"/>
                </a:ext>
              </a:extLst>
            </p:cNvPr>
            <p:cNvSpPr/>
            <p:nvPr/>
          </p:nvSpPr>
          <p:spPr>
            <a:xfrm>
              <a:off x="11418084" y="2797626"/>
              <a:ext cx="275427" cy="324823"/>
            </a:xfrm>
            <a:custGeom>
              <a:avLst/>
              <a:gdLst>
                <a:gd name="connsiteX0" fmla="*/ 107589 w 275427"/>
                <a:gd name="connsiteY0" fmla="*/ 171593 h 324823"/>
                <a:gd name="connsiteX1" fmla="*/ 275452 w 275427"/>
                <a:gd name="connsiteY1" fmla="*/ 6918 h 324823"/>
                <a:gd name="connsiteX2" fmla="*/ 242517 w 275427"/>
                <a:gd name="connsiteY2" fmla="*/ 3943 h 324823"/>
                <a:gd name="connsiteX3" fmla="*/ 88891 w 275427"/>
                <a:gd name="connsiteY3" fmla="*/ 61314 h 324823"/>
                <a:gd name="connsiteX4" fmla="*/ 15796 w 275427"/>
                <a:gd name="connsiteY4" fmla="*/ 102110 h 324823"/>
                <a:gd name="connsiteX5" fmla="*/ 71 w 275427"/>
                <a:gd name="connsiteY5" fmla="*/ 131646 h 324823"/>
                <a:gd name="connsiteX6" fmla="*/ 3897 w 275427"/>
                <a:gd name="connsiteY6" fmla="*/ 157569 h 324823"/>
                <a:gd name="connsiteX7" fmla="*/ 72955 w 275427"/>
                <a:gd name="connsiteY7" fmla="*/ 324794 h 324823"/>
                <a:gd name="connsiteX8" fmla="*/ 107589 w 275427"/>
                <a:gd name="connsiteY8" fmla="*/ 171593 h 324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427" h="324823">
                  <a:moveTo>
                    <a:pt x="107589" y="171593"/>
                  </a:moveTo>
                  <a:cubicBezTo>
                    <a:pt x="134149" y="96586"/>
                    <a:pt x="241666" y="79162"/>
                    <a:pt x="275452" y="6918"/>
                  </a:cubicBezTo>
                  <a:cubicBezTo>
                    <a:pt x="269077" y="-3282"/>
                    <a:pt x="254203" y="-307"/>
                    <a:pt x="242517" y="3943"/>
                  </a:cubicBezTo>
                  <a:lnTo>
                    <a:pt x="88891" y="61314"/>
                  </a:lnTo>
                  <a:cubicBezTo>
                    <a:pt x="61842" y="69409"/>
                    <a:pt x="36896" y="83327"/>
                    <a:pt x="15796" y="102110"/>
                  </a:cubicBezTo>
                  <a:cubicBezTo>
                    <a:pt x="7424" y="109930"/>
                    <a:pt x="1899" y="120320"/>
                    <a:pt x="71" y="131646"/>
                  </a:cubicBezTo>
                  <a:cubicBezTo>
                    <a:pt x="-246" y="140443"/>
                    <a:pt x="1049" y="149240"/>
                    <a:pt x="3897" y="157569"/>
                  </a:cubicBezTo>
                  <a:cubicBezTo>
                    <a:pt x="13458" y="192841"/>
                    <a:pt x="26421" y="327556"/>
                    <a:pt x="72955" y="324794"/>
                  </a:cubicBezTo>
                  <a:cubicBezTo>
                    <a:pt x="130750" y="322669"/>
                    <a:pt x="94840" y="207503"/>
                    <a:pt x="107589" y="171593"/>
                  </a:cubicBezTo>
                  <a:close/>
                </a:path>
              </a:pathLst>
            </a:custGeom>
            <a:solidFill>
              <a:srgbClr val="FFF0A4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427B8E1-52D1-440C-9E44-BA12D5F884E7}"/>
              </a:ext>
            </a:extLst>
          </p:cNvPr>
          <p:cNvGrpSpPr/>
          <p:nvPr userDrawn="1"/>
        </p:nvGrpSpPr>
        <p:grpSpPr>
          <a:xfrm>
            <a:off x="10802717" y="1248933"/>
            <a:ext cx="509490" cy="223100"/>
            <a:chOff x="10802717" y="1248933"/>
            <a:chExt cx="509490" cy="223100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94A872A-C1A0-4C15-8D79-D16ACCBA8840}"/>
                </a:ext>
              </a:extLst>
            </p:cNvPr>
            <p:cNvSpPr/>
            <p:nvPr/>
          </p:nvSpPr>
          <p:spPr>
            <a:xfrm>
              <a:off x="11224771" y="1309065"/>
              <a:ext cx="87436" cy="113776"/>
            </a:xfrm>
            <a:custGeom>
              <a:avLst/>
              <a:gdLst>
                <a:gd name="connsiteX0" fmla="*/ 24 w 87436"/>
                <a:gd name="connsiteY0" fmla="*/ 3201 h 113776"/>
                <a:gd name="connsiteX1" fmla="*/ 59307 w 87436"/>
                <a:gd name="connsiteY1" fmla="*/ 3201 h 113776"/>
                <a:gd name="connsiteX2" fmla="*/ 76731 w 87436"/>
                <a:gd name="connsiteY2" fmla="*/ 10850 h 113776"/>
                <a:gd name="connsiteX3" fmla="*/ 87355 w 87436"/>
                <a:gd name="connsiteY3" fmla="*/ 41235 h 113776"/>
                <a:gd name="connsiteX4" fmla="*/ 77369 w 87436"/>
                <a:gd name="connsiteY4" fmla="*/ 101156 h 113776"/>
                <a:gd name="connsiteX5" fmla="*/ 73332 w 87436"/>
                <a:gd name="connsiteY5" fmla="*/ 108593 h 113776"/>
                <a:gd name="connsiteX6" fmla="*/ 61645 w 87436"/>
                <a:gd name="connsiteY6" fmla="*/ 112843 h 113776"/>
                <a:gd name="connsiteX7" fmla="*/ 1512 w 87436"/>
                <a:gd name="connsiteY7" fmla="*/ 108168 h 113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436" h="113776">
                  <a:moveTo>
                    <a:pt x="24" y="3201"/>
                  </a:moveTo>
                  <a:cubicBezTo>
                    <a:pt x="19552" y="-1051"/>
                    <a:pt x="39780" y="-1051"/>
                    <a:pt x="59307" y="3201"/>
                  </a:cubicBezTo>
                  <a:cubicBezTo>
                    <a:pt x="65661" y="4276"/>
                    <a:pt x="71632" y="6904"/>
                    <a:pt x="76731" y="10850"/>
                  </a:cubicBezTo>
                  <a:cubicBezTo>
                    <a:pt x="84317" y="19082"/>
                    <a:pt x="88163" y="30076"/>
                    <a:pt x="87355" y="41235"/>
                  </a:cubicBezTo>
                  <a:cubicBezTo>
                    <a:pt x="87993" y="61670"/>
                    <a:pt x="84593" y="82030"/>
                    <a:pt x="77369" y="101156"/>
                  </a:cubicBezTo>
                  <a:cubicBezTo>
                    <a:pt x="76625" y="103921"/>
                    <a:pt x="75243" y="106468"/>
                    <a:pt x="73332" y="108593"/>
                  </a:cubicBezTo>
                  <a:cubicBezTo>
                    <a:pt x="69996" y="111217"/>
                    <a:pt x="65894" y="112707"/>
                    <a:pt x="61645" y="112843"/>
                  </a:cubicBezTo>
                  <a:cubicBezTo>
                    <a:pt x="41480" y="115018"/>
                    <a:pt x="21103" y="113433"/>
                    <a:pt x="1512" y="108168"/>
                  </a:cubicBezTo>
                </a:path>
              </a:pathLst>
            </a:custGeom>
            <a:solidFill>
              <a:srgbClr val="6B6B6B"/>
            </a:solidFill>
            <a:ln w="22515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C1A50A50-7D6F-4C2A-BE17-DE3C5D5BE07E}"/>
                </a:ext>
              </a:extLst>
            </p:cNvPr>
            <p:cNvSpPr/>
            <p:nvPr/>
          </p:nvSpPr>
          <p:spPr>
            <a:xfrm>
              <a:off x="10811090" y="1260195"/>
              <a:ext cx="427806" cy="201226"/>
            </a:xfrm>
            <a:custGeom>
              <a:avLst/>
              <a:gdLst>
                <a:gd name="connsiteX0" fmla="*/ 52482 w 427806"/>
                <a:gd name="connsiteY0" fmla="*/ 201022 h 201226"/>
                <a:gd name="connsiteX1" fmla="*/ 11684 w 427806"/>
                <a:gd name="connsiteY1" fmla="*/ 187423 h 201226"/>
                <a:gd name="connsiteX2" fmla="*/ 423 w 427806"/>
                <a:gd name="connsiteY2" fmla="*/ 144926 h 201226"/>
                <a:gd name="connsiteX3" fmla="*/ 423 w 427806"/>
                <a:gd name="connsiteY3" fmla="*/ 89468 h 201226"/>
                <a:gd name="connsiteX4" fmla="*/ 6160 w 427806"/>
                <a:gd name="connsiteY4" fmla="*/ 57808 h 201226"/>
                <a:gd name="connsiteX5" fmla="*/ 48657 w 427806"/>
                <a:gd name="connsiteY5" fmla="*/ 17861 h 201226"/>
                <a:gd name="connsiteX6" fmla="*/ 161273 w 427806"/>
                <a:gd name="connsiteY6" fmla="*/ 12 h 201226"/>
                <a:gd name="connsiteX7" fmla="*/ 212483 w 427806"/>
                <a:gd name="connsiteY7" fmla="*/ 2349 h 201226"/>
                <a:gd name="connsiteX8" fmla="*/ 260929 w 427806"/>
                <a:gd name="connsiteY8" fmla="*/ 4899 h 201226"/>
                <a:gd name="connsiteX9" fmla="*/ 297051 w 427806"/>
                <a:gd name="connsiteY9" fmla="*/ 4899 h 201226"/>
                <a:gd name="connsiteX10" fmla="*/ 400744 w 427806"/>
                <a:gd name="connsiteY10" fmla="*/ 22960 h 201226"/>
                <a:gd name="connsiteX11" fmla="*/ 421992 w 427806"/>
                <a:gd name="connsiteY11" fmla="*/ 150451 h 201226"/>
                <a:gd name="connsiteX12" fmla="*/ 408180 w 427806"/>
                <a:gd name="connsiteY12" fmla="*/ 181899 h 201226"/>
                <a:gd name="connsiteX13" fmla="*/ 360158 w 427806"/>
                <a:gd name="connsiteY13" fmla="*/ 197622 h 201226"/>
                <a:gd name="connsiteX14" fmla="*/ 201433 w 427806"/>
                <a:gd name="connsiteY14" fmla="*/ 199747 h 201226"/>
                <a:gd name="connsiteX15" fmla="*/ 58643 w 427806"/>
                <a:gd name="connsiteY15" fmla="*/ 201235 h 201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27806" h="201226">
                  <a:moveTo>
                    <a:pt x="52482" y="201022"/>
                  </a:moveTo>
                  <a:cubicBezTo>
                    <a:pt x="37587" y="202363"/>
                    <a:pt x="22797" y="197435"/>
                    <a:pt x="11684" y="187423"/>
                  </a:cubicBezTo>
                  <a:cubicBezTo>
                    <a:pt x="2697" y="175186"/>
                    <a:pt x="-1320" y="160006"/>
                    <a:pt x="423" y="144926"/>
                  </a:cubicBezTo>
                  <a:lnTo>
                    <a:pt x="423" y="89468"/>
                  </a:lnTo>
                  <a:cubicBezTo>
                    <a:pt x="-151" y="78612"/>
                    <a:pt x="1804" y="67769"/>
                    <a:pt x="6160" y="57808"/>
                  </a:cubicBezTo>
                  <a:cubicBezTo>
                    <a:pt x="13703" y="38852"/>
                    <a:pt x="29278" y="24222"/>
                    <a:pt x="48657" y="17861"/>
                  </a:cubicBezTo>
                  <a:cubicBezTo>
                    <a:pt x="85183" y="6673"/>
                    <a:pt x="123090" y="666"/>
                    <a:pt x="161273" y="12"/>
                  </a:cubicBezTo>
                  <a:cubicBezTo>
                    <a:pt x="176997" y="12"/>
                    <a:pt x="192721" y="1074"/>
                    <a:pt x="212483" y="2349"/>
                  </a:cubicBezTo>
                  <a:lnTo>
                    <a:pt x="260929" y="4899"/>
                  </a:lnTo>
                  <a:lnTo>
                    <a:pt x="297051" y="4899"/>
                  </a:lnTo>
                  <a:cubicBezTo>
                    <a:pt x="334449" y="4899"/>
                    <a:pt x="376308" y="6387"/>
                    <a:pt x="400744" y="22960"/>
                  </a:cubicBezTo>
                  <a:cubicBezTo>
                    <a:pt x="425179" y="39534"/>
                    <a:pt x="435166" y="84368"/>
                    <a:pt x="421992" y="150451"/>
                  </a:cubicBezTo>
                  <a:cubicBezTo>
                    <a:pt x="420483" y="162038"/>
                    <a:pt x="415702" y="172949"/>
                    <a:pt x="408180" y="181899"/>
                  </a:cubicBezTo>
                  <a:cubicBezTo>
                    <a:pt x="395027" y="193532"/>
                    <a:pt x="377646" y="199220"/>
                    <a:pt x="360158" y="197622"/>
                  </a:cubicBezTo>
                  <a:cubicBezTo>
                    <a:pt x="291526" y="199747"/>
                    <a:pt x="247755" y="199747"/>
                    <a:pt x="201433" y="199747"/>
                  </a:cubicBezTo>
                  <a:cubicBezTo>
                    <a:pt x="161061" y="199747"/>
                    <a:pt x="119202" y="199747"/>
                    <a:pt x="58643" y="201235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E4ADB210-C07E-47B6-A466-C956B56346D0}"/>
                </a:ext>
              </a:extLst>
            </p:cNvPr>
            <p:cNvSpPr/>
            <p:nvPr/>
          </p:nvSpPr>
          <p:spPr>
            <a:xfrm>
              <a:off x="10802717" y="1248933"/>
              <a:ext cx="449513" cy="223100"/>
            </a:xfrm>
            <a:custGeom>
              <a:avLst/>
              <a:gdLst>
                <a:gd name="connsiteX0" fmla="*/ 169859 w 449513"/>
                <a:gd name="connsiteY0" fmla="*/ 21260 h 223100"/>
                <a:gd name="connsiteX1" fmla="*/ 269089 w 449513"/>
                <a:gd name="connsiteY1" fmla="*/ 26147 h 223100"/>
                <a:gd name="connsiteX2" fmla="*/ 305637 w 449513"/>
                <a:gd name="connsiteY2" fmla="*/ 26147 h 223100"/>
                <a:gd name="connsiteX3" fmla="*/ 403379 w 449513"/>
                <a:gd name="connsiteY3" fmla="*/ 42296 h 223100"/>
                <a:gd name="connsiteX4" fmla="*/ 420165 w 449513"/>
                <a:gd name="connsiteY4" fmla="*/ 158950 h 223100"/>
                <a:gd name="connsiteX5" fmla="*/ 409117 w 449513"/>
                <a:gd name="connsiteY5" fmla="*/ 185298 h 223100"/>
                <a:gd name="connsiteX6" fmla="*/ 368319 w 449513"/>
                <a:gd name="connsiteY6" fmla="*/ 197622 h 223100"/>
                <a:gd name="connsiteX7" fmla="*/ 67016 w 449513"/>
                <a:gd name="connsiteY7" fmla="*/ 201235 h 223100"/>
                <a:gd name="connsiteX8" fmla="*/ 60855 w 449513"/>
                <a:gd name="connsiteY8" fmla="*/ 201235 h 223100"/>
                <a:gd name="connsiteX9" fmla="*/ 27920 w 449513"/>
                <a:gd name="connsiteY9" fmla="*/ 191248 h 223100"/>
                <a:gd name="connsiteX10" fmla="*/ 19420 w 449513"/>
                <a:gd name="connsiteY10" fmla="*/ 155338 h 223100"/>
                <a:gd name="connsiteX11" fmla="*/ 19420 w 449513"/>
                <a:gd name="connsiteY11" fmla="*/ 99880 h 223100"/>
                <a:gd name="connsiteX12" fmla="*/ 24095 w 449513"/>
                <a:gd name="connsiteY12" fmla="*/ 72682 h 223100"/>
                <a:gd name="connsiteX13" fmla="*/ 60855 w 449513"/>
                <a:gd name="connsiteY13" fmla="*/ 38684 h 223100"/>
                <a:gd name="connsiteX14" fmla="*/ 170921 w 449513"/>
                <a:gd name="connsiteY14" fmla="*/ 21260 h 223100"/>
                <a:gd name="connsiteX15" fmla="*/ 170921 w 449513"/>
                <a:gd name="connsiteY15" fmla="*/ 12 h 223100"/>
                <a:gd name="connsiteX16" fmla="*/ 55543 w 449513"/>
                <a:gd name="connsiteY16" fmla="*/ 18073 h 223100"/>
                <a:gd name="connsiteX17" fmla="*/ 7521 w 449513"/>
                <a:gd name="connsiteY17" fmla="*/ 63545 h 223100"/>
                <a:gd name="connsiteX18" fmla="*/ 509 w 449513"/>
                <a:gd name="connsiteY18" fmla="*/ 99880 h 223100"/>
                <a:gd name="connsiteX19" fmla="*/ 509 w 449513"/>
                <a:gd name="connsiteY19" fmla="*/ 127715 h 223100"/>
                <a:gd name="connsiteX20" fmla="*/ 509 w 449513"/>
                <a:gd name="connsiteY20" fmla="*/ 155338 h 223100"/>
                <a:gd name="connsiteX21" fmla="*/ 14533 w 449513"/>
                <a:gd name="connsiteY21" fmla="*/ 205909 h 223100"/>
                <a:gd name="connsiteX22" fmla="*/ 63192 w 449513"/>
                <a:gd name="connsiteY22" fmla="*/ 222908 h 223100"/>
                <a:gd name="connsiteX23" fmla="*/ 69355 w 449513"/>
                <a:gd name="connsiteY23" fmla="*/ 222908 h 223100"/>
                <a:gd name="connsiteX24" fmla="*/ 211931 w 449513"/>
                <a:gd name="connsiteY24" fmla="*/ 221421 h 223100"/>
                <a:gd name="connsiteX25" fmla="*/ 370870 w 449513"/>
                <a:gd name="connsiteY25" fmla="*/ 219296 h 223100"/>
                <a:gd name="connsiteX26" fmla="*/ 426328 w 449513"/>
                <a:gd name="connsiteY26" fmla="*/ 200172 h 223100"/>
                <a:gd name="connsiteX27" fmla="*/ 442901 w 449513"/>
                <a:gd name="connsiteY27" fmla="*/ 163625 h 223100"/>
                <a:gd name="connsiteX28" fmla="*/ 417191 w 449513"/>
                <a:gd name="connsiteY28" fmla="*/ 25085 h 223100"/>
                <a:gd name="connsiteX29" fmla="*/ 307549 w 449513"/>
                <a:gd name="connsiteY29" fmla="*/ 5324 h 223100"/>
                <a:gd name="connsiteX30" fmla="*/ 271852 w 449513"/>
                <a:gd name="connsiteY30" fmla="*/ 5324 h 223100"/>
                <a:gd name="connsiteX31" fmla="*/ 223617 w 449513"/>
                <a:gd name="connsiteY31" fmla="*/ 2774 h 223100"/>
                <a:gd name="connsiteX32" fmla="*/ 171771 w 449513"/>
                <a:gd name="connsiteY32" fmla="*/ 437 h 22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49513" h="223100">
                  <a:moveTo>
                    <a:pt x="169859" y="21260"/>
                  </a:moveTo>
                  <a:cubicBezTo>
                    <a:pt x="196420" y="21260"/>
                    <a:pt x="224255" y="24235"/>
                    <a:pt x="269089" y="26147"/>
                  </a:cubicBezTo>
                  <a:lnTo>
                    <a:pt x="305637" y="26147"/>
                  </a:lnTo>
                  <a:cubicBezTo>
                    <a:pt x="340484" y="26147"/>
                    <a:pt x="381281" y="27210"/>
                    <a:pt x="403379" y="42296"/>
                  </a:cubicBezTo>
                  <a:cubicBezTo>
                    <a:pt x="435039" y="63545"/>
                    <a:pt x="427178" y="124740"/>
                    <a:pt x="420165" y="158950"/>
                  </a:cubicBezTo>
                  <a:cubicBezTo>
                    <a:pt x="419019" y="168591"/>
                    <a:pt x="415194" y="177717"/>
                    <a:pt x="409117" y="185298"/>
                  </a:cubicBezTo>
                  <a:cubicBezTo>
                    <a:pt x="397621" y="194512"/>
                    <a:pt x="383002" y="198927"/>
                    <a:pt x="368319" y="197622"/>
                  </a:cubicBezTo>
                  <a:cubicBezTo>
                    <a:pt x="239129" y="201447"/>
                    <a:pt x="196207" y="197622"/>
                    <a:pt x="67016" y="201235"/>
                  </a:cubicBezTo>
                  <a:lnTo>
                    <a:pt x="60855" y="201235"/>
                  </a:lnTo>
                  <a:cubicBezTo>
                    <a:pt x="48976" y="202567"/>
                    <a:pt x="37057" y="198957"/>
                    <a:pt x="27920" y="191248"/>
                  </a:cubicBezTo>
                  <a:cubicBezTo>
                    <a:pt x="20653" y="180785"/>
                    <a:pt x="17614" y="167953"/>
                    <a:pt x="19420" y="155338"/>
                  </a:cubicBezTo>
                  <a:cubicBezTo>
                    <a:pt x="19420" y="136852"/>
                    <a:pt x="19420" y="118366"/>
                    <a:pt x="19420" y="99880"/>
                  </a:cubicBezTo>
                  <a:cubicBezTo>
                    <a:pt x="18974" y="90581"/>
                    <a:pt x="20568" y="81298"/>
                    <a:pt x="24095" y="72682"/>
                  </a:cubicBezTo>
                  <a:cubicBezTo>
                    <a:pt x="31043" y="56705"/>
                    <a:pt x="44387" y="44372"/>
                    <a:pt x="60855" y="38684"/>
                  </a:cubicBezTo>
                  <a:cubicBezTo>
                    <a:pt x="96531" y="27718"/>
                    <a:pt x="133588" y="21853"/>
                    <a:pt x="170921" y="21260"/>
                  </a:cubicBezTo>
                  <a:moveTo>
                    <a:pt x="170921" y="12"/>
                  </a:moveTo>
                  <a:cubicBezTo>
                    <a:pt x="131803" y="617"/>
                    <a:pt x="92961" y="6697"/>
                    <a:pt x="55543" y="18073"/>
                  </a:cubicBezTo>
                  <a:cubicBezTo>
                    <a:pt x="33635" y="25459"/>
                    <a:pt x="16084" y="42082"/>
                    <a:pt x="7521" y="63545"/>
                  </a:cubicBezTo>
                  <a:cubicBezTo>
                    <a:pt x="2422" y="74955"/>
                    <a:pt x="20" y="87390"/>
                    <a:pt x="509" y="99880"/>
                  </a:cubicBezTo>
                  <a:lnTo>
                    <a:pt x="509" y="127715"/>
                  </a:lnTo>
                  <a:lnTo>
                    <a:pt x="509" y="155338"/>
                  </a:lnTo>
                  <a:cubicBezTo>
                    <a:pt x="-1637" y="173382"/>
                    <a:pt x="3399" y="191543"/>
                    <a:pt x="14533" y="205909"/>
                  </a:cubicBezTo>
                  <a:cubicBezTo>
                    <a:pt x="27644" y="218172"/>
                    <a:pt x="45301" y="224344"/>
                    <a:pt x="63192" y="222908"/>
                  </a:cubicBezTo>
                  <a:lnTo>
                    <a:pt x="69355" y="222908"/>
                  </a:lnTo>
                  <a:cubicBezTo>
                    <a:pt x="129912" y="221633"/>
                    <a:pt x="171560" y="221421"/>
                    <a:pt x="211931" y="221421"/>
                  </a:cubicBezTo>
                  <a:cubicBezTo>
                    <a:pt x="258252" y="221421"/>
                    <a:pt x="302237" y="221421"/>
                    <a:pt x="370870" y="219296"/>
                  </a:cubicBezTo>
                  <a:cubicBezTo>
                    <a:pt x="391161" y="220569"/>
                    <a:pt x="411135" y="213684"/>
                    <a:pt x="426328" y="200172"/>
                  </a:cubicBezTo>
                  <a:cubicBezTo>
                    <a:pt x="435295" y="189865"/>
                    <a:pt x="441053" y="177162"/>
                    <a:pt x="442901" y="163625"/>
                  </a:cubicBezTo>
                  <a:cubicBezTo>
                    <a:pt x="457139" y="93080"/>
                    <a:pt x="448426" y="46334"/>
                    <a:pt x="417191" y="25085"/>
                  </a:cubicBezTo>
                  <a:cubicBezTo>
                    <a:pt x="390418" y="7024"/>
                    <a:pt x="348347" y="5324"/>
                    <a:pt x="307549" y="5324"/>
                  </a:cubicBezTo>
                  <a:lnTo>
                    <a:pt x="271852" y="5324"/>
                  </a:lnTo>
                  <a:lnTo>
                    <a:pt x="223617" y="2774"/>
                  </a:lnTo>
                  <a:cubicBezTo>
                    <a:pt x="204494" y="1499"/>
                    <a:pt x="187707" y="437"/>
                    <a:pt x="171771" y="437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C8028EC-245F-49CA-AE1A-A2B77CF2DE50}"/>
                </a:ext>
              </a:extLst>
            </p:cNvPr>
            <p:cNvSpPr/>
            <p:nvPr/>
          </p:nvSpPr>
          <p:spPr>
            <a:xfrm>
              <a:off x="11269679" y="1327851"/>
              <a:ext cx="19994" cy="22890"/>
            </a:xfrm>
            <a:custGeom>
              <a:avLst/>
              <a:gdLst>
                <a:gd name="connsiteX0" fmla="*/ 163 w 19994"/>
                <a:gd name="connsiteY0" fmla="*/ 8638 h 22890"/>
                <a:gd name="connsiteX1" fmla="*/ 163 w 19994"/>
                <a:gd name="connsiteY1" fmla="*/ 20112 h 22890"/>
                <a:gd name="connsiteX2" fmla="*/ 163 w 19994"/>
                <a:gd name="connsiteY2" fmla="*/ 22024 h 22890"/>
                <a:gd name="connsiteX3" fmla="*/ 4200 w 19994"/>
                <a:gd name="connsiteY3" fmla="*/ 22024 h 22890"/>
                <a:gd name="connsiteX4" fmla="*/ 17587 w 19994"/>
                <a:gd name="connsiteY4" fmla="*/ 22024 h 22890"/>
                <a:gd name="connsiteX5" fmla="*/ 19924 w 19994"/>
                <a:gd name="connsiteY5" fmla="*/ 9912 h 22890"/>
                <a:gd name="connsiteX6" fmla="*/ 15887 w 19994"/>
                <a:gd name="connsiteY6" fmla="*/ 1201 h 22890"/>
                <a:gd name="connsiteX7" fmla="*/ 163 w 19994"/>
                <a:gd name="connsiteY7" fmla="*/ 8638 h 2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94" h="22890">
                  <a:moveTo>
                    <a:pt x="163" y="8638"/>
                  </a:moveTo>
                  <a:cubicBezTo>
                    <a:pt x="588" y="12450"/>
                    <a:pt x="588" y="16300"/>
                    <a:pt x="163" y="20112"/>
                  </a:cubicBezTo>
                  <a:cubicBezTo>
                    <a:pt x="57" y="20745"/>
                    <a:pt x="57" y="21391"/>
                    <a:pt x="163" y="22024"/>
                  </a:cubicBezTo>
                  <a:cubicBezTo>
                    <a:pt x="163" y="23299"/>
                    <a:pt x="2713" y="23086"/>
                    <a:pt x="4200" y="22024"/>
                  </a:cubicBezTo>
                  <a:cubicBezTo>
                    <a:pt x="8620" y="21170"/>
                    <a:pt x="13167" y="21170"/>
                    <a:pt x="17587" y="22024"/>
                  </a:cubicBezTo>
                  <a:cubicBezTo>
                    <a:pt x="17587" y="22024"/>
                    <a:pt x="19924" y="10975"/>
                    <a:pt x="19924" y="9912"/>
                  </a:cubicBezTo>
                  <a:cubicBezTo>
                    <a:pt x="20434" y="6462"/>
                    <a:pt x="18862" y="3034"/>
                    <a:pt x="15887" y="1201"/>
                  </a:cubicBezTo>
                  <a:cubicBezTo>
                    <a:pt x="9512" y="-924"/>
                    <a:pt x="-1324" y="-1137"/>
                    <a:pt x="163" y="863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2811CD3-D4C1-40A1-A6F3-2049D7CFF163}"/>
                </a:ext>
              </a:extLst>
            </p:cNvPr>
            <p:cNvSpPr/>
            <p:nvPr/>
          </p:nvSpPr>
          <p:spPr>
            <a:xfrm>
              <a:off x="11263517" y="1375936"/>
              <a:ext cx="20006" cy="22728"/>
            </a:xfrm>
            <a:custGeom>
              <a:avLst/>
              <a:gdLst>
                <a:gd name="connsiteX0" fmla="*/ 163 w 20006"/>
                <a:gd name="connsiteY0" fmla="*/ 8575 h 22728"/>
                <a:gd name="connsiteX1" fmla="*/ 163 w 20006"/>
                <a:gd name="connsiteY1" fmla="*/ 20261 h 22728"/>
                <a:gd name="connsiteX2" fmla="*/ 163 w 20006"/>
                <a:gd name="connsiteY2" fmla="*/ 22174 h 22728"/>
                <a:gd name="connsiteX3" fmla="*/ 4200 w 20006"/>
                <a:gd name="connsiteY3" fmla="*/ 22174 h 22728"/>
                <a:gd name="connsiteX4" fmla="*/ 17587 w 20006"/>
                <a:gd name="connsiteY4" fmla="*/ 22174 h 22728"/>
                <a:gd name="connsiteX5" fmla="*/ 19924 w 20006"/>
                <a:gd name="connsiteY5" fmla="*/ 9849 h 22728"/>
                <a:gd name="connsiteX6" fmla="*/ 15887 w 20006"/>
                <a:gd name="connsiteY6" fmla="*/ 1350 h 22728"/>
                <a:gd name="connsiteX7" fmla="*/ 163 w 20006"/>
                <a:gd name="connsiteY7" fmla="*/ 8575 h 22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006" h="22728">
                  <a:moveTo>
                    <a:pt x="163" y="8575"/>
                  </a:moveTo>
                  <a:cubicBezTo>
                    <a:pt x="587" y="12459"/>
                    <a:pt x="587" y="16377"/>
                    <a:pt x="163" y="20261"/>
                  </a:cubicBezTo>
                  <a:cubicBezTo>
                    <a:pt x="57" y="20894"/>
                    <a:pt x="57" y="21540"/>
                    <a:pt x="163" y="22174"/>
                  </a:cubicBezTo>
                  <a:cubicBezTo>
                    <a:pt x="163" y="23448"/>
                    <a:pt x="2713" y="22174"/>
                    <a:pt x="4200" y="22174"/>
                  </a:cubicBezTo>
                  <a:cubicBezTo>
                    <a:pt x="8598" y="21109"/>
                    <a:pt x="13188" y="21109"/>
                    <a:pt x="17587" y="22174"/>
                  </a:cubicBezTo>
                  <a:cubicBezTo>
                    <a:pt x="18649" y="22174"/>
                    <a:pt x="19924" y="10912"/>
                    <a:pt x="19924" y="9849"/>
                  </a:cubicBezTo>
                  <a:cubicBezTo>
                    <a:pt x="20476" y="6452"/>
                    <a:pt x="18862" y="3071"/>
                    <a:pt x="15887" y="1350"/>
                  </a:cubicBezTo>
                  <a:cubicBezTo>
                    <a:pt x="9512" y="-987"/>
                    <a:pt x="-1324" y="-1200"/>
                    <a:pt x="163" y="8575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117BAD5-3BEB-4BDE-8F12-88900AD6853D}"/>
              </a:ext>
            </a:extLst>
          </p:cNvPr>
          <p:cNvGrpSpPr/>
          <p:nvPr userDrawn="1"/>
        </p:nvGrpSpPr>
        <p:grpSpPr>
          <a:xfrm>
            <a:off x="3593299" y="4643761"/>
            <a:ext cx="1416694" cy="2645252"/>
            <a:chOff x="3593299" y="4643761"/>
            <a:chExt cx="1416694" cy="2645252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4A75217E-B9B6-4AA0-BFE3-B568C102EA07}"/>
                </a:ext>
              </a:extLst>
            </p:cNvPr>
            <p:cNvSpPr/>
            <p:nvPr/>
          </p:nvSpPr>
          <p:spPr>
            <a:xfrm>
              <a:off x="3727489" y="5792175"/>
              <a:ext cx="1279717" cy="1496838"/>
            </a:xfrm>
            <a:custGeom>
              <a:avLst/>
              <a:gdLst>
                <a:gd name="connsiteX0" fmla="*/ 1214356 w 1279717"/>
                <a:gd name="connsiteY0" fmla="*/ 113152 h 1496838"/>
                <a:gd name="connsiteX1" fmla="*/ 1123200 w 1279717"/>
                <a:gd name="connsiteY1" fmla="*/ 60456 h 1496838"/>
                <a:gd name="connsiteX2" fmla="*/ 1054568 w 1279717"/>
                <a:gd name="connsiteY2" fmla="*/ 39208 h 1496838"/>
                <a:gd name="connsiteX3" fmla="*/ 1012071 w 1279717"/>
                <a:gd name="connsiteY3" fmla="*/ 29433 h 1496838"/>
                <a:gd name="connsiteX4" fmla="*/ 893505 w 1279717"/>
                <a:gd name="connsiteY4" fmla="*/ 10522 h 1496838"/>
                <a:gd name="connsiteX5" fmla="*/ 889043 w 1279717"/>
                <a:gd name="connsiteY5" fmla="*/ 10522 h 1496838"/>
                <a:gd name="connsiteX6" fmla="*/ 603464 w 1279717"/>
                <a:gd name="connsiteY6" fmla="*/ 3510 h 1496838"/>
                <a:gd name="connsiteX7" fmla="*/ 463224 w 1279717"/>
                <a:gd name="connsiteY7" fmla="*/ 19446 h 1496838"/>
                <a:gd name="connsiteX8" fmla="*/ 388004 w 1279717"/>
                <a:gd name="connsiteY8" fmla="*/ 33258 h 1496838"/>
                <a:gd name="connsiteX9" fmla="*/ 138973 w 1279717"/>
                <a:gd name="connsiteY9" fmla="*/ 103378 h 1496838"/>
                <a:gd name="connsiteX10" fmla="*/ 23381 w 1279717"/>
                <a:gd name="connsiteY10" fmla="*/ 298014 h 1496838"/>
                <a:gd name="connsiteX11" fmla="*/ 59079 w 1279717"/>
                <a:gd name="connsiteY11" fmla="*/ 475650 h 1496838"/>
                <a:gd name="connsiteX12" fmla="*/ 91801 w 1279717"/>
                <a:gd name="connsiteY12" fmla="*/ 689410 h 1496838"/>
                <a:gd name="connsiteX13" fmla="*/ 164471 w 1279717"/>
                <a:gd name="connsiteY13" fmla="*/ 1162825 h 1496838"/>
                <a:gd name="connsiteX14" fmla="*/ 270713 w 1279717"/>
                <a:gd name="connsiteY14" fmla="*/ 1414194 h 1496838"/>
                <a:gd name="connsiteX15" fmla="*/ 420940 w 1279717"/>
                <a:gd name="connsiteY15" fmla="*/ 1473052 h 1496838"/>
                <a:gd name="connsiteX16" fmla="*/ 1109602 w 1279717"/>
                <a:gd name="connsiteY16" fmla="*/ 1424181 h 1496838"/>
                <a:gd name="connsiteX17" fmla="*/ 1208832 w 1279717"/>
                <a:gd name="connsiteY17" fmla="*/ 1371060 h 1496838"/>
                <a:gd name="connsiteX18" fmla="*/ 1266840 w 1279717"/>
                <a:gd name="connsiteY18" fmla="*/ 1156663 h 1496838"/>
                <a:gd name="connsiteX19" fmla="*/ 1266840 w 1279717"/>
                <a:gd name="connsiteY19" fmla="*/ 304175 h 1496838"/>
                <a:gd name="connsiteX20" fmla="*/ 1266840 w 1279717"/>
                <a:gd name="connsiteY20" fmla="*/ 304175 h 1496838"/>
                <a:gd name="connsiteX21" fmla="*/ 1214356 w 1279717"/>
                <a:gd name="connsiteY21" fmla="*/ 113152 h 1496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79717" h="1496838">
                  <a:moveTo>
                    <a:pt x="1214356" y="113152"/>
                  </a:moveTo>
                  <a:cubicBezTo>
                    <a:pt x="1187180" y="90544"/>
                    <a:pt x="1156348" y="72717"/>
                    <a:pt x="1123200" y="60456"/>
                  </a:cubicBezTo>
                  <a:cubicBezTo>
                    <a:pt x="1100911" y="51617"/>
                    <a:pt x="1077963" y="44520"/>
                    <a:pt x="1054568" y="39208"/>
                  </a:cubicBezTo>
                  <a:cubicBezTo>
                    <a:pt x="1040544" y="35383"/>
                    <a:pt x="1026308" y="32408"/>
                    <a:pt x="1012071" y="29433"/>
                  </a:cubicBezTo>
                  <a:cubicBezTo>
                    <a:pt x="972698" y="21508"/>
                    <a:pt x="933176" y="15197"/>
                    <a:pt x="893505" y="10522"/>
                  </a:cubicBezTo>
                  <a:cubicBezTo>
                    <a:pt x="892017" y="10310"/>
                    <a:pt x="890530" y="10310"/>
                    <a:pt x="889043" y="10522"/>
                  </a:cubicBezTo>
                  <a:cubicBezTo>
                    <a:pt x="794253" y="-527"/>
                    <a:pt x="698678" y="-2864"/>
                    <a:pt x="603464" y="3510"/>
                  </a:cubicBezTo>
                  <a:cubicBezTo>
                    <a:pt x="556568" y="6634"/>
                    <a:pt x="509822" y="11946"/>
                    <a:pt x="463224" y="19446"/>
                  </a:cubicBezTo>
                  <a:cubicBezTo>
                    <a:pt x="437938" y="23272"/>
                    <a:pt x="413078" y="27946"/>
                    <a:pt x="388004" y="33258"/>
                  </a:cubicBezTo>
                  <a:cubicBezTo>
                    <a:pt x="303053" y="49109"/>
                    <a:pt x="219717" y="72567"/>
                    <a:pt x="138973" y="103378"/>
                  </a:cubicBezTo>
                  <a:cubicBezTo>
                    <a:pt x="36343" y="145875"/>
                    <a:pt x="-40576" y="209620"/>
                    <a:pt x="23381" y="298014"/>
                  </a:cubicBezTo>
                  <a:cubicBezTo>
                    <a:pt x="23381" y="351984"/>
                    <a:pt x="53129" y="437403"/>
                    <a:pt x="59079" y="475650"/>
                  </a:cubicBezTo>
                  <a:cubicBezTo>
                    <a:pt x="69915" y="546833"/>
                    <a:pt x="80327" y="618228"/>
                    <a:pt x="91801" y="689410"/>
                  </a:cubicBezTo>
                  <a:lnTo>
                    <a:pt x="164471" y="1162825"/>
                  </a:lnTo>
                  <a:cubicBezTo>
                    <a:pt x="178495" y="1254831"/>
                    <a:pt x="197619" y="1355548"/>
                    <a:pt x="270713" y="1414194"/>
                  </a:cubicBezTo>
                  <a:cubicBezTo>
                    <a:pt x="315229" y="1445812"/>
                    <a:pt x="366799" y="1466019"/>
                    <a:pt x="420940" y="1473052"/>
                  </a:cubicBezTo>
                  <a:cubicBezTo>
                    <a:pt x="650848" y="1516845"/>
                    <a:pt x="888193" y="1499995"/>
                    <a:pt x="1109602" y="1424181"/>
                  </a:cubicBezTo>
                  <a:cubicBezTo>
                    <a:pt x="1146191" y="1414003"/>
                    <a:pt x="1180061" y="1395856"/>
                    <a:pt x="1208832" y="1371060"/>
                  </a:cubicBezTo>
                  <a:cubicBezTo>
                    <a:pt x="1263440" y="1317939"/>
                    <a:pt x="1267052" y="1232732"/>
                    <a:pt x="1266840" y="1156663"/>
                  </a:cubicBezTo>
                  <a:cubicBezTo>
                    <a:pt x="1266840" y="872359"/>
                    <a:pt x="1266840" y="588203"/>
                    <a:pt x="1266840" y="304175"/>
                  </a:cubicBezTo>
                  <a:lnTo>
                    <a:pt x="1266840" y="304175"/>
                  </a:lnTo>
                  <a:cubicBezTo>
                    <a:pt x="1298287" y="239580"/>
                    <a:pt x="1268965" y="160536"/>
                    <a:pt x="1214356" y="113152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36561763-D4D1-475F-A8F6-BF520C59DD2A}"/>
                </a:ext>
              </a:extLst>
            </p:cNvPr>
            <p:cNvSpPr/>
            <p:nvPr/>
          </p:nvSpPr>
          <p:spPr>
            <a:xfrm>
              <a:off x="3617644" y="5946283"/>
              <a:ext cx="1241740" cy="1269848"/>
            </a:xfrm>
            <a:custGeom>
              <a:avLst/>
              <a:gdLst>
                <a:gd name="connsiteX0" fmla="*/ 139389 w 1241740"/>
                <a:gd name="connsiteY0" fmla="*/ 935835 h 1269848"/>
                <a:gd name="connsiteX1" fmla="*/ 245631 w 1241740"/>
                <a:gd name="connsiteY1" fmla="*/ 1187204 h 1269848"/>
                <a:gd name="connsiteX2" fmla="*/ 395857 w 1241740"/>
                <a:gd name="connsiteY2" fmla="*/ 1246062 h 1269848"/>
                <a:gd name="connsiteX3" fmla="*/ 1084519 w 1241740"/>
                <a:gd name="connsiteY3" fmla="*/ 1197191 h 1269848"/>
                <a:gd name="connsiteX4" fmla="*/ 1183749 w 1241740"/>
                <a:gd name="connsiteY4" fmla="*/ 1144070 h 1269848"/>
                <a:gd name="connsiteX5" fmla="*/ 1241757 w 1241740"/>
                <a:gd name="connsiteY5" fmla="*/ 929673 h 1269848"/>
                <a:gd name="connsiteX6" fmla="*/ 1241757 w 1241740"/>
                <a:gd name="connsiteY6" fmla="*/ 53812 h 1269848"/>
                <a:gd name="connsiteX7" fmla="*/ 376309 w 1241740"/>
                <a:gd name="connsiteY7" fmla="*/ 11315 h 1269848"/>
                <a:gd name="connsiteX8" fmla="*/ 4249 w 1241740"/>
                <a:gd name="connsiteY8" fmla="*/ 40214 h 1269848"/>
                <a:gd name="connsiteX9" fmla="*/ 35696 w 1241740"/>
                <a:gd name="connsiteY9" fmla="*/ 249085 h 1269848"/>
                <a:gd name="connsiteX10" fmla="*/ 68419 w 1241740"/>
                <a:gd name="connsiteY10" fmla="*/ 462845 h 1269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41740" h="1269848">
                  <a:moveTo>
                    <a:pt x="139389" y="935835"/>
                  </a:moveTo>
                  <a:cubicBezTo>
                    <a:pt x="153413" y="1027841"/>
                    <a:pt x="172536" y="1128559"/>
                    <a:pt x="245631" y="1187204"/>
                  </a:cubicBezTo>
                  <a:cubicBezTo>
                    <a:pt x="290146" y="1218822"/>
                    <a:pt x="341716" y="1239029"/>
                    <a:pt x="395857" y="1246062"/>
                  </a:cubicBezTo>
                  <a:cubicBezTo>
                    <a:pt x="625765" y="1289856"/>
                    <a:pt x="863110" y="1273006"/>
                    <a:pt x="1084519" y="1197191"/>
                  </a:cubicBezTo>
                  <a:cubicBezTo>
                    <a:pt x="1121109" y="1187013"/>
                    <a:pt x="1154979" y="1168867"/>
                    <a:pt x="1183749" y="1144070"/>
                  </a:cubicBezTo>
                  <a:cubicBezTo>
                    <a:pt x="1238358" y="1090949"/>
                    <a:pt x="1241970" y="1005743"/>
                    <a:pt x="1241757" y="929673"/>
                  </a:cubicBezTo>
                  <a:cubicBezTo>
                    <a:pt x="1241757" y="637720"/>
                    <a:pt x="1241757" y="345766"/>
                    <a:pt x="1241757" y="53812"/>
                  </a:cubicBezTo>
                  <a:cubicBezTo>
                    <a:pt x="953905" y="29589"/>
                    <a:pt x="665436" y="15417"/>
                    <a:pt x="376309" y="11315"/>
                  </a:cubicBezTo>
                  <a:cubicBezTo>
                    <a:pt x="304701" y="10253"/>
                    <a:pt x="31447" y="-27144"/>
                    <a:pt x="4249" y="40214"/>
                  </a:cubicBezTo>
                  <a:cubicBezTo>
                    <a:pt x="-13175" y="82711"/>
                    <a:pt x="28472" y="202127"/>
                    <a:pt x="35696" y="249085"/>
                  </a:cubicBezTo>
                  <a:cubicBezTo>
                    <a:pt x="46533" y="320268"/>
                    <a:pt x="56945" y="391663"/>
                    <a:pt x="68419" y="462845"/>
                  </a:cubicBezTo>
                  <a:close/>
                </a:path>
              </a:pathLst>
            </a:custGeom>
            <a:solidFill>
              <a:srgbClr val="40958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B30C2B9-3D7E-4FD6-8813-C8EBF8CBFF6A}"/>
                </a:ext>
              </a:extLst>
            </p:cNvPr>
            <p:cNvSpPr/>
            <p:nvPr/>
          </p:nvSpPr>
          <p:spPr>
            <a:xfrm>
              <a:off x="3593299" y="5718658"/>
              <a:ext cx="1278403" cy="438426"/>
            </a:xfrm>
            <a:custGeom>
              <a:avLst/>
              <a:gdLst>
                <a:gd name="connsiteX0" fmla="*/ 1264827 w 1278403"/>
                <a:gd name="connsiteY0" fmla="*/ 304173 h 438426"/>
                <a:gd name="connsiteX1" fmla="*/ 1043631 w 1278403"/>
                <a:gd name="connsiteY1" fmla="*/ 408290 h 438426"/>
                <a:gd name="connsiteX2" fmla="*/ 1026632 w 1278403"/>
                <a:gd name="connsiteY2" fmla="*/ 410203 h 438426"/>
                <a:gd name="connsiteX3" fmla="*/ 938239 w 1278403"/>
                <a:gd name="connsiteY3" fmla="*/ 418914 h 438426"/>
                <a:gd name="connsiteX4" fmla="*/ 923577 w 1278403"/>
                <a:gd name="connsiteY4" fmla="*/ 420189 h 438426"/>
                <a:gd name="connsiteX5" fmla="*/ 762089 w 1278403"/>
                <a:gd name="connsiteY5" fmla="*/ 432939 h 438426"/>
                <a:gd name="connsiteX6" fmla="*/ 669871 w 1278403"/>
                <a:gd name="connsiteY6" fmla="*/ 437401 h 438426"/>
                <a:gd name="connsiteX7" fmla="*/ 548543 w 1278403"/>
                <a:gd name="connsiteY7" fmla="*/ 437401 h 438426"/>
                <a:gd name="connsiteX8" fmla="*/ 548543 w 1278403"/>
                <a:gd name="connsiteY8" fmla="*/ 437401 h 438426"/>
                <a:gd name="connsiteX9" fmla="*/ 200705 w 1278403"/>
                <a:gd name="connsiteY9" fmla="*/ 394904 h 438426"/>
                <a:gd name="connsiteX10" fmla="*/ 185619 w 1278403"/>
                <a:gd name="connsiteY10" fmla="*/ 391079 h 438426"/>
                <a:gd name="connsiteX11" fmla="*/ 36880 w 1278403"/>
                <a:gd name="connsiteY11" fmla="*/ 314797 h 438426"/>
                <a:gd name="connsiteX12" fmla="*/ 139085 w 1278403"/>
                <a:gd name="connsiteY12" fmla="*/ 103588 h 438426"/>
                <a:gd name="connsiteX13" fmla="*/ 388117 w 1278403"/>
                <a:gd name="connsiteY13" fmla="*/ 33255 h 438426"/>
                <a:gd name="connsiteX14" fmla="*/ 463336 w 1278403"/>
                <a:gd name="connsiteY14" fmla="*/ 19444 h 438426"/>
                <a:gd name="connsiteX15" fmla="*/ 603576 w 1278403"/>
                <a:gd name="connsiteY15" fmla="*/ 3508 h 438426"/>
                <a:gd name="connsiteX16" fmla="*/ 889155 w 1278403"/>
                <a:gd name="connsiteY16" fmla="*/ 10732 h 438426"/>
                <a:gd name="connsiteX17" fmla="*/ 893617 w 1278403"/>
                <a:gd name="connsiteY17" fmla="*/ 10732 h 438426"/>
                <a:gd name="connsiteX18" fmla="*/ 1012183 w 1278403"/>
                <a:gd name="connsiteY18" fmla="*/ 29644 h 438426"/>
                <a:gd name="connsiteX19" fmla="*/ 1054680 w 1278403"/>
                <a:gd name="connsiteY19" fmla="*/ 39418 h 438426"/>
                <a:gd name="connsiteX20" fmla="*/ 1123313 w 1278403"/>
                <a:gd name="connsiteY20" fmla="*/ 60666 h 438426"/>
                <a:gd name="connsiteX21" fmla="*/ 1214468 w 1278403"/>
                <a:gd name="connsiteY21" fmla="*/ 115062 h 438426"/>
                <a:gd name="connsiteX22" fmla="*/ 1264827 w 1278403"/>
                <a:gd name="connsiteY22" fmla="*/ 304173 h 438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78403" h="438426">
                  <a:moveTo>
                    <a:pt x="1264827" y="304173"/>
                  </a:moveTo>
                  <a:cubicBezTo>
                    <a:pt x="1227005" y="377055"/>
                    <a:pt x="1130750" y="398516"/>
                    <a:pt x="1043631" y="408290"/>
                  </a:cubicBezTo>
                  <a:lnTo>
                    <a:pt x="1026632" y="410203"/>
                  </a:lnTo>
                  <a:lnTo>
                    <a:pt x="938239" y="418914"/>
                  </a:lnTo>
                  <a:lnTo>
                    <a:pt x="923577" y="420189"/>
                  </a:lnTo>
                  <a:cubicBezTo>
                    <a:pt x="870031" y="425289"/>
                    <a:pt x="816060" y="429964"/>
                    <a:pt x="762089" y="432939"/>
                  </a:cubicBezTo>
                  <a:cubicBezTo>
                    <a:pt x="731067" y="434639"/>
                    <a:pt x="700469" y="436338"/>
                    <a:pt x="669871" y="437401"/>
                  </a:cubicBezTo>
                  <a:cubicBezTo>
                    <a:pt x="629287" y="438676"/>
                    <a:pt x="589127" y="438888"/>
                    <a:pt x="548543" y="437401"/>
                  </a:cubicBezTo>
                  <a:lnTo>
                    <a:pt x="548543" y="437401"/>
                  </a:lnTo>
                  <a:cubicBezTo>
                    <a:pt x="431357" y="436508"/>
                    <a:pt x="314661" y="422251"/>
                    <a:pt x="200705" y="394904"/>
                  </a:cubicBezTo>
                  <a:lnTo>
                    <a:pt x="185619" y="391079"/>
                  </a:lnTo>
                  <a:cubicBezTo>
                    <a:pt x="130161" y="376630"/>
                    <a:pt x="73215" y="356232"/>
                    <a:pt x="36880" y="314797"/>
                  </a:cubicBezTo>
                  <a:cubicBezTo>
                    <a:pt x="-50026" y="216630"/>
                    <a:pt x="30081" y="148634"/>
                    <a:pt x="139085" y="103588"/>
                  </a:cubicBezTo>
                  <a:cubicBezTo>
                    <a:pt x="219787" y="72629"/>
                    <a:pt x="303144" y="49085"/>
                    <a:pt x="388117" y="33255"/>
                  </a:cubicBezTo>
                  <a:cubicBezTo>
                    <a:pt x="413190" y="27943"/>
                    <a:pt x="438051" y="23269"/>
                    <a:pt x="463336" y="19444"/>
                  </a:cubicBezTo>
                  <a:cubicBezTo>
                    <a:pt x="509807" y="12071"/>
                    <a:pt x="556553" y="6759"/>
                    <a:pt x="603576" y="3508"/>
                  </a:cubicBezTo>
                  <a:cubicBezTo>
                    <a:pt x="698790" y="-2909"/>
                    <a:pt x="794387" y="-487"/>
                    <a:pt x="889155" y="10732"/>
                  </a:cubicBezTo>
                  <a:cubicBezTo>
                    <a:pt x="890621" y="10414"/>
                    <a:pt x="892151" y="10414"/>
                    <a:pt x="893617" y="10732"/>
                  </a:cubicBezTo>
                  <a:cubicBezTo>
                    <a:pt x="933288" y="15407"/>
                    <a:pt x="972810" y="21718"/>
                    <a:pt x="1012183" y="29644"/>
                  </a:cubicBezTo>
                  <a:cubicBezTo>
                    <a:pt x="1026207" y="32618"/>
                    <a:pt x="1040444" y="35593"/>
                    <a:pt x="1054680" y="39418"/>
                  </a:cubicBezTo>
                  <a:cubicBezTo>
                    <a:pt x="1078032" y="44836"/>
                    <a:pt x="1100980" y="51933"/>
                    <a:pt x="1123313" y="60666"/>
                  </a:cubicBezTo>
                  <a:cubicBezTo>
                    <a:pt x="1156545" y="73542"/>
                    <a:pt x="1187355" y="91923"/>
                    <a:pt x="1214468" y="115062"/>
                  </a:cubicBezTo>
                  <a:cubicBezTo>
                    <a:pt x="1268015" y="162021"/>
                    <a:pt x="1297337" y="241065"/>
                    <a:pt x="1264827" y="304173"/>
                  </a:cubicBezTo>
                  <a:close/>
                </a:path>
              </a:pathLst>
            </a:custGeom>
            <a:solidFill>
              <a:srgbClr val="297267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F1A9C36-C52A-4C01-B2AA-1A0CC923BF0E}"/>
                </a:ext>
              </a:extLst>
            </p:cNvPr>
            <p:cNvSpPr/>
            <p:nvPr/>
          </p:nvSpPr>
          <p:spPr>
            <a:xfrm>
              <a:off x="4042797" y="5020265"/>
              <a:ext cx="426033" cy="1138119"/>
            </a:xfrm>
            <a:custGeom>
              <a:avLst/>
              <a:gdLst>
                <a:gd name="connsiteX0" fmla="*/ 426058 w 426033"/>
                <a:gd name="connsiteY0" fmla="*/ 1121133 h 1138119"/>
                <a:gd name="connsiteX1" fmla="*/ 264357 w 426033"/>
                <a:gd name="connsiteY1" fmla="*/ 1133669 h 1138119"/>
                <a:gd name="connsiteX2" fmla="*/ 172352 w 426033"/>
                <a:gd name="connsiteY2" fmla="*/ 1138131 h 1138119"/>
                <a:gd name="connsiteX3" fmla="*/ 136229 w 426033"/>
                <a:gd name="connsiteY3" fmla="*/ 924159 h 1138119"/>
                <a:gd name="connsiteX4" fmla="*/ 105206 w 426033"/>
                <a:gd name="connsiteY4" fmla="*/ 705088 h 1138119"/>
                <a:gd name="connsiteX5" fmla="*/ 45073 w 426033"/>
                <a:gd name="connsiteY5" fmla="*/ 324529 h 1138119"/>
                <a:gd name="connsiteX6" fmla="*/ 13413 w 426033"/>
                <a:gd name="connsiteY6" fmla="*/ 177914 h 1138119"/>
                <a:gd name="connsiteX7" fmla="*/ 5339 w 426033"/>
                <a:gd name="connsiteY7" fmla="*/ 50424 h 1138119"/>
                <a:gd name="connsiteX8" fmla="*/ 244384 w 426033"/>
                <a:gd name="connsiteY8" fmla="*/ 277 h 1138119"/>
                <a:gd name="connsiteX9" fmla="*/ 260957 w 426033"/>
                <a:gd name="connsiteY9" fmla="*/ 3465 h 1138119"/>
                <a:gd name="connsiteX10" fmla="*/ 267544 w 426033"/>
                <a:gd name="connsiteY10" fmla="*/ 17276 h 1138119"/>
                <a:gd name="connsiteX11" fmla="*/ 390785 w 426033"/>
                <a:gd name="connsiteY11" fmla="*/ 711463 h 1138119"/>
                <a:gd name="connsiteX12" fmla="*/ 391848 w 426033"/>
                <a:gd name="connsiteY12" fmla="*/ 721874 h 1138119"/>
                <a:gd name="connsiteX13" fmla="*/ 426058 w 426033"/>
                <a:gd name="connsiteY13" fmla="*/ 1121133 h 113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6033" h="1138119">
                  <a:moveTo>
                    <a:pt x="426058" y="1121133"/>
                  </a:moveTo>
                  <a:cubicBezTo>
                    <a:pt x="372299" y="1126019"/>
                    <a:pt x="318541" y="1130694"/>
                    <a:pt x="264357" y="1133669"/>
                  </a:cubicBezTo>
                  <a:cubicBezTo>
                    <a:pt x="233547" y="1135581"/>
                    <a:pt x="202737" y="1137069"/>
                    <a:pt x="172352" y="1138131"/>
                  </a:cubicBezTo>
                  <a:cubicBezTo>
                    <a:pt x="158753" y="1066949"/>
                    <a:pt x="147066" y="995554"/>
                    <a:pt x="136229" y="924159"/>
                  </a:cubicBezTo>
                  <a:cubicBezTo>
                    <a:pt x="125392" y="852765"/>
                    <a:pt x="114981" y="778182"/>
                    <a:pt x="105206" y="705088"/>
                  </a:cubicBezTo>
                  <a:cubicBezTo>
                    <a:pt x="87570" y="577597"/>
                    <a:pt x="69509" y="450107"/>
                    <a:pt x="45073" y="324529"/>
                  </a:cubicBezTo>
                  <a:cubicBezTo>
                    <a:pt x="35724" y="275232"/>
                    <a:pt x="25312" y="226361"/>
                    <a:pt x="13413" y="177914"/>
                  </a:cubicBezTo>
                  <a:cubicBezTo>
                    <a:pt x="6826" y="150929"/>
                    <a:pt x="-7835" y="75072"/>
                    <a:pt x="5339" y="50424"/>
                  </a:cubicBezTo>
                  <a:cubicBezTo>
                    <a:pt x="30625" y="5165"/>
                    <a:pt x="196575" y="2402"/>
                    <a:pt x="244384" y="277"/>
                  </a:cubicBezTo>
                  <a:cubicBezTo>
                    <a:pt x="250100" y="-551"/>
                    <a:pt x="255943" y="575"/>
                    <a:pt x="260957" y="3465"/>
                  </a:cubicBezTo>
                  <a:cubicBezTo>
                    <a:pt x="264506" y="7289"/>
                    <a:pt x="266822" y="12113"/>
                    <a:pt x="267544" y="17276"/>
                  </a:cubicBezTo>
                  <a:cubicBezTo>
                    <a:pt x="321431" y="246207"/>
                    <a:pt x="362589" y="477963"/>
                    <a:pt x="390785" y="711463"/>
                  </a:cubicBezTo>
                  <a:cubicBezTo>
                    <a:pt x="390785" y="714862"/>
                    <a:pt x="390785" y="718474"/>
                    <a:pt x="391848" y="721874"/>
                  </a:cubicBezTo>
                  <a:cubicBezTo>
                    <a:pt x="407572" y="854890"/>
                    <a:pt x="418982" y="987969"/>
                    <a:pt x="426058" y="1121133"/>
                  </a:cubicBezTo>
                  <a:close/>
                </a:path>
              </a:pathLst>
            </a:custGeom>
            <a:solidFill>
              <a:srgbClr val="332F29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44C53D2-F92C-48A9-AEDC-B5F8C9E2FC52}"/>
                </a:ext>
              </a:extLst>
            </p:cNvPr>
            <p:cNvSpPr/>
            <p:nvPr/>
          </p:nvSpPr>
          <p:spPr>
            <a:xfrm>
              <a:off x="4002640" y="4776632"/>
              <a:ext cx="320213" cy="247298"/>
            </a:xfrm>
            <a:custGeom>
              <a:avLst/>
              <a:gdLst>
                <a:gd name="connsiteX0" fmla="*/ 131552 w 320213"/>
                <a:gd name="connsiteY0" fmla="*/ 244123 h 247298"/>
                <a:gd name="connsiteX1" fmla="*/ 101380 w 320213"/>
                <a:gd name="connsiteY1" fmla="*/ 111958 h 247298"/>
                <a:gd name="connsiteX2" fmla="*/ 10011 w 320213"/>
                <a:gd name="connsiteY2" fmla="*/ 97296 h 247298"/>
                <a:gd name="connsiteX3" fmla="*/ 24 w 320213"/>
                <a:gd name="connsiteY3" fmla="*/ 79235 h 247298"/>
                <a:gd name="connsiteX4" fmla="*/ 24248 w 320213"/>
                <a:gd name="connsiteY4" fmla="*/ 52675 h 247298"/>
                <a:gd name="connsiteX5" fmla="*/ 272429 w 320213"/>
                <a:gd name="connsiteY5" fmla="*/ 1041 h 247298"/>
                <a:gd name="connsiteX6" fmla="*/ 302177 w 320213"/>
                <a:gd name="connsiteY6" fmla="*/ 2316 h 247298"/>
                <a:gd name="connsiteX7" fmla="*/ 320238 w 320213"/>
                <a:gd name="connsiteY7" fmla="*/ 23564 h 247298"/>
                <a:gd name="connsiteX8" fmla="*/ 303027 w 320213"/>
                <a:gd name="connsiteY8" fmla="*/ 48425 h 247298"/>
                <a:gd name="connsiteX9" fmla="*/ 202734 w 320213"/>
                <a:gd name="connsiteY9" fmla="*/ 90922 h 247298"/>
                <a:gd name="connsiteX10" fmla="*/ 217821 w 320213"/>
                <a:gd name="connsiteY10" fmla="*/ 247310 h 2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0213" h="247298">
                  <a:moveTo>
                    <a:pt x="131552" y="244123"/>
                  </a:moveTo>
                  <a:cubicBezTo>
                    <a:pt x="121566" y="200139"/>
                    <a:pt x="110304" y="156155"/>
                    <a:pt x="101380" y="111958"/>
                  </a:cubicBezTo>
                  <a:cubicBezTo>
                    <a:pt x="69719" y="115995"/>
                    <a:pt x="33597" y="118545"/>
                    <a:pt x="10011" y="97296"/>
                  </a:cubicBezTo>
                  <a:cubicBezTo>
                    <a:pt x="4402" y="92856"/>
                    <a:pt x="811" y="86354"/>
                    <a:pt x="24" y="79235"/>
                  </a:cubicBezTo>
                  <a:cubicBezTo>
                    <a:pt x="24" y="66486"/>
                    <a:pt x="12561" y="57987"/>
                    <a:pt x="24248" y="52675"/>
                  </a:cubicBezTo>
                  <a:cubicBezTo>
                    <a:pt x="101380" y="17190"/>
                    <a:pt x="187861" y="8903"/>
                    <a:pt x="272429" y="1041"/>
                  </a:cubicBezTo>
                  <a:cubicBezTo>
                    <a:pt x="282331" y="-680"/>
                    <a:pt x="292467" y="-234"/>
                    <a:pt x="302177" y="2316"/>
                  </a:cubicBezTo>
                  <a:cubicBezTo>
                    <a:pt x="311973" y="5036"/>
                    <a:pt x="319134" y="13450"/>
                    <a:pt x="320238" y="23564"/>
                  </a:cubicBezTo>
                  <a:cubicBezTo>
                    <a:pt x="318730" y="34104"/>
                    <a:pt x="312355" y="43304"/>
                    <a:pt x="303027" y="48425"/>
                  </a:cubicBezTo>
                  <a:cubicBezTo>
                    <a:pt x="273258" y="70014"/>
                    <a:pt x="238963" y="84547"/>
                    <a:pt x="202734" y="90922"/>
                  </a:cubicBezTo>
                  <a:cubicBezTo>
                    <a:pt x="201481" y="143469"/>
                    <a:pt x="206538" y="195974"/>
                    <a:pt x="217821" y="247310"/>
                  </a:cubicBezTo>
                </a:path>
              </a:pathLst>
            </a:custGeom>
            <a:solidFill>
              <a:srgbClr val="4F4942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521D2D8-C821-4D9D-83A5-168704D38B89}"/>
                </a:ext>
              </a:extLst>
            </p:cNvPr>
            <p:cNvSpPr/>
            <p:nvPr/>
          </p:nvSpPr>
          <p:spPr>
            <a:xfrm>
              <a:off x="4075947" y="5222178"/>
              <a:ext cx="267305" cy="26135"/>
            </a:xfrm>
            <a:custGeom>
              <a:avLst/>
              <a:gdLst>
                <a:gd name="connsiteX0" fmla="*/ 24 w 267305"/>
                <a:gd name="connsiteY0" fmla="*/ 26147 h 26135"/>
                <a:gd name="connsiteX1" fmla="*/ 267330 w 267305"/>
                <a:gd name="connsiteY1" fmla="*/ 12 h 26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7305" h="26135">
                  <a:moveTo>
                    <a:pt x="24" y="26147"/>
                  </a:moveTo>
                  <a:cubicBezTo>
                    <a:pt x="89417" y="20198"/>
                    <a:pt x="178512" y="11486"/>
                    <a:pt x="267330" y="12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1DA7399-9E6E-4D4F-BD0A-9899A4900CE8}"/>
                </a:ext>
              </a:extLst>
            </p:cNvPr>
            <p:cNvSpPr/>
            <p:nvPr/>
          </p:nvSpPr>
          <p:spPr>
            <a:xfrm>
              <a:off x="4329229" y="5069679"/>
              <a:ext cx="170847" cy="415876"/>
            </a:xfrm>
            <a:custGeom>
              <a:avLst/>
              <a:gdLst>
                <a:gd name="connsiteX0" fmla="*/ 24 w 170847"/>
                <a:gd name="connsiteY0" fmla="*/ 8446 h 415876"/>
                <a:gd name="connsiteX1" fmla="*/ 64832 w 170847"/>
                <a:gd name="connsiteY1" fmla="*/ 15458 h 415876"/>
                <a:gd name="connsiteX2" fmla="*/ 97342 w 170847"/>
                <a:gd name="connsiteY2" fmla="*/ 77929 h 415876"/>
                <a:gd name="connsiteX3" fmla="*/ 123053 w 170847"/>
                <a:gd name="connsiteY3" fmla="*/ 176309 h 415876"/>
                <a:gd name="connsiteX4" fmla="*/ 169587 w 170847"/>
                <a:gd name="connsiteY4" fmla="*/ 381782 h 415876"/>
                <a:gd name="connsiteX5" fmla="*/ 158538 w 170847"/>
                <a:gd name="connsiteY5" fmla="*/ 415567 h 415876"/>
                <a:gd name="connsiteX6" fmla="*/ 136015 w 170847"/>
                <a:gd name="connsiteY6" fmla="*/ 397930 h 415876"/>
                <a:gd name="connsiteX7" fmla="*/ 52508 w 170847"/>
                <a:gd name="connsiteY7" fmla="*/ 125313 h 415876"/>
                <a:gd name="connsiteX8" fmla="*/ 7887 w 170847"/>
                <a:gd name="connsiteY8" fmla="*/ 73679 h 41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0847" h="415876">
                  <a:moveTo>
                    <a:pt x="24" y="8446"/>
                  </a:moveTo>
                  <a:cubicBezTo>
                    <a:pt x="20508" y="-5046"/>
                    <a:pt x="47706" y="-2093"/>
                    <a:pt x="64832" y="15458"/>
                  </a:cubicBezTo>
                  <a:cubicBezTo>
                    <a:pt x="81002" y="33031"/>
                    <a:pt x="92222" y="54598"/>
                    <a:pt x="97342" y="77929"/>
                  </a:cubicBezTo>
                  <a:cubicBezTo>
                    <a:pt x="107117" y="110226"/>
                    <a:pt x="115191" y="143374"/>
                    <a:pt x="123053" y="176309"/>
                  </a:cubicBezTo>
                  <a:cubicBezTo>
                    <a:pt x="139414" y="244517"/>
                    <a:pt x="155138" y="312937"/>
                    <a:pt x="169587" y="381782"/>
                  </a:cubicBezTo>
                  <a:cubicBezTo>
                    <a:pt x="172349" y="394743"/>
                    <a:pt x="171500" y="413229"/>
                    <a:pt x="158538" y="415567"/>
                  </a:cubicBezTo>
                  <a:cubicBezTo>
                    <a:pt x="145576" y="417904"/>
                    <a:pt x="140689" y="407067"/>
                    <a:pt x="136015" y="397930"/>
                  </a:cubicBezTo>
                  <a:cubicBezTo>
                    <a:pt x="93518" y="312937"/>
                    <a:pt x="85656" y="214556"/>
                    <a:pt x="52508" y="125313"/>
                  </a:cubicBezTo>
                  <a:cubicBezTo>
                    <a:pt x="44221" y="103002"/>
                    <a:pt x="31260" y="78566"/>
                    <a:pt x="7887" y="73679"/>
                  </a:cubicBezTo>
                </a:path>
              </a:pathLst>
            </a:custGeom>
            <a:solidFill>
              <a:srgbClr val="4F4942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F7190622-7303-4FB2-850C-7ED63DA70F1B}"/>
                </a:ext>
              </a:extLst>
            </p:cNvPr>
            <p:cNvSpPr/>
            <p:nvPr/>
          </p:nvSpPr>
          <p:spPr>
            <a:xfrm>
              <a:off x="4141025" y="5351243"/>
              <a:ext cx="170930" cy="758482"/>
            </a:xfrm>
            <a:custGeom>
              <a:avLst/>
              <a:gdLst>
                <a:gd name="connsiteX0" fmla="*/ 78161 w 170930"/>
                <a:gd name="connsiteY0" fmla="*/ 456767 h 758482"/>
                <a:gd name="connsiteX1" fmla="*/ 163155 w 170930"/>
                <a:gd name="connsiteY1" fmla="*/ 758494 h 758482"/>
                <a:gd name="connsiteX2" fmla="*/ 164218 w 170930"/>
                <a:gd name="connsiteY2" fmla="*/ 626755 h 758482"/>
                <a:gd name="connsiteX3" fmla="*/ 87935 w 170930"/>
                <a:gd name="connsiteY3" fmla="*/ 177562 h 758482"/>
                <a:gd name="connsiteX4" fmla="*/ 21640 w 170930"/>
                <a:gd name="connsiteY4" fmla="*/ 138 h 758482"/>
                <a:gd name="connsiteX5" fmla="*/ 27165 w 170930"/>
                <a:gd name="connsiteY5" fmla="*/ 183512 h 758482"/>
                <a:gd name="connsiteX6" fmla="*/ 78161 w 170930"/>
                <a:gd name="connsiteY6" fmla="*/ 456767 h 75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0930" h="758482">
                  <a:moveTo>
                    <a:pt x="78161" y="456767"/>
                  </a:moveTo>
                  <a:cubicBezTo>
                    <a:pt x="96860" y="560034"/>
                    <a:pt x="116409" y="665001"/>
                    <a:pt x="163155" y="758494"/>
                  </a:cubicBezTo>
                  <a:cubicBezTo>
                    <a:pt x="173184" y="715190"/>
                    <a:pt x="173546" y="670207"/>
                    <a:pt x="164218" y="626755"/>
                  </a:cubicBezTo>
                  <a:cubicBezTo>
                    <a:pt x="142969" y="476315"/>
                    <a:pt x="121721" y="325664"/>
                    <a:pt x="87935" y="177562"/>
                  </a:cubicBezTo>
                  <a:cubicBezTo>
                    <a:pt x="80711" y="146115"/>
                    <a:pt x="59463" y="-4962"/>
                    <a:pt x="21640" y="138"/>
                  </a:cubicBezTo>
                  <a:cubicBezTo>
                    <a:pt x="-27443" y="6937"/>
                    <a:pt x="21640" y="153764"/>
                    <a:pt x="27165" y="183512"/>
                  </a:cubicBezTo>
                  <a:cubicBezTo>
                    <a:pt x="44440" y="274731"/>
                    <a:pt x="61439" y="365824"/>
                    <a:pt x="78161" y="456767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C70ADBE-9C04-4AD2-9F29-CC5E82835DA7}"/>
                </a:ext>
              </a:extLst>
            </p:cNvPr>
            <p:cNvSpPr/>
            <p:nvPr/>
          </p:nvSpPr>
          <p:spPr>
            <a:xfrm>
              <a:off x="4356002" y="5305496"/>
              <a:ext cx="437382" cy="846088"/>
            </a:xfrm>
            <a:custGeom>
              <a:avLst/>
              <a:gdLst>
                <a:gd name="connsiteX0" fmla="*/ 175536 w 437382"/>
                <a:gd name="connsiteY0" fmla="*/ 832077 h 846088"/>
                <a:gd name="connsiteX1" fmla="*/ 263930 w 437382"/>
                <a:gd name="connsiteY1" fmla="*/ 823366 h 846088"/>
                <a:gd name="connsiteX2" fmla="*/ 280929 w 437382"/>
                <a:gd name="connsiteY2" fmla="*/ 821453 h 846088"/>
                <a:gd name="connsiteX3" fmla="*/ 301115 w 437382"/>
                <a:gd name="connsiteY3" fmla="*/ 731997 h 846088"/>
                <a:gd name="connsiteX4" fmla="*/ 346799 w 437382"/>
                <a:gd name="connsiteY4" fmla="*/ 536724 h 846088"/>
                <a:gd name="connsiteX5" fmla="*/ 359548 w 437382"/>
                <a:gd name="connsiteY5" fmla="*/ 475103 h 846088"/>
                <a:gd name="connsiteX6" fmla="*/ 420531 w 437382"/>
                <a:gd name="connsiteY6" fmla="*/ 138953 h 846088"/>
                <a:gd name="connsiteX7" fmla="*/ 435617 w 437382"/>
                <a:gd name="connsiteY7" fmla="*/ 41423 h 846088"/>
                <a:gd name="connsiteX8" fmla="*/ 424781 w 437382"/>
                <a:gd name="connsiteY8" fmla="*/ 28461 h 846088"/>
                <a:gd name="connsiteX9" fmla="*/ 356786 w 437382"/>
                <a:gd name="connsiteY9" fmla="*/ 1476 h 846088"/>
                <a:gd name="connsiteX10" fmla="*/ 266480 w 437382"/>
                <a:gd name="connsiteY10" fmla="*/ 61184 h 846088"/>
                <a:gd name="connsiteX11" fmla="*/ 130065 w 437382"/>
                <a:gd name="connsiteY11" fmla="*/ 424957 h 846088"/>
                <a:gd name="connsiteX12" fmla="*/ 127515 w 437382"/>
                <a:gd name="connsiteY12" fmla="*/ 432182 h 846088"/>
                <a:gd name="connsiteX13" fmla="*/ 127515 w 437382"/>
                <a:gd name="connsiteY13" fmla="*/ 434944 h 846088"/>
                <a:gd name="connsiteX14" fmla="*/ 24 w 437382"/>
                <a:gd name="connsiteY14" fmla="*/ 846101 h 846088"/>
                <a:gd name="connsiteX15" fmla="*/ 161512 w 437382"/>
                <a:gd name="connsiteY15" fmla="*/ 833352 h 846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7382" h="846088">
                  <a:moveTo>
                    <a:pt x="175536" y="832077"/>
                  </a:moveTo>
                  <a:lnTo>
                    <a:pt x="263930" y="823366"/>
                  </a:lnTo>
                  <a:lnTo>
                    <a:pt x="280929" y="821453"/>
                  </a:lnTo>
                  <a:cubicBezTo>
                    <a:pt x="290491" y="780231"/>
                    <a:pt x="299202" y="740071"/>
                    <a:pt x="301115" y="731997"/>
                  </a:cubicBezTo>
                  <a:cubicBezTo>
                    <a:pt x="317263" y="668252"/>
                    <a:pt x="332350" y="602169"/>
                    <a:pt x="346799" y="536724"/>
                  </a:cubicBezTo>
                  <a:cubicBezTo>
                    <a:pt x="351261" y="515475"/>
                    <a:pt x="355298" y="495927"/>
                    <a:pt x="359548" y="475103"/>
                  </a:cubicBezTo>
                  <a:cubicBezTo>
                    <a:pt x="382921" y="363613"/>
                    <a:pt x="403256" y="251570"/>
                    <a:pt x="420531" y="138953"/>
                  </a:cubicBezTo>
                  <a:cubicBezTo>
                    <a:pt x="424143" y="116005"/>
                    <a:pt x="443267" y="62034"/>
                    <a:pt x="435617" y="41423"/>
                  </a:cubicBezTo>
                  <a:cubicBezTo>
                    <a:pt x="433216" y="36217"/>
                    <a:pt x="429477" y="31734"/>
                    <a:pt x="424781" y="28461"/>
                  </a:cubicBezTo>
                  <a:cubicBezTo>
                    <a:pt x="404276" y="14777"/>
                    <a:pt x="381094" y="5577"/>
                    <a:pt x="356786" y="1476"/>
                  </a:cubicBezTo>
                  <a:cubicBezTo>
                    <a:pt x="309402" y="-6811"/>
                    <a:pt x="285603" y="21024"/>
                    <a:pt x="266480" y="61184"/>
                  </a:cubicBezTo>
                  <a:cubicBezTo>
                    <a:pt x="214294" y="179814"/>
                    <a:pt x="168758" y="301270"/>
                    <a:pt x="130065" y="424957"/>
                  </a:cubicBezTo>
                  <a:cubicBezTo>
                    <a:pt x="129342" y="427401"/>
                    <a:pt x="128492" y="429823"/>
                    <a:pt x="127515" y="432182"/>
                  </a:cubicBezTo>
                  <a:lnTo>
                    <a:pt x="127515" y="434944"/>
                  </a:lnTo>
                  <a:cubicBezTo>
                    <a:pt x="81045" y="570934"/>
                    <a:pt x="38548" y="707986"/>
                    <a:pt x="24" y="846101"/>
                  </a:cubicBezTo>
                  <a:cubicBezTo>
                    <a:pt x="53995" y="843126"/>
                    <a:pt x="107967" y="838452"/>
                    <a:pt x="161512" y="833352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85450362-DCBE-46CC-8901-E70523F686C1}"/>
                </a:ext>
              </a:extLst>
            </p:cNvPr>
            <p:cNvSpPr/>
            <p:nvPr/>
          </p:nvSpPr>
          <p:spPr>
            <a:xfrm>
              <a:off x="4527476" y="5334088"/>
              <a:ext cx="256133" cy="786687"/>
            </a:xfrm>
            <a:custGeom>
              <a:avLst/>
              <a:gdLst>
                <a:gd name="connsiteX0" fmla="*/ 239282 w 256133"/>
                <a:gd name="connsiteY0" fmla="*/ 110786 h 786687"/>
                <a:gd name="connsiteX1" fmla="*/ 178299 w 256133"/>
                <a:gd name="connsiteY1" fmla="*/ 446936 h 786687"/>
                <a:gd name="connsiteX2" fmla="*/ 165337 w 256133"/>
                <a:gd name="connsiteY2" fmla="*/ 508769 h 786687"/>
                <a:gd name="connsiteX3" fmla="*/ 119866 w 256133"/>
                <a:gd name="connsiteY3" fmla="*/ 704042 h 786687"/>
                <a:gd name="connsiteX4" fmla="*/ 103292 w 256133"/>
                <a:gd name="connsiteY4" fmla="*/ 779687 h 786687"/>
                <a:gd name="connsiteX5" fmla="*/ 24 w 256133"/>
                <a:gd name="connsiteY5" fmla="*/ 786699 h 786687"/>
                <a:gd name="connsiteX6" fmla="*/ 57183 w 256133"/>
                <a:gd name="connsiteY6" fmla="*/ 608000 h 786687"/>
                <a:gd name="connsiteX7" fmla="*/ 109666 w 256133"/>
                <a:gd name="connsiteY7" fmla="*/ 425476 h 786687"/>
                <a:gd name="connsiteX8" fmla="*/ 163850 w 256133"/>
                <a:gd name="connsiteY8" fmla="*/ 173469 h 786687"/>
                <a:gd name="connsiteX9" fmla="*/ 184036 w 256133"/>
                <a:gd name="connsiteY9" fmla="*/ 27067 h 786687"/>
                <a:gd name="connsiteX10" fmla="*/ 243319 w 256133"/>
                <a:gd name="connsiteY10" fmla="*/ 507 h 786687"/>
                <a:gd name="connsiteX11" fmla="*/ 254368 w 256133"/>
                <a:gd name="connsiteY11" fmla="*/ 13256 h 786687"/>
                <a:gd name="connsiteX12" fmla="*/ 239282 w 256133"/>
                <a:gd name="connsiteY12" fmla="*/ 110786 h 786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6133" h="786687">
                  <a:moveTo>
                    <a:pt x="239282" y="110786"/>
                  </a:moveTo>
                  <a:cubicBezTo>
                    <a:pt x="221858" y="223403"/>
                    <a:pt x="201523" y="335446"/>
                    <a:pt x="178299" y="446936"/>
                  </a:cubicBezTo>
                  <a:cubicBezTo>
                    <a:pt x="174049" y="468185"/>
                    <a:pt x="169800" y="488158"/>
                    <a:pt x="165337" y="508769"/>
                  </a:cubicBezTo>
                  <a:cubicBezTo>
                    <a:pt x="151165" y="573938"/>
                    <a:pt x="136015" y="639022"/>
                    <a:pt x="119866" y="704042"/>
                  </a:cubicBezTo>
                  <a:cubicBezTo>
                    <a:pt x="117953" y="711904"/>
                    <a:pt x="112641" y="738465"/>
                    <a:pt x="103292" y="779687"/>
                  </a:cubicBezTo>
                  <a:cubicBezTo>
                    <a:pt x="97555" y="779687"/>
                    <a:pt x="29560" y="783724"/>
                    <a:pt x="24" y="786699"/>
                  </a:cubicBezTo>
                  <a:cubicBezTo>
                    <a:pt x="21273" y="721466"/>
                    <a:pt x="36784" y="673445"/>
                    <a:pt x="57183" y="608000"/>
                  </a:cubicBezTo>
                  <a:cubicBezTo>
                    <a:pt x="75669" y="547441"/>
                    <a:pt x="93518" y="486883"/>
                    <a:pt x="109666" y="425476"/>
                  </a:cubicBezTo>
                  <a:cubicBezTo>
                    <a:pt x="130915" y="342394"/>
                    <a:pt x="150251" y="258675"/>
                    <a:pt x="163850" y="173469"/>
                  </a:cubicBezTo>
                  <a:cubicBezTo>
                    <a:pt x="169800" y="134797"/>
                    <a:pt x="161513" y="60852"/>
                    <a:pt x="184036" y="27067"/>
                  </a:cubicBezTo>
                  <a:cubicBezTo>
                    <a:pt x="197274" y="7837"/>
                    <a:pt x="220137" y="-2426"/>
                    <a:pt x="243319" y="507"/>
                  </a:cubicBezTo>
                  <a:cubicBezTo>
                    <a:pt x="248164" y="3588"/>
                    <a:pt x="252010" y="8029"/>
                    <a:pt x="254368" y="13256"/>
                  </a:cubicBezTo>
                  <a:cubicBezTo>
                    <a:pt x="262018" y="33867"/>
                    <a:pt x="242894" y="88050"/>
                    <a:pt x="239282" y="110786"/>
                  </a:cubicBezTo>
                  <a:close/>
                </a:path>
              </a:pathLst>
            </a:custGeom>
            <a:solidFill>
              <a:srgbClr val="D67A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DDDD422-651D-4A6A-AE41-F85D230BF7D6}"/>
                </a:ext>
              </a:extLst>
            </p:cNvPr>
            <p:cNvSpPr/>
            <p:nvPr/>
          </p:nvSpPr>
          <p:spPr>
            <a:xfrm>
              <a:off x="4566349" y="4741751"/>
              <a:ext cx="443644" cy="699607"/>
            </a:xfrm>
            <a:custGeom>
              <a:avLst/>
              <a:gdLst>
                <a:gd name="connsiteX0" fmla="*/ 191060 w 443644"/>
                <a:gd name="connsiteY0" fmla="*/ 166387 h 699607"/>
                <a:gd name="connsiteX1" fmla="*/ 64844 w 443644"/>
                <a:gd name="connsiteY1" fmla="*/ 287716 h 699607"/>
                <a:gd name="connsiteX2" fmla="*/ 36 w 443644"/>
                <a:gd name="connsiteY2" fmla="*/ 447716 h 699607"/>
                <a:gd name="connsiteX3" fmla="*/ 9598 w 443644"/>
                <a:gd name="connsiteY3" fmla="*/ 528885 h 699607"/>
                <a:gd name="connsiteX4" fmla="*/ 38921 w 443644"/>
                <a:gd name="connsiteY4" fmla="*/ 610267 h 699607"/>
                <a:gd name="connsiteX5" fmla="*/ 291565 w 443644"/>
                <a:gd name="connsiteY5" fmla="*/ 682724 h 699607"/>
                <a:gd name="connsiteX6" fmla="*/ 443066 w 443644"/>
                <a:gd name="connsiteY6" fmla="*/ 454941 h 699607"/>
                <a:gd name="connsiteX7" fmla="*/ 435629 w 443644"/>
                <a:gd name="connsiteY7" fmla="*/ 323838 h 699607"/>
                <a:gd name="connsiteX8" fmla="*/ 414381 w 443644"/>
                <a:gd name="connsiteY8" fmla="*/ 159588 h 699607"/>
                <a:gd name="connsiteX9" fmla="*/ 393132 w 443644"/>
                <a:gd name="connsiteY9" fmla="*/ 12 h 699607"/>
                <a:gd name="connsiteX10" fmla="*/ 191060 w 443644"/>
                <a:gd name="connsiteY10" fmla="*/ 166387 h 699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3644" h="699607">
                  <a:moveTo>
                    <a:pt x="191060" y="166387"/>
                  </a:moveTo>
                  <a:cubicBezTo>
                    <a:pt x="144929" y="202403"/>
                    <a:pt x="102645" y="243052"/>
                    <a:pt x="64844" y="287716"/>
                  </a:cubicBezTo>
                  <a:cubicBezTo>
                    <a:pt x="26937" y="332911"/>
                    <a:pt x="4265" y="388901"/>
                    <a:pt x="36" y="447716"/>
                  </a:cubicBezTo>
                  <a:cubicBezTo>
                    <a:pt x="-197" y="475063"/>
                    <a:pt x="3011" y="502346"/>
                    <a:pt x="9598" y="528885"/>
                  </a:cubicBezTo>
                  <a:cubicBezTo>
                    <a:pt x="15144" y="557358"/>
                    <a:pt x="25024" y="584811"/>
                    <a:pt x="38921" y="610267"/>
                  </a:cubicBezTo>
                  <a:cubicBezTo>
                    <a:pt x="87580" y="692711"/>
                    <a:pt x="203809" y="721184"/>
                    <a:pt x="291565" y="682724"/>
                  </a:cubicBezTo>
                  <a:cubicBezTo>
                    <a:pt x="379321" y="644264"/>
                    <a:pt x="435417" y="550346"/>
                    <a:pt x="443066" y="454941"/>
                  </a:cubicBezTo>
                  <a:cubicBezTo>
                    <a:pt x="444936" y="411105"/>
                    <a:pt x="442450" y="367185"/>
                    <a:pt x="435629" y="323838"/>
                  </a:cubicBezTo>
                  <a:cubicBezTo>
                    <a:pt x="428681" y="269017"/>
                    <a:pt x="421605" y="214260"/>
                    <a:pt x="414381" y="159588"/>
                  </a:cubicBezTo>
                  <a:cubicBezTo>
                    <a:pt x="408006" y="108804"/>
                    <a:pt x="408856" y="48033"/>
                    <a:pt x="393132" y="12"/>
                  </a:cubicBezTo>
                  <a:cubicBezTo>
                    <a:pt x="320888" y="41021"/>
                    <a:pt x="255230" y="112841"/>
                    <a:pt x="191060" y="166387"/>
                  </a:cubicBezTo>
                  <a:close/>
                </a:path>
              </a:pathLst>
            </a:custGeom>
            <a:solidFill>
              <a:srgbClr val="FFFFFF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36119D07-FAF8-4680-A9D7-98548FCDF23F}"/>
                </a:ext>
              </a:extLst>
            </p:cNvPr>
            <p:cNvSpPr/>
            <p:nvPr/>
          </p:nvSpPr>
          <p:spPr>
            <a:xfrm>
              <a:off x="3612307" y="4643761"/>
              <a:ext cx="330544" cy="589016"/>
            </a:xfrm>
            <a:custGeom>
              <a:avLst/>
              <a:gdLst>
                <a:gd name="connsiteX0" fmla="*/ 329588 w 330544"/>
                <a:gd name="connsiteY0" fmla="*/ 523609 h 589016"/>
                <a:gd name="connsiteX1" fmla="*/ 166612 w 330544"/>
                <a:gd name="connsiteY1" fmla="*/ 586079 h 589016"/>
                <a:gd name="connsiteX2" fmla="*/ 24 w 330544"/>
                <a:gd name="connsiteY2" fmla="*/ 547194 h 589016"/>
                <a:gd name="connsiteX3" fmla="*/ 42521 w 330544"/>
                <a:gd name="connsiteY3" fmla="*/ 279039 h 589016"/>
                <a:gd name="connsiteX4" fmla="*/ 59733 w 330544"/>
                <a:gd name="connsiteY4" fmla="*/ 185971 h 589016"/>
                <a:gd name="connsiteX5" fmla="*/ 87356 w 330544"/>
                <a:gd name="connsiteY5" fmla="*/ 47856 h 589016"/>
                <a:gd name="connsiteX6" fmla="*/ 123265 w 330544"/>
                <a:gd name="connsiteY6" fmla="*/ 11946 h 589016"/>
                <a:gd name="connsiteX7" fmla="*/ 170012 w 330544"/>
                <a:gd name="connsiteY7" fmla="*/ 108627 h 589016"/>
                <a:gd name="connsiteX8" fmla="*/ 196573 w 330544"/>
                <a:gd name="connsiteY8" fmla="*/ 169610 h 589016"/>
                <a:gd name="connsiteX9" fmla="*/ 329588 w 330544"/>
                <a:gd name="connsiteY9" fmla="*/ 523609 h 589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0544" h="589016">
                  <a:moveTo>
                    <a:pt x="329588" y="523609"/>
                  </a:moveTo>
                  <a:cubicBezTo>
                    <a:pt x="279611" y="554355"/>
                    <a:pt x="224344" y="575540"/>
                    <a:pt x="166612" y="586079"/>
                  </a:cubicBezTo>
                  <a:cubicBezTo>
                    <a:pt x="108115" y="595662"/>
                    <a:pt x="48216" y="581681"/>
                    <a:pt x="24" y="547194"/>
                  </a:cubicBezTo>
                  <a:cubicBezTo>
                    <a:pt x="12773" y="457526"/>
                    <a:pt x="27222" y="367858"/>
                    <a:pt x="42521" y="279039"/>
                  </a:cubicBezTo>
                  <a:cubicBezTo>
                    <a:pt x="48046" y="247804"/>
                    <a:pt x="53783" y="217206"/>
                    <a:pt x="59733" y="185971"/>
                  </a:cubicBezTo>
                  <a:cubicBezTo>
                    <a:pt x="68232" y="139862"/>
                    <a:pt x="77794" y="93965"/>
                    <a:pt x="87356" y="47856"/>
                  </a:cubicBezTo>
                  <a:cubicBezTo>
                    <a:pt x="94155" y="13858"/>
                    <a:pt x="94155" y="-18014"/>
                    <a:pt x="123265" y="11946"/>
                  </a:cubicBezTo>
                  <a:cubicBezTo>
                    <a:pt x="143451" y="33195"/>
                    <a:pt x="157263" y="80791"/>
                    <a:pt x="170012" y="108627"/>
                  </a:cubicBezTo>
                  <a:cubicBezTo>
                    <a:pt x="173199" y="115851"/>
                    <a:pt x="183186" y="138587"/>
                    <a:pt x="196573" y="169610"/>
                  </a:cubicBezTo>
                  <a:cubicBezTo>
                    <a:pt x="245656" y="284564"/>
                    <a:pt x="341274" y="516809"/>
                    <a:pt x="329588" y="523609"/>
                  </a:cubicBezTo>
                  <a:close/>
                </a:path>
              </a:pathLst>
            </a:custGeom>
            <a:solidFill>
              <a:srgbClr val="FCC57C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B85CD524-4705-42FF-B8DB-506D87106576}"/>
                </a:ext>
              </a:extLst>
            </p:cNvPr>
            <p:cNvSpPr/>
            <p:nvPr/>
          </p:nvSpPr>
          <p:spPr>
            <a:xfrm>
              <a:off x="3605806" y="5169916"/>
              <a:ext cx="535798" cy="986980"/>
            </a:xfrm>
            <a:custGeom>
              <a:avLst/>
              <a:gdLst>
                <a:gd name="connsiteX0" fmla="*/ 535823 w 535798"/>
                <a:gd name="connsiteY0" fmla="*/ 986992 h 986980"/>
                <a:gd name="connsiteX1" fmla="*/ 187986 w 535798"/>
                <a:gd name="connsiteY1" fmla="*/ 944496 h 986980"/>
                <a:gd name="connsiteX2" fmla="*/ 136565 w 535798"/>
                <a:gd name="connsiteY2" fmla="*/ 704813 h 986980"/>
                <a:gd name="connsiteX3" fmla="*/ 125729 w 535798"/>
                <a:gd name="connsiteY3" fmla="*/ 653180 h 986980"/>
                <a:gd name="connsiteX4" fmla="*/ 4400 w 535798"/>
                <a:gd name="connsiteY4" fmla="*/ 36975 h 986980"/>
                <a:gd name="connsiteX5" fmla="*/ 84719 w 535798"/>
                <a:gd name="connsiteY5" fmla="*/ 14027 h 986980"/>
                <a:gd name="connsiteX6" fmla="*/ 343312 w 535798"/>
                <a:gd name="connsiteY6" fmla="*/ 1065 h 986980"/>
                <a:gd name="connsiteX7" fmla="*/ 449555 w 535798"/>
                <a:gd name="connsiteY7" fmla="*/ 569674 h 986980"/>
                <a:gd name="connsiteX8" fmla="*/ 515425 w 535798"/>
                <a:gd name="connsiteY8" fmla="*/ 900724 h 986980"/>
                <a:gd name="connsiteX9" fmla="*/ 535823 w 535798"/>
                <a:gd name="connsiteY9" fmla="*/ 986992 h 986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798" h="986980">
                  <a:moveTo>
                    <a:pt x="535823" y="986992"/>
                  </a:moveTo>
                  <a:cubicBezTo>
                    <a:pt x="418638" y="986100"/>
                    <a:pt x="301942" y="971843"/>
                    <a:pt x="187986" y="944496"/>
                  </a:cubicBezTo>
                  <a:cubicBezTo>
                    <a:pt x="170563" y="864814"/>
                    <a:pt x="153351" y="784708"/>
                    <a:pt x="136565" y="704813"/>
                  </a:cubicBezTo>
                  <a:cubicBezTo>
                    <a:pt x="132953" y="688240"/>
                    <a:pt x="129128" y="671028"/>
                    <a:pt x="125729" y="653180"/>
                  </a:cubicBezTo>
                  <a:cubicBezTo>
                    <a:pt x="87269" y="466194"/>
                    <a:pt x="38398" y="208237"/>
                    <a:pt x="4400" y="36975"/>
                  </a:cubicBezTo>
                  <a:cubicBezTo>
                    <a:pt x="-9836" y="-34420"/>
                    <a:pt x="9075" y="20826"/>
                    <a:pt x="84719" y="14027"/>
                  </a:cubicBezTo>
                  <a:cubicBezTo>
                    <a:pt x="105967" y="12114"/>
                    <a:pt x="342675" y="-2122"/>
                    <a:pt x="343312" y="1065"/>
                  </a:cubicBezTo>
                  <a:cubicBezTo>
                    <a:pt x="381772" y="192301"/>
                    <a:pt x="414707" y="380987"/>
                    <a:pt x="449555" y="569674"/>
                  </a:cubicBezTo>
                  <a:cubicBezTo>
                    <a:pt x="470803" y="680165"/>
                    <a:pt x="492051" y="790232"/>
                    <a:pt x="515425" y="900724"/>
                  </a:cubicBezTo>
                  <a:cubicBezTo>
                    <a:pt x="522012" y="928985"/>
                    <a:pt x="530299" y="957882"/>
                    <a:pt x="535823" y="986992"/>
                  </a:cubicBezTo>
                  <a:close/>
                </a:path>
              </a:pathLst>
            </a:custGeom>
            <a:solidFill>
              <a:srgbClr val="FFE21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FFFE20A-3719-4817-BD36-F66B5AD2B1B7}"/>
                </a:ext>
              </a:extLst>
            </p:cNvPr>
            <p:cNvSpPr/>
            <p:nvPr/>
          </p:nvSpPr>
          <p:spPr>
            <a:xfrm>
              <a:off x="4199527" y="6258652"/>
              <a:ext cx="574074" cy="836605"/>
            </a:xfrm>
            <a:custGeom>
              <a:avLst/>
              <a:gdLst>
                <a:gd name="connsiteX0" fmla="*/ 420405 w 574074"/>
                <a:gd name="connsiteY0" fmla="*/ 299427 h 836605"/>
                <a:gd name="connsiteX1" fmla="*/ 380882 w 574074"/>
                <a:gd name="connsiteY1" fmla="*/ 548459 h 836605"/>
                <a:gd name="connsiteX2" fmla="*/ 70230 w 574074"/>
                <a:gd name="connsiteY2" fmla="*/ 721422 h 836605"/>
                <a:gd name="connsiteX3" fmla="*/ 1598 w 574074"/>
                <a:gd name="connsiteY3" fmla="*/ 796003 h 836605"/>
                <a:gd name="connsiteX4" fmla="*/ 79155 w 574074"/>
                <a:gd name="connsiteY4" fmla="*/ 834038 h 836605"/>
                <a:gd name="connsiteX5" fmla="*/ 315862 w 574074"/>
                <a:gd name="connsiteY5" fmla="*/ 817889 h 836605"/>
                <a:gd name="connsiteX6" fmla="*/ 509223 w 574074"/>
                <a:gd name="connsiteY6" fmla="*/ 688274 h 836605"/>
                <a:gd name="connsiteX7" fmla="*/ 562132 w 574074"/>
                <a:gd name="connsiteY7" fmla="*/ 512975 h 836605"/>
                <a:gd name="connsiteX8" fmla="*/ 568931 w 574074"/>
                <a:gd name="connsiteY8" fmla="*/ 93318 h 836605"/>
                <a:gd name="connsiteX9" fmla="*/ 430391 w 574074"/>
                <a:gd name="connsiteY9" fmla="*/ 32760 h 836605"/>
                <a:gd name="connsiteX10" fmla="*/ 420405 w 574074"/>
                <a:gd name="connsiteY10" fmla="*/ 299427 h 836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4074" h="836605">
                  <a:moveTo>
                    <a:pt x="420405" y="299427"/>
                  </a:moveTo>
                  <a:cubicBezTo>
                    <a:pt x="428266" y="384421"/>
                    <a:pt x="426779" y="476215"/>
                    <a:pt x="380882" y="548459"/>
                  </a:cubicBezTo>
                  <a:cubicBezTo>
                    <a:pt x="315862" y="650664"/>
                    <a:pt x="185397" y="683812"/>
                    <a:pt x="70230" y="721422"/>
                  </a:cubicBezTo>
                  <a:cubicBezTo>
                    <a:pt x="34533" y="732895"/>
                    <a:pt x="-8814" y="759881"/>
                    <a:pt x="1598" y="796003"/>
                  </a:cubicBezTo>
                  <a:cubicBezTo>
                    <a:pt x="10097" y="825539"/>
                    <a:pt x="48344" y="832763"/>
                    <a:pt x="79155" y="834038"/>
                  </a:cubicBezTo>
                  <a:cubicBezTo>
                    <a:pt x="158411" y="840412"/>
                    <a:pt x="238199" y="834952"/>
                    <a:pt x="315862" y="817889"/>
                  </a:cubicBezTo>
                  <a:cubicBezTo>
                    <a:pt x="394226" y="800317"/>
                    <a:pt x="463199" y="754080"/>
                    <a:pt x="509223" y="688274"/>
                  </a:cubicBezTo>
                  <a:cubicBezTo>
                    <a:pt x="539714" y="634515"/>
                    <a:pt x="557797" y="574616"/>
                    <a:pt x="562132" y="512975"/>
                  </a:cubicBezTo>
                  <a:cubicBezTo>
                    <a:pt x="575348" y="373479"/>
                    <a:pt x="577622" y="233175"/>
                    <a:pt x="568931" y="93318"/>
                  </a:cubicBezTo>
                  <a:cubicBezTo>
                    <a:pt x="566169" y="13848"/>
                    <a:pt x="493924" y="-36510"/>
                    <a:pt x="430391" y="32760"/>
                  </a:cubicBezTo>
                  <a:cubicBezTo>
                    <a:pt x="374508" y="93530"/>
                    <a:pt x="413818" y="227183"/>
                    <a:pt x="420405" y="299427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AF12162E-8139-4A7C-9053-C892EB7C65B1}"/>
                </a:ext>
              </a:extLst>
            </p:cNvPr>
            <p:cNvSpPr/>
            <p:nvPr/>
          </p:nvSpPr>
          <p:spPr>
            <a:xfrm>
              <a:off x="4743573" y="4771286"/>
              <a:ext cx="184436" cy="346136"/>
            </a:xfrm>
            <a:custGeom>
              <a:avLst/>
              <a:gdLst>
                <a:gd name="connsiteX0" fmla="*/ 184461 w 184436"/>
                <a:gd name="connsiteY0" fmla="*/ 12 h 346136"/>
                <a:gd name="connsiteX1" fmla="*/ 130915 w 184436"/>
                <a:gd name="connsiteY1" fmla="*/ 81606 h 346136"/>
                <a:gd name="connsiteX2" fmla="*/ 85018 w 184436"/>
                <a:gd name="connsiteY2" fmla="*/ 169999 h 346136"/>
                <a:gd name="connsiteX3" fmla="*/ 24 w 184436"/>
                <a:gd name="connsiteY3" fmla="*/ 346149 h 34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4436" h="346136">
                  <a:moveTo>
                    <a:pt x="184461" y="12"/>
                  </a:moveTo>
                  <a:cubicBezTo>
                    <a:pt x="165975" y="26785"/>
                    <a:pt x="147489" y="53558"/>
                    <a:pt x="130915" y="81606"/>
                  </a:cubicBezTo>
                  <a:cubicBezTo>
                    <a:pt x="114341" y="109654"/>
                    <a:pt x="99680" y="140252"/>
                    <a:pt x="85018" y="169999"/>
                  </a:cubicBezTo>
                  <a:cubicBezTo>
                    <a:pt x="56694" y="228921"/>
                    <a:pt x="28349" y="287652"/>
                    <a:pt x="24" y="34614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07B96839-B7B9-428F-B6D0-9479EA294009}"/>
                </a:ext>
              </a:extLst>
            </p:cNvPr>
            <p:cNvSpPr/>
            <p:nvPr/>
          </p:nvSpPr>
          <p:spPr>
            <a:xfrm>
              <a:off x="4829629" y="4764912"/>
              <a:ext cx="126853" cy="389058"/>
            </a:xfrm>
            <a:custGeom>
              <a:avLst/>
              <a:gdLst>
                <a:gd name="connsiteX0" fmla="*/ 126878 w 126853"/>
                <a:gd name="connsiteY0" fmla="*/ 388858 h 389058"/>
                <a:gd name="connsiteX1" fmla="*/ 111366 w 126853"/>
                <a:gd name="connsiteY1" fmla="*/ 183174 h 389058"/>
                <a:gd name="connsiteX2" fmla="*/ 106904 w 126853"/>
                <a:gd name="connsiteY2" fmla="*/ 80331 h 389058"/>
                <a:gd name="connsiteX3" fmla="*/ 105204 w 126853"/>
                <a:gd name="connsiteY3" fmla="*/ 12 h 389058"/>
                <a:gd name="connsiteX4" fmla="*/ 69932 w 126853"/>
                <a:gd name="connsiteY4" fmla="*/ 91380 h 389058"/>
                <a:gd name="connsiteX5" fmla="*/ 41034 w 126853"/>
                <a:gd name="connsiteY5" fmla="*/ 188698 h 389058"/>
                <a:gd name="connsiteX6" fmla="*/ 24 w 126853"/>
                <a:gd name="connsiteY6" fmla="*/ 389071 h 389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853" h="389058">
                  <a:moveTo>
                    <a:pt x="126878" y="388858"/>
                  </a:moveTo>
                  <a:cubicBezTo>
                    <a:pt x="120291" y="320438"/>
                    <a:pt x="114979" y="251806"/>
                    <a:pt x="111366" y="183174"/>
                  </a:cubicBezTo>
                  <a:cubicBezTo>
                    <a:pt x="109454" y="148964"/>
                    <a:pt x="107967" y="114541"/>
                    <a:pt x="106904" y="80331"/>
                  </a:cubicBezTo>
                  <a:cubicBezTo>
                    <a:pt x="108583" y="53558"/>
                    <a:pt x="108009" y="26700"/>
                    <a:pt x="105204" y="12"/>
                  </a:cubicBezTo>
                  <a:cubicBezTo>
                    <a:pt x="89905" y="28974"/>
                    <a:pt x="78070" y="59635"/>
                    <a:pt x="69932" y="91380"/>
                  </a:cubicBezTo>
                  <a:cubicBezTo>
                    <a:pt x="59095" y="123465"/>
                    <a:pt x="48684" y="155126"/>
                    <a:pt x="41034" y="188698"/>
                  </a:cubicBezTo>
                  <a:cubicBezTo>
                    <a:pt x="24035" y="254781"/>
                    <a:pt x="11286" y="321713"/>
                    <a:pt x="24" y="389071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672273B3-78AB-44AE-83D0-F00AE7C62A2E}"/>
                </a:ext>
              </a:extLst>
            </p:cNvPr>
            <p:cNvSpPr/>
            <p:nvPr/>
          </p:nvSpPr>
          <p:spPr>
            <a:xfrm>
              <a:off x="3672227" y="4644186"/>
              <a:ext cx="136839" cy="204408"/>
            </a:xfrm>
            <a:custGeom>
              <a:avLst/>
              <a:gdLst>
                <a:gd name="connsiteX0" fmla="*/ 136864 w 136839"/>
                <a:gd name="connsiteY0" fmla="*/ 169610 h 204408"/>
                <a:gd name="connsiteX1" fmla="*/ 130915 w 136839"/>
                <a:gd name="connsiteY1" fmla="*/ 173647 h 204408"/>
                <a:gd name="connsiteX2" fmla="*/ 78644 w 136839"/>
                <a:gd name="connsiteY2" fmla="*/ 200420 h 204408"/>
                <a:gd name="connsiteX3" fmla="*/ 24 w 136839"/>
                <a:gd name="connsiteY3" fmla="*/ 185971 h 204408"/>
                <a:gd name="connsiteX4" fmla="*/ 27648 w 136839"/>
                <a:gd name="connsiteY4" fmla="*/ 47856 h 204408"/>
                <a:gd name="connsiteX5" fmla="*/ 63557 w 136839"/>
                <a:gd name="connsiteY5" fmla="*/ 11946 h 204408"/>
                <a:gd name="connsiteX6" fmla="*/ 110304 w 136839"/>
                <a:gd name="connsiteY6" fmla="*/ 108627 h 204408"/>
                <a:gd name="connsiteX7" fmla="*/ 136864 w 136839"/>
                <a:gd name="connsiteY7" fmla="*/ 169610 h 20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839" h="204408">
                  <a:moveTo>
                    <a:pt x="136864" y="169610"/>
                  </a:moveTo>
                  <a:lnTo>
                    <a:pt x="130915" y="173647"/>
                  </a:lnTo>
                  <a:cubicBezTo>
                    <a:pt x="114766" y="184866"/>
                    <a:pt x="97172" y="193854"/>
                    <a:pt x="78644" y="200420"/>
                  </a:cubicBezTo>
                  <a:cubicBezTo>
                    <a:pt x="51658" y="209004"/>
                    <a:pt x="22187" y="203586"/>
                    <a:pt x="24" y="185971"/>
                  </a:cubicBezTo>
                  <a:cubicBezTo>
                    <a:pt x="8524" y="139862"/>
                    <a:pt x="18086" y="93965"/>
                    <a:pt x="27648" y="47856"/>
                  </a:cubicBezTo>
                  <a:cubicBezTo>
                    <a:pt x="34447" y="13858"/>
                    <a:pt x="34447" y="-18014"/>
                    <a:pt x="63557" y="11946"/>
                  </a:cubicBezTo>
                  <a:cubicBezTo>
                    <a:pt x="83743" y="33195"/>
                    <a:pt x="97555" y="80791"/>
                    <a:pt x="110304" y="108627"/>
                  </a:cubicBezTo>
                  <a:cubicBezTo>
                    <a:pt x="113704" y="115426"/>
                    <a:pt x="123691" y="138162"/>
                    <a:pt x="136864" y="1696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76AA030-6E61-4968-A4B9-DD101579B915}"/>
                </a:ext>
              </a:extLst>
            </p:cNvPr>
            <p:cNvSpPr/>
            <p:nvPr/>
          </p:nvSpPr>
          <p:spPr>
            <a:xfrm>
              <a:off x="3707582" y="5273734"/>
              <a:ext cx="231362" cy="758221"/>
            </a:xfrm>
            <a:custGeom>
              <a:avLst/>
              <a:gdLst>
                <a:gd name="connsiteX0" fmla="*/ 119783 w 231362"/>
                <a:gd name="connsiteY0" fmla="*/ 563173 h 758221"/>
                <a:gd name="connsiteX1" fmla="*/ 219863 w 231362"/>
                <a:gd name="connsiteY1" fmla="*/ 758234 h 758221"/>
                <a:gd name="connsiteX2" fmla="*/ 230062 w 231362"/>
                <a:gd name="connsiteY2" fmla="*/ 703838 h 758221"/>
                <a:gd name="connsiteX3" fmla="*/ 165254 w 231362"/>
                <a:gd name="connsiteY3" fmla="*/ 346227 h 758221"/>
                <a:gd name="connsiteX4" fmla="*/ 55400 w 231362"/>
                <a:gd name="connsiteY4" fmla="*/ 15601 h 758221"/>
                <a:gd name="connsiteX5" fmla="*/ 22677 w 231362"/>
                <a:gd name="connsiteY5" fmla="*/ 178364 h 758221"/>
                <a:gd name="connsiteX6" fmla="*/ 119783 w 231362"/>
                <a:gd name="connsiteY6" fmla="*/ 563173 h 758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1362" h="758221">
                  <a:moveTo>
                    <a:pt x="119783" y="563173"/>
                  </a:moveTo>
                  <a:cubicBezTo>
                    <a:pt x="139756" y="637755"/>
                    <a:pt x="165467" y="719562"/>
                    <a:pt x="219863" y="758234"/>
                  </a:cubicBezTo>
                  <a:cubicBezTo>
                    <a:pt x="233037" y="748460"/>
                    <a:pt x="232399" y="724024"/>
                    <a:pt x="230062" y="703838"/>
                  </a:cubicBezTo>
                  <a:cubicBezTo>
                    <a:pt x="216442" y="583317"/>
                    <a:pt x="194790" y="463858"/>
                    <a:pt x="165254" y="346227"/>
                  </a:cubicBezTo>
                  <a:cubicBezTo>
                    <a:pt x="148043" y="278020"/>
                    <a:pt x="107246" y="54911"/>
                    <a:pt x="55400" y="15601"/>
                  </a:cubicBezTo>
                  <a:cubicBezTo>
                    <a:pt x="-38093" y="-55581"/>
                    <a:pt x="12903" y="137780"/>
                    <a:pt x="22677" y="178364"/>
                  </a:cubicBezTo>
                  <a:cubicBezTo>
                    <a:pt x="53126" y="307130"/>
                    <a:pt x="85509" y="435406"/>
                    <a:pt x="119783" y="563173"/>
                  </a:cubicBezTo>
                  <a:close/>
                </a:path>
              </a:pathLst>
            </a:custGeom>
            <a:solidFill>
              <a:srgbClr val="FFF0A4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5F528A71-9332-4CEA-85AD-046F864BAD38}"/>
                </a:ext>
              </a:extLst>
            </p:cNvPr>
            <p:cNvSpPr/>
            <p:nvPr/>
          </p:nvSpPr>
          <p:spPr>
            <a:xfrm>
              <a:off x="3730205" y="6247803"/>
              <a:ext cx="698271" cy="212946"/>
            </a:xfrm>
            <a:custGeom>
              <a:avLst/>
              <a:gdLst>
                <a:gd name="connsiteX0" fmla="*/ 613284 w 698271"/>
                <a:gd name="connsiteY0" fmla="*/ 4724 h 212946"/>
                <a:gd name="connsiteX1" fmla="*/ 664918 w 698271"/>
                <a:gd name="connsiteY1" fmla="*/ 2599 h 212946"/>
                <a:gd name="connsiteX2" fmla="*/ 687654 w 698271"/>
                <a:gd name="connsiteY2" fmla="*/ 95455 h 212946"/>
                <a:gd name="connsiteX3" fmla="*/ 597348 w 698271"/>
                <a:gd name="connsiteY3" fmla="*/ 154526 h 212946"/>
                <a:gd name="connsiteX4" fmla="*/ 263323 w 698271"/>
                <a:gd name="connsiteY4" fmla="*/ 212959 h 212946"/>
                <a:gd name="connsiteX5" fmla="*/ 72087 w 698271"/>
                <a:gd name="connsiteY5" fmla="*/ 170462 h 212946"/>
                <a:gd name="connsiteX6" fmla="*/ 11529 w 698271"/>
                <a:gd name="connsiteY6" fmla="*/ 28097 h 212946"/>
                <a:gd name="connsiteX7" fmla="*/ 182791 w 698271"/>
                <a:gd name="connsiteY7" fmla="*/ 26822 h 212946"/>
                <a:gd name="connsiteX8" fmla="*/ 613284 w 698271"/>
                <a:gd name="connsiteY8" fmla="*/ 4724 h 21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271" h="212946">
                  <a:moveTo>
                    <a:pt x="613284" y="4724"/>
                  </a:moveTo>
                  <a:cubicBezTo>
                    <a:pt x="629964" y="-737"/>
                    <a:pt x="647834" y="-1459"/>
                    <a:pt x="664918" y="2599"/>
                  </a:cubicBezTo>
                  <a:cubicBezTo>
                    <a:pt x="699553" y="14498"/>
                    <a:pt x="707415" y="64432"/>
                    <a:pt x="687654" y="95455"/>
                  </a:cubicBezTo>
                  <a:cubicBezTo>
                    <a:pt x="665046" y="124735"/>
                    <a:pt x="633237" y="145559"/>
                    <a:pt x="597348" y="154526"/>
                  </a:cubicBezTo>
                  <a:cubicBezTo>
                    <a:pt x="489980" y="192241"/>
                    <a:pt x="377129" y="211981"/>
                    <a:pt x="263323" y="212959"/>
                  </a:cubicBezTo>
                  <a:cubicBezTo>
                    <a:pt x="197028" y="212959"/>
                    <a:pt x="127545" y="206372"/>
                    <a:pt x="72087" y="170462"/>
                  </a:cubicBezTo>
                  <a:cubicBezTo>
                    <a:pt x="32352" y="144539"/>
                    <a:pt x="-24593" y="76119"/>
                    <a:pt x="11529" y="28097"/>
                  </a:cubicBezTo>
                  <a:cubicBezTo>
                    <a:pt x="47651" y="-19925"/>
                    <a:pt x="136045" y="18748"/>
                    <a:pt x="182791" y="26822"/>
                  </a:cubicBezTo>
                  <a:cubicBezTo>
                    <a:pt x="325368" y="51258"/>
                    <a:pt x="473045" y="35959"/>
                    <a:pt x="613284" y="4724"/>
                  </a:cubicBezTo>
                  <a:close/>
                </a:path>
              </a:pathLst>
            </a:custGeom>
            <a:solidFill>
              <a:srgbClr val="50AD9F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551852B9-E957-493D-A350-010CC464BF8F}"/>
              </a:ext>
            </a:extLst>
          </p:cNvPr>
          <p:cNvSpPr/>
          <p:nvPr userDrawn="1"/>
        </p:nvSpPr>
        <p:spPr>
          <a:xfrm>
            <a:off x="1129392" y="2609505"/>
            <a:ext cx="425620" cy="370178"/>
          </a:xfrm>
          <a:custGeom>
            <a:avLst/>
            <a:gdLst>
              <a:gd name="connsiteX0" fmla="*/ 409517 w 425620"/>
              <a:gd name="connsiteY0" fmla="*/ 129381 h 370178"/>
              <a:gd name="connsiteX1" fmla="*/ 291375 w 425620"/>
              <a:gd name="connsiteY1" fmla="*/ 273445 h 370178"/>
              <a:gd name="connsiteX2" fmla="*/ 212969 w 425620"/>
              <a:gd name="connsiteY2" fmla="*/ 337191 h 370178"/>
              <a:gd name="connsiteX3" fmla="*/ 182796 w 425620"/>
              <a:gd name="connsiteY3" fmla="*/ 358439 h 370178"/>
              <a:gd name="connsiteX4" fmla="*/ 61680 w 425620"/>
              <a:gd name="connsiteY4" fmla="*/ 356102 h 370178"/>
              <a:gd name="connsiteX5" fmla="*/ 4947 w 425620"/>
              <a:gd name="connsiteY5" fmla="*/ 313180 h 370178"/>
              <a:gd name="connsiteX6" fmla="*/ 8559 w 425620"/>
              <a:gd name="connsiteY6" fmla="*/ 244547 h 370178"/>
              <a:gd name="connsiteX7" fmla="*/ 75491 w 425620"/>
              <a:gd name="connsiteY7" fmla="*/ 142130 h 370178"/>
              <a:gd name="connsiteX8" fmla="*/ 93978 w 425620"/>
              <a:gd name="connsiteY8" fmla="*/ 120881 h 370178"/>
              <a:gd name="connsiteX9" fmla="*/ 169622 w 425620"/>
              <a:gd name="connsiteY9" fmla="*/ 49274 h 370178"/>
              <a:gd name="connsiteX10" fmla="*/ 326648 w 425620"/>
              <a:gd name="connsiteY10" fmla="*/ 403 h 370178"/>
              <a:gd name="connsiteX11" fmla="*/ 425028 w 425620"/>
              <a:gd name="connsiteY11" fmla="*/ 58836 h 370178"/>
              <a:gd name="connsiteX12" fmla="*/ 409517 w 425620"/>
              <a:gd name="connsiteY12" fmla="*/ 129381 h 37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5620" h="370178">
                <a:moveTo>
                  <a:pt x="409517" y="129381"/>
                </a:moveTo>
                <a:cubicBezTo>
                  <a:pt x="379582" y="184435"/>
                  <a:pt x="339497" y="233307"/>
                  <a:pt x="291375" y="273445"/>
                </a:cubicBezTo>
                <a:cubicBezTo>
                  <a:pt x="266090" y="295969"/>
                  <a:pt x="239529" y="317004"/>
                  <a:pt x="212969" y="337191"/>
                </a:cubicBezTo>
                <a:cubicBezTo>
                  <a:pt x="203547" y="345137"/>
                  <a:pt x="193450" y="352234"/>
                  <a:pt x="182796" y="358439"/>
                </a:cubicBezTo>
                <a:cubicBezTo>
                  <a:pt x="143922" y="374885"/>
                  <a:pt x="99891" y="374035"/>
                  <a:pt x="61680" y="356102"/>
                </a:cubicBezTo>
                <a:cubicBezTo>
                  <a:pt x="38077" y="349366"/>
                  <a:pt x="17842" y="334067"/>
                  <a:pt x="4947" y="313180"/>
                </a:cubicBezTo>
                <a:cubicBezTo>
                  <a:pt x="-2694" y="290678"/>
                  <a:pt x="-1400" y="266115"/>
                  <a:pt x="8559" y="244547"/>
                </a:cubicBezTo>
                <a:cubicBezTo>
                  <a:pt x="24366" y="206576"/>
                  <a:pt x="47057" y="171856"/>
                  <a:pt x="75491" y="142130"/>
                </a:cubicBezTo>
                <a:lnTo>
                  <a:pt x="93978" y="120881"/>
                </a:lnTo>
                <a:cubicBezTo>
                  <a:pt x="117125" y="94916"/>
                  <a:pt x="142430" y="70969"/>
                  <a:pt x="169622" y="49274"/>
                </a:cubicBezTo>
                <a:cubicBezTo>
                  <a:pt x="214316" y="14491"/>
                  <a:pt x="270114" y="-2869"/>
                  <a:pt x="326648" y="403"/>
                </a:cubicBezTo>
                <a:cubicBezTo>
                  <a:pt x="363620" y="1890"/>
                  <a:pt x="416954" y="16552"/>
                  <a:pt x="425028" y="58836"/>
                </a:cubicBezTo>
                <a:cubicBezTo>
                  <a:pt x="427586" y="83399"/>
                  <a:pt x="422147" y="108154"/>
                  <a:pt x="409517" y="129381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593B9B5E-D28F-4444-A1C8-83EDE490E5C4}"/>
              </a:ext>
            </a:extLst>
          </p:cNvPr>
          <p:cNvSpPr/>
          <p:nvPr userDrawn="1"/>
        </p:nvSpPr>
        <p:spPr>
          <a:xfrm>
            <a:off x="1064666" y="2662804"/>
            <a:ext cx="338228" cy="297053"/>
          </a:xfrm>
          <a:custGeom>
            <a:avLst/>
            <a:gdLst>
              <a:gd name="connsiteX0" fmla="*/ 116419 w 338228"/>
              <a:gd name="connsiteY0" fmla="*/ 24873 h 297053"/>
              <a:gd name="connsiteX1" fmla="*/ 145105 w 338228"/>
              <a:gd name="connsiteY1" fmla="*/ 35284 h 297053"/>
              <a:gd name="connsiteX2" fmla="*/ 261971 w 338228"/>
              <a:gd name="connsiteY2" fmla="*/ 77781 h 297053"/>
              <a:gd name="connsiteX3" fmla="*/ 264946 w 338228"/>
              <a:gd name="connsiteY3" fmla="*/ 77781 h 297053"/>
              <a:gd name="connsiteX4" fmla="*/ 266221 w 338228"/>
              <a:gd name="connsiteY4" fmla="*/ 78844 h 297053"/>
              <a:gd name="connsiteX5" fmla="*/ 291507 w 338228"/>
              <a:gd name="connsiteY5" fmla="*/ 101367 h 297053"/>
              <a:gd name="connsiteX6" fmla="*/ 294481 w 338228"/>
              <a:gd name="connsiteY6" fmla="*/ 103917 h 297053"/>
              <a:gd name="connsiteX7" fmla="*/ 298731 w 338228"/>
              <a:gd name="connsiteY7" fmla="*/ 107529 h 297053"/>
              <a:gd name="connsiteX8" fmla="*/ 305318 w 338228"/>
              <a:gd name="connsiteY8" fmla="*/ 139614 h 297053"/>
              <a:gd name="connsiteX9" fmla="*/ 310205 w 338228"/>
              <a:gd name="connsiteY9" fmla="*/ 162988 h 297053"/>
              <a:gd name="connsiteX10" fmla="*/ 312967 w 338228"/>
              <a:gd name="connsiteY10" fmla="*/ 174037 h 297053"/>
              <a:gd name="connsiteX11" fmla="*/ 312967 w 338228"/>
              <a:gd name="connsiteY11" fmla="*/ 175736 h 297053"/>
              <a:gd name="connsiteX12" fmla="*/ 312967 w 338228"/>
              <a:gd name="connsiteY12" fmla="*/ 175736 h 297053"/>
              <a:gd name="connsiteX13" fmla="*/ 234561 w 338228"/>
              <a:gd name="connsiteY13" fmla="*/ 239482 h 297053"/>
              <a:gd name="connsiteX14" fmla="*/ 204176 w 338228"/>
              <a:gd name="connsiteY14" fmla="*/ 260730 h 297053"/>
              <a:gd name="connsiteX15" fmla="*/ 152329 w 338228"/>
              <a:gd name="connsiteY15" fmla="*/ 272630 h 297053"/>
              <a:gd name="connsiteX16" fmla="*/ 83059 w 338228"/>
              <a:gd name="connsiteY16" fmla="*/ 258180 h 297053"/>
              <a:gd name="connsiteX17" fmla="*/ 27176 w 338228"/>
              <a:gd name="connsiteY17" fmla="*/ 217383 h 297053"/>
              <a:gd name="connsiteX18" fmla="*/ 30788 w 338228"/>
              <a:gd name="connsiteY18" fmla="*/ 148751 h 297053"/>
              <a:gd name="connsiteX19" fmla="*/ 97933 w 338228"/>
              <a:gd name="connsiteY19" fmla="*/ 46334 h 297053"/>
              <a:gd name="connsiteX20" fmla="*/ 116419 w 338228"/>
              <a:gd name="connsiteY20" fmla="*/ 25085 h 297053"/>
              <a:gd name="connsiteX21" fmla="*/ 109620 w 338228"/>
              <a:gd name="connsiteY21" fmla="*/ 12 h 297053"/>
              <a:gd name="connsiteX22" fmla="*/ 99846 w 338228"/>
              <a:gd name="connsiteY22" fmla="*/ 10636 h 297053"/>
              <a:gd name="connsiteX23" fmla="*/ 81359 w 338228"/>
              <a:gd name="connsiteY23" fmla="*/ 31885 h 297053"/>
              <a:gd name="connsiteX24" fmla="*/ 10390 w 338228"/>
              <a:gd name="connsiteY24" fmla="*/ 140889 h 297053"/>
              <a:gd name="connsiteX25" fmla="*/ 6990 w 338228"/>
              <a:gd name="connsiteY25" fmla="*/ 225883 h 297053"/>
              <a:gd name="connsiteX26" fmla="*/ 76260 w 338228"/>
              <a:gd name="connsiteY26" fmla="*/ 281129 h 297053"/>
              <a:gd name="connsiteX27" fmla="*/ 153179 w 338228"/>
              <a:gd name="connsiteY27" fmla="*/ 297065 h 297053"/>
              <a:gd name="connsiteX28" fmla="*/ 215862 w 338228"/>
              <a:gd name="connsiteY28" fmla="*/ 281129 h 297053"/>
              <a:gd name="connsiteX29" fmla="*/ 248160 w 338228"/>
              <a:gd name="connsiteY29" fmla="*/ 259880 h 297053"/>
              <a:gd name="connsiteX30" fmla="*/ 327841 w 338228"/>
              <a:gd name="connsiteY30" fmla="*/ 194435 h 297053"/>
              <a:gd name="connsiteX31" fmla="*/ 338253 w 338228"/>
              <a:gd name="connsiteY31" fmla="*/ 185086 h 297053"/>
              <a:gd name="connsiteX32" fmla="*/ 334003 w 338228"/>
              <a:gd name="connsiteY32" fmla="*/ 171912 h 297053"/>
              <a:gd name="connsiteX33" fmla="*/ 334003 w 338228"/>
              <a:gd name="connsiteY33" fmla="*/ 171912 h 297053"/>
              <a:gd name="connsiteX34" fmla="*/ 331029 w 338228"/>
              <a:gd name="connsiteY34" fmla="*/ 160438 h 297053"/>
              <a:gd name="connsiteX35" fmla="*/ 326354 w 338228"/>
              <a:gd name="connsiteY35" fmla="*/ 137914 h 297053"/>
              <a:gd name="connsiteX36" fmla="*/ 319767 w 338228"/>
              <a:gd name="connsiteY36" fmla="*/ 105829 h 297053"/>
              <a:gd name="connsiteX37" fmla="*/ 318280 w 338228"/>
              <a:gd name="connsiteY37" fmla="*/ 98817 h 297053"/>
              <a:gd name="connsiteX38" fmla="*/ 312967 w 338228"/>
              <a:gd name="connsiteY38" fmla="*/ 94142 h 297053"/>
              <a:gd name="connsiteX39" fmla="*/ 308718 w 338228"/>
              <a:gd name="connsiteY39" fmla="*/ 90530 h 297053"/>
              <a:gd name="connsiteX40" fmla="*/ 305743 w 338228"/>
              <a:gd name="connsiteY40" fmla="*/ 87768 h 297053"/>
              <a:gd name="connsiteX41" fmla="*/ 280457 w 338228"/>
              <a:gd name="connsiteY41" fmla="*/ 66519 h 297053"/>
              <a:gd name="connsiteX42" fmla="*/ 280457 w 338228"/>
              <a:gd name="connsiteY42" fmla="*/ 66519 h 297053"/>
              <a:gd name="connsiteX43" fmla="*/ 280457 w 338228"/>
              <a:gd name="connsiteY43" fmla="*/ 66519 h 297053"/>
              <a:gd name="connsiteX44" fmla="*/ 278970 w 338228"/>
              <a:gd name="connsiteY44" fmla="*/ 65457 h 297053"/>
              <a:gd name="connsiteX45" fmla="*/ 276420 w 338228"/>
              <a:gd name="connsiteY45" fmla="*/ 63332 h 297053"/>
              <a:gd name="connsiteX46" fmla="*/ 273020 w 338228"/>
              <a:gd name="connsiteY46" fmla="*/ 62057 h 297053"/>
              <a:gd name="connsiteX47" fmla="*/ 270258 w 338228"/>
              <a:gd name="connsiteY47" fmla="*/ 62057 h 297053"/>
              <a:gd name="connsiteX48" fmla="*/ 153392 w 338228"/>
              <a:gd name="connsiteY48" fmla="*/ 19561 h 297053"/>
              <a:gd name="connsiteX49" fmla="*/ 123644 w 338228"/>
              <a:gd name="connsiteY49" fmla="*/ 4899 h 297053"/>
              <a:gd name="connsiteX50" fmla="*/ 110257 w 338228"/>
              <a:gd name="connsiteY50" fmla="*/ 12 h 297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38228" h="297053">
                <a:moveTo>
                  <a:pt x="116419" y="24873"/>
                </a:moveTo>
                <a:lnTo>
                  <a:pt x="145105" y="35284"/>
                </a:lnTo>
                <a:lnTo>
                  <a:pt x="261971" y="77781"/>
                </a:lnTo>
                <a:lnTo>
                  <a:pt x="264946" y="77781"/>
                </a:lnTo>
                <a:lnTo>
                  <a:pt x="266221" y="78844"/>
                </a:lnTo>
                <a:lnTo>
                  <a:pt x="291507" y="101367"/>
                </a:lnTo>
                <a:lnTo>
                  <a:pt x="294481" y="103917"/>
                </a:lnTo>
                <a:lnTo>
                  <a:pt x="298731" y="107529"/>
                </a:lnTo>
                <a:lnTo>
                  <a:pt x="305318" y="139614"/>
                </a:lnTo>
                <a:lnTo>
                  <a:pt x="310205" y="162988"/>
                </a:lnTo>
                <a:lnTo>
                  <a:pt x="312967" y="174037"/>
                </a:lnTo>
                <a:lnTo>
                  <a:pt x="312967" y="175736"/>
                </a:lnTo>
                <a:lnTo>
                  <a:pt x="312967" y="175736"/>
                </a:lnTo>
                <a:cubicBezTo>
                  <a:pt x="287682" y="198260"/>
                  <a:pt x="260909" y="219508"/>
                  <a:pt x="234561" y="239482"/>
                </a:cubicBezTo>
                <a:cubicBezTo>
                  <a:pt x="225080" y="247450"/>
                  <a:pt x="214912" y="254568"/>
                  <a:pt x="204176" y="260730"/>
                </a:cubicBezTo>
                <a:cubicBezTo>
                  <a:pt x="188120" y="268869"/>
                  <a:pt x="170322" y="272948"/>
                  <a:pt x="152329" y="272630"/>
                </a:cubicBezTo>
                <a:cubicBezTo>
                  <a:pt x="128546" y="272120"/>
                  <a:pt x="105062" y="267211"/>
                  <a:pt x="83059" y="258180"/>
                </a:cubicBezTo>
                <a:cubicBezTo>
                  <a:pt x="60107" y="251806"/>
                  <a:pt x="40250" y="237293"/>
                  <a:pt x="27176" y="217383"/>
                </a:cubicBezTo>
                <a:cubicBezTo>
                  <a:pt x="19535" y="194881"/>
                  <a:pt x="20829" y="170318"/>
                  <a:pt x="30788" y="148751"/>
                </a:cubicBezTo>
                <a:cubicBezTo>
                  <a:pt x="46748" y="110801"/>
                  <a:pt x="69503" y="76103"/>
                  <a:pt x="97933" y="46334"/>
                </a:cubicBezTo>
                <a:cubicBezTo>
                  <a:pt x="103883" y="39534"/>
                  <a:pt x="110045" y="32522"/>
                  <a:pt x="116419" y="25085"/>
                </a:cubicBezTo>
                <a:moveTo>
                  <a:pt x="109620" y="12"/>
                </a:moveTo>
                <a:lnTo>
                  <a:pt x="99846" y="10636"/>
                </a:lnTo>
                <a:lnTo>
                  <a:pt x="81359" y="31885"/>
                </a:lnTo>
                <a:cubicBezTo>
                  <a:pt x="51231" y="63566"/>
                  <a:pt x="27176" y="100517"/>
                  <a:pt x="10390" y="140889"/>
                </a:cubicBezTo>
                <a:cubicBezTo>
                  <a:pt x="-2134" y="167598"/>
                  <a:pt x="-3360" y="198239"/>
                  <a:pt x="6990" y="225883"/>
                </a:cubicBezTo>
                <a:cubicBezTo>
                  <a:pt x="21541" y="252996"/>
                  <a:pt x="46580" y="272969"/>
                  <a:pt x="76260" y="281129"/>
                </a:cubicBezTo>
                <a:cubicBezTo>
                  <a:pt x="100677" y="291201"/>
                  <a:pt x="126767" y="296619"/>
                  <a:pt x="153179" y="297065"/>
                </a:cubicBezTo>
                <a:cubicBezTo>
                  <a:pt x="175071" y="297044"/>
                  <a:pt x="196613" y="291562"/>
                  <a:pt x="215862" y="281129"/>
                </a:cubicBezTo>
                <a:cubicBezTo>
                  <a:pt x="227224" y="274988"/>
                  <a:pt x="238031" y="267891"/>
                  <a:pt x="248160" y="259880"/>
                </a:cubicBezTo>
                <a:cubicBezTo>
                  <a:pt x="275783" y="238632"/>
                  <a:pt x="302343" y="217383"/>
                  <a:pt x="327841" y="194435"/>
                </a:cubicBezTo>
                <a:lnTo>
                  <a:pt x="338253" y="185086"/>
                </a:lnTo>
                <a:lnTo>
                  <a:pt x="334003" y="171912"/>
                </a:lnTo>
                <a:lnTo>
                  <a:pt x="334003" y="171912"/>
                </a:lnTo>
                <a:lnTo>
                  <a:pt x="331029" y="160438"/>
                </a:lnTo>
                <a:lnTo>
                  <a:pt x="326354" y="137914"/>
                </a:lnTo>
                <a:lnTo>
                  <a:pt x="319767" y="105829"/>
                </a:lnTo>
                <a:lnTo>
                  <a:pt x="318280" y="98817"/>
                </a:lnTo>
                <a:lnTo>
                  <a:pt x="312967" y="94142"/>
                </a:lnTo>
                <a:lnTo>
                  <a:pt x="308718" y="90530"/>
                </a:lnTo>
                <a:lnTo>
                  <a:pt x="305743" y="87768"/>
                </a:lnTo>
                <a:lnTo>
                  <a:pt x="280457" y="66519"/>
                </a:lnTo>
                <a:lnTo>
                  <a:pt x="280457" y="66519"/>
                </a:lnTo>
                <a:lnTo>
                  <a:pt x="280457" y="66519"/>
                </a:lnTo>
                <a:lnTo>
                  <a:pt x="278970" y="65457"/>
                </a:lnTo>
                <a:lnTo>
                  <a:pt x="276420" y="63332"/>
                </a:lnTo>
                <a:lnTo>
                  <a:pt x="273020" y="62057"/>
                </a:lnTo>
                <a:lnTo>
                  <a:pt x="270258" y="62057"/>
                </a:lnTo>
                <a:lnTo>
                  <a:pt x="153392" y="19561"/>
                </a:lnTo>
                <a:lnTo>
                  <a:pt x="123644" y="4899"/>
                </a:lnTo>
                <a:lnTo>
                  <a:pt x="110257" y="12"/>
                </a:lnTo>
                <a:close/>
              </a:path>
            </a:pathLst>
          </a:custGeom>
          <a:solidFill>
            <a:srgbClr val="190B0B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2584E62-8C01-4FE3-A33D-6EDF6E2AC451}"/>
              </a:ext>
            </a:extLst>
          </p:cNvPr>
          <p:cNvGrpSpPr/>
          <p:nvPr userDrawn="1"/>
        </p:nvGrpSpPr>
        <p:grpSpPr>
          <a:xfrm>
            <a:off x="1075043" y="2567049"/>
            <a:ext cx="437466" cy="381334"/>
            <a:chOff x="1075043" y="2567049"/>
            <a:chExt cx="437466" cy="381334"/>
          </a:xfrm>
        </p:grpSpPr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4BDB9E39-AE11-4AB0-8D03-ED5667727A83}"/>
                </a:ext>
              </a:extLst>
            </p:cNvPr>
            <p:cNvSpPr/>
            <p:nvPr/>
          </p:nvSpPr>
          <p:spPr>
            <a:xfrm>
              <a:off x="1086895" y="2567049"/>
              <a:ext cx="425614" cy="370036"/>
            </a:xfrm>
            <a:custGeom>
              <a:avLst/>
              <a:gdLst>
                <a:gd name="connsiteX0" fmla="*/ 409517 w 425614"/>
                <a:gd name="connsiteY0" fmla="*/ 129552 h 370036"/>
                <a:gd name="connsiteX1" fmla="*/ 291588 w 425614"/>
                <a:gd name="connsiteY1" fmla="*/ 273404 h 370036"/>
                <a:gd name="connsiteX2" fmla="*/ 213181 w 425614"/>
                <a:gd name="connsiteY2" fmla="*/ 337149 h 370036"/>
                <a:gd name="connsiteX3" fmla="*/ 182796 w 425614"/>
                <a:gd name="connsiteY3" fmla="*/ 358398 h 370036"/>
                <a:gd name="connsiteX4" fmla="*/ 61680 w 425614"/>
                <a:gd name="connsiteY4" fmla="*/ 355848 h 370036"/>
                <a:gd name="connsiteX5" fmla="*/ 4947 w 425614"/>
                <a:gd name="connsiteY5" fmla="*/ 313139 h 370036"/>
                <a:gd name="connsiteX6" fmla="*/ 8559 w 425614"/>
                <a:gd name="connsiteY6" fmla="*/ 244506 h 370036"/>
                <a:gd name="connsiteX7" fmla="*/ 75704 w 425614"/>
                <a:gd name="connsiteY7" fmla="*/ 142089 h 370036"/>
                <a:gd name="connsiteX8" fmla="*/ 94190 w 425614"/>
                <a:gd name="connsiteY8" fmla="*/ 120840 h 370036"/>
                <a:gd name="connsiteX9" fmla="*/ 169622 w 425614"/>
                <a:gd name="connsiteY9" fmla="*/ 49233 h 370036"/>
                <a:gd name="connsiteX10" fmla="*/ 326860 w 425614"/>
                <a:gd name="connsiteY10" fmla="*/ 362 h 370036"/>
                <a:gd name="connsiteX11" fmla="*/ 425028 w 425614"/>
                <a:gd name="connsiteY11" fmla="*/ 59007 h 370036"/>
                <a:gd name="connsiteX12" fmla="*/ 409517 w 425614"/>
                <a:gd name="connsiteY12" fmla="*/ 129552 h 37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5614" h="370036">
                  <a:moveTo>
                    <a:pt x="409517" y="129552"/>
                  </a:moveTo>
                  <a:cubicBezTo>
                    <a:pt x="379709" y="184564"/>
                    <a:pt x="339686" y="233393"/>
                    <a:pt x="291588" y="273404"/>
                  </a:cubicBezTo>
                  <a:cubicBezTo>
                    <a:pt x="266302" y="295927"/>
                    <a:pt x="239529" y="317176"/>
                    <a:pt x="213181" y="337149"/>
                  </a:cubicBezTo>
                  <a:cubicBezTo>
                    <a:pt x="203700" y="345118"/>
                    <a:pt x="193533" y="352236"/>
                    <a:pt x="182796" y="358398"/>
                  </a:cubicBezTo>
                  <a:cubicBezTo>
                    <a:pt x="143890" y="374780"/>
                    <a:pt x="99861" y="373845"/>
                    <a:pt x="61680" y="355848"/>
                  </a:cubicBezTo>
                  <a:cubicBezTo>
                    <a:pt x="38111" y="349176"/>
                    <a:pt x="17880" y="333941"/>
                    <a:pt x="4947" y="313139"/>
                  </a:cubicBezTo>
                  <a:cubicBezTo>
                    <a:pt x="-2694" y="290636"/>
                    <a:pt x="-1400" y="266073"/>
                    <a:pt x="8559" y="244506"/>
                  </a:cubicBezTo>
                  <a:cubicBezTo>
                    <a:pt x="24518" y="206556"/>
                    <a:pt x="47273" y="171858"/>
                    <a:pt x="75704" y="142089"/>
                  </a:cubicBezTo>
                  <a:cubicBezTo>
                    <a:pt x="81653" y="135289"/>
                    <a:pt x="87815" y="128277"/>
                    <a:pt x="94190" y="120840"/>
                  </a:cubicBezTo>
                  <a:cubicBezTo>
                    <a:pt x="117327" y="94938"/>
                    <a:pt x="142556" y="70991"/>
                    <a:pt x="169622" y="49233"/>
                  </a:cubicBezTo>
                  <a:cubicBezTo>
                    <a:pt x="214488" y="14641"/>
                    <a:pt x="270286" y="-2719"/>
                    <a:pt x="326860" y="362"/>
                  </a:cubicBezTo>
                  <a:cubicBezTo>
                    <a:pt x="363620" y="2061"/>
                    <a:pt x="417166" y="16723"/>
                    <a:pt x="425028" y="59007"/>
                  </a:cubicBezTo>
                  <a:cubicBezTo>
                    <a:pt x="427571" y="83570"/>
                    <a:pt x="422132" y="108325"/>
                    <a:pt x="409517" y="129552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964C61D2-D0A0-4328-B23E-B562CFB250BB}"/>
                </a:ext>
              </a:extLst>
            </p:cNvPr>
            <p:cNvSpPr/>
            <p:nvPr/>
          </p:nvSpPr>
          <p:spPr>
            <a:xfrm>
              <a:off x="1183398" y="2690640"/>
              <a:ext cx="194635" cy="148951"/>
            </a:xfrm>
            <a:custGeom>
              <a:avLst/>
              <a:gdLst>
                <a:gd name="connsiteX0" fmla="*/ 24 w 194635"/>
                <a:gd name="connsiteY0" fmla="*/ 12 h 148951"/>
                <a:gd name="connsiteX1" fmla="*/ 141114 w 194635"/>
                <a:gd name="connsiteY1" fmla="*/ 48883 h 148951"/>
                <a:gd name="connsiteX2" fmla="*/ 174474 w 194635"/>
                <a:gd name="connsiteY2" fmla="*/ 74806 h 148951"/>
                <a:gd name="connsiteX3" fmla="*/ 183186 w 194635"/>
                <a:gd name="connsiteY3" fmla="*/ 98392 h 148951"/>
                <a:gd name="connsiteX4" fmla="*/ 194660 w 194635"/>
                <a:gd name="connsiteY4" fmla="*/ 148963 h 148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635" h="148951">
                  <a:moveTo>
                    <a:pt x="24" y="12"/>
                  </a:moveTo>
                  <a:cubicBezTo>
                    <a:pt x="48422" y="12039"/>
                    <a:pt x="95642" y="28400"/>
                    <a:pt x="141114" y="48883"/>
                  </a:cubicBezTo>
                  <a:cubicBezTo>
                    <a:pt x="154413" y="54280"/>
                    <a:pt x="165960" y="63247"/>
                    <a:pt x="174474" y="74806"/>
                  </a:cubicBezTo>
                  <a:cubicBezTo>
                    <a:pt x="178618" y="82158"/>
                    <a:pt x="181558" y="90105"/>
                    <a:pt x="183186" y="98392"/>
                  </a:cubicBezTo>
                  <a:cubicBezTo>
                    <a:pt x="187436" y="115178"/>
                    <a:pt x="191260" y="132177"/>
                    <a:pt x="194660" y="148963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20710164-F2EA-4894-AB8A-EB5FD3EB5F85}"/>
                </a:ext>
              </a:extLst>
            </p:cNvPr>
            <p:cNvSpPr/>
            <p:nvPr/>
          </p:nvSpPr>
          <p:spPr>
            <a:xfrm>
              <a:off x="1075043" y="2674916"/>
              <a:ext cx="314464" cy="273467"/>
            </a:xfrm>
            <a:custGeom>
              <a:avLst/>
              <a:gdLst>
                <a:gd name="connsiteX0" fmla="*/ 142801 w 314464"/>
                <a:gd name="connsiteY0" fmla="*/ 273480 h 273467"/>
                <a:gd name="connsiteX1" fmla="*/ 69707 w 314464"/>
                <a:gd name="connsiteY1" fmla="*/ 258393 h 273467"/>
                <a:gd name="connsiteX2" fmla="*/ 5961 w 314464"/>
                <a:gd name="connsiteY2" fmla="*/ 208672 h 273467"/>
                <a:gd name="connsiteX3" fmla="*/ 9574 w 314464"/>
                <a:gd name="connsiteY3" fmla="*/ 131965 h 273467"/>
                <a:gd name="connsiteX4" fmla="*/ 78419 w 314464"/>
                <a:gd name="connsiteY4" fmla="*/ 25723 h 273467"/>
                <a:gd name="connsiteX5" fmla="*/ 101579 w 314464"/>
                <a:gd name="connsiteY5" fmla="*/ 12 h 273467"/>
                <a:gd name="connsiteX6" fmla="*/ 108591 w 314464"/>
                <a:gd name="connsiteY6" fmla="*/ 2137 h 273467"/>
                <a:gd name="connsiteX7" fmla="*/ 259880 w 314464"/>
                <a:gd name="connsiteY7" fmla="*/ 56533 h 273467"/>
                <a:gd name="connsiteX8" fmla="*/ 262855 w 314464"/>
                <a:gd name="connsiteY8" fmla="*/ 59083 h 273467"/>
                <a:gd name="connsiteX9" fmla="*/ 298127 w 314464"/>
                <a:gd name="connsiteY9" fmla="*/ 90105 h 273467"/>
                <a:gd name="connsiteX10" fmla="*/ 310239 w 314464"/>
                <a:gd name="connsiteY10" fmla="*/ 148964 h 273467"/>
                <a:gd name="connsiteX11" fmla="*/ 314489 w 314464"/>
                <a:gd name="connsiteY11" fmla="*/ 165962 h 273467"/>
                <a:gd name="connsiteX12" fmla="*/ 310452 w 314464"/>
                <a:gd name="connsiteY12" fmla="*/ 172549 h 273467"/>
                <a:gd name="connsiteX13" fmla="*/ 231407 w 314464"/>
                <a:gd name="connsiteY13" fmla="*/ 237570 h 273467"/>
                <a:gd name="connsiteX14" fmla="*/ 199535 w 314464"/>
                <a:gd name="connsiteY14" fmla="*/ 258818 h 273467"/>
                <a:gd name="connsiteX15" fmla="*/ 142801 w 314464"/>
                <a:gd name="connsiteY15" fmla="*/ 273480 h 273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4464" h="273467">
                  <a:moveTo>
                    <a:pt x="142801" y="273480"/>
                  </a:moveTo>
                  <a:cubicBezTo>
                    <a:pt x="117717" y="272970"/>
                    <a:pt x="92940" y="267870"/>
                    <a:pt x="69707" y="258393"/>
                  </a:cubicBezTo>
                  <a:cubicBezTo>
                    <a:pt x="42606" y="251126"/>
                    <a:pt x="19607" y="233192"/>
                    <a:pt x="5961" y="208672"/>
                  </a:cubicBezTo>
                  <a:cubicBezTo>
                    <a:pt x="-3059" y="183641"/>
                    <a:pt x="-1758" y="156039"/>
                    <a:pt x="9574" y="131965"/>
                  </a:cubicBezTo>
                  <a:cubicBezTo>
                    <a:pt x="25918" y="92677"/>
                    <a:pt x="49242" y="56682"/>
                    <a:pt x="78419" y="25723"/>
                  </a:cubicBezTo>
                  <a:lnTo>
                    <a:pt x="101579" y="12"/>
                  </a:lnTo>
                  <a:lnTo>
                    <a:pt x="108591" y="2137"/>
                  </a:lnTo>
                  <a:lnTo>
                    <a:pt x="259880" y="56533"/>
                  </a:lnTo>
                  <a:lnTo>
                    <a:pt x="262855" y="59083"/>
                  </a:lnTo>
                  <a:lnTo>
                    <a:pt x="298127" y="90105"/>
                  </a:lnTo>
                  <a:lnTo>
                    <a:pt x="310239" y="148964"/>
                  </a:lnTo>
                  <a:lnTo>
                    <a:pt x="314489" y="165962"/>
                  </a:lnTo>
                  <a:lnTo>
                    <a:pt x="310452" y="172549"/>
                  </a:lnTo>
                  <a:cubicBezTo>
                    <a:pt x="285166" y="195285"/>
                    <a:pt x="258605" y="216108"/>
                    <a:pt x="231407" y="237570"/>
                  </a:cubicBezTo>
                  <a:cubicBezTo>
                    <a:pt x="221414" y="245559"/>
                    <a:pt x="210750" y="252656"/>
                    <a:pt x="199535" y="258818"/>
                  </a:cubicBezTo>
                  <a:cubicBezTo>
                    <a:pt x="182115" y="268295"/>
                    <a:pt x="162630" y="273331"/>
                    <a:pt x="142801" y="273480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CDA1701-70C8-490B-8C73-EB05536C0C5C}"/>
                </a:ext>
              </a:extLst>
            </p:cNvPr>
            <p:cNvSpPr/>
            <p:nvPr/>
          </p:nvSpPr>
          <p:spPr>
            <a:xfrm>
              <a:off x="1135376" y="2634544"/>
              <a:ext cx="325951" cy="255227"/>
            </a:xfrm>
            <a:custGeom>
              <a:avLst/>
              <a:gdLst>
                <a:gd name="connsiteX0" fmla="*/ 325976 w 325951"/>
                <a:gd name="connsiteY0" fmla="*/ 12 h 255227"/>
                <a:gd name="connsiteX1" fmla="*/ 307914 w 325951"/>
                <a:gd name="connsiteY1" fmla="*/ 29760 h 255227"/>
                <a:gd name="connsiteX2" fmla="*/ 211021 w 325951"/>
                <a:gd name="connsiteY2" fmla="*/ 140676 h 255227"/>
                <a:gd name="connsiteX3" fmla="*/ 49321 w 325951"/>
                <a:gd name="connsiteY3" fmla="*/ 255206 h 255227"/>
                <a:gd name="connsiteX4" fmla="*/ 24 w 325951"/>
                <a:gd name="connsiteY4" fmla="*/ 248619 h 255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951" h="255227">
                  <a:moveTo>
                    <a:pt x="325976" y="12"/>
                  </a:moveTo>
                  <a:cubicBezTo>
                    <a:pt x="321161" y="10615"/>
                    <a:pt x="315098" y="20602"/>
                    <a:pt x="307914" y="29760"/>
                  </a:cubicBezTo>
                  <a:cubicBezTo>
                    <a:pt x="278517" y="69176"/>
                    <a:pt x="246122" y="106254"/>
                    <a:pt x="211021" y="140676"/>
                  </a:cubicBezTo>
                  <a:cubicBezTo>
                    <a:pt x="168525" y="183173"/>
                    <a:pt x="113704" y="250744"/>
                    <a:pt x="49321" y="255206"/>
                  </a:cubicBezTo>
                  <a:cubicBezTo>
                    <a:pt x="32647" y="255546"/>
                    <a:pt x="16020" y="253336"/>
                    <a:pt x="24" y="24861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36DF088-A0BF-4346-B0E9-9B4E21F9C81F}"/>
              </a:ext>
            </a:extLst>
          </p:cNvPr>
          <p:cNvGrpSpPr/>
          <p:nvPr userDrawn="1"/>
        </p:nvGrpSpPr>
        <p:grpSpPr>
          <a:xfrm>
            <a:off x="-34428" y="5405799"/>
            <a:ext cx="2513142" cy="2078966"/>
            <a:chOff x="-34428" y="5405799"/>
            <a:chExt cx="2513142" cy="2078966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83411F7-5FB7-4AAB-A5F0-321DAF05F5E6}"/>
                </a:ext>
              </a:extLst>
            </p:cNvPr>
            <p:cNvSpPr/>
            <p:nvPr/>
          </p:nvSpPr>
          <p:spPr>
            <a:xfrm>
              <a:off x="1189772" y="5525446"/>
              <a:ext cx="1277030" cy="1254667"/>
            </a:xfrm>
            <a:custGeom>
              <a:avLst/>
              <a:gdLst>
                <a:gd name="connsiteX0" fmla="*/ 249481 w 1277030"/>
                <a:gd name="connsiteY0" fmla="*/ 1254679 h 1254667"/>
                <a:gd name="connsiteX1" fmla="*/ 242894 w 1277030"/>
                <a:gd name="connsiteY1" fmla="*/ 1253192 h 1254667"/>
                <a:gd name="connsiteX2" fmla="*/ 233757 w 1277030"/>
                <a:gd name="connsiteY2" fmla="*/ 1247030 h 1254667"/>
                <a:gd name="connsiteX3" fmla="*/ 24 w 1277030"/>
                <a:gd name="connsiteY3" fmla="*/ 938290 h 1254667"/>
                <a:gd name="connsiteX4" fmla="*/ 980427 w 1277030"/>
                <a:gd name="connsiteY4" fmla="*/ 12921 h 1254667"/>
                <a:gd name="connsiteX5" fmla="*/ 1015487 w 1277030"/>
                <a:gd name="connsiteY5" fmla="*/ 171 h 1254667"/>
                <a:gd name="connsiteX6" fmla="*/ 1023137 w 1277030"/>
                <a:gd name="connsiteY6" fmla="*/ 171 h 1254667"/>
                <a:gd name="connsiteX7" fmla="*/ 1052672 w 1277030"/>
                <a:gd name="connsiteY7" fmla="*/ 19508 h 1254667"/>
                <a:gd name="connsiteX8" fmla="*/ 1262182 w 1277030"/>
                <a:gd name="connsiteY8" fmla="*/ 226680 h 1254667"/>
                <a:gd name="connsiteX9" fmla="*/ 1277056 w 1277030"/>
                <a:gd name="connsiteY9" fmla="*/ 251753 h 1254667"/>
                <a:gd name="connsiteX10" fmla="*/ 1262394 w 1277030"/>
                <a:gd name="connsiteY10" fmla="*/ 284050 h 1254667"/>
                <a:gd name="connsiteX11" fmla="*/ 383346 w 1277030"/>
                <a:gd name="connsiteY11" fmla="*/ 1145037 h 1254667"/>
                <a:gd name="connsiteX12" fmla="*/ 314076 w 1277030"/>
                <a:gd name="connsiteY12" fmla="*/ 1207082 h 1254667"/>
                <a:gd name="connsiteX13" fmla="*/ 305790 w 1277030"/>
                <a:gd name="connsiteY13" fmla="*/ 1214732 h 1254667"/>
                <a:gd name="connsiteX14" fmla="*/ 252881 w 1277030"/>
                <a:gd name="connsiteY14" fmla="*/ 1253404 h 1254667"/>
                <a:gd name="connsiteX15" fmla="*/ 1027599 w 1277030"/>
                <a:gd name="connsiteY15" fmla="*/ 151673 h 1254667"/>
                <a:gd name="connsiteX16" fmla="*/ 991902 w 1277030"/>
                <a:gd name="connsiteY16" fmla="*/ 178871 h 1254667"/>
                <a:gd name="connsiteX17" fmla="*/ 1001463 w 1277030"/>
                <a:gd name="connsiteY17" fmla="*/ 211806 h 1254667"/>
                <a:gd name="connsiteX18" fmla="*/ 1007413 w 1277030"/>
                <a:gd name="connsiteY18" fmla="*/ 214143 h 1254667"/>
                <a:gd name="connsiteX19" fmla="*/ 1007413 w 1277030"/>
                <a:gd name="connsiteY19" fmla="*/ 214143 h 1254667"/>
                <a:gd name="connsiteX20" fmla="*/ 1017824 w 1277030"/>
                <a:gd name="connsiteY20" fmla="*/ 210956 h 1254667"/>
                <a:gd name="connsiteX21" fmla="*/ 1040348 w 1277030"/>
                <a:gd name="connsiteY21" fmla="*/ 198419 h 1254667"/>
                <a:gd name="connsiteX22" fmla="*/ 1048635 w 1277030"/>
                <a:gd name="connsiteY22" fmla="*/ 181633 h 1254667"/>
                <a:gd name="connsiteX23" fmla="*/ 1027599 w 1277030"/>
                <a:gd name="connsiteY23" fmla="*/ 151673 h 1254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77030" h="1254667">
                  <a:moveTo>
                    <a:pt x="249481" y="1254679"/>
                  </a:moveTo>
                  <a:cubicBezTo>
                    <a:pt x="247208" y="1254637"/>
                    <a:pt x="244964" y="1254127"/>
                    <a:pt x="242894" y="1253192"/>
                  </a:cubicBezTo>
                  <a:cubicBezTo>
                    <a:pt x="239422" y="1251853"/>
                    <a:pt x="236299" y="1249750"/>
                    <a:pt x="233757" y="1247030"/>
                  </a:cubicBezTo>
                  <a:cubicBezTo>
                    <a:pt x="185523" y="1203471"/>
                    <a:pt x="1299" y="999273"/>
                    <a:pt x="24" y="938290"/>
                  </a:cubicBezTo>
                  <a:cubicBezTo>
                    <a:pt x="24" y="898768"/>
                    <a:pt x="861224" y="85803"/>
                    <a:pt x="980427" y="12921"/>
                  </a:cubicBezTo>
                  <a:cubicBezTo>
                    <a:pt x="990690" y="5484"/>
                    <a:pt x="1002844" y="1064"/>
                    <a:pt x="1015487" y="171"/>
                  </a:cubicBezTo>
                  <a:cubicBezTo>
                    <a:pt x="1018037" y="-41"/>
                    <a:pt x="1020587" y="-41"/>
                    <a:pt x="1023137" y="171"/>
                  </a:cubicBezTo>
                  <a:cubicBezTo>
                    <a:pt x="1034696" y="3508"/>
                    <a:pt x="1045001" y="10243"/>
                    <a:pt x="1052672" y="19508"/>
                  </a:cubicBezTo>
                  <a:lnTo>
                    <a:pt x="1262182" y="226680"/>
                  </a:lnTo>
                  <a:cubicBezTo>
                    <a:pt x="1269937" y="233012"/>
                    <a:pt x="1275207" y="241894"/>
                    <a:pt x="1277056" y="251753"/>
                  </a:cubicBezTo>
                  <a:cubicBezTo>
                    <a:pt x="1276949" y="264098"/>
                    <a:pt x="1271616" y="275827"/>
                    <a:pt x="1262394" y="284050"/>
                  </a:cubicBezTo>
                  <a:cubicBezTo>
                    <a:pt x="1168263" y="386468"/>
                    <a:pt x="419894" y="1110827"/>
                    <a:pt x="383346" y="1145037"/>
                  </a:cubicBezTo>
                  <a:cubicBezTo>
                    <a:pt x="360398" y="1166286"/>
                    <a:pt x="337025" y="1187534"/>
                    <a:pt x="314076" y="1207082"/>
                  </a:cubicBezTo>
                  <a:cubicBezTo>
                    <a:pt x="312164" y="1208570"/>
                    <a:pt x="309402" y="1211332"/>
                    <a:pt x="305790" y="1214732"/>
                  </a:cubicBezTo>
                  <a:cubicBezTo>
                    <a:pt x="291593" y="1231773"/>
                    <a:pt x="273424" y="1245054"/>
                    <a:pt x="252881" y="1253404"/>
                  </a:cubicBezTo>
                  <a:close/>
                  <a:moveTo>
                    <a:pt x="1027599" y="151673"/>
                  </a:moveTo>
                  <a:cubicBezTo>
                    <a:pt x="1012576" y="155667"/>
                    <a:pt x="999742" y="165442"/>
                    <a:pt x="991902" y="178871"/>
                  </a:cubicBezTo>
                  <a:cubicBezTo>
                    <a:pt x="986717" y="190727"/>
                    <a:pt x="990733" y="204581"/>
                    <a:pt x="1001463" y="211806"/>
                  </a:cubicBezTo>
                  <a:cubicBezTo>
                    <a:pt x="1003269" y="212975"/>
                    <a:pt x="1005288" y="213761"/>
                    <a:pt x="1007413" y="214143"/>
                  </a:cubicBezTo>
                  <a:lnTo>
                    <a:pt x="1007413" y="214143"/>
                  </a:lnTo>
                  <a:cubicBezTo>
                    <a:pt x="1011067" y="213846"/>
                    <a:pt x="1014616" y="212762"/>
                    <a:pt x="1017824" y="210956"/>
                  </a:cubicBezTo>
                  <a:cubicBezTo>
                    <a:pt x="1026005" y="208151"/>
                    <a:pt x="1033633" y="203902"/>
                    <a:pt x="1040348" y="198419"/>
                  </a:cubicBezTo>
                  <a:cubicBezTo>
                    <a:pt x="1045554" y="194403"/>
                    <a:pt x="1048614" y="188220"/>
                    <a:pt x="1048635" y="181633"/>
                  </a:cubicBezTo>
                  <a:cubicBezTo>
                    <a:pt x="1046935" y="170796"/>
                    <a:pt x="1035673" y="151673"/>
                    <a:pt x="1027599" y="15167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46B18145-B5E9-413A-AF76-1A8737CE6AE1}"/>
                </a:ext>
              </a:extLst>
            </p:cNvPr>
            <p:cNvSpPr/>
            <p:nvPr/>
          </p:nvSpPr>
          <p:spPr>
            <a:xfrm>
              <a:off x="1178936" y="5513919"/>
              <a:ext cx="1299778" cy="1277881"/>
            </a:xfrm>
            <a:custGeom>
              <a:avLst/>
              <a:gdLst>
                <a:gd name="connsiteX0" fmla="*/ 1026749 w 1299778"/>
                <a:gd name="connsiteY0" fmla="*/ 22323 h 1277881"/>
                <a:gd name="connsiteX1" fmla="*/ 1032061 w 1299778"/>
                <a:gd name="connsiteY1" fmla="*/ 22323 h 1277881"/>
                <a:gd name="connsiteX2" fmla="*/ 1055859 w 1299778"/>
                <a:gd name="connsiteY2" fmla="*/ 38472 h 1277881"/>
                <a:gd name="connsiteX3" fmla="*/ 1265581 w 1299778"/>
                <a:gd name="connsiteY3" fmla="*/ 245644 h 1277881"/>
                <a:gd name="connsiteX4" fmla="*/ 1277055 w 1299778"/>
                <a:gd name="connsiteY4" fmla="*/ 264130 h 1277881"/>
                <a:gd name="connsiteX5" fmla="*/ 1265369 w 1299778"/>
                <a:gd name="connsiteY5" fmla="*/ 287503 h 1277881"/>
                <a:gd name="connsiteX6" fmla="*/ 386746 w 1299778"/>
                <a:gd name="connsiteY6" fmla="*/ 1148490 h 1277881"/>
                <a:gd name="connsiteX7" fmla="*/ 317901 w 1299778"/>
                <a:gd name="connsiteY7" fmla="*/ 1210110 h 1277881"/>
                <a:gd name="connsiteX8" fmla="*/ 262230 w 1299778"/>
                <a:gd name="connsiteY8" fmla="*/ 1253882 h 1277881"/>
                <a:gd name="connsiteX9" fmla="*/ 260318 w 1299778"/>
                <a:gd name="connsiteY9" fmla="*/ 1253882 h 1277881"/>
                <a:gd name="connsiteX10" fmla="*/ 258193 w 1299778"/>
                <a:gd name="connsiteY10" fmla="*/ 1253882 h 1277881"/>
                <a:gd name="connsiteX11" fmla="*/ 252031 w 1299778"/>
                <a:gd name="connsiteY11" fmla="*/ 1249844 h 1277881"/>
                <a:gd name="connsiteX12" fmla="*/ 22548 w 1299778"/>
                <a:gd name="connsiteY12" fmla="*/ 949392 h 1277881"/>
                <a:gd name="connsiteX13" fmla="*/ 997638 w 1299778"/>
                <a:gd name="connsiteY13" fmla="*/ 33584 h 1277881"/>
                <a:gd name="connsiteX14" fmla="*/ 1026749 w 1299778"/>
                <a:gd name="connsiteY14" fmla="*/ 22747 h 1277881"/>
                <a:gd name="connsiteX15" fmla="*/ 1018887 w 1299778"/>
                <a:gd name="connsiteY15" fmla="*/ 236506 h 1277881"/>
                <a:gd name="connsiteX16" fmla="*/ 1033336 w 1299778"/>
                <a:gd name="connsiteY16" fmla="*/ 232470 h 1277881"/>
                <a:gd name="connsiteX17" fmla="*/ 1058834 w 1299778"/>
                <a:gd name="connsiteY17" fmla="*/ 218020 h 1277881"/>
                <a:gd name="connsiteX18" fmla="*/ 1070733 w 1299778"/>
                <a:gd name="connsiteY18" fmla="*/ 192097 h 1277881"/>
                <a:gd name="connsiteX19" fmla="*/ 1038435 w 1299778"/>
                <a:gd name="connsiteY19" fmla="*/ 151513 h 1277881"/>
                <a:gd name="connsiteX20" fmla="*/ 1038435 w 1299778"/>
                <a:gd name="connsiteY20" fmla="*/ 151513 h 1277881"/>
                <a:gd name="connsiteX21" fmla="*/ 992539 w 1299778"/>
                <a:gd name="connsiteY21" fmla="*/ 184873 h 1277881"/>
                <a:gd name="connsiteX22" fmla="*/ 1006563 w 1299778"/>
                <a:gd name="connsiteY22" fmla="*/ 232682 h 1277881"/>
                <a:gd name="connsiteX23" fmla="*/ 1017187 w 1299778"/>
                <a:gd name="connsiteY23" fmla="*/ 236506 h 1277881"/>
                <a:gd name="connsiteX24" fmla="*/ 1018887 w 1299778"/>
                <a:gd name="connsiteY24" fmla="*/ 236506 h 1277881"/>
                <a:gd name="connsiteX25" fmla="*/ 1026749 w 1299778"/>
                <a:gd name="connsiteY25" fmla="*/ 12 h 1277881"/>
                <a:gd name="connsiteX26" fmla="*/ 985739 w 1299778"/>
                <a:gd name="connsiteY26" fmla="*/ 14248 h 1277881"/>
                <a:gd name="connsiteX27" fmla="*/ 440717 w 1299778"/>
                <a:gd name="connsiteY27" fmla="*/ 497863 h 1277881"/>
                <a:gd name="connsiteX28" fmla="*/ 138777 w 1299778"/>
                <a:gd name="connsiteY28" fmla="*/ 791091 h 1277881"/>
                <a:gd name="connsiteX29" fmla="*/ 24 w 1299778"/>
                <a:gd name="connsiteY29" fmla="*/ 949392 h 1277881"/>
                <a:gd name="connsiteX30" fmla="*/ 236945 w 1299778"/>
                <a:gd name="connsiteY30" fmla="*/ 1266418 h 1277881"/>
                <a:gd name="connsiteX31" fmla="*/ 250331 w 1299778"/>
                <a:gd name="connsiteY31" fmla="*/ 1275980 h 1277881"/>
                <a:gd name="connsiteX32" fmla="*/ 260530 w 1299778"/>
                <a:gd name="connsiteY32" fmla="*/ 1277893 h 1277881"/>
                <a:gd name="connsiteX33" fmla="*/ 266905 w 1299778"/>
                <a:gd name="connsiteY33" fmla="*/ 1277893 h 1277881"/>
                <a:gd name="connsiteX34" fmla="*/ 325125 w 1299778"/>
                <a:gd name="connsiteY34" fmla="*/ 1235396 h 1277881"/>
                <a:gd name="connsiteX35" fmla="*/ 332775 w 1299778"/>
                <a:gd name="connsiteY35" fmla="*/ 1228171 h 1277881"/>
                <a:gd name="connsiteX36" fmla="*/ 402470 w 1299778"/>
                <a:gd name="connsiteY36" fmla="*/ 1165914 h 1277881"/>
                <a:gd name="connsiteX37" fmla="*/ 1282155 w 1299778"/>
                <a:gd name="connsiteY37" fmla="*/ 304289 h 1277881"/>
                <a:gd name="connsiteX38" fmla="*/ 1299791 w 1299778"/>
                <a:gd name="connsiteY38" fmla="*/ 263280 h 1277881"/>
                <a:gd name="connsiteX39" fmla="*/ 1281730 w 1299778"/>
                <a:gd name="connsiteY39" fmla="*/ 231194 h 1277881"/>
                <a:gd name="connsiteX40" fmla="*/ 1266644 w 1299778"/>
                <a:gd name="connsiteY40" fmla="*/ 216321 h 1277881"/>
                <a:gd name="connsiteX41" fmla="*/ 1072008 w 1299778"/>
                <a:gd name="connsiteY41" fmla="*/ 23810 h 1277881"/>
                <a:gd name="connsiteX42" fmla="*/ 1036948 w 1299778"/>
                <a:gd name="connsiteY42" fmla="*/ 2562 h 1277881"/>
                <a:gd name="connsiteX43" fmla="*/ 1026961 w 1299778"/>
                <a:gd name="connsiteY43" fmla="*/ 2562 h 1277881"/>
                <a:gd name="connsiteX44" fmla="*/ 1019099 w 1299778"/>
                <a:gd name="connsiteY44" fmla="*/ 213558 h 1277881"/>
                <a:gd name="connsiteX45" fmla="*/ 1019099 w 1299778"/>
                <a:gd name="connsiteY45" fmla="*/ 213558 h 1277881"/>
                <a:gd name="connsiteX46" fmla="*/ 1013575 w 1299778"/>
                <a:gd name="connsiteY46" fmla="*/ 195072 h 1277881"/>
                <a:gd name="connsiteX47" fmla="*/ 1038011 w 1299778"/>
                <a:gd name="connsiteY47" fmla="*/ 173824 h 1277881"/>
                <a:gd name="connsiteX48" fmla="*/ 1048847 w 1299778"/>
                <a:gd name="connsiteY48" fmla="*/ 192735 h 1277881"/>
                <a:gd name="connsiteX49" fmla="*/ 1044385 w 1299778"/>
                <a:gd name="connsiteY49" fmla="*/ 200385 h 1277881"/>
                <a:gd name="connsiteX50" fmla="*/ 1025262 w 1299778"/>
                <a:gd name="connsiteY50" fmla="*/ 211009 h 1277881"/>
                <a:gd name="connsiteX51" fmla="*/ 1019737 w 1299778"/>
                <a:gd name="connsiteY51" fmla="*/ 213134 h 1277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299778" h="1277881">
                  <a:moveTo>
                    <a:pt x="1026749" y="22323"/>
                  </a:moveTo>
                  <a:cubicBezTo>
                    <a:pt x="1028513" y="22110"/>
                    <a:pt x="1030297" y="22110"/>
                    <a:pt x="1032061" y="22323"/>
                  </a:cubicBezTo>
                  <a:cubicBezTo>
                    <a:pt x="1041432" y="25191"/>
                    <a:pt x="1049719" y="30822"/>
                    <a:pt x="1055859" y="38472"/>
                  </a:cubicBezTo>
                  <a:lnTo>
                    <a:pt x="1265581" y="245644"/>
                  </a:lnTo>
                  <a:cubicBezTo>
                    <a:pt x="1271382" y="250318"/>
                    <a:pt x="1275441" y="256841"/>
                    <a:pt x="1277055" y="264130"/>
                  </a:cubicBezTo>
                  <a:cubicBezTo>
                    <a:pt x="1276482" y="273182"/>
                    <a:pt x="1272253" y="281617"/>
                    <a:pt x="1265369" y="287503"/>
                  </a:cubicBezTo>
                  <a:cubicBezTo>
                    <a:pt x="1173788" y="388433"/>
                    <a:pt x="433068" y="1105993"/>
                    <a:pt x="386746" y="1148490"/>
                  </a:cubicBezTo>
                  <a:cubicBezTo>
                    <a:pt x="365498" y="1169738"/>
                    <a:pt x="341274" y="1190987"/>
                    <a:pt x="317901" y="1210110"/>
                  </a:cubicBezTo>
                  <a:cubicBezTo>
                    <a:pt x="309402" y="1217334"/>
                    <a:pt x="278166" y="1251332"/>
                    <a:pt x="262230" y="1253882"/>
                  </a:cubicBezTo>
                  <a:lnTo>
                    <a:pt x="260318" y="1253882"/>
                  </a:lnTo>
                  <a:cubicBezTo>
                    <a:pt x="259627" y="1254116"/>
                    <a:pt x="258883" y="1254116"/>
                    <a:pt x="258193" y="1253882"/>
                  </a:cubicBezTo>
                  <a:cubicBezTo>
                    <a:pt x="255858" y="1253032"/>
                    <a:pt x="253752" y="1251651"/>
                    <a:pt x="252031" y="1249844"/>
                  </a:cubicBezTo>
                  <a:cubicBezTo>
                    <a:pt x="198060" y="1200761"/>
                    <a:pt x="23185" y="1002726"/>
                    <a:pt x="22548" y="949392"/>
                  </a:cubicBezTo>
                  <a:cubicBezTo>
                    <a:pt x="22548" y="922194"/>
                    <a:pt x="854424" y="120703"/>
                    <a:pt x="997638" y="33584"/>
                  </a:cubicBezTo>
                  <a:cubicBezTo>
                    <a:pt x="1006180" y="27401"/>
                    <a:pt x="1016252" y="23661"/>
                    <a:pt x="1026749" y="22747"/>
                  </a:cubicBezTo>
                  <a:moveTo>
                    <a:pt x="1018887" y="236506"/>
                  </a:moveTo>
                  <a:cubicBezTo>
                    <a:pt x="1023923" y="236188"/>
                    <a:pt x="1028852" y="234807"/>
                    <a:pt x="1033336" y="232470"/>
                  </a:cubicBezTo>
                  <a:cubicBezTo>
                    <a:pt x="1042600" y="229155"/>
                    <a:pt x="1051227" y="224268"/>
                    <a:pt x="1058834" y="218020"/>
                  </a:cubicBezTo>
                  <a:cubicBezTo>
                    <a:pt x="1066526" y="211625"/>
                    <a:pt x="1070903" y="202105"/>
                    <a:pt x="1070733" y="192097"/>
                  </a:cubicBezTo>
                  <a:cubicBezTo>
                    <a:pt x="1070733" y="178073"/>
                    <a:pt x="1055009" y="151513"/>
                    <a:pt x="1038435" y="151513"/>
                  </a:cubicBezTo>
                  <a:lnTo>
                    <a:pt x="1038435" y="151513"/>
                  </a:lnTo>
                  <a:cubicBezTo>
                    <a:pt x="1019036" y="155486"/>
                    <a:pt x="1002313" y="167662"/>
                    <a:pt x="992539" y="184873"/>
                  </a:cubicBezTo>
                  <a:cubicBezTo>
                    <a:pt x="984762" y="202084"/>
                    <a:pt x="990733" y="222397"/>
                    <a:pt x="1006563" y="232682"/>
                  </a:cubicBezTo>
                  <a:cubicBezTo>
                    <a:pt x="1009793" y="234701"/>
                    <a:pt x="1013405" y="236018"/>
                    <a:pt x="1017187" y="236506"/>
                  </a:cubicBezTo>
                  <a:lnTo>
                    <a:pt x="1018887" y="236506"/>
                  </a:lnTo>
                  <a:moveTo>
                    <a:pt x="1026749" y="12"/>
                  </a:moveTo>
                  <a:cubicBezTo>
                    <a:pt x="1012024" y="861"/>
                    <a:pt x="997830" y="5791"/>
                    <a:pt x="985739" y="14248"/>
                  </a:cubicBezTo>
                  <a:cubicBezTo>
                    <a:pt x="891609" y="72044"/>
                    <a:pt x="544834" y="398845"/>
                    <a:pt x="440717" y="497863"/>
                  </a:cubicBezTo>
                  <a:cubicBezTo>
                    <a:pt x="329588" y="604105"/>
                    <a:pt x="219521" y="710347"/>
                    <a:pt x="138777" y="791091"/>
                  </a:cubicBezTo>
                  <a:cubicBezTo>
                    <a:pt x="24" y="930056"/>
                    <a:pt x="24" y="937280"/>
                    <a:pt x="24" y="949392"/>
                  </a:cubicBezTo>
                  <a:cubicBezTo>
                    <a:pt x="24" y="1021424"/>
                    <a:pt x="204647" y="1237096"/>
                    <a:pt x="236945" y="1266418"/>
                  </a:cubicBezTo>
                  <a:cubicBezTo>
                    <a:pt x="240612" y="1270583"/>
                    <a:pt x="245193" y="1273855"/>
                    <a:pt x="250331" y="1275980"/>
                  </a:cubicBezTo>
                  <a:cubicBezTo>
                    <a:pt x="253576" y="1277277"/>
                    <a:pt x="257039" y="1277914"/>
                    <a:pt x="260530" y="1277893"/>
                  </a:cubicBezTo>
                  <a:lnTo>
                    <a:pt x="266905" y="1277893"/>
                  </a:lnTo>
                  <a:cubicBezTo>
                    <a:pt x="289632" y="1268947"/>
                    <a:pt x="309678" y="1254307"/>
                    <a:pt x="325125" y="1235396"/>
                  </a:cubicBezTo>
                  <a:lnTo>
                    <a:pt x="332775" y="1228171"/>
                  </a:lnTo>
                  <a:cubicBezTo>
                    <a:pt x="355723" y="1208622"/>
                    <a:pt x="379096" y="1187799"/>
                    <a:pt x="402470" y="1165914"/>
                  </a:cubicBezTo>
                  <a:cubicBezTo>
                    <a:pt x="439230" y="1131703"/>
                    <a:pt x="1188662" y="406919"/>
                    <a:pt x="1282155" y="304289"/>
                  </a:cubicBezTo>
                  <a:cubicBezTo>
                    <a:pt x="1293672" y="293814"/>
                    <a:pt x="1300110" y="278855"/>
                    <a:pt x="1299791" y="263280"/>
                  </a:cubicBezTo>
                  <a:cubicBezTo>
                    <a:pt x="1297794" y="250765"/>
                    <a:pt x="1291377" y="239397"/>
                    <a:pt x="1281730" y="231194"/>
                  </a:cubicBezTo>
                  <a:lnTo>
                    <a:pt x="1266644" y="216321"/>
                  </a:lnTo>
                  <a:lnTo>
                    <a:pt x="1072008" y="23810"/>
                  </a:lnTo>
                  <a:cubicBezTo>
                    <a:pt x="1062723" y="13356"/>
                    <a:pt x="1050505" y="5961"/>
                    <a:pt x="1036948" y="2562"/>
                  </a:cubicBezTo>
                  <a:cubicBezTo>
                    <a:pt x="1033633" y="2243"/>
                    <a:pt x="1030276" y="2243"/>
                    <a:pt x="1026961" y="2562"/>
                  </a:cubicBezTo>
                  <a:close/>
                  <a:moveTo>
                    <a:pt x="1019099" y="213558"/>
                  </a:moveTo>
                  <a:lnTo>
                    <a:pt x="1019099" y="213558"/>
                  </a:lnTo>
                  <a:cubicBezTo>
                    <a:pt x="1013192" y="209436"/>
                    <a:pt x="1010898" y="201766"/>
                    <a:pt x="1013575" y="195072"/>
                  </a:cubicBezTo>
                  <a:cubicBezTo>
                    <a:pt x="1019312" y="185638"/>
                    <a:pt x="1027854" y="178201"/>
                    <a:pt x="1038011" y="173824"/>
                  </a:cubicBezTo>
                  <a:cubicBezTo>
                    <a:pt x="1043386" y="178945"/>
                    <a:pt x="1047147" y="185510"/>
                    <a:pt x="1048847" y="192735"/>
                  </a:cubicBezTo>
                  <a:cubicBezTo>
                    <a:pt x="1048465" y="195795"/>
                    <a:pt x="1046850" y="198557"/>
                    <a:pt x="1044385" y="200385"/>
                  </a:cubicBezTo>
                  <a:cubicBezTo>
                    <a:pt x="1038690" y="205038"/>
                    <a:pt x="1032210" y="208629"/>
                    <a:pt x="1025262" y="211009"/>
                  </a:cubicBezTo>
                  <a:lnTo>
                    <a:pt x="1019737" y="213134"/>
                  </a:ln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C32F849B-66DE-4F4A-B3F0-CF0C69A2E0BA}"/>
                </a:ext>
              </a:extLst>
            </p:cNvPr>
            <p:cNvSpPr/>
            <p:nvPr/>
          </p:nvSpPr>
          <p:spPr>
            <a:xfrm>
              <a:off x="1456015" y="6662397"/>
              <a:ext cx="39309" cy="43559"/>
            </a:xfrm>
            <a:custGeom>
              <a:avLst/>
              <a:gdLst>
                <a:gd name="connsiteX0" fmla="*/ 24 w 39309"/>
                <a:gd name="connsiteY0" fmla="*/ 12 h 43559"/>
                <a:gd name="connsiteX1" fmla="*/ 39334 w 39309"/>
                <a:gd name="connsiteY1" fmla="*/ 43571 h 4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559">
                  <a:moveTo>
                    <a:pt x="24" y="12"/>
                  </a:moveTo>
                  <a:lnTo>
                    <a:pt x="39334" y="43571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9B613758-8C9C-4FAF-A34F-A4C0A6BC6832}"/>
                </a:ext>
              </a:extLst>
            </p:cNvPr>
            <p:cNvSpPr/>
            <p:nvPr/>
          </p:nvSpPr>
          <p:spPr>
            <a:xfrm>
              <a:off x="1450491" y="6560830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84E2A710-73CB-4841-9CD3-BFB3999B24E9}"/>
                </a:ext>
              </a:extLst>
            </p:cNvPr>
            <p:cNvSpPr/>
            <p:nvPr/>
          </p:nvSpPr>
          <p:spPr>
            <a:xfrm>
              <a:off x="1567994" y="6560617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lnTo>
                    <a:pt x="39334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4C7EBD47-7AE0-4306-B2FB-A4CB97A48C7C}"/>
                </a:ext>
              </a:extLst>
            </p:cNvPr>
            <p:cNvSpPr/>
            <p:nvPr/>
          </p:nvSpPr>
          <p:spPr>
            <a:xfrm>
              <a:off x="1563320" y="6459049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0358474E-D675-43F9-9CE1-A3C5FD48CE32}"/>
                </a:ext>
              </a:extLst>
            </p:cNvPr>
            <p:cNvSpPr/>
            <p:nvPr/>
          </p:nvSpPr>
          <p:spPr>
            <a:xfrm>
              <a:off x="1679974" y="6459049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cubicBezTo>
                    <a:pt x="13198" y="14461"/>
                    <a:pt x="26372" y="29122"/>
                    <a:pt x="39334" y="43784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2921D02E-8238-4671-813F-343011A1184F}"/>
                </a:ext>
              </a:extLst>
            </p:cNvPr>
            <p:cNvSpPr/>
            <p:nvPr/>
          </p:nvSpPr>
          <p:spPr>
            <a:xfrm>
              <a:off x="1675511" y="6357482"/>
              <a:ext cx="87756" cy="104967"/>
            </a:xfrm>
            <a:custGeom>
              <a:avLst/>
              <a:gdLst>
                <a:gd name="connsiteX0" fmla="*/ 24 w 87756"/>
                <a:gd name="connsiteY0" fmla="*/ 12 h 104967"/>
                <a:gd name="connsiteX1" fmla="*/ 87781 w 87756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756" h="104967">
                  <a:moveTo>
                    <a:pt x="24" y="12"/>
                  </a:moveTo>
                  <a:cubicBezTo>
                    <a:pt x="29347" y="34860"/>
                    <a:pt x="58600" y="69856"/>
                    <a:pt x="87781" y="104979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AA84E1FD-B734-459F-9596-A02EC1FF119A}"/>
                </a:ext>
              </a:extLst>
            </p:cNvPr>
            <p:cNvSpPr/>
            <p:nvPr/>
          </p:nvSpPr>
          <p:spPr>
            <a:xfrm>
              <a:off x="1791953" y="6357270"/>
              <a:ext cx="39522" cy="43771"/>
            </a:xfrm>
            <a:custGeom>
              <a:avLst/>
              <a:gdLst>
                <a:gd name="connsiteX0" fmla="*/ 24 w 39522"/>
                <a:gd name="connsiteY0" fmla="*/ 12 h 43771"/>
                <a:gd name="connsiteX1" fmla="*/ 39547 w 39522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22" h="43771">
                  <a:moveTo>
                    <a:pt x="24" y="12"/>
                  </a:moveTo>
                  <a:lnTo>
                    <a:pt x="39547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678103B6-D119-4F56-AF8A-4D7BB6B70B74}"/>
                </a:ext>
              </a:extLst>
            </p:cNvPr>
            <p:cNvSpPr/>
            <p:nvPr/>
          </p:nvSpPr>
          <p:spPr>
            <a:xfrm>
              <a:off x="1787491" y="6255702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939BD313-66DD-4E69-B80C-588429E410A5}"/>
                </a:ext>
              </a:extLst>
            </p:cNvPr>
            <p:cNvSpPr/>
            <p:nvPr/>
          </p:nvSpPr>
          <p:spPr>
            <a:xfrm>
              <a:off x="1900320" y="6253577"/>
              <a:ext cx="38884" cy="43771"/>
            </a:xfrm>
            <a:custGeom>
              <a:avLst/>
              <a:gdLst>
                <a:gd name="connsiteX0" fmla="*/ 24 w 38884"/>
                <a:gd name="connsiteY0" fmla="*/ 12 h 43771"/>
                <a:gd name="connsiteX1" fmla="*/ 38909 w 38884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884" h="43771">
                  <a:moveTo>
                    <a:pt x="24" y="12"/>
                  </a:moveTo>
                  <a:lnTo>
                    <a:pt x="38909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0FE13CEC-79EB-433F-A04B-DF83756754A1}"/>
                </a:ext>
              </a:extLst>
            </p:cNvPr>
            <p:cNvSpPr/>
            <p:nvPr/>
          </p:nvSpPr>
          <p:spPr>
            <a:xfrm>
              <a:off x="1892246" y="6150947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1BDB51A1-0462-436A-8314-CAC0B68FFA9F}"/>
                </a:ext>
              </a:extLst>
            </p:cNvPr>
            <p:cNvSpPr/>
            <p:nvPr/>
          </p:nvSpPr>
          <p:spPr>
            <a:xfrm>
              <a:off x="2002950" y="6146485"/>
              <a:ext cx="39522" cy="42496"/>
            </a:xfrm>
            <a:custGeom>
              <a:avLst/>
              <a:gdLst>
                <a:gd name="connsiteX0" fmla="*/ 24 w 39522"/>
                <a:gd name="connsiteY0" fmla="*/ 12 h 42496"/>
                <a:gd name="connsiteX1" fmla="*/ 39547 w 39522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22" h="42496">
                  <a:moveTo>
                    <a:pt x="24" y="12"/>
                  </a:moveTo>
                  <a:lnTo>
                    <a:pt x="39547" y="4250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B1AF5B39-C2B9-46A2-A980-828938B3EB6D}"/>
                </a:ext>
              </a:extLst>
            </p:cNvPr>
            <p:cNvSpPr/>
            <p:nvPr/>
          </p:nvSpPr>
          <p:spPr>
            <a:xfrm>
              <a:off x="2000825" y="6040668"/>
              <a:ext cx="87968" cy="105180"/>
            </a:xfrm>
            <a:custGeom>
              <a:avLst/>
              <a:gdLst>
                <a:gd name="connsiteX0" fmla="*/ 24 w 87968"/>
                <a:gd name="connsiteY0" fmla="*/ 12 h 105180"/>
                <a:gd name="connsiteX1" fmla="*/ 87993 w 87968"/>
                <a:gd name="connsiteY1" fmla="*/ 105192 h 105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5180">
                  <a:moveTo>
                    <a:pt x="24" y="12"/>
                  </a:moveTo>
                  <a:lnTo>
                    <a:pt x="87993" y="105192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04FFEDC7-7A9F-43D1-AFB0-64C59A32C18B}"/>
                </a:ext>
              </a:extLst>
            </p:cNvPr>
            <p:cNvSpPr/>
            <p:nvPr/>
          </p:nvSpPr>
          <p:spPr>
            <a:xfrm>
              <a:off x="2107705" y="6046193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cubicBezTo>
                    <a:pt x="12986" y="14673"/>
                    <a:pt x="26160" y="29122"/>
                    <a:pt x="39334" y="43784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D9A74A4C-19C0-4C02-B481-F40276F3D6B7}"/>
                </a:ext>
              </a:extLst>
            </p:cNvPr>
            <p:cNvSpPr/>
            <p:nvPr/>
          </p:nvSpPr>
          <p:spPr>
            <a:xfrm>
              <a:off x="2102605" y="5932513"/>
              <a:ext cx="87968" cy="106242"/>
            </a:xfrm>
            <a:custGeom>
              <a:avLst/>
              <a:gdLst>
                <a:gd name="connsiteX0" fmla="*/ 24 w 87968"/>
                <a:gd name="connsiteY0" fmla="*/ 12 h 106242"/>
                <a:gd name="connsiteX1" fmla="*/ 87993 w 87968"/>
                <a:gd name="connsiteY1" fmla="*/ 106254 h 106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6242">
                  <a:moveTo>
                    <a:pt x="24" y="12"/>
                  </a:moveTo>
                  <a:lnTo>
                    <a:pt x="87993" y="10625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9B9F6BA2-70EF-4D16-8E07-2CC8FCEF43A6}"/>
                </a:ext>
              </a:extLst>
            </p:cNvPr>
            <p:cNvSpPr/>
            <p:nvPr/>
          </p:nvSpPr>
          <p:spPr>
            <a:xfrm>
              <a:off x="2219259" y="5932513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lnTo>
                    <a:pt x="39334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DD7D2299-143B-449B-AB1A-5A40C69358AC}"/>
                </a:ext>
              </a:extLst>
            </p:cNvPr>
            <p:cNvSpPr/>
            <p:nvPr/>
          </p:nvSpPr>
          <p:spPr>
            <a:xfrm>
              <a:off x="2215434" y="5830946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397C536-B58F-416E-A359-E6760E3C40A6}"/>
                </a:ext>
              </a:extLst>
            </p:cNvPr>
            <p:cNvSpPr/>
            <p:nvPr/>
          </p:nvSpPr>
          <p:spPr>
            <a:xfrm>
              <a:off x="2331238" y="5830946"/>
              <a:ext cx="39309" cy="43559"/>
            </a:xfrm>
            <a:custGeom>
              <a:avLst/>
              <a:gdLst>
                <a:gd name="connsiteX0" fmla="*/ 24 w 39309"/>
                <a:gd name="connsiteY0" fmla="*/ 12 h 43559"/>
                <a:gd name="connsiteX1" fmla="*/ 39334 w 39309"/>
                <a:gd name="connsiteY1" fmla="*/ 43572 h 4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559">
                  <a:moveTo>
                    <a:pt x="24" y="12"/>
                  </a:moveTo>
                  <a:lnTo>
                    <a:pt x="39334" y="43572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7F32D295-0A3E-4F66-A47D-ECA95137BC74}"/>
                </a:ext>
              </a:extLst>
            </p:cNvPr>
            <p:cNvSpPr/>
            <p:nvPr/>
          </p:nvSpPr>
          <p:spPr>
            <a:xfrm>
              <a:off x="177709" y="5580679"/>
              <a:ext cx="1635934" cy="1904086"/>
            </a:xfrm>
            <a:custGeom>
              <a:avLst/>
              <a:gdLst>
                <a:gd name="connsiteX0" fmla="*/ 1596420 w 1635934"/>
                <a:gd name="connsiteY0" fmla="*/ 307437 h 1904086"/>
                <a:gd name="connsiteX1" fmla="*/ 1635854 w 1635934"/>
                <a:gd name="connsiteY1" fmla="*/ 352782 h 1904086"/>
                <a:gd name="connsiteX2" fmla="*/ 1630204 w 1635934"/>
                <a:gd name="connsiteY2" fmla="*/ 371183 h 1904086"/>
                <a:gd name="connsiteX3" fmla="*/ 1235621 w 1635934"/>
                <a:gd name="connsiteY3" fmla="*/ 1867922 h 1904086"/>
                <a:gd name="connsiteX4" fmla="*/ 1212673 w 1635934"/>
                <a:gd name="connsiteY4" fmla="*/ 1902345 h 1904086"/>
                <a:gd name="connsiteX5" fmla="*/ 1187600 w 1635934"/>
                <a:gd name="connsiteY5" fmla="*/ 1902345 h 1904086"/>
                <a:gd name="connsiteX6" fmla="*/ 24 w 1635934"/>
                <a:gd name="connsiteY6" fmla="*/ 1647364 h 1904086"/>
                <a:gd name="connsiteX7" fmla="*/ 256918 w 1635934"/>
                <a:gd name="connsiteY7" fmla="*/ 497611 h 1904086"/>
                <a:gd name="connsiteX8" fmla="*/ 352111 w 1635934"/>
                <a:gd name="connsiteY8" fmla="*/ 151899 h 1904086"/>
                <a:gd name="connsiteX9" fmla="*/ 396520 w 1635934"/>
                <a:gd name="connsiteY9" fmla="*/ 10809 h 1904086"/>
                <a:gd name="connsiteX10" fmla="*/ 531448 w 1635934"/>
                <a:gd name="connsiteY10" fmla="*/ 24408 h 1904086"/>
                <a:gd name="connsiteX11" fmla="*/ 1211398 w 1635934"/>
                <a:gd name="connsiteY11" fmla="*/ 198008 h 1904086"/>
                <a:gd name="connsiteX12" fmla="*/ 1596420 w 1635934"/>
                <a:gd name="connsiteY12" fmla="*/ 307437 h 190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5934" h="1904086">
                  <a:moveTo>
                    <a:pt x="1596420" y="307437"/>
                  </a:moveTo>
                  <a:cubicBezTo>
                    <a:pt x="1619833" y="309073"/>
                    <a:pt x="1637489" y="329366"/>
                    <a:pt x="1635854" y="352782"/>
                  </a:cubicBezTo>
                  <a:cubicBezTo>
                    <a:pt x="1635402" y="359262"/>
                    <a:pt x="1633468" y="365573"/>
                    <a:pt x="1630204" y="371183"/>
                  </a:cubicBezTo>
                  <a:cubicBezTo>
                    <a:pt x="1508026" y="889007"/>
                    <a:pt x="1376286" y="1385795"/>
                    <a:pt x="1235621" y="1867922"/>
                  </a:cubicBezTo>
                  <a:cubicBezTo>
                    <a:pt x="1231584" y="1881734"/>
                    <a:pt x="1225847" y="1897245"/>
                    <a:pt x="1212673" y="1902345"/>
                  </a:cubicBezTo>
                  <a:cubicBezTo>
                    <a:pt x="1204479" y="1904683"/>
                    <a:pt x="1195793" y="1904683"/>
                    <a:pt x="1187600" y="1902345"/>
                  </a:cubicBezTo>
                  <a:cubicBezTo>
                    <a:pt x="789616" y="1827125"/>
                    <a:pt x="391208" y="1751906"/>
                    <a:pt x="24" y="1647364"/>
                  </a:cubicBezTo>
                  <a:cubicBezTo>
                    <a:pt x="47833" y="1257455"/>
                    <a:pt x="152588" y="876683"/>
                    <a:pt x="256918" y="497611"/>
                  </a:cubicBezTo>
                  <a:cubicBezTo>
                    <a:pt x="288508" y="382168"/>
                    <a:pt x="320238" y="266917"/>
                    <a:pt x="352111" y="151899"/>
                  </a:cubicBezTo>
                  <a:cubicBezTo>
                    <a:pt x="361248" y="117902"/>
                    <a:pt x="368047" y="33970"/>
                    <a:pt x="396520" y="10809"/>
                  </a:cubicBezTo>
                  <a:cubicBezTo>
                    <a:pt x="429455" y="-16389"/>
                    <a:pt x="493838" y="15271"/>
                    <a:pt x="531448" y="24408"/>
                  </a:cubicBezTo>
                  <a:cubicBezTo>
                    <a:pt x="758806" y="78655"/>
                    <a:pt x="985457" y="136536"/>
                    <a:pt x="1211398" y="198008"/>
                  </a:cubicBezTo>
                  <a:cubicBezTo>
                    <a:pt x="1340021" y="233429"/>
                    <a:pt x="1468362" y="269891"/>
                    <a:pt x="1596420" y="30743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45A2F13A-5127-4D63-AF55-893EA1234882}"/>
                </a:ext>
              </a:extLst>
            </p:cNvPr>
            <p:cNvSpPr/>
            <p:nvPr/>
          </p:nvSpPr>
          <p:spPr>
            <a:xfrm>
              <a:off x="79754" y="5458925"/>
              <a:ext cx="1633920" cy="1904086"/>
            </a:xfrm>
            <a:custGeom>
              <a:avLst/>
              <a:gdLst>
                <a:gd name="connsiteX0" fmla="*/ 1596420 w 1633920"/>
                <a:gd name="connsiteY0" fmla="*/ 306800 h 1904086"/>
                <a:gd name="connsiteX1" fmla="*/ 1627867 w 1633920"/>
                <a:gd name="connsiteY1" fmla="*/ 324224 h 1904086"/>
                <a:gd name="connsiteX2" fmla="*/ 1630204 w 1633920"/>
                <a:gd name="connsiteY2" fmla="*/ 370120 h 1904086"/>
                <a:gd name="connsiteX3" fmla="*/ 1235621 w 1633920"/>
                <a:gd name="connsiteY3" fmla="*/ 1867922 h 1904086"/>
                <a:gd name="connsiteX4" fmla="*/ 1212673 w 1633920"/>
                <a:gd name="connsiteY4" fmla="*/ 1902345 h 1904086"/>
                <a:gd name="connsiteX5" fmla="*/ 1187600 w 1633920"/>
                <a:gd name="connsiteY5" fmla="*/ 1902345 h 1904086"/>
                <a:gd name="connsiteX6" fmla="*/ 24 w 1633920"/>
                <a:gd name="connsiteY6" fmla="*/ 1647364 h 1904086"/>
                <a:gd name="connsiteX7" fmla="*/ 256918 w 1633920"/>
                <a:gd name="connsiteY7" fmla="*/ 497611 h 1904086"/>
                <a:gd name="connsiteX8" fmla="*/ 352111 w 1633920"/>
                <a:gd name="connsiteY8" fmla="*/ 151899 h 1904086"/>
                <a:gd name="connsiteX9" fmla="*/ 396520 w 1633920"/>
                <a:gd name="connsiteY9" fmla="*/ 10809 h 1904086"/>
                <a:gd name="connsiteX10" fmla="*/ 531448 w 1633920"/>
                <a:gd name="connsiteY10" fmla="*/ 24409 h 1904086"/>
                <a:gd name="connsiteX11" fmla="*/ 1211398 w 1633920"/>
                <a:gd name="connsiteY11" fmla="*/ 198008 h 1904086"/>
                <a:gd name="connsiteX12" fmla="*/ 1596420 w 1633920"/>
                <a:gd name="connsiteY12" fmla="*/ 306800 h 190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3920" h="1904086">
                  <a:moveTo>
                    <a:pt x="1596420" y="306800"/>
                  </a:moveTo>
                  <a:cubicBezTo>
                    <a:pt x="1608525" y="309010"/>
                    <a:pt x="1619570" y="315129"/>
                    <a:pt x="1627867" y="324224"/>
                  </a:cubicBezTo>
                  <a:cubicBezTo>
                    <a:pt x="1635060" y="338524"/>
                    <a:pt x="1635908" y="355183"/>
                    <a:pt x="1630204" y="370120"/>
                  </a:cubicBezTo>
                  <a:cubicBezTo>
                    <a:pt x="1511638" y="872710"/>
                    <a:pt x="1380110" y="1371984"/>
                    <a:pt x="1235621" y="1867922"/>
                  </a:cubicBezTo>
                  <a:cubicBezTo>
                    <a:pt x="1231584" y="1881734"/>
                    <a:pt x="1226059" y="1897245"/>
                    <a:pt x="1212673" y="1902345"/>
                  </a:cubicBezTo>
                  <a:cubicBezTo>
                    <a:pt x="1204479" y="1904683"/>
                    <a:pt x="1195793" y="1904683"/>
                    <a:pt x="1187600" y="1902345"/>
                  </a:cubicBezTo>
                  <a:cubicBezTo>
                    <a:pt x="789616" y="1827126"/>
                    <a:pt x="391208" y="1751906"/>
                    <a:pt x="24" y="1647364"/>
                  </a:cubicBezTo>
                  <a:cubicBezTo>
                    <a:pt x="47833" y="1257455"/>
                    <a:pt x="152588" y="876683"/>
                    <a:pt x="256918" y="497611"/>
                  </a:cubicBezTo>
                  <a:cubicBezTo>
                    <a:pt x="288648" y="382296"/>
                    <a:pt x="320381" y="267065"/>
                    <a:pt x="352111" y="151899"/>
                  </a:cubicBezTo>
                  <a:cubicBezTo>
                    <a:pt x="361460" y="117902"/>
                    <a:pt x="368047" y="33970"/>
                    <a:pt x="396520" y="10809"/>
                  </a:cubicBezTo>
                  <a:cubicBezTo>
                    <a:pt x="429455" y="-16389"/>
                    <a:pt x="493838" y="15271"/>
                    <a:pt x="531448" y="24409"/>
                  </a:cubicBezTo>
                  <a:cubicBezTo>
                    <a:pt x="758806" y="78655"/>
                    <a:pt x="985457" y="136536"/>
                    <a:pt x="1211398" y="198008"/>
                  </a:cubicBezTo>
                  <a:cubicBezTo>
                    <a:pt x="1339881" y="233004"/>
                    <a:pt x="1468221" y="269254"/>
                    <a:pt x="1596420" y="306800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71615B2E-8CD0-43E5-BBFB-7096C48C3710}"/>
                </a:ext>
              </a:extLst>
            </p:cNvPr>
            <p:cNvSpPr/>
            <p:nvPr/>
          </p:nvSpPr>
          <p:spPr>
            <a:xfrm>
              <a:off x="17071" y="5405799"/>
              <a:ext cx="1633920" cy="1903878"/>
            </a:xfrm>
            <a:custGeom>
              <a:avLst/>
              <a:gdLst>
                <a:gd name="connsiteX0" fmla="*/ 1596419 w 1633920"/>
                <a:gd name="connsiteY0" fmla="*/ 306805 h 1903878"/>
                <a:gd name="connsiteX1" fmla="*/ 1627867 w 1633920"/>
                <a:gd name="connsiteY1" fmla="*/ 324229 h 1903878"/>
                <a:gd name="connsiteX2" fmla="*/ 1630205 w 1633920"/>
                <a:gd name="connsiteY2" fmla="*/ 370125 h 1903878"/>
                <a:gd name="connsiteX3" fmla="*/ 1235621 w 1633920"/>
                <a:gd name="connsiteY3" fmla="*/ 1867928 h 1903878"/>
                <a:gd name="connsiteX4" fmla="*/ 1212673 w 1633920"/>
                <a:gd name="connsiteY4" fmla="*/ 1902138 h 1903878"/>
                <a:gd name="connsiteX5" fmla="*/ 1187600 w 1633920"/>
                <a:gd name="connsiteY5" fmla="*/ 1902138 h 1903878"/>
                <a:gd name="connsiteX6" fmla="*/ 24 w 1633920"/>
                <a:gd name="connsiteY6" fmla="*/ 1647157 h 1903878"/>
                <a:gd name="connsiteX7" fmla="*/ 256918 w 1633920"/>
                <a:gd name="connsiteY7" fmla="*/ 497403 h 1903878"/>
                <a:gd name="connsiteX8" fmla="*/ 352111 w 1633920"/>
                <a:gd name="connsiteY8" fmla="*/ 151904 h 1903878"/>
                <a:gd name="connsiteX9" fmla="*/ 396520 w 1633920"/>
                <a:gd name="connsiteY9" fmla="*/ 10814 h 1903878"/>
                <a:gd name="connsiteX10" fmla="*/ 531448 w 1633920"/>
                <a:gd name="connsiteY10" fmla="*/ 24201 h 1903878"/>
                <a:gd name="connsiteX11" fmla="*/ 1211398 w 1633920"/>
                <a:gd name="connsiteY11" fmla="*/ 198013 h 1903878"/>
                <a:gd name="connsiteX12" fmla="*/ 1596419 w 1633920"/>
                <a:gd name="connsiteY12" fmla="*/ 306805 h 1903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3920" h="1903878">
                  <a:moveTo>
                    <a:pt x="1596419" y="306805"/>
                  </a:moveTo>
                  <a:cubicBezTo>
                    <a:pt x="1608535" y="308994"/>
                    <a:pt x="1619591" y="315114"/>
                    <a:pt x="1627867" y="324229"/>
                  </a:cubicBezTo>
                  <a:cubicBezTo>
                    <a:pt x="1635060" y="338529"/>
                    <a:pt x="1635907" y="355188"/>
                    <a:pt x="1630205" y="370125"/>
                  </a:cubicBezTo>
                  <a:cubicBezTo>
                    <a:pt x="1511638" y="872715"/>
                    <a:pt x="1380110" y="1371989"/>
                    <a:pt x="1235621" y="1867928"/>
                  </a:cubicBezTo>
                  <a:cubicBezTo>
                    <a:pt x="1231584" y="1881740"/>
                    <a:pt x="1225847" y="1897038"/>
                    <a:pt x="1212673" y="1902138"/>
                  </a:cubicBezTo>
                  <a:cubicBezTo>
                    <a:pt x="1204479" y="1904475"/>
                    <a:pt x="1195793" y="1904475"/>
                    <a:pt x="1187600" y="1902138"/>
                  </a:cubicBezTo>
                  <a:cubicBezTo>
                    <a:pt x="789616" y="1826918"/>
                    <a:pt x="391208" y="1751699"/>
                    <a:pt x="24" y="1647157"/>
                  </a:cubicBezTo>
                  <a:cubicBezTo>
                    <a:pt x="47833" y="1256610"/>
                    <a:pt x="152588" y="876688"/>
                    <a:pt x="256918" y="497403"/>
                  </a:cubicBezTo>
                  <a:cubicBezTo>
                    <a:pt x="288648" y="382237"/>
                    <a:pt x="320381" y="267070"/>
                    <a:pt x="352111" y="151904"/>
                  </a:cubicBezTo>
                  <a:cubicBezTo>
                    <a:pt x="361248" y="117907"/>
                    <a:pt x="368047" y="33975"/>
                    <a:pt x="396520" y="10814"/>
                  </a:cubicBezTo>
                  <a:cubicBezTo>
                    <a:pt x="429455" y="-16384"/>
                    <a:pt x="493838" y="15277"/>
                    <a:pt x="531448" y="24201"/>
                  </a:cubicBezTo>
                  <a:cubicBezTo>
                    <a:pt x="758099" y="78597"/>
                    <a:pt x="984747" y="136541"/>
                    <a:pt x="1211398" y="198013"/>
                  </a:cubicBezTo>
                  <a:cubicBezTo>
                    <a:pt x="1340021" y="233009"/>
                    <a:pt x="1468362" y="269259"/>
                    <a:pt x="1596419" y="306805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DA5E2387-99FD-4A05-9B58-1121CF77E949}"/>
                </a:ext>
              </a:extLst>
            </p:cNvPr>
            <p:cNvSpPr/>
            <p:nvPr/>
          </p:nvSpPr>
          <p:spPr>
            <a:xfrm>
              <a:off x="545813" y="5763084"/>
              <a:ext cx="798458" cy="430650"/>
            </a:xfrm>
            <a:custGeom>
              <a:avLst/>
              <a:gdLst>
                <a:gd name="connsiteX0" fmla="*/ 2069 w 798458"/>
                <a:gd name="connsiteY0" fmla="*/ 214488 h 430650"/>
                <a:gd name="connsiteX1" fmla="*/ 369 w 798458"/>
                <a:gd name="connsiteY1" fmla="*/ 229787 h 430650"/>
                <a:gd name="connsiteX2" fmla="*/ 23530 w 798458"/>
                <a:gd name="connsiteY2" fmla="*/ 247424 h 430650"/>
                <a:gd name="connsiteX3" fmla="*/ 231127 w 798458"/>
                <a:gd name="connsiteY3" fmla="*/ 313294 h 430650"/>
                <a:gd name="connsiteX4" fmla="*/ 702630 w 798458"/>
                <a:gd name="connsiteY4" fmla="*/ 430372 h 430650"/>
                <a:gd name="connsiteX5" fmla="*/ 723878 w 798458"/>
                <a:gd name="connsiteY5" fmla="*/ 426123 h 430650"/>
                <a:gd name="connsiteX6" fmla="*/ 734927 w 798458"/>
                <a:gd name="connsiteY6" fmla="*/ 404875 h 430650"/>
                <a:gd name="connsiteX7" fmla="*/ 797398 w 798458"/>
                <a:gd name="connsiteY7" fmla="*/ 197065 h 430650"/>
                <a:gd name="connsiteX8" fmla="*/ 781585 w 798458"/>
                <a:gd name="connsiteY8" fmla="*/ 167020 h 430650"/>
                <a:gd name="connsiteX9" fmla="*/ 780399 w 798458"/>
                <a:gd name="connsiteY9" fmla="*/ 166679 h 430650"/>
                <a:gd name="connsiteX10" fmla="*/ 191605 w 798458"/>
                <a:gd name="connsiteY10" fmla="*/ 15603 h 430650"/>
                <a:gd name="connsiteX11" fmla="*/ 66876 w 798458"/>
                <a:gd name="connsiteY11" fmla="*/ 36852 h 430650"/>
                <a:gd name="connsiteX12" fmla="*/ 2069 w 798458"/>
                <a:gd name="connsiteY12" fmla="*/ 214488 h 43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98458" h="430650">
                  <a:moveTo>
                    <a:pt x="2069" y="214488"/>
                  </a:moveTo>
                  <a:cubicBezTo>
                    <a:pt x="161" y="219354"/>
                    <a:pt x="-426" y="224624"/>
                    <a:pt x="369" y="229787"/>
                  </a:cubicBezTo>
                  <a:cubicBezTo>
                    <a:pt x="2706" y="239774"/>
                    <a:pt x="13755" y="244236"/>
                    <a:pt x="23530" y="247424"/>
                  </a:cubicBezTo>
                  <a:lnTo>
                    <a:pt x="231127" y="313294"/>
                  </a:lnTo>
                  <a:cubicBezTo>
                    <a:pt x="297847" y="334542"/>
                    <a:pt x="609987" y="426972"/>
                    <a:pt x="702630" y="430372"/>
                  </a:cubicBezTo>
                  <a:cubicBezTo>
                    <a:pt x="709988" y="431350"/>
                    <a:pt x="717459" y="429841"/>
                    <a:pt x="723878" y="426123"/>
                  </a:cubicBezTo>
                  <a:cubicBezTo>
                    <a:pt x="729804" y="420450"/>
                    <a:pt x="733688" y="412991"/>
                    <a:pt x="734927" y="404875"/>
                  </a:cubicBezTo>
                  <a:cubicBezTo>
                    <a:pt x="758301" y="326255"/>
                    <a:pt x="775299" y="271222"/>
                    <a:pt x="797398" y="197065"/>
                  </a:cubicBezTo>
                  <a:cubicBezTo>
                    <a:pt x="801329" y="184401"/>
                    <a:pt x="794251" y="170950"/>
                    <a:pt x="781585" y="167020"/>
                  </a:cubicBezTo>
                  <a:cubicBezTo>
                    <a:pt x="781194" y="166892"/>
                    <a:pt x="780796" y="166785"/>
                    <a:pt x="780399" y="166679"/>
                  </a:cubicBezTo>
                  <a:lnTo>
                    <a:pt x="191605" y="15603"/>
                  </a:lnTo>
                  <a:cubicBezTo>
                    <a:pt x="138271" y="1792"/>
                    <a:pt x="93649" y="-19245"/>
                    <a:pt x="66876" y="36852"/>
                  </a:cubicBezTo>
                  <a:cubicBezTo>
                    <a:pt x="40883" y="94371"/>
                    <a:pt x="19220" y="153739"/>
                    <a:pt x="2069" y="214488"/>
                  </a:cubicBezTo>
                  <a:close/>
                </a:path>
              </a:pathLst>
            </a:custGeom>
            <a:solidFill>
              <a:srgbClr val="FFFFFF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3EB8BD63-5423-470C-ADDF-A98C3387D86F}"/>
                </a:ext>
              </a:extLst>
            </p:cNvPr>
            <p:cNvSpPr/>
            <p:nvPr/>
          </p:nvSpPr>
          <p:spPr>
            <a:xfrm>
              <a:off x="454803" y="5509313"/>
              <a:ext cx="82716" cy="75431"/>
            </a:xfrm>
            <a:custGeom>
              <a:avLst/>
              <a:gdLst>
                <a:gd name="connsiteX0" fmla="*/ 39533 w 82716"/>
                <a:gd name="connsiteY0" fmla="*/ 2068 h 75431"/>
                <a:gd name="connsiteX1" fmla="*/ 4898 w 82716"/>
                <a:gd name="connsiteY1" fmla="*/ 61139 h 75431"/>
                <a:gd name="connsiteX2" fmla="*/ 64606 w 82716"/>
                <a:gd name="connsiteY2" fmla="*/ 67514 h 75431"/>
                <a:gd name="connsiteX3" fmla="*/ 76543 w 82716"/>
                <a:gd name="connsiteY3" fmla="*/ 13224 h 75431"/>
                <a:gd name="connsiteX4" fmla="*/ 73318 w 82716"/>
                <a:gd name="connsiteY4" fmla="*/ 8868 h 75431"/>
                <a:gd name="connsiteX5" fmla="*/ 39533 w 82716"/>
                <a:gd name="connsiteY5" fmla="*/ 2068 h 75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16" h="75431">
                  <a:moveTo>
                    <a:pt x="39533" y="2068"/>
                  </a:moveTo>
                  <a:cubicBezTo>
                    <a:pt x="13610" y="9505"/>
                    <a:pt x="-10613" y="38828"/>
                    <a:pt x="4898" y="61139"/>
                  </a:cubicBezTo>
                  <a:cubicBezTo>
                    <a:pt x="20624" y="77458"/>
                    <a:pt x="45788" y="80135"/>
                    <a:pt x="64606" y="67514"/>
                  </a:cubicBezTo>
                  <a:cubicBezTo>
                    <a:pt x="82895" y="55806"/>
                    <a:pt x="88241" y="31497"/>
                    <a:pt x="76543" y="13224"/>
                  </a:cubicBezTo>
                  <a:cubicBezTo>
                    <a:pt x="75568" y="11694"/>
                    <a:pt x="74491" y="10249"/>
                    <a:pt x="73318" y="8868"/>
                  </a:cubicBezTo>
                  <a:cubicBezTo>
                    <a:pt x="64260" y="369"/>
                    <a:pt x="51173" y="-2266"/>
                    <a:pt x="39533" y="206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0DBCD713-8642-4DDB-A1AD-A7BDCE62C0C5}"/>
                </a:ext>
              </a:extLst>
            </p:cNvPr>
            <p:cNvSpPr/>
            <p:nvPr/>
          </p:nvSpPr>
          <p:spPr>
            <a:xfrm>
              <a:off x="415398" y="5650481"/>
              <a:ext cx="66167" cy="60401"/>
            </a:xfrm>
            <a:custGeom>
              <a:avLst/>
              <a:gdLst>
                <a:gd name="connsiteX0" fmla="*/ 31766 w 66167"/>
                <a:gd name="connsiteY0" fmla="*/ 1566 h 60401"/>
                <a:gd name="connsiteX1" fmla="*/ 3931 w 66167"/>
                <a:gd name="connsiteY1" fmla="*/ 48949 h 60401"/>
                <a:gd name="connsiteX2" fmla="*/ 51740 w 66167"/>
                <a:gd name="connsiteY2" fmla="*/ 54049 h 60401"/>
                <a:gd name="connsiteX3" fmla="*/ 61102 w 66167"/>
                <a:gd name="connsiteY3" fmla="*/ 10256 h 60401"/>
                <a:gd name="connsiteX4" fmla="*/ 58752 w 66167"/>
                <a:gd name="connsiteY4" fmla="*/ 7090 h 60401"/>
                <a:gd name="connsiteX5" fmla="*/ 31766 w 66167"/>
                <a:gd name="connsiteY5" fmla="*/ 1566 h 60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67" h="60401">
                  <a:moveTo>
                    <a:pt x="31766" y="1566"/>
                  </a:moveTo>
                  <a:cubicBezTo>
                    <a:pt x="10518" y="7515"/>
                    <a:pt x="-8393" y="31101"/>
                    <a:pt x="3931" y="48949"/>
                  </a:cubicBezTo>
                  <a:cubicBezTo>
                    <a:pt x="16518" y="62017"/>
                    <a:pt x="36677" y="64185"/>
                    <a:pt x="51740" y="54049"/>
                  </a:cubicBezTo>
                  <a:cubicBezTo>
                    <a:pt x="66416" y="44551"/>
                    <a:pt x="70606" y="24938"/>
                    <a:pt x="61102" y="10256"/>
                  </a:cubicBezTo>
                  <a:cubicBezTo>
                    <a:pt x="60386" y="9151"/>
                    <a:pt x="59600" y="8088"/>
                    <a:pt x="58752" y="7090"/>
                  </a:cubicBezTo>
                  <a:cubicBezTo>
                    <a:pt x="51489" y="354"/>
                    <a:pt x="41088" y="-1771"/>
                    <a:pt x="31766" y="1566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EDE7AB8D-3CDA-47FE-B4C3-1834A9C43F35}"/>
                </a:ext>
              </a:extLst>
            </p:cNvPr>
            <p:cNvSpPr/>
            <p:nvPr/>
          </p:nvSpPr>
          <p:spPr>
            <a:xfrm>
              <a:off x="365619" y="5799933"/>
              <a:ext cx="69769" cy="63561"/>
            </a:xfrm>
            <a:custGeom>
              <a:avLst/>
              <a:gdLst>
                <a:gd name="connsiteX0" fmla="*/ 33311 w 69769"/>
                <a:gd name="connsiteY0" fmla="*/ 1702 h 63561"/>
                <a:gd name="connsiteX1" fmla="*/ 4200 w 69769"/>
                <a:gd name="connsiteY1" fmla="*/ 51636 h 63561"/>
                <a:gd name="connsiteX2" fmla="*/ 54559 w 69769"/>
                <a:gd name="connsiteY2" fmla="*/ 56735 h 63561"/>
                <a:gd name="connsiteX3" fmla="*/ 64627 w 69769"/>
                <a:gd name="connsiteY3" fmla="*/ 11264 h 63561"/>
                <a:gd name="connsiteX4" fmla="*/ 61784 w 69769"/>
                <a:gd name="connsiteY4" fmla="*/ 7439 h 63561"/>
                <a:gd name="connsiteX5" fmla="*/ 33311 w 69769"/>
                <a:gd name="connsiteY5" fmla="*/ 1702 h 6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69" h="63561">
                  <a:moveTo>
                    <a:pt x="33311" y="1702"/>
                  </a:moveTo>
                  <a:cubicBezTo>
                    <a:pt x="12062" y="8077"/>
                    <a:pt x="-9186" y="32725"/>
                    <a:pt x="4200" y="51636"/>
                  </a:cubicBezTo>
                  <a:cubicBezTo>
                    <a:pt x="17515" y="65362"/>
                    <a:pt x="38765" y="67509"/>
                    <a:pt x="54559" y="56735"/>
                  </a:cubicBezTo>
                  <a:cubicBezTo>
                    <a:pt x="69896" y="46961"/>
                    <a:pt x="74405" y="26605"/>
                    <a:pt x="64627" y="11264"/>
                  </a:cubicBezTo>
                  <a:cubicBezTo>
                    <a:pt x="63772" y="9926"/>
                    <a:pt x="62823" y="8650"/>
                    <a:pt x="61784" y="7439"/>
                  </a:cubicBezTo>
                  <a:cubicBezTo>
                    <a:pt x="54121" y="342"/>
                    <a:pt x="43125" y="-1888"/>
                    <a:pt x="33311" y="170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6D8292A3-9BD2-4AA3-8630-97E3DD926BF7}"/>
                </a:ext>
              </a:extLst>
            </p:cNvPr>
            <p:cNvSpPr/>
            <p:nvPr/>
          </p:nvSpPr>
          <p:spPr>
            <a:xfrm>
              <a:off x="312863" y="6001639"/>
              <a:ext cx="82716" cy="75520"/>
            </a:xfrm>
            <a:custGeom>
              <a:avLst/>
              <a:gdLst>
                <a:gd name="connsiteX0" fmla="*/ 39533 w 82716"/>
                <a:gd name="connsiteY0" fmla="*/ 2068 h 75520"/>
                <a:gd name="connsiteX1" fmla="*/ 4898 w 82716"/>
                <a:gd name="connsiteY1" fmla="*/ 61352 h 75520"/>
                <a:gd name="connsiteX2" fmla="*/ 64606 w 82716"/>
                <a:gd name="connsiteY2" fmla="*/ 67513 h 75520"/>
                <a:gd name="connsiteX3" fmla="*/ 76543 w 82716"/>
                <a:gd name="connsiteY3" fmla="*/ 13224 h 75520"/>
                <a:gd name="connsiteX4" fmla="*/ 73318 w 82716"/>
                <a:gd name="connsiteY4" fmla="*/ 8868 h 75520"/>
                <a:gd name="connsiteX5" fmla="*/ 39533 w 82716"/>
                <a:gd name="connsiteY5" fmla="*/ 2068 h 75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16" h="75520">
                  <a:moveTo>
                    <a:pt x="39533" y="2068"/>
                  </a:moveTo>
                  <a:cubicBezTo>
                    <a:pt x="13610" y="9506"/>
                    <a:pt x="-10613" y="39041"/>
                    <a:pt x="4898" y="61352"/>
                  </a:cubicBezTo>
                  <a:cubicBezTo>
                    <a:pt x="20679" y="77606"/>
                    <a:pt x="45839" y="80199"/>
                    <a:pt x="64606" y="67513"/>
                  </a:cubicBezTo>
                  <a:cubicBezTo>
                    <a:pt x="82895" y="55827"/>
                    <a:pt x="88241" y="31498"/>
                    <a:pt x="76543" y="13224"/>
                  </a:cubicBezTo>
                  <a:cubicBezTo>
                    <a:pt x="75568" y="11694"/>
                    <a:pt x="74491" y="10249"/>
                    <a:pt x="73318" y="8868"/>
                  </a:cubicBezTo>
                  <a:cubicBezTo>
                    <a:pt x="64260" y="369"/>
                    <a:pt x="51173" y="-2266"/>
                    <a:pt x="39533" y="206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2CA51054-40EB-4AB6-94E7-27E0E3BE1D63}"/>
                </a:ext>
              </a:extLst>
            </p:cNvPr>
            <p:cNvSpPr/>
            <p:nvPr/>
          </p:nvSpPr>
          <p:spPr>
            <a:xfrm>
              <a:off x="255978" y="6214490"/>
              <a:ext cx="69769" cy="63561"/>
            </a:xfrm>
            <a:custGeom>
              <a:avLst/>
              <a:gdLst>
                <a:gd name="connsiteX0" fmla="*/ 33311 w 69769"/>
                <a:gd name="connsiteY0" fmla="*/ 1702 h 63561"/>
                <a:gd name="connsiteX1" fmla="*/ 4200 w 69769"/>
                <a:gd name="connsiteY1" fmla="*/ 51636 h 63561"/>
                <a:gd name="connsiteX2" fmla="*/ 54559 w 69769"/>
                <a:gd name="connsiteY2" fmla="*/ 56736 h 63561"/>
                <a:gd name="connsiteX3" fmla="*/ 64627 w 69769"/>
                <a:gd name="connsiteY3" fmla="*/ 11264 h 63561"/>
                <a:gd name="connsiteX4" fmla="*/ 61784 w 69769"/>
                <a:gd name="connsiteY4" fmla="*/ 7439 h 63561"/>
                <a:gd name="connsiteX5" fmla="*/ 33311 w 69769"/>
                <a:gd name="connsiteY5" fmla="*/ 1702 h 6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69" h="63561">
                  <a:moveTo>
                    <a:pt x="33311" y="1702"/>
                  </a:moveTo>
                  <a:cubicBezTo>
                    <a:pt x="12062" y="8077"/>
                    <a:pt x="-9186" y="32725"/>
                    <a:pt x="4200" y="51636"/>
                  </a:cubicBezTo>
                  <a:cubicBezTo>
                    <a:pt x="17512" y="65363"/>
                    <a:pt x="38765" y="67508"/>
                    <a:pt x="54559" y="56736"/>
                  </a:cubicBezTo>
                  <a:cubicBezTo>
                    <a:pt x="69896" y="46962"/>
                    <a:pt x="74405" y="26605"/>
                    <a:pt x="64627" y="11264"/>
                  </a:cubicBezTo>
                  <a:cubicBezTo>
                    <a:pt x="63772" y="9925"/>
                    <a:pt x="62823" y="8650"/>
                    <a:pt x="61784" y="7439"/>
                  </a:cubicBezTo>
                  <a:cubicBezTo>
                    <a:pt x="54121" y="342"/>
                    <a:pt x="43125" y="-1889"/>
                    <a:pt x="33311" y="170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CC73ABE4-1A47-4388-BCE8-F1D2D81BD3CD}"/>
                </a:ext>
              </a:extLst>
            </p:cNvPr>
            <p:cNvSpPr/>
            <p:nvPr/>
          </p:nvSpPr>
          <p:spPr>
            <a:xfrm>
              <a:off x="213936" y="6390419"/>
              <a:ext cx="66226" cy="60460"/>
            </a:xfrm>
            <a:custGeom>
              <a:avLst/>
              <a:gdLst>
                <a:gd name="connsiteX0" fmla="*/ 31580 w 66226"/>
                <a:gd name="connsiteY0" fmla="*/ 1710 h 60460"/>
                <a:gd name="connsiteX1" fmla="*/ 3957 w 66226"/>
                <a:gd name="connsiteY1" fmla="*/ 49094 h 60460"/>
                <a:gd name="connsiteX2" fmla="*/ 51554 w 66226"/>
                <a:gd name="connsiteY2" fmla="*/ 53981 h 60460"/>
                <a:gd name="connsiteX3" fmla="*/ 61413 w 66226"/>
                <a:gd name="connsiteY3" fmla="*/ 10613 h 60460"/>
                <a:gd name="connsiteX4" fmla="*/ 58778 w 66226"/>
                <a:gd name="connsiteY4" fmla="*/ 7022 h 60460"/>
                <a:gd name="connsiteX5" fmla="*/ 31580 w 66226"/>
                <a:gd name="connsiteY5" fmla="*/ 1710 h 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226" h="60460">
                  <a:moveTo>
                    <a:pt x="31580" y="1710"/>
                  </a:moveTo>
                  <a:cubicBezTo>
                    <a:pt x="10332" y="7659"/>
                    <a:pt x="-8367" y="31246"/>
                    <a:pt x="3957" y="49094"/>
                  </a:cubicBezTo>
                  <a:cubicBezTo>
                    <a:pt x="16487" y="62162"/>
                    <a:pt x="36631" y="64223"/>
                    <a:pt x="51554" y="53981"/>
                  </a:cubicBezTo>
                  <a:cubicBezTo>
                    <a:pt x="66251" y="44738"/>
                    <a:pt x="70664" y="25317"/>
                    <a:pt x="61413" y="10613"/>
                  </a:cubicBezTo>
                  <a:cubicBezTo>
                    <a:pt x="60620" y="9360"/>
                    <a:pt x="59741" y="8148"/>
                    <a:pt x="58778" y="7022"/>
                  </a:cubicBezTo>
                  <a:cubicBezTo>
                    <a:pt x="51452" y="244"/>
                    <a:pt x="40921" y="-1817"/>
                    <a:pt x="31580" y="1710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E85106AA-9813-48EE-8682-A051303ED057}"/>
                </a:ext>
              </a:extLst>
            </p:cNvPr>
            <p:cNvSpPr/>
            <p:nvPr/>
          </p:nvSpPr>
          <p:spPr>
            <a:xfrm>
              <a:off x="188651" y="6542864"/>
              <a:ext cx="66193" cy="60451"/>
            </a:xfrm>
            <a:custGeom>
              <a:avLst/>
              <a:gdLst>
                <a:gd name="connsiteX0" fmla="*/ 31580 w 66193"/>
                <a:gd name="connsiteY0" fmla="*/ 1616 h 60451"/>
                <a:gd name="connsiteX1" fmla="*/ 3957 w 66193"/>
                <a:gd name="connsiteY1" fmla="*/ 49000 h 60451"/>
                <a:gd name="connsiteX2" fmla="*/ 51766 w 66193"/>
                <a:gd name="connsiteY2" fmla="*/ 54100 h 60451"/>
                <a:gd name="connsiteX3" fmla="*/ 61128 w 66193"/>
                <a:gd name="connsiteY3" fmla="*/ 10307 h 60451"/>
                <a:gd name="connsiteX4" fmla="*/ 58778 w 66193"/>
                <a:gd name="connsiteY4" fmla="*/ 7140 h 60451"/>
                <a:gd name="connsiteX5" fmla="*/ 31580 w 66193"/>
                <a:gd name="connsiteY5" fmla="*/ 1616 h 60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93" h="60451">
                  <a:moveTo>
                    <a:pt x="31580" y="1616"/>
                  </a:moveTo>
                  <a:cubicBezTo>
                    <a:pt x="10332" y="7566"/>
                    <a:pt x="-8367" y="31151"/>
                    <a:pt x="3957" y="49000"/>
                  </a:cubicBezTo>
                  <a:cubicBezTo>
                    <a:pt x="16545" y="62068"/>
                    <a:pt x="36703" y="64235"/>
                    <a:pt x="51766" y="54100"/>
                  </a:cubicBezTo>
                  <a:cubicBezTo>
                    <a:pt x="66442" y="44601"/>
                    <a:pt x="70633" y="24989"/>
                    <a:pt x="61128" y="10307"/>
                  </a:cubicBezTo>
                  <a:cubicBezTo>
                    <a:pt x="60412" y="9202"/>
                    <a:pt x="59626" y="8139"/>
                    <a:pt x="58778" y="7140"/>
                  </a:cubicBezTo>
                  <a:cubicBezTo>
                    <a:pt x="51471" y="341"/>
                    <a:pt x="40963" y="-1805"/>
                    <a:pt x="31580" y="1616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52F2346-4D5F-47E0-A933-1222F4E1372D}"/>
                </a:ext>
              </a:extLst>
            </p:cNvPr>
            <p:cNvSpPr/>
            <p:nvPr/>
          </p:nvSpPr>
          <p:spPr>
            <a:xfrm>
              <a:off x="142568" y="6760286"/>
              <a:ext cx="66167" cy="60481"/>
            </a:xfrm>
            <a:custGeom>
              <a:avLst/>
              <a:gdLst>
                <a:gd name="connsiteX0" fmla="*/ 31766 w 66167"/>
                <a:gd name="connsiteY0" fmla="*/ 1565 h 60481"/>
                <a:gd name="connsiteX1" fmla="*/ 3931 w 66167"/>
                <a:gd name="connsiteY1" fmla="*/ 49162 h 60481"/>
                <a:gd name="connsiteX2" fmla="*/ 51740 w 66167"/>
                <a:gd name="connsiteY2" fmla="*/ 54049 h 60481"/>
                <a:gd name="connsiteX3" fmla="*/ 61102 w 66167"/>
                <a:gd name="connsiteY3" fmla="*/ 10256 h 60481"/>
                <a:gd name="connsiteX4" fmla="*/ 58752 w 66167"/>
                <a:gd name="connsiteY4" fmla="*/ 7090 h 60481"/>
                <a:gd name="connsiteX5" fmla="*/ 31766 w 66167"/>
                <a:gd name="connsiteY5" fmla="*/ 1565 h 6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67" h="60481">
                  <a:moveTo>
                    <a:pt x="31766" y="1565"/>
                  </a:moveTo>
                  <a:cubicBezTo>
                    <a:pt x="10518" y="7728"/>
                    <a:pt x="-8393" y="31313"/>
                    <a:pt x="3931" y="49162"/>
                  </a:cubicBezTo>
                  <a:cubicBezTo>
                    <a:pt x="16573" y="62166"/>
                    <a:pt x="36728" y="64227"/>
                    <a:pt x="51740" y="54049"/>
                  </a:cubicBezTo>
                  <a:cubicBezTo>
                    <a:pt x="66416" y="44551"/>
                    <a:pt x="70606" y="24939"/>
                    <a:pt x="61102" y="10256"/>
                  </a:cubicBezTo>
                  <a:cubicBezTo>
                    <a:pt x="60386" y="9151"/>
                    <a:pt x="59600" y="8089"/>
                    <a:pt x="58752" y="7090"/>
                  </a:cubicBezTo>
                  <a:cubicBezTo>
                    <a:pt x="51489" y="354"/>
                    <a:pt x="41088" y="-1770"/>
                    <a:pt x="31766" y="1565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BAC9F221-51B7-4E76-9AE5-1D1A584C9EE1}"/>
                </a:ext>
              </a:extLst>
            </p:cNvPr>
            <p:cNvSpPr/>
            <p:nvPr/>
          </p:nvSpPr>
          <p:spPr>
            <a:xfrm>
              <a:off x="291318" y="5473131"/>
              <a:ext cx="226245" cy="150882"/>
            </a:xfrm>
            <a:custGeom>
              <a:avLst/>
              <a:gdLst>
                <a:gd name="connsiteX0" fmla="*/ 26443 w 226245"/>
                <a:gd name="connsiteY0" fmla="*/ 139180 h 150882"/>
                <a:gd name="connsiteX1" fmla="*/ 307 w 226245"/>
                <a:gd name="connsiteY1" fmla="*/ 75435 h 150882"/>
                <a:gd name="connsiteX2" fmla="*/ 59590 w 226245"/>
                <a:gd name="connsiteY2" fmla="*/ 5528 h 150882"/>
                <a:gd name="connsiteX3" fmla="*/ 144584 w 226245"/>
                <a:gd name="connsiteY3" fmla="*/ 9352 h 150882"/>
                <a:gd name="connsiteX4" fmla="*/ 212154 w 226245"/>
                <a:gd name="connsiteY4" fmla="*/ 47174 h 150882"/>
                <a:gd name="connsiteX5" fmla="*/ 225028 w 226245"/>
                <a:gd name="connsiteY5" fmla="*/ 74330 h 150882"/>
                <a:gd name="connsiteX6" fmla="*/ 197877 w 226245"/>
                <a:gd name="connsiteY6" fmla="*/ 87207 h 150882"/>
                <a:gd name="connsiteX7" fmla="*/ 189206 w 226245"/>
                <a:gd name="connsiteY7" fmla="*/ 81384 h 150882"/>
                <a:gd name="connsiteX8" fmla="*/ 129922 w 226245"/>
                <a:gd name="connsiteY8" fmla="*/ 48025 h 150882"/>
                <a:gd name="connsiteX9" fmla="*/ 72339 w 226245"/>
                <a:gd name="connsiteY9" fmla="*/ 44625 h 150882"/>
                <a:gd name="connsiteX10" fmla="*/ 41104 w 226245"/>
                <a:gd name="connsiteY10" fmla="*/ 79472 h 150882"/>
                <a:gd name="connsiteX11" fmla="*/ 58740 w 226245"/>
                <a:gd name="connsiteY11" fmla="*/ 111982 h 150882"/>
                <a:gd name="connsiteX12" fmla="*/ 67877 w 226245"/>
                <a:gd name="connsiteY12" fmla="*/ 139605 h 150882"/>
                <a:gd name="connsiteX13" fmla="*/ 40254 w 226245"/>
                <a:gd name="connsiteY13" fmla="*/ 148955 h 150882"/>
                <a:gd name="connsiteX14" fmla="*/ 26443 w 226245"/>
                <a:gd name="connsiteY14" fmla="*/ 139180 h 150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6245" h="150882">
                  <a:moveTo>
                    <a:pt x="26443" y="139180"/>
                  </a:moveTo>
                  <a:cubicBezTo>
                    <a:pt x="7939" y="123414"/>
                    <a:pt x="-1797" y="99658"/>
                    <a:pt x="307" y="75435"/>
                  </a:cubicBezTo>
                  <a:cubicBezTo>
                    <a:pt x="5079" y="42713"/>
                    <a:pt x="28089" y="15578"/>
                    <a:pt x="59590" y="5528"/>
                  </a:cubicBezTo>
                  <a:cubicBezTo>
                    <a:pt x="87523" y="-2972"/>
                    <a:pt x="117526" y="-1612"/>
                    <a:pt x="144584" y="9352"/>
                  </a:cubicBezTo>
                  <a:cubicBezTo>
                    <a:pt x="168531" y="19233"/>
                    <a:pt x="191214" y="31918"/>
                    <a:pt x="212154" y="47174"/>
                  </a:cubicBezTo>
                  <a:cubicBezTo>
                    <a:pt x="223207" y="51127"/>
                    <a:pt x="228972" y="63281"/>
                    <a:pt x="225028" y="74330"/>
                  </a:cubicBezTo>
                  <a:cubicBezTo>
                    <a:pt x="221087" y="85379"/>
                    <a:pt x="208930" y="91138"/>
                    <a:pt x="197877" y="87207"/>
                  </a:cubicBezTo>
                  <a:cubicBezTo>
                    <a:pt x="194547" y="86017"/>
                    <a:pt x="191566" y="84019"/>
                    <a:pt x="189206" y="81384"/>
                  </a:cubicBezTo>
                  <a:cubicBezTo>
                    <a:pt x="170734" y="68104"/>
                    <a:pt x="150852" y="56928"/>
                    <a:pt x="129922" y="48025"/>
                  </a:cubicBezTo>
                  <a:cubicBezTo>
                    <a:pt x="111679" y="40353"/>
                    <a:pt x="91359" y="39143"/>
                    <a:pt x="72339" y="44625"/>
                  </a:cubicBezTo>
                  <a:cubicBezTo>
                    <a:pt x="56265" y="49533"/>
                    <a:pt x="44236" y="62962"/>
                    <a:pt x="41104" y="79472"/>
                  </a:cubicBezTo>
                  <a:cubicBezTo>
                    <a:pt x="40167" y="92816"/>
                    <a:pt x="47045" y="105501"/>
                    <a:pt x="58740" y="111982"/>
                  </a:cubicBezTo>
                  <a:cubicBezTo>
                    <a:pt x="68602" y="117337"/>
                    <a:pt x="72601" y="129427"/>
                    <a:pt x="67877" y="139605"/>
                  </a:cubicBezTo>
                  <a:cubicBezTo>
                    <a:pt x="62599" y="149549"/>
                    <a:pt x="50485" y="153650"/>
                    <a:pt x="40254" y="148955"/>
                  </a:cubicBezTo>
                  <a:cubicBezTo>
                    <a:pt x="35273" y="146256"/>
                    <a:pt x="30635" y="142984"/>
                    <a:pt x="26443" y="139180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40A41F98-F314-4F74-B096-ED8211AEE52A}"/>
                </a:ext>
              </a:extLst>
            </p:cNvPr>
            <p:cNvSpPr/>
            <p:nvPr/>
          </p:nvSpPr>
          <p:spPr>
            <a:xfrm>
              <a:off x="250938" y="5613583"/>
              <a:ext cx="217364" cy="150957"/>
            </a:xfrm>
            <a:custGeom>
              <a:avLst/>
              <a:gdLst>
                <a:gd name="connsiteX0" fmla="*/ 26451 w 217364"/>
                <a:gd name="connsiteY0" fmla="*/ 139393 h 150957"/>
                <a:gd name="connsiteX1" fmla="*/ 316 w 217364"/>
                <a:gd name="connsiteY1" fmla="*/ 75648 h 150957"/>
                <a:gd name="connsiteX2" fmla="*/ 59386 w 217364"/>
                <a:gd name="connsiteY2" fmla="*/ 5528 h 150957"/>
                <a:gd name="connsiteX3" fmla="*/ 144380 w 217364"/>
                <a:gd name="connsiteY3" fmla="*/ 9352 h 150957"/>
                <a:gd name="connsiteX4" fmla="*/ 211950 w 217364"/>
                <a:gd name="connsiteY4" fmla="*/ 47174 h 150957"/>
                <a:gd name="connsiteX5" fmla="*/ 210337 w 217364"/>
                <a:gd name="connsiteY5" fmla="*/ 77178 h 150957"/>
                <a:gd name="connsiteX6" fmla="*/ 189002 w 217364"/>
                <a:gd name="connsiteY6" fmla="*/ 81385 h 150957"/>
                <a:gd name="connsiteX7" fmla="*/ 129719 w 217364"/>
                <a:gd name="connsiteY7" fmla="*/ 48025 h 150957"/>
                <a:gd name="connsiteX8" fmla="*/ 72135 w 217364"/>
                <a:gd name="connsiteY8" fmla="*/ 44625 h 150957"/>
                <a:gd name="connsiteX9" fmla="*/ 40688 w 217364"/>
                <a:gd name="connsiteY9" fmla="*/ 79685 h 150957"/>
                <a:gd name="connsiteX10" fmla="*/ 58536 w 217364"/>
                <a:gd name="connsiteY10" fmla="*/ 111983 h 150957"/>
                <a:gd name="connsiteX11" fmla="*/ 67673 w 217364"/>
                <a:gd name="connsiteY11" fmla="*/ 139605 h 150957"/>
                <a:gd name="connsiteX12" fmla="*/ 39838 w 217364"/>
                <a:gd name="connsiteY12" fmla="*/ 148955 h 150957"/>
                <a:gd name="connsiteX13" fmla="*/ 26451 w 217364"/>
                <a:gd name="connsiteY13" fmla="*/ 139393 h 150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364" h="150957">
                  <a:moveTo>
                    <a:pt x="26451" y="139393"/>
                  </a:moveTo>
                  <a:cubicBezTo>
                    <a:pt x="7918" y="123648"/>
                    <a:pt x="-1824" y="99871"/>
                    <a:pt x="316" y="75648"/>
                  </a:cubicBezTo>
                  <a:cubicBezTo>
                    <a:pt x="5024" y="42925"/>
                    <a:pt x="27937" y="15727"/>
                    <a:pt x="59386" y="5528"/>
                  </a:cubicBezTo>
                  <a:cubicBezTo>
                    <a:pt x="87320" y="-2972"/>
                    <a:pt x="117322" y="-1612"/>
                    <a:pt x="144380" y="9352"/>
                  </a:cubicBezTo>
                  <a:cubicBezTo>
                    <a:pt x="168263" y="19360"/>
                    <a:pt x="190931" y="32046"/>
                    <a:pt x="211950" y="47174"/>
                  </a:cubicBezTo>
                  <a:cubicBezTo>
                    <a:pt x="219791" y="55908"/>
                    <a:pt x="219068" y="69337"/>
                    <a:pt x="210337" y="77178"/>
                  </a:cubicBezTo>
                  <a:cubicBezTo>
                    <a:pt x="204534" y="82383"/>
                    <a:pt x="196345" y="83998"/>
                    <a:pt x="189002" y="81385"/>
                  </a:cubicBezTo>
                  <a:cubicBezTo>
                    <a:pt x="170475" y="68211"/>
                    <a:pt x="150602" y="57013"/>
                    <a:pt x="129719" y="48025"/>
                  </a:cubicBezTo>
                  <a:cubicBezTo>
                    <a:pt x="111447" y="40460"/>
                    <a:pt x="91168" y="39271"/>
                    <a:pt x="72135" y="44625"/>
                  </a:cubicBezTo>
                  <a:cubicBezTo>
                    <a:pt x="55946" y="49554"/>
                    <a:pt x="43830" y="63047"/>
                    <a:pt x="40688" y="79685"/>
                  </a:cubicBezTo>
                  <a:cubicBezTo>
                    <a:pt x="39768" y="93029"/>
                    <a:pt x="46754" y="105672"/>
                    <a:pt x="58536" y="111983"/>
                  </a:cubicBezTo>
                  <a:cubicBezTo>
                    <a:pt x="68398" y="117337"/>
                    <a:pt x="72397" y="129427"/>
                    <a:pt x="67673" y="139605"/>
                  </a:cubicBezTo>
                  <a:cubicBezTo>
                    <a:pt x="62387" y="149656"/>
                    <a:pt x="50124" y="153779"/>
                    <a:pt x="39838" y="148955"/>
                  </a:cubicBezTo>
                  <a:cubicBezTo>
                    <a:pt x="35040" y="146256"/>
                    <a:pt x="30550" y="143069"/>
                    <a:pt x="26451" y="139393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8AFE1291-38F6-40F1-8476-261104ED0081}"/>
                </a:ext>
              </a:extLst>
            </p:cNvPr>
            <p:cNvSpPr/>
            <p:nvPr/>
          </p:nvSpPr>
          <p:spPr>
            <a:xfrm>
              <a:off x="200414" y="5764447"/>
              <a:ext cx="218350" cy="150581"/>
            </a:xfrm>
            <a:custGeom>
              <a:avLst/>
              <a:gdLst>
                <a:gd name="connsiteX0" fmla="*/ 26616 w 218350"/>
                <a:gd name="connsiteY0" fmla="*/ 139181 h 150581"/>
                <a:gd name="connsiteX1" fmla="*/ 268 w 218350"/>
                <a:gd name="connsiteY1" fmla="*/ 75435 h 150581"/>
                <a:gd name="connsiteX2" fmla="*/ 60188 w 218350"/>
                <a:gd name="connsiteY2" fmla="*/ 5528 h 150581"/>
                <a:gd name="connsiteX3" fmla="*/ 145182 w 218350"/>
                <a:gd name="connsiteY3" fmla="*/ 9352 h 150581"/>
                <a:gd name="connsiteX4" fmla="*/ 212752 w 218350"/>
                <a:gd name="connsiteY4" fmla="*/ 46962 h 150581"/>
                <a:gd name="connsiteX5" fmla="*/ 211526 w 218350"/>
                <a:gd name="connsiteY5" fmla="*/ 76986 h 150581"/>
                <a:gd name="connsiteX6" fmla="*/ 190016 w 218350"/>
                <a:gd name="connsiteY6" fmla="*/ 81385 h 150581"/>
                <a:gd name="connsiteX7" fmla="*/ 130308 w 218350"/>
                <a:gd name="connsiteY7" fmla="*/ 48025 h 150581"/>
                <a:gd name="connsiteX8" fmla="*/ 72725 w 218350"/>
                <a:gd name="connsiteY8" fmla="*/ 44412 h 150581"/>
                <a:gd name="connsiteX9" fmla="*/ 41277 w 218350"/>
                <a:gd name="connsiteY9" fmla="*/ 79473 h 150581"/>
                <a:gd name="connsiteX10" fmla="*/ 60188 w 218350"/>
                <a:gd name="connsiteY10" fmla="*/ 111770 h 150581"/>
                <a:gd name="connsiteX11" fmla="*/ 69325 w 218350"/>
                <a:gd name="connsiteY11" fmla="*/ 139393 h 150581"/>
                <a:gd name="connsiteX12" fmla="*/ 41490 w 218350"/>
                <a:gd name="connsiteY12" fmla="*/ 148530 h 150581"/>
                <a:gd name="connsiteX13" fmla="*/ 26616 w 218350"/>
                <a:gd name="connsiteY13" fmla="*/ 139181 h 150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350" h="150581">
                  <a:moveTo>
                    <a:pt x="26616" y="139181"/>
                  </a:moveTo>
                  <a:cubicBezTo>
                    <a:pt x="8121" y="123393"/>
                    <a:pt x="-1677" y="99680"/>
                    <a:pt x="268" y="75435"/>
                  </a:cubicBezTo>
                  <a:cubicBezTo>
                    <a:pt x="5242" y="42606"/>
                    <a:pt x="28498" y="15472"/>
                    <a:pt x="60188" y="5528"/>
                  </a:cubicBezTo>
                  <a:cubicBezTo>
                    <a:pt x="88121" y="-2972"/>
                    <a:pt x="118124" y="-1612"/>
                    <a:pt x="145182" y="9352"/>
                  </a:cubicBezTo>
                  <a:cubicBezTo>
                    <a:pt x="169103" y="19191"/>
                    <a:pt x="191782" y="31812"/>
                    <a:pt x="212752" y="46962"/>
                  </a:cubicBezTo>
                  <a:cubicBezTo>
                    <a:pt x="220705" y="55589"/>
                    <a:pt x="220155" y="69040"/>
                    <a:pt x="211526" y="76986"/>
                  </a:cubicBezTo>
                  <a:cubicBezTo>
                    <a:pt x="205727" y="82320"/>
                    <a:pt x="197447" y="84019"/>
                    <a:pt x="190016" y="81385"/>
                  </a:cubicBezTo>
                  <a:cubicBezTo>
                    <a:pt x="171405" y="68105"/>
                    <a:pt x="151380" y="56906"/>
                    <a:pt x="130308" y="48025"/>
                  </a:cubicBezTo>
                  <a:cubicBezTo>
                    <a:pt x="112085" y="40290"/>
                    <a:pt x="91770" y="39015"/>
                    <a:pt x="72725" y="44412"/>
                  </a:cubicBezTo>
                  <a:cubicBezTo>
                    <a:pt x="56536" y="49342"/>
                    <a:pt x="44420" y="62835"/>
                    <a:pt x="41277" y="79473"/>
                  </a:cubicBezTo>
                  <a:cubicBezTo>
                    <a:pt x="40610" y="93029"/>
                    <a:pt x="48032" y="105714"/>
                    <a:pt x="60188" y="111770"/>
                  </a:cubicBezTo>
                  <a:cubicBezTo>
                    <a:pt x="70050" y="117125"/>
                    <a:pt x="74049" y="129215"/>
                    <a:pt x="69325" y="139393"/>
                  </a:cubicBezTo>
                  <a:cubicBezTo>
                    <a:pt x="63964" y="149379"/>
                    <a:pt x="51721" y="153396"/>
                    <a:pt x="41490" y="148530"/>
                  </a:cubicBezTo>
                  <a:cubicBezTo>
                    <a:pt x="36180" y="146022"/>
                    <a:pt x="31186" y="142877"/>
                    <a:pt x="26616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4841912D-531A-4461-B066-88A3EF790D39}"/>
                </a:ext>
              </a:extLst>
            </p:cNvPr>
            <p:cNvSpPr/>
            <p:nvPr/>
          </p:nvSpPr>
          <p:spPr>
            <a:xfrm>
              <a:off x="153629" y="5972257"/>
              <a:ext cx="222196" cy="148847"/>
            </a:xfrm>
            <a:custGeom>
              <a:avLst/>
              <a:gdLst>
                <a:gd name="connsiteX0" fmla="*/ 26442 w 222196"/>
                <a:gd name="connsiteY0" fmla="*/ 139181 h 148847"/>
                <a:gd name="connsiteX1" fmla="*/ 307 w 222196"/>
                <a:gd name="connsiteY1" fmla="*/ 75435 h 148847"/>
                <a:gd name="connsiteX2" fmla="*/ 59590 w 222196"/>
                <a:gd name="connsiteY2" fmla="*/ 5528 h 148847"/>
                <a:gd name="connsiteX3" fmla="*/ 144584 w 222196"/>
                <a:gd name="connsiteY3" fmla="*/ 9352 h 148847"/>
                <a:gd name="connsiteX4" fmla="*/ 213216 w 222196"/>
                <a:gd name="connsiteY4" fmla="*/ 46537 h 148847"/>
                <a:gd name="connsiteX5" fmla="*/ 218953 w 222196"/>
                <a:gd name="connsiteY5" fmla="*/ 75223 h 148847"/>
                <a:gd name="connsiteX6" fmla="*/ 190268 w 222196"/>
                <a:gd name="connsiteY6" fmla="*/ 80959 h 148847"/>
                <a:gd name="connsiteX7" fmla="*/ 131197 w 222196"/>
                <a:gd name="connsiteY7" fmla="*/ 47600 h 148847"/>
                <a:gd name="connsiteX8" fmla="*/ 73614 w 222196"/>
                <a:gd name="connsiteY8" fmla="*/ 43987 h 148847"/>
                <a:gd name="connsiteX9" fmla="*/ 42166 w 222196"/>
                <a:gd name="connsiteY9" fmla="*/ 79047 h 148847"/>
                <a:gd name="connsiteX10" fmla="*/ 60015 w 222196"/>
                <a:gd name="connsiteY10" fmla="*/ 111557 h 148847"/>
                <a:gd name="connsiteX11" fmla="*/ 62155 w 222196"/>
                <a:gd name="connsiteY11" fmla="*/ 141539 h 148847"/>
                <a:gd name="connsiteX12" fmla="*/ 41316 w 222196"/>
                <a:gd name="connsiteY12" fmla="*/ 148317 h 148847"/>
                <a:gd name="connsiteX13" fmla="*/ 26442 w 222196"/>
                <a:gd name="connsiteY13" fmla="*/ 139181 h 148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2196" h="148847">
                  <a:moveTo>
                    <a:pt x="26442" y="139181"/>
                  </a:moveTo>
                  <a:cubicBezTo>
                    <a:pt x="7940" y="123414"/>
                    <a:pt x="-1796" y="99658"/>
                    <a:pt x="307" y="75435"/>
                  </a:cubicBezTo>
                  <a:cubicBezTo>
                    <a:pt x="5030" y="42691"/>
                    <a:pt x="28059" y="15536"/>
                    <a:pt x="59590" y="5528"/>
                  </a:cubicBezTo>
                  <a:cubicBezTo>
                    <a:pt x="87523" y="-2972"/>
                    <a:pt x="117526" y="-1612"/>
                    <a:pt x="144584" y="9352"/>
                  </a:cubicBezTo>
                  <a:cubicBezTo>
                    <a:pt x="168832" y="19021"/>
                    <a:pt x="191866" y="31514"/>
                    <a:pt x="213216" y="46537"/>
                  </a:cubicBezTo>
                  <a:cubicBezTo>
                    <a:pt x="222453" y="53060"/>
                    <a:pt x="224975" y="65661"/>
                    <a:pt x="218953" y="75223"/>
                  </a:cubicBezTo>
                  <a:cubicBezTo>
                    <a:pt x="212439" y="84466"/>
                    <a:pt x="199834" y="86973"/>
                    <a:pt x="190268" y="80959"/>
                  </a:cubicBezTo>
                  <a:cubicBezTo>
                    <a:pt x="171892" y="67658"/>
                    <a:pt x="152078" y="56460"/>
                    <a:pt x="131197" y="47600"/>
                  </a:cubicBezTo>
                  <a:cubicBezTo>
                    <a:pt x="112975" y="39865"/>
                    <a:pt x="92659" y="38590"/>
                    <a:pt x="73614" y="43987"/>
                  </a:cubicBezTo>
                  <a:cubicBezTo>
                    <a:pt x="57370" y="48832"/>
                    <a:pt x="45218" y="62367"/>
                    <a:pt x="42166" y="79047"/>
                  </a:cubicBezTo>
                  <a:cubicBezTo>
                    <a:pt x="41217" y="92455"/>
                    <a:pt x="48199" y="105162"/>
                    <a:pt x="60015" y="111557"/>
                  </a:cubicBezTo>
                  <a:cubicBezTo>
                    <a:pt x="68882" y="119249"/>
                    <a:pt x="69840" y="132657"/>
                    <a:pt x="62155" y="141539"/>
                  </a:cubicBezTo>
                  <a:cubicBezTo>
                    <a:pt x="57000" y="147467"/>
                    <a:pt x="48983" y="150081"/>
                    <a:pt x="41316" y="148317"/>
                  </a:cubicBezTo>
                  <a:cubicBezTo>
                    <a:pt x="35994" y="145916"/>
                    <a:pt x="30996" y="142835"/>
                    <a:pt x="26442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3036F894-7C03-4CF3-8CF9-EBE93D917E3D}"/>
                </a:ext>
              </a:extLst>
            </p:cNvPr>
            <p:cNvSpPr/>
            <p:nvPr/>
          </p:nvSpPr>
          <p:spPr>
            <a:xfrm>
              <a:off x="93510" y="6159668"/>
              <a:ext cx="225937" cy="150706"/>
            </a:xfrm>
            <a:custGeom>
              <a:avLst/>
              <a:gdLst>
                <a:gd name="connsiteX0" fmla="*/ 26640 w 225937"/>
                <a:gd name="connsiteY0" fmla="*/ 139181 h 150706"/>
                <a:gd name="connsiteX1" fmla="*/ 292 w 225937"/>
                <a:gd name="connsiteY1" fmla="*/ 75435 h 150706"/>
                <a:gd name="connsiteX2" fmla="*/ 59576 w 225937"/>
                <a:gd name="connsiteY2" fmla="*/ 5528 h 150706"/>
                <a:gd name="connsiteX3" fmla="*/ 144569 w 225937"/>
                <a:gd name="connsiteY3" fmla="*/ 9352 h 150706"/>
                <a:gd name="connsiteX4" fmla="*/ 212139 w 225937"/>
                <a:gd name="connsiteY4" fmla="*/ 46962 h 150706"/>
                <a:gd name="connsiteX5" fmla="*/ 224614 w 225937"/>
                <a:gd name="connsiteY5" fmla="*/ 74309 h 150706"/>
                <a:gd name="connsiteX6" fmla="*/ 197278 w 225937"/>
                <a:gd name="connsiteY6" fmla="*/ 86782 h 150706"/>
                <a:gd name="connsiteX7" fmla="*/ 189191 w 225937"/>
                <a:gd name="connsiteY7" fmla="*/ 81385 h 150706"/>
                <a:gd name="connsiteX8" fmla="*/ 130120 w 225937"/>
                <a:gd name="connsiteY8" fmla="*/ 48025 h 150706"/>
                <a:gd name="connsiteX9" fmla="*/ 72537 w 225937"/>
                <a:gd name="connsiteY9" fmla="*/ 44625 h 150706"/>
                <a:gd name="connsiteX10" fmla="*/ 41089 w 225937"/>
                <a:gd name="connsiteY10" fmla="*/ 79472 h 150706"/>
                <a:gd name="connsiteX11" fmla="*/ 58938 w 225937"/>
                <a:gd name="connsiteY11" fmla="*/ 111982 h 150706"/>
                <a:gd name="connsiteX12" fmla="*/ 67862 w 225937"/>
                <a:gd name="connsiteY12" fmla="*/ 139605 h 150706"/>
                <a:gd name="connsiteX13" fmla="*/ 40239 w 225937"/>
                <a:gd name="connsiteY13" fmla="*/ 148742 h 150706"/>
                <a:gd name="connsiteX14" fmla="*/ 26640 w 225937"/>
                <a:gd name="connsiteY14" fmla="*/ 139181 h 150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937" h="150706">
                  <a:moveTo>
                    <a:pt x="26640" y="139181"/>
                  </a:moveTo>
                  <a:cubicBezTo>
                    <a:pt x="8059" y="123456"/>
                    <a:pt x="-1759" y="99701"/>
                    <a:pt x="292" y="75435"/>
                  </a:cubicBezTo>
                  <a:cubicBezTo>
                    <a:pt x="5064" y="42713"/>
                    <a:pt x="28075" y="15578"/>
                    <a:pt x="59576" y="5528"/>
                  </a:cubicBezTo>
                  <a:cubicBezTo>
                    <a:pt x="87509" y="-2972"/>
                    <a:pt x="117512" y="-1612"/>
                    <a:pt x="144569" y="9352"/>
                  </a:cubicBezTo>
                  <a:cubicBezTo>
                    <a:pt x="168470" y="19233"/>
                    <a:pt x="191144" y="31854"/>
                    <a:pt x="212139" y="46962"/>
                  </a:cubicBezTo>
                  <a:cubicBezTo>
                    <a:pt x="223133" y="51063"/>
                    <a:pt x="228719" y="63302"/>
                    <a:pt x="224614" y="74309"/>
                  </a:cubicBezTo>
                  <a:cubicBezTo>
                    <a:pt x="220511" y="85294"/>
                    <a:pt x="208272" y="90883"/>
                    <a:pt x="197278" y="86782"/>
                  </a:cubicBezTo>
                  <a:cubicBezTo>
                    <a:pt x="194201" y="85634"/>
                    <a:pt x="191435" y="83785"/>
                    <a:pt x="189191" y="81385"/>
                  </a:cubicBezTo>
                  <a:cubicBezTo>
                    <a:pt x="170815" y="68083"/>
                    <a:pt x="151001" y="56885"/>
                    <a:pt x="130120" y="48025"/>
                  </a:cubicBezTo>
                  <a:cubicBezTo>
                    <a:pt x="111908" y="40205"/>
                    <a:pt x="91542" y="39015"/>
                    <a:pt x="72537" y="44625"/>
                  </a:cubicBezTo>
                  <a:cubicBezTo>
                    <a:pt x="56326" y="49384"/>
                    <a:pt x="44168" y="62856"/>
                    <a:pt x="41089" y="79472"/>
                  </a:cubicBezTo>
                  <a:cubicBezTo>
                    <a:pt x="40139" y="92880"/>
                    <a:pt x="47121" y="105586"/>
                    <a:pt x="58938" y="111982"/>
                  </a:cubicBezTo>
                  <a:cubicBezTo>
                    <a:pt x="68719" y="117400"/>
                    <a:pt x="72621" y="129491"/>
                    <a:pt x="67862" y="139605"/>
                  </a:cubicBezTo>
                  <a:cubicBezTo>
                    <a:pt x="62511" y="149464"/>
                    <a:pt x="50415" y="153459"/>
                    <a:pt x="40239" y="148742"/>
                  </a:cubicBezTo>
                  <a:cubicBezTo>
                    <a:pt x="35254" y="146256"/>
                    <a:pt x="30669" y="143027"/>
                    <a:pt x="26640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0E67FA0B-D0BA-433B-85D1-6AD6D42C5891}"/>
                </a:ext>
              </a:extLst>
            </p:cNvPr>
            <p:cNvSpPr/>
            <p:nvPr/>
          </p:nvSpPr>
          <p:spPr>
            <a:xfrm>
              <a:off x="46976" y="6358425"/>
              <a:ext cx="221028" cy="151648"/>
            </a:xfrm>
            <a:custGeom>
              <a:avLst/>
              <a:gdLst>
                <a:gd name="connsiteX0" fmla="*/ 26640 w 221028"/>
                <a:gd name="connsiteY0" fmla="*/ 139309 h 151648"/>
                <a:gd name="connsiteX1" fmla="*/ 292 w 221028"/>
                <a:gd name="connsiteY1" fmla="*/ 75563 h 151648"/>
                <a:gd name="connsiteX2" fmla="*/ 59576 w 221028"/>
                <a:gd name="connsiteY2" fmla="*/ 5444 h 151648"/>
                <a:gd name="connsiteX3" fmla="*/ 144569 w 221028"/>
                <a:gd name="connsiteY3" fmla="*/ 9481 h 151648"/>
                <a:gd name="connsiteX4" fmla="*/ 212139 w 221028"/>
                <a:gd name="connsiteY4" fmla="*/ 47090 h 151648"/>
                <a:gd name="connsiteX5" fmla="*/ 217876 w 221028"/>
                <a:gd name="connsiteY5" fmla="*/ 75563 h 151648"/>
                <a:gd name="connsiteX6" fmla="*/ 189191 w 221028"/>
                <a:gd name="connsiteY6" fmla="*/ 81513 h 151648"/>
                <a:gd name="connsiteX7" fmla="*/ 130333 w 221028"/>
                <a:gd name="connsiteY7" fmla="*/ 49003 h 151648"/>
                <a:gd name="connsiteX8" fmla="*/ 72750 w 221028"/>
                <a:gd name="connsiteY8" fmla="*/ 45390 h 151648"/>
                <a:gd name="connsiteX9" fmla="*/ 41302 w 221028"/>
                <a:gd name="connsiteY9" fmla="*/ 80451 h 151648"/>
                <a:gd name="connsiteX10" fmla="*/ 59151 w 221028"/>
                <a:gd name="connsiteY10" fmla="*/ 112748 h 151648"/>
                <a:gd name="connsiteX11" fmla="*/ 68075 w 221028"/>
                <a:gd name="connsiteY11" fmla="*/ 140371 h 151648"/>
                <a:gd name="connsiteX12" fmla="*/ 40452 w 221028"/>
                <a:gd name="connsiteY12" fmla="*/ 149720 h 151648"/>
                <a:gd name="connsiteX13" fmla="*/ 26640 w 221028"/>
                <a:gd name="connsiteY13" fmla="*/ 139309 h 15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028" h="151648">
                  <a:moveTo>
                    <a:pt x="26640" y="139309"/>
                  </a:moveTo>
                  <a:cubicBezTo>
                    <a:pt x="8059" y="123585"/>
                    <a:pt x="-1759" y="99829"/>
                    <a:pt x="292" y="75563"/>
                  </a:cubicBezTo>
                  <a:cubicBezTo>
                    <a:pt x="4989" y="42756"/>
                    <a:pt x="28013" y="15536"/>
                    <a:pt x="59576" y="5444"/>
                  </a:cubicBezTo>
                  <a:cubicBezTo>
                    <a:pt x="87533" y="-2992"/>
                    <a:pt x="117536" y="-1569"/>
                    <a:pt x="144569" y="9481"/>
                  </a:cubicBezTo>
                  <a:cubicBezTo>
                    <a:pt x="168508" y="19276"/>
                    <a:pt x="191193" y="31919"/>
                    <a:pt x="212139" y="47090"/>
                  </a:cubicBezTo>
                  <a:cubicBezTo>
                    <a:pt x="221253" y="53592"/>
                    <a:pt x="223762" y="66044"/>
                    <a:pt x="217876" y="75563"/>
                  </a:cubicBezTo>
                  <a:cubicBezTo>
                    <a:pt x="211427" y="84870"/>
                    <a:pt x="198810" y="87484"/>
                    <a:pt x="189191" y="81513"/>
                  </a:cubicBezTo>
                  <a:cubicBezTo>
                    <a:pt x="170890" y="68445"/>
                    <a:pt x="151139" y="57545"/>
                    <a:pt x="130333" y="49003"/>
                  </a:cubicBezTo>
                  <a:cubicBezTo>
                    <a:pt x="112110" y="41268"/>
                    <a:pt x="91795" y="39993"/>
                    <a:pt x="72750" y="45390"/>
                  </a:cubicBezTo>
                  <a:cubicBezTo>
                    <a:pt x="56560" y="50320"/>
                    <a:pt x="44444" y="63813"/>
                    <a:pt x="41302" y="80451"/>
                  </a:cubicBezTo>
                  <a:cubicBezTo>
                    <a:pt x="40327" y="93794"/>
                    <a:pt x="47328" y="106459"/>
                    <a:pt x="59151" y="112748"/>
                  </a:cubicBezTo>
                  <a:cubicBezTo>
                    <a:pt x="68931" y="118166"/>
                    <a:pt x="72834" y="130257"/>
                    <a:pt x="68075" y="140371"/>
                  </a:cubicBezTo>
                  <a:cubicBezTo>
                    <a:pt x="62796" y="150315"/>
                    <a:pt x="50683" y="154416"/>
                    <a:pt x="40452" y="149720"/>
                  </a:cubicBezTo>
                  <a:cubicBezTo>
                    <a:pt x="35428" y="146852"/>
                    <a:pt x="30787" y="143346"/>
                    <a:pt x="26640" y="139309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9B446C91-4FF3-41A3-97B8-C2CCFFE419C0}"/>
                </a:ext>
              </a:extLst>
            </p:cNvPr>
            <p:cNvSpPr/>
            <p:nvPr/>
          </p:nvSpPr>
          <p:spPr>
            <a:xfrm>
              <a:off x="5102" y="6527053"/>
              <a:ext cx="218710" cy="148787"/>
            </a:xfrm>
            <a:custGeom>
              <a:avLst/>
              <a:gdLst>
                <a:gd name="connsiteX0" fmla="*/ 26442 w 218710"/>
                <a:gd name="connsiteY0" fmla="*/ 139180 h 148787"/>
                <a:gd name="connsiteX1" fmla="*/ 307 w 218710"/>
                <a:gd name="connsiteY1" fmla="*/ 75435 h 148787"/>
                <a:gd name="connsiteX2" fmla="*/ 59378 w 218710"/>
                <a:gd name="connsiteY2" fmla="*/ 5528 h 148787"/>
                <a:gd name="connsiteX3" fmla="*/ 144371 w 218710"/>
                <a:gd name="connsiteY3" fmla="*/ 9353 h 148787"/>
                <a:gd name="connsiteX4" fmla="*/ 213004 w 218710"/>
                <a:gd name="connsiteY4" fmla="*/ 46538 h 148787"/>
                <a:gd name="connsiteX5" fmla="*/ 212003 w 218710"/>
                <a:gd name="connsiteY5" fmla="*/ 76561 h 148787"/>
                <a:gd name="connsiteX6" fmla="*/ 190055 w 218710"/>
                <a:gd name="connsiteY6" fmla="*/ 80960 h 148787"/>
                <a:gd name="connsiteX7" fmla="*/ 130772 w 218710"/>
                <a:gd name="connsiteY7" fmla="*/ 47600 h 148787"/>
                <a:gd name="connsiteX8" fmla="*/ 73189 w 218710"/>
                <a:gd name="connsiteY8" fmla="*/ 43988 h 148787"/>
                <a:gd name="connsiteX9" fmla="*/ 41954 w 218710"/>
                <a:gd name="connsiteY9" fmla="*/ 79048 h 148787"/>
                <a:gd name="connsiteX10" fmla="*/ 59590 w 218710"/>
                <a:gd name="connsiteY10" fmla="*/ 111558 h 148787"/>
                <a:gd name="connsiteX11" fmla="*/ 61592 w 218710"/>
                <a:gd name="connsiteY11" fmla="*/ 141539 h 148787"/>
                <a:gd name="connsiteX12" fmla="*/ 41104 w 218710"/>
                <a:gd name="connsiteY12" fmla="*/ 148317 h 148787"/>
                <a:gd name="connsiteX13" fmla="*/ 26442 w 218710"/>
                <a:gd name="connsiteY13" fmla="*/ 139180 h 148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710" h="148787">
                  <a:moveTo>
                    <a:pt x="26442" y="139180"/>
                  </a:moveTo>
                  <a:cubicBezTo>
                    <a:pt x="7940" y="123414"/>
                    <a:pt x="-1796" y="99659"/>
                    <a:pt x="307" y="75435"/>
                  </a:cubicBezTo>
                  <a:cubicBezTo>
                    <a:pt x="5091" y="42798"/>
                    <a:pt x="27989" y="15685"/>
                    <a:pt x="59378" y="5528"/>
                  </a:cubicBezTo>
                  <a:cubicBezTo>
                    <a:pt x="87311" y="-2972"/>
                    <a:pt x="117314" y="-1612"/>
                    <a:pt x="144371" y="9353"/>
                  </a:cubicBezTo>
                  <a:cubicBezTo>
                    <a:pt x="168619" y="19021"/>
                    <a:pt x="191653" y="31515"/>
                    <a:pt x="213004" y="46538"/>
                  </a:cubicBezTo>
                  <a:cubicBezTo>
                    <a:pt x="221021" y="55100"/>
                    <a:pt x="220572" y="68551"/>
                    <a:pt x="212003" y="76561"/>
                  </a:cubicBezTo>
                  <a:cubicBezTo>
                    <a:pt x="206113" y="82086"/>
                    <a:pt x="197611" y="83786"/>
                    <a:pt x="190055" y="80960"/>
                  </a:cubicBezTo>
                  <a:cubicBezTo>
                    <a:pt x="171605" y="67658"/>
                    <a:pt x="151720" y="56460"/>
                    <a:pt x="130772" y="47600"/>
                  </a:cubicBezTo>
                  <a:cubicBezTo>
                    <a:pt x="112549" y="39866"/>
                    <a:pt x="92235" y="38591"/>
                    <a:pt x="73189" y="43988"/>
                  </a:cubicBezTo>
                  <a:cubicBezTo>
                    <a:pt x="57082" y="48981"/>
                    <a:pt x="45059" y="62474"/>
                    <a:pt x="41954" y="79048"/>
                  </a:cubicBezTo>
                  <a:cubicBezTo>
                    <a:pt x="40852" y="92434"/>
                    <a:pt x="47775" y="105183"/>
                    <a:pt x="59590" y="111558"/>
                  </a:cubicBezTo>
                  <a:cubicBezTo>
                    <a:pt x="68422" y="119292"/>
                    <a:pt x="69318" y="132700"/>
                    <a:pt x="61592" y="141539"/>
                  </a:cubicBezTo>
                  <a:cubicBezTo>
                    <a:pt x="56503" y="147361"/>
                    <a:pt x="48657" y="149954"/>
                    <a:pt x="41104" y="148317"/>
                  </a:cubicBezTo>
                  <a:cubicBezTo>
                    <a:pt x="35809" y="145980"/>
                    <a:pt x="30873" y="142899"/>
                    <a:pt x="26442" y="139180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AB2258C2-4ABF-49E8-BA6C-16F9A42038B8}"/>
                </a:ext>
              </a:extLst>
            </p:cNvPr>
            <p:cNvSpPr/>
            <p:nvPr/>
          </p:nvSpPr>
          <p:spPr>
            <a:xfrm>
              <a:off x="-34428" y="6728148"/>
              <a:ext cx="217187" cy="149136"/>
            </a:xfrm>
            <a:custGeom>
              <a:avLst/>
              <a:gdLst>
                <a:gd name="connsiteX0" fmla="*/ 26451 w 217187"/>
                <a:gd name="connsiteY0" fmla="*/ 139309 h 149136"/>
                <a:gd name="connsiteX1" fmla="*/ 316 w 217187"/>
                <a:gd name="connsiteY1" fmla="*/ 75563 h 149136"/>
                <a:gd name="connsiteX2" fmla="*/ 59386 w 217187"/>
                <a:gd name="connsiteY2" fmla="*/ 5444 h 149136"/>
                <a:gd name="connsiteX3" fmla="*/ 144380 w 217187"/>
                <a:gd name="connsiteY3" fmla="*/ 9481 h 149136"/>
                <a:gd name="connsiteX4" fmla="*/ 211950 w 217187"/>
                <a:gd name="connsiteY4" fmla="*/ 47090 h 149136"/>
                <a:gd name="connsiteX5" fmla="*/ 209960 w 217187"/>
                <a:gd name="connsiteY5" fmla="*/ 77072 h 149136"/>
                <a:gd name="connsiteX6" fmla="*/ 188789 w 217187"/>
                <a:gd name="connsiteY6" fmla="*/ 81088 h 149136"/>
                <a:gd name="connsiteX7" fmla="*/ 129506 w 217187"/>
                <a:gd name="connsiteY7" fmla="*/ 47728 h 149136"/>
                <a:gd name="connsiteX8" fmla="*/ 71923 w 217187"/>
                <a:gd name="connsiteY8" fmla="*/ 44328 h 149136"/>
                <a:gd name="connsiteX9" fmla="*/ 40688 w 217187"/>
                <a:gd name="connsiteY9" fmla="*/ 79388 h 149136"/>
                <a:gd name="connsiteX10" fmla="*/ 58324 w 217187"/>
                <a:gd name="connsiteY10" fmla="*/ 111686 h 149136"/>
                <a:gd name="connsiteX11" fmla="*/ 60806 w 217187"/>
                <a:gd name="connsiteY11" fmla="*/ 141625 h 149136"/>
                <a:gd name="connsiteX12" fmla="*/ 40050 w 217187"/>
                <a:gd name="connsiteY12" fmla="*/ 148658 h 149136"/>
                <a:gd name="connsiteX13" fmla="*/ 26451 w 217187"/>
                <a:gd name="connsiteY13" fmla="*/ 139309 h 149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187" h="149136">
                  <a:moveTo>
                    <a:pt x="26451" y="139309"/>
                  </a:moveTo>
                  <a:cubicBezTo>
                    <a:pt x="7919" y="123564"/>
                    <a:pt x="-1824" y="99787"/>
                    <a:pt x="316" y="75563"/>
                  </a:cubicBezTo>
                  <a:cubicBezTo>
                    <a:pt x="5024" y="42840"/>
                    <a:pt x="27936" y="15642"/>
                    <a:pt x="59386" y="5444"/>
                  </a:cubicBezTo>
                  <a:cubicBezTo>
                    <a:pt x="87344" y="-2992"/>
                    <a:pt x="117347" y="-1569"/>
                    <a:pt x="144380" y="9481"/>
                  </a:cubicBezTo>
                  <a:cubicBezTo>
                    <a:pt x="168320" y="19276"/>
                    <a:pt x="191003" y="31919"/>
                    <a:pt x="211950" y="47090"/>
                  </a:cubicBezTo>
                  <a:cubicBezTo>
                    <a:pt x="219680" y="55930"/>
                    <a:pt x="218790" y="69337"/>
                    <a:pt x="209960" y="77072"/>
                  </a:cubicBezTo>
                  <a:cubicBezTo>
                    <a:pt x="204155" y="82150"/>
                    <a:pt x="196051" y="83701"/>
                    <a:pt x="188789" y="81088"/>
                  </a:cubicBezTo>
                  <a:cubicBezTo>
                    <a:pt x="170290" y="67871"/>
                    <a:pt x="150413" y="56673"/>
                    <a:pt x="129506" y="47728"/>
                  </a:cubicBezTo>
                  <a:cubicBezTo>
                    <a:pt x="111236" y="40164"/>
                    <a:pt x="90956" y="38974"/>
                    <a:pt x="71923" y="44328"/>
                  </a:cubicBezTo>
                  <a:cubicBezTo>
                    <a:pt x="55789" y="49279"/>
                    <a:pt x="43749" y="62793"/>
                    <a:pt x="40688" y="79388"/>
                  </a:cubicBezTo>
                  <a:cubicBezTo>
                    <a:pt x="39560" y="92711"/>
                    <a:pt x="46502" y="105439"/>
                    <a:pt x="58324" y="111686"/>
                  </a:cubicBezTo>
                  <a:cubicBezTo>
                    <a:pt x="67279" y="119271"/>
                    <a:pt x="68391" y="132679"/>
                    <a:pt x="60806" y="141625"/>
                  </a:cubicBezTo>
                  <a:cubicBezTo>
                    <a:pt x="55722" y="147638"/>
                    <a:pt x="47736" y="150337"/>
                    <a:pt x="40050" y="148658"/>
                  </a:cubicBezTo>
                  <a:cubicBezTo>
                    <a:pt x="35165" y="146087"/>
                    <a:pt x="30600" y="142942"/>
                    <a:pt x="26451" y="139309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411FF2A6-092D-43A8-BFAC-DCA7E3BB6E36}"/>
                </a:ext>
              </a:extLst>
            </p:cNvPr>
            <p:cNvSpPr/>
            <p:nvPr/>
          </p:nvSpPr>
          <p:spPr>
            <a:xfrm>
              <a:off x="551194" y="5515977"/>
              <a:ext cx="966849" cy="351037"/>
            </a:xfrm>
            <a:custGeom>
              <a:avLst/>
              <a:gdLst>
                <a:gd name="connsiteX0" fmla="*/ 901446 w 966849"/>
                <a:gd name="connsiteY0" fmla="*/ 215325 h 351037"/>
                <a:gd name="connsiteX1" fmla="*/ 965191 w 966849"/>
                <a:gd name="connsiteY1" fmla="*/ 259310 h 351037"/>
                <a:gd name="connsiteX2" fmla="*/ 934806 w 966849"/>
                <a:gd name="connsiteY2" fmla="*/ 327730 h 351037"/>
                <a:gd name="connsiteX3" fmla="*/ 902296 w 966849"/>
                <a:gd name="connsiteY3" fmla="*/ 348978 h 351037"/>
                <a:gd name="connsiteX4" fmla="*/ 861712 w 966849"/>
                <a:gd name="connsiteY4" fmla="*/ 348978 h 351037"/>
                <a:gd name="connsiteX5" fmla="*/ 407632 w 966849"/>
                <a:gd name="connsiteY5" fmla="*/ 234661 h 351037"/>
                <a:gd name="connsiteX6" fmla="*/ 113979 w 966849"/>
                <a:gd name="connsiteY6" fmla="*/ 141806 h 351037"/>
                <a:gd name="connsiteX7" fmla="*/ 87 w 966849"/>
                <a:gd name="connsiteY7" fmla="*/ 78061 h 351037"/>
                <a:gd name="connsiteX8" fmla="*/ 45984 w 966849"/>
                <a:gd name="connsiteY8" fmla="*/ 4116 h 351037"/>
                <a:gd name="connsiteX9" fmla="*/ 129703 w 966849"/>
                <a:gd name="connsiteY9" fmla="*/ 11766 h 351037"/>
                <a:gd name="connsiteX10" fmla="*/ 255919 w 966849"/>
                <a:gd name="connsiteY10" fmla="*/ 45550 h 351037"/>
                <a:gd name="connsiteX11" fmla="*/ 559771 w 966849"/>
                <a:gd name="connsiteY11" fmla="*/ 123320 h 351037"/>
                <a:gd name="connsiteX12" fmla="*/ 901446 w 966849"/>
                <a:gd name="connsiteY12" fmla="*/ 215325 h 35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66849" h="351037">
                  <a:moveTo>
                    <a:pt x="901446" y="215325"/>
                  </a:moveTo>
                  <a:cubicBezTo>
                    <a:pt x="927794" y="222338"/>
                    <a:pt x="957754" y="233174"/>
                    <a:pt x="965191" y="259310"/>
                  </a:cubicBezTo>
                  <a:cubicBezTo>
                    <a:pt x="972628" y="285445"/>
                    <a:pt x="954142" y="309881"/>
                    <a:pt x="934806" y="327730"/>
                  </a:cubicBezTo>
                  <a:cubicBezTo>
                    <a:pt x="925652" y="337100"/>
                    <a:pt x="914554" y="344346"/>
                    <a:pt x="902296" y="348978"/>
                  </a:cubicBezTo>
                  <a:cubicBezTo>
                    <a:pt x="888910" y="351741"/>
                    <a:pt x="875098" y="351741"/>
                    <a:pt x="861712" y="348978"/>
                  </a:cubicBezTo>
                  <a:cubicBezTo>
                    <a:pt x="706598" y="329217"/>
                    <a:pt x="556584" y="281833"/>
                    <a:pt x="407632" y="234661"/>
                  </a:cubicBezTo>
                  <a:lnTo>
                    <a:pt x="113979" y="141806"/>
                  </a:lnTo>
                  <a:cubicBezTo>
                    <a:pt x="80831" y="131394"/>
                    <a:pt x="7737" y="122257"/>
                    <a:pt x="87" y="78061"/>
                  </a:cubicBezTo>
                  <a:cubicBezTo>
                    <a:pt x="-1187" y="46336"/>
                    <a:pt x="16995" y="17056"/>
                    <a:pt x="45984" y="4116"/>
                  </a:cubicBezTo>
                  <a:cubicBezTo>
                    <a:pt x="72545" y="-5658"/>
                    <a:pt x="103992" y="4116"/>
                    <a:pt x="129703" y="11766"/>
                  </a:cubicBezTo>
                  <a:cubicBezTo>
                    <a:pt x="172200" y="23452"/>
                    <a:pt x="213422" y="34926"/>
                    <a:pt x="255919" y="45550"/>
                  </a:cubicBezTo>
                  <a:cubicBezTo>
                    <a:pt x="357344" y="71049"/>
                    <a:pt x="458629" y="96971"/>
                    <a:pt x="559771" y="123320"/>
                  </a:cubicBezTo>
                  <a:cubicBezTo>
                    <a:pt x="673805" y="153768"/>
                    <a:pt x="787697" y="184451"/>
                    <a:pt x="901446" y="215325"/>
                  </a:cubicBezTo>
                  <a:close/>
                </a:path>
              </a:pathLst>
            </a:custGeom>
            <a:solidFill>
              <a:srgbClr val="EFA43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337A641F-F153-4CEC-903B-DD0CB513BE17}"/>
                </a:ext>
              </a:extLst>
            </p:cNvPr>
            <p:cNvSpPr/>
            <p:nvPr/>
          </p:nvSpPr>
          <p:spPr>
            <a:xfrm>
              <a:off x="716782" y="5845820"/>
              <a:ext cx="431980" cy="119628"/>
            </a:xfrm>
            <a:custGeom>
              <a:avLst/>
              <a:gdLst>
                <a:gd name="connsiteX0" fmla="*/ 24 w 431980"/>
                <a:gd name="connsiteY0" fmla="*/ 12 h 119628"/>
                <a:gd name="connsiteX1" fmla="*/ 432005 w 431980"/>
                <a:gd name="connsiteY1" fmla="*/ 119641 h 119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1980" h="119628">
                  <a:moveTo>
                    <a:pt x="24" y="12"/>
                  </a:moveTo>
                  <a:lnTo>
                    <a:pt x="432005" y="119641"/>
                  </a:lnTo>
                </a:path>
              </a:pathLst>
            </a:custGeom>
            <a:noFill/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1F224E5F-6C7F-40DD-B32F-91E0CBF58A06}"/>
                </a:ext>
              </a:extLst>
            </p:cNvPr>
            <p:cNvSpPr/>
            <p:nvPr/>
          </p:nvSpPr>
          <p:spPr>
            <a:xfrm>
              <a:off x="817075" y="5965873"/>
              <a:ext cx="187198" cy="59070"/>
            </a:xfrm>
            <a:custGeom>
              <a:avLst/>
              <a:gdLst>
                <a:gd name="connsiteX0" fmla="*/ 24 w 187198"/>
                <a:gd name="connsiteY0" fmla="*/ 12 h 59070"/>
                <a:gd name="connsiteX1" fmla="*/ 187223 w 187198"/>
                <a:gd name="connsiteY1" fmla="*/ 59083 h 59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7198" h="59070">
                  <a:moveTo>
                    <a:pt x="24" y="12"/>
                  </a:moveTo>
                  <a:cubicBezTo>
                    <a:pt x="61307" y="23088"/>
                    <a:pt x="123799" y="42806"/>
                    <a:pt x="187223" y="59083"/>
                  </a:cubicBezTo>
                </a:path>
              </a:pathLst>
            </a:custGeom>
            <a:noFill/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1DB1415E-A08F-4EE8-803F-ACD58B19CEE6}"/>
              </a:ext>
            </a:extLst>
          </p:cNvPr>
          <p:cNvGrpSpPr/>
          <p:nvPr userDrawn="1"/>
        </p:nvGrpSpPr>
        <p:grpSpPr>
          <a:xfrm>
            <a:off x="-557053" y="3028513"/>
            <a:ext cx="1494477" cy="1423798"/>
            <a:chOff x="-557053" y="3028513"/>
            <a:chExt cx="1494477" cy="1423798"/>
          </a:xfrm>
        </p:grpSpPr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218FE097-818A-4801-9C1A-63E6757E6FD6}"/>
                </a:ext>
              </a:extLst>
            </p:cNvPr>
            <p:cNvSpPr/>
            <p:nvPr/>
          </p:nvSpPr>
          <p:spPr>
            <a:xfrm>
              <a:off x="-499470" y="3136171"/>
              <a:ext cx="1436894" cy="1316140"/>
            </a:xfrm>
            <a:custGeom>
              <a:avLst/>
              <a:gdLst>
                <a:gd name="connsiteX0" fmla="*/ 1434924 w 1436894"/>
                <a:gd name="connsiteY0" fmla="*/ 471138 h 1316140"/>
                <a:gd name="connsiteX1" fmla="*/ 1363104 w 1436894"/>
                <a:gd name="connsiteY1" fmla="*/ 389757 h 1316140"/>
                <a:gd name="connsiteX2" fmla="*/ 1171868 w 1436894"/>
                <a:gd name="connsiteY2" fmla="*/ 293926 h 1316140"/>
                <a:gd name="connsiteX3" fmla="*/ 778559 w 1436894"/>
                <a:gd name="connsiteY3" fmla="*/ 128826 h 1316140"/>
                <a:gd name="connsiteX4" fmla="*/ 379301 w 1436894"/>
                <a:gd name="connsiteY4" fmla="*/ 3248 h 1316140"/>
                <a:gd name="connsiteX5" fmla="*/ 267747 w 1436894"/>
                <a:gd name="connsiteY5" fmla="*/ 75492 h 1316140"/>
                <a:gd name="connsiteX6" fmla="*/ 151943 w 1436894"/>
                <a:gd name="connsiteY6" fmla="*/ 285640 h 1316140"/>
                <a:gd name="connsiteX7" fmla="*/ 56113 w 1436894"/>
                <a:gd name="connsiteY7" fmla="*/ 531909 h 1316140"/>
                <a:gd name="connsiteX8" fmla="*/ 1292 w 1436894"/>
                <a:gd name="connsiteY8" fmla="*/ 742906 h 1316140"/>
                <a:gd name="connsiteX9" fmla="*/ 39964 w 1436894"/>
                <a:gd name="connsiteY9" fmla="*/ 861472 h 1316140"/>
                <a:gd name="connsiteX10" fmla="*/ 221213 w 1436894"/>
                <a:gd name="connsiteY10" fmla="*/ 953690 h 1316140"/>
                <a:gd name="connsiteX11" fmla="*/ 1043315 w 1436894"/>
                <a:gd name="connsiteY11" fmla="*/ 1309601 h 1316140"/>
                <a:gd name="connsiteX12" fmla="*/ 1160819 w 1436894"/>
                <a:gd name="connsiteY12" fmla="*/ 1258393 h 1316140"/>
                <a:gd name="connsiteX13" fmla="*/ 1285122 w 1436894"/>
                <a:gd name="connsiteY13" fmla="*/ 1019985 h 1316140"/>
                <a:gd name="connsiteX14" fmla="*/ 1436836 w 1436894"/>
                <a:gd name="connsiteY14" fmla="*/ 477513 h 1316140"/>
                <a:gd name="connsiteX15" fmla="*/ 1434924 w 1436894"/>
                <a:gd name="connsiteY15" fmla="*/ 471138 h 1316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6894" h="1316140">
                  <a:moveTo>
                    <a:pt x="1434924" y="471138"/>
                  </a:moveTo>
                  <a:cubicBezTo>
                    <a:pt x="1436199" y="422054"/>
                    <a:pt x="1397526" y="409518"/>
                    <a:pt x="1363104" y="389757"/>
                  </a:cubicBezTo>
                  <a:cubicBezTo>
                    <a:pt x="1301696" y="354272"/>
                    <a:pt x="1236888" y="324311"/>
                    <a:pt x="1171868" y="293926"/>
                  </a:cubicBezTo>
                  <a:cubicBezTo>
                    <a:pt x="1044377" y="233156"/>
                    <a:pt x="911575" y="178972"/>
                    <a:pt x="778559" y="128826"/>
                  </a:cubicBezTo>
                  <a:cubicBezTo>
                    <a:pt x="648034" y="79232"/>
                    <a:pt x="514721" y="37288"/>
                    <a:pt x="379301" y="3248"/>
                  </a:cubicBezTo>
                  <a:cubicBezTo>
                    <a:pt x="323205" y="-10776"/>
                    <a:pt x="300895" y="22159"/>
                    <a:pt x="267747" y="75492"/>
                  </a:cubicBezTo>
                  <a:cubicBezTo>
                    <a:pt x="225503" y="143466"/>
                    <a:pt x="186848" y="213607"/>
                    <a:pt x="151943" y="285640"/>
                  </a:cubicBezTo>
                  <a:cubicBezTo>
                    <a:pt x="113993" y="365257"/>
                    <a:pt x="81963" y="447574"/>
                    <a:pt x="56113" y="531909"/>
                  </a:cubicBezTo>
                  <a:cubicBezTo>
                    <a:pt x="34864" y="600966"/>
                    <a:pt x="8304" y="671511"/>
                    <a:pt x="1292" y="742906"/>
                  </a:cubicBezTo>
                  <a:cubicBezTo>
                    <a:pt x="-3595" y="792202"/>
                    <a:pt x="4904" y="833637"/>
                    <a:pt x="39964" y="861472"/>
                  </a:cubicBezTo>
                  <a:cubicBezTo>
                    <a:pt x="91810" y="902694"/>
                    <a:pt x="162142" y="925217"/>
                    <a:pt x="221213" y="953690"/>
                  </a:cubicBezTo>
                  <a:cubicBezTo>
                    <a:pt x="489581" y="1081181"/>
                    <a:pt x="762198" y="1211859"/>
                    <a:pt x="1043315" y="1309601"/>
                  </a:cubicBezTo>
                  <a:cubicBezTo>
                    <a:pt x="1093461" y="1327025"/>
                    <a:pt x="1127034" y="1309601"/>
                    <a:pt x="1160819" y="1258393"/>
                  </a:cubicBezTo>
                  <a:cubicBezTo>
                    <a:pt x="1208760" y="1182493"/>
                    <a:pt x="1250336" y="1102748"/>
                    <a:pt x="1285122" y="1019985"/>
                  </a:cubicBezTo>
                  <a:cubicBezTo>
                    <a:pt x="1359704" y="849998"/>
                    <a:pt x="1422387" y="658762"/>
                    <a:pt x="1436836" y="477513"/>
                  </a:cubicBezTo>
                  <a:cubicBezTo>
                    <a:pt x="1437174" y="475218"/>
                    <a:pt x="1436473" y="472881"/>
                    <a:pt x="1434924" y="471138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3CE9F70F-D7B6-479F-B9C7-285664C54138}"/>
                </a:ext>
              </a:extLst>
            </p:cNvPr>
            <p:cNvSpPr/>
            <p:nvPr/>
          </p:nvSpPr>
          <p:spPr>
            <a:xfrm>
              <a:off x="-557053" y="3028513"/>
              <a:ext cx="1436955" cy="1315859"/>
            </a:xfrm>
            <a:custGeom>
              <a:avLst/>
              <a:gdLst>
                <a:gd name="connsiteX0" fmla="*/ 1434924 w 1436955"/>
                <a:gd name="connsiteY0" fmla="*/ 471066 h 1315859"/>
                <a:gd name="connsiteX1" fmla="*/ 1363316 w 1436955"/>
                <a:gd name="connsiteY1" fmla="*/ 389685 h 1315859"/>
                <a:gd name="connsiteX2" fmla="*/ 1173143 w 1436955"/>
                <a:gd name="connsiteY2" fmla="*/ 294067 h 1315859"/>
                <a:gd name="connsiteX3" fmla="*/ 779834 w 1436955"/>
                <a:gd name="connsiteY3" fmla="*/ 128967 h 1315859"/>
                <a:gd name="connsiteX4" fmla="*/ 379301 w 1436955"/>
                <a:gd name="connsiteY4" fmla="*/ 3176 h 1315859"/>
                <a:gd name="connsiteX5" fmla="*/ 267747 w 1436955"/>
                <a:gd name="connsiteY5" fmla="*/ 75633 h 1315859"/>
                <a:gd name="connsiteX6" fmla="*/ 152156 w 1436955"/>
                <a:gd name="connsiteY6" fmla="*/ 285568 h 1315859"/>
                <a:gd name="connsiteX7" fmla="*/ 56325 w 1436955"/>
                <a:gd name="connsiteY7" fmla="*/ 531625 h 1315859"/>
                <a:gd name="connsiteX8" fmla="*/ 1292 w 1436955"/>
                <a:gd name="connsiteY8" fmla="*/ 742834 h 1315859"/>
                <a:gd name="connsiteX9" fmla="*/ 39964 w 1436955"/>
                <a:gd name="connsiteY9" fmla="*/ 861188 h 1315859"/>
                <a:gd name="connsiteX10" fmla="*/ 221213 w 1436955"/>
                <a:gd name="connsiteY10" fmla="*/ 953406 h 1315859"/>
                <a:gd name="connsiteX11" fmla="*/ 1043527 w 1436955"/>
                <a:gd name="connsiteY11" fmla="*/ 1309318 h 1315859"/>
                <a:gd name="connsiteX12" fmla="*/ 1161031 w 1436955"/>
                <a:gd name="connsiteY12" fmla="*/ 1258321 h 1315859"/>
                <a:gd name="connsiteX13" fmla="*/ 1285122 w 1436955"/>
                <a:gd name="connsiteY13" fmla="*/ 1020339 h 1315859"/>
                <a:gd name="connsiteX14" fmla="*/ 1436836 w 1436955"/>
                <a:gd name="connsiteY14" fmla="*/ 477866 h 1315859"/>
                <a:gd name="connsiteX15" fmla="*/ 1434924 w 1436955"/>
                <a:gd name="connsiteY15" fmla="*/ 471066 h 1315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6955" h="1315859">
                  <a:moveTo>
                    <a:pt x="1434924" y="471066"/>
                  </a:moveTo>
                  <a:cubicBezTo>
                    <a:pt x="1436411" y="422195"/>
                    <a:pt x="1397739" y="409446"/>
                    <a:pt x="1363316" y="389685"/>
                  </a:cubicBezTo>
                  <a:cubicBezTo>
                    <a:pt x="1301696" y="354413"/>
                    <a:pt x="1237101" y="324240"/>
                    <a:pt x="1173143" y="294067"/>
                  </a:cubicBezTo>
                  <a:cubicBezTo>
                    <a:pt x="1044590" y="233297"/>
                    <a:pt x="912637" y="179113"/>
                    <a:pt x="779834" y="128967"/>
                  </a:cubicBezTo>
                  <a:cubicBezTo>
                    <a:pt x="648927" y="79160"/>
                    <a:pt x="515181" y="37152"/>
                    <a:pt x="379301" y="3176"/>
                  </a:cubicBezTo>
                  <a:cubicBezTo>
                    <a:pt x="323418" y="-10636"/>
                    <a:pt x="300895" y="22087"/>
                    <a:pt x="267747" y="75633"/>
                  </a:cubicBezTo>
                  <a:cubicBezTo>
                    <a:pt x="225654" y="143586"/>
                    <a:pt x="187073" y="213663"/>
                    <a:pt x="152156" y="285568"/>
                  </a:cubicBezTo>
                  <a:cubicBezTo>
                    <a:pt x="114070" y="365058"/>
                    <a:pt x="82036" y="447311"/>
                    <a:pt x="56325" y="531625"/>
                  </a:cubicBezTo>
                  <a:cubicBezTo>
                    <a:pt x="35077" y="600682"/>
                    <a:pt x="8304" y="671439"/>
                    <a:pt x="1292" y="742834"/>
                  </a:cubicBezTo>
                  <a:cubicBezTo>
                    <a:pt x="-3595" y="792130"/>
                    <a:pt x="4904" y="833352"/>
                    <a:pt x="39964" y="861188"/>
                  </a:cubicBezTo>
                  <a:cubicBezTo>
                    <a:pt x="91810" y="902410"/>
                    <a:pt x="162142" y="924933"/>
                    <a:pt x="221213" y="953406"/>
                  </a:cubicBezTo>
                  <a:cubicBezTo>
                    <a:pt x="489581" y="1080897"/>
                    <a:pt x="762411" y="1211575"/>
                    <a:pt x="1043527" y="1309318"/>
                  </a:cubicBezTo>
                  <a:cubicBezTo>
                    <a:pt x="1093461" y="1326741"/>
                    <a:pt x="1127034" y="1309318"/>
                    <a:pt x="1161031" y="1258321"/>
                  </a:cubicBezTo>
                  <a:cubicBezTo>
                    <a:pt x="1208787" y="1182485"/>
                    <a:pt x="1250287" y="1102910"/>
                    <a:pt x="1285122" y="1020339"/>
                  </a:cubicBezTo>
                  <a:cubicBezTo>
                    <a:pt x="1359492" y="850351"/>
                    <a:pt x="1422387" y="660178"/>
                    <a:pt x="1436836" y="477866"/>
                  </a:cubicBezTo>
                  <a:cubicBezTo>
                    <a:pt x="1437310" y="475422"/>
                    <a:pt x="1436600" y="472894"/>
                    <a:pt x="1434924" y="471066"/>
                  </a:cubicBezTo>
                  <a:close/>
                </a:path>
              </a:pathLst>
            </a:custGeom>
            <a:solidFill>
              <a:srgbClr val="FFE21A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D19049CE-AF9B-455A-89F0-26F664A279C3}"/>
                </a:ext>
              </a:extLst>
            </p:cNvPr>
            <p:cNvSpPr/>
            <p:nvPr/>
          </p:nvSpPr>
          <p:spPr>
            <a:xfrm>
              <a:off x="-539417" y="3029079"/>
              <a:ext cx="1437023" cy="1315290"/>
            </a:xfrm>
            <a:custGeom>
              <a:avLst/>
              <a:gdLst>
                <a:gd name="connsiteX0" fmla="*/ 1434924 w 1437023"/>
                <a:gd name="connsiteY0" fmla="*/ 477300 h 1315290"/>
                <a:gd name="connsiteX1" fmla="*/ 1363316 w 1437023"/>
                <a:gd name="connsiteY1" fmla="*/ 389757 h 1315290"/>
                <a:gd name="connsiteX2" fmla="*/ 1173143 w 1437023"/>
                <a:gd name="connsiteY2" fmla="*/ 293926 h 1315290"/>
                <a:gd name="connsiteX3" fmla="*/ 779834 w 1437023"/>
                <a:gd name="connsiteY3" fmla="*/ 128826 h 1315290"/>
                <a:gd name="connsiteX4" fmla="*/ 379514 w 1437023"/>
                <a:gd name="connsiteY4" fmla="*/ 3248 h 1315290"/>
                <a:gd name="connsiteX5" fmla="*/ 267960 w 1437023"/>
                <a:gd name="connsiteY5" fmla="*/ 75492 h 1315290"/>
                <a:gd name="connsiteX6" fmla="*/ 152156 w 1437023"/>
                <a:gd name="connsiteY6" fmla="*/ 285639 h 1315290"/>
                <a:gd name="connsiteX7" fmla="*/ 56325 w 1437023"/>
                <a:gd name="connsiteY7" fmla="*/ 531059 h 1315290"/>
                <a:gd name="connsiteX8" fmla="*/ 1292 w 1437023"/>
                <a:gd name="connsiteY8" fmla="*/ 742056 h 1315290"/>
                <a:gd name="connsiteX9" fmla="*/ 39964 w 1437023"/>
                <a:gd name="connsiteY9" fmla="*/ 860622 h 1315290"/>
                <a:gd name="connsiteX10" fmla="*/ 221213 w 1437023"/>
                <a:gd name="connsiteY10" fmla="*/ 952840 h 1315290"/>
                <a:gd name="connsiteX11" fmla="*/ 1043315 w 1437023"/>
                <a:gd name="connsiteY11" fmla="*/ 1308752 h 1315290"/>
                <a:gd name="connsiteX12" fmla="*/ 1161031 w 1437023"/>
                <a:gd name="connsiteY12" fmla="*/ 1257543 h 1315290"/>
                <a:gd name="connsiteX13" fmla="*/ 1285335 w 1437023"/>
                <a:gd name="connsiteY13" fmla="*/ 1019773 h 1315290"/>
                <a:gd name="connsiteX14" fmla="*/ 1437048 w 1437023"/>
                <a:gd name="connsiteY14" fmla="*/ 477300 h 1315290"/>
                <a:gd name="connsiteX15" fmla="*/ 1423237 w 1437023"/>
                <a:gd name="connsiteY15" fmla="*/ 475813 h 1315290"/>
                <a:gd name="connsiteX16" fmla="*/ 1295746 w 1437023"/>
                <a:gd name="connsiteY16" fmla="*/ 909918 h 1315290"/>
                <a:gd name="connsiteX17" fmla="*/ 1220527 w 1437023"/>
                <a:gd name="connsiteY17" fmla="*/ 1085430 h 1315290"/>
                <a:gd name="connsiteX18" fmla="*/ 1169106 w 1437023"/>
                <a:gd name="connsiteY18" fmla="*/ 1187635 h 1315290"/>
                <a:gd name="connsiteX19" fmla="*/ 1086662 w 1437023"/>
                <a:gd name="connsiteY19" fmla="*/ 1293877 h 1315290"/>
                <a:gd name="connsiteX20" fmla="*/ 909875 w 1437023"/>
                <a:gd name="connsiteY20" fmla="*/ 1244369 h 1315290"/>
                <a:gd name="connsiteX21" fmla="*/ 736700 w 1437023"/>
                <a:gd name="connsiteY21" fmla="*/ 1174249 h 1315290"/>
                <a:gd name="connsiteX22" fmla="*/ 387163 w 1437023"/>
                <a:gd name="connsiteY22" fmla="*/ 1019773 h 1315290"/>
                <a:gd name="connsiteX23" fmla="*/ 226100 w 1437023"/>
                <a:gd name="connsiteY23" fmla="*/ 943278 h 1315290"/>
                <a:gd name="connsiteX24" fmla="*/ 42939 w 1437023"/>
                <a:gd name="connsiteY24" fmla="*/ 846385 h 1315290"/>
                <a:gd name="connsiteX25" fmla="*/ 40389 w 1437023"/>
                <a:gd name="connsiteY25" fmla="*/ 652387 h 1315290"/>
                <a:gd name="connsiteX26" fmla="*/ 120070 w 1437023"/>
                <a:gd name="connsiteY26" fmla="*/ 442453 h 1315290"/>
                <a:gd name="connsiteX27" fmla="*/ 211014 w 1437023"/>
                <a:gd name="connsiteY27" fmla="*/ 247392 h 1315290"/>
                <a:gd name="connsiteX28" fmla="*/ 256485 w 1437023"/>
                <a:gd name="connsiteY28" fmla="*/ 160911 h 1315290"/>
                <a:gd name="connsiteX29" fmla="*/ 321718 w 1437023"/>
                <a:gd name="connsiteY29" fmla="*/ 51269 h 1315290"/>
                <a:gd name="connsiteX30" fmla="*/ 424773 w 1437023"/>
                <a:gd name="connsiteY30" fmla="*/ 55519 h 1315290"/>
                <a:gd name="connsiteX31" fmla="*/ 499143 w 1437023"/>
                <a:gd name="connsiteY31" fmla="*/ 78042 h 1315290"/>
                <a:gd name="connsiteX32" fmla="*/ 679754 w 1437023"/>
                <a:gd name="connsiteY32" fmla="*/ 137325 h 1315290"/>
                <a:gd name="connsiteX33" fmla="*/ 1047777 w 1437023"/>
                <a:gd name="connsiteY33" fmla="*/ 279902 h 1315290"/>
                <a:gd name="connsiteX34" fmla="*/ 1231576 w 1437023"/>
                <a:gd name="connsiteY34" fmla="*/ 359371 h 1315290"/>
                <a:gd name="connsiteX35" fmla="*/ 1317845 w 1437023"/>
                <a:gd name="connsiteY35" fmla="*/ 396981 h 1315290"/>
                <a:gd name="connsiteX36" fmla="*/ 1425362 w 1437023"/>
                <a:gd name="connsiteY36" fmla="*/ 477725 h 1315290"/>
                <a:gd name="connsiteX37" fmla="*/ 1434924 w 1437023"/>
                <a:gd name="connsiteY37" fmla="*/ 477300 h 1315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437023" h="1315290">
                  <a:moveTo>
                    <a:pt x="1434924" y="477300"/>
                  </a:moveTo>
                  <a:cubicBezTo>
                    <a:pt x="1439811" y="423117"/>
                    <a:pt x="1399226" y="410368"/>
                    <a:pt x="1363316" y="389757"/>
                  </a:cubicBezTo>
                  <a:cubicBezTo>
                    <a:pt x="1301908" y="354272"/>
                    <a:pt x="1237101" y="324312"/>
                    <a:pt x="1173143" y="293926"/>
                  </a:cubicBezTo>
                  <a:cubicBezTo>
                    <a:pt x="1045652" y="233156"/>
                    <a:pt x="912850" y="178972"/>
                    <a:pt x="779834" y="128826"/>
                  </a:cubicBezTo>
                  <a:cubicBezTo>
                    <a:pt x="648962" y="79189"/>
                    <a:pt x="515292" y="37245"/>
                    <a:pt x="379514" y="3248"/>
                  </a:cubicBezTo>
                  <a:cubicBezTo>
                    <a:pt x="323630" y="-10776"/>
                    <a:pt x="301107" y="22159"/>
                    <a:pt x="267960" y="75492"/>
                  </a:cubicBezTo>
                  <a:cubicBezTo>
                    <a:pt x="225796" y="143508"/>
                    <a:pt x="187143" y="213649"/>
                    <a:pt x="152156" y="285639"/>
                  </a:cubicBezTo>
                  <a:cubicBezTo>
                    <a:pt x="114151" y="364939"/>
                    <a:pt x="82119" y="446979"/>
                    <a:pt x="56325" y="531059"/>
                  </a:cubicBezTo>
                  <a:cubicBezTo>
                    <a:pt x="35077" y="599904"/>
                    <a:pt x="8304" y="670661"/>
                    <a:pt x="1292" y="742056"/>
                  </a:cubicBezTo>
                  <a:cubicBezTo>
                    <a:pt x="-3595" y="791352"/>
                    <a:pt x="4904" y="832574"/>
                    <a:pt x="39964" y="860622"/>
                  </a:cubicBezTo>
                  <a:cubicBezTo>
                    <a:pt x="91810" y="901844"/>
                    <a:pt x="162142" y="924367"/>
                    <a:pt x="221213" y="952840"/>
                  </a:cubicBezTo>
                  <a:cubicBezTo>
                    <a:pt x="489581" y="1080331"/>
                    <a:pt x="762198" y="1211009"/>
                    <a:pt x="1043315" y="1308752"/>
                  </a:cubicBezTo>
                  <a:cubicBezTo>
                    <a:pt x="1093461" y="1326175"/>
                    <a:pt x="1127034" y="1308752"/>
                    <a:pt x="1161031" y="1257543"/>
                  </a:cubicBezTo>
                  <a:cubicBezTo>
                    <a:pt x="1208864" y="1181792"/>
                    <a:pt x="1250436" y="1102280"/>
                    <a:pt x="1285335" y="1019773"/>
                  </a:cubicBezTo>
                  <a:cubicBezTo>
                    <a:pt x="1359917" y="849785"/>
                    <a:pt x="1422600" y="658549"/>
                    <a:pt x="1437048" y="477300"/>
                  </a:cubicBezTo>
                  <a:cubicBezTo>
                    <a:pt x="1437048" y="467101"/>
                    <a:pt x="1425999" y="465826"/>
                    <a:pt x="1423237" y="475813"/>
                  </a:cubicBezTo>
                  <a:cubicBezTo>
                    <a:pt x="1384565" y="622214"/>
                    <a:pt x="1350780" y="767341"/>
                    <a:pt x="1295746" y="909918"/>
                  </a:cubicBezTo>
                  <a:cubicBezTo>
                    <a:pt x="1273011" y="969201"/>
                    <a:pt x="1247937" y="1027847"/>
                    <a:pt x="1220527" y="1085430"/>
                  </a:cubicBezTo>
                  <a:cubicBezTo>
                    <a:pt x="1204236" y="1119853"/>
                    <a:pt x="1187097" y="1153914"/>
                    <a:pt x="1169106" y="1187635"/>
                  </a:cubicBezTo>
                  <a:cubicBezTo>
                    <a:pt x="1147857" y="1227370"/>
                    <a:pt x="1130221" y="1279854"/>
                    <a:pt x="1086662" y="1293877"/>
                  </a:cubicBezTo>
                  <a:cubicBezTo>
                    <a:pt x="1030778" y="1311301"/>
                    <a:pt x="957896" y="1263280"/>
                    <a:pt x="909875" y="1244369"/>
                  </a:cubicBezTo>
                  <a:cubicBezTo>
                    <a:pt x="852079" y="1221421"/>
                    <a:pt x="794353" y="1198047"/>
                    <a:pt x="736700" y="1174249"/>
                  </a:cubicBezTo>
                  <a:cubicBezTo>
                    <a:pt x="619196" y="1126015"/>
                    <a:pt x="502542" y="1073106"/>
                    <a:pt x="387163" y="1019773"/>
                  </a:cubicBezTo>
                  <a:cubicBezTo>
                    <a:pt x="333192" y="994912"/>
                    <a:pt x="279646" y="969201"/>
                    <a:pt x="226100" y="943278"/>
                  </a:cubicBezTo>
                  <a:cubicBezTo>
                    <a:pt x="168517" y="915230"/>
                    <a:pt x="90110" y="891645"/>
                    <a:pt x="42939" y="846385"/>
                  </a:cubicBezTo>
                  <a:cubicBezTo>
                    <a:pt x="-8483" y="797089"/>
                    <a:pt x="19565" y="718895"/>
                    <a:pt x="40389" y="652387"/>
                  </a:cubicBezTo>
                  <a:cubicBezTo>
                    <a:pt x="62617" y="580844"/>
                    <a:pt x="89228" y="510724"/>
                    <a:pt x="120070" y="442453"/>
                  </a:cubicBezTo>
                  <a:cubicBezTo>
                    <a:pt x="149393" y="377008"/>
                    <a:pt x="178504" y="311350"/>
                    <a:pt x="211014" y="247392"/>
                  </a:cubicBezTo>
                  <a:cubicBezTo>
                    <a:pt x="225180" y="218218"/>
                    <a:pt x="240337" y="189384"/>
                    <a:pt x="256485" y="160911"/>
                  </a:cubicBezTo>
                  <a:cubicBezTo>
                    <a:pt x="274759" y="127976"/>
                    <a:pt x="295370" y="78680"/>
                    <a:pt x="321718" y="51269"/>
                  </a:cubicBezTo>
                  <a:cubicBezTo>
                    <a:pt x="352953" y="18547"/>
                    <a:pt x="394175" y="45319"/>
                    <a:pt x="424773" y="55519"/>
                  </a:cubicBezTo>
                  <a:cubicBezTo>
                    <a:pt x="449421" y="63805"/>
                    <a:pt x="474494" y="70393"/>
                    <a:pt x="499143" y="78042"/>
                  </a:cubicBezTo>
                  <a:cubicBezTo>
                    <a:pt x="559913" y="96528"/>
                    <a:pt x="619834" y="116714"/>
                    <a:pt x="679754" y="137325"/>
                  </a:cubicBezTo>
                  <a:cubicBezTo>
                    <a:pt x="804058" y="179822"/>
                    <a:pt x="926661" y="228481"/>
                    <a:pt x="1047777" y="279902"/>
                  </a:cubicBezTo>
                  <a:cubicBezTo>
                    <a:pt x="1109255" y="305677"/>
                    <a:pt x="1170523" y="332173"/>
                    <a:pt x="1231576" y="359371"/>
                  </a:cubicBezTo>
                  <a:lnTo>
                    <a:pt x="1317845" y="396981"/>
                  </a:lnTo>
                  <a:cubicBezTo>
                    <a:pt x="1352055" y="412280"/>
                    <a:pt x="1426212" y="422904"/>
                    <a:pt x="1425362" y="477725"/>
                  </a:cubicBezTo>
                  <a:cubicBezTo>
                    <a:pt x="1425362" y="483675"/>
                    <a:pt x="1434286" y="483250"/>
                    <a:pt x="1434924" y="47730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7D902C7A-4570-4046-8317-4BADCA90AAF4}"/>
                </a:ext>
              </a:extLst>
            </p:cNvPr>
            <p:cNvSpPr/>
            <p:nvPr/>
          </p:nvSpPr>
          <p:spPr>
            <a:xfrm>
              <a:off x="-215078" y="3041301"/>
              <a:ext cx="1104422" cy="792438"/>
            </a:xfrm>
            <a:custGeom>
              <a:avLst/>
              <a:gdLst>
                <a:gd name="connsiteX0" fmla="*/ 1102936 w 1104422"/>
                <a:gd name="connsiteY0" fmla="*/ 435542 h 792438"/>
                <a:gd name="connsiteX1" fmla="*/ 717702 w 1104422"/>
                <a:gd name="connsiteY1" fmla="*/ 614242 h 792438"/>
                <a:gd name="connsiteX2" fmla="*/ 526466 w 1104422"/>
                <a:gd name="connsiteY2" fmla="*/ 706248 h 792438"/>
                <a:gd name="connsiteX3" fmla="*/ 432335 w 1104422"/>
                <a:gd name="connsiteY3" fmla="*/ 754481 h 792438"/>
                <a:gd name="connsiteX4" fmla="*/ 358816 w 1104422"/>
                <a:gd name="connsiteY4" fmla="*/ 692861 h 792438"/>
                <a:gd name="connsiteX5" fmla="*/ 183941 w 1104422"/>
                <a:gd name="connsiteY5" fmla="*/ 329300 h 792438"/>
                <a:gd name="connsiteX6" fmla="*/ 102560 w 1104422"/>
                <a:gd name="connsiteY6" fmla="*/ 163137 h 792438"/>
                <a:gd name="connsiteX7" fmla="*/ 13954 w 1104422"/>
                <a:gd name="connsiteY7" fmla="*/ 2499 h 792438"/>
                <a:gd name="connsiteX8" fmla="*/ 567 w 1104422"/>
                <a:gd name="connsiteY8" fmla="*/ 11424 h 792438"/>
                <a:gd name="connsiteX9" fmla="*/ 80886 w 1104422"/>
                <a:gd name="connsiteY9" fmla="*/ 181411 h 792438"/>
                <a:gd name="connsiteX10" fmla="*/ 172254 w 1104422"/>
                <a:gd name="connsiteY10" fmla="*/ 380934 h 792438"/>
                <a:gd name="connsiteX11" fmla="*/ 265960 w 1104422"/>
                <a:gd name="connsiteY11" fmla="*/ 578757 h 792438"/>
                <a:gd name="connsiteX12" fmla="*/ 363065 w 1104422"/>
                <a:gd name="connsiteY12" fmla="*/ 768080 h 792438"/>
                <a:gd name="connsiteX13" fmla="*/ 470795 w 1104422"/>
                <a:gd name="connsiteY13" fmla="*/ 764468 h 792438"/>
                <a:gd name="connsiteX14" fmla="*/ 676480 w 1104422"/>
                <a:gd name="connsiteY14" fmla="*/ 659926 h 792438"/>
                <a:gd name="connsiteX15" fmla="*/ 1103786 w 1104422"/>
                <a:gd name="connsiteY15" fmla="*/ 438092 h 792438"/>
                <a:gd name="connsiteX16" fmla="*/ 1103786 w 1104422"/>
                <a:gd name="connsiteY16" fmla="*/ 435542 h 79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04422" h="792438">
                  <a:moveTo>
                    <a:pt x="1102936" y="435542"/>
                  </a:moveTo>
                  <a:cubicBezTo>
                    <a:pt x="975445" y="499288"/>
                    <a:pt x="846042" y="554746"/>
                    <a:pt x="717702" y="614242"/>
                  </a:cubicBezTo>
                  <a:cubicBezTo>
                    <a:pt x="653956" y="643990"/>
                    <a:pt x="589149" y="674375"/>
                    <a:pt x="526466" y="706248"/>
                  </a:cubicBezTo>
                  <a:cubicBezTo>
                    <a:pt x="496342" y="724670"/>
                    <a:pt x="464877" y="740776"/>
                    <a:pt x="432335" y="754481"/>
                  </a:cubicBezTo>
                  <a:cubicBezTo>
                    <a:pt x="388351" y="767656"/>
                    <a:pt x="376239" y="727283"/>
                    <a:pt x="358816" y="692861"/>
                  </a:cubicBezTo>
                  <a:cubicBezTo>
                    <a:pt x="297195" y="573445"/>
                    <a:pt x="241949" y="450841"/>
                    <a:pt x="183941" y="329300"/>
                  </a:cubicBezTo>
                  <a:cubicBezTo>
                    <a:pt x="157593" y="273417"/>
                    <a:pt x="130395" y="218171"/>
                    <a:pt x="102560" y="163137"/>
                  </a:cubicBezTo>
                  <a:cubicBezTo>
                    <a:pt x="74724" y="108104"/>
                    <a:pt x="50288" y="48396"/>
                    <a:pt x="13954" y="2499"/>
                  </a:cubicBezTo>
                  <a:cubicBezTo>
                    <a:pt x="9066" y="-3663"/>
                    <a:pt x="-2620" y="2499"/>
                    <a:pt x="567" y="11424"/>
                  </a:cubicBezTo>
                  <a:cubicBezTo>
                    <a:pt x="21816" y="70707"/>
                    <a:pt x="54751" y="125315"/>
                    <a:pt x="80886" y="181411"/>
                  </a:cubicBezTo>
                  <a:cubicBezTo>
                    <a:pt x="111484" y="247706"/>
                    <a:pt x="141657" y="314639"/>
                    <a:pt x="172254" y="380934"/>
                  </a:cubicBezTo>
                  <a:cubicBezTo>
                    <a:pt x="202852" y="447229"/>
                    <a:pt x="233662" y="513524"/>
                    <a:pt x="265960" y="578757"/>
                  </a:cubicBezTo>
                  <a:cubicBezTo>
                    <a:pt x="294529" y="643735"/>
                    <a:pt x="326956" y="706970"/>
                    <a:pt x="363065" y="768080"/>
                  </a:cubicBezTo>
                  <a:cubicBezTo>
                    <a:pt x="392176" y="812277"/>
                    <a:pt x="428086" y="787204"/>
                    <a:pt x="470795" y="764468"/>
                  </a:cubicBezTo>
                  <a:cubicBezTo>
                    <a:pt x="538790" y="727921"/>
                    <a:pt x="607635" y="693711"/>
                    <a:pt x="676480" y="659926"/>
                  </a:cubicBezTo>
                  <a:cubicBezTo>
                    <a:pt x="820332" y="589594"/>
                    <a:pt x="964396" y="518836"/>
                    <a:pt x="1103786" y="438092"/>
                  </a:cubicBezTo>
                  <a:cubicBezTo>
                    <a:pt x="1105273" y="438092"/>
                    <a:pt x="1103786" y="434692"/>
                    <a:pt x="1103786" y="43554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212C340B-BD4F-424B-A0D5-D45D4C97A326}"/>
                </a:ext>
              </a:extLst>
            </p:cNvPr>
            <p:cNvSpPr/>
            <p:nvPr/>
          </p:nvSpPr>
          <p:spPr>
            <a:xfrm>
              <a:off x="-475971" y="3701516"/>
              <a:ext cx="67508" cy="153035"/>
            </a:xfrm>
            <a:custGeom>
              <a:avLst/>
              <a:gdLst>
                <a:gd name="connsiteX0" fmla="*/ 22840 w 67508"/>
                <a:gd name="connsiteY0" fmla="*/ 774 h 153035"/>
                <a:gd name="connsiteX1" fmla="*/ 5416 w 67508"/>
                <a:gd name="connsiteY1" fmla="*/ 49433 h 153035"/>
                <a:gd name="connsiteX2" fmla="*/ 742 w 67508"/>
                <a:gd name="connsiteY2" fmla="*/ 74081 h 153035"/>
                <a:gd name="connsiteX3" fmla="*/ 742 w 67508"/>
                <a:gd name="connsiteY3" fmla="*/ 100004 h 153035"/>
                <a:gd name="connsiteX4" fmla="*/ 21990 w 67508"/>
                <a:gd name="connsiteY4" fmla="*/ 147176 h 153035"/>
                <a:gd name="connsiteX5" fmla="*/ 65549 w 67508"/>
                <a:gd name="connsiteY5" fmla="*/ 144201 h 153035"/>
                <a:gd name="connsiteX6" fmla="*/ 65282 w 67508"/>
                <a:gd name="connsiteY6" fmla="*/ 133980 h 153035"/>
                <a:gd name="connsiteX7" fmla="*/ 62362 w 67508"/>
                <a:gd name="connsiteY7" fmla="*/ 132302 h 153035"/>
                <a:gd name="connsiteX8" fmla="*/ 52375 w 67508"/>
                <a:gd name="connsiteY8" fmla="*/ 125715 h 153035"/>
                <a:gd name="connsiteX9" fmla="*/ 41751 w 67508"/>
                <a:gd name="connsiteY9" fmla="*/ 113391 h 153035"/>
                <a:gd name="connsiteX10" fmla="*/ 36227 w 67508"/>
                <a:gd name="connsiteY10" fmla="*/ 101916 h 153035"/>
                <a:gd name="connsiteX11" fmla="*/ 31977 w 67508"/>
                <a:gd name="connsiteY11" fmla="*/ 84280 h 153035"/>
                <a:gd name="connsiteX12" fmla="*/ 24965 w 67508"/>
                <a:gd name="connsiteY12" fmla="*/ 44546 h 153035"/>
                <a:gd name="connsiteX13" fmla="*/ 22415 w 67508"/>
                <a:gd name="connsiteY13" fmla="*/ 23297 h 153035"/>
                <a:gd name="connsiteX14" fmla="*/ 24540 w 67508"/>
                <a:gd name="connsiteY14" fmla="*/ 774 h 153035"/>
                <a:gd name="connsiteX15" fmla="*/ 22861 w 67508"/>
                <a:gd name="connsiteY15" fmla="*/ 115 h 153035"/>
                <a:gd name="connsiteX16" fmla="*/ 22203 w 67508"/>
                <a:gd name="connsiteY16" fmla="*/ 774 h 153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7508" h="153035">
                  <a:moveTo>
                    <a:pt x="22840" y="774"/>
                  </a:moveTo>
                  <a:cubicBezTo>
                    <a:pt x="17740" y="17348"/>
                    <a:pt x="11366" y="33284"/>
                    <a:pt x="5416" y="49433"/>
                  </a:cubicBezTo>
                  <a:cubicBezTo>
                    <a:pt x="2903" y="57443"/>
                    <a:pt x="1332" y="65709"/>
                    <a:pt x="742" y="74081"/>
                  </a:cubicBezTo>
                  <a:cubicBezTo>
                    <a:pt x="-215" y="82687"/>
                    <a:pt x="-215" y="91399"/>
                    <a:pt x="742" y="100004"/>
                  </a:cubicBezTo>
                  <a:cubicBezTo>
                    <a:pt x="444" y="118108"/>
                    <a:pt x="8234" y="135404"/>
                    <a:pt x="21990" y="147176"/>
                  </a:cubicBezTo>
                  <a:cubicBezTo>
                    <a:pt x="35553" y="155994"/>
                    <a:pt x="53310" y="154783"/>
                    <a:pt x="65549" y="144201"/>
                  </a:cubicBezTo>
                  <a:cubicBezTo>
                    <a:pt x="68295" y="141311"/>
                    <a:pt x="68176" y="136743"/>
                    <a:pt x="65282" y="133980"/>
                  </a:cubicBezTo>
                  <a:cubicBezTo>
                    <a:pt x="64455" y="133194"/>
                    <a:pt x="63454" y="132621"/>
                    <a:pt x="62362" y="132302"/>
                  </a:cubicBezTo>
                  <a:cubicBezTo>
                    <a:pt x="56837" y="132302"/>
                    <a:pt x="56412" y="129752"/>
                    <a:pt x="52375" y="125715"/>
                  </a:cubicBezTo>
                  <a:cubicBezTo>
                    <a:pt x="48463" y="121932"/>
                    <a:pt x="44909" y="117810"/>
                    <a:pt x="41751" y="113391"/>
                  </a:cubicBezTo>
                  <a:cubicBezTo>
                    <a:pt x="39410" y="109821"/>
                    <a:pt x="37552" y="105975"/>
                    <a:pt x="36227" y="101916"/>
                  </a:cubicBezTo>
                  <a:cubicBezTo>
                    <a:pt x="34486" y="96116"/>
                    <a:pt x="33067" y="90230"/>
                    <a:pt x="31977" y="84280"/>
                  </a:cubicBezTo>
                  <a:cubicBezTo>
                    <a:pt x="29427" y="71106"/>
                    <a:pt x="27515" y="57720"/>
                    <a:pt x="24965" y="44546"/>
                  </a:cubicBezTo>
                  <a:cubicBezTo>
                    <a:pt x="23327" y="37576"/>
                    <a:pt x="22470" y="30458"/>
                    <a:pt x="22415" y="23297"/>
                  </a:cubicBezTo>
                  <a:cubicBezTo>
                    <a:pt x="22375" y="15733"/>
                    <a:pt x="23086" y="8190"/>
                    <a:pt x="24540" y="774"/>
                  </a:cubicBezTo>
                  <a:cubicBezTo>
                    <a:pt x="24259" y="137"/>
                    <a:pt x="23507" y="-161"/>
                    <a:pt x="22861" y="115"/>
                  </a:cubicBezTo>
                  <a:cubicBezTo>
                    <a:pt x="22566" y="243"/>
                    <a:pt x="22332" y="476"/>
                    <a:pt x="22203" y="774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49A0E7C9-641E-4CBB-8FC5-FD4E2F47BF1C}"/>
                </a:ext>
              </a:extLst>
            </p:cNvPr>
            <p:cNvSpPr/>
            <p:nvPr/>
          </p:nvSpPr>
          <p:spPr>
            <a:xfrm>
              <a:off x="-455941" y="3638107"/>
              <a:ext cx="20256" cy="39734"/>
            </a:xfrm>
            <a:custGeom>
              <a:avLst/>
              <a:gdLst>
                <a:gd name="connsiteX0" fmla="*/ 17259 w 20256"/>
                <a:gd name="connsiteY0" fmla="*/ 12 h 39734"/>
                <a:gd name="connsiteX1" fmla="*/ 13647 w 20256"/>
                <a:gd name="connsiteY1" fmla="*/ 3412 h 39734"/>
                <a:gd name="connsiteX2" fmla="*/ 10885 w 20256"/>
                <a:gd name="connsiteY2" fmla="*/ 7449 h 39734"/>
                <a:gd name="connsiteX3" fmla="*/ 12372 w 20256"/>
                <a:gd name="connsiteY3" fmla="*/ 5961 h 39734"/>
                <a:gd name="connsiteX4" fmla="*/ 6635 w 20256"/>
                <a:gd name="connsiteY4" fmla="*/ 13611 h 39734"/>
                <a:gd name="connsiteX5" fmla="*/ 8760 w 20256"/>
                <a:gd name="connsiteY5" fmla="*/ 11486 h 39734"/>
                <a:gd name="connsiteX6" fmla="*/ 2598 w 20256"/>
                <a:gd name="connsiteY6" fmla="*/ 20411 h 39734"/>
                <a:gd name="connsiteX7" fmla="*/ 260 w 20256"/>
                <a:gd name="connsiteY7" fmla="*/ 27210 h 39734"/>
                <a:gd name="connsiteX8" fmla="*/ 260 w 20256"/>
                <a:gd name="connsiteY8" fmla="*/ 32097 h 39734"/>
                <a:gd name="connsiteX9" fmla="*/ 5147 w 20256"/>
                <a:gd name="connsiteY9" fmla="*/ 38259 h 39734"/>
                <a:gd name="connsiteX10" fmla="*/ 2385 w 20256"/>
                <a:gd name="connsiteY10" fmla="*/ 35497 h 39734"/>
                <a:gd name="connsiteX11" fmla="*/ 8760 w 20256"/>
                <a:gd name="connsiteY11" fmla="*/ 39746 h 39734"/>
                <a:gd name="connsiteX12" fmla="*/ 15134 w 20256"/>
                <a:gd name="connsiteY12" fmla="*/ 35497 h 39734"/>
                <a:gd name="connsiteX13" fmla="*/ 12584 w 20256"/>
                <a:gd name="connsiteY13" fmla="*/ 38259 h 39734"/>
                <a:gd name="connsiteX14" fmla="*/ 17684 w 20256"/>
                <a:gd name="connsiteY14" fmla="*/ 31672 h 39734"/>
                <a:gd name="connsiteX15" fmla="*/ 17684 w 20256"/>
                <a:gd name="connsiteY15" fmla="*/ 24873 h 39734"/>
                <a:gd name="connsiteX16" fmla="*/ 17684 w 20256"/>
                <a:gd name="connsiteY16" fmla="*/ 24873 h 39734"/>
                <a:gd name="connsiteX17" fmla="*/ 17684 w 20256"/>
                <a:gd name="connsiteY17" fmla="*/ 23385 h 39734"/>
                <a:gd name="connsiteX18" fmla="*/ 17684 w 20256"/>
                <a:gd name="connsiteY18" fmla="*/ 20198 h 39734"/>
                <a:gd name="connsiteX19" fmla="*/ 17684 w 20256"/>
                <a:gd name="connsiteY19" fmla="*/ 17436 h 39734"/>
                <a:gd name="connsiteX20" fmla="*/ 17684 w 20256"/>
                <a:gd name="connsiteY20" fmla="*/ 15098 h 39734"/>
                <a:gd name="connsiteX21" fmla="*/ 17684 w 20256"/>
                <a:gd name="connsiteY21" fmla="*/ 15098 h 39734"/>
                <a:gd name="connsiteX22" fmla="*/ 17684 w 20256"/>
                <a:gd name="connsiteY22" fmla="*/ 15098 h 39734"/>
                <a:gd name="connsiteX23" fmla="*/ 17684 w 20256"/>
                <a:gd name="connsiteY23" fmla="*/ 13824 h 39734"/>
                <a:gd name="connsiteX24" fmla="*/ 17684 w 20256"/>
                <a:gd name="connsiteY24" fmla="*/ 9361 h 39734"/>
                <a:gd name="connsiteX25" fmla="*/ 17684 w 20256"/>
                <a:gd name="connsiteY25" fmla="*/ 11486 h 39734"/>
                <a:gd name="connsiteX26" fmla="*/ 18959 w 20256"/>
                <a:gd name="connsiteY26" fmla="*/ 7236 h 39734"/>
                <a:gd name="connsiteX27" fmla="*/ 20234 w 20256"/>
                <a:gd name="connsiteY27" fmla="*/ 2774 h 39734"/>
                <a:gd name="connsiteX28" fmla="*/ 18598 w 20256"/>
                <a:gd name="connsiteY28" fmla="*/ 246 h 39734"/>
                <a:gd name="connsiteX29" fmla="*/ 16622 w 20256"/>
                <a:gd name="connsiteY29" fmla="*/ 862 h 39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0256" h="39734">
                  <a:moveTo>
                    <a:pt x="17259" y="12"/>
                  </a:moveTo>
                  <a:cubicBezTo>
                    <a:pt x="15908" y="968"/>
                    <a:pt x="14692" y="2115"/>
                    <a:pt x="13647" y="3412"/>
                  </a:cubicBezTo>
                  <a:cubicBezTo>
                    <a:pt x="12850" y="4835"/>
                    <a:pt x="11926" y="6195"/>
                    <a:pt x="10885" y="7449"/>
                  </a:cubicBezTo>
                  <a:lnTo>
                    <a:pt x="12372" y="5961"/>
                  </a:lnTo>
                  <a:cubicBezTo>
                    <a:pt x="9610" y="7236"/>
                    <a:pt x="8335" y="11274"/>
                    <a:pt x="6635" y="13611"/>
                  </a:cubicBezTo>
                  <a:lnTo>
                    <a:pt x="8760" y="11486"/>
                  </a:lnTo>
                  <a:cubicBezTo>
                    <a:pt x="5968" y="13887"/>
                    <a:pt x="3845" y="16947"/>
                    <a:pt x="2598" y="20411"/>
                  </a:cubicBezTo>
                  <a:cubicBezTo>
                    <a:pt x="1503" y="22557"/>
                    <a:pt x="717" y="24851"/>
                    <a:pt x="260" y="27210"/>
                  </a:cubicBezTo>
                  <a:cubicBezTo>
                    <a:pt x="-54" y="28825"/>
                    <a:pt x="-54" y="30482"/>
                    <a:pt x="260" y="32097"/>
                  </a:cubicBezTo>
                  <a:cubicBezTo>
                    <a:pt x="1000" y="34732"/>
                    <a:pt x="2759" y="36942"/>
                    <a:pt x="5147" y="38259"/>
                  </a:cubicBezTo>
                  <a:lnTo>
                    <a:pt x="2385" y="35497"/>
                  </a:lnTo>
                  <a:cubicBezTo>
                    <a:pt x="3630" y="37919"/>
                    <a:pt x="6042" y="39534"/>
                    <a:pt x="8760" y="39746"/>
                  </a:cubicBezTo>
                  <a:cubicBezTo>
                    <a:pt x="11492" y="39576"/>
                    <a:pt x="13923" y="37962"/>
                    <a:pt x="15134" y="35497"/>
                  </a:cubicBezTo>
                  <a:lnTo>
                    <a:pt x="12584" y="38259"/>
                  </a:lnTo>
                  <a:cubicBezTo>
                    <a:pt x="15128" y="36878"/>
                    <a:pt x="16974" y="34477"/>
                    <a:pt x="17684" y="31672"/>
                  </a:cubicBezTo>
                  <a:cubicBezTo>
                    <a:pt x="18321" y="29441"/>
                    <a:pt x="18321" y="27104"/>
                    <a:pt x="17684" y="24873"/>
                  </a:cubicBezTo>
                  <a:cubicBezTo>
                    <a:pt x="17684" y="23173"/>
                    <a:pt x="17684" y="26360"/>
                    <a:pt x="17684" y="24873"/>
                  </a:cubicBezTo>
                  <a:lnTo>
                    <a:pt x="17684" y="23385"/>
                  </a:lnTo>
                  <a:cubicBezTo>
                    <a:pt x="17580" y="22323"/>
                    <a:pt x="17580" y="21260"/>
                    <a:pt x="17684" y="20198"/>
                  </a:cubicBezTo>
                  <a:cubicBezTo>
                    <a:pt x="17684" y="20198"/>
                    <a:pt x="17684" y="18498"/>
                    <a:pt x="17684" y="17436"/>
                  </a:cubicBezTo>
                  <a:cubicBezTo>
                    <a:pt x="17684" y="16373"/>
                    <a:pt x="17684" y="15736"/>
                    <a:pt x="17684" y="15098"/>
                  </a:cubicBezTo>
                  <a:cubicBezTo>
                    <a:pt x="17684" y="14461"/>
                    <a:pt x="17684" y="15098"/>
                    <a:pt x="17684" y="15098"/>
                  </a:cubicBezTo>
                  <a:cubicBezTo>
                    <a:pt x="17684" y="15098"/>
                    <a:pt x="17684" y="15098"/>
                    <a:pt x="17684" y="15098"/>
                  </a:cubicBezTo>
                  <a:lnTo>
                    <a:pt x="17684" y="13824"/>
                  </a:lnTo>
                  <a:cubicBezTo>
                    <a:pt x="18001" y="12357"/>
                    <a:pt x="18001" y="10827"/>
                    <a:pt x="17684" y="9361"/>
                  </a:cubicBezTo>
                  <a:lnTo>
                    <a:pt x="17684" y="11486"/>
                  </a:lnTo>
                  <a:cubicBezTo>
                    <a:pt x="17982" y="10041"/>
                    <a:pt x="18409" y="8618"/>
                    <a:pt x="18959" y="7236"/>
                  </a:cubicBezTo>
                  <a:cubicBezTo>
                    <a:pt x="19482" y="5770"/>
                    <a:pt x="19907" y="4283"/>
                    <a:pt x="20234" y="2774"/>
                  </a:cubicBezTo>
                  <a:cubicBezTo>
                    <a:pt x="20478" y="1627"/>
                    <a:pt x="19745" y="501"/>
                    <a:pt x="18598" y="246"/>
                  </a:cubicBezTo>
                  <a:cubicBezTo>
                    <a:pt x="17877" y="97"/>
                    <a:pt x="17132" y="331"/>
                    <a:pt x="16622" y="862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0B0D782A-A138-45C1-8224-ADF66404C8B7}"/>
              </a:ext>
            </a:extLst>
          </p:cNvPr>
          <p:cNvGrpSpPr/>
          <p:nvPr userDrawn="1"/>
        </p:nvGrpSpPr>
        <p:grpSpPr>
          <a:xfrm>
            <a:off x="10460878" y="-261208"/>
            <a:ext cx="1553983" cy="1188617"/>
            <a:chOff x="10460878" y="-261208"/>
            <a:chExt cx="1553983" cy="1188617"/>
          </a:xfrm>
        </p:grpSpPr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2B28EF08-2015-4526-909F-8EEAF0081E5E}"/>
                </a:ext>
              </a:extLst>
            </p:cNvPr>
            <p:cNvSpPr/>
            <p:nvPr/>
          </p:nvSpPr>
          <p:spPr>
            <a:xfrm>
              <a:off x="11339937" y="450205"/>
              <a:ext cx="657675" cy="459394"/>
            </a:xfrm>
            <a:custGeom>
              <a:avLst/>
              <a:gdLst>
                <a:gd name="connsiteX0" fmla="*/ 24 w 657675"/>
                <a:gd name="connsiteY0" fmla="*/ 109441 h 459394"/>
                <a:gd name="connsiteX1" fmla="*/ 575858 w 657675"/>
                <a:gd name="connsiteY1" fmla="*/ 446017 h 459394"/>
                <a:gd name="connsiteX2" fmla="*/ 616229 w 657675"/>
                <a:gd name="connsiteY2" fmla="*/ 459403 h 459394"/>
                <a:gd name="connsiteX3" fmla="*/ 654901 w 657675"/>
                <a:gd name="connsiteY3" fmla="*/ 382484 h 459394"/>
                <a:gd name="connsiteX4" fmla="*/ 592431 w 657675"/>
                <a:gd name="connsiteY4" fmla="*/ 318738 h 459394"/>
                <a:gd name="connsiteX5" fmla="*/ 52296 w 657675"/>
                <a:gd name="connsiteY5" fmla="*/ 12 h 45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7675" h="459394">
                  <a:moveTo>
                    <a:pt x="24" y="109441"/>
                  </a:moveTo>
                  <a:cubicBezTo>
                    <a:pt x="203372" y="231407"/>
                    <a:pt x="372510" y="324051"/>
                    <a:pt x="575858" y="446017"/>
                  </a:cubicBezTo>
                  <a:cubicBezTo>
                    <a:pt x="587459" y="454850"/>
                    <a:pt x="601653" y="459560"/>
                    <a:pt x="616229" y="459403"/>
                  </a:cubicBezTo>
                  <a:cubicBezTo>
                    <a:pt x="647252" y="456003"/>
                    <a:pt x="664889" y="412232"/>
                    <a:pt x="654901" y="382484"/>
                  </a:cubicBezTo>
                  <a:cubicBezTo>
                    <a:pt x="642089" y="354644"/>
                    <a:pt x="620012" y="332114"/>
                    <a:pt x="592431" y="318738"/>
                  </a:cubicBezTo>
                  <a:cubicBezTo>
                    <a:pt x="401195" y="198472"/>
                    <a:pt x="250968" y="108804"/>
                    <a:pt x="52296" y="12"/>
                  </a:cubicBezTo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9484D5F0-35FD-4161-8EEB-5571E1F662DC}"/>
                </a:ext>
              </a:extLst>
            </p:cNvPr>
            <p:cNvSpPr/>
            <p:nvPr/>
          </p:nvSpPr>
          <p:spPr>
            <a:xfrm>
              <a:off x="11335994" y="440612"/>
              <a:ext cx="678867" cy="486797"/>
            </a:xfrm>
            <a:custGeom>
              <a:avLst/>
              <a:gdLst>
                <a:gd name="connsiteX0" fmla="*/ 2055 w 678867"/>
                <a:gd name="connsiteY0" fmla="*/ 122221 h 486797"/>
                <a:gd name="connsiteX1" fmla="*/ 142507 w 678867"/>
                <a:gd name="connsiteY1" fmla="*/ 220389 h 486797"/>
                <a:gd name="connsiteX2" fmla="*/ 282535 w 678867"/>
                <a:gd name="connsiteY2" fmla="*/ 303045 h 486797"/>
                <a:gd name="connsiteX3" fmla="*/ 568113 w 678867"/>
                <a:gd name="connsiteY3" fmla="*/ 470270 h 486797"/>
                <a:gd name="connsiteX4" fmla="*/ 633771 w 678867"/>
                <a:gd name="connsiteY4" fmla="*/ 484719 h 486797"/>
                <a:gd name="connsiteX5" fmla="*/ 673293 w 678867"/>
                <a:gd name="connsiteY5" fmla="*/ 443922 h 486797"/>
                <a:gd name="connsiteX6" fmla="*/ 638870 w 678867"/>
                <a:gd name="connsiteY6" fmla="*/ 335980 h 486797"/>
                <a:gd name="connsiteX7" fmla="*/ 575125 w 678867"/>
                <a:gd name="connsiteY7" fmla="*/ 293483 h 486797"/>
                <a:gd name="connsiteX8" fmla="*/ 506493 w 678867"/>
                <a:gd name="connsiteY8" fmla="*/ 250987 h 486797"/>
                <a:gd name="connsiteX9" fmla="*/ 373052 w 678867"/>
                <a:gd name="connsiteY9" fmla="*/ 170030 h 486797"/>
                <a:gd name="connsiteX10" fmla="*/ 226652 w 678867"/>
                <a:gd name="connsiteY10" fmla="*/ 85036 h 486797"/>
                <a:gd name="connsiteX11" fmla="*/ 61338 w 678867"/>
                <a:gd name="connsiteY11" fmla="*/ 1317 h 486797"/>
                <a:gd name="connsiteX12" fmla="*/ 46380 w 678867"/>
                <a:gd name="connsiteY12" fmla="*/ 5858 h 486797"/>
                <a:gd name="connsiteX13" fmla="*/ 50288 w 678867"/>
                <a:gd name="connsiteY13" fmla="*/ 20441 h 486797"/>
                <a:gd name="connsiteX14" fmla="*/ 552389 w 678867"/>
                <a:gd name="connsiteY14" fmla="*/ 323231 h 486797"/>
                <a:gd name="connsiteX15" fmla="*/ 611035 w 678867"/>
                <a:gd name="connsiteY15" fmla="*/ 361266 h 486797"/>
                <a:gd name="connsiteX16" fmla="*/ 642482 w 678867"/>
                <a:gd name="connsiteY16" fmla="*/ 403763 h 486797"/>
                <a:gd name="connsiteX17" fmla="*/ 628884 w 678867"/>
                <a:gd name="connsiteY17" fmla="*/ 444772 h 486797"/>
                <a:gd name="connsiteX18" fmla="*/ 579588 w 678867"/>
                <a:gd name="connsiteY18" fmla="*/ 433936 h 486797"/>
                <a:gd name="connsiteX19" fmla="*/ 313132 w 678867"/>
                <a:gd name="connsiteY19" fmla="*/ 278397 h 486797"/>
                <a:gd name="connsiteX20" fmla="*/ 165669 w 678867"/>
                <a:gd name="connsiteY20" fmla="*/ 193403 h 486797"/>
                <a:gd name="connsiteX21" fmla="*/ 5455 w 678867"/>
                <a:gd name="connsiteY21" fmla="*/ 114147 h 486797"/>
                <a:gd name="connsiteX22" fmla="*/ 376 w 678867"/>
                <a:gd name="connsiteY22" fmla="*/ 116010 h 486797"/>
                <a:gd name="connsiteX23" fmla="*/ 1630 w 678867"/>
                <a:gd name="connsiteY23" fmla="*/ 120734 h 48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8867" h="486797">
                  <a:moveTo>
                    <a:pt x="2055" y="122221"/>
                  </a:moveTo>
                  <a:cubicBezTo>
                    <a:pt x="47951" y="156219"/>
                    <a:pt x="93849" y="190216"/>
                    <a:pt x="142507" y="220389"/>
                  </a:cubicBezTo>
                  <a:cubicBezTo>
                    <a:pt x="191166" y="250562"/>
                    <a:pt x="235788" y="275847"/>
                    <a:pt x="282535" y="303045"/>
                  </a:cubicBezTo>
                  <a:cubicBezTo>
                    <a:pt x="378153" y="358291"/>
                    <a:pt x="473771" y="413750"/>
                    <a:pt x="568113" y="470270"/>
                  </a:cubicBezTo>
                  <a:cubicBezTo>
                    <a:pt x="586642" y="484845"/>
                    <a:pt x="610822" y="490163"/>
                    <a:pt x="633771" y="484719"/>
                  </a:cubicBezTo>
                  <a:cubicBezTo>
                    <a:pt x="652173" y="477395"/>
                    <a:pt x="666558" y="462547"/>
                    <a:pt x="673293" y="443922"/>
                  </a:cubicBezTo>
                  <a:cubicBezTo>
                    <a:pt x="687721" y="404300"/>
                    <a:pt x="673569" y="359934"/>
                    <a:pt x="638870" y="335980"/>
                  </a:cubicBezTo>
                  <a:cubicBezTo>
                    <a:pt x="618514" y="320533"/>
                    <a:pt x="597224" y="306341"/>
                    <a:pt x="575125" y="293483"/>
                  </a:cubicBezTo>
                  <a:lnTo>
                    <a:pt x="506493" y="250987"/>
                  </a:lnTo>
                  <a:cubicBezTo>
                    <a:pt x="462020" y="223789"/>
                    <a:pt x="417526" y="196803"/>
                    <a:pt x="373052" y="170030"/>
                  </a:cubicBezTo>
                  <a:cubicBezTo>
                    <a:pt x="324606" y="141699"/>
                    <a:pt x="275799" y="113367"/>
                    <a:pt x="226652" y="85036"/>
                  </a:cubicBezTo>
                  <a:cubicBezTo>
                    <a:pt x="172892" y="54439"/>
                    <a:pt x="117434" y="27665"/>
                    <a:pt x="61338" y="1317"/>
                  </a:cubicBezTo>
                  <a:cubicBezTo>
                    <a:pt x="55962" y="-1557"/>
                    <a:pt x="49269" y="474"/>
                    <a:pt x="46380" y="5858"/>
                  </a:cubicBezTo>
                  <a:cubicBezTo>
                    <a:pt x="43638" y="10988"/>
                    <a:pt x="45359" y="17364"/>
                    <a:pt x="50288" y="20441"/>
                  </a:cubicBezTo>
                  <a:cubicBezTo>
                    <a:pt x="215815" y="124133"/>
                    <a:pt x="386439" y="219751"/>
                    <a:pt x="552389" y="323231"/>
                  </a:cubicBezTo>
                  <a:cubicBezTo>
                    <a:pt x="571939" y="335555"/>
                    <a:pt x="592762" y="347029"/>
                    <a:pt x="611035" y="361266"/>
                  </a:cubicBezTo>
                  <a:cubicBezTo>
                    <a:pt x="626419" y="371042"/>
                    <a:pt x="637638" y="386188"/>
                    <a:pt x="642482" y="403763"/>
                  </a:cubicBezTo>
                  <a:cubicBezTo>
                    <a:pt x="644608" y="418807"/>
                    <a:pt x="639572" y="433974"/>
                    <a:pt x="628884" y="444772"/>
                  </a:cubicBezTo>
                  <a:cubicBezTo>
                    <a:pt x="613372" y="458584"/>
                    <a:pt x="593611" y="442435"/>
                    <a:pt x="579588" y="433936"/>
                  </a:cubicBezTo>
                  <a:cubicBezTo>
                    <a:pt x="491406" y="381027"/>
                    <a:pt x="402375" y="329606"/>
                    <a:pt x="313132" y="278397"/>
                  </a:cubicBezTo>
                  <a:cubicBezTo>
                    <a:pt x="264048" y="250137"/>
                    <a:pt x="215177" y="221664"/>
                    <a:pt x="165669" y="193403"/>
                  </a:cubicBezTo>
                  <a:cubicBezTo>
                    <a:pt x="116159" y="165143"/>
                    <a:pt x="59426" y="139857"/>
                    <a:pt x="5455" y="114147"/>
                  </a:cubicBezTo>
                  <a:cubicBezTo>
                    <a:pt x="3543" y="113258"/>
                    <a:pt x="1269" y="114094"/>
                    <a:pt x="376" y="116010"/>
                  </a:cubicBezTo>
                  <a:cubicBezTo>
                    <a:pt x="-388" y="117680"/>
                    <a:pt x="122" y="119667"/>
                    <a:pt x="1630" y="1207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165473F6-2049-4488-A252-A360CD6B8563}"/>
                </a:ext>
              </a:extLst>
            </p:cNvPr>
            <p:cNvSpPr/>
            <p:nvPr/>
          </p:nvSpPr>
          <p:spPr>
            <a:xfrm>
              <a:off x="10463318" y="-253207"/>
              <a:ext cx="954868" cy="1022595"/>
            </a:xfrm>
            <a:custGeom>
              <a:avLst/>
              <a:gdLst>
                <a:gd name="connsiteX0" fmla="*/ 29257 w 954868"/>
                <a:gd name="connsiteY0" fmla="*/ 402122 h 1022595"/>
                <a:gd name="connsiteX1" fmla="*/ 21607 w 954868"/>
                <a:gd name="connsiteY1" fmla="*/ 716811 h 1022595"/>
                <a:gd name="connsiteX2" fmla="*/ 810987 w 954868"/>
                <a:gd name="connsiteY2" fmla="*/ 891261 h 1022595"/>
                <a:gd name="connsiteX3" fmla="*/ 718981 w 954868"/>
                <a:gd name="connsiteY3" fmla="*/ 81270 h 1022595"/>
                <a:gd name="connsiteX4" fmla="*/ 670746 w 954868"/>
                <a:gd name="connsiteY4" fmla="*/ 50247 h 1022595"/>
                <a:gd name="connsiteX5" fmla="*/ 29257 w 954868"/>
                <a:gd name="connsiteY5" fmla="*/ 402122 h 102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4868" h="1022595">
                  <a:moveTo>
                    <a:pt x="29257" y="402122"/>
                  </a:moveTo>
                  <a:cubicBezTo>
                    <a:pt x="-6908" y="503498"/>
                    <a:pt x="-9585" y="613798"/>
                    <a:pt x="21607" y="716811"/>
                  </a:cubicBezTo>
                  <a:cubicBezTo>
                    <a:pt x="132949" y="1041699"/>
                    <a:pt x="571304" y="1120531"/>
                    <a:pt x="810987" y="891261"/>
                  </a:cubicBezTo>
                  <a:cubicBezTo>
                    <a:pt x="1050669" y="661990"/>
                    <a:pt x="970987" y="264857"/>
                    <a:pt x="718981" y="81270"/>
                  </a:cubicBezTo>
                  <a:cubicBezTo>
                    <a:pt x="703511" y="70020"/>
                    <a:pt x="687405" y="59662"/>
                    <a:pt x="670746" y="50247"/>
                  </a:cubicBezTo>
                  <a:cubicBezTo>
                    <a:pt x="394517" y="-106354"/>
                    <a:pt x="118075" y="128867"/>
                    <a:pt x="29257" y="402122"/>
                  </a:cubicBezTo>
                  <a:close/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9DB83A28-41D6-426D-A76A-BE3FB3EFE38C}"/>
                </a:ext>
              </a:extLst>
            </p:cNvPr>
            <p:cNvSpPr/>
            <p:nvPr/>
          </p:nvSpPr>
          <p:spPr>
            <a:xfrm>
              <a:off x="10460878" y="-261208"/>
              <a:ext cx="961559" cy="1036548"/>
            </a:xfrm>
            <a:custGeom>
              <a:avLst/>
              <a:gdLst>
                <a:gd name="connsiteX0" fmla="*/ 32546 w 961559"/>
                <a:gd name="connsiteY0" fmla="*/ 410548 h 1036548"/>
                <a:gd name="connsiteX1" fmla="*/ 4923 w 961559"/>
                <a:gd name="connsiteY1" fmla="*/ 600296 h 1036548"/>
                <a:gd name="connsiteX2" fmla="*/ 55707 w 961559"/>
                <a:gd name="connsiteY2" fmla="*/ 782820 h 1036548"/>
                <a:gd name="connsiteX3" fmla="*/ 349998 w 961559"/>
                <a:gd name="connsiteY3" fmla="*/ 1006779 h 1036548"/>
                <a:gd name="connsiteX4" fmla="*/ 720995 w 961559"/>
                <a:gd name="connsiteY4" fmla="*/ 964282 h 1036548"/>
                <a:gd name="connsiteX5" fmla="*/ 798978 w 961559"/>
                <a:gd name="connsiteY5" fmla="*/ 908611 h 1036548"/>
                <a:gd name="connsiteX6" fmla="*/ 832549 w 961559"/>
                <a:gd name="connsiteY6" fmla="*/ 874189 h 1036548"/>
                <a:gd name="connsiteX7" fmla="*/ 848698 w 961559"/>
                <a:gd name="connsiteY7" fmla="*/ 856340 h 1036548"/>
                <a:gd name="connsiteX8" fmla="*/ 862723 w 961559"/>
                <a:gd name="connsiteY8" fmla="*/ 837004 h 1036548"/>
                <a:gd name="connsiteX9" fmla="*/ 889071 w 961559"/>
                <a:gd name="connsiteY9" fmla="*/ 797057 h 1036548"/>
                <a:gd name="connsiteX10" fmla="*/ 910319 w 961559"/>
                <a:gd name="connsiteY10" fmla="*/ 754560 h 1036548"/>
                <a:gd name="connsiteX11" fmla="*/ 926468 w 961559"/>
                <a:gd name="connsiteY11" fmla="*/ 709513 h 1036548"/>
                <a:gd name="connsiteX12" fmla="*/ 938155 w 961559"/>
                <a:gd name="connsiteY12" fmla="*/ 662979 h 1036548"/>
                <a:gd name="connsiteX13" fmla="*/ 941554 w 961559"/>
                <a:gd name="connsiteY13" fmla="*/ 473018 h 1036548"/>
                <a:gd name="connsiteX14" fmla="*/ 880784 w 961559"/>
                <a:gd name="connsiteY14" fmla="*/ 293256 h 1036548"/>
                <a:gd name="connsiteX15" fmla="*/ 609017 w 961559"/>
                <a:gd name="connsiteY15" fmla="*/ 39125 h 1036548"/>
                <a:gd name="connsiteX16" fmla="*/ 564181 w 961559"/>
                <a:gd name="connsiteY16" fmla="*/ 25314 h 1036548"/>
                <a:gd name="connsiteX17" fmla="*/ 517647 w 961559"/>
                <a:gd name="connsiteY17" fmla="*/ 17877 h 1036548"/>
                <a:gd name="connsiteX18" fmla="*/ 470689 w 961559"/>
                <a:gd name="connsiteY18" fmla="*/ 17877 h 1036548"/>
                <a:gd name="connsiteX19" fmla="*/ 423942 w 961559"/>
                <a:gd name="connsiteY19" fmla="*/ 23614 h 1036548"/>
                <a:gd name="connsiteX20" fmla="*/ 252467 w 961559"/>
                <a:gd name="connsiteY20" fmla="*/ 102870 h 1036548"/>
                <a:gd name="connsiteX21" fmla="*/ 32546 w 961559"/>
                <a:gd name="connsiteY21" fmla="*/ 410548 h 1036548"/>
                <a:gd name="connsiteX22" fmla="*/ 30846 w 961559"/>
                <a:gd name="connsiteY22" fmla="*/ 410548 h 1036548"/>
                <a:gd name="connsiteX23" fmla="*/ 115840 w 961559"/>
                <a:gd name="connsiteY23" fmla="*/ 236735 h 1036548"/>
                <a:gd name="connsiteX24" fmla="*/ 245668 w 961559"/>
                <a:gd name="connsiteY24" fmla="*/ 92671 h 1036548"/>
                <a:gd name="connsiteX25" fmla="*/ 420967 w 961559"/>
                <a:gd name="connsiteY25" fmla="*/ 7677 h 1036548"/>
                <a:gd name="connsiteX26" fmla="*/ 616453 w 961559"/>
                <a:gd name="connsiteY26" fmla="*/ 22976 h 1036548"/>
                <a:gd name="connsiteX27" fmla="*/ 897145 w 961559"/>
                <a:gd name="connsiteY27" fmla="*/ 284544 h 1036548"/>
                <a:gd name="connsiteX28" fmla="*/ 948992 w 961559"/>
                <a:gd name="connsiteY28" fmla="*/ 664891 h 1036548"/>
                <a:gd name="connsiteX29" fmla="*/ 935818 w 961559"/>
                <a:gd name="connsiteY29" fmla="*/ 711850 h 1036548"/>
                <a:gd name="connsiteX30" fmla="*/ 918394 w 961559"/>
                <a:gd name="connsiteY30" fmla="*/ 757322 h 1036548"/>
                <a:gd name="connsiteX31" fmla="*/ 895232 w 961559"/>
                <a:gd name="connsiteY31" fmla="*/ 799819 h 1036548"/>
                <a:gd name="connsiteX32" fmla="*/ 868035 w 961559"/>
                <a:gd name="connsiteY32" fmla="*/ 840404 h 1036548"/>
                <a:gd name="connsiteX33" fmla="*/ 853585 w 961559"/>
                <a:gd name="connsiteY33" fmla="*/ 859740 h 1036548"/>
                <a:gd name="connsiteX34" fmla="*/ 837012 w 961559"/>
                <a:gd name="connsiteY34" fmla="*/ 877801 h 1036548"/>
                <a:gd name="connsiteX35" fmla="*/ 802802 w 961559"/>
                <a:gd name="connsiteY35" fmla="*/ 912223 h 1036548"/>
                <a:gd name="connsiteX36" fmla="*/ 724183 w 961559"/>
                <a:gd name="connsiteY36" fmla="*/ 969169 h 1036548"/>
                <a:gd name="connsiteX37" fmla="*/ 346173 w 961559"/>
                <a:gd name="connsiteY37" fmla="*/ 1021865 h 1036548"/>
                <a:gd name="connsiteX38" fmla="*/ 169811 w 961559"/>
                <a:gd name="connsiteY38" fmla="*/ 938359 h 1036548"/>
                <a:gd name="connsiteX39" fmla="*/ 45295 w 961559"/>
                <a:gd name="connsiteY39" fmla="*/ 788345 h 1036548"/>
                <a:gd name="connsiteX40" fmla="*/ 36 w 961559"/>
                <a:gd name="connsiteY40" fmla="*/ 600084 h 1036548"/>
                <a:gd name="connsiteX41" fmla="*/ 30846 w 961559"/>
                <a:gd name="connsiteY41" fmla="*/ 409910 h 1036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61559" h="1036548">
                  <a:moveTo>
                    <a:pt x="32546" y="410548"/>
                  </a:moveTo>
                  <a:cubicBezTo>
                    <a:pt x="12487" y="471735"/>
                    <a:pt x="3139" y="535928"/>
                    <a:pt x="4923" y="600296"/>
                  </a:cubicBezTo>
                  <a:cubicBezTo>
                    <a:pt x="7473" y="664252"/>
                    <a:pt x="24854" y="726737"/>
                    <a:pt x="55707" y="782820"/>
                  </a:cubicBezTo>
                  <a:cubicBezTo>
                    <a:pt x="118645" y="894921"/>
                    <a:pt x="225184" y="975986"/>
                    <a:pt x="349998" y="1006779"/>
                  </a:cubicBezTo>
                  <a:cubicBezTo>
                    <a:pt x="474493" y="1041240"/>
                    <a:pt x="607507" y="1026004"/>
                    <a:pt x="720995" y="964282"/>
                  </a:cubicBezTo>
                  <a:cubicBezTo>
                    <a:pt x="749022" y="948762"/>
                    <a:pt x="775200" y="930083"/>
                    <a:pt x="798978" y="908611"/>
                  </a:cubicBezTo>
                  <a:cubicBezTo>
                    <a:pt x="810918" y="897883"/>
                    <a:pt x="822117" y="886385"/>
                    <a:pt x="832549" y="874189"/>
                  </a:cubicBezTo>
                  <a:lnTo>
                    <a:pt x="848698" y="856340"/>
                  </a:lnTo>
                  <a:cubicBezTo>
                    <a:pt x="853798" y="850214"/>
                    <a:pt x="858473" y="843754"/>
                    <a:pt x="862723" y="837004"/>
                  </a:cubicBezTo>
                  <a:cubicBezTo>
                    <a:pt x="872327" y="824253"/>
                    <a:pt x="881123" y="810911"/>
                    <a:pt x="889071" y="797057"/>
                  </a:cubicBezTo>
                  <a:lnTo>
                    <a:pt x="910319" y="754560"/>
                  </a:lnTo>
                  <a:lnTo>
                    <a:pt x="926468" y="709513"/>
                  </a:lnTo>
                  <a:cubicBezTo>
                    <a:pt x="931206" y="694227"/>
                    <a:pt x="935116" y="678692"/>
                    <a:pt x="938155" y="662979"/>
                  </a:cubicBezTo>
                  <a:cubicBezTo>
                    <a:pt x="950649" y="600373"/>
                    <a:pt x="951796" y="536032"/>
                    <a:pt x="941554" y="473018"/>
                  </a:cubicBezTo>
                  <a:cubicBezTo>
                    <a:pt x="931015" y="410242"/>
                    <a:pt x="910489" y="349556"/>
                    <a:pt x="880784" y="293256"/>
                  </a:cubicBezTo>
                  <a:cubicBezTo>
                    <a:pt x="823328" y="178897"/>
                    <a:pt x="726966" y="88786"/>
                    <a:pt x="609017" y="39125"/>
                  </a:cubicBezTo>
                  <a:cubicBezTo>
                    <a:pt x="594142" y="34663"/>
                    <a:pt x="579268" y="29351"/>
                    <a:pt x="564181" y="25314"/>
                  </a:cubicBezTo>
                  <a:lnTo>
                    <a:pt x="517647" y="17877"/>
                  </a:lnTo>
                  <a:lnTo>
                    <a:pt x="470689" y="17877"/>
                  </a:lnTo>
                  <a:lnTo>
                    <a:pt x="423942" y="23614"/>
                  </a:lnTo>
                  <a:cubicBezTo>
                    <a:pt x="361620" y="37017"/>
                    <a:pt x="303060" y="64088"/>
                    <a:pt x="252467" y="102870"/>
                  </a:cubicBezTo>
                  <a:cubicBezTo>
                    <a:pt x="149816" y="180906"/>
                    <a:pt x="73152" y="288158"/>
                    <a:pt x="32546" y="410548"/>
                  </a:cubicBezTo>
                  <a:close/>
                  <a:moveTo>
                    <a:pt x="30846" y="410548"/>
                  </a:moveTo>
                  <a:cubicBezTo>
                    <a:pt x="50990" y="348954"/>
                    <a:pt x="79590" y="290457"/>
                    <a:pt x="115840" y="236735"/>
                  </a:cubicBezTo>
                  <a:cubicBezTo>
                    <a:pt x="151240" y="182162"/>
                    <a:pt x="195054" y="133539"/>
                    <a:pt x="245668" y="92671"/>
                  </a:cubicBezTo>
                  <a:cubicBezTo>
                    <a:pt x="296728" y="51148"/>
                    <a:pt x="356734" y="22052"/>
                    <a:pt x="420967" y="7677"/>
                  </a:cubicBezTo>
                  <a:cubicBezTo>
                    <a:pt x="486222" y="-6357"/>
                    <a:pt x="554175" y="-1041"/>
                    <a:pt x="616453" y="22976"/>
                  </a:cubicBezTo>
                  <a:cubicBezTo>
                    <a:pt x="738822" y="72962"/>
                    <a:pt x="838669" y="166002"/>
                    <a:pt x="897145" y="284544"/>
                  </a:cubicBezTo>
                  <a:cubicBezTo>
                    <a:pt x="958362" y="401369"/>
                    <a:pt x="976699" y="535947"/>
                    <a:pt x="948992" y="664891"/>
                  </a:cubicBezTo>
                  <a:cubicBezTo>
                    <a:pt x="944529" y="680403"/>
                    <a:pt x="941767" y="696764"/>
                    <a:pt x="935818" y="711850"/>
                  </a:cubicBezTo>
                  <a:lnTo>
                    <a:pt x="918394" y="757322"/>
                  </a:lnTo>
                  <a:lnTo>
                    <a:pt x="895232" y="799819"/>
                  </a:lnTo>
                  <a:cubicBezTo>
                    <a:pt x="886924" y="813845"/>
                    <a:pt x="877851" y="827395"/>
                    <a:pt x="868035" y="840404"/>
                  </a:cubicBezTo>
                  <a:cubicBezTo>
                    <a:pt x="863657" y="847161"/>
                    <a:pt x="858813" y="853620"/>
                    <a:pt x="853585" y="859740"/>
                  </a:cubicBezTo>
                  <a:lnTo>
                    <a:pt x="837012" y="877801"/>
                  </a:lnTo>
                  <a:cubicBezTo>
                    <a:pt x="826431" y="890055"/>
                    <a:pt x="814998" y="901557"/>
                    <a:pt x="802802" y="912223"/>
                  </a:cubicBezTo>
                  <a:cubicBezTo>
                    <a:pt x="778728" y="933990"/>
                    <a:pt x="752379" y="953084"/>
                    <a:pt x="724183" y="969169"/>
                  </a:cubicBezTo>
                  <a:cubicBezTo>
                    <a:pt x="609484" y="1034202"/>
                    <a:pt x="474301" y="1053047"/>
                    <a:pt x="346173" y="1021865"/>
                  </a:cubicBezTo>
                  <a:cubicBezTo>
                    <a:pt x="282236" y="1006526"/>
                    <a:pt x="222189" y="978091"/>
                    <a:pt x="169811" y="938359"/>
                  </a:cubicBezTo>
                  <a:cubicBezTo>
                    <a:pt x="117349" y="898573"/>
                    <a:pt x="74746" y="847243"/>
                    <a:pt x="45295" y="788345"/>
                  </a:cubicBezTo>
                  <a:cubicBezTo>
                    <a:pt x="15802" y="729952"/>
                    <a:pt x="312" y="665499"/>
                    <a:pt x="36" y="600084"/>
                  </a:cubicBezTo>
                  <a:cubicBezTo>
                    <a:pt x="-368" y="535418"/>
                    <a:pt x="10065" y="471142"/>
                    <a:pt x="30846" y="4099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B67566E8-FF90-4B37-8A7C-D4A0EC213315}"/>
                </a:ext>
              </a:extLst>
            </p:cNvPr>
            <p:cNvSpPr/>
            <p:nvPr/>
          </p:nvSpPr>
          <p:spPr>
            <a:xfrm>
              <a:off x="10791834" y="745983"/>
              <a:ext cx="1718" cy="2337"/>
            </a:xfrm>
            <a:custGeom>
              <a:avLst/>
              <a:gdLst>
                <a:gd name="connsiteX0" fmla="*/ 981 w 1718"/>
                <a:gd name="connsiteY0" fmla="*/ 2349 h 2337"/>
                <a:gd name="connsiteX1" fmla="*/ 1639 w 1718"/>
                <a:gd name="connsiteY1" fmla="*/ 671 h 2337"/>
                <a:gd name="connsiteX2" fmla="*/ 981 w 1718"/>
                <a:gd name="connsiteY2" fmla="*/ 12 h 2337"/>
                <a:gd name="connsiteX3" fmla="*/ 981 w 1718"/>
                <a:gd name="connsiteY3" fmla="*/ 2349 h 2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8" h="2337">
                  <a:moveTo>
                    <a:pt x="981" y="2349"/>
                  </a:moveTo>
                  <a:cubicBezTo>
                    <a:pt x="1619" y="2069"/>
                    <a:pt x="1916" y="1317"/>
                    <a:pt x="1639" y="671"/>
                  </a:cubicBezTo>
                  <a:cubicBezTo>
                    <a:pt x="1512" y="375"/>
                    <a:pt x="1278" y="142"/>
                    <a:pt x="981" y="12"/>
                  </a:cubicBezTo>
                  <a:cubicBezTo>
                    <a:pt x="-294" y="12"/>
                    <a:pt x="-294" y="2349"/>
                    <a:pt x="981" y="2349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25" name="Graphic 2">
              <a:extLst>
                <a:ext uri="{FF2B5EF4-FFF2-40B4-BE49-F238E27FC236}">
                  <a16:creationId xmlns:a16="http://schemas.microsoft.com/office/drawing/2014/main" id="{2EFD787C-4F55-4E8D-9A6D-36BD2491B16D}"/>
                </a:ext>
              </a:extLst>
            </p:cNvPr>
            <p:cNvGrpSpPr/>
            <p:nvPr/>
          </p:nvGrpSpPr>
          <p:grpSpPr>
            <a:xfrm>
              <a:off x="10544540" y="-176375"/>
              <a:ext cx="800824" cy="870757"/>
              <a:chOff x="10544540" y="-176375"/>
              <a:chExt cx="800824" cy="870757"/>
            </a:xfrm>
          </p:grpSpPr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E8EE7BB9-3574-439C-84AF-F4480ECAC026}"/>
                  </a:ext>
                </a:extLst>
              </p:cNvPr>
              <p:cNvSpPr/>
              <p:nvPr/>
            </p:nvSpPr>
            <p:spPr>
              <a:xfrm>
                <a:off x="10548690" y="-157617"/>
                <a:ext cx="785090" cy="840589"/>
              </a:xfrm>
              <a:custGeom>
                <a:avLst/>
                <a:gdLst>
                  <a:gd name="connsiteX0" fmla="*/ 24416 w 785090"/>
                  <a:gd name="connsiteY0" fmla="*/ 330117 h 840589"/>
                  <a:gd name="connsiteX1" fmla="*/ 17404 w 785090"/>
                  <a:gd name="connsiteY1" fmla="*/ 588923 h 840589"/>
                  <a:gd name="connsiteX2" fmla="*/ 666543 w 785090"/>
                  <a:gd name="connsiteY2" fmla="*/ 732350 h 840589"/>
                  <a:gd name="connsiteX3" fmla="*/ 591112 w 785090"/>
                  <a:gd name="connsiteY3" fmla="*/ 66424 h 840589"/>
                  <a:gd name="connsiteX4" fmla="*/ 551165 w 785090"/>
                  <a:gd name="connsiteY4" fmla="*/ 41776 h 840589"/>
                  <a:gd name="connsiteX5" fmla="*/ 24416 w 785090"/>
                  <a:gd name="connsiteY5" fmla="*/ 330117 h 84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5090" h="840589">
                    <a:moveTo>
                      <a:pt x="24416" y="330117"/>
                    </a:moveTo>
                    <a:cubicBezTo>
                      <a:pt x="-5502" y="413422"/>
                      <a:pt x="-7967" y="504121"/>
                      <a:pt x="17404" y="588923"/>
                    </a:cubicBezTo>
                    <a:cubicBezTo>
                      <a:pt x="108985" y="856016"/>
                      <a:pt x="469359" y="921461"/>
                      <a:pt x="666543" y="732350"/>
                    </a:cubicBezTo>
                    <a:cubicBezTo>
                      <a:pt x="863730" y="543239"/>
                      <a:pt x="798709" y="217288"/>
                      <a:pt x="591112" y="66424"/>
                    </a:cubicBezTo>
                    <a:cubicBezTo>
                      <a:pt x="578235" y="57524"/>
                      <a:pt x="564891" y="49297"/>
                      <a:pt x="551165" y="41776"/>
                    </a:cubicBezTo>
                    <a:cubicBezTo>
                      <a:pt x="324868" y="-87839"/>
                      <a:pt x="97510" y="105521"/>
                      <a:pt x="24416" y="3301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A933B3B0-7A3C-4218-A0A0-AC06D52562E0}"/>
                  </a:ext>
                </a:extLst>
              </p:cNvPr>
              <p:cNvSpPr/>
              <p:nvPr/>
            </p:nvSpPr>
            <p:spPr>
              <a:xfrm>
                <a:off x="10544540" y="-176375"/>
                <a:ext cx="800824" cy="870757"/>
              </a:xfrm>
              <a:custGeom>
                <a:avLst/>
                <a:gdLst>
                  <a:gd name="connsiteX0" fmla="*/ 30478 w 800824"/>
                  <a:gd name="connsiteY0" fmla="*/ 349513 h 870757"/>
                  <a:gd name="connsiteX1" fmla="*/ 9230 w 800824"/>
                  <a:gd name="connsiteY1" fmla="*/ 505264 h 870757"/>
                  <a:gd name="connsiteX2" fmla="*/ 23041 w 800824"/>
                  <a:gd name="connsiteY2" fmla="*/ 581971 h 870757"/>
                  <a:gd name="connsiteX3" fmla="*/ 37277 w 800824"/>
                  <a:gd name="connsiteY3" fmla="*/ 618093 h 870757"/>
                  <a:gd name="connsiteX4" fmla="*/ 54064 w 800824"/>
                  <a:gd name="connsiteY4" fmla="*/ 652728 h 870757"/>
                  <a:gd name="connsiteX5" fmla="*/ 292684 w 800824"/>
                  <a:gd name="connsiteY5" fmla="*/ 831002 h 870757"/>
                  <a:gd name="connsiteX6" fmla="*/ 446523 w 800824"/>
                  <a:gd name="connsiteY6" fmla="*/ 846726 h 870757"/>
                  <a:gd name="connsiteX7" fmla="*/ 595262 w 800824"/>
                  <a:gd name="connsiteY7" fmla="*/ 802105 h 870757"/>
                  <a:gd name="connsiteX8" fmla="*/ 770561 w 800824"/>
                  <a:gd name="connsiteY8" fmla="*/ 556048 h 870757"/>
                  <a:gd name="connsiteX9" fmla="*/ 770561 w 800824"/>
                  <a:gd name="connsiteY9" fmla="*/ 402209 h 870757"/>
                  <a:gd name="connsiteX10" fmla="*/ 720203 w 800824"/>
                  <a:gd name="connsiteY10" fmla="*/ 257720 h 870757"/>
                  <a:gd name="connsiteX11" fmla="*/ 501131 w 800824"/>
                  <a:gd name="connsiteY11" fmla="*/ 56072 h 870757"/>
                  <a:gd name="connsiteX12" fmla="*/ 354942 w 800824"/>
                  <a:gd name="connsiteY12" fmla="*/ 42048 h 870757"/>
                  <a:gd name="connsiteX13" fmla="*/ 215977 w 800824"/>
                  <a:gd name="connsiteY13" fmla="*/ 101756 h 870757"/>
                  <a:gd name="connsiteX14" fmla="*/ 30478 w 800824"/>
                  <a:gd name="connsiteY14" fmla="*/ 349513 h 870757"/>
                  <a:gd name="connsiteX15" fmla="*/ 26866 w 800824"/>
                  <a:gd name="connsiteY15" fmla="*/ 349513 h 870757"/>
                  <a:gd name="connsiteX16" fmla="*/ 199829 w 800824"/>
                  <a:gd name="connsiteY16" fmla="*/ 81783 h 870757"/>
                  <a:gd name="connsiteX17" fmla="*/ 346231 w 800824"/>
                  <a:gd name="connsiteY17" fmla="*/ 6988 h 870757"/>
                  <a:gd name="connsiteX18" fmla="*/ 512818 w 800824"/>
                  <a:gd name="connsiteY18" fmla="*/ 18887 h 870757"/>
                  <a:gd name="connsiteX19" fmla="*/ 748887 w 800824"/>
                  <a:gd name="connsiteY19" fmla="*/ 241146 h 870757"/>
                  <a:gd name="connsiteX20" fmla="*/ 788410 w 800824"/>
                  <a:gd name="connsiteY20" fmla="*/ 559872 h 870757"/>
                  <a:gd name="connsiteX21" fmla="*/ 777148 w 800824"/>
                  <a:gd name="connsiteY21" fmla="*/ 598757 h 870757"/>
                  <a:gd name="connsiteX22" fmla="*/ 761850 w 800824"/>
                  <a:gd name="connsiteY22" fmla="*/ 636579 h 870757"/>
                  <a:gd name="connsiteX23" fmla="*/ 742088 w 800824"/>
                  <a:gd name="connsiteY23" fmla="*/ 671852 h 870757"/>
                  <a:gd name="connsiteX24" fmla="*/ 719353 w 800824"/>
                  <a:gd name="connsiteY24" fmla="*/ 705212 h 870757"/>
                  <a:gd name="connsiteX25" fmla="*/ 693429 w 800824"/>
                  <a:gd name="connsiteY25" fmla="*/ 736234 h 870757"/>
                  <a:gd name="connsiteX26" fmla="*/ 664744 w 800824"/>
                  <a:gd name="connsiteY26" fmla="*/ 764495 h 870757"/>
                  <a:gd name="connsiteX27" fmla="*/ 633721 w 800824"/>
                  <a:gd name="connsiteY27" fmla="*/ 789993 h 870757"/>
                  <a:gd name="connsiteX28" fmla="*/ 599724 w 800824"/>
                  <a:gd name="connsiteY28" fmla="*/ 811241 h 870757"/>
                  <a:gd name="connsiteX29" fmla="*/ 448010 w 800824"/>
                  <a:gd name="connsiteY29" fmla="*/ 865637 h 870757"/>
                  <a:gd name="connsiteX30" fmla="*/ 285460 w 800824"/>
                  <a:gd name="connsiteY30" fmla="*/ 860113 h 870757"/>
                  <a:gd name="connsiteX31" fmla="*/ 34090 w 800824"/>
                  <a:gd name="connsiteY31" fmla="*/ 662927 h 870757"/>
                  <a:gd name="connsiteX32" fmla="*/ 19217 w 800824"/>
                  <a:gd name="connsiteY32" fmla="*/ 624893 h 870757"/>
                  <a:gd name="connsiteX33" fmla="*/ 7742 w 800824"/>
                  <a:gd name="connsiteY33" fmla="*/ 585795 h 870757"/>
                  <a:gd name="connsiteX34" fmla="*/ 93 w 800824"/>
                  <a:gd name="connsiteY34" fmla="*/ 505264 h 870757"/>
                  <a:gd name="connsiteX35" fmla="*/ 26866 w 800824"/>
                  <a:gd name="connsiteY35" fmla="*/ 348450 h 870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0824" h="870757">
                    <a:moveTo>
                      <a:pt x="30478" y="349513"/>
                    </a:moveTo>
                    <a:cubicBezTo>
                      <a:pt x="13607" y="399619"/>
                      <a:pt x="6403" y="452470"/>
                      <a:pt x="9230" y="505264"/>
                    </a:cubicBezTo>
                    <a:cubicBezTo>
                      <a:pt x="10908" y="531274"/>
                      <a:pt x="15541" y="557008"/>
                      <a:pt x="23041" y="581971"/>
                    </a:cubicBezTo>
                    <a:cubicBezTo>
                      <a:pt x="26611" y="594439"/>
                      <a:pt x="31392" y="606536"/>
                      <a:pt x="37277" y="618093"/>
                    </a:cubicBezTo>
                    <a:cubicBezTo>
                      <a:pt x="43015" y="629567"/>
                      <a:pt x="47902" y="641466"/>
                      <a:pt x="54064" y="652728"/>
                    </a:cubicBezTo>
                    <a:cubicBezTo>
                      <a:pt x="107334" y="740969"/>
                      <a:pt x="192965" y="804931"/>
                      <a:pt x="292684" y="831002"/>
                    </a:cubicBezTo>
                    <a:cubicBezTo>
                      <a:pt x="342554" y="845640"/>
                      <a:pt x="394719" y="850972"/>
                      <a:pt x="446523" y="846726"/>
                    </a:cubicBezTo>
                    <a:cubicBezTo>
                      <a:pt x="498581" y="841907"/>
                      <a:pt x="549153" y="826736"/>
                      <a:pt x="595262" y="802105"/>
                    </a:cubicBezTo>
                    <a:cubicBezTo>
                      <a:pt x="687671" y="750552"/>
                      <a:pt x="752012" y="660218"/>
                      <a:pt x="770561" y="556048"/>
                    </a:cubicBezTo>
                    <a:cubicBezTo>
                      <a:pt x="779379" y="505147"/>
                      <a:pt x="779379" y="453110"/>
                      <a:pt x="770561" y="402209"/>
                    </a:cubicBezTo>
                    <a:cubicBezTo>
                      <a:pt x="761552" y="351676"/>
                      <a:pt x="744553" y="302901"/>
                      <a:pt x="720203" y="257720"/>
                    </a:cubicBezTo>
                    <a:cubicBezTo>
                      <a:pt x="673179" y="166824"/>
                      <a:pt x="595601" y="95422"/>
                      <a:pt x="501131" y="56072"/>
                    </a:cubicBezTo>
                    <a:cubicBezTo>
                      <a:pt x="454703" y="37671"/>
                      <a:pt x="404026" y="32808"/>
                      <a:pt x="354942" y="42048"/>
                    </a:cubicBezTo>
                    <a:cubicBezTo>
                      <a:pt x="304944" y="51977"/>
                      <a:pt x="257603" y="72320"/>
                      <a:pt x="215977" y="101756"/>
                    </a:cubicBezTo>
                    <a:cubicBezTo>
                      <a:pt x="129475" y="162621"/>
                      <a:pt x="64518" y="249372"/>
                      <a:pt x="30478" y="349513"/>
                    </a:cubicBezTo>
                    <a:close/>
                    <a:moveTo>
                      <a:pt x="26866" y="349513"/>
                    </a:moveTo>
                    <a:cubicBezTo>
                      <a:pt x="59248" y="246272"/>
                      <a:pt x="119021" y="153746"/>
                      <a:pt x="199829" y="81783"/>
                    </a:cubicBezTo>
                    <a:cubicBezTo>
                      <a:pt x="241879" y="45406"/>
                      <a:pt x="292110" y="19745"/>
                      <a:pt x="346231" y="6988"/>
                    </a:cubicBezTo>
                    <a:cubicBezTo>
                      <a:pt x="401731" y="-5377"/>
                      <a:pt x="459633" y="-1241"/>
                      <a:pt x="512818" y="18887"/>
                    </a:cubicBezTo>
                    <a:cubicBezTo>
                      <a:pt x="616340" y="61156"/>
                      <a:pt x="700462" y="140363"/>
                      <a:pt x="748887" y="241146"/>
                    </a:cubicBezTo>
                    <a:cubicBezTo>
                      <a:pt x="799905" y="339196"/>
                      <a:pt x="813930" y="452332"/>
                      <a:pt x="788410" y="559872"/>
                    </a:cubicBezTo>
                    <a:cubicBezTo>
                      <a:pt x="784585" y="572834"/>
                      <a:pt x="782035" y="586220"/>
                      <a:pt x="777148" y="598757"/>
                    </a:cubicBezTo>
                    <a:lnTo>
                      <a:pt x="761850" y="636579"/>
                    </a:lnTo>
                    <a:lnTo>
                      <a:pt x="742088" y="671852"/>
                    </a:lnTo>
                    <a:cubicBezTo>
                      <a:pt x="735204" y="683426"/>
                      <a:pt x="727597" y="694568"/>
                      <a:pt x="719353" y="705212"/>
                    </a:cubicBezTo>
                    <a:cubicBezTo>
                      <a:pt x="711596" y="716259"/>
                      <a:pt x="702928" y="726636"/>
                      <a:pt x="693429" y="736234"/>
                    </a:cubicBezTo>
                    <a:cubicBezTo>
                      <a:pt x="684675" y="746442"/>
                      <a:pt x="675070" y="755893"/>
                      <a:pt x="664744" y="764495"/>
                    </a:cubicBezTo>
                    <a:cubicBezTo>
                      <a:pt x="654333" y="772782"/>
                      <a:pt x="643496" y="781919"/>
                      <a:pt x="633721" y="789993"/>
                    </a:cubicBezTo>
                    <a:lnTo>
                      <a:pt x="599724" y="811241"/>
                    </a:lnTo>
                    <a:cubicBezTo>
                      <a:pt x="552744" y="838127"/>
                      <a:pt x="501385" y="856541"/>
                      <a:pt x="448010" y="865637"/>
                    </a:cubicBezTo>
                    <a:cubicBezTo>
                      <a:pt x="393954" y="874003"/>
                      <a:pt x="338815" y="872129"/>
                      <a:pt x="285460" y="860113"/>
                    </a:cubicBezTo>
                    <a:cubicBezTo>
                      <a:pt x="175838" y="836487"/>
                      <a:pt x="83153" y="763779"/>
                      <a:pt x="34090" y="662927"/>
                    </a:cubicBezTo>
                    <a:cubicBezTo>
                      <a:pt x="28566" y="650603"/>
                      <a:pt x="24316" y="637429"/>
                      <a:pt x="19217" y="624893"/>
                    </a:cubicBezTo>
                    <a:cubicBezTo>
                      <a:pt x="14308" y="612203"/>
                      <a:pt x="10462" y="599127"/>
                      <a:pt x="7742" y="585795"/>
                    </a:cubicBezTo>
                    <a:cubicBezTo>
                      <a:pt x="2133" y="559331"/>
                      <a:pt x="-438" y="532311"/>
                      <a:pt x="93" y="505264"/>
                    </a:cubicBezTo>
                    <a:cubicBezTo>
                      <a:pt x="1006" y="451937"/>
                      <a:pt x="10016" y="399058"/>
                      <a:pt x="26866" y="348450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3C661F8F-EC0D-4BC9-BA75-26BE3E5E1AF6}"/>
                </a:ext>
              </a:extLst>
            </p:cNvPr>
            <p:cNvSpPr/>
            <p:nvPr/>
          </p:nvSpPr>
          <p:spPr>
            <a:xfrm>
              <a:off x="10618142" y="357425"/>
              <a:ext cx="142329" cy="202301"/>
            </a:xfrm>
            <a:custGeom>
              <a:avLst/>
              <a:gdLst>
                <a:gd name="connsiteX0" fmla="*/ 1923 w 142329"/>
                <a:gd name="connsiteY0" fmla="*/ 574 h 202301"/>
                <a:gd name="connsiteX1" fmla="*/ 28058 w 142329"/>
                <a:gd name="connsiteY1" fmla="*/ 121690 h 202301"/>
                <a:gd name="connsiteX2" fmla="*/ 70555 w 142329"/>
                <a:gd name="connsiteY2" fmla="*/ 172686 h 202301"/>
                <a:gd name="connsiteX3" fmla="*/ 96904 w 142329"/>
                <a:gd name="connsiteY3" fmla="*/ 193934 h 202301"/>
                <a:gd name="connsiteX4" fmla="*/ 128564 w 142329"/>
                <a:gd name="connsiteY4" fmla="*/ 202221 h 202301"/>
                <a:gd name="connsiteX5" fmla="*/ 140463 w 142329"/>
                <a:gd name="connsiteY5" fmla="*/ 186710 h 202301"/>
                <a:gd name="connsiteX6" fmla="*/ 125164 w 142329"/>
                <a:gd name="connsiteY6" fmla="*/ 165461 h 202301"/>
                <a:gd name="connsiteX7" fmla="*/ 101366 w 142329"/>
                <a:gd name="connsiteY7" fmla="*/ 144213 h 202301"/>
                <a:gd name="connsiteX8" fmla="*/ 63968 w 142329"/>
                <a:gd name="connsiteY8" fmla="*/ 101716 h 202301"/>
                <a:gd name="connsiteX9" fmla="*/ 33370 w 142329"/>
                <a:gd name="connsiteY9" fmla="*/ 52845 h 202301"/>
                <a:gd name="connsiteX10" fmla="*/ 6810 w 142329"/>
                <a:gd name="connsiteY10" fmla="*/ 1211 h 202301"/>
                <a:gd name="connsiteX11" fmla="*/ 3963 w 142329"/>
                <a:gd name="connsiteY11" fmla="*/ 225 h 202301"/>
                <a:gd name="connsiteX12" fmla="*/ 2985 w 142329"/>
                <a:gd name="connsiteY12" fmla="*/ 1211 h 20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2329" h="202301">
                  <a:moveTo>
                    <a:pt x="1923" y="574"/>
                  </a:moveTo>
                  <a:cubicBezTo>
                    <a:pt x="-4324" y="42779"/>
                    <a:pt x="4962" y="85816"/>
                    <a:pt x="28058" y="121690"/>
                  </a:cubicBezTo>
                  <a:cubicBezTo>
                    <a:pt x="40043" y="140401"/>
                    <a:pt x="54322" y="157534"/>
                    <a:pt x="70555" y="172686"/>
                  </a:cubicBezTo>
                  <a:cubicBezTo>
                    <a:pt x="78205" y="181073"/>
                    <a:pt x="87087" y="188238"/>
                    <a:pt x="96904" y="193934"/>
                  </a:cubicBezTo>
                  <a:cubicBezTo>
                    <a:pt x="106996" y="198250"/>
                    <a:pt x="117663" y="201042"/>
                    <a:pt x="128564" y="202221"/>
                  </a:cubicBezTo>
                  <a:cubicBezTo>
                    <a:pt x="136425" y="203284"/>
                    <a:pt x="146625" y="194997"/>
                    <a:pt x="140463" y="186710"/>
                  </a:cubicBezTo>
                  <a:cubicBezTo>
                    <a:pt x="134300" y="178423"/>
                    <a:pt x="130263" y="172473"/>
                    <a:pt x="125164" y="165461"/>
                  </a:cubicBezTo>
                  <a:cubicBezTo>
                    <a:pt x="117982" y="157589"/>
                    <a:pt x="109993" y="150469"/>
                    <a:pt x="101366" y="144213"/>
                  </a:cubicBezTo>
                  <a:cubicBezTo>
                    <a:pt x="87448" y="131387"/>
                    <a:pt x="74911" y="117145"/>
                    <a:pt x="63968" y="101716"/>
                  </a:cubicBezTo>
                  <a:cubicBezTo>
                    <a:pt x="52919" y="85992"/>
                    <a:pt x="42720" y="68994"/>
                    <a:pt x="33370" y="52845"/>
                  </a:cubicBezTo>
                  <a:cubicBezTo>
                    <a:pt x="23299" y="36286"/>
                    <a:pt x="14417" y="19032"/>
                    <a:pt x="6810" y="1211"/>
                  </a:cubicBezTo>
                  <a:cubicBezTo>
                    <a:pt x="6300" y="155"/>
                    <a:pt x="5025" y="-287"/>
                    <a:pt x="3963" y="225"/>
                  </a:cubicBezTo>
                  <a:cubicBezTo>
                    <a:pt x="3538" y="433"/>
                    <a:pt x="3198" y="780"/>
                    <a:pt x="2985" y="121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71CA5EB3-953C-4C03-89C7-FDE0A75B0E45}"/>
                </a:ext>
              </a:extLst>
            </p:cNvPr>
            <p:cNvSpPr/>
            <p:nvPr/>
          </p:nvSpPr>
          <p:spPr>
            <a:xfrm>
              <a:off x="10601756" y="286754"/>
              <a:ext cx="42225" cy="51258"/>
            </a:xfrm>
            <a:custGeom>
              <a:avLst/>
              <a:gdLst>
                <a:gd name="connsiteX0" fmla="*/ 3222 w 42225"/>
                <a:gd name="connsiteY0" fmla="*/ 8986 h 51258"/>
                <a:gd name="connsiteX1" fmla="*/ 1310 w 42225"/>
                <a:gd name="connsiteY1" fmla="*/ 13873 h 51258"/>
                <a:gd name="connsiteX2" fmla="*/ 1310 w 42225"/>
                <a:gd name="connsiteY2" fmla="*/ 13873 h 51258"/>
                <a:gd name="connsiteX3" fmla="*/ 1310 w 42225"/>
                <a:gd name="connsiteY3" fmla="*/ 15998 h 51258"/>
                <a:gd name="connsiteX4" fmla="*/ 35 w 42225"/>
                <a:gd name="connsiteY4" fmla="*/ 24923 h 51258"/>
                <a:gd name="connsiteX5" fmla="*/ 35 w 42225"/>
                <a:gd name="connsiteY5" fmla="*/ 19610 h 51258"/>
                <a:gd name="connsiteX6" fmla="*/ 35 w 42225"/>
                <a:gd name="connsiteY6" fmla="*/ 22798 h 51258"/>
                <a:gd name="connsiteX7" fmla="*/ 35 w 42225"/>
                <a:gd name="connsiteY7" fmla="*/ 24710 h 51258"/>
                <a:gd name="connsiteX8" fmla="*/ 35 w 42225"/>
                <a:gd name="connsiteY8" fmla="*/ 24710 h 51258"/>
                <a:gd name="connsiteX9" fmla="*/ 35 w 42225"/>
                <a:gd name="connsiteY9" fmla="*/ 30447 h 51258"/>
                <a:gd name="connsiteX10" fmla="*/ 2160 w 42225"/>
                <a:gd name="connsiteY10" fmla="*/ 38946 h 51258"/>
                <a:gd name="connsiteX11" fmla="*/ 4922 w 42225"/>
                <a:gd name="connsiteY11" fmla="*/ 43834 h 51258"/>
                <a:gd name="connsiteX12" fmla="*/ 8747 w 42225"/>
                <a:gd name="connsiteY12" fmla="*/ 47658 h 51258"/>
                <a:gd name="connsiteX13" fmla="*/ 15759 w 42225"/>
                <a:gd name="connsiteY13" fmla="*/ 51271 h 51258"/>
                <a:gd name="connsiteX14" fmla="*/ 21283 w 42225"/>
                <a:gd name="connsiteY14" fmla="*/ 51271 h 51258"/>
                <a:gd name="connsiteX15" fmla="*/ 26808 w 42225"/>
                <a:gd name="connsiteY15" fmla="*/ 51271 h 51258"/>
                <a:gd name="connsiteX16" fmla="*/ 31695 w 42225"/>
                <a:gd name="connsiteY16" fmla="*/ 49146 h 51258"/>
                <a:gd name="connsiteX17" fmla="*/ 35945 w 42225"/>
                <a:gd name="connsiteY17" fmla="*/ 45958 h 51258"/>
                <a:gd name="connsiteX18" fmla="*/ 37857 w 42225"/>
                <a:gd name="connsiteY18" fmla="*/ 43621 h 51258"/>
                <a:gd name="connsiteX19" fmla="*/ 39557 w 42225"/>
                <a:gd name="connsiteY19" fmla="*/ 41284 h 51258"/>
                <a:gd name="connsiteX20" fmla="*/ 40832 w 42225"/>
                <a:gd name="connsiteY20" fmla="*/ 38522 h 51258"/>
                <a:gd name="connsiteX21" fmla="*/ 42107 w 42225"/>
                <a:gd name="connsiteY21" fmla="*/ 33209 h 51258"/>
                <a:gd name="connsiteX22" fmla="*/ 42107 w 42225"/>
                <a:gd name="connsiteY22" fmla="*/ 29597 h 51258"/>
                <a:gd name="connsiteX23" fmla="*/ 41044 w 42225"/>
                <a:gd name="connsiteY23" fmla="*/ 21098 h 51258"/>
                <a:gd name="connsiteX24" fmla="*/ 41044 w 42225"/>
                <a:gd name="connsiteY24" fmla="*/ 17698 h 51258"/>
                <a:gd name="connsiteX25" fmla="*/ 38494 w 42225"/>
                <a:gd name="connsiteY25" fmla="*/ 11748 h 51258"/>
                <a:gd name="connsiteX26" fmla="*/ 38494 w 42225"/>
                <a:gd name="connsiteY26" fmla="*/ 10261 h 51258"/>
                <a:gd name="connsiteX27" fmla="*/ 35095 w 42225"/>
                <a:gd name="connsiteY27" fmla="*/ 5586 h 51258"/>
                <a:gd name="connsiteX28" fmla="*/ 35095 w 42225"/>
                <a:gd name="connsiteY28" fmla="*/ 5586 h 51258"/>
                <a:gd name="connsiteX29" fmla="*/ 31058 w 42225"/>
                <a:gd name="connsiteY29" fmla="*/ 2399 h 51258"/>
                <a:gd name="connsiteX30" fmla="*/ 24683 w 42225"/>
                <a:gd name="connsiteY30" fmla="*/ 487 h 51258"/>
                <a:gd name="connsiteX31" fmla="*/ 17671 w 42225"/>
                <a:gd name="connsiteY31" fmla="*/ 487 h 51258"/>
                <a:gd name="connsiteX32" fmla="*/ 13421 w 42225"/>
                <a:gd name="connsiteY32" fmla="*/ 2187 h 51258"/>
                <a:gd name="connsiteX33" fmla="*/ 7047 w 42225"/>
                <a:gd name="connsiteY33" fmla="*/ 8561 h 5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225" h="51258">
                  <a:moveTo>
                    <a:pt x="3222" y="8986"/>
                  </a:moveTo>
                  <a:cubicBezTo>
                    <a:pt x="2372" y="10522"/>
                    <a:pt x="1735" y="12165"/>
                    <a:pt x="1310" y="13873"/>
                  </a:cubicBezTo>
                  <a:lnTo>
                    <a:pt x="1310" y="13873"/>
                  </a:lnTo>
                  <a:lnTo>
                    <a:pt x="1310" y="15998"/>
                  </a:lnTo>
                  <a:lnTo>
                    <a:pt x="35" y="24923"/>
                  </a:lnTo>
                  <a:lnTo>
                    <a:pt x="35" y="19610"/>
                  </a:lnTo>
                  <a:cubicBezTo>
                    <a:pt x="226" y="20664"/>
                    <a:pt x="226" y="21744"/>
                    <a:pt x="35" y="22798"/>
                  </a:cubicBezTo>
                  <a:cubicBezTo>
                    <a:pt x="141" y="23431"/>
                    <a:pt x="141" y="24077"/>
                    <a:pt x="35" y="24710"/>
                  </a:cubicBezTo>
                  <a:lnTo>
                    <a:pt x="35" y="24710"/>
                  </a:lnTo>
                  <a:lnTo>
                    <a:pt x="35" y="30447"/>
                  </a:lnTo>
                  <a:cubicBezTo>
                    <a:pt x="-72" y="33424"/>
                    <a:pt x="651" y="36371"/>
                    <a:pt x="2160" y="38946"/>
                  </a:cubicBezTo>
                  <a:cubicBezTo>
                    <a:pt x="2649" y="40782"/>
                    <a:pt x="3604" y="42463"/>
                    <a:pt x="4922" y="43834"/>
                  </a:cubicBezTo>
                  <a:cubicBezTo>
                    <a:pt x="5857" y="45406"/>
                    <a:pt x="7174" y="46719"/>
                    <a:pt x="8747" y="47658"/>
                  </a:cubicBezTo>
                  <a:cubicBezTo>
                    <a:pt x="10744" y="49439"/>
                    <a:pt x="13145" y="50682"/>
                    <a:pt x="15759" y="51271"/>
                  </a:cubicBezTo>
                  <a:lnTo>
                    <a:pt x="21283" y="51271"/>
                  </a:lnTo>
                  <a:lnTo>
                    <a:pt x="26808" y="51271"/>
                  </a:lnTo>
                  <a:lnTo>
                    <a:pt x="31695" y="49146"/>
                  </a:lnTo>
                  <a:lnTo>
                    <a:pt x="35945" y="45958"/>
                  </a:lnTo>
                  <a:cubicBezTo>
                    <a:pt x="36688" y="45278"/>
                    <a:pt x="37347" y="44490"/>
                    <a:pt x="37857" y="43621"/>
                  </a:cubicBezTo>
                  <a:cubicBezTo>
                    <a:pt x="38537" y="42935"/>
                    <a:pt x="39111" y="42147"/>
                    <a:pt x="39557" y="41284"/>
                  </a:cubicBezTo>
                  <a:cubicBezTo>
                    <a:pt x="40195" y="40474"/>
                    <a:pt x="40619" y="39529"/>
                    <a:pt x="40832" y="38522"/>
                  </a:cubicBezTo>
                  <a:cubicBezTo>
                    <a:pt x="41703" y="36890"/>
                    <a:pt x="42149" y="35060"/>
                    <a:pt x="42107" y="33209"/>
                  </a:cubicBezTo>
                  <a:cubicBezTo>
                    <a:pt x="42298" y="32013"/>
                    <a:pt x="42298" y="30793"/>
                    <a:pt x="42107" y="29597"/>
                  </a:cubicBezTo>
                  <a:cubicBezTo>
                    <a:pt x="42107" y="26835"/>
                    <a:pt x="42107" y="23860"/>
                    <a:pt x="41044" y="21098"/>
                  </a:cubicBezTo>
                  <a:lnTo>
                    <a:pt x="41044" y="17698"/>
                  </a:lnTo>
                  <a:lnTo>
                    <a:pt x="38494" y="11748"/>
                  </a:lnTo>
                  <a:cubicBezTo>
                    <a:pt x="38559" y="11256"/>
                    <a:pt x="38559" y="10754"/>
                    <a:pt x="38494" y="10261"/>
                  </a:cubicBezTo>
                  <a:cubicBezTo>
                    <a:pt x="37474" y="8619"/>
                    <a:pt x="36349" y="7055"/>
                    <a:pt x="35095" y="5586"/>
                  </a:cubicBezTo>
                  <a:lnTo>
                    <a:pt x="35095" y="5586"/>
                  </a:lnTo>
                  <a:cubicBezTo>
                    <a:pt x="33947" y="4297"/>
                    <a:pt x="32588" y="3219"/>
                    <a:pt x="31058" y="2399"/>
                  </a:cubicBezTo>
                  <a:cubicBezTo>
                    <a:pt x="29166" y="1135"/>
                    <a:pt x="26956" y="468"/>
                    <a:pt x="24683" y="487"/>
                  </a:cubicBezTo>
                  <a:cubicBezTo>
                    <a:pt x="22388" y="-146"/>
                    <a:pt x="19966" y="-146"/>
                    <a:pt x="17671" y="487"/>
                  </a:cubicBezTo>
                  <a:lnTo>
                    <a:pt x="13421" y="2187"/>
                  </a:lnTo>
                  <a:cubicBezTo>
                    <a:pt x="10893" y="3865"/>
                    <a:pt x="8725" y="6033"/>
                    <a:pt x="7047" y="856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30" name="Freeform: Shape 129">
            <a:extLst>
              <a:ext uri="{FF2B5EF4-FFF2-40B4-BE49-F238E27FC236}">
                <a16:creationId xmlns:a16="http://schemas.microsoft.com/office/drawing/2014/main" id="{24FF902F-3999-4FA7-9902-61FC9EA3E896}"/>
              </a:ext>
            </a:extLst>
          </p:cNvPr>
          <p:cNvSpPr/>
          <p:nvPr userDrawn="1"/>
        </p:nvSpPr>
        <p:spPr>
          <a:xfrm>
            <a:off x="9471221" y="947835"/>
            <a:ext cx="381566" cy="187618"/>
          </a:xfrm>
          <a:custGeom>
            <a:avLst/>
            <a:gdLst>
              <a:gd name="connsiteX0" fmla="*/ 97258 w 381566"/>
              <a:gd name="connsiteY0" fmla="*/ 130060 h 187618"/>
              <a:gd name="connsiteX1" fmla="*/ 285307 w 381566"/>
              <a:gd name="connsiteY1" fmla="*/ 106475 h 187618"/>
              <a:gd name="connsiteX2" fmla="*/ 324192 w 381566"/>
              <a:gd name="connsiteY2" fmla="*/ 85226 h 187618"/>
              <a:gd name="connsiteX3" fmla="*/ 258109 w 381566"/>
              <a:gd name="connsiteY3" fmla="*/ 52716 h 187618"/>
              <a:gd name="connsiteX4" fmla="*/ 182677 w 381566"/>
              <a:gd name="connsiteY4" fmla="*/ 59515 h 187618"/>
              <a:gd name="connsiteX5" fmla="*/ 61986 w 381566"/>
              <a:gd name="connsiteY5" fmla="*/ 80764 h 187618"/>
              <a:gd name="connsiteX6" fmla="*/ 791 w 381566"/>
              <a:gd name="connsiteY6" fmla="*/ 119011 h 187618"/>
              <a:gd name="connsiteX7" fmla="*/ 15452 w 381566"/>
              <a:gd name="connsiteY7" fmla="*/ 159808 h 187618"/>
              <a:gd name="connsiteX8" fmla="*/ 56462 w 381566"/>
              <a:gd name="connsiteY8" fmla="*/ 179357 h 187618"/>
              <a:gd name="connsiteX9" fmla="*/ 292319 w 381566"/>
              <a:gd name="connsiteY9" fmla="*/ 159383 h 187618"/>
              <a:gd name="connsiteX10" fmla="*/ 380288 w 381566"/>
              <a:gd name="connsiteY10" fmla="*/ 99675 h 187618"/>
              <a:gd name="connsiteX11" fmla="*/ 348628 w 381566"/>
              <a:gd name="connsiteY11" fmla="*/ 26368 h 187618"/>
              <a:gd name="connsiteX12" fmla="*/ 267883 w 381566"/>
              <a:gd name="connsiteY12" fmla="*/ 2357 h 187618"/>
              <a:gd name="connsiteX13" fmla="*/ 108095 w 381566"/>
              <a:gd name="connsiteY13" fmla="*/ 10644 h 187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81566" h="187618">
                <a:moveTo>
                  <a:pt x="97258" y="130060"/>
                </a:moveTo>
                <a:lnTo>
                  <a:pt x="285307" y="106475"/>
                </a:lnTo>
                <a:cubicBezTo>
                  <a:pt x="300819" y="104562"/>
                  <a:pt x="319092" y="100312"/>
                  <a:pt x="324192" y="85226"/>
                </a:cubicBezTo>
                <a:cubicBezTo>
                  <a:pt x="307533" y="65805"/>
                  <a:pt x="283650" y="54055"/>
                  <a:pt x="258109" y="52716"/>
                </a:cubicBezTo>
                <a:cubicBezTo>
                  <a:pt x="232781" y="51475"/>
                  <a:pt x="207389" y="53763"/>
                  <a:pt x="182677" y="59515"/>
                </a:cubicBezTo>
                <a:lnTo>
                  <a:pt x="61986" y="80764"/>
                </a:lnTo>
                <a:cubicBezTo>
                  <a:pt x="36913" y="85226"/>
                  <a:pt x="6952" y="94150"/>
                  <a:pt x="791" y="119011"/>
                </a:cubicBezTo>
                <a:cubicBezTo>
                  <a:pt x="-2141" y="134267"/>
                  <a:pt x="3468" y="149913"/>
                  <a:pt x="15452" y="159808"/>
                </a:cubicBezTo>
                <a:cubicBezTo>
                  <a:pt x="27287" y="169612"/>
                  <a:pt x="41396" y="176329"/>
                  <a:pt x="56462" y="179357"/>
                </a:cubicBezTo>
                <a:cubicBezTo>
                  <a:pt x="133806" y="199330"/>
                  <a:pt x="214975" y="179357"/>
                  <a:pt x="292319" y="159383"/>
                </a:cubicBezTo>
                <a:cubicBezTo>
                  <a:pt x="328441" y="150246"/>
                  <a:pt x="370301" y="135585"/>
                  <a:pt x="380288" y="99675"/>
                </a:cubicBezTo>
                <a:cubicBezTo>
                  <a:pt x="385855" y="71049"/>
                  <a:pt x="373276" y="41945"/>
                  <a:pt x="348628" y="26368"/>
                </a:cubicBezTo>
                <a:cubicBezTo>
                  <a:pt x="324256" y="11490"/>
                  <a:pt x="296420" y="3216"/>
                  <a:pt x="267883" y="2357"/>
                </a:cubicBezTo>
                <a:cubicBezTo>
                  <a:pt x="214507" y="-2545"/>
                  <a:pt x="160685" y="247"/>
                  <a:pt x="108095" y="10644"/>
                </a:cubicBezTo>
              </a:path>
            </a:pathLst>
          </a:custGeom>
          <a:noFill/>
          <a:ln w="21241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900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91F765-8C97-44C9-AB4F-F396C7652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7A3690-4BE0-4BA0-AF4E-719FDCF9D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B2927D-87FB-49FD-B73B-1831A7EA2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242AE5F-EF12-4FED-8C77-CEB72AC3F7B1}"/>
              </a:ext>
            </a:extLst>
          </p:cNvPr>
          <p:cNvSpPr/>
          <p:nvPr userDrawn="1"/>
        </p:nvSpPr>
        <p:spPr>
          <a:xfrm>
            <a:off x="12029893" y="7788421"/>
            <a:ext cx="500332" cy="538253"/>
          </a:xfrm>
          <a:custGeom>
            <a:avLst/>
            <a:gdLst>
              <a:gd name="connsiteX0" fmla="*/ 417327 w 500332"/>
              <a:gd name="connsiteY0" fmla="*/ 532479 h 538253"/>
              <a:gd name="connsiteX1" fmla="*/ 13235 w 500332"/>
              <a:gd name="connsiteY1" fmla="*/ 456550 h 538253"/>
              <a:gd name="connsiteX2" fmla="*/ 580 w 500332"/>
              <a:gd name="connsiteY2" fmla="*/ 456550 h 538253"/>
              <a:gd name="connsiteX3" fmla="*/ 580 w 500332"/>
              <a:gd name="connsiteY3" fmla="*/ 443896 h 538253"/>
              <a:gd name="connsiteX4" fmla="*/ 10018 w 500332"/>
              <a:gd name="connsiteY4" fmla="*/ 216969 h 538253"/>
              <a:gd name="connsiteX5" fmla="*/ 25889 w 500332"/>
              <a:gd name="connsiteY5" fmla="*/ 106508 h 538253"/>
              <a:gd name="connsiteX6" fmla="*/ 28248 w 500332"/>
              <a:gd name="connsiteY6" fmla="*/ 88492 h 538253"/>
              <a:gd name="connsiteX7" fmla="*/ 52700 w 500332"/>
              <a:gd name="connsiteY7" fmla="*/ 7416 h 538253"/>
              <a:gd name="connsiteX8" fmla="*/ 85517 w 500332"/>
              <a:gd name="connsiteY8" fmla="*/ 338 h 538253"/>
              <a:gd name="connsiteX9" fmla="*/ 496472 w 500332"/>
              <a:gd name="connsiteY9" fmla="*/ 84846 h 538253"/>
              <a:gd name="connsiteX10" fmla="*/ 500333 w 500332"/>
              <a:gd name="connsiteY10" fmla="*/ 89350 h 538253"/>
              <a:gd name="connsiteX11" fmla="*/ 500333 w 500332"/>
              <a:gd name="connsiteY11" fmla="*/ 95570 h 538253"/>
              <a:gd name="connsiteX12" fmla="*/ 435987 w 500332"/>
              <a:gd name="connsiteY12" fmla="*/ 522183 h 538253"/>
              <a:gd name="connsiteX13" fmla="*/ 433628 w 500332"/>
              <a:gd name="connsiteY13" fmla="*/ 538270 h 538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00332" h="538253">
                <a:moveTo>
                  <a:pt x="417327" y="532479"/>
                </a:moveTo>
                <a:cubicBezTo>
                  <a:pt x="287305" y="486621"/>
                  <a:pt x="151020" y="461012"/>
                  <a:pt x="13235" y="456550"/>
                </a:cubicBezTo>
                <a:lnTo>
                  <a:pt x="580" y="456550"/>
                </a:lnTo>
                <a:lnTo>
                  <a:pt x="580" y="443896"/>
                </a:lnTo>
                <a:cubicBezTo>
                  <a:pt x="-1415" y="368118"/>
                  <a:pt x="1739" y="292318"/>
                  <a:pt x="10018" y="216969"/>
                </a:cubicBezTo>
                <a:cubicBezTo>
                  <a:pt x="14093" y="180078"/>
                  <a:pt x="19455" y="142971"/>
                  <a:pt x="25889" y="106508"/>
                </a:cubicBezTo>
                <a:cubicBezTo>
                  <a:pt x="25889" y="102004"/>
                  <a:pt x="27391" y="95784"/>
                  <a:pt x="28248" y="88492"/>
                </a:cubicBezTo>
                <a:cubicBezTo>
                  <a:pt x="32324" y="51600"/>
                  <a:pt x="37043" y="19856"/>
                  <a:pt x="52700" y="7416"/>
                </a:cubicBezTo>
                <a:cubicBezTo>
                  <a:pt x="62588" y="1561"/>
                  <a:pt x="74106" y="-928"/>
                  <a:pt x="85517" y="338"/>
                </a:cubicBezTo>
                <a:cubicBezTo>
                  <a:pt x="164233" y="338"/>
                  <a:pt x="483604" y="69831"/>
                  <a:pt x="496472" y="84846"/>
                </a:cubicBezTo>
                <a:lnTo>
                  <a:pt x="500333" y="89350"/>
                </a:lnTo>
                <a:lnTo>
                  <a:pt x="500333" y="95570"/>
                </a:lnTo>
                <a:cubicBezTo>
                  <a:pt x="479314" y="238568"/>
                  <a:pt x="457865" y="380772"/>
                  <a:pt x="435987" y="522183"/>
                </a:cubicBezTo>
                <a:lnTo>
                  <a:pt x="433628" y="538270"/>
                </a:lnTo>
                <a:close/>
              </a:path>
            </a:pathLst>
          </a:custGeom>
          <a:solidFill>
            <a:srgbClr val="63D1E1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5210483-EB7A-4ED9-9D84-CF4E80448236}"/>
              </a:ext>
            </a:extLst>
          </p:cNvPr>
          <p:cNvSpPr/>
          <p:nvPr userDrawn="1"/>
        </p:nvSpPr>
        <p:spPr>
          <a:xfrm>
            <a:off x="12015900" y="7774505"/>
            <a:ext cx="528910" cy="569971"/>
          </a:xfrm>
          <a:custGeom>
            <a:avLst/>
            <a:gdLst>
              <a:gd name="connsiteX0" fmla="*/ 99080 w 528910"/>
              <a:gd name="connsiteY0" fmla="*/ 27123 h 569971"/>
              <a:gd name="connsiteX1" fmla="*/ 499741 w 528910"/>
              <a:gd name="connsiteY1" fmla="*/ 107126 h 569971"/>
              <a:gd name="connsiteX2" fmla="*/ 435395 w 528910"/>
              <a:gd name="connsiteY2" fmla="*/ 533739 h 569971"/>
              <a:gd name="connsiteX3" fmla="*/ 27871 w 528910"/>
              <a:gd name="connsiteY3" fmla="*/ 456953 h 569971"/>
              <a:gd name="connsiteX4" fmla="*/ 37094 w 528910"/>
              <a:gd name="connsiteY4" fmla="*/ 231957 h 569971"/>
              <a:gd name="connsiteX5" fmla="*/ 52965 w 528910"/>
              <a:gd name="connsiteY5" fmla="*/ 122354 h 569971"/>
              <a:gd name="connsiteX6" fmla="*/ 74414 w 528910"/>
              <a:gd name="connsiteY6" fmla="*/ 31412 h 569971"/>
              <a:gd name="connsiteX7" fmla="*/ 98866 w 528910"/>
              <a:gd name="connsiteY7" fmla="*/ 27123 h 569971"/>
              <a:gd name="connsiteX8" fmla="*/ 98866 w 528910"/>
              <a:gd name="connsiteY8" fmla="*/ 312 h 569971"/>
              <a:gd name="connsiteX9" fmla="*/ 57685 w 528910"/>
              <a:gd name="connsiteY9" fmla="*/ 10393 h 569971"/>
              <a:gd name="connsiteX10" fmla="*/ 28300 w 528910"/>
              <a:gd name="connsiteY10" fmla="*/ 100477 h 569971"/>
              <a:gd name="connsiteX11" fmla="*/ 26154 w 528910"/>
              <a:gd name="connsiteY11" fmla="*/ 117636 h 569971"/>
              <a:gd name="connsiteX12" fmla="*/ 10068 w 528910"/>
              <a:gd name="connsiteY12" fmla="*/ 228954 h 569971"/>
              <a:gd name="connsiteX13" fmla="*/ 631 w 528910"/>
              <a:gd name="connsiteY13" fmla="*/ 457596 h 569971"/>
              <a:gd name="connsiteX14" fmla="*/ 631 w 528910"/>
              <a:gd name="connsiteY14" fmla="*/ 482906 h 569971"/>
              <a:gd name="connsiteX15" fmla="*/ 25941 w 528910"/>
              <a:gd name="connsiteY15" fmla="*/ 482906 h 569971"/>
              <a:gd name="connsiteX16" fmla="*/ 427459 w 528910"/>
              <a:gd name="connsiteY16" fmla="*/ 559049 h 569971"/>
              <a:gd name="connsiteX17" fmla="*/ 458130 w 528910"/>
              <a:gd name="connsiteY17" fmla="*/ 569988 h 569971"/>
              <a:gd name="connsiteX18" fmla="*/ 462850 w 528910"/>
              <a:gd name="connsiteY18" fmla="*/ 537815 h 569971"/>
              <a:gd name="connsiteX19" fmla="*/ 527196 w 528910"/>
              <a:gd name="connsiteY19" fmla="*/ 111201 h 569971"/>
              <a:gd name="connsiteX20" fmla="*/ 528911 w 528910"/>
              <a:gd name="connsiteY20" fmla="*/ 98975 h 569971"/>
              <a:gd name="connsiteX21" fmla="*/ 520760 w 528910"/>
              <a:gd name="connsiteY21" fmla="*/ 89538 h 569971"/>
              <a:gd name="connsiteX22" fmla="*/ 338876 w 528910"/>
              <a:gd name="connsiteY22" fmla="*/ 38919 h 569971"/>
              <a:gd name="connsiteX23" fmla="*/ 99723 w 528910"/>
              <a:gd name="connsiteY23" fmla="*/ 312 h 56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8910" h="569971">
                <a:moveTo>
                  <a:pt x="99080" y="27123"/>
                </a:moveTo>
                <a:cubicBezTo>
                  <a:pt x="192381" y="27123"/>
                  <a:pt x="500385" y="103265"/>
                  <a:pt x="499741" y="107126"/>
                </a:cubicBezTo>
                <a:cubicBezTo>
                  <a:pt x="478871" y="249266"/>
                  <a:pt x="457422" y="391471"/>
                  <a:pt x="435395" y="533739"/>
                </a:cubicBezTo>
                <a:cubicBezTo>
                  <a:pt x="304258" y="487496"/>
                  <a:pt x="166837" y="461608"/>
                  <a:pt x="27871" y="456953"/>
                </a:cubicBezTo>
                <a:cubicBezTo>
                  <a:pt x="25791" y="381840"/>
                  <a:pt x="28879" y="306663"/>
                  <a:pt x="37094" y="231957"/>
                </a:cubicBezTo>
                <a:cubicBezTo>
                  <a:pt x="41169" y="195280"/>
                  <a:pt x="46531" y="158602"/>
                  <a:pt x="52965" y="122354"/>
                </a:cubicBezTo>
                <a:cubicBezTo>
                  <a:pt x="56612" y="102622"/>
                  <a:pt x="58542" y="44496"/>
                  <a:pt x="74414" y="31412"/>
                </a:cubicBezTo>
                <a:cubicBezTo>
                  <a:pt x="82029" y="27787"/>
                  <a:pt x="90479" y="26307"/>
                  <a:pt x="98866" y="27123"/>
                </a:cubicBezTo>
                <a:moveTo>
                  <a:pt x="98866" y="312"/>
                </a:moveTo>
                <a:cubicBezTo>
                  <a:pt x="84388" y="-1082"/>
                  <a:pt x="69867" y="2478"/>
                  <a:pt x="57685" y="10393"/>
                </a:cubicBezTo>
                <a:cubicBezTo>
                  <a:pt x="37952" y="26050"/>
                  <a:pt x="32804" y="59081"/>
                  <a:pt x="28300" y="100477"/>
                </a:cubicBezTo>
                <a:cubicBezTo>
                  <a:pt x="28300" y="107340"/>
                  <a:pt x="26799" y="113346"/>
                  <a:pt x="26154" y="117636"/>
                </a:cubicBezTo>
                <a:cubicBezTo>
                  <a:pt x="19505" y="154313"/>
                  <a:pt x="14143" y="191848"/>
                  <a:pt x="10068" y="228954"/>
                </a:cubicBezTo>
                <a:cubicBezTo>
                  <a:pt x="1682" y="304861"/>
                  <a:pt x="-1471" y="381261"/>
                  <a:pt x="631" y="457596"/>
                </a:cubicBezTo>
                <a:lnTo>
                  <a:pt x="631" y="482906"/>
                </a:lnTo>
                <a:lnTo>
                  <a:pt x="25941" y="482906"/>
                </a:lnTo>
                <a:cubicBezTo>
                  <a:pt x="162890" y="487496"/>
                  <a:pt x="298338" y="513170"/>
                  <a:pt x="427459" y="559049"/>
                </a:cubicBezTo>
                <a:lnTo>
                  <a:pt x="458130" y="569988"/>
                </a:lnTo>
                <a:lnTo>
                  <a:pt x="462850" y="537815"/>
                </a:lnTo>
                <a:cubicBezTo>
                  <a:pt x="484298" y="396682"/>
                  <a:pt x="505747" y="252977"/>
                  <a:pt x="527196" y="111201"/>
                </a:cubicBezTo>
                <a:lnTo>
                  <a:pt x="528911" y="98975"/>
                </a:lnTo>
                <a:lnTo>
                  <a:pt x="520760" y="89538"/>
                </a:lnTo>
                <a:cubicBezTo>
                  <a:pt x="516042" y="83962"/>
                  <a:pt x="509608" y="76454"/>
                  <a:pt x="338876" y="38919"/>
                </a:cubicBezTo>
                <a:cubicBezTo>
                  <a:pt x="258444" y="21331"/>
                  <a:pt x="151844" y="312"/>
                  <a:pt x="99723" y="312"/>
                </a:cubicBezTo>
                <a:close/>
              </a:path>
            </a:pathLst>
          </a:custGeom>
          <a:solidFill>
            <a:srgbClr val="190B0B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6C68A0E-22E8-4057-B17B-727A0389C801}"/>
              </a:ext>
            </a:extLst>
          </p:cNvPr>
          <p:cNvSpPr/>
          <p:nvPr userDrawn="1"/>
        </p:nvSpPr>
        <p:spPr>
          <a:xfrm>
            <a:off x="11986077" y="7716956"/>
            <a:ext cx="472511" cy="506335"/>
          </a:xfrm>
          <a:custGeom>
            <a:avLst/>
            <a:gdLst>
              <a:gd name="connsiteX0" fmla="*/ 641 w 472511"/>
              <a:gd name="connsiteY0" fmla="*/ 429566 h 506335"/>
              <a:gd name="connsiteX1" fmla="*/ 408165 w 472511"/>
              <a:gd name="connsiteY1" fmla="*/ 506352 h 506335"/>
              <a:gd name="connsiteX2" fmla="*/ 472511 w 472511"/>
              <a:gd name="connsiteY2" fmla="*/ 79953 h 506335"/>
              <a:gd name="connsiteX3" fmla="*/ 47399 w 472511"/>
              <a:gd name="connsiteY3" fmla="*/ 4240 h 506335"/>
              <a:gd name="connsiteX4" fmla="*/ 25951 w 472511"/>
              <a:gd name="connsiteY4" fmla="*/ 94967 h 506335"/>
              <a:gd name="connsiteX5" fmla="*/ 10079 w 472511"/>
              <a:gd name="connsiteY5" fmla="*/ 204570 h 506335"/>
              <a:gd name="connsiteX6" fmla="*/ 641 w 472511"/>
              <a:gd name="connsiteY6" fmla="*/ 429566 h 506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2511" h="506335">
                <a:moveTo>
                  <a:pt x="641" y="429566"/>
                </a:moveTo>
                <a:cubicBezTo>
                  <a:pt x="139585" y="434370"/>
                  <a:pt x="277006" y="460259"/>
                  <a:pt x="408165" y="506352"/>
                </a:cubicBezTo>
                <a:cubicBezTo>
                  <a:pt x="429763" y="364362"/>
                  <a:pt x="451212" y="222222"/>
                  <a:pt x="472511" y="79953"/>
                </a:cubicBezTo>
                <a:cubicBezTo>
                  <a:pt x="472511" y="75449"/>
                  <a:pt x="79143" y="-21070"/>
                  <a:pt x="47399" y="4240"/>
                </a:cubicBezTo>
                <a:cubicBezTo>
                  <a:pt x="30883" y="17108"/>
                  <a:pt x="28954" y="75235"/>
                  <a:pt x="25951" y="94967"/>
                </a:cubicBezTo>
                <a:cubicBezTo>
                  <a:pt x="19301" y="131430"/>
                  <a:pt x="14154" y="167892"/>
                  <a:pt x="10079" y="204570"/>
                </a:cubicBezTo>
                <a:cubicBezTo>
                  <a:pt x="1670" y="279254"/>
                  <a:pt x="-1482" y="354432"/>
                  <a:pt x="641" y="429566"/>
                </a:cubicBezTo>
                <a:close/>
              </a:path>
            </a:pathLst>
          </a:custGeom>
          <a:solidFill>
            <a:srgbClr val="EB871E"/>
          </a:solidFill>
          <a:ln w="1887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9CC3B0C-0EAC-488C-8303-A28401F5C20B}"/>
              </a:ext>
            </a:extLst>
          </p:cNvPr>
          <p:cNvSpPr/>
          <p:nvPr userDrawn="1"/>
        </p:nvSpPr>
        <p:spPr>
          <a:xfrm>
            <a:off x="11915975" y="7959314"/>
            <a:ext cx="497523" cy="494979"/>
          </a:xfrm>
          <a:custGeom>
            <a:avLst/>
            <a:gdLst>
              <a:gd name="connsiteX0" fmla="*/ 423572 w 497523"/>
              <a:gd name="connsiteY0" fmla="*/ 604 h 494979"/>
              <a:gd name="connsiteX1" fmla="*/ 456389 w 497523"/>
              <a:gd name="connsiteY1" fmla="*/ 9398 h 494979"/>
              <a:gd name="connsiteX2" fmla="*/ 460464 w 497523"/>
              <a:gd name="connsiteY2" fmla="*/ 24627 h 494979"/>
              <a:gd name="connsiteX3" fmla="*/ 497142 w 497523"/>
              <a:gd name="connsiteY3" fmla="*/ 420569 h 494979"/>
              <a:gd name="connsiteX4" fmla="*/ 495855 w 497523"/>
              <a:gd name="connsiteY4" fmla="*/ 431079 h 494979"/>
              <a:gd name="connsiteX5" fmla="*/ 485559 w 497523"/>
              <a:gd name="connsiteY5" fmla="*/ 437299 h 494979"/>
              <a:gd name="connsiteX6" fmla="*/ 321263 w 497523"/>
              <a:gd name="connsiteY6" fmla="*/ 450382 h 494979"/>
              <a:gd name="connsiteX7" fmla="*/ 211874 w 497523"/>
              <a:gd name="connsiteY7" fmla="*/ 477408 h 494979"/>
              <a:gd name="connsiteX8" fmla="*/ 58732 w 497523"/>
              <a:gd name="connsiteY8" fmla="*/ 494996 h 494979"/>
              <a:gd name="connsiteX9" fmla="*/ 22269 w 497523"/>
              <a:gd name="connsiteY9" fmla="*/ 303460 h 494979"/>
              <a:gd name="connsiteX10" fmla="*/ 8327 w 497523"/>
              <a:gd name="connsiteY10" fmla="*/ 127581 h 494979"/>
              <a:gd name="connsiteX11" fmla="*/ 2750 w 497523"/>
              <a:gd name="connsiteY11" fmla="*/ 49293 h 494979"/>
              <a:gd name="connsiteX12" fmla="*/ 71600 w 497523"/>
              <a:gd name="connsiteY12" fmla="*/ 34279 h 49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7523" h="494979">
                <a:moveTo>
                  <a:pt x="423572" y="604"/>
                </a:moveTo>
                <a:cubicBezTo>
                  <a:pt x="435370" y="-682"/>
                  <a:pt x="449955" y="-682"/>
                  <a:pt x="456389" y="9398"/>
                </a:cubicBezTo>
                <a:cubicBezTo>
                  <a:pt x="458919" y="14096"/>
                  <a:pt x="460314" y="19308"/>
                  <a:pt x="460464" y="24627"/>
                </a:cubicBezTo>
                <a:lnTo>
                  <a:pt x="497142" y="420569"/>
                </a:lnTo>
                <a:cubicBezTo>
                  <a:pt x="497935" y="424108"/>
                  <a:pt x="497485" y="427818"/>
                  <a:pt x="495855" y="431079"/>
                </a:cubicBezTo>
                <a:cubicBezTo>
                  <a:pt x="493323" y="434382"/>
                  <a:pt x="489656" y="436591"/>
                  <a:pt x="485559" y="437299"/>
                </a:cubicBezTo>
                <a:cubicBezTo>
                  <a:pt x="432581" y="452099"/>
                  <a:pt x="375527" y="441803"/>
                  <a:pt x="321263" y="450382"/>
                </a:cubicBezTo>
                <a:cubicBezTo>
                  <a:pt x="284156" y="456174"/>
                  <a:pt x="248766" y="471831"/>
                  <a:pt x="211874" y="477408"/>
                </a:cubicBezTo>
                <a:cubicBezTo>
                  <a:pt x="161256" y="486845"/>
                  <a:pt x="108491" y="481483"/>
                  <a:pt x="58732" y="494996"/>
                </a:cubicBezTo>
                <a:cubicBezTo>
                  <a:pt x="36381" y="433524"/>
                  <a:pt x="24070" y="368856"/>
                  <a:pt x="22269" y="303460"/>
                </a:cubicBezTo>
                <a:cubicBezTo>
                  <a:pt x="17764" y="244905"/>
                  <a:pt x="13046" y="186136"/>
                  <a:pt x="8327" y="127581"/>
                </a:cubicBezTo>
                <a:cubicBezTo>
                  <a:pt x="7040" y="110851"/>
                  <a:pt x="-5401" y="63235"/>
                  <a:pt x="2750" y="49293"/>
                </a:cubicBezTo>
                <a:cubicBezTo>
                  <a:pt x="10900" y="35352"/>
                  <a:pt x="52511" y="35995"/>
                  <a:pt x="71600" y="34279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0A36BE6-1FEB-4E2E-9536-793FC8956562}"/>
              </a:ext>
            </a:extLst>
          </p:cNvPr>
          <p:cNvSpPr/>
          <p:nvPr userDrawn="1"/>
        </p:nvSpPr>
        <p:spPr>
          <a:xfrm>
            <a:off x="11860087" y="7875147"/>
            <a:ext cx="496780" cy="495926"/>
          </a:xfrm>
          <a:custGeom>
            <a:avLst/>
            <a:gdLst>
              <a:gd name="connsiteX0" fmla="*/ 422408 w 496780"/>
              <a:gd name="connsiteY0" fmla="*/ 479 h 495926"/>
              <a:gd name="connsiteX1" fmla="*/ 455438 w 496780"/>
              <a:gd name="connsiteY1" fmla="*/ 9487 h 495926"/>
              <a:gd name="connsiteX2" fmla="*/ 459299 w 496780"/>
              <a:gd name="connsiteY2" fmla="*/ 24716 h 495926"/>
              <a:gd name="connsiteX3" fmla="*/ 495976 w 496780"/>
              <a:gd name="connsiteY3" fmla="*/ 421515 h 495926"/>
              <a:gd name="connsiteX4" fmla="*/ 495976 w 496780"/>
              <a:gd name="connsiteY4" fmla="*/ 432025 h 495926"/>
              <a:gd name="connsiteX5" fmla="*/ 485681 w 496780"/>
              <a:gd name="connsiteY5" fmla="*/ 438031 h 495926"/>
              <a:gd name="connsiteX6" fmla="*/ 321171 w 496780"/>
              <a:gd name="connsiteY6" fmla="*/ 451115 h 495926"/>
              <a:gd name="connsiteX7" fmla="*/ 211997 w 496780"/>
              <a:gd name="connsiteY7" fmla="*/ 478354 h 495926"/>
              <a:gd name="connsiteX8" fmla="*/ 58853 w 496780"/>
              <a:gd name="connsiteY8" fmla="*/ 495942 h 495926"/>
              <a:gd name="connsiteX9" fmla="*/ 22390 w 496780"/>
              <a:gd name="connsiteY9" fmla="*/ 304191 h 495926"/>
              <a:gd name="connsiteX10" fmla="*/ 8235 w 496780"/>
              <a:gd name="connsiteY10" fmla="*/ 128527 h 495926"/>
              <a:gd name="connsiteX11" fmla="*/ 2872 w 496780"/>
              <a:gd name="connsiteY11" fmla="*/ 50025 h 495926"/>
              <a:gd name="connsiteX12" fmla="*/ 71723 w 496780"/>
              <a:gd name="connsiteY12" fmla="*/ 35011 h 495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6780" h="495926">
                <a:moveTo>
                  <a:pt x="422408" y="479"/>
                </a:moveTo>
                <a:cubicBezTo>
                  <a:pt x="434419" y="-594"/>
                  <a:pt x="448789" y="-594"/>
                  <a:pt x="455438" y="9487"/>
                </a:cubicBezTo>
                <a:cubicBezTo>
                  <a:pt x="457906" y="14184"/>
                  <a:pt x="459235" y="19397"/>
                  <a:pt x="459299" y="24716"/>
                </a:cubicBezTo>
                <a:lnTo>
                  <a:pt x="495976" y="421515"/>
                </a:lnTo>
                <a:cubicBezTo>
                  <a:pt x="497049" y="424947"/>
                  <a:pt x="497049" y="428593"/>
                  <a:pt x="495976" y="432025"/>
                </a:cubicBezTo>
                <a:cubicBezTo>
                  <a:pt x="493382" y="435200"/>
                  <a:pt x="489734" y="437345"/>
                  <a:pt x="485681" y="438031"/>
                </a:cubicBezTo>
                <a:cubicBezTo>
                  <a:pt x="432488" y="453045"/>
                  <a:pt x="375650" y="442749"/>
                  <a:pt x="321171" y="451115"/>
                </a:cubicBezTo>
                <a:cubicBezTo>
                  <a:pt x="284064" y="457120"/>
                  <a:pt x="248888" y="472563"/>
                  <a:pt x="211997" y="478354"/>
                </a:cubicBezTo>
                <a:cubicBezTo>
                  <a:pt x="161378" y="487577"/>
                  <a:pt x="108399" y="482215"/>
                  <a:pt x="58853" y="495942"/>
                </a:cubicBezTo>
                <a:cubicBezTo>
                  <a:pt x="36375" y="434427"/>
                  <a:pt x="24063" y="369674"/>
                  <a:pt x="22390" y="304191"/>
                </a:cubicBezTo>
                <a:lnTo>
                  <a:pt x="8235" y="128527"/>
                </a:lnTo>
                <a:cubicBezTo>
                  <a:pt x="6948" y="111797"/>
                  <a:pt x="-5493" y="64181"/>
                  <a:pt x="2872" y="50025"/>
                </a:cubicBezTo>
                <a:cubicBezTo>
                  <a:pt x="11238" y="35869"/>
                  <a:pt x="52633" y="36941"/>
                  <a:pt x="71723" y="35011"/>
                </a:cubicBezTo>
                <a:close/>
              </a:path>
            </a:pathLst>
          </a:custGeom>
          <a:solidFill>
            <a:srgbClr val="FFE21A"/>
          </a:solidFill>
          <a:ln w="2702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EBCE2F2-AE3E-4509-A1CE-5188EF3F742A}"/>
              </a:ext>
            </a:extLst>
          </p:cNvPr>
          <p:cNvSpPr/>
          <p:nvPr userDrawn="1"/>
        </p:nvSpPr>
        <p:spPr>
          <a:xfrm>
            <a:off x="11914645" y="7918182"/>
            <a:ext cx="294280" cy="282947"/>
          </a:xfrm>
          <a:custGeom>
            <a:avLst/>
            <a:gdLst>
              <a:gd name="connsiteX0" fmla="*/ 99742 w 294280"/>
              <a:gd name="connsiteY0" fmla="*/ 138898 h 282947"/>
              <a:gd name="connsiteX1" fmla="*/ 294281 w 294280"/>
              <a:gd name="connsiteY1" fmla="*/ 10206 h 282947"/>
              <a:gd name="connsiteX2" fmla="*/ 262751 w 294280"/>
              <a:gd name="connsiteY2" fmla="*/ 984 h 282947"/>
              <a:gd name="connsiteX3" fmla="*/ 101886 w 294280"/>
              <a:gd name="connsiteY3" fmla="*/ 28867 h 282947"/>
              <a:gd name="connsiteX4" fmla="*/ 23385 w 294280"/>
              <a:gd name="connsiteY4" fmla="*/ 54820 h 282947"/>
              <a:gd name="connsiteX5" fmla="*/ 1936 w 294280"/>
              <a:gd name="connsiteY5" fmla="*/ 80558 h 282947"/>
              <a:gd name="connsiteX6" fmla="*/ 649 w 294280"/>
              <a:gd name="connsiteY6" fmla="*/ 106511 h 282947"/>
              <a:gd name="connsiteX7" fmla="*/ 36468 w 294280"/>
              <a:gd name="connsiteY7" fmla="*/ 282604 h 282947"/>
              <a:gd name="connsiteX8" fmla="*/ 99742 w 294280"/>
              <a:gd name="connsiteY8" fmla="*/ 138898 h 28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4280" h="282947">
                <a:moveTo>
                  <a:pt x="99742" y="138898"/>
                </a:moveTo>
                <a:cubicBezTo>
                  <a:pt x="139636" y="70692"/>
                  <a:pt x="247738" y="74552"/>
                  <a:pt x="294281" y="10206"/>
                </a:cubicBezTo>
                <a:cubicBezTo>
                  <a:pt x="289991" y="-947"/>
                  <a:pt x="274334" y="-947"/>
                  <a:pt x="262751" y="984"/>
                </a:cubicBezTo>
                <a:lnTo>
                  <a:pt x="101886" y="28867"/>
                </a:lnTo>
                <a:cubicBezTo>
                  <a:pt x="74133" y="31613"/>
                  <a:pt x="47322" y="40471"/>
                  <a:pt x="23385" y="54820"/>
                </a:cubicBezTo>
                <a:cubicBezTo>
                  <a:pt x="13561" y="60761"/>
                  <a:pt x="6011" y="69813"/>
                  <a:pt x="1936" y="80558"/>
                </a:cubicBezTo>
                <a:cubicBezTo>
                  <a:pt x="-102" y="89052"/>
                  <a:pt x="-530" y="97846"/>
                  <a:pt x="649" y="106511"/>
                </a:cubicBezTo>
                <a:cubicBezTo>
                  <a:pt x="3438" y="142759"/>
                  <a:pt x="-9218" y="276170"/>
                  <a:pt x="36468" y="282604"/>
                </a:cubicBezTo>
                <a:cubicBezTo>
                  <a:pt x="94594" y="290326"/>
                  <a:pt x="81296" y="171501"/>
                  <a:pt x="99742" y="138898"/>
                </a:cubicBezTo>
                <a:close/>
              </a:path>
            </a:pathLst>
          </a:custGeom>
          <a:solidFill>
            <a:srgbClr val="FFF0A4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FAA08D7-24C4-431A-AA4E-A8B5B8BC8261}"/>
              </a:ext>
            </a:extLst>
          </p:cNvPr>
          <p:cNvSpPr/>
          <p:nvPr userDrawn="1"/>
        </p:nvSpPr>
        <p:spPr>
          <a:xfrm>
            <a:off x="-146988" y="3574968"/>
            <a:ext cx="6027065" cy="3348965"/>
          </a:xfrm>
          <a:custGeom>
            <a:avLst/>
            <a:gdLst>
              <a:gd name="connsiteX0" fmla="*/ 0 w 6027065"/>
              <a:gd name="connsiteY0" fmla="*/ 2995 h 3348965"/>
              <a:gd name="connsiteX1" fmla="*/ 1463655 w 6027065"/>
              <a:gd name="connsiteY1" fmla="*/ 968184 h 3348965"/>
              <a:gd name="connsiteX2" fmla="*/ 3207214 w 6027065"/>
              <a:gd name="connsiteY2" fmla="*/ 1890475 h 3348965"/>
              <a:gd name="connsiteX3" fmla="*/ 6027066 w 6027065"/>
              <a:gd name="connsiteY3" fmla="*/ 3348982 h 3348965"/>
              <a:gd name="connsiteX4" fmla="*/ 0 w 6027065"/>
              <a:gd name="connsiteY4" fmla="*/ 3348982 h 3348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27065" h="3348965">
                <a:moveTo>
                  <a:pt x="0" y="2995"/>
                </a:moveTo>
                <a:cubicBezTo>
                  <a:pt x="0" y="2995"/>
                  <a:pt x="688716" y="-104248"/>
                  <a:pt x="1463655" y="968184"/>
                </a:cubicBezTo>
                <a:cubicBezTo>
                  <a:pt x="2238594" y="2040615"/>
                  <a:pt x="2453938" y="1847578"/>
                  <a:pt x="3207214" y="1890475"/>
                </a:cubicBezTo>
                <a:cubicBezTo>
                  <a:pt x="3960490" y="1933372"/>
                  <a:pt x="5467472" y="2383793"/>
                  <a:pt x="6027066" y="3348982"/>
                </a:cubicBezTo>
                <a:lnTo>
                  <a:pt x="0" y="3348982"/>
                </a:lnTo>
                <a:close/>
              </a:path>
            </a:pathLst>
          </a:custGeom>
          <a:solidFill>
            <a:srgbClr val="009B93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C9B98F2-165D-4884-A864-6B16A15F57A4}"/>
              </a:ext>
            </a:extLst>
          </p:cNvPr>
          <p:cNvSpPr/>
          <p:nvPr userDrawn="1"/>
        </p:nvSpPr>
        <p:spPr>
          <a:xfrm>
            <a:off x="6360864" y="-7406"/>
            <a:ext cx="5835835" cy="4818649"/>
          </a:xfrm>
          <a:custGeom>
            <a:avLst/>
            <a:gdLst>
              <a:gd name="connsiteX0" fmla="*/ 104118 w 5835835"/>
              <a:gd name="connsiteY0" fmla="*/ 16 h 4818649"/>
              <a:gd name="connsiteX1" fmla="*/ 717334 w 5835835"/>
              <a:gd name="connsiteY1" fmla="*/ 1615313 h 4818649"/>
              <a:gd name="connsiteX2" fmla="*/ 3784489 w 5835835"/>
              <a:gd name="connsiteY2" fmla="*/ 3003254 h 4818649"/>
              <a:gd name="connsiteX3" fmla="*/ 5835836 w 5835835"/>
              <a:gd name="connsiteY3" fmla="*/ 4818666 h 4818649"/>
              <a:gd name="connsiteX4" fmla="*/ 5835836 w 5835835"/>
              <a:gd name="connsiteY4" fmla="*/ 290860 h 481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5835" h="4818649">
                <a:moveTo>
                  <a:pt x="104118" y="16"/>
                </a:moveTo>
                <a:cubicBezTo>
                  <a:pt x="104118" y="16"/>
                  <a:pt x="-373543" y="955553"/>
                  <a:pt x="717334" y="1615313"/>
                </a:cubicBezTo>
                <a:cubicBezTo>
                  <a:pt x="1808212" y="2275073"/>
                  <a:pt x="3192936" y="1547106"/>
                  <a:pt x="3784489" y="3003254"/>
                </a:cubicBezTo>
                <a:cubicBezTo>
                  <a:pt x="4376042" y="4459402"/>
                  <a:pt x="5835836" y="4818666"/>
                  <a:pt x="5835836" y="4818666"/>
                </a:cubicBezTo>
                <a:lnTo>
                  <a:pt x="5835836" y="290860"/>
                </a:lnTo>
                <a:close/>
              </a:path>
            </a:pathLst>
          </a:custGeom>
          <a:solidFill>
            <a:srgbClr val="009B93">
              <a:alpha val="50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672C21C-0005-49E9-9A84-836BB2147145}"/>
              </a:ext>
            </a:extLst>
          </p:cNvPr>
          <p:cNvSpPr/>
          <p:nvPr userDrawn="1"/>
        </p:nvSpPr>
        <p:spPr>
          <a:xfrm>
            <a:off x="6468342" y="-25422"/>
            <a:ext cx="5739082" cy="4289726"/>
          </a:xfrm>
          <a:custGeom>
            <a:avLst/>
            <a:gdLst>
              <a:gd name="connsiteX0" fmla="*/ 98092 w 5739082"/>
              <a:gd name="connsiteY0" fmla="*/ 16 h 4289726"/>
              <a:gd name="connsiteX1" fmla="*/ 677205 w 5739082"/>
              <a:gd name="connsiteY1" fmla="*/ 1522869 h 4289726"/>
              <a:gd name="connsiteX2" fmla="*/ 3572771 w 5739082"/>
              <a:gd name="connsiteY2" fmla="*/ 2831236 h 4289726"/>
              <a:gd name="connsiteX3" fmla="*/ 5739083 w 5739082"/>
              <a:gd name="connsiteY3" fmla="*/ 4289743 h 4289726"/>
              <a:gd name="connsiteX4" fmla="*/ 5739083 w 5739082"/>
              <a:gd name="connsiteY4" fmla="*/ 21465 h 428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39082" h="4289726">
                <a:moveTo>
                  <a:pt x="98092" y="16"/>
                </a:moveTo>
                <a:cubicBezTo>
                  <a:pt x="98092" y="16"/>
                  <a:pt x="-352329" y="900859"/>
                  <a:pt x="677205" y="1522869"/>
                </a:cubicBezTo>
                <a:cubicBezTo>
                  <a:pt x="1706739" y="2144879"/>
                  <a:pt x="3015106" y="1458523"/>
                  <a:pt x="3572771" y="2831236"/>
                </a:cubicBezTo>
                <a:cubicBezTo>
                  <a:pt x="4130435" y="4203948"/>
                  <a:pt x="5739083" y="4289743"/>
                  <a:pt x="5739083" y="4289743"/>
                </a:cubicBezTo>
                <a:lnTo>
                  <a:pt x="5739083" y="21465"/>
                </a:lnTo>
                <a:close/>
              </a:path>
            </a:pathLst>
          </a:custGeom>
          <a:solidFill>
            <a:srgbClr val="009B93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A1AFD1B-2DE3-4213-A0B6-3F14636022F4}"/>
              </a:ext>
            </a:extLst>
          </p:cNvPr>
          <p:cNvGrpSpPr/>
          <p:nvPr userDrawn="1"/>
        </p:nvGrpSpPr>
        <p:grpSpPr>
          <a:xfrm>
            <a:off x="7443469" y="683988"/>
            <a:ext cx="924307" cy="635927"/>
            <a:chOff x="7443469" y="683988"/>
            <a:chExt cx="924307" cy="635927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50152A4-7BD2-4D92-8419-C16D5F64DC40}"/>
                </a:ext>
              </a:extLst>
            </p:cNvPr>
            <p:cNvSpPr/>
            <p:nvPr/>
          </p:nvSpPr>
          <p:spPr>
            <a:xfrm>
              <a:off x="7586316" y="718201"/>
              <a:ext cx="688501" cy="564528"/>
            </a:xfrm>
            <a:custGeom>
              <a:avLst/>
              <a:gdLst>
                <a:gd name="connsiteX0" fmla="*/ 688501 w 688501"/>
                <a:gd name="connsiteY0" fmla="*/ 276274 h 564528"/>
                <a:gd name="connsiteX1" fmla="*/ 180169 w 688501"/>
                <a:gd name="connsiteY1" fmla="*/ 564544 h 564528"/>
                <a:gd name="connsiteX2" fmla="*/ 0 w 688501"/>
                <a:gd name="connsiteY2" fmla="*/ 293433 h 564528"/>
                <a:gd name="connsiteX3" fmla="*/ 554019 w 688501"/>
                <a:gd name="connsiteY3" fmla="*/ 16 h 564528"/>
                <a:gd name="connsiteX4" fmla="*/ 685499 w 688501"/>
                <a:gd name="connsiteY4" fmla="*/ 271341 h 56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8501" h="564528">
                  <a:moveTo>
                    <a:pt x="688501" y="276274"/>
                  </a:moveTo>
                  <a:cubicBezTo>
                    <a:pt x="538361" y="369576"/>
                    <a:pt x="241512" y="528081"/>
                    <a:pt x="180169" y="564544"/>
                  </a:cubicBezTo>
                  <a:cubicBezTo>
                    <a:pt x="39895" y="416549"/>
                    <a:pt x="0" y="293433"/>
                    <a:pt x="0" y="293433"/>
                  </a:cubicBezTo>
                  <a:cubicBezTo>
                    <a:pt x="179590" y="186302"/>
                    <a:pt x="364499" y="88369"/>
                    <a:pt x="554019" y="16"/>
                  </a:cubicBezTo>
                  <a:cubicBezTo>
                    <a:pt x="585977" y="95743"/>
                    <a:pt x="630161" y="186939"/>
                    <a:pt x="685499" y="271341"/>
                  </a:cubicBezTo>
                  <a:close/>
                </a:path>
              </a:pathLst>
            </a:custGeom>
            <a:solidFill>
              <a:srgbClr val="FFC93C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733BA42-D194-440C-B3D6-6B759E35545C}"/>
                </a:ext>
              </a:extLst>
            </p:cNvPr>
            <p:cNvSpPr/>
            <p:nvPr/>
          </p:nvSpPr>
          <p:spPr>
            <a:xfrm>
              <a:off x="8140334" y="683988"/>
              <a:ext cx="227442" cy="310470"/>
            </a:xfrm>
            <a:custGeom>
              <a:avLst/>
              <a:gdLst>
                <a:gd name="connsiteX0" fmla="*/ 134483 w 227442"/>
                <a:gd name="connsiteY0" fmla="*/ 310487 h 310470"/>
                <a:gd name="connsiteX1" fmla="*/ 131480 w 227442"/>
                <a:gd name="connsiteY1" fmla="*/ 305553 h 310470"/>
                <a:gd name="connsiteX2" fmla="*/ 0 w 227442"/>
                <a:gd name="connsiteY2" fmla="*/ 34228 h 310470"/>
                <a:gd name="connsiteX3" fmla="*/ 94589 w 227442"/>
                <a:gd name="connsiteY3" fmla="*/ 125 h 310470"/>
                <a:gd name="connsiteX4" fmla="*/ 221564 w 227442"/>
                <a:gd name="connsiteY4" fmla="*/ 246355 h 310470"/>
                <a:gd name="connsiteX5" fmla="*/ 134483 w 227442"/>
                <a:gd name="connsiteY5" fmla="*/ 310487 h 310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7442" h="310470">
                  <a:moveTo>
                    <a:pt x="134483" y="310487"/>
                  </a:moveTo>
                  <a:lnTo>
                    <a:pt x="131480" y="305553"/>
                  </a:lnTo>
                  <a:cubicBezTo>
                    <a:pt x="76143" y="221151"/>
                    <a:pt x="31958" y="129956"/>
                    <a:pt x="0" y="34228"/>
                  </a:cubicBezTo>
                  <a:cubicBezTo>
                    <a:pt x="49546" y="12780"/>
                    <a:pt x="84508" y="-1376"/>
                    <a:pt x="94589" y="125"/>
                  </a:cubicBezTo>
                  <a:cubicBezTo>
                    <a:pt x="198829" y="13423"/>
                    <a:pt x="244729" y="200455"/>
                    <a:pt x="221564" y="246355"/>
                  </a:cubicBezTo>
                  <a:cubicBezTo>
                    <a:pt x="215988" y="256865"/>
                    <a:pt x="182742" y="280244"/>
                    <a:pt x="134483" y="310487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A129806-EB81-45F4-B58F-740FF0BAD5EE}"/>
                </a:ext>
              </a:extLst>
            </p:cNvPr>
            <p:cNvSpPr/>
            <p:nvPr/>
          </p:nvSpPr>
          <p:spPr>
            <a:xfrm>
              <a:off x="7443897" y="1010974"/>
              <a:ext cx="323659" cy="307689"/>
            </a:xfrm>
            <a:custGeom>
              <a:avLst/>
              <a:gdLst>
                <a:gd name="connsiteX0" fmla="*/ 312721 w 323659"/>
                <a:gd name="connsiteY0" fmla="*/ 277990 h 307689"/>
                <a:gd name="connsiteX1" fmla="*/ 46543 w 323659"/>
                <a:gd name="connsiteY1" fmla="*/ 306303 h 307689"/>
                <a:gd name="connsiteX2" fmla="*/ 0 w 323659"/>
                <a:gd name="connsiteY2" fmla="*/ 241957 h 307689"/>
                <a:gd name="connsiteX3" fmla="*/ 117539 w 323659"/>
                <a:gd name="connsiteY3" fmla="*/ 19105 h 307689"/>
                <a:gd name="connsiteX4" fmla="*/ 142419 w 323659"/>
                <a:gd name="connsiteY4" fmla="*/ 16 h 307689"/>
                <a:gd name="connsiteX5" fmla="*/ 323660 w 323659"/>
                <a:gd name="connsiteY5" fmla="*/ 271985 h 30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659" h="307689">
                  <a:moveTo>
                    <a:pt x="312721" y="277990"/>
                  </a:moveTo>
                  <a:cubicBezTo>
                    <a:pt x="282693" y="299439"/>
                    <a:pt x="71853" y="312094"/>
                    <a:pt x="46543" y="306303"/>
                  </a:cubicBezTo>
                  <a:cubicBezTo>
                    <a:pt x="19433" y="296252"/>
                    <a:pt x="1051" y="270848"/>
                    <a:pt x="0" y="241957"/>
                  </a:cubicBezTo>
                  <a:cubicBezTo>
                    <a:pt x="0" y="207424"/>
                    <a:pt x="93945" y="52780"/>
                    <a:pt x="117539" y="19105"/>
                  </a:cubicBezTo>
                  <a:cubicBezTo>
                    <a:pt x="124960" y="11684"/>
                    <a:pt x="133325" y="5267"/>
                    <a:pt x="142419" y="16"/>
                  </a:cubicBezTo>
                  <a:cubicBezTo>
                    <a:pt x="142419" y="16"/>
                    <a:pt x="182314" y="123775"/>
                    <a:pt x="323660" y="27198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2D06005-EAD9-44DD-B8CF-6295223755BF}"/>
                </a:ext>
              </a:extLst>
            </p:cNvPr>
            <p:cNvSpPr/>
            <p:nvPr/>
          </p:nvSpPr>
          <p:spPr>
            <a:xfrm>
              <a:off x="8073203" y="740078"/>
              <a:ext cx="180466" cy="280205"/>
            </a:xfrm>
            <a:custGeom>
              <a:avLst/>
              <a:gdLst>
                <a:gd name="connsiteX0" fmla="*/ 147779 w 180466"/>
                <a:gd name="connsiteY0" fmla="*/ 278634 h 280205"/>
                <a:gd name="connsiteX1" fmla="*/ 147779 w 180466"/>
                <a:gd name="connsiteY1" fmla="*/ 269840 h 280205"/>
                <a:gd name="connsiteX2" fmla="*/ 151424 w 180466"/>
                <a:gd name="connsiteY2" fmla="*/ 272414 h 280205"/>
                <a:gd name="connsiteX3" fmla="*/ 175447 w 180466"/>
                <a:gd name="connsiteY3" fmla="*/ 278634 h 280205"/>
                <a:gd name="connsiteX4" fmla="*/ 180209 w 180466"/>
                <a:gd name="connsiteY4" fmla="*/ 270177 h 280205"/>
                <a:gd name="connsiteX5" fmla="*/ 179522 w 180466"/>
                <a:gd name="connsiteY5" fmla="*/ 268553 h 280205"/>
                <a:gd name="connsiteX6" fmla="*/ 101235 w 180466"/>
                <a:gd name="connsiteY6" fmla="*/ 139861 h 280205"/>
                <a:gd name="connsiteX7" fmla="*/ 36889 w 180466"/>
                <a:gd name="connsiteY7" fmla="*/ 2590 h 280205"/>
                <a:gd name="connsiteX8" fmla="*/ 34315 w 180466"/>
                <a:gd name="connsiteY8" fmla="*/ 16 h 280205"/>
                <a:gd name="connsiteX9" fmla="*/ 31741 w 180466"/>
                <a:gd name="connsiteY9" fmla="*/ 2590 h 280205"/>
                <a:gd name="connsiteX10" fmla="*/ 50187 w 180466"/>
                <a:gd name="connsiteY10" fmla="*/ 66936 h 280205"/>
                <a:gd name="connsiteX11" fmla="*/ 84934 w 180466"/>
                <a:gd name="connsiteY11" fmla="*/ 138360 h 280205"/>
                <a:gd name="connsiteX12" fmla="*/ 120324 w 180466"/>
                <a:gd name="connsiteY12" fmla="*/ 202706 h 280205"/>
                <a:gd name="connsiteX13" fmla="*/ 79357 w 180466"/>
                <a:gd name="connsiteY13" fmla="*/ 134070 h 280205"/>
                <a:gd name="connsiteX14" fmla="*/ 40106 w 180466"/>
                <a:gd name="connsiteY14" fmla="*/ 54496 h 280205"/>
                <a:gd name="connsiteX15" fmla="*/ 4072 w 180466"/>
                <a:gd name="connsiteY15" fmla="*/ 5593 h 280205"/>
                <a:gd name="connsiteX16" fmla="*/ 212 w 180466"/>
                <a:gd name="connsiteY16" fmla="*/ 12671 h 280205"/>
                <a:gd name="connsiteX17" fmla="*/ 80430 w 180466"/>
                <a:gd name="connsiteY17" fmla="*/ 171820 h 280205"/>
                <a:gd name="connsiteX18" fmla="*/ 128046 w 180466"/>
                <a:gd name="connsiteY18" fmla="*/ 247962 h 280205"/>
                <a:gd name="connsiteX19" fmla="*/ 140700 w 180466"/>
                <a:gd name="connsiteY19" fmla="*/ 262976 h 280205"/>
                <a:gd name="connsiteX20" fmla="*/ 144132 w 180466"/>
                <a:gd name="connsiteY20" fmla="*/ 278205 h 280205"/>
                <a:gd name="connsiteX21" fmla="*/ 147779 w 180466"/>
                <a:gd name="connsiteY21" fmla="*/ 278634 h 280205"/>
                <a:gd name="connsiteX22" fmla="*/ 131263 w 180466"/>
                <a:gd name="connsiteY22" fmla="*/ 221151 h 280205"/>
                <a:gd name="connsiteX23" fmla="*/ 163221 w 180466"/>
                <a:gd name="connsiteY23" fmla="*/ 268339 h 280205"/>
                <a:gd name="connsiteX24" fmla="*/ 152068 w 180466"/>
                <a:gd name="connsiteY24" fmla="*/ 264049 h 280205"/>
                <a:gd name="connsiteX25" fmla="*/ 147349 w 180466"/>
                <a:gd name="connsiteY25" fmla="*/ 259116 h 280205"/>
                <a:gd name="connsiteX26" fmla="*/ 131263 w 180466"/>
                <a:gd name="connsiteY26" fmla="*/ 221151 h 280205"/>
                <a:gd name="connsiteX27" fmla="*/ 19301 w 180466"/>
                <a:gd name="connsiteY27" fmla="*/ 28114 h 280205"/>
                <a:gd name="connsiteX28" fmla="*/ 22518 w 180466"/>
                <a:gd name="connsiteY28" fmla="*/ 37551 h 280205"/>
                <a:gd name="connsiteX29" fmla="*/ 28738 w 180466"/>
                <a:gd name="connsiteY29" fmla="*/ 54925 h 280205"/>
                <a:gd name="connsiteX30" fmla="*/ 35817 w 180466"/>
                <a:gd name="connsiteY30" fmla="*/ 71440 h 280205"/>
                <a:gd name="connsiteX31" fmla="*/ 15869 w 180466"/>
                <a:gd name="connsiteY31" fmla="*/ 22108 h 280205"/>
                <a:gd name="connsiteX32" fmla="*/ 19301 w 180466"/>
                <a:gd name="connsiteY32" fmla="*/ 28114 h 28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80466" h="280205">
                  <a:moveTo>
                    <a:pt x="147779" y="278634"/>
                  </a:moveTo>
                  <a:cubicBezTo>
                    <a:pt x="147993" y="275706"/>
                    <a:pt x="147993" y="272768"/>
                    <a:pt x="147779" y="269840"/>
                  </a:cubicBezTo>
                  <a:cubicBezTo>
                    <a:pt x="148893" y="270822"/>
                    <a:pt x="150116" y="271684"/>
                    <a:pt x="151424" y="272414"/>
                  </a:cubicBezTo>
                  <a:cubicBezTo>
                    <a:pt x="158503" y="276274"/>
                    <a:pt x="167511" y="281851"/>
                    <a:pt x="175447" y="278634"/>
                  </a:cubicBezTo>
                  <a:cubicBezTo>
                    <a:pt x="179093" y="277615"/>
                    <a:pt x="181238" y="273827"/>
                    <a:pt x="180209" y="270177"/>
                  </a:cubicBezTo>
                  <a:cubicBezTo>
                    <a:pt x="180058" y="269608"/>
                    <a:pt x="179823" y="269063"/>
                    <a:pt x="179522" y="268553"/>
                  </a:cubicBezTo>
                  <a:cubicBezTo>
                    <a:pt x="153141" y="225656"/>
                    <a:pt x="125042" y="184903"/>
                    <a:pt x="101235" y="139861"/>
                  </a:cubicBezTo>
                  <a:cubicBezTo>
                    <a:pt x="76033" y="95956"/>
                    <a:pt x="54519" y="50041"/>
                    <a:pt x="36889" y="2590"/>
                  </a:cubicBezTo>
                  <a:cubicBezTo>
                    <a:pt x="36889" y="1168"/>
                    <a:pt x="35730" y="16"/>
                    <a:pt x="34315" y="16"/>
                  </a:cubicBezTo>
                  <a:cubicBezTo>
                    <a:pt x="32899" y="16"/>
                    <a:pt x="31741" y="1168"/>
                    <a:pt x="31741" y="2590"/>
                  </a:cubicBezTo>
                  <a:cubicBezTo>
                    <a:pt x="31762" y="25338"/>
                    <a:pt x="38154" y="47626"/>
                    <a:pt x="50187" y="66936"/>
                  </a:cubicBezTo>
                  <a:cubicBezTo>
                    <a:pt x="60911" y="91244"/>
                    <a:pt x="72494" y="115052"/>
                    <a:pt x="84934" y="138360"/>
                  </a:cubicBezTo>
                  <a:cubicBezTo>
                    <a:pt x="96301" y="159808"/>
                    <a:pt x="107884" y="181257"/>
                    <a:pt x="120324" y="202706"/>
                  </a:cubicBezTo>
                  <a:cubicBezTo>
                    <a:pt x="106597" y="179970"/>
                    <a:pt x="92655" y="157235"/>
                    <a:pt x="79357" y="134070"/>
                  </a:cubicBezTo>
                  <a:cubicBezTo>
                    <a:pt x="64472" y="108467"/>
                    <a:pt x="51366" y="81881"/>
                    <a:pt x="40106" y="54496"/>
                  </a:cubicBezTo>
                  <a:cubicBezTo>
                    <a:pt x="33457" y="37766"/>
                    <a:pt x="29382" y="874"/>
                    <a:pt x="4072" y="5593"/>
                  </a:cubicBezTo>
                  <a:cubicBezTo>
                    <a:pt x="1091" y="6521"/>
                    <a:pt x="-625" y="9655"/>
                    <a:pt x="212" y="12671"/>
                  </a:cubicBezTo>
                  <a:cubicBezTo>
                    <a:pt x="20974" y="68529"/>
                    <a:pt x="47870" y="121906"/>
                    <a:pt x="80430" y="171820"/>
                  </a:cubicBezTo>
                  <a:cubicBezTo>
                    <a:pt x="94821" y="198096"/>
                    <a:pt x="110715" y="223519"/>
                    <a:pt x="128046" y="247962"/>
                  </a:cubicBezTo>
                  <a:cubicBezTo>
                    <a:pt x="131949" y="253219"/>
                    <a:pt x="136174" y="258232"/>
                    <a:pt x="140700" y="262976"/>
                  </a:cubicBezTo>
                  <a:cubicBezTo>
                    <a:pt x="142266" y="267946"/>
                    <a:pt x="143424" y="273040"/>
                    <a:pt x="144132" y="278205"/>
                  </a:cubicBezTo>
                  <a:cubicBezTo>
                    <a:pt x="144775" y="280350"/>
                    <a:pt x="147564" y="281208"/>
                    <a:pt x="147779" y="278634"/>
                  </a:cubicBezTo>
                  <a:close/>
                  <a:moveTo>
                    <a:pt x="131263" y="221151"/>
                  </a:moveTo>
                  <a:cubicBezTo>
                    <a:pt x="141344" y="237452"/>
                    <a:pt x="152711" y="253324"/>
                    <a:pt x="163221" y="268339"/>
                  </a:cubicBezTo>
                  <a:cubicBezTo>
                    <a:pt x="159039" y="268789"/>
                    <a:pt x="154878" y="267193"/>
                    <a:pt x="152068" y="264049"/>
                  </a:cubicBezTo>
                  <a:cubicBezTo>
                    <a:pt x="150395" y="262511"/>
                    <a:pt x="148808" y="260864"/>
                    <a:pt x="147349" y="259116"/>
                  </a:cubicBezTo>
                  <a:cubicBezTo>
                    <a:pt x="144347" y="245584"/>
                    <a:pt x="138899" y="232714"/>
                    <a:pt x="131263" y="221151"/>
                  </a:cubicBezTo>
                  <a:close/>
                  <a:moveTo>
                    <a:pt x="19301" y="28114"/>
                  </a:moveTo>
                  <a:lnTo>
                    <a:pt x="22518" y="37551"/>
                  </a:lnTo>
                  <a:cubicBezTo>
                    <a:pt x="24449" y="43342"/>
                    <a:pt x="26593" y="49133"/>
                    <a:pt x="28738" y="54925"/>
                  </a:cubicBezTo>
                  <a:cubicBezTo>
                    <a:pt x="30883" y="60716"/>
                    <a:pt x="33457" y="65863"/>
                    <a:pt x="35817" y="71440"/>
                  </a:cubicBezTo>
                  <a:cubicBezTo>
                    <a:pt x="28331" y="55351"/>
                    <a:pt x="21660" y="38885"/>
                    <a:pt x="15869" y="22108"/>
                  </a:cubicBezTo>
                  <a:cubicBezTo>
                    <a:pt x="17199" y="23998"/>
                    <a:pt x="18357" y="26010"/>
                    <a:pt x="19301" y="2811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1E3256A-D4AD-4DD5-8604-906378AB44CE}"/>
                </a:ext>
              </a:extLst>
            </p:cNvPr>
            <p:cNvSpPr/>
            <p:nvPr/>
          </p:nvSpPr>
          <p:spPr>
            <a:xfrm>
              <a:off x="8061189" y="753760"/>
              <a:ext cx="174647" cy="277172"/>
            </a:xfrm>
            <a:custGeom>
              <a:avLst/>
              <a:gdLst>
                <a:gd name="connsiteX0" fmla="*/ 172447 w 174647"/>
                <a:gd name="connsiteY0" fmla="*/ 268383 h 277172"/>
                <a:gd name="connsiteX1" fmla="*/ 172447 w 174647"/>
                <a:gd name="connsiteY1" fmla="*/ 258946 h 277172"/>
                <a:gd name="connsiteX2" fmla="*/ 173948 w 174647"/>
                <a:gd name="connsiteY2" fmla="*/ 252297 h 277172"/>
                <a:gd name="connsiteX3" fmla="*/ 154645 w 174647"/>
                <a:gd name="connsiteY3" fmla="*/ 228918 h 277172"/>
                <a:gd name="connsiteX4" fmla="*/ 149497 w 174647"/>
                <a:gd name="connsiteY4" fmla="*/ 228275 h 277172"/>
                <a:gd name="connsiteX5" fmla="*/ 148854 w 174647"/>
                <a:gd name="connsiteY5" fmla="*/ 233422 h 277172"/>
                <a:gd name="connsiteX6" fmla="*/ 155503 w 174647"/>
                <a:gd name="connsiteY6" fmla="*/ 250581 h 277172"/>
                <a:gd name="connsiteX7" fmla="*/ 156575 w 174647"/>
                <a:gd name="connsiteY7" fmla="*/ 258517 h 277172"/>
                <a:gd name="connsiteX8" fmla="*/ 68207 w 174647"/>
                <a:gd name="connsiteY8" fmla="*/ 136903 h 277172"/>
                <a:gd name="connsiteX9" fmla="*/ 35390 w 174647"/>
                <a:gd name="connsiteY9" fmla="*/ 72557 h 277172"/>
                <a:gd name="connsiteX10" fmla="*/ 19947 w 174647"/>
                <a:gd name="connsiteY10" fmla="*/ 36524 h 277172"/>
                <a:gd name="connsiteX11" fmla="*/ 8579 w 174647"/>
                <a:gd name="connsiteY11" fmla="*/ 2420 h 277172"/>
                <a:gd name="connsiteX12" fmla="*/ 0 w 174647"/>
                <a:gd name="connsiteY12" fmla="*/ 4780 h 277172"/>
                <a:gd name="connsiteX13" fmla="*/ 11153 w 174647"/>
                <a:gd name="connsiteY13" fmla="*/ 47677 h 277172"/>
                <a:gd name="connsiteX14" fmla="*/ 28098 w 174647"/>
                <a:gd name="connsiteY14" fmla="*/ 84140 h 277172"/>
                <a:gd name="connsiteX15" fmla="*/ 70995 w 174647"/>
                <a:gd name="connsiteY15" fmla="*/ 166073 h 277172"/>
                <a:gd name="connsiteX16" fmla="*/ 119469 w 174647"/>
                <a:gd name="connsiteY16" fmla="*/ 242431 h 277172"/>
                <a:gd name="connsiteX17" fmla="*/ 172447 w 174647"/>
                <a:gd name="connsiteY17" fmla="*/ 268383 h 27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4647" h="277172">
                  <a:moveTo>
                    <a:pt x="172447" y="268383"/>
                  </a:moveTo>
                  <a:cubicBezTo>
                    <a:pt x="174463" y="265559"/>
                    <a:pt x="174463" y="261771"/>
                    <a:pt x="172447" y="258946"/>
                  </a:cubicBezTo>
                  <a:cubicBezTo>
                    <a:pt x="174635" y="257488"/>
                    <a:pt x="175300" y="254558"/>
                    <a:pt x="173948" y="252297"/>
                  </a:cubicBezTo>
                  <a:cubicBezTo>
                    <a:pt x="169015" y="243370"/>
                    <a:pt x="162474" y="235443"/>
                    <a:pt x="154645" y="228918"/>
                  </a:cubicBezTo>
                  <a:cubicBezTo>
                    <a:pt x="153401" y="227318"/>
                    <a:pt x="151105" y="227030"/>
                    <a:pt x="149497" y="228275"/>
                  </a:cubicBezTo>
                  <a:cubicBezTo>
                    <a:pt x="147888" y="229519"/>
                    <a:pt x="147609" y="231822"/>
                    <a:pt x="148854" y="233422"/>
                  </a:cubicBezTo>
                  <a:cubicBezTo>
                    <a:pt x="151577" y="238937"/>
                    <a:pt x="153786" y="244678"/>
                    <a:pt x="155503" y="250581"/>
                  </a:cubicBezTo>
                  <a:cubicBezTo>
                    <a:pt x="156082" y="253191"/>
                    <a:pt x="156447" y="255847"/>
                    <a:pt x="156575" y="258517"/>
                  </a:cubicBezTo>
                  <a:cubicBezTo>
                    <a:pt x="138558" y="255300"/>
                    <a:pt x="75285" y="149344"/>
                    <a:pt x="68207" y="136903"/>
                  </a:cubicBezTo>
                  <a:cubicBezTo>
                    <a:pt x="56410" y="115455"/>
                    <a:pt x="45686" y="94006"/>
                    <a:pt x="35390" y="72557"/>
                  </a:cubicBezTo>
                  <a:cubicBezTo>
                    <a:pt x="29813" y="60690"/>
                    <a:pt x="24666" y="48679"/>
                    <a:pt x="19947" y="36524"/>
                  </a:cubicBezTo>
                  <a:cubicBezTo>
                    <a:pt x="16730" y="24969"/>
                    <a:pt x="12955" y="13589"/>
                    <a:pt x="8579" y="2420"/>
                  </a:cubicBezTo>
                  <a:cubicBezTo>
                    <a:pt x="6434" y="-2298"/>
                    <a:pt x="215" y="705"/>
                    <a:pt x="0" y="4780"/>
                  </a:cubicBezTo>
                  <a:cubicBezTo>
                    <a:pt x="515" y="19725"/>
                    <a:pt x="4333" y="34372"/>
                    <a:pt x="11153" y="47677"/>
                  </a:cubicBezTo>
                  <a:cubicBezTo>
                    <a:pt x="16301" y="60117"/>
                    <a:pt x="22092" y="72128"/>
                    <a:pt x="28098" y="84140"/>
                  </a:cubicBezTo>
                  <a:cubicBezTo>
                    <a:pt x="42039" y="111808"/>
                    <a:pt x="56195" y="139263"/>
                    <a:pt x="70995" y="166073"/>
                  </a:cubicBezTo>
                  <a:cubicBezTo>
                    <a:pt x="85837" y="192337"/>
                    <a:pt x="102010" y="217825"/>
                    <a:pt x="119469" y="242431"/>
                  </a:cubicBezTo>
                  <a:cubicBezTo>
                    <a:pt x="129550" y="255300"/>
                    <a:pt x="154216" y="294551"/>
                    <a:pt x="172447" y="26838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62502EC-02B0-4DE6-BB95-701CDA4392A0}"/>
                </a:ext>
              </a:extLst>
            </p:cNvPr>
            <p:cNvSpPr/>
            <p:nvPr/>
          </p:nvSpPr>
          <p:spPr>
            <a:xfrm>
              <a:off x="7658371" y="965905"/>
              <a:ext cx="176745" cy="283781"/>
            </a:xfrm>
            <a:custGeom>
              <a:avLst/>
              <a:gdLst>
                <a:gd name="connsiteX0" fmla="*/ 174819 w 176745"/>
                <a:gd name="connsiteY0" fmla="*/ 270939 h 283781"/>
                <a:gd name="connsiteX1" fmla="*/ 77442 w 176745"/>
                <a:gd name="connsiteY1" fmla="*/ 140317 h 283781"/>
                <a:gd name="connsiteX2" fmla="*/ 39050 w 176745"/>
                <a:gd name="connsiteY2" fmla="*/ 70823 h 283781"/>
                <a:gd name="connsiteX3" fmla="*/ 21891 w 176745"/>
                <a:gd name="connsiteY3" fmla="*/ 34790 h 283781"/>
                <a:gd name="connsiteX4" fmla="*/ 4517 w 176745"/>
                <a:gd name="connsiteY4" fmla="*/ 901 h 283781"/>
                <a:gd name="connsiteX5" fmla="*/ 892 w 176745"/>
                <a:gd name="connsiteY5" fmla="*/ 648 h 283781"/>
                <a:gd name="connsiteX6" fmla="*/ 13 w 176745"/>
                <a:gd name="connsiteY6" fmla="*/ 2831 h 283781"/>
                <a:gd name="connsiteX7" fmla="*/ 12239 w 176745"/>
                <a:gd name="connsiteY7" fmla="*/ 39080 h 283781"/>
                <a:gd name="connsiteX8" fmla="*/ 28540 w 176745"/>
                <a:gd name="connsiteY8" fmla="*/ 74684 h 283781"/>
                <a:gd name="connsiteX9" fmla="*/ 68434 w 176745"/>
                <a:gd name="connsiteY9" fmla="*/ 148039 h 283781"/>
                <a:gd name="connsiteX10" fmla="*/ 164524 w 176745"/>
                <a:gd name="connsiteY10" fmla="*/ 281449 h 283781"/>
                <a:gd name="connsiteX11" fmla="*/ 174819 w 176745"/>
                <a:gd name="connsiteY11" fmla="*/ 270939 h 283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6745" h="283781">
                  <a:moveTo>
                    <a:pt x="174819" y="270939"/>
                  </a:moveTo>
                  <a:cubicBezTo>
                    <a:pt x="138743" y="230221"/>
                    <a:pt x="106163" y="186524"/>
                    <a:pt x="77442" y="140317"/>
                  </a:cubicBezTo>
                  <a:cubicBezTo>
                    <a:pt x="63716" y="117582"/>
                    <a:pt x="50846" y="94417"/>
                    <a:pt x="39050" y="70823"/>
                  </a:cubicBezTo>
                  <a:cubicBezTo>
                    <a:pt x="33044" y="58812"/>
                    <a:pt x="27467" y="46801"/>
                    <a:pt x="21891" y="34790"/>
                  </a:cubicBezTo>
                  <a:cubicBezTo>
                    <a:pt x="17622" y="22776"/>
                    <a:pt x="11789" y="11381"/>
                    <a:pt x="4517" y="901"/>
                  </a:cubicBezTo>
                  <a:cubicBezTo>
                    <a:pt x="3573" y="-172"/>
                    <a:pt x="1965" y="-285"/>
                    <a:pt x="892" y="648"/>
                  </a:cubicBezTo>
                  <a:cubicBezTo>
                    <a:pt x="270" y="1193"/>
                    <a:pt x="-73" y="2006"/>
                    <a:pt x="13" y="2831"/>
                  </a:cubicBezTo>
                  <a:cubicBezTo>
                    <a:pt x="2072" y="15503"/>
                    <a:pt x="6190" y="27750"/>
                    <a:pt x="12239" y="39080"/>
                  </a:cubicBezTo>
                  <a:cubicBezTo>
                    <a:pt x="17386" y="51091"/>
                    <a:pt x="22963" y="62888"/>
                    <a:pt x="28540" y="74684"/>
                  </a:cubicBezTo>
                  <a:cubicBezTo>
                    <a:pt x="40830" y="99708"/>
                    <a:pt x="54128" y="124160"/>
                    <a:pt x="68434" y="148039"/>
                  </a:cubicBezTo>
                  <a:cubicBezTo>
                    <a:pt x="96489" y="195243"/>
                    <a:pt x="128641" y="239884"/>
                    <a:pt x="164524" y="281449"/>
                  </a:cubicBezTo>
                  <a:cubicBezTo>
                    <a:pt x="170744" y="288527"/>
                    <a:pt x="181040" y="278017"/>
                    <a:pt x="174819" y="27093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3A93949-170B-46EA-98B4-B73A2D398599}"/>
                </a:ext>
              </a:extLst>
            </p:cNvPr>
            <p:cNvSpPr/>
            <p:nvPr/>
          </p:nvSpPr>
          <p:spPr>
            <a:xfrm>
              <a:off x="7628647" y="983959"/>
              <a:ext cx="176611" cy="280923"/>
            </a:xfrm>
            <a:custGeom>
              <a:avLst/>
              <a:gdLst>
                <a:gd name="connsiteX0" fmla="*/ 175373 w 176611"/>
                <a:gd name="connsiteY0" fmla="*/ 273691 h 280923"/>
                <a:gd name="connsiteX1" fmla="*/ 75637 w 176611"/>
                <a:gd name="connsiteY1" fmla="*/ 146501 h 280923"/>
                <a:gd name="connsiteX2" fmla="*/ 35528 w 176611"/>
                <a:gd name="connsiteY2" fmla="*/ 78723 h 280923"/>
                <a:gd name="connsiteX3" fmla="*/ 5285 w 176611"/>
                <a:gd name="connsiteY3" fmla="*/ 2366 h 280923"/>
                <a:gd name="connsiteX4" fmla="*/ 138 w 176611"/>
                <a:gd name="connsiteY4" fmla="*/ 2366 h 280923"/>
                <a:gd name="connsiteX5" fmla="*/ 19227 w 176611"/>
                <a:gd name="connsiteY5" fmla="*/ 72503 h 280923"/>
                <a:gd name="connsiteX6" fmla="*/ 62125 w 176611"/>
                <a:gd name="connsiteY6" fmla="*/ 147787 h 280923"/>
                <a:gd name="connsiteX7" fmla="*/ 169368 w 176611"/>
                <a:gd name="connsiteY7" fmla="*/ 279697 h 280923"/>
                <a:gd name="connsiteX8" fmla="*/ 175373 w 176611"/>
                <a:gd name="connsiteY8" fmla="*/ 279697 h 280923"/>
                <a:gd name="connsiteX9" fmla="*/ 175373 w 176611"/>
                <a:gd name="connsiteY9" fmla="*/ 273691 h 280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6611" h="280923">
                  <a:moveTo>
                    <a:pt x="175373" y="273691"/>
                  </a:moveTo>
                  <a:cubicBezTo>
                    <a:pt x="139039" y="233811"/>
                    <a:pt x="105708" y="191298"/>
                    <a:pt x="75637" y="146501"/>
                  </a:cubicBezTo>
                  <a:cubicBezTo>
                    <a:pt x="61052" y="125052"/>
                    <a:pt x="47754" y="101887"/>
                    <a:pt x="35528" y="78723"/>
                  </a:cubicBezTo>
                  <a:cubicBezTo>
                    <a:pt x="20921" y="55305"/>
                    <a:pt x="10669" y="29434"/>
                    <a:pt x="5285" y="2366"/>
                  </a:cubicBezTo>
                  <a:cubicBezTo>
                    <a:pt x="5285" y="-208"/>
                    <a:pt x="781" y="-1281"/>
                    <a:pt x="138" y="2366"/>
                  </a:cubicBezTo>
                  <a:cubicBezTo>
                    <a:pt x="-1063" y="27173"/>
                    <a:pt x="5629" y="51721"/>
                    <a:pt x="19227" y="72503"/>
                  </a:cubicBezTo>
                  <a:cubicBezTo>
                    <a:pt x="32246" y="98241"/>
                    <a:pt x="46531" y="123336"/>
                    <a:pt x="62125" y="147787"/>
                  </a:cubicBezTo>
                  <a:cubicBezTo>
                    <a:pt x="92367" y="195961"/>
                    <a:pt x="128379" y="240259"/>
                    <a:pt x="169368" y="279697"/>
                  </a:cubicBezTo>
                  <a:cubicBezTo>
                    <a:pt x="171019" y="281355"/>
                    <a:pt x="173721" y="281355"/>
                    <a:pt x="175373" y="279697"/>
                  </a:cubicBezTo>
                  <a:cubicBezTo>
                    <a:pt x="177025" y="278039"/>
                    <a:pt x="177025" y="275349"/>
                    <a:pt x="175373" y="273691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A1922A4-AE8F-43E8-816D-0171768E724A}"/>
                </a:ext>
              </a:extLst>
            </p:cNvPr>
            <p:cNvSpPr/>
            <p:nvPr/>
          </p:nvSpPr>
          <p:spPr>
            <a:xfrm>
              <a:off x="7650549" y="975265"/>
              <a:ext cx="174997" cy="283316"/>
            </a:xfrm>
            <a:custGeom>
              <a:avLst/>
              <a:gdLst>
                <a:gd name="connsiteX0" fmla="*/ 173633 w 174997"/>
                <a:gd name="connsiteY0" fmla="*/ 274449 h 283316"/>
                <a:gd name="connsiteX1" fmla="*/ 4617 w 174997"/>
                <a:gd name="connsiteY1" fmla="*/ 1194 h 283316"/>
                <a:gd name="connsiteX2" fmla="*/ 113 w 174997"/>
                <a:gd name="connsiteY2" fmla="*/ 3124 h 283316"/>
                <a:gd name="connsiteX3" fmla="*/ 166126 w 174997"/>
                <a:gd name="connsiteY3" fmla="*/ 281956 h 283316"/>
                <a:gd name="connsiteX4" fmla="*/ 173633 w 174997"/>
                <a:gd name="connsiteY4" fmla="*/ 274449 h 283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997" h="283316">
                  <a:moveTo>
                    <a:pt x="173633" y="274449"/>
                  </a:moveTo>
                  <a:cubicBezTo>
                    <a:pt x="102380" y="193472"/>
                    <a:pt x="45262" y="101101"/>
                    <a:pt x="4617" y="1194"/>
                  </a:cubicBezTo>
                  <a:cubicBezTo>
                    <a:pt x="3545" y="-1595"/>
                    <a:pt x="-745" y="1194"/>
                    <a:pt x="113" y="3124"/>
                  </a:cubicBezTo>
                  <a:cubicBezTo>
                    <a:pt x="37155" y="105807"/>
                    <a:pt x="93500" y="200454"/>
                    <a:pt x="166126" y="281956"/>
                  </a:cubicBezTo>
                  <a:cubicBezTo>
                    <a:pt x="170415" y="286246"/>
                    <a:pt x="178137" y="279597"/>
                    <a:pt x="173633" y="27444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44A8A6E-B189-45A7-8EB5-183A803EB389}"/>
                </a:ext>
              </a:extLst>
            </p:cNvPr>
            <p:cNvSpPr/>
            <p:nvPr/>
          </p:nvSpPr>
          <p:spPr>
            <a:xfrm>
              <a:off x="7641269" y="984588"/>
              <a:ext cx="173000" cy="279933"/>
            </a:xfrm>
            <a:custGeom>
              <a:avLst/>
              <a:gdLst>
                <a:gd name="connsiteX0" fmla="*/ 171545 w 173000"/>
                <a:gd name="connsiteY0" fmla="*/ 269630 h 279933"/>
                <a:gd name="connsiteX1" fmla="*/ 4675 w 173000"/>
                <a:gd name="connsiteY1" fmla="*/ 1093 h 279933"/>
                <a:gd name="connsiteX2" fmla="*/ 170 w 173000"/>
                <a:gd name="connsiteY2" fmla="*/ 3238 h 279933"/>
                <a:gd name="connsiteX3" fmla="*/ 163395 w 173000"/>
                <a:gd name="connsiteY3" fmla="*/ 277995 h 279933"/>
                <a:gd name="connsiteX4" fmla="*/ 171545 w 173000"/>
                <a:gd name="connsiteY4" fmla="*/ 269630 h 279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000" h="279933">
                  <a:moveTo>
                    <a:pt x="171545" y="269630"/>
                  </a:moveTo>
                  <a:cubicBezTo>
                    <a:pt x="105505" y="187027"/>
                    <a:pt x="49481" y="96885"/>
                    <a:pt x="4675" y="1093"/>
                  </a:cubicBezTo>
                  <a:cubicBezTo>
                    <a:pt x="3388" y="-1481"/>
                    <a:pt x="-902" y="1093"/>
                    <a:pt x="170" y="3238"/>
                  </a:cubicBezTo>
                  <a:cubicBezTo>
                    <a:pt x="40279" y="102595"/>
                    <a:pt x="95317" y="195246"/>
                    <a:pt x="163395" y="277995"/>
                  </a:cubicBezTo>
                  <a:cubicBezTo>
                    <a:pt x="169186" y="283786"/>
                    <a:pt x="176050" y="275421"/>
                    <a:pt x="171545" y="269630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75F214A-BF7E-444C-B2B1-932161DA99D8}"/>
                </a:ext>
              </a:extLst>
            </p:cNvPr>
            <p:cNvSpPr/>
            <p:nvPr/>
          </p:nvSpPr>
          <p:spPr>
            <a:xfrm>
              <a:off x="7627926" y="982593"/>
              <a:ext cx="113847" cy="176550"/>
            </a:xfrm>
            <a:custGeom>
              <a:avLst/>
              <a:gdLst>
                <a:gd name="connsiteX0" fmla="*/ 112820 w 113847"/>
                <a:gd name="connsiteY0" fmla="*/ 171674 h 176550"/>
                <a:gd name="connsiteX1" fmla="*/ 50619 w 113847"/>
                <a:gd name="connsiteY1" fmla="*/ 91671 h 176550"/>
                <a:gd name="connsiteX2" fmla="*/ 27669 w 113847"/>
                <a:gd name="connsiteY2" fmla="*/ 46200 h 176550"/>
                <a:gd name="connsiteX3" fmla="*/ 20377 w 113847"/>
                <a:gd name="connsiteY3" fmla="*/ 24751 h 176550"/>
                <a:gd name="connsiteX4" fmla="*/ 10939 w 113847"/>
                <a:gd name="connsiteY4" fmla="*/ 1587 h 176550"/>
                <a:gd name="connsiteX5" fmla="*/ 1566 w 113847"/>
                <a:gd name="connsiteY5" fmla="*/ 2374 h 176550"/>
                <a:gd name="connsiteX6" fmla="*/ 0 w 113847"/>
                <a:gd name="connsiteY6" fmla="*/ 6520 h 176550"/>
                <a:gd name="connsiteX7" fmla="*/ 8794 w 113847"/>
                <a:gd name="connsiteY7" fmla="*/ 29685 h 176550"/>
                <a:gd name="connsiteX8" fmla="*/ 21449 w 113847"/>
                <a:gd name="connsiteY8" fmla="*/ 51133 h 176550"/>
                <a:gd name="connsiteX9" fmla="*/ 47402 w 113847"/>
                <a:gd name="connsiteY9" fmla="*/ 95961 h 176550"/>
                <a:gd name="connsiteX10" fmla="*/ 109388 w 113847"/>
                <a:gd name="connsiteY10" fmla="*/ 175964 h 176550"/>
                <a:gd name="connsiteX11" fmla="*/ 113249 w 113847"/>
                <a:gd name="connsiteY11" fmla="*/ 175535 h 176550"/>
                <a:gd name="connsiteX12" fmla="*/ 112820 w 113847"/>
                <a:gd name="connsiteY12" fmla="*/ 171674 h 1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47" h="176550">
                  <a:moveTo>
                    <a:pt x="112820" y="171674"/>
                  </a:moveTo>
                  <a:cubicBezTo>
                    <a:pt x="90599" y="146200"/>
                    <a:pt x="69837" y="119490"/>
                    <a:pt x="50619" y="91671"/>
                  </a:cubicBezTo>
                  <a:cubicBezTo>
                    <a:pt x="40753" y="77740"/>
                    <a:pt x="33010" y="62415"/>
                    <a:pt x="27669" y="46200"/>
                  </a:cubicBezTo>
                  <a:cubicBezTo>
                    <a:pt x="25739" y="38693"/>
                    <a:pt x="22950" y="31186"/>
                    <a:pt x="20377" y="24751"/>
                  </a:cubicBezTo>
                  <a:cubicBezTo>
                    <a:pt x="17803" y="18317"/>
                    <a:pt x="16730" y="6949"/>
                    <a:pt x="10939" y="1587"/>
                  </a:cubicBezTo>
                  <a:cubicBezTo>
                    <a:pt x="8129" y="-783"/>
                    <a:pt x="3947" y="-432"/>
                    <a:pt x="1566" y="2374"/>
                  </a:cubicBezTo>
                  <a:cubicBezTo>
                    <a:pt x="579" y="3536"/>
                    <a:pt x="43" y="4999"/>
                    <a:pt x="0" y="6520"/>
                  </a:cubicBezTo>
                  <a:cubicBezTo>
                    <a:pt x="0" y="14027"/>
                    <a:pt x="5577" y="23035"/>
                    <a:pt x="8794" y="29685"/>
                  </a:cubicBezTo>
                  <a:cubicBezTo>
                    <a:pt x="12290" y="37230"/>
                    <a:pt x="16537" y="44415"/>
                    <a:pt x="21449" y="51133"/>
                  </a:cubicBezTo>
                  <a:cubicBezTo>
                    <a:pt x="30844" y="65632"/>
                    <a:pt x="39509" y="80595"/>
                    <a:pt x="47402" y="95961"/>
                  </a:cubicBezTo>
                  <a:cubicBezTo>
                    <a:pt x="63917" y="125605"/>
                    <a:pt x="84808" y="152579"/>
                    <a:pt x="109388" y="175964"/>
                  </a:cubicBezTo>
                  <a:cubicBezTo>
                    <a:pt x="110568" y="176912"/>
                    <a:pt x="112306" y="176719"/>
                    <a:pt x="113249" y="175535"/>
                  </a:cubicBezTo>
                  <a:cubicBezTo>
                    <a:pt x="114193" y="174351"/>
                    <a:pt x="114000" y="172622"/>
                    <a:pt x="112820" y="17167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B6CBE9E-9FEA-4BCA-B6E1-EB3C86C70E81}"/>
                </a:ext>
              </a:extLst>
            </p:cNvPr>
            <p:cNvSpPr/>
            <p:nvPr/>
          </p:nvSpPr>
          <p:spPr>
            <a:xfrm>
              <a:off x="7775976" y="906218"/>
              <a:ext cx="326344" cy="205139"/>
            </a:xfrm>
            <a:custGeom>
              <a:avLst/>
              <a:gdLst>
                <a:gd name="connsiteX0" fmla="*/ 52710 w 326344"/>
                <a:gd name="connsiteY0" fmla="*/ 203651 h 205139"/>
                <a:gd name="connsiteX1" fmla="*/ 161669 w 326344"/>
                <a:gd name="connsiteY1" fmla="*/ 187350 h 205139"/>
                <a:gd name="connsiteX2" fmla="*/ 283926 w 326344"/>
                <a:gd name="connsiteY2" fmla="*/ 118071 h 205139"/>
                <a:gd name="connsiteX3" fmla="*/ 319745 w 326344"/>
                <a:gd name="connsiteY3" fmla="*/ 61875 h 205139"/>
                <a:gd name="connsiteX4" fmla="*/ 322963 w 326344"/>
                <a:gd name="connsiteY4" fmla="*/ 48792 h 205139"/>
                <a:gd name="connsiteX5" fmla="*/ 320603 w 326344"/>
                <a:gd name="connsiteY5" fmla="*/ 23697 h 205139"/>
                <a:gd name="connsiteX6" fmla="*/ 302801 w 326344"/>
                <a:gd name="connsiteY6" fmla="*/ 9326 h 205139"/>
                <a:gd name="connsiteX7" fmla="*/ 263336 w 326344"/>
                <a:gd name="connsiteY7" fmla="*/ 103 h 205139"/>
                <a:gd name="connsiteX8" fmla="*/ 209285 w 326344"/>
                <a:gd name="connsiteY8" fmla="*/ 6323 h 205139"/>
                <a:gd name="connsiteX9" fmla="*/ 151374 w 326344"/>
                <a:gd name="connsiteY9" fmla="*/ 25627 h 205139"/>
                <a:gd name="connsiteX10" fmla="*/ 99897 w 326344"/>
                <a:gd name="connsiteY10" fmla="*/ 48363 h 205139"/>
                <a:gd name="connsiteX11" fmla="*/ 51637 w 326344"/>
                <a:gd name="connsiteY11" fmla="*/ 84396 h 205139"/>
                <a:gd name="connsiteX12" fmla="*/ 9813 w 326344"/>
                <a:gd name="connsiteY12" fmla="*/ 124291 h 205139"/>
                <a:gd name="connsiteX13" fmla="*/ 161 w 326344"/>
                <a:gd name="connsiteY13" fmla="*/ 156464 h 205139"/>
                <a:gd name="connsiteX14" fmla="*/ 161 w 326344"/>
                <a:gd name="connsiteY14" fmla="*/ 165472 h 205139"/>
                <a:gd name="connsiteX15" fmla="*/ 29116 w 326344"/>
                <a:gd name="connsiteY15" fmla="*/ 198074 h 205139"/>
                <a:gd name="connsiteX16" fmla="*/ 52710 w 326344"/>
                <a:gd name="connsiteY16" fmla="*/ 203651 h 205139"/>
                <a:gd name="connsiteX17" fmla="*/ 201564 w 326344"/>
                <a:gd name="connsiteY17" fmla="*/ 121288 h 205139"/>
                <a:gd name="connsiteX18" fmla="*/ 120273 w 326344"/>
                <a:gd name="connsiteY18" fmla="*/ 158394 h 205139"/>
                <a:gd name="connsiteX19" fmla="*/ 75874 w 326344"/>
                <a:gd name="connsiteY19" fmla="*/ 168475 h 205139"/>
                <a:gd name="connsiteX20" fmla="*/ 60003 w 326344"/>
                <a:gd name="connsiteY20" fmla="*/ 170834 h 205139"/>
                <a:gd name="connsiteX21" fmla="*/ 123062 w 326344"/>
                <a:gd name="connsiteY21" fmla="*/ 153890 h 205139"/>
                <a:gd name="connsiteX22" fmla="*/ 206068 w 326344"/>
                <a:gd name="connsiteY22" fmla="*/ 119358 h 205139"/>
                <a:gd name="connsiteX23" fmla="*/ 242531 w 326344"/>
                <a:gd name="connsiteY23" fmla="*/ 78391 h 205139"/>
                <a:gd name="connsiteX24" fmla="*/ 238455 w 326344"/>
                <a:gd name="connsiteY24" fmla="*/ 76675 h 205139"/>
                <a:gd name="connsiteX25" fmla="*/ 193842 w 326344"/>
                <a:gd name="connsiteY25" fmla="*/ 88901 h 205139"/>
                <a:gd name="connsiteX26" fmla="*/ 144296 w 326344"/>
                <a:gd name="connsiteY26" fmla="*/ 108848 h 205139"/>
                <a:gd name="connsiteX27" fmla="*/ 126707 w 326344"/>
                <a:gd name="connsiteY27" fmla="*/ 115926 h 205139"/>
                <a:gd name="connsiteX28" fmla="*/ 232020 w 326344"/>
                <a:gd name="connsiteY28" fmla="*/ 73029 h 205139"/>
                <a:gd name="connsiteX29" fmla="*/ 242531 w 326344"/>
                <a:gd name="connsiteY29" fmla="*/ 71098 h 205139"/>
                <a:gd name="connsiteX30" fmla="*/ 242531 w 326344"/>
                <a:gd name="connsiteY30" fmla="*/ 79249 h 205139"/>
                <a:gd name="connsiteX31" fmla="*/ 262906 w 326344"/>
                <a:gd name="connsiteY31" fmla="*/ 68739 h 205139"/>
                <a:gd name="connsiteX32" fmla="*/ 260976 w 326344"/>
                <a:gd name="connsiteY32" fmla="*/ 71527 h 205139"/>
                <a:gd name="connsiteX33" fmla="*/ 257974 w 326344"/>
                <a:gd name="connsiteY33" fmla="*/ 64020 h 205139"/>
                <a:gd name="connsiteX34" fmla="*/ 213789 w 326344"/>
                <a:gd name="connsiteY34" fmla="*/ 62948 h 205139"/>
                <a:gd name="connsiteX35" fmla="*/ 102042 w 326344"/>
                <a:gd name="connsiteY35" fmla="*/ 112494 h 205139"/>
                <a:gd name="connsiteX36" fmla="*/ 64293 w 326344"/>
                <a:gd name="connsiteY36" fmla="*/ 141664 h 205139"/>
                <a:gd name="connsiteX37" fmla="*/ 62791 w 326344"/>
                <a:gd name="connsiteY37" fmla="*/ 141664 h 205139"/>
                <a:gd name="connsiteX38" fmla="*/ 141722 w 326344"/>
                <a:gd name="connsiteY38" fmla="*/ 88043 h 205139"/>
                <a:gd name="connsiteX39" fmla="*/ 218937 w 326344"/>
                <a:gd name="connsiteY39" fmla="*/ 55012 h 205139"/>
                <a:gd name="connsiteX40" fmla="*/ 255185 w 326344"/>
                <a:gd name="connsiteY40" fmla="*/ 57586 h 205139"/>
                <a:gd name="connsiteX41" fmla="*/ 262906 w 326344"/>
                <a:gd name="connsiteY41" fmla="*/ 69597 h 205139"/>
                <a:gd name="connsiteX42" fmla="*/ 288645 w 326344"/>
                <a:gd name="connsiteY42" fmla="*/ 53296 h 205139"/>
                <a:gd name="connsiteX43" fmla="*/ 283068 w 326344"/>
                <a:gd name="connsiteY43" fmla="*/ 62304 h 205139"/>
                <a:gd name="connsiteX44" fmla="*/ 272559 w 326344"/>
                <a:gd name="connsiteY44" fmla="*/ 43858 h 205139"/>
                <a:gd name="connsiteX45" fmla="*/ 287358 w 326344"/>
                <a:gd name="connsiteY45" fmla="*/ 43858 h 205139"/>
                <a:gd name="connsiteX46" fmla="*/ 291648 w 326344"/>
                <a:gd name="connsiteY46" fmla="*/ 43858 h 205139"/>
                <a:gd name="connsiteX47" fmla="*/ 288645 w 326344"/>
                <a:gd name="connsiteY47" fmla="*/ 55012 h 205139"/>
                <a:gd name="connsiteX48" fmla="*/ 234594 w 326344"/>
                <a:gd name="connsiteY48" fmla="*/ 31847 h 205139"/>
                <a:gd name="connsiteX49" fmla="*/ 207355 w 326344"/>
                <a:gd name="connsiteY49" fmla="*/ 35708 h 205139"/>
                <a:gd name="connsiteX50" fmla="*/ 94535 w 326344"/>
                <a:gd name="connsiteY50" fmla="*/ 84182 h 205139"/>
                <a:gd name="connsiteX51" fmla="*/ 46490 w 326344"/>
                <a:gd name="connsiteY51" fmla="*/ 121074 h 205139"/>
                <a:gd name="connsiteX52" fmla="*/ 46490 w 326344"/>
                <a:gd name="connsiteY52" fmla="*/ 121074 h 205139"/>
                <a:gd name="connsiteX53" fmla="*/ 52281 w 326344"/>
                <a:gd name="connsiteY53" fmla="*/ 114210 h 205139"/>
                <a:gd name="connsiteX54" fmla="*/ 52281 w 326344"/>
                <a:gd name="connsiteY54" fmla="*/ 113138 h 205139"/>
                <a:gd name="connsiteX55" fmla="*/ 59144 w 326344"/>
                <a:gd name="connsiteY55" fmla="*/ 107132 h 205139"/>
                <a:gd name="connsiteX56" fmla="*/ 83381 w 326344"/>
                <a:gd name="connsiteY56" fmla="*/ 86756 h 205139"/>
                <a:gd name="connsiteX57" fmla="*/ 103543 w 326344"/>
                <a:gd name="connsiteY57" fmla="*/ 75388 h 205139"/>
                <a:gd name="connsiteX58" fmla="*/ 201564 w 326344"/>
                <a:gd name="connsiteY58" fmla="*/ 32491 h 205139"/>
                <a:gd name="connsiteX59" fmla="*/ 266982 w 326344"/>
                <a:gd name="connsiteY59" fmla="*/ 24555 h 205139"/>
                <a:gd name="connsiteX60" fmla="*/ 274918 w 326344"/>
                <a:gd name="connsiteY60" fmla="*/ 24555 h 205139"/>
                <a:gd name="connsiteX61" fmla="*/ 234594 w 326344"/>
                <a:gd name="connsiteY61" fmla="*/ 33563 h 205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326344" h="205139">
                  <a:moveTo>
                    <a:pt x="52710" y="203651"/>
                  </a:moveTo>
                  <a:cubicBezTo>
                    <a:pt x="89837" y="208151"/>
                    <a:pt x="127480" y="202516"/>
                    <a:pt x="161669" y="187350"/>
                  </a:cubicBezTo>
                  <a:cubicBezTo>
                    <a:pt x="207054" y="173614"/>
                    <a:pt x="248815" y="149948"/>
                    <a:pt x="283926" y="118071"/>
                  </a:cubicBezTo>
                  <a:cubicBezTo>
                    <a:pt x="299841" y="102186"/>
                    <a:pt x="312067" y="83002"/>
                    <a:pt x="319745" y="61875"/>
                  </a:cubicBezTo>
                  <a:cubicBezTo>
                    <a:pt x="321290" y="57646"/>
                    <a:pt x="322362" y="53257"/>
                    <a:pt x="322963" y="48792"/>
                  </a:cubicBezTo>
                  <a:cubicBezTo>
                    <a:pt x="329397" y="41714"/>
                    <a:pt x="325537" y="30989"/>
                    <a:pt x="320603" y="23697"/>
                  </a:cubicBezTo>
                  <a:cubicBezTo>
                    <a:pt x="316078" y="17382"/>
                    <a:pt x="309922" y="12417"/>
                    <a:pt x="302801" y="9326"/>
                  </a:cubicBezTo>
                  <a:cubicBezTo>
                    <a:pt x="290768" y="2628"/>
                    <a:pt x="277084" y="-566"/>
                    <a:pt x="263336" y="103"/>
                  </a:cubicBezTo>
                  <a:cubicBezTo>
                    <a:pt x="245126" y="-304"/>
                    <a:pt x="226937" y="1789"/>
                    <a:pt x="209285" y="6323"/>
                  </a:cubicBezTo>
                  <a:cubicBezTo>
                    <a:pt x="189552" y="11366"/>
                    <a:pt x="170184" y="17818"/>
                    <a:pt x="151374" y="25627"/>
                  </a:cubicBezTo>
                  <a:cubicBezTo>
                    <a:pt x="133722" y="32051"/>
                    <a:pt x="116541" y="39648"/>
                    <a:pt x="99897" y="48363"/>
                  </a:cubicBezTo>
                  <a:cubicBezTo>
                    <a:pt x="82824" y="58995"/>
                    <a:pt x="66673" y="71049"/>
                    <a:pt x="51637" y="84396"/>
                  </a:cubicBezTo>
                  <a:cubicBezTo>
                    <a:pt x="35744" y="95479"/>
                    <a:pt x="21631" y="108934"/>
                    <a:pt x="9813" y="124291"/>
                  </a:cubicBezTo>
                  <a:cubicBezTo>
                    <a:pt x="3657" y="133908"/>
                    <a:pt x="332" y="145051"/>
                    <a:pt x="161" y="156464"/>
                  </a:cubicBezTo>
                  <a:cubicBezTo>
                    <a:pt x="-53" y="159462"/>
                    <a:pt x="-53" y="162474"/>
                    <a:pt x="161" y="165472"/>
                  </a:cubicBezTo>
                  <a:cubicBezTo>
                    <a:pt x="3164" y="180802"/>
                    <a:pt x="14253" y="193289"/>
                    <a:pt x="29116" y="198074"/>
                  </a:cubicBezTo>
                  <a:cubicBezTo>
                    <a:pt x="36688" y="200987"/>
                    <a:pt x="44624" y="202864"/>
                    <a:pt x="52710" y="203651"/>
                  </a:cubicBezTo>
                  <a:close/>
                  <a:moveTo>
                    <a:pt x="201564" y="121288"/>
                  </a:moveTo>
                  <a:cubicBezTo>
                    <a:pt x="176297" y="137345"/>
                    <a:pt x="148950" y="149830"/>
                    <a:pt x="120273" y="158394"/>
                  </a:cubicBezTo>
                  <a:cubicBezTo>
                    <a:pt x="105752" y="162918"/>
                    <a:pt x="90910" y="166287"/>
                    <a:pt x="75874" y="168475"/>
                  </a:cubicBezTo>
                  <a:cubicBezTo>
                    <a:pt x="72014" y="168475"/>
                    <a:pt x="66223" y="170191"/>
                    <a:pt x="60003" y="170834"/>
                  </a:cubicBezTo>
                  <a:cubicBezTo>
                    <a:pt x="81408" y="166701"/>
                    <a:pt x="102471" y="161039"/>
                    <a:pt x="123062" y="153890"/>
                  </a:cubicBezTo>
                  <a:cubicBezTo>
                    <a:pt x="151653" y="144751"/>
                    <a:pt x="179428" y="133199"/>
                    <a:pt x="206068" y="119358"/>
                  </a:cubicBezTo>
                  <a:close/>
                  <a:moveTo>
                    <a:pt x="242531" y="78391"/>
                  </a:moveTo>
                  <a:cubicBezTo>
                    <a:pt x="241458" y="77282"/>
                    <a:pt x="239999" y="76660"/>
                    <a:pt x="238455" y="76675"/>
                  </a:cubicBezTo>
                  <a:cubicBezTo>
                    <a:pt x="222969" y="78086"/>
                    <a:pt x="207870" y="82226"/>
                    <a:pt x="193842" y="88901"/>
                  </a:cubicBezTo>
                  <a:cubicBezTo>
                    <a:pt x="177112" y="95335"/>
                    <a:pt x="160811" y="101984"/>
                    <a:pt x="144296" y="108848"/>
                  </a:cubicBezTo>
                  <a:lnTo>
                    <a:pt x="126707" y="115926"/>
                  </a:lnTo>
                  <a:cubicBezTo>
                    <a:pt x="159438" y="96360"/>
                    <a:pt x="194936" y="81895"/>
                    <a:pt x="232020" y="73029"/>
                  </a:cubicBezTo>
                  <a:cubicBezTo>
                    <a:pt x="233951" y="73029"/>
                    <a:pt x="241029" y="70026"/>
                    <a:pt x="242531" y="71098"/>
                  </a:cubicBezTo>
                  <a:cubicBezTo>
                    <a:pt x="244032" y="72171"/>
                    <a:pt x="244461" y="76460"/>
                    <a:pt x="242531" y="79249"/>
                  </a:cubicBezTo>
                  <a:close/>
                  <a:moveTo>
                    <a:pt x="262906" y="68739"/>
                  </a:moveTo>
                  <a:cubicBezTo>
                    <a:pt x="262414" y="69762"/>
                    <a:pt x="261769" y="70704"/>
                    <a:pt x="260976" y="71527"/>
                  </a:cubicBezTo>
                  <a:cubicBezTo>
                    <a:pt x="260697" y="68793"/>
                    <a:pt x="259668" y="66189"/>
                    <a:pt x="257974" y="64020"/>
                  </a:cubicBezTo>
                  <a:cubicBezTo>
                    <a:pt x="248536" y="50937"/>
                    <a:pt x="226229" y="59730"/>
                    <a:pt x="213789" y="62948"/>
                  </a:cubicBezTo>
                  <a:cubicBezTo>
                    <a:pt x="174024" y="73057"/>
                    <a:pt x="136231" y="89808"/>
                    <a:pt x="102042" y="112494"/>
                  </a:cubicBezTo>
                  <a:cubicBezTo>
                    <a:pt x="88851" y="121410"/>
                    <a:pt x="76239" y="131154"/>
                    <a:pt x="64293" y="141664"/>
                  </a:cubicBezTo>
                  <a:lnTo>
                    <a:pt x="62791" y="141664"/>
                  </a:lnTo>
                  <a:cubicBezTo>
                    <a:pt x="84947" y="118322"/>
                    <a:pt x="111865" y="100032"/>
                    <a:pt x="141722" y="88043"/>
                  </a:cubicBezTo>
                  <a:cubicBezTo>
                    <a:pt x="166409" y="74742"/>
                    <a:pt x="192255" y="63688"/>
                    <a:pt x="218937" y="55012"/>
                  </a:cubicBezTo>
                  <a:cubicBezTo>
                    <a:pt x="230948" y="51513"/>
                    <a:pt x="243796" y="52425"/>
                    <a:pt x="255185" y="57586"/>
                  </a:cubicBezTo>
                  <a:cubicBezTo>
                    <a:pt x="260118" y="59302"/>
                    <a:pt x="265266" y="62733"/>
                    <a:pt x="262906" y="69597"/>
                  </a:cubicBezTo>
                  <a:close/>
                  <a:moveTo>
                    <a:pt x="288645" y="53296"/>
                  </a:moveTo>
                  <a:cubicBezTo>
                    <a:pt x="287015" y="56438"/>
                    <a:pt x="285149" y="59450"/>
                    <a:pt x="283068" y="62304"/>
                  </a:cubicBezTo>
                  <a:cubicBezTo>
                    <a:pt x="281996" y="55055"/>
                    <a:pt x="278264" y="48468"/>
                    <a:pt x="272559" y="43858"/>
                  </a:cubicBezTo>
                  <a:cubicBezTo>
                    <a:pt x="277491" y="43539"/>
                    <a:pt x="282425" y="43539"/>
                    <a:pt x="287358" y="43858"/>
                  </a:cubicBezTo>
                  <a:lnTo>
                    <a:pt x="291648" y="43858"/>
                  </a:lnTo>
                  <a:cubicBezTo>
                    <a:pt x="291476" y="47751"/>
                    <a:pt x="290468" y="51561"/>
                    <a:pt x="288645" y="55012"/>
                  </a:cubicBezTo>
                  <a:close/>
                  <a:moveTo>
                    <a:pt x="234594" y="31847"/>
                  </a:moveTo>
                  <a:cubicBezTo>
                    <a:pt x="225393" y="32156"/>
                    <a:pt x="216278" y="33452"/>
                    <a:pt x="207355" y="35708"/>
                  </a:cubicBezTo>
                  <a:cubicBezTo>
                    <a:pt x="167417" y="45800"/>
                    <a:pt x="129346" y="62161"/>
                    <a:pt x="94535" y="84182"/>
                  </a:cubicBezTo>
                  <a:cubicBezTo>
                    <a:pt x="77483" y="95061"/>
                    <a:pt x="61397" y="107404"/>
                    <a:pt x="46490" y="121074"/>
                  </a:cubicBezTo>
                  <a:lnTo>
                    <a:pt x="46490" y="121074"/>
                  </a:lnTo>
                  <a:cubicBezTo>
                    <a:pt x="48635" y="118285"/>
                    <a:pt x="50780" y="115926"/>
                    <a:pt x="52281" y="114210"/>
                  </a:cubicBezTo>
                  <a:cubicBezTo>
                    <a:pt x="53782" y="112494"/>
                    <a:pt x="52281" y="114210"/>
                    <a:pt x="52281" y="113138"/>
                  </a:cubicBezTo>
                  <a:lnTo>
                    <a:pt x="59144" y="107132"/>
                  </a:lnTo>
                  <a:lnTo>
                    <a:pt x="83381" y="86756"/>
                  </a:lnTo>
                  <a:cubicBezTo>
                    <a:pt x="90031" y="82895"/>
                    <a:pt x="96680" y="79034"/>
                    <a:pt x="103543" y="75388"/>
                  </a:cubicBezTo>
                  <a:cubicBezTo>
                    <a:pt x="135159" y="58761"/>
                    <a:pt x="167911" y="44425"/>
                    <a:pt x="201564" y="32491"/>
                  </a:cubicBezTo>
                  <a:cubicBezTo>
                    <a:pt x="223012" y="27452"/>
                    <a:pt x="244954" y="24793"/>
                    <a:pt x="266982" y="24555"/>
                  </a:cubicBezTo>
                  <a:cubicBezTo>
                    <a:pt x="269620" y="24334"/>
                    <a:pt x="272280" y="24334"/>
                    <a:pt x="274918" y="24555"/>
                  </a:cubicBezTo>
                  <a:cubicBezTo>
                    <a:pt x="261191" y="26142"/>
                    <a:pt x="247678" y="29162"/>
                    <a:pt x="234594" y="3356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532D0DA-2E11-4A91-AEBA-5CF5417338AA}"/>
                </a:ext>
              </a:extLst>
            </p:cNvPr>
            <p:cNvSpPr/>
            <p:nvPr/>
          </p:nvSpPr>
          <p:spPr>
            <a:xfrm>
              <a:off x="7443469" y="685271"/>
              <a:ext cx="924258" cy="634644"/>
            </a:xfrm>
            <a:custGeom>
              <a:avLst/>
              <a:gdLst>
                <a:gd name="connsiteX0" fmla="*/ 313150 w 924258"/>
                <a:gd name="connsiteY0" fmla="*/ 603694 h 634644"/>
                <a:gd name="connsiteX1" fmla="*/ 324089 w 924258"/>
                <a:gd name="connsiteY1" fmla="*/ 597688 h 634644"/>
                <a:gd name="connsiteX2" fmla="*/ 357549 w 924258"/>
                <a:gd name="connsiteY2" fmla="*/ 578599 h 634644"/>
                <a:gd name="connsiteX3" fmla="*/ 361795 w 924258"/>
                <a:gd name="connsiteY3" fmla="*/ 576976 h 634644"/>
                <a:gd name="connsiteX4" fmla="*/ 361838 w 924258"/>
                <a:gd name="connsiteY4" fmla="*/ 576883 h 634644"/>
                <a:gd name="connsiteX5" fmla="*/ 361838 w 924258"/>
                <a:gd name="connsiteY5" fmla="*/ 576883 h 634644"/>
                <a:gd name="connsiteX6" fmla="*/ 370847 w 924258"/>
                <a:gd name="connsiteY6" fmla="*/ 570234 h 634644"/>
                <a:gd name="connsiteX7" fmla="*/ 372133 w 924258"/>
                <a:gd name="connsiteY7" fmla="*/ 570234 h 634644"/>
                <a:gd name="connsiteX8" fmla="*/ 373850 w 924258"/>
                <a:gd name="connsiteY8" fmla="*/ 572379 h 634644"/>
                <a:gd name="connsiteX9" fmla="*/ 381571 w 924258"/>
                <a:gd name="connsiteY9" fmla="*/ 565086 h 634644"/>
                <a:gd name="connsiteX10" fmla="*/ 382858 w 924258"/>
                <a:gd name="connsiteY10" fmla="*/ 565086 h 634644"/>
                <a:gd name="connsiteX11" fmla="*/ 391630 w 924258"/>
                <a:gd name="connsiteY11" fmla="*/ 560254 h 634644"/>
                <a:gd name="connsiteX12" fmla="*/ 391652 w 924258"/>
                <a:gd name="connsiteY12" fmla="*/ 560153 h 634644"/>
                <a:gd name="connsiteX13" fmla="*/ 772580 w 924258"/>
                <a:gd name="connsiteY13" fmla="*/ 345667 h 634644"/>
                <a:gd name="connsiteX14" fmla="*/ 790811 w 924258"/>
                <a:gd name="connsiteY14" fmla="*/ 337516 h 634644"/>
                <a:gd name="connsiteX15" fmla="*/ 790811 w 924258"/>
                <a:gd name="connsiteY15" fmla="*/ 334085 h 634644"/>
                <a:gd name="connsiteX16" fmla="*/ 792312 w 924258"/>
                <a:gd name="connsiteY16" fmla="*/ 334085 h 634644"/>
                <a:gd name="connsiteX17" fmla="*/ 805396 w 924258"/>
                <a:gd name="connsiteY17" fmla="*/ 334085 h 634644"/>
                <a:gd name="connsiteX18" fmla="*/ 810157 w 924258"/>
                <a:gd name="connsiteY18" fmla="*/ 325628 h 634644"/>
                <a:gd name="connsiteX19" fmla="*/ 809471 w 924258"/>
                <a:gd name="connsiteY19" fmla="*/ 324004 h 634644"/>
                <a:gd name="connsiteX20" fmla="*/ 809471 w 924258"/>
                <a:gd name="connsiteY20" fmla="*/ 324004 h 634644"/>
                <a:gd name="connsiteX21" fmla="*/ 830920 w 924258"/>
                <a:gd name="connsiteY21" fmla="*/ 310706 h 634644"/>
                <a:gd name="connsiteX22" fmla="*/ 918001 w 924258"/>
                <a:gd name="connsiteY22" fmla="*/ 246360 h 634644"/>
                <a:gd name="connsiteX23" fmla="*/ 791025 w 924258"/>
                <a:gd name="connsiteY23" fmla="*/ 129 h 634644"/>
                <a:gd name="connsiteX24" fmla="*/ 696437 w 924258"/>
                <a:gd name="connsiteY24" fmla="*/ 34233 h 634644"/>
                <a:gd name="connsiteX25" fmla="*/ 217918 w 924258"/>
                <a:gd name="connsiteY25" fmla="*/ 282179 h 634644"/>
                <a:gd name="connsiteX26" fmla="*/ 214744 w 924258"/>
                <a:gd name="connsiteY26" fmla="*/ 283953 h 634644"/>
                <a:gd name="connsiteX27" fmla="*/ 214701 w 924258"/>
                <a:gd name="connsiteY27" fmla="*/ 284109 h 634644"/>
                <a:gd name="connsiteX28" fmla="*/ 193252 w 924258"/>
                <a:gd name="connsiteY28" fmla="*/ 296979 h 634644"/>
                <a:gd name="connsiteX29" fmla="*/ 185359 w 924258"/>
                <a:gd name="connsiteY29" fmla="*/ 301513 h 634644"/>
                <a:gd name="connsiteX30" fmla="*/ 185316 w 924258"/>
                <a:gd name="connsiteY30" fmla="*/ 301697 h 634644"/>
                <a:gd name="connsiteX31" fmla="*/ 142419 w 924258"/>
                <a:gd name="connsiteY31" fmla="*/ 327650 h 634644"/>
                <a:gd name="connsiteX32" fmla="*/ 117538 w 924258"/>
                <a:gd name="connsiteY32" fmla="*/ 346739 h 634644"/>
                <a:gd name="connsiteX33" fmla="*/ 0 w 924258"/>
                <a:gd name="connsiteY33" fmla="*/ 569591 h 634644"/>
                <a:gd name="connsiteX34" fmla="*/ 46543 w 924258"/>
                <a:gd name="connsiteY34" fmla="*/ 633937 h 634644"/>
                <a:gd name="connsiteX35" fmla="*/ 313150 w 924258"/>
                <a:gd name="connsiteY35" fmla="*/ 603694 h 634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24258" h="634644">
                  <a:moveTo>
                    <a:pt x="313150" y="603694"/>
                  </a:moveTo>
                  <a:lnTo>
                    <a:pt x="324089" y="597688"/>
                  </a:lnTo>
                  <a:lnTo>
                    <a:pt x="357549" y="578599"/>
                  </a:lnTo>
                  <a:cubicBezTo>
                    <a:pt x="359178" y="579324"/>
                    <a:pt x="361066" y="578597"/>
                    <a:pt x="361795" y="576976"/>
                  </a:cubicBezTo>
                  <a:cubicBezTo>
                    <a:pt x="361817" y="576945"/>
                    <a:pt x="361817" y="576913"/>
                    <a:pt x="361838" y="576883"/>
                  </a:cubicBezTo>
                  <a:lnTo>
                    <a:pt x="361838" y="576883"/>
                  </a:lnTo>
                  <a:cubicBezTo>
                    <a:pt x="365914" y="582031"/>
                    <a:pt x="372992" y="576883"/>
                    <a:pt x="370847" y="570234"/>
                  </a:cubicBezTo>
                  <a:lnTo>
                    <a:pt x="372133" y="570234"/>
                  </a:lnTo>
                  <a:lnTo>
                    <a:pt x="373850" y="572379"/>
                  </a:lnTo>
                  <a:cubicBezTo>
                    <a:pt x="378139" y="577312"/>
                    <a:pt x="385431" y="570020"/>
                    <a:pt x="381571" y="565086"/>
                  </a:cubicBezTo>
                  <a:lnTo>
                    <a:pt x="382858" y="565086"/>
                  </a:lnTo>
                  <a:cubicBezTo>
                    <a:pt x="386612" y="566172"/>
                    <a:pt x="390536" y="564008"/>
                    <a:pt x="391630" y="560254"/>
                  </a:cubicBezTo>
                  <a:cubicBezTo>
                    <a:pt x="391630" y="560220"/>
                    <a:pt x="391652" y="560188"/>
                    <a:pt x="391652" y="560153"/>
                  </a:cubicBezTo>
                  <a:cubicBezTo>
                    <a:pt x="487957" y="506746"/>
                    <a:pt x="652682" y="417091"/>
                    <a:pt x="772580" y="345667"/>
                  </a:cubicBezTo>
                  <a:cubicBezTo>
                    <a:pt x="779808" y="347593"/>
                    <a:pt x="787422" y="344196"/>
                    <a:pt x="790811" y="337516"/>
                  </a:cubicBezTo>
                  <a:cubicBezTo>
                    <a:pt x="791197" y="336405"/>
                    <a:pt x="791197" y="335196"/>
                    <a:pt x="790811" y="334085"/>
                  </a:cubicBezTo>
                  <a:lnTo>
                    <a:pt x="792312" y="334085"/>
                  </a:lnTo>
                  <a:cubicBezTo>
                    <a:pt x="796516" y="335790"/>
                    <a:pt x="801192" y="335790"/>
                    <a:pt x="805396" y="334085"/>
                  </a:cubicBezTo>
                  <a:cubicBezTo>
                    <a:pt x="809042" y="333066"/>
                    <a:pt x="811187" y="329278"/>
                    <a:pt x="810157" y="325628"/>
                  </a:cubicBezTo>
                  <a:cubicBezTo>
                    <a:pt x="810007" y="325059"/>
                    <a:pt x="809772" y="324514"/>
                    <a:pt x="809471" y="324004"/>
                  </a:cubicBezTo>
                  <a:lnTo>
                    <a:pt x="809471" y="324004"/>
                  </a:lnTo>
                  <a:lnTo>
                    <a:pt x="830920" y="310706"/>
                  </a:lnTo>
                  <a:cubicBezTo>
                    <a:pt x="879179" y="280463"/>
                    <a:pt x="912425" y="257084"/>
                    <a:pt x="918001" y="246360"/>
                  </a:cubicBezTo>
                  <a:cubicBezTo>
                    <a:pt x="942238" y="200460"/>
                    <a:pt x="895266" y="13428"/>
                    <a:pt x="791025" y="129"/>
                  </a:cubicBezTo>
                  <a:cubicBezTo>
                    <a:pt x="780944" y="-1372"/>
                    <a:pt x="745984" y="12141"/>
                    <a:pt x="696437" y="34233"/>
                  </a:cubicBezTo>
                  <a:cubicBezTo>
                    <a:pt x="569032" y="91715"/>
                    <a:pt x="347039" y="207967"/>
                    <a:pt x="217918" y="282179"/>
                  </a:cubicBezTo>
                  <a:cubicBezTo>
                    <a:pt x="216545" y="281791"/>
                    <a:pt x="215130" y="282587"/>
                    <a:pt x="214744" y="283953"/>
                  </a:cubicBezTo>
                  <a:cubicBezTo>
                    <a:pt x="214722" y="284004"/>
                    <a:pt x="214722" y="284058"/>
                    <a:pt x="214701" y="284109"/>
                  </a:cubicBezTo>
                  <a:lnTo>
                    <a:pt x="193252" y="296979"/>
                  </a:lnTo>
                  <a:cubicBezTo>
                    <a:pt x="189820" y="296052"/>
                    <a:pt x="186281" y="298083"/>
                    <a:pt x="185359" y="301513"/>
                  </a:cubicBezTo>
                  <a:cubicBezTo>
                    <a:pt x="185338" y="301575"/>
                    <a:pt x="185338" y="301635"/>
                    <a:pt x="185316" y="301697"/>
                  </a:cubicBezTo>
                  <a:cubicBezTo>
                    <a:pt x="168586" y="311564"/>
                    <a:pt x="154430" y="320358"/>
                    <a:pt x="142419" y="327650"/>
                  </a:cubicBezTo>
                  <a:cubicBezTo>
                    <a:pt x="133324" y="332901"/>
                    <a:pt x="124960" y="339318"/>
                    <a:pt x="117538" y="346739"/>
                  </a:cubicBezTo>
                  <a:cubicBezTo>
                    <a:pt x="93945" y="380414"/>
                    <a:pt x="644" y="535058"/>
                    <a:pt x="0" y="569591"/>
                  </a:cubicBezTo>
                  <a:cubicBezTo>
                    <a:pt x="1072" y="598482"/>
                    <a:pt x="19432" y="623886"/>
                    <a:pt x="46543" y="633937"/>
                  </a:cubicBezTo>
                  <a:cubicBezTo>
                    <a:pt x="72282" y="637797"/>
                    <a:pt x="283122" y="626001"/>
                    <a:pt x="313150" y="603694"/>
                  </a:cubicBezTo>
                  <a:close/>
                </a:path>
              </a:pathLst>
            </a:custGeom>
            <a:noFill/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341BEB85-1D5D-4E40-9F5A-4ABC53A767D6}"/>
              </a:ext>
            </a:extLst>
          </p:cNvPr>
          <p:cNvSpPr/>
          <p:nvPr userDrawn="1"/>
        </p:nvSpPr>
        <p:spPr>
          <a:xfrm>
            <a:off x="2242348" y="5882103"/>
            <a:ext cx="232412" cy="331809"/>
          </a:xfrm>
          <a:custGeom>
            <a:avLst/>
            <a:gdLst>
              <a:gd name="connsiteX0" fmla="*/ 58381 w 232412"/>
              <a:gd name="connsiteY0" fmla="*/ 89312 h 331809"/>
              <a:gd name="connsiteX1" fmla="*/ 138814 w 232412"/>
              <a:gd name="connsiteY1" fmla="*/ 248890 h 331809"/>
              <a:gd name="connsiteX2" fmla="*/ 169699 w 232412"/>
              <a:gd name="connsiteY2" fmla="*/ 276773 h 331809"/>
              <a:gd name="connsiteX3" fmla="*/ 177636 w 232412"/>
              <a:gd name="connsiteY3" fmla="*/ 207709 h 331809"/>
              <a:gd name="connsiteX4" fmla="*/ 147822 w 232412"/>
              <a:gd name="connsiteY4" fmla="*/ 143363 h 331809"/>
              <a:gd name="connsiteX5" fmla="*/ 90340 w 232412"/>
              <a:gd name="connsiteY5" fmla="*/ 42983 h 331809"/>
              <a:gd name="connsiteX6" fmla="*/ 37147 w 232412"/>
              <a:gd name="connsiteY6" fmla="*/ 86 h 331809"/>
              <a:gd name="connsiteX7" fmla="*/ 5403 w 232412"/>
              <a:gd name="connsiteY7" fmla="*/ 26253 h 331809"/>
              <a:gd name="connsiteX8" fmla="*/ 899 w 232412"/>
              <a:gd name="connsiteY8" fmla="*/ 69151 h 331809"/>
              <a:gd name="connsiteX9" fmla="*/ 93128 w 232412"/>
              <a:gd name="connsiteY9" fmla="*/ 272484 h 331809"/>
              <a:gd name="connsiteX10" fmla="*/ 173989 w 232412"/>
              <a:gd name="connsiteY10" fmla="*/ 331682 h 331809"/>
              <a:gd name="connsiteX11" fmla="*/ 229112 w 232412"/>
              <a:gd name="connsiteY11" fmla="*/ 280420 h 331809"/>
              <a:gd name="connsiteX12" fmla="*/ 225037 w 232412"/>
              <a:gd name="connsiteY12" fmla="*/ 201060 h 331809"/>
              <a:gd name="connsiteX13" fmla="*/ 167126 w 232412"/>
              <a:gd name="connsiteY13" fmla="*/ 61858 h 33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2412" h="331809">
                <a:moveTo>
                  <a:pt x="58381" y="89312"/>
                </a:moveTo>
                <a:lnTo>
                  <a:pt x="138814" y="248890"/>
                </a:lnTo>
                <a:cubicBezTo>
                  <a:pt x="145248" y="261974"/>
                  <a:pt x="154900" y="276988"/>
                  <a:pt x="169699" y="276773"/>
                </a:cubicBezTo>
                <a:cubicBezTo>
                  <a:pt x="181711" y="255818"/>
                  <a:pt x="184585" y="230852"/>
                  <a:pt x="177636" y="207709"/>
                </a:cubicBezTo>
                <a:cubicBezTo>
                  <a:pt x="170772" y="184973"/>
                  <a:pt x="160734" y="163310"/>
                  <a:pt x="147822" y="143363"/>
                </a:cubicBezTo>
                <a:lnTo>
                  <a:pt x="90340" y="42983"/>
                </a:lnTo>
                <a:cubicBezTo>
                  <a:pt x="78328" y="21535"/>
                  <a:pt x="60955" y="-1416"/>
                  <a:pt x="37147" y="86"/>
                </a:cubicBezTo>
                <a:cubicBezTo>
                  <a:pt x="22648" y="2510"/>
                  <a:pt x="10551" y="12483"/>
                  <a:pt x="5403" y="26253"/>
                </a:cubicBezTo>
                <a:cubicBezTo>
                  <a:pt x="363" y="39959"/>
                  <a:pt x="-1182" y="54695"/>
                  <a:pt x="899" y="69151"/>
                </a:cubicBezTo>
                <a:cubicBezTo>
                  <a:pt x="7762" y="144221"/>
                  <a:pt x="51089" y="210068"/>
                  <a:pt x="93128" y="272484"/>
                </a:cubicBezTo>
                <a:cubicBezTo>
                  <a:pt x="112861" y="301654"/>
                  <a:pt x="139028" y="334256"/>
                  <a:pt x="173989" y="331682"/>
                </a:cubicBezTo>
                <a:cubicBezTo>
                  <a:pt x="201250" y="327757"/>
                  <a:pt x="223214" y="307338"/>
                  <a:pt x="229112" y="280420"/>
                </a:cubicBezTo>
                <a:cubicBezTo>
                  <a:pt x="234624" y="254059"/>
                  <a:pt x="233209" y="226712"/>
                  <a:pt x="225037" y="201060"/>
                </a:cubicBezTo>
                <a:cubicBezTo>
                  <a:pt x="212447" y="152136"/>
                  <a:pt x="192950" y="105271"/>
                  <a:pt x="167126" y="61858"/>
                </a:cubicBezTo>
              </a:path>
            </a:pathLst>
          </a:custGeom>
          <a:noFill/>
          <a:ln w="21447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A7D28F8-1CED-4CE9-9861-27F7C0973D72}"/>
              </a:ext>
            </a:extLst>
          </p:cNvPr>
          <p:cNvGrpSpPr/>
          <p:nvPr userDrawn="1"/>
        </p:nvGrpSpPr>
        <p:grpSpPr>
          <a:xfrm>
            <a:off x="604218" y="4380842"/>
            <a:ext cx="493957" cy="416899"/>
            <a:chOff x="604218" y="4380842"/>
            <a:chExt cx="493957" cy="41689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636679E-F37F-4A9A-A119-5839677C1285}"/>
                </a:ext>
              </a:extLst>
            </p:cNvPr>
            <p:cNvSpPr/>
            <p:nvPr/>
          </p:nvSpPr>
          <p:spPr>
            <a:xfrm>
              <a:off x="668709" y="4423742"/>
              <a:ext cx="429466" cy="373999"/>
            </a:xfrm>
            <a:custGeom>
              <a:avLst/>
              <a:gdLst>
                <a:gd name="connsiteX0" fmla="*/ 413309 w 429466"/>
                <a:gd name="connsiteY0" fmla="*/ 130991 h 373999"/>
                <a:gd name="connsiteX1" fmla="*/ 294269 w 429466"/>
                <a:gd name="connsiteY1" fmla="*/ 276198 h 373999"/>
                <a:gd name="connsiteX2" fmla="*/ 215124 w 429466"/>
                <a:gd name="connsiteY2" fmla="*/ 340544 h 373999"/>
                <a:gd name="connsiteX3" fmla="*/ 184452 w 429466"/>
                <a:gd name="connsiteY3" fmla="*/ 361993 h 373999"/>
                <a:gd name="connsiteX4" fmla="*/ 62195 w 429466"/>
                <a:gd name="connsiteY4" fmla="*/ 359634 h 373999"/>
                <a:gd name="connsiteX5" fmla="*/ 5142 w 429466"/>
                <a:gd name="connsiteY5" fmla="*/ 315235 h 373999"/>
                <a:gd name="connsiteX6" fmla="*/ 8573 w 429466"/>
                <a:gd name="connsiteY6" fmla="*/ 245956 h 373999"/>
                <a:gd name="connsiteX7" fmla="*/ 76351 w 429466"/>
                <a:gd name="connsiteY7" fmla="*/ 142574 h 373999"/>
                <a:gd name="connsiteX8" fmla="*/ 95011 w 429466"/>
                <a:gd name="connsiteY8" fmla="*/ 121125 h 373999"/>
                <a:gd name="connsiteX9" fmla="*/ 170940 w 429466"/>
                <a:gd name="connsiteY9" fmla="*/ 49701 h 373999"/>
                <a:gd name="connsiteX10" fmla="*/ 329660 w 429466"/>
                <a:gd name="connsiteY10" fmla="*/ 369 h 373999"/>
                <a:gd name="connsiteX11" fmla="*/ 428752 w 429466"/>
                <a:gd name="connsiteY11" fmla="*/ 59567 h 373999"/>
                <a:gd name="connsiteX12" fmla="*/ 413309 w 429466"/>
                <a:gd name="connsiteY12" fmla="*/ 130991 h 373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466" h="373999">
                  <a:moveTo>
                    <a:pt x="413309" y="130991"/>
                  </a:moveTo>
                  <a:cubicBezTo>
                    <a:pt x="383221" y="186522"/>
                    <a:pt x="342818" y="235811"/>
                    <a:pt x="294269" y="276198"/>
                  </a:cubicBezTo>
                  <a:cubicBezTo>
                    <a:pt x="268745" y="298934"/>
                    <a:pt x="241720" y="320168"/>
                    <a:pt x="215124" y="340544"/>
                  </a:cubicBezTo>
                  <a:cubicBezTo>
                    <a:pt x="205613" y="348673"/>
                    <a:pt x="195342" y="355837"/>
                    <a:pt x="184452" y="361993"/>
                  </a:cubicBezTo>
                  <a:cubicBezTo>
                    <a:pt x="145255" y="378809"/>
                    <a:pt x="100715" y="377951"/>
                    <a:pt x="62195" y="359634"/>
                  </a:cubicBezTo>
                  <a:cubicBezTo>
                    <a:pt x="38224" y="352620"/>
                    <a:pt x="17824" y="336748"/>
                    <a:pt x="5142" y="315235"/>
                  </a:cubicBezTo>
                  <a:cubicBezTo>
                    <a:pt x="-2749" y="292564"/>
                    <a:pt x="-1520" y="267726"/>
                    <a:pt x="8573" y="245956"/>
                  </a:cubicBezTo>
                  <a:cubicBezTo>
                    <a:pt x="24683" y="207649"/>
                    <a:pt x="47653" y="172623"/>
                    <a:pt x="76351" y="142574"/>
                  </a:cubicBezTo>
                  <a:lnTo>
                    <a:pt x="95011" y="121125"/>
                  </a:lnTo>
                  <a:cubicBezTo>
                    <a:pt x="118330" y="95279"/>
                    <a:pt x="143723" y="71407"/>
                    <a:pt x="170940" y="49701"/>
                  </a:cubicBezTo>
                  <a:cubicBezTo>
                    <a:pt x="216228" y="14782"/>
                    <a:pt x="272553" y="-2741"/>
                    <a:pt x="329660" y="369"/>
                  </a:cubicBezTo>
                  <a:cubicBezTo>
                    <a:pt x="366980" y="2085"/>
                    <a:pt x="420816" y="16885"/>
                    <a:pt x="428752" y="59567"/>
                  </a:cubicBezTo>
                  <a:cubicBezTo>
                    <a:pt x="431541" y="84426"/>
                    <a:pt x="426118" y="109500"/>
                    <a:pt x="413309" y="130991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C3BC347-31F7-4732-B0AC-792C2EF2D39A}"/>
                </a:ext>
              </a:extLst>
            </p:cNvPr>
            <p:cNvSpPr/>
            <p:nvPr/>
          </p:nvSpPr>
          <p:spPr>
            <a:xfrm>
              <a:off x="625979" y="4380842"/>
              <a:ext cx="429293" cy="374056"/>
            </a:xfrm>
            <a:custGeom>
              <a:avLst/>
              <a:gdLst>
                <a:gd name="connsiteX0" fmla="*/ 413357 w 429293"/>
                <a:gd name="connsiteY0" fmla="*/ 130994 h 374056"/>
                <a:gd name="connsiteX1" fmla="*/ 294102 w 429293"/>
                <a:gd name="connsiteY1" fmla="*/ 276416 h 374056"/>
                <a:gd name="connsiteX2" fmla="*/ 214957 w 429293"/>
                <a:gd name="connsiteY2" fmla="*/ 340762 h 374056"/>
                <a:gd name="connsiteX3" fmla="*/ 184500 w 429293"/>
                <a:gd name="connsiteY3" fmla="*/ 362211 h 374056"/>
                <a:gd name="connsiteX4" fmla="*/ 62243 w 429293"/>
                <a:gd name="connsiteY4" fmla="*/ 359851 h 374056"/>
                <a:gd name="connsiteX5" fmla="*/ 4975 w 429293"/>
                <a:gd name="connsiteY5" fmla="*/ 315238 h 374056"/>
                <a:gd name="connsiteX6" fmla="*/ 8621 w 429293"/>
                <a:gd name="connsiteY6" fmla="*/ 246174 h 374056"/>
                <a:gd name="connsiteX7" fmla="*/ 76184 w 429293"/>
                <a:gd name="connsiteY7" fmla="*/ 142577 h 374056"/>
                <a:gd name="connsiteX8" fmla="*/ 94845 w 429293"/>
                <a:gd name="connsiteY8" fmla="*/ 121128 h 374056"/>
                <a:gd name="connsiteX9" fmla="*/ 170773 w 429293"/>
                <a:gd name="connsiteY9" fmla="*/ 49918 h 374056"/>
                <a:gd name="connsiteX10" fmla="*/ 329278 w 429293"/>
                <a:gd name="connsiteY10" fmla="*/ 372 h 374056"/>
                <a:gd name="connsiteX11" fmla="*/ 428585 w 429293"/>
                <a:gd name="connsiteY11" fmla="*/ 59571 h 374056"/>
                <a:gd name="connsiteX12" fmla="*/ 413357 w 429293"/>
                <a:gd name="connsiteY12" fmla="*/ 130994 h 37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293" h="374056">
                  <a:moveTo>
                    <a:pt x="413357" y="130994"/>
                  </a:moveTo>
                  <a:cubicBezTo>
                    <a:pt x="383140" y="186568"/>
                    <a:pt x="342677" y="235900"/>
                    <a:pt x="294102" y="276416"/>
                  </a:cubicBezTo>
                  <a:cubicBezTo>
                    <a:pt x="268579" y="298937"/>
                    <a:pt x="241768" y="320386"/>
                    <a:pt x="214957" y="340762"/>
                  </a:cubicBezTo>
                  <a:cubicBezTo>
                    <a:pt x="205447" y="348784"/>
                    <a:pt x="195254" y="355948"/>
                    <a:pt x="184500" y="362211"/>
                  </a:cubicBezTo>
                  <a:cubicBezTo>
                    <a:pt x="145260" y="378812"/>
                    <a:pt x="100814" y="377954"/>
                    <a:pt x="62243" y="359851"/>
                  </a:cubicBezTo>
                  <a:cubicBezTo>
                    <a:pt x="38265" y="352623"/>
                    <a:pt x="17846" y="336730"/>
                    <a:pt x="4975" y="315238"/>
                  </a:cubicBezTo>
                  <a:cubicBezTo>
                    <a:pt x="-2747" y="292610"/>
                    <a:pt x="-1440" y="267858"/>
                    <a:pt x="8621" y="246174"/>
                  </a:cubicBezTo>
                  <a:cubicBezTo>
                    <a:pt x="24570" y="207780"/>
                    <a:pt x="47475" y="172647"/>
                    <a:pt x="76184" y="142577"/>
                  </a:cubicBezTo>
                  <a:lnTo>
                    <a:pt x="94845" y="121128"/>
                  </a:lnTo>
                  <a:cubicBezTo>
                    <a:pt x="118172" y="95368"/>
                    <a:pt x="143565" y="71539"/>
                    <a:pt x="170773" y="49918"/>
                  </a:cubicBezTo>
                  <a:cubicBezTo>
                    <a:pt x="215911" y="14850"/>
                    <a:pt x="272199" y="-2759"/>
                    <a:pt x="329278" y="372"/>
                  </a:cubicBezTo>
                  <a:cubicBezTo>
                    <a:pt x="366599" y="2088"/>
                    <a:pt x="420435" y="16888"/>
                    <a:pt x="428585" y="59571"/>
                  </a:cubicBezTo>
                  <a:cubicBezTo>
                    <a:pt x="431344" y="84408"/>
                    <a:pt x="426003" y="109460"/>
                    <a:pt x="413357" y="130994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5FB1063-86A9-4EF2-897F-FDEDE800EC79}"/>
                </a:ext>
              </a:extLst>
            </p:cNvPr>
            <p:cNvSpPr/>
            <p:nvPr/>
          </p:nvSpPr>
          <p:spPr>
            <a:xfrm>
              <a:off x="723397" y="4506029"/>
              <a:ext cx="196469" cy="150354"/>
            </a:xfrm>
            <a:custGeom>
              <a:avLst/>
              <a:gdLst>
                <a:gd name="connsiteX0" fmla="*/ 0 w 196469"/>
                <a:gd name="connsiteY0" fmla="*/ 16 h 150354"/>
                <a:gd name="connsiteX1" fmla="*/ 142419 w 196469"/>
                <a:gd name="connsiteY1" fmla="*/ 49348 h 150354"/>
                <a:gd name="connsiteX2" fmla="*/ 176093 w 196469"/>
                <a:gd name="connsiteY2" fmla="*/ 75301 h 150354"/>
                <a:gd name="connsiteX3" fmla="*/ 184887 w 196469"/>
                <a:gd name="connsiteY3" fmla="*/ 99323 h 150354"/>
                <a:gd name="connsiteX4" fmla="*/ 196470 w 196469"/>
                <a:gd name="connsiteY4" fmla="*/ 150371 h 15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69" h="150354">
                  <a:moveTo>
                    <a:pt x="0" y="16"/>
                  </a:moveTo>
                  <a:cubicBezTo>
                    <a:pt x="48873" y="12091"/>
                    <a:pt x="96545" y="28607"/>
                    <a:pt x="142419" y="49348"/>
                  </a:cubicBezTo>
                  <a:cubicBezTo>
                    <a:pt x="155835" y="54710"/>
                    <a:pt x="167495" y="63697"/>
                    <a:pt x="176093" y="75301"/>
                  </a:cubicBezTo>
                  <a:cubicBezTo>
                    <a:pt x="180209" y="82829"/>
                    <a:pt x="183174" y="90915"/>
                    <a:pt x="184887" y="99323"/>
                  </a:cubicBezTo>
                  <a:cubicBezTo>
                    <a:pt x="189177" y="116053"/>
                    <a:pt x="193038" y="133212"/>
                    <a:pt x="196470" y="150371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BC644DA7-5C60-4A5A-95BD-04C59F9E0805}"/>
                </a:ext>
              </a:extLst>
            </p:cNvPr>
            <p:cNvSpPr/>
            <p:nvPr/>
          </p:nvSpPr>
          <p:spPr>
            <a:xfrm>
              <a:off x="615000" y="4491015"/>
              <a:ext cx="315590" cy="275185"/>
            </a:xfrm>
            <a:custGeom>
              <a:avLst/>
              <a:gdLst>
                <a:gd name="connsiteX0" fmla="*/ 142929 w 315590"/>
                <a:gd name="connsiteY0" fmla="*/ 275202 h 275185"/>
                <a:gd name="connsiteX1" fmla="*/ 69360 w 315590"/>
                <a:gd name="connsiteY1" fmla="*/ 259759 h 275185"/>
                <a:gd name="connsiteX2" fmla="*/ 6087 w 315590"/>
                <a:gd name="connsiteY2" fmla="*/ 209569 h 275185"/>
                <a:gd name="connsiteX3" fmla="*/ 9518 w 315590"/>
                <a:gd name="connsiteY3" fmla="*/ 132139 h 275185"/>
                <a:gd name="connsiteX4" fmla="*/ 79226 w 315590"/>
                <a:gd name="connsiteY4" fmla="*/ 24896 h 275185"/>
                <a:gd name="connsiteX5" fmla="*/ 100675 w 315590"/>
                <a:gd name="connsiteY5" fmla="*/ 16 h 275185"/>
                <a:gd name="connsiteX6" fmla="*/ 108611 w 315590"/>
                <a:gd name="connsiteY6" fmla="*/ 1088 h 275185"/>
                <a:gd name="connsiteX7" fmla="*/ 260467 w 315590"/>
                <a:gd name="connsiteY7" fmla="*/ 56426 h 275185"/>
                <a:gd name="connsiteX8" fmla="*/ 263470 w 315590"/>
                <a:gd name="connsiteY8" fmla="*/ 58785 h 275185"/>
                <a:gd name="connsiteX9" fmla="*/ 298860 w 315590"/>
                <a:gd name="connsiteY9" fmla="*/ 90100 h 275185"/>
                <a:gd name="connsiteX10" fmla="*/ 311301 w 315590"/>
                <a:gd name="connsiteY10" fmla="*/ 149513 h 275185"/>
                <a:gd name="connsiteX11" fmla="*/ 315590 w 315590"/>
                <a:gd name="connsiteY11" fmla="*/ 166672 h 275185"/>
                <a:gd name="connsiteX12" fmla="*/ 311301 w 315590"/>
                <a:gd name="connsiteY12" fmla="*/ 173535 h 275185"/>
                <a:gd name="connsiteX13" fmla="*/ 231726 w 315590"/>
                <a:gd name="connsiteY13" fmla="*/ 238954 h 275185"/>
                <a:gd name="connsiteX14" fmla="*/ 199553 w 315590"/>
                <a:gd name="connsiteY14" fmla="*/ 260402 h 275185"/>
                <a:gd name="connsiteX15" fmla="*/ 142929 w 315590"/>
                <a:gd name="connsiteY15" fmla="*/ 275202 h 275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5590" h="275185">
                  <a:moveTo>
                    <a:pt x="142929" y="275202"/>
                  </a:moveTo>
                  <a:cubicBezTo>
                    <a:pt x="117654" y="274730"/>
                    <a:pt x="92694" y="269475"/>
                    <a:pt x="69360" y="259759"/>
                  </a:cubicBezTo>
                  <a:cubicBezTo>
                    <a:pt x="42371" y="252230"/>
                    <a:pt x="19558" y="234128"/>
                    <a:pt x="6087" y="209569"/>
                  </a:cubicBezTo>
                  <a:cubicBezTo>
                    <a:pt x="-3085" y="184324"/>
                    <a:pt x="-1852" y="156462"/>
                    <a:pt x="9518" y="132139"/>
                  </a:cubicBezTo>
                  <a:cubicBezTo>
                    <a:pt x="26010" y="92438"/>
                    <a:pt x="49636" y="56083"/>
                    <a:pt x="79226" y="24896"/>
                  </a:cubicBezTo>
                  <a:lnTo>
                    <a:pt x="100675" y="16"/>
                  </a:lnTo>
                  <a:lnTo>
                    <a:pt x="108611" y="1088"/>
                  </a:lnTo>
                  <a:lnTo>
                    <a:pt x="260467" y="56426"/>
                  </a:lnTo>
                  <a:lnTo>
                    <a:pt x="263470" y="58785"/>
                  </a:lnTo>
                  <a:lnTo>
                    <a:pt x="298860" y="90100"/>
                  </a:lnTo>
                  <a:lnTo>
                    <a:pt x="311301" y="149513"/>
                  </a:lnTo>
                  <a:lnTo>
                    <a:pt x="315590" y="166672"/>
                  </a:lnTo>
                  <a:lnTo>
                    <a:pt x="311301" y="173535"/>
                  </a:lnTo>
                  <a:cubicBezTo>
                    <a:pt x="285991" y="196057"/>
                    <a:pt x="259180" y="216433"/>
                    <a:pt x="231726" y="238954"/>
                  </a:cubicBezTo>
                  <a:cubicBezTo>
                    <a:pt x="221654" y="247040"/>
                    <a:pt x="210889" y="254225"/>
                    <a:pt x="199553" y="260402"/>
                  </a:cubicBezTo>
                  <a:cubicBezTo>
                    <a:pt x="182173" y="269904"/>
                    <a:pt x="162730" y="274987"/>
                    <a:pt x="142929" y="275202"/>
                  </a:cubicBez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AE4E869-CA20-483B-B3F2-48F8B0957A13}"/>
                </a:ext>
              </a:extLst>
            </p:cNvPr>
            <p:cNvSpPr/>
            <p:nvPr/>
          </p:nvSpPr>
          <p:spPr>
            <a:xfrm>
              <a:off x="604218" y="4478789"/>
              <a:ext cx="340743" cy="300080"/>
            </a:xfrm>
            <a:custGeom>
              <a:avLst/>
              <a:gdLst>
                <a:gd name="connsiteX0" fmla="*/ 116605 w 340743"/>
                <a:gd name="connsiteY0" fmla="*/ 24038 h 300080"/>
                <a:gd name="connsiteX1" fmla="*/ 145775 w 340743"/>
                <a:gd name="connsiteY1" fmla="*/ 34548 h 300080"/>
                <a:gd name="connsiteX2" fmla="*/ 263743 w 340743"/>
                <a:gd name="connsiteY2" fmla="*/ 77446 h 300080"/>
                <a:gd name="connsiteX3" fmla="*/ 266746 w 340743"/>
                <a:gd name="connsiteY3" fmla="*/ 77446 h 300080"/>
                <a:gd name="connsiteX4" fmla="*/ 268033 w 340743"/>
                <a:gd name="connsiteY4" fmla="*/ 78518 h 300080"/>
                <a:gd name="connsiteX5" fmla="*/ 293556 w 340743"/>
                <a:gd name="connsiteY5" fmla="*/ 101039 h 300080"/>
                <a:gd name="connsiteX6" fmla="*/ 296559 w 340743"/>
                <a:gd name="connsiteY6" fmla="*/ 103613 h 300080"/>
                <a:gd name="connsiteX7" fmla="*/ 300849 w 340743"/>
                <a:gd name="connsiteY7" fmla="*/ 107474 h 300080"/>
                <a:gd name="connsiteX8" fmla="*/ 307498 w 340743"/>
                <a:gd name="connsiteY8" fmla="*/ 139647 h 300080"/>
                <a:gd name="connsiteX9" fmla="*/ 312431 w 340743"/>
                <a:gd name="connsiteY9" fmla="*/ 163240 h 300080"/>
                <a:gd name="connsiteX10" fmla="*/ 315220 w 340743"/>
                <a:gd name="connsiteY10" fmla="*/ 174608 h 300080"/>
                <a:gd name="connsiteX11" fmla="*/ 315220 w 340743"/>
                <a:gd name="connsiteY11" fmla="*/ 176324 h 300080"/>
                <a:gd name="connsiteX12" fmla="*/ 315220 w 340743"/>
                <a:gd name="connsiteY12" fmla="*/ 176324 h 300080"/>
                <a:gd name="connsiteX13" fmla="*/ 236074 w 340743"/>
                <a:gd name="connsiteY13" fmla="*/ 240670 h 300080"/>
                <a:gd name="connsiteX14" fmla="*/ 205617 w 340743"/>
                <a:gd name="connsiteY14" fmla="*/ 262118 h 300080"/>
                <a:gd name="connsiteX15" fmla="*/ 153068 w 340743"/>
                <a:gd name="connsiteY15" fmla="*/ 274344 h 300080"/>
                <a:gd name="connsiteX16" fmla="*/ 83360 w 340743"/>
                <a:gd name="connsiteY16" fmla="*/ 259759 h 300080"/>
                <a:gd name="connsiteX17" fmla="*/ 26092 w 340743"/>
                <a:gd name="connsiteY17" fmla="*/ 215146 h 300080"/>
                <a:gd name="connsiteX18" fmla="*/ 29738 w 340743"/>
                <a:gd name="connsiteY18" fmla="*/ 146081 h 300080"/>
                <a:gd name="connsiteX19" fmla="*/ 97301 w 340743"/>
                <a:gd name="connsiteY19" fmla="*/ 42484 h 300080"/>
                <a:gd name="connsiteX20" fmla="*/ 115962 w 340743"/>
                <a:gd name="connsiteY20" fmla="*/ 21036 h 300080"/>
                <a:gd name="connsiteX21" fmla="*/ 110385 w 340743"/>
                <a:gd name="connsiteY21" fmla="*/ 16 h 300080"/>
                <a:gd name="connsiteX22" fmla="*/ 100733 w 340743"/>
                <a:gd name="connsiteY22" fmla="*/ 10740 h 300080"/>
                <a:gd name="connsiteX23" fmla="*/ 81858 w 340743"/>
                <a:gd name="connsiteY23" fmla="*/ 32189 h 300080"/>
                <a:gd name="connsiteX24" fmla="*/ 10220 w 340743"/>
                <a:gd name="connsiteY24" fmla="*/ 142221 h 300080"/>
                <a:gd name="connsiteX25" fmla="*/ 7003 w 340743"/>
                <a:gd name="connsiteY25" fmla="*/ 228015 h 300080"/>
                <a:gd name="connsiteX26" fmla="*/ 76067 w 340743"/>
                <a:gd name="connsiteY26" fmla="*/ 283996 h 300080"/>
                <a:gd name="connsiteX27" fmla="*/ 153711 w 340743"/>
                <a:gd name="connsiteY27" fmla="*/ 300083 h 300080"/>
                <a:gd name="connsiteX28" fmla="*/ 216127 w 340743"/>
                <a:gd name="connsiteY28" fmla="*/ 285283 h 300080"/>
                <a:gd name="connsiteX29" fmla="*/ 249587 w 340743"/>
                <a:gd name="connsiteY29" fmla="*/ 262333 h 300080"/>
                <a:gd name="connsiteX30" fmla="*/ 330234 w 340743"/>
                <a:gd name="connsiteY30" fmla="*/ 196271 h 300080"/>
                <a:gd name="connsiteX31" fmla="*/ 340743 w 340743"/>
                <a:gd name="connsiteY31" fmla="*/ 186834 h 300080"/>
                <a:gd name="connsiteX32" fmla="*/ 336239 w 340743"/>
                <a:gd name="connsiteY32" fmla="*/ 171605 h 300080"/>
                <a:gd name="connsiteX33" fmla="*/ 336239 w 340743"/>
                <a:gd name="connsiteY33" fmla="*/ 171605 h 300080"/>
                <a:gd name="connsiteX34" fmla="*/ 333236 w 340743"/>
                <a:gd name="connsiteY34" fmla="*/ 160023 h 300080"/>
                <a:gd name="connsiteX35" fmla="*/ 328518 w 340743"/>
                <a:gd name="connsiteY35" fmla="*/ 137287 h 300080"/>
                <a:gd name="connsiteX36" fmla="*/ 321225 w 340743"/>
                <a:gd name="connsiteY36" fmla="*/ 104256 h 300080"/>
                <a:gd name="connsiteX37" fmla="*/ 319724 w 340743"/>
                <a:gd name="connsiteY37" fmla="*/ 97393 h 300080"/>
                <a:gd name="connsiteX38" fmla="*/ 314362 w 340743"/>
                <a:gd name="connsiteY38" fmla="*/ 92460 h 300080"/>
                <a:gd name="connsiteX39" fmla="*/ 310072 w 340743"/>
                <a:gd name="connsiteY39" fmla="*/ 88813 h 300080"/>
                <a:gd name="connsiteX40" fmla="*/ 306855 w 340743"/>
                <a:gd name="connsiteY40" fmla="*/ 86025 h 300080"/>
                <a:gd name="connsiteX41" fmla="*/ 281545 w 340743"/>
                <a:gd name="connsiteY41" fmla="*/ 64576 h 300080"/>
                <a:gd name="connsiteX42" fmla="*/ 281545 w 340743"/>
                <a:gd name="connsiteY42" fmla="*/ 64576 h 300080"/>
                <a:gd name="connsiteX43" fmla="*/ 281545 w 340743"/>
                <a:gd name="connsiteY43" fmla="*/ 64576 h 300080"/>
                <a:gd name="connsiteX44" fmla="*/ 280258 w 340743"/>
                <a:gd name="connsiteY44" fmla="*/ 63504 h 300080"/>
                <a:gd name="connsiteX45" fmla="*/ 277470 w 340743"/>
                <a:gd name="connsiteY45" fmla="*/ 61145 h 300080"/>
                <a:gd name="connsiteX46" fmla="*/ 274253 w 340743"/>
                <a:gd name="connsiteY46" fmla="*/ 60072 h 300080"/>
                <a:gd name="connsiteX47" fmla="*/ 271250 w 340743"/>
                <a:gd name="connsiteY47" fmla="*/ 60072 h 300080"/>
                <a:gd name="connsiteX48" fmla="*/ 153282 w 340743"/>
                <a:gd name="connsiteY48" fmla="*/ 17175 h 300080"/>
                <a:gd name="connsiteX49" fmla="*/ 124112 w 340743"/>
                <a:gd name="connsiteY49" fmla="*/ 6665 h 300080"/>
                <a:gd name="connsiteX50" fmla="*/ 110600 w 340743"/>
                <a:gd name="connsiteY50" fmla="*/ 1732 h 30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0743" h="300080">
                  <a:moveTo>
                    <a:pt x="116605" y="24038"/>
                  </a:moveTo>
                  <a:lnTo>
                    <a:pt x="145775" y="34548"/>
                  </a:lnTo>
                  <a:lnTo>
                    <a:pt x="263743" y="77446"/>
                  </a:lnTo>
                  <a:lnTo>
                    <a:pt x="266746" y="77446"/>
                  </a:lnTo>
                  <a:lnTo>
                    <a:pt x="268033" y="78518"/>
                  </a:lnTo>
                  <a:lnTo>
                    <a:pt x="293556" y="101039"/>
                  </a:lnTo>
                  <a:lnTo>
                    <a:pt x="296559" y="103613"/>
                  </a:lnTo>
                  <a:lnTo>
                    <a:pt x="300849" y="107474"/>
                  </a:lnTo>
                  <a:lnTo>
                    <a:pt x="307498" y="139647"/>
                  </a:lnTo>
                  <a:lnTo>
                    <a:pt x="312431" y="163240"/>
                  </a:lnTo>
                  <a:lnTo>
                    <a:pt x="315220" y="174608"/>
                  </a:lnTo>
                  <a:lnTo>
                    <a:pt x="315220" y="176324"/>
                  </a:lnTo>
                  <a:lnTo>
                    <a:pt x="315220" y="176324"/>
                  </a:lnTo>
                  <a:cubicBezTo>
                    <a:pt x="289696" y="198845"/>
                    <a:pt x="262885" y="220294"/>
                    <a:pt x="236074" y="240670"/>
                  </a:cubicBezTo>
                  <a:cubicBezTo>
                    <a:pt x="226564" y="248691"/>
                    <a:pt x="216371" y="255855"/>
                    <a:pt x="205617" y="262118"/>
                  </a:cubicBezTo>
                  <a:cubicBezTo>
                    <a:pt x="189350" y="270398"/>
                    <a:pt x="171316" y="274580"/>
                    <a:pt x="153068" y="274344"/>
                  </a:cubicBezTo>
                  <a:cubicBezTo>
                    <a:pt x="129142" y="273722"/>
                    <a:pt x="105527" y="268789"/>
                    <a:pt x="83360" y="259759"/>
                  </a:cubicBezTo>
                  <a:cubicBezTo>
                    <a:pt x="59382" y="252531"/>
                    <a:pt x="38963" y="236637"/>
                    <a:pt x="26092" y="215146"/>
                  </a:cubicBezTo>
                  <a:cubicBezTo>
                    <a:pt x="18370" y="192518"/>
                    <a:pt x="19677" y="167766"/>
                    <a:pt x="29738" y="146081"/>
                  </a:cubicBezTo>
                  <a:cubicBezTo>
                    <a:pt x="45687" y="107688"/>
                    <a:pt x="68592" y="72555"/>
                    <a:pt x="97301" y="42484"/>
                  </a:cubicBezTo>
                  <a:lnTo>
                    <a:pt x="115962" y="21036"/>
                  </a:lnTo>
                  <a:moveTo>
                    <a:pt x="110385" y="16"/>
                  </a:moveTo>
                  <a:lnTo>
                    <a:pt x="100733" y="10740"/>
                  </a:lnTo>
                  <a:lnTo>
                    <a:pt x="81858" y="32189"/>
                  </a:lnTo>
                  <a:cubicBezTo>
                    <a:pt x="51517" y="64233"/>
                    <a:pt x="27246" y="101511"/>
                    <a:pt x="10220" y="142221"/>
                  </a:cubicBezTo>
                  <a:cubicBezTo>
                    <a:pt x="-2186" y="169267"/>
                    <a:pt x="-3344" y="200132"/>
                    <a:pt x="7003" y="228015"/>
                  </a:cubicBezTo>
                  <a:cubicBezTo>
                    <a:pt x="21586" y="255191"/>
                    <a:pt x="46470" y="275352"/>
                    <a:pt x="76067" y="283996"/>
                  </a:cubicBezTo>
                  <a:cubicBezTo>
                    <a:pt x="100759" y="294034"/>
                    <a:pt x="127068" y="299482"/>
                    <a:pt x="153711" y="300083"/>
                  </a:cubicBezTo>
                  <a:cubicBezTo>
                    <a:pt x="175422" y="300404"/>
                    <a:pt x="196872" y="295321"/>
                    <a:pt x="216127" y="285283"/>
                  </a:cubicBezTo>
                  <a:cubicBezTo>
                    <a:pt x="228029" y="278784"/>
                    <a:pt x="239240" y="271106"/>
                    <a:pt x="249587" y="262333"/>
                  </a:cubicBezTo>
                  <a:cubicBezTo>
                    <a:pt x="277684" y="240884"/>
                    <a:pt x="304495" y="219435"/>
                    <a:pt x="330234" y="196271"/>
                  </a:cubicBezTo>
                  <a:lnTo>
                    <a:pt x="340743" y="186834"/>
                  </a:lnTo>
                  <a:lnTo>
                    <a:pt x="336239" y="171605"/>
                  </a:lnTo>
                  <a:lnTo>
                    <a:pt x="336239" y="171605"/>
                  </a:lnTo>
                  <a:lnTo>
                    <a:pt x="333236" y="160023"/>
                  </a:lnTo>
                  <a:lnTo>
                    <a:pt x="328518" y="137287"/>
                  </a:lnTo>
                  <a:lnTo>
                    <a:pt x="321225" y="104256"/>
                  </a:lnTo>
                  <a:lnTo>
                    <a:pt x="319724" y="97393"/>
                  </a:lnTo>
                  <a:lnTo>
                    <a:pt x="314362" y="92460"/>
                  </a:lnTo>
                  <a:lnTo>
                    <a:pt x="310072" y="88813"/>
                  </a:lnTo>
                  <a:lnTo>
                    <a:pt x="306855" y="86025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0258" y="63504"/>
                  </a:lnTo>
                  <a:lnTo>
                    <a:pt x="277470" y="61145"/>
                  </a:lnTo>
                  <a:lnTo>
                    <a:pt x="274253" y="60072"/>
                  </a:lnTo>
                  <a:lnTo>
                    <a:pt x="271250" y="60072"/>
                  </a:lnTo>
                  <a:lnTo>
                    <a:pt x="153282" y="17175"/>
                  </a:lnTo>
                  <a:lnTo>
                    <a:pt x="124112" y="6665"/>
                  </a:lnTo>
                  <a:lnTo>
                    <a:pt x="110600" y="1732"/>
                  </a:ln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01201EA-AF11-4704-8402-09A7A95CFCBE}"/>
                </a:ext>
              </a:extLst>
            </p:cNvPr>
            <p:cNvSpPr/>
            <p:nvPr/>
          </p:nvSpPr>
          <p:spPr>
            <a:xfrm>
              <a:off x="674923" y="4449190"/>
              <a:ext cx="329022" cy="257636"/>
            </a:xfrm>
            <a:custGeom>
              <a:avLst/>
              <a:gdLst>
                <a:gd name="connsiteX0" fmla="*/ 329022 w 329022"/>
                <a:gd name="connsiteY0" fmla="*/ 16 h 257636"/>
                <a:gd name="connsiteX1" fmla="*/ 310576 w 329022"/>
                <a:gd name="connsiteY1" fmla="*/ 30044 h 257636"/>
                <a:gd name="connsiteX2" fmla="*/ 212771 w 329022"/>
                <a:gd name="connsiteY2" fmla="*/ 142006 h 257636"/>
                <a:gd name="connsiteX3" fmla="*/ 49547 w 329022"/>
                <a:gd name="connsiteY3" fmla="*/ 257614 h 257636"/>
                <a:gd name="connsiteX4" fmla="*/ 0 w 329022"/>
                <a:gd name="connsiteY4" fmla="*/ 250965 h 257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022" h="257636">
                  <a:moveTo>
                    <a:pt x="329022" y="16"/>
                  </a:moveTo>
                  <a:cubicBezTo>
                    <a:pt x="324087" y="10719"/>
                    <a:pt x="317895" y="20800"/>
                    <a:pt x="310576" y="30044"/>
                  </a:cubicBezTo>
                  <a:cubicBezTo>
                    <a:pt x="281020" y="69917"/>
                    <a:pt x="248313" y="107367"/>
                    <a:pt x="212771" y="142006"/>
                  </a:cubicBezTo>
                  <a:cubicBezTo>
                    <a:pt x="169873" y="184904"/>
                    <a:pt x="114536" y="253110"/>
                    <a:pt x="49547" y="257614"/>
                  </a:cubicBezTo>
                  <a:cubicBezTo>
                    <a:pt x="32786" y="257979"/>
                    <a:pt x="16074" y="255727"/>
                    <a:pt x="0" y="250965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61F1F11-BB3D-4731-A3CD-304DFF61EEB8}"/>
              </a:ext>
            </a:extLst>
          </p:cNvPr>
          <p:cNvGrpSpPr/>
          <p:nvPr userDrawn="1"/>
        </p:nvGrpSpPr>
        <p:grpSpPr>
          <a:xfrm>
            <a:off x="9820169" y="-368847"/>
            <a:ext cx="1568315" cy="1200134"/>
            <a:chOff x="9820169" y="-368847"/>
            <a:chExt cx="1568315" cy="1200134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F089288-7093-4702-9403-0AC9F6B02B8E}"/>
                </a:ext>
              </a:extLst>
            </p:cNvPr>
            <p:cNvSpPr/>
            <p:nvPr/>
          </p:nvSpPr>
          <p:spPr>
            <a:xfrm>
              <a:off x="10707092" y="349713"/>
              <a:ext cx="663872" cy="463721"/>
            </a:xfrm>
            <a:custGeom>
              <a:avLst/>
              <a:gdLst>
                <a:gd name="connsiteX0" fmla="*/ 0 w 663872"/>
                <a:gd name="connsiteY0" fmla="*/ 110262 h 463721"/>
                <a:gd name="connsiteX1" fmla="*/ 581259 w 663872"/>
                <a:gd name="connsiteY1" fmla="*/ 450223 h 463721"/>
                <a:gd name="connsiteX2" fmla="*/ 622011 w 663872"/>
                <a:gd name="connsiteY2" fmla="*/ 463736 h 463721"/>
                <a:gd name="connsiteX3" fmla="*/ 661047 w 663872"/>
                <a:gd name="connsiteY3" fmla="*/ 386092 h 463721"/>
                <a:gd name="connsiteX4" fmla="*/ 598203 w 663872"/>
                <a:gd name="connsiteY4" fmla="*/ 321746 h 463721"/>
                <a:gd name="connsiteX5" fmla="*/ 52764 w 663872"/>
                <a:gd name="connsiteY5" fmla="*/ 16 h 463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3872" h="463721">
                  <a:moveTo>
                    <a:pt x="0" y="110262"/>
                  </a:moveTo>
                  <a:cubicBezTo>
                    <a:pt x="205264" y="233592"/>
                    <a:pt x="375995" y="327108"/>
                    <a:pt x="581259" y="450223"/>
                  </a:cubicBezTo>
                  <a:cubicBezTo>
                    <a:pt x="592969" y="459109"/>
                    <a:pt x="607297" y="463862"/>
                    <a:pt x="622011" y="463736"/>
                  </a:cubicBezTo>
                  <a:cubicBezTo>
                    <a:pt x="653326" y="460304"/>
                    <a:pt x="671129" y="416120"/>
                    <a:pt x="661047" y="386092"/>
                  </a:cubicBezTo>
                  <a:cubicBezTo>
                    <a:pt x="648114" y="358067"/>
                    <a:pt x="625914" y="335346"/>
                    <a:pt x="598203" y="321746"/>
                  </a:cubicBezTo>
                  <a:cubicBezTo>
                    <a:pt x="405165" y="200561"/>
                    <a:pt x="253308" y="110048"/>
                    <a:pt x="52764" y="16"/>
                  </a:cubicBezTo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2B22C9F5-4C77-4557-A7B6-26761AC62BD4}"/>
                </a:ext>
              </a:extLst>
            </p:cNvPr>
            <p:cNvSpPr/>
            <p:nvPr/>
          </p:nvSpPr>
          <p:spPr>
            <a:xfrm>
              <a:off x="10703112" y="339816"/>
              <a:ext cx="685372" cy="491471"/>
            </a:xfrm>
            <a:custGeom>
              <a:avLst/>
              <a:gdLst>
                <a:gd name="connsiteX0" fmla="*/ 2908 w 685372"/>
                <a:gd name="connsiteY0" fmla="*/ 123591 h 491471"/>
                <a:gd name="connsiteX1" fmla="*/ 144683 w 685372"/>
                <a:gd name="connsiteY1" fmla="*/ 222683 h 491471"/>
                <a:gd name="connsiteX2" fmla="*/ 285386 w 685372"/>
                <a:gd name="connsiteY2" fmla="*/ 306118 h 491471"/>
                <a:gd name="connsiteX3" fmla="*/ 573656 w 685372"/>
                <a:gd name="connsiteY3" fmla="*/ 474919 h 491471"/>
                <a:gd name="connsiteX4" fmla="*/ 639718 w 685372"/>
                <a:gd name="connsiteY4" fmla="*/ 489504 h 491471"/>
                <a:gd name="connsiteX5" fmla="*/ 679612 w 685372"/>
                <a:gd name="connsiteY5" fmla="*/ 448108 h 491471"/>
                <a:gd name="connsiteX6" fmla="*/ 644865 w 685372"/>
                <a:gd name="connsiteY6" fmla="*/ 338935 h 491471"/>
                <a:gd name="connsiteX7" fmla="*/ 580519 w 685372"/>
                <a:gd name="connsiteY7" fmla="*/ 296038 h 491471"/>
                <a:gd name="connsiteX8" fmla="*/ 511241 w 685372"/>
                <a:gd name="connsiteY8" fmla="*/ 253140 h 491471"/>
                <a:gd name="connsiteX9" fmla="*/ 376757 w 685372"/>
                <a:gd name="connsiteY9" fmla="*/ 171421 h 491471"/>
                <a:gd name="connsiteX10" fmla="*/ 228763 w 685372"/>
                <a:gd name="connsiteY10" fmla="*/ 85626 h 491471"/>
                <a:gd name="connsiteX11" fmla="*/ 62106 w 685372"/>
                <a:gd name="connsiteY11" fmla="*/ 1119 h 491471"/>
                <a:gd name="connsiteX12" fmla="*/ 47221 w 685372"/>
                <a:gd name="connsiteY12" fmla="*/ 6344 h 491471"/>
                <a:gd name="connsiteX13" fmla="*/ 50739 w 685372"/>
                <a:gd name="connsiteY13" fmla="*/ 20208 h 491471"/>
                <a:gd name="connsiteX14" fmla="*/ 557569 w 685372"/>
                <a:gd name="connsiteY14" fmla="*/ 326066 h 491471"/>
                <a:gd name="connsiteX15" fmla="*/ 616982 w 685372"/>
                <a:gd name="connsiteY15" fmla="*/ 364244 h 491471"/>
                <a:gd name="connsiteX16" fmla="*/ 648511 w 685372"/>
                <a:gd name="connsiteY16" fmla="*/ 408214 h 491471"/>
                <a:gd name="connsiteX17" fmla="*/ 634785 w 685372"/>
                <a:gd name="connsiteY17" fmla="*/ 449610 h 491471"/>
                <a:gd name="connsiteX18" fmla="*/ 585024 w 685372"/>
                <a:gd name="connsiteY18" fmla="*/ 438671 h 491471"/>
                <a:gd name="connsiteX19" fmla="*/ 316057 w 685372"/>
                <a:gd name="connsiteY19" fmla="*/ 281667 h 491471"/>
                <a:gd name="connsiteX20" fmla="*/ 167204 w 685372"/>
                <a:gd name="connsiteY20" fmla="*/ 196945 h 491471"/>
                <a:gd name="connsiteX21" fmla="*/ 5482 w 685372"/>
                <a:gd name="connsiteY21" fmla="*/ 116941 h 491471"/>
                <a:gd name="connsiteX22" fmla="*/ 356 w 685372"/>
                <a:gd name="connsiteY22" fmla="*/ 118822 h 491471"/>
                <a:gd name="connsiteX23" fmla="*/ 1621 w 685372"/>
                <a:gd name="connsiteY23" fmla="*/ 123591 h 49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85372" h="491471">
                  <a:moveTo>
                    <a:pt x="2908" y="123591"/>
                  </a:moveTo>
                  <a:cubicBezTo>
                    <a:pt x="49452" y="157908"/>
                    <a:pt x="95780" y="192012"/>
                    <a:pt x="144683" y="222683"/>
                  </a:cubicBezTo>
                  <a:cubicBezTo>
                    <a:pt x="193587" y="253355"/>
                    <a:pt x="238843" y="278235"/>
                    <a:pt x="285386" y="306118"/>
                  </a:cubicBezTo>
                  <a:cubicBezTo>
                    <a:pt x="381690" y="361885"/>
                    <a:pt x="478424" y="417651"/>
                    <a:pt x="573656" y="474919"/>
                  </a:cubicBezTo>
                  <a:cubicBezTo>
                    <a:pt x="592380" y="489421"/>
                    <a:pt x="616617" y="494774"/>
                    <a:pt x="639718" y="489504"/>
                  </a:cubicBezTo>
                  <a:cubicBezTo>
                    <a:pt x="658314" y="482016"/>
                    <a:pt x="672812" y="466960"/>
                    <a:pt x="679612" y="448108"/>
                  </a:cubicBezTo>
                  <a:cubicBezTo>
                    <a:pt x="694368" y="408053"/>
                    <a:pt x="680062" y="363092"/>
                    <a:pt x="644865" y="338935"/>
                  </a:cubicBezTo>
                  <a:cubicBezTo>
                    <a:pt x="624296" y="323363"/>
                    <a:pt x="602805" y="309038"/>
                    <a:pt x="580519" y="296038"/>
                  </a:cubicBezTo>
                  <a:lnTo>
                    <a:pt x="511241" y="253140"/>
                  </a:lnTo>
                  <a:cubicBezTo>
                    <a:pt x="466627" y="225686"/>
                    <a:pt x="421800" y="198232"/>
                    <a:pt x="376757" y="171421"/>
                  </a:cubicBezTo>
                  <a:cubicBezTo>
                    <a:pt x="327576" y="142824"/>
                    <a:pt x="278243" y="114224"/>
                    <a:pt x="228763" y="85626"/>
                  </a:cubicBezTo>
                  <a:cubicBezTo>
                    <a:pt x="174712" y="54740"/>
                    <a:pt x="118516" y="27501"/>
                    <a:pt x="62106" y="1119"/>
                  </a:cubicBezTo>
                  <a:cubicBezTo>
                    <a:pt x="56551" y="-1549"/>
                    <a:pt x="49880" y="791"/>
                    <a:pt x="47221" y="6344"/>
                  </a:cubicBezTo>
                  <a:cubicBezTo>
                    <a:pt x="44883" y="11206"/>
                    <a:pt x="46363" y="17044"/>
                    <a:pt x="50739" y="20208"/>
                  </a:cubicBezTo>
                  <a:cubicBezTo>
                    <a:pt x="217824" y="125092"/>
                    <a:pt x="390270" y="221396"/>
                    <a:pt x="557569" y="326066"/>
                  </a:cubicBezTo>
                  <a:cubicBezTo>
                    <a:pt x="577516" y="338506"/>
                    <a:pt x="598322" y="350088"/>
                    <a:pt x="616982" y="364244"/>
                  </a:cubicBezTo>
                  <a:cubicBezTo>
                    <a:pt x="632704" y="374364"/>
                    <a:pt x="643965" y="390083"/>
                    <a:pt x="648511" y="408214"/>
                  </a:cubicBezTo>
                  <a:cubicBezTo>
                    <a:pt x="650721" y="423404"/>
                    <a:pt x="645638" y="438746"/>
                    <a:pt x="634785" y="449610"/>
                  </a:cubicBezTo>
                  <a:cubicBezTo>
                    <a:pt x="619341" y="463337"/>
                    <a:pt x="599394" y="447036"/>
                    <a:pt x="585024" y="438671"/>
                  </a:cubicBezTo>
                  <a:cubicBezTo>
                    <a:pt x="496012" y="385264"/>
                    <a:pt x="406142" y="333358"/>
                    <a:pt x="316057" y="281667"/>
                  </a:cubicBezTo>
                  <a:cubicBezTo>
                    <a:pt x="266511" y="253140"/>
                    <a:pt x="217394" y="224185"/>
                    <a:pt x="167204" y="196945"/>
                  </a:cubicBezTo>
                  <a:cubicBezTo>
                    <a:pt x="117015" y="169705"/>
                    <a:pt x="59961" y="142894"/>
                    <a:pt x="5482" y="116941"/>
                  </a:cubicBezTo>
                  <a:cubicBezTo>
                    <a:pt x="3551" y="116045"/>
                    <a:pt x="1256" y="116888"/>
                    <a:pt x="356" y="118822"/>
                  </a:cubicBezTo>
                  <a:cubicBezTo>
                    <a:pt x="-417" y="120508"/>
                    <a:pt x="98" y="122514"/>
                    <a:pt x="1621" y="12359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A6FC1F6-1E09-4B87-99BA-962E519CF53B}"/>
                </a:ext>
              </a:extLst>
            </p:cNvPr>
            <p:cNvSpPr/>
            <p:nvPr/>
          </p:nvSpPr>
          <p:spPr>
            <a:xfrm>
              <a:off x="9822320" y="-360427"/>
              <a:ext cx="963922" cy="1032225"/>
            </a:xfrm>
            <a:custGeom>
              <a:avLst/>
              <a:gdLst>
                <a:gd name="connsiteX0" fmla="*/ 29401 w 963922"/>
                <a:gd name="connsiteY0" fmla="*/ 406015 h 1032225"/>
                <a:gd name="connsiteX1" fmla="*/ 21894 w 963922"/>
                <a:gd name="connsiteY1" fmla="*/ 723455 h 1032225"/>
                <a:gd name="connsiteX2" fmla="*/ 818710 w 963922"/>
                <a:gd name="connsiteY2" fmla="*/ 899763 h 1032225"/>
                <a:gd name="connsiteX3" fmla="*/ 724765 w 963922"/>
                <a:gd name="connsiteY3" fmla="*/ 82141 h 1032225"/>
                <a:gd name="connsiteX4" fmla="*/ 676077 w 963922"/>
                <a:gd name="connsiteY4" fmla="*/ 50611 h 1032225"/>
                <a:gd name="connsiteX5" fmla="*/ 29401 w 963922"/>
                <a:gd name="connsiteY5" fmla="*/ 406015 h 1032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3922" h="1032225">
                  <a:moveTo>
                    <a:pt x="29401" y="406015"/>
                  </a:moveTo>
                  <a:cubicBezTo>
                    <a:pt x="-7040" y="508293"/>
                    <a:pt x="-9679" y="619569"/>
                    <a:pt x="21894" y="723455"/>
                  </a:cubicBezTo>
                  <a:cubicBezTo>
                    <a:pt x="134070" y="1051619"/>
                    <a:pt x="576555" y="1130979"/>
                    <a:pt x="818710" y="899763"/>
                  </a:cubicBezTo>
                  <a:cubicBezTo>
                    <a:pt x="1060866" y="668547"/>
                    <a:pt x="980004" y="267457"/>
                    <a:pt x="724765" y="82141"/>
                  </a:cubicBezTo>
                  <a:cubicBezTo>
                    <a:pt x="709087" y="70788"/>
                    <a:pt x="692850" y="60265"/>
                    <a:pt x="676077" y="50611"/>
                  </a:cubicBezTo>
                  <a:cubicBezTo>
                    <a:pt x="398317" y="-107251"/>
                    <a:pt x="119056" y="130186"/>
                    <a:pt x="29401" y="40601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3A50AF1B-CC1E-42EE-9B3C-8DF780F9DF0A}"/>
                </a:ext>
              </a:extLst>
            </p:cNvPr>
            <p:cNvSpPr/>
            <p:nvPr/>
          </p:nvSpPr>
          <p:spPr>
            <a:xfrm>
              <a:off x="9820169" y="-368847"/>
              <a:ext cx="970187" cy="1047268"/>
            </a:xfrm>
            <a:custGeom>
              <a:avLst/>
              <a:gdLst>
                <a:gd name="connsiteX0" fmla="*/ 32410 w 970187"/>
                <a:gd name="connsiteY0" fmla="*/ 414650 h 1047268"/>
                <a:gd name="connsiteX1" fmla="*/ 4742 w 970187"/>
                <a:gd name="connsiteY1" fmla="*/ 606401 h 1047268"/>
                <a:gd name="connsiteX2" fmla="*/ 55789 w 970187"/>
                <a:gd name="connsiteY2" fmla="*/ 791074 h 1047268"/>
                <a:gd name="connsiteX3" fmla="*/ 352853 w 970187"/>
                <a:gd name="connsiteY3" fmla="*/ 1017142 h 1047268"/>
                <a:gd name="connsiteX4" fmla="*/ 727346 w 970187"/>
                <a:gd name="connsiteY4" fmla="*/ 974245 h 1047268"/>
                <a:gd name="connsiteX5" fmla="*/ 806277 w 970187"/>
                <a:gd name="connsiteY5" fmla="*/ 918049 h 1047268"/>
                <a:gd name="connsiteX6" fmla="*/ 839951 w 970187"/>
                <a:gd name="connsiteY6" fmla="*/ 883517 h 1047268"/>
                <a:gd name="connsiteX7" fmla="*/ 856252 w 970187"/>
                <a:gd name="connsiteY7" fmla="*/ 865500 h 1047268"/>
                <a:gd name="connsiteX8" fmla="*/ 870623 w 970187"/>
                <a:gd name="connsiteY8" fmla="*/ 845982 h 1047268"/>
                <a:gd name="connsiteX9" fmla="*/ 897219 w 970187"/>
                <a:gd name="connsiteY9" fmla="*/ 805659 h 1047268"/>
                <a:gd name="connsiteX10" fmla="*/ 918668 w 970187"/>
                <a:gd name="connsiteY10" fmla="*/ 762761 h 1047268"/>
                <a:gd name="connsiteX11" fmla="*/ 935183 w 970187"/>
                <a:gd name="connsiteY11" fmla="*/ 717290 h 1047268"/>
                <a:gd name="connsiteX12" fmla="*/ 946980 w 970187"/>
                <a:gd name="connsiteY12" fmla="*/ 670532 h 1047268"/>
                <a:gd name="connsiteX13" fmla="*/ 950197 w 970187"/>
                <a:gd name="connsiteY13" fmla="*/ 477494 h 1047268"/>
                <a:gd name="connsiteX14" fmla="*/ 888640 w 970187"/>
                <a:gd name="connsiteY14" fmla="*/ 295825 h 1047268"/>
                <a:gd name="connsiteX15" fmla="*/ 613883 w 970187"/>
                <a:gd name="connsiteY15" fmla="*/ 40586 h 1047268"/>
                <a:gd name="connsiteX16" fmla="*/ 568412 w 970187"/>
                <a:gd name="connsiteY16" fmla="*/ 26644 h 1047268"/>
                <a:gd name="connsiteX17" fmla="*/ 521653 w 970187"/>
                <a:gd name="connsiteY17" fmla="*/ 19137 h 1047268"/>
                <a:gd name="connsiteX18" fmla="*/ 474037 w 970187"/>
                <a:gd name="connsiteY18" fmla="*/ 19137 h 1047268"/>
                <a:gd name="connsiteX19" fmla="*/ 426851 w 970187"/>
                <a:gd name="connsiteY19" fmla="*/ 24928 h 1047268"/>
                <a:gd name="connsiteX20" fmla="*/ 253760 w 970187"/>
                <a:gd name="connsiteY20" fmla="*/ 103430 h 1047268"/>
                <a:gd name="connsiteX21" fmla="*/ 32410 w 970187"/>
                <a:gd name="connsiteY21" fmla="*/ 414650 h 1047268"/>
                <a:gd name="connsiteX22" fmla="*/ 30695 w 970187"/>
                <a:gd name="connsiteY22" fmla="*/ 414650 h 1047268"/>
                <a:gd name="connsiteX23" fmla="*/ 116489 w 970187"/>
                <a:gd name="connsiteY23" fmla="*/ 238986 h 1047268"/>
                <a:gd name="connsiteX24" fmla="*/ 247540 w 970187"/>
                <a:gd name="connsiteY24" fmla="*/ 93564 h 1047268"/>
                <a:gd name="connsiteX25" fmla="*/ 424706 w 970187"/>
                <a:gd name="connsiteY25" fmla="*/ 7769 h 1047268"/>
                <a:gd name="connsiteX26" fmla="*/ 621819 w 970187"/>
                <a:gd name="connsiteY26" fmla="*/ 23427 h 1047268"/>
                <a:gd name="connsiteX27" fmla="*/ 905155 w 970187"/>
                <a:gd name="connsiteY27" fmla="*/ 287674 h 1047268"/>
                <a:gd name="connsiteX28" fmla="*/ 957490 w 970187"/>
                <a:gd name="connsiteY28" fmla="*/ 671390 h 1047268"/>
                <a:gd name="connsiteX29" fmla="*/ 944406 w 970187"/>
                <a:gd name="connsiteY29" fmla="*/ 719006 h 1047268"/>
                <a:gd name="connsiteX30" fmla="*/ 926604 w 970187"/>
                <a:gd name="connsiteY30" fmla="*/ 764906 h 1047268"/>
                <a:gd name="connsiteX31" fmla="*/ 903225 w 970187"/>
                <a:gd name="connsiteY31" fmla="*/ 807803 h 1047268"/>
                <a:gd name="connsiteX32" fmla="*/ 875985 w 970187"/>
                <a:gd name="connsiteY32" fmla="*/ 848556 h 1047268"/>
                <a:gd name="connsiteX33" fmla="*/ 861186 w 970187"/>
                <a:gd name="connsiteY33" fmla="*/ 868289 h 1047268"/>
                <a:gd name="connsiteX34" fmla="*/ 844670 w 970187"/>
                <a:gd name="connsiteY34" fmla="*/ 886305 h 1047268"/>
                <a:gd name="connsiteX35" fmla="*/ 810138 w 970187"/>
                <a:gd name="connsiteY35" fmla="*/ 922554 h 1047268"/>
                <a:gd name="connsiteX36" fmla="*/ 730564 w 970187"/>
                <a:gd name="connsiteY36" fmla="*/ 980036 h 1047268"/>
                <a:gd name="connsiteX37" fmla="*/ 349636 w 970187"/>
                <a:gd name="connsiteY37" fmla="*/ 1032371 h 1047268"/>
                <a:gd name="connsiteX38" fmla="*/ 171612 w 970187"/>
                <a:gd name="connsiteY38" fmla="*/ 947863 h 1047268"/>
                <a:gd name="connsiteX39" fmla="*/ 23 w 970187"/>
                <a:gd name="connsiteY39" fmla="*/ 606615 h 1047268"/>
                <a:gd name="connsiteX40" fmla="*/ 30695 w 970187"/>
                <a:gd name="connsiteY40" fmla="*/ 414221 h 104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70187" h="1047268">
                  <a:moveTo>
                    <a:pt x="32410" y="414650"/>
                  </a:moveTo>
                  <a:cubicBezTo>
                    <a:pt x="12142" y="476478"/>
                    <a:pt x="2768" y="541363"/>
                    <a:pt x="4742" y="606401"/>
                  </a:cubicBezTo>
                  <a:cubicBezTo>
                    <a:pt x="7272" y="671073"/>
                    <a:pt x="24753" y="734280"/>
                    <a:pt x="55789" y="791074"/>
                  </a:cubicBezTo>
                  <a:cubicBezTo>
                    <a:pt x="119320" y="904230"/>
                    <a:pt x="226864" y="986059"/>
                    <a:pt x="352853" y="1017142"/>
                  </a:cubicBezTo>
                  <a:cubicBezTo>
                    <a:pt x="478521" y="1051906"/>
                    <a:pt x="612789" y="1036525"/>
                    <a:pt x="727346" y="974245"/>
                  </a:cubicBezTo>
                  <a:cubicBezTo>
                    <a:pt x="755765" y="958654"/>
                    <a:pt x="782255" y="939794"/>
                    <a:pt x="806277" y="918049"/>
                  </a:cubicBezTo>
                  <a:cubicBezTo>
                    <a:pt x="818245" y="907295"/>
                    <a:pt x="829506" y="895758"/>
                    <a:pt x="839951" y="883517"/>
                  </a:cubicBezTo>
                  <a:lnTo>
                    <a:pt x="856252" y="865500"/>
                  </a:lnTo>
                  <a:cubicBezTo>
                    <a:pt x="861400" y="859265"/>
                    <a:pt x="866205" y="852749"/>
                    <a:pt x="870623" y="845982"/>
                  </a:cubicBezTo>
                  <a:cubicBezTo>
                    <a:pt x="879202" y="832469"/>
                    <a:pt x="889927" y="820029"/>
                    <a:pt x="897219" y="805659"/>
                  </a:cubicBezTo>
                  <a:lnTo>
                    <a:pt x="918668" y="762761"/>
                  </a:lnTo>
                  <a:lnTo>
                    <a:pt x="935183" y="717290"/>
                  </a:lnTo>
                  <a:cubicBezTo>
                    <a:pt x="940545" y="702276"/>
                    <a:pt x="942905" y="686190"/>
                    <a:pt x="946980" y="670532"/>
                  </a:cubicBezTo>
                  <a:cubicBezTo>
                    <a:pt x="959463" y="606883"/>
                    <a:pt x="960557" y="541524"/>
                    <a:pt x="950197" y="477494"/>
                  </a:cubicBezTo>
                  <a:cubicBezTo>
                    <a:pt x="939602" y="414014"/>
                    <a:pt x="918818" y="352665"/>
                    <a:pt x="888640" y="295825"/>
                  </a:cubicBezTo>
                  <a:cubicBezTo>
                    <a:pt x="830364" y="180750"/>
                    <a:pt x="732923" y="90246"/>
                    <a:pt x="613883" y="40586"/>
                  </a:cubicBezTo>
                  <a:cubicBezTo>
                    <a:pt x="598654" y="36082"/>
                    <a:pt x="583640" y="30505"/>
                    <a:pt x="568412" y="26644"/>
                  </a:cubicBezTo>
                  <a:lnTo>
                    <a:pt x="521653" y="19137"/>
                  </a:lnTo>
                  <a:lnTo>
                    <a:pt x="474037" y="19137"/>
                  </a:lnTo>
                  <a:lnTo>
                    <a:pt x="426851" y="24928"/>
                  </a:lnTo>
                  <a:cubicBezTo>
                    <a:pt x="364071" y="38038"/>
                    <a:pt x="304980" y="64842"/>
                    <a:pt x="253760" y="103430"/>
                  </a:cubicBezTo>
                  <a:cubicBezTo>
                    <a:pt x="150313" y="182502"/>
                    <a:pt x="73162" y="290980"/>
                    <a:pt x="32410" y="414650"/>
                  </a:cubicBezTo>
                  <a:close/>
                  <a:moveTo>
                    <a:pt x="30695" y="414650"/>
                  </a:moveTo>
                  <a:cubicBezTo>
                    <a:pt x="51114" y="352445"/>
                    <a:pt x="79984" y="293338"/>
                    <a:pt x="116489" y="238986"/>
                  </a:cubicBezTo>
                  <a:cubicBezTo>
                    <a:pt x="152265" y="183938"/>
                    <a:pt x="196492" y="134864"/>
                    <a:pt x="247540" y="93564"/>
                  </a:cubicBezTo>
                  <a:cubicBezTo>
                    <a:pt x="299167" y="51666"/>
                    <a:pt x="359824" y="22301"/>
                    <a:pt x="424706" y="7769"/>
                  </a:cubicBezTo>
                  <a:cubicBezTo>
                    <a:pt x="490532" y="-6464"/>
                    <a:pt x="559082" y="-1018"/>
                    <a:pt x="621819" y="23427"/>
                  </a:cubicBezTo>
                  <a:cubicBezTo>
                    <a:pt x="745427" y="73868"/>
                    <a:pt x="846236" y="167886"/>
                    <a:pt x="905155" y="287674"/>
                  </a:cubicBezTo>
                  <a:cubicBezTo>
                    <a:pt x="966927" y="405527"/>
                    <a:pt x="985438" y="541300"/>
                    <a:pt x="957490" y="671390"/>
                  </a:cubicBezTo>
                  <a:cubicBezTo>
                    <a:pt x="952986" y="687262"/>
                    <a:pt x="950412" y="703563"/>
                    <a:pt x="944406" y="719006"/>
                  </a:cubicBezTo>
                  <a:lnTo>
                    <a:pt x="926604" y="764906"/>
                  </a:lnTo>
                  <a:lnTo>
                    <a:pt x="903225" y="807803"/>
                  </a:lnTo>
                  <a:cubicBezTo>
                    <a:pt x="894988" y="821936"/>
                    <a:pt x="885895" y="835547"/>
                    <a:pt x="875985" y="848556"/>
                  </a:cubicBezTo>
                  <a:cubicBezTo>
                    <a:pt x="871481" y="855447"/>
                    <a:pt x="866548" y="862041"/>
                    <a:pt x="861186" y="868289"/>
                  </a:cubicBezTo>
                  <a:lnTo>
                    <a:pt x="844670" y="886305"/>
                  </a:lnTo>
                  <a:cubicBezTo>
                    <a:pt x="833903" y="899082"/>
                    <a:pt x="822385" y="911188"/>
                    <a:pt x="810138" y="922554"/>
                  </a:cubicBezTo>
                  <a:cubicBezTo>
                    <a:pt x="785665" y="944393"/>
                    <a:pt x="758983" y="963656"/>
                    <a:pt x="730564" y="980036"/>
                  </a:cubicBezTo>
                  <a:cubicBezTo>
                    <a:pt x="614805" y="1045122"/>
                    <a:pt x="478649" y="1063827"/>
                    <a:pt x="349636" y="1032371"/>
                  </a:cubicBezTo>
                  <a:cubicBezTo>
                    <a:pt x="285140" y="1016677"/>
                    <a:pt x="224547" y="987914"/>
                    <a:pt x="171612" y="947863"/>
                  </a:cubicBezTo>
                  <a:cubicBezTo>
                    <a:pt x="64390" y="867040"/>
                    <a:pt x="966" y="740877"/>
                    <a:pt x="23" y="606615"/>
                  </a:cubicBezTo>
                  <a:cubicBezTo>
                    <a:pt x="-556" y="541221"/>
                    <a:pt x="9804" y="476191"/>
                    <a:pt x="30695" y="41422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DE56CB44-9CB2-4840-BEBB-684AEA910D90}"/>
                </a:ext>
              </a:extLst>
            </p:cNvPr>
            <p:cNvSpPr/>
            <p:nvPr/>
          </p:nvSpPr>
          <p:spPr>
            <a:xfrm>
              <a:off x="10153932" y="648278"/>
              <a:ext cx="2144" cy="2144"/>
            </a:xfrm>
            <a:custGeom>
              <a:avLst/>
              <a:gdLst>
                <a:gd name="connsiteX0" fmla="*/ 1072 w 2144"/>
                <a:gd name="connsiteY0" fmla="*/ 2161 h 2144"/>
                <a:gd name="connsiteX1" fmla="*/ 2144 w 2144"/>
                <a:gd name="connsiteY1" fmla="*/ 1088 h 2144"/>
                <a:gd name="connsiteX2" fmla="*/ 1072 w 2144"/>
                <a:gd name="connsiteY2" fmla="*/ 16 h 2144"/>
                <a:gd name="connsiteX3" fmla="*/ 0 w 2144"/>
                <a:gd name="connsiteY3" fmla="*/ 1088 h 2144"/>
                <a:gd name="connsiteX4" fmla="*/ 1072 w 2144"/>
                <a:gd name="connsiteY4" fmla="*/ 2161 h 2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4" h="2144">
                  <a:moveTo>
                    <a:pt x="1072" y="2161"/>
                  </a:moveTo>
                  <a:cubicBezTo>
                    <a:pt x="1673" y="2161"/>
                    <a:pt x="2144" y="1680"/>
                    <a:pt x="2144" y="1088"/>
                  </a:cubicBezTo>
                  <a:cubicBezTo>
                    <a:pt x="2144" y="497"/>
                    <a:pt x="1673" y="16"/>
                    <a:pt x="1072" y="16"/>
                  </a:cubicBezTo>
                  <a:cubicBezTo>
                    <a:pt x="472" y="16"/>
                    <a:pt x="0" y="497"/>
                    <a:pt x="0" y="1088"/>
                  </a:cubicBezTo>
                  <a:cubicBezTo>
                    <a:pt x="0" y="1680"/>
                    <a:pt x="472" y="2161"/>
                    <a:pt x="1072" y="2161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2" name="Graphic 4">
              <a:extLst>
                <a:ext uri="{FF2B5EF4-FFF2-40B4-BE49-F238E27FC236}">
                  <a16:creationId xmlns:a16="http://schemas.microsoft.com/office/drawing/2014/main" id="{A9BB125E-2DFC-45F7-AC17-25305618B15F}"/>
                </a:ext>
              </a:extLst>
            </p:cNvPr>
            <p:cNvGrpSpPr/>
            <p:nvPr/>
          </p:nvGrpSpPr>
          <p:grpSpPr>
            <a:xfrm>
              <a:off x="9904201" y="-282858"/>
              <a:ext cx="808506" cy="879603"/>
              <a:chOff x="9904201" y="-282858"/>
              <a:chExt cx="808506" cy="879603"/>
            </a:xfrm>
          </p:grpSpPr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074AE7F3-DC25-47EA-A2F2-C64C66FC681A}"/>
                  </a:ext>
                </a:extLst>
              </p:cNvPr>
              <p:cNvSpPr/>
              <p:nvPr/>
            </p:nvSpPr>
            <p:spPr>
              <a:xfrm>
                <a:off x="9909552" y="-264440"/>
                <a:ext cx="792315" cy="849007"/>
              </a:xfrm>
              <a:custGeom>
                <a:avLst/>
                <a:gdLst>
                  <a:gd name="connsiteX0" fmla="*/ 24317 w 792315"/>
                  <a:gd name="connsiteY0" fmla="*/ 333837 h 849007"/>
                  <a:gd name="connsiteX1" fmla="*/ 18097 w 792315"/>
                  <a:gd name="connsiteY1" fmla="*/ 594867 h 849007"/>
                  <a:gd name="connsiteX2" fmla="*/ 673139 w 792315"/>
                  <a:gd name="connsiteY2" fmla="*/ 739859 h 849007"/>
                  <a:gd name="connsiteX3" fmla="*/ 595280 w 792315"/>
                  <a:gd name="connsiteY3" fmla="*/ 67445 h 849007"/>
                  <a:gd name="connsiteX4" fmla="*/ 555171 w 792315"/>
                  <a:gd name="connsiteY4" fmla="*/ 41492 h 849007"/>
                  <a:gd name="connsiteX5" fmla="*/ 24317 w 792315"/>
                  <a:gd name="connsiteY5" fmla="*/ 333837 h 849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92315" h="849007">
                    <a:moveTo>
                      <a:pt x="24317" y="333837"/>
                    </a:moveTo>
                    <a:cubicBezTo>
                      <a:pt x="-5818" y="417906"/>
                      <a:pt x="-8006" y="509458"/>
                      <a:pt x="18097" y="594867"/>
                    </a:cubicBezTo>
                    <a:cubicBezTo>
                      <a:pt x="110327" y="864690"/>
                      <a:pt x="474095" y="930538"/>
                      <a:pt x="673139" y="739859"/>
                    </a:cubicBezTo>
                    <a:cubicBezTo>
                      <a:pt x="872182" y="549181"/>
                      <a:pt x="805262" y="219945"/>
                      <a:pt x="595280" y="67445"/>
                    </a:cubicBezTo>
                    <a:cubicBezTo>
                      <a:pt x="582432" y="58027"/>
                      <a:pt x="569027" y="49362"/>
                      <a:pt x="555171" y="41492"/>
                    </a:cubicBezTo>
                    <a:cubicBezTo>
                      <a:pt x="326957" y="-88058"/>
                      <a:pt x="97243" y="107125"/>
                      <a:pt x="24317" y="33383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CFBE3242-7095-4180-91C9-4CB61DF25983}"/>
                  </a:ext>
                </a:extLst>
              </p:cNvPr>
              <p:cNvSpPr/>
              <p:nvPr/>
            </p:nvSpPr>
            <p:spPr>
              <a:xfrm>
                <a:off x="9904201" y="-282858"/>
                <a:ext cx="808506" cy="879603"/>
              </a:xfrm>
              <a:custGeom>
                <a:avLst/>
                <a:gdLst>
                  <a:gd name="connsiteX0" fmla="*/ 30740 w 808506"/>
                  <a:gd name="connsiteY0" fmla="*/ 352898 h 879603"/>
                  <a:gd name="connsiteX1" fmla="*/ 9292 w 808506"/>
                  <a:gd name="connsiteY1" fmla="*/ 510117 h 879603"/>
                  <a:gd name="connsiteX2" fmla="*/ 23019 w 808506"/>
                  <a:gd name="connsiteY2" fmla="*/ 587547 h 879603"/>
                  <a:gd name="connsiteX3" fmla="*/ 37389 w 808506"/>
                  <a:gd name="connsiteY3" fmla="*/ 623795 h 879603"/>
                  <a:gd name="connsiteX4" fmla="*/ 54549 w 808506"/>
                  <a:gd name="connsiteY4" fmla="*/ 658756 h 879603"/>
                  <a:gd name="connsiteX5" fmla="*/ 295631 w 808506"/>
                  <a:gd name="connsiteY5" fmla="*/ 838710 h 879603"/>
                  <a:gd name="connsiteX6" fmla="*/ 449847 w 808506"/>
                  <a:gd name="connsiteY6" fmla="*/ 853724 h 879603"/>
                  <a:gd name="connsiteX7" fmla="*/ 599987 w 808506"/>
                  <a:gd name="connsiteY7" fmla="*/ 808896 h 879603"/>
                  <a:gd name="connsiteX8" fmla="*/ 776724 w 808506"/>
                  <a:gd name="connsiteY8" fmla="*/ 560307 h 879603"/>
                  <a:gd name="connsiteX9" fmla="*/ 776724 w 808506"/>
                  <a:gd name="connsiteY9" fmla="*/ 405233 h 879603"/>
                  <a:gd name="connsiteX10" fmla="*/ 725247 w 808506"/>
                  <a:gd name="connsiteY10" fmla="*/ 259168 h 879603"/>
                  <a:gd name="connsiteX11" fmla="*/ 504112 w 808506"/>
                  <a:gd name="connsiteY11" fmla="*/ 55620 h 879603"/>
                  <a:gd name="connsiteX12" fmla="*/ 356545 w 808506"/>
                  <a:gd name="connsiteY12" fmla="*/ 41679 h 879603"/>
                  <a:gd name="connsiteX13" fmla="*/ 216486 w 808506"/>
                  <a:gd name="connsiteY13" fmla="*/ 101949 h 879603"/>
                  <a:gd name="connsiteX14" fmla="*/ 30740 w 808506"/>
                  <a:gd name="connsiteY14" fmla="*/ 352898 h 879603"/>
                  <a:gd name="connsiteX15" fmla="*/ 27309 w 808506"/>
                  <a:gd name="connsiteY15" fmla="*/ 351612 h 879603"/>
                  <a:gd name="connsiteX16" fmla="*/ 201257 w 808506"/>
                  <a:gd name="connsiteY16" fmla="*/ 82646 h 879603"/>
                  <a:gd name="connsiteX17" fmla="*/ 349039 w 808506"/>
                  <a:gd name="connsiteY17" fmla="*/ 7146 h 879603"/>
                  <a:gd name="connsiteX18" fmla="*/ 517196 w 808506"/>
                  <a:gd name="connsiteY18" fmla="*/ 18943 h 879603"/>
                  <a:gd name="connsiteX19" fmla="*/ 755919 w 808506"/>
                  <a:gd name="connsiteY19" fmla="*/ 243296 h 879603"/>
                  <a:gd name="connsiteX20" fmla="*/ 796028 w 808506"/>
                  <a:gd name="connsiteY20" fmla="*/ 565025 h 879603"/>
                  <a:gd name="connsiteX21" fmla="*/ 784446 w 808506"/>
                  <a:gd name="connsiteY21" fmla="*/ 604491 h 879603"/>
                  <a:gd name="connsiteX22" fmla="*/ 769003 w 808506"/>
                  <a:gd name="connsiteY22" fmla="*/ 642455 h 879603"/>
                  <a:gd name="connsiteX23" fmla="*/ 749270 w 808506"/>
                  <a:gd name="connsiteY23" fmla="*/ 678274 h 879603"/>
                  <a:gd name="connsiteX24" fmla="*/ 726105 w 808506"/>
                  <a:gd name="connsiteY24" fmla="*/ 711949 h 879603"/>
                  <a:gd name="connsiteX25" fmla="*/ 699938 w 808506"/>
                  <a:gd name="connsiteY25" fmla="*/ 743049 h 879603"/>
                  <a:gd name="connsiteX26" fmla="*/ 670982 w 808506"/>
                  <a:gd name="connsiteY26" fmla="*/ 772219 h 879603"/>
                  <a:gd name="connsiteX27" fmla="*/ 639667 w 808506"/>
                  <a:gd name="connsiteY27" fmla="*/ 798172 h 879603"/>
                  <a:gd name="connsiteX28" fmla="*/ 605350 w 808506"/>
                  <a:gd name="connsiteY28" fmla="*/ 819621 h 879603"/>
                  <a:gd name="connsiteX29" fmla="*/ 452207 w 808506"/>
                  <a:gd name="connsiteY29" fmla="*/ 874529 h 879603"/>
                  <a:gd name="connsiteX30" fmla="*/ 288124 w 808506"/>
                  <a:gd name="connsiteY30" fmla="*/ 868738 h 879603"/>
                  <a:gd name="connsiteX31" fmla="*/ 34387 w 808506"/>
                  <a:gd name="connsiteY31" fmla="*/ 669909 h 879603"/>
                  <a:gd name="connsiteX32" fmla="*/ 19587 w 808506"/>
                  <a:gd name="connsiteY32" fmla="*/ 631302 h 879603"/>
                  <a:gd name="connsiteX33" fmla="*/ 7791 w 808506"/>
                  <a:gd name="connsiteY33" fmla="*/ 592051 h 879603"/>
                  <a:gd name="connsiteX34" fmla="*/ 69 w 808506"/>
                  <a:gd name="connsiteY34" fmla="*/ 510760 h 879603"/>
                  <a:gd name="connsiteX35" fmla="*/ 27309 w 808506"/>
                  <a:gd name="connsiteY35" fmla="*/ 351612 h 879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8506" h="879603">
                    <a:moveTo>
                      <a:pt x="30740" y="352898"/>
                    </a:moveTo>
                    <a:cubicBezTo>
                      <a:pt x="13689" y="403473"/>
                      <a:pt x="6418" y="456825"/>
                      <a:pt x="9292" y="510117"/>
                    </a:cubicBezTo>
                    <a:cubicBezTo>
                      <a:pt x="10944" y="536361"/>
                      <a:pt x="15534" y="562336"/>
                      <a:pt x="23019" y="587547"/>
                    </a:cubicBezTo>
                    <a:cubicBezTo>
                      <a:pt x="26623" y="600064"/>
                      <a:pt x="31449" y="612202"/>
                      <a:pt x="37389" y="623795"/>
                    </a:cubicBezTo>
                    <a:cubicBezTo>
                      <a:pt x="43181" y="635591"/>
                      <a:pt x="48114" y="647603"/>
                      <a:pt x="54549" y="658756"/>
                    </a:cubicBezTo>
                    <a:cubicBezTo>
                      <a:pt x="108278" y="747965"/>
                      <a:pt x="194823" y="812568"/>
                      <a:pt x="295631" y="838710"/>
                    </a:cubicBezTo>
                    <a:cubicBezTo>
                      <a:pt x="345671" y="853143"/>
                      <a:pt x="397963" y="858233"/>
                      <a:pt x="449847" y="853724"/>
                    </a:cubicBezTo>
                    <a:cubicBezTo>
                      <a:pt x="502396" y="848977"/>
                      <a:pt x="553444" y="833734"/>
                      <a:pt x="599987" y="808896"/>
                    </a:cubicBezTo>
                    <a:cubicBezTo>
                      <a:pt x="693160" y="756693"/>
                      <a:pt x="758021" y="665463"/>
                      <a:pt x="776724" y="560307"/>
                    </a:cubicBezTo>
                    <a:cubicBezTo>
                      <a:pt x="785518" y="508989"/>
                      <a:pt x="785518" y="456550"/>
                      <a:pt x="776724" y="405233"/>
                    </a:cubicBezTo>
                    <a:cubicBezTo>
                      <a:pt x="767330" y="354147"/>
                      <a:pt x="749956" y="304855"/>
                      <a:pt x="725247" y="259168"/>
                    </a:cubicBezTo>
                    <a:cubicBezTo>
                      <a:pt x="677782" y="167416"/>
                      <a:pt x="599473" y="95341"/>
                      <a:pt x="504112" y="55620"/>
                    </a:cubicBezTo>
                    <a:cubicBezTo>
                      <a:pt x="457204" y="37222"/>
                      <a:pt x="406071" y="32389"/>
                      <a:pt x="356545" y="41679"/>
                    </a:cubicBezTo>
                    <a:cubicBezTo>
                      <a:pt x="306141" y="51674"/>
                      <a:pt x="258396" y="72213"/>
                      <a:pt x="216486" y="101949"/>
                    </a:cubicBezTo>
                    <a:cubicBezTo>
                      <a:pt x="129490" y="163757"/>
                      <a:pt x="64437" y="251650"/>
                      <a:pt x="30740" y="352898"/>
                    </a:cubicBezTo>
                    <a:close/>
                    <a:moveTo>
                      <a:pt x="27309" y="351612"/>
                    </a:moveTo>
                    <a:cubicBezTo>
                      <a:pt x="59868" y="247862"/>
                      <a:pt x="119988" y="154900"/>
                      <a:pt x="201257" y="82646"/>
                    </a:cubicBezTo>
                    <a:cubicBezTo>
                      <a:pt x="243661" y="45848"/>
                      <a:pt x="294366" y="19934"/>
                      <a:pt x="349039" y="7146"/>
                    </a:cubicBezTo>
                    <a:cubicBezTo>
                      <a:pt x="405041" y="-5416"/>
                      <a:pt x="463489" y="-1315"/>
                      <a:pt x="517196" y="18943"/>
                    </a:cubicBezTo>
                    <a:cubicBezTo>
                      <a:pt x="621801" y="61592"/>
                      <a:pt x="706866" y="141535"/>
                      <a:pt x="755919" y="243296"/>
                    </a:cubicBezTo>
                    <a:cubicBezTo>
                      <a:pt x="807482" y="342249"/>
                      <a:pt x="821702" y="456444"/>
                      <a:pt x="796028" y="565025"/>
                    </a:cubicBezTo>
                    <a:cubicBezTo>
                      <a:pt x="791953" y="578324"/>
                      <a:pt x="789593" y="591836"/>
                      <a:pt x="784446" y="604491"/>
                    </a:cubicBezTo>
                    <a:lnTo>
                      <a:pt x="769003" y="642455"/>
                    </a:lnTo>
                    <a:lnTo>
                      <a:pt x="749270" y="678274"/>
                    </a:lnTo>
                    <a:cubicBezTo>
                      <a:pt x="742321" y="690009"/>
                      <a:pt x="734577" y="701259"/>
                      <a:pt x="726105" y="711949"/>
                    </a:cubicBezTo>
                    <a:cubicBezTo>
                      <a:pt x="718341" y="723080"/>
                      <a:pt x="709569" y="733489"/>
                      <a:pt x="699938" y="743049"/>
                    </a:cubicBezTo>
                    <a:cubicBezTo>
                      <a:pt x="691187" y="753628"/>
                      <a:pt x="681493" y="763391"/>
                      <a:pt x="670982" y="772219"/>
                    </a:cubicBezTo>
                    <a:cubicBezTo>
                      <a:pt x="660473" y="780799"/>
                      <a:pt x="649534" y="790022"/>
                      <a:pt x="639667" y="798172"/>
                    </a:cubicBezTo>
                    <a:lnTo>
                      <a:pt x="605350" y="819621"/>
                    </a:lnTo>
                    <a:cubicBezTo>
                      <a:pt x="557884" y="846700"/>
                      <a:pt x="506064" y="865283"/>
                      <a:pt x="452207" y="874529"/>
                    </a:cubicBezTo>
                    <a:cubicBezTo>
                      <a:pt x="397641" y="882898"/>
                      <a:pt x="341982" y="880934"/>
                      <a:pt x="288124" y="868738"/>
                    </a:cubicBezTo>
                    <a:cubicBezTo>
                      <a:pt x="177471" y="844994"/>
                      <a:pt x="83912" y="771670"/>
                      <a:pt x="34387" y="669909"/>
                    </a:cubicBezTo>
                    <a:cubicBezTo>
                      <a:pt x="28810" y="657255"/>
                      <a:pt x="24521" y="644171"/>
                      <a:pt x="19587" y="631302"/>
                    </a:cubicBezTo>
                    <a:cubicBezTo>
                      <a:pt x="14482" y="618596"/>
                      <a:pt x="10536" y="605460"/>
                      <a:pt x="7791" y="592051"/>
                    </a:cubicBezTo>
                    <a:cubicBezTo>
                      <a:pt x="2128" y="565336"/>
                      <a:pt x="-467" y="538062"/>
                      <a:pt x="69" y="510760"/>
                    </a:cubicBezTo>
                    <a:cubicBezTo>
                      <a:pt x="970" y="456631"/>
                      <a:pt x="10150" y="402959"/>
                      <a:pt x="27309" y="351612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A5DD4A38-AF97-4166-8E5F-641947FFB2F0}"/>
                </a:ext>
              </a:extLst>
            </p:cNvPr>
            <p:cNvSpPr/>
            <p:nvPr/>
          </p:nvSpPr>
          <p:spPr>
            <a:xfrm>
              <a:off x="9978699" y="255280"/>
              <a:ext cx="142397" cy="203738"/>
            </a:xfrm>
            <a:custGeom>
              <a:avLst/>
              <a:gdLst>
                <a:gd name="connsiteX0" fmla="*/ 1714 w 142397"/>
                <a:gd name="connsiteY0" fmla="*/ 1148 h 203738"/>
                <a:gd name="connsiteX1" fmla="*/ 28310 w 142397"/>
                <a:gd name="connsiteY1" fmla="*/ 122547 h 203738"/>
                <a:gd name="connsiteX2" fmla="*/ 69921 w 142397"/>
                <a:gd name="connsiteY2" fmla="*/ 174024 h 203738"/>
                <a:gd name="connsiteX3" fmla="*/ 96517 w 142397"/>
                <a:gd name="connsiteY3" fmla="*/ 195472 h 203738"/>
                <a:gd name="connsiteX4" fmla="*/ 128690 w 142397"/>
                <a:gd name="connsiteY4" fmla="*/ 203623 h 203738"/>
                <a:gd name="connsiteX5" fmla="*/ 140487 w 142397"/>
                <a:gd name="connsiteY5" fmla="*/ 188180 h 203738"/>
                <a:gd name="connsiteX6" fmla="*/ 125258 w 142397"/>
                <a:gd name="connsiteY6" fmla="*/ 166731 h 203738"/>
                <a:gd name="connsiteX7" fmla="*/ 101236 w 142397"/>
                <a:gd name="connsiteY7" fmla="*/ 145283 h 203738"/>
                <a:gd name="connsiteX8" fmla="*/ 63272 w 142397"/>
                <a:gd name="connsiteY8" fmla="*/ 102385 h 203738"/>
                <a:gd name="connsiteX9" fmla="*/ 32600 w 142397"/>
                <a:gd name="connsiteY9" fmla="*/ 53268 h 203738"/>
                <a:gd name="connsiteX10" fmla="*/ 5789 w 142397"/>
                <a:gd name="connsiteY10" fmla="*/ 1148 h 203738"/>
                <a:gd name="connsiteX11" fmla="*/ 1714 w 142397"/>
                <a:gd name="connsiteY11" fmla="*/ 1148 h 203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2397" h="203738">
                  <a:moveTo>
                    <a:pt x="1714" y="1148"/>
                  </a:moveTo>
                  <a:cubicBezTo>
                    <a:pt x="-4185" y="43492"/>
                    <a:pt x="5253" y="86546"/>
                    <a:pt x="28310" y="122547"/>
                  </a:cubicBezTo>
                  <a:cubicBezTo>
                    <a:pt x="40107" y="141278"/>
                    <a:pt x="54070" y="158557"/>
                    <a:pt x="69921" y="174024"/>
                  </a:cubicBezTo>
                  <a:cubicBezTo>
                    <a:pt x="77749" y="182378"/>
                    <a:pt x="86693" y="189598"/>
                    <a:pt x="96517" y="195472"/>
                  </a:cubicBezTo>
                  <a:cubicBezTo>
                    <a:pt x="106748" y="199887"/>
                    <a:pt x="117601" y="202638"/>
                    <a:pt x="128690" y="203623"/>
                  </a:cubicBezTo>
                  <a:cubicBezTo>
                    <a:pt x="136412" y="204910"/>
                    <a:pt x="146707" y="196545"/>
                    <a:pt x="140487" y="188180"/>
                  </a:cubicBezTo>
                  <a:cubicBezTo>
                    <a:pt x="134267" y="179815"/>
                    <a:pt x="130191" y="173809"/>
                    <a:pt x="125258" y="166731"/>
                  </a:cubicBezTo>
                  <a:cubicBezTo>
                    <a:pt x="117944" y="158834"/>
                    <a:pt x="109901" y="151653"/>
                    <a:pt x="101236" y="145283"/>
                  </a:cubicBezTo>
                  <a:cubicBezTo>
                    <a:pt x="87015" y="132441"/>
                    <a:pt x="74296" y="118054"/>
                    <a:pt x="63272" y="102385"/>
                  </a:cubicBezTo>
                  <a:cubicBezTo>
                    <a:pt x="52118" y="86513"/>
                    <a:pt x="41823" y="69569"/>
                    <a:pt x="32600" y="53268"/>
                  </a:cubicBezTo>
                  <a:cubicBezTo>
                    <a:pt x="22433" y="36553"/>
                    <a:pt x="13489" y="19135"/>
                    <a:pt x="5789" y="1148"/>
                  </a:cubicBezTo>
                  <a:cubicBezTo>
                    <a:pt x="5789" y="-568"/>
                    <a:pt x="1928" y="-139"/>
                    <a:pt x="1714" y="1148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B2749988-A3E7-40CD-9A47-72264D694D27}"/>
                </a:ext>
              </a:extLst>
            </p:cNvPr>
            <p:cNvSpPr/>
            <p:nvPr/>
          </p:nvSpPr>
          <p:spPr>
            <a:xfrm>
              <a:off x="9961688" y="184294"/>
              <a:ext cx="42677" cy="51956"/>
            </a:xfrm>
            <a:custGeom>
              <a:avLst/>
              <a:gdLst>
                <a:gd name="connsiteX0" fmla="*/ 3711 w 42677"/>
                <a:gd name="connsiteY0" fmla="*/ 9504 h 51956"/>
                <a:gd name="connsiteX1" fmla="*/ 1566 w 42677"/>
                <a:gd name="connsiteY1" fmla="*/ 14437 h 51956"/>
                <a:gd name="connsiteX2" fmla="*/ 1566 w 42677"/>
                <a:gd name="connsiteY2" fmla="*/ 14437 h 51956"/>
                <a:gd name="connsiteX3" fmla="*/ 1566 w 42677"/>
                <a:gd name="connsiteY3" fmla="*/ 16368 h 51956"/>
                <a:gd name="connsiteX4" fmla="*/ 64 w 42677"/>
                <a:gd name="connsiteY4" fmla="*/ 25590 h 51956"/>
                <a:gd name="connsiteX5" fmla="*/ 64 w 42677"/>
                <a:gd name="connsiteY5" fmla="*/ 20014 h 51956"/>
                <a:gd name="connsiteX6" fmla="*/ 64 w 42677"/>
                <a:gd name="connsiteY6" fmla="*/ 23446 h 51956"/>
                <a:gd name="connsiteX7" fmla="*/ 64 w 42677"/>
                <a:gd name="connsiteY7" fmla="*/ 25162 h 51956"/>
                <a:gd name="connsiteX8" fmla="*/ 64 w 42677"/>
                <a:gd name="connsiteY8" fmla="*/ 25162 h 51956"/>
                <a:gd name="connsiteX9" fmla="*/ 64 w 42677"/>
                <a:gd name="connsiteY9" fmla="*/ 30953 h 51956"/>
                <a:gd name="connsiteX10" fmla="*/ 1995 w 42677"/>
                <a:gd name="connsiteY10" fmla="*/ 39532 h 51956"/>
                <a:gd name="connsiteX11" fmla="*/ 4783 w 42677"/>
                <a:gd name="connsiteY11" fmla="*/ 44465 h 51956"/>
                <a:gd name="connsiteX12" fmla="*/ 8644 w 42677"/>
                <a:gd name="connsiteY12" fmla="*/ 48112 h 51956"/>
                <a:gd name="connsiteX13" fmla="*/ 15722 w 42677"/>
                <a:gd name="connsiteY13" fmla="*/ 51972 h 51956"/>
                <a:gd name="connsiteX14" fmla="*/ 21299 w 42677"/>
                <a:gd name="connsiteY14" fmla="*/ 51972 h 51956"/>
                <a:gd name="connsiteX15" fmla="*/ 26875 w 42677"/>
                <a:gd name="connsiteY15" fmla="*/ 51972 h 51956"/>
                <a:gd name="connsiteX16" fmla="*/ 31809 w 42677"/>
                <a:gd name="connsiteY16" fmla="*/ 49827 h 51956"/>
                <a:gd name="connsiteX17" fmla="*/ 36099 w 42677"/>
                <a:gd name="connsiteY17" fmla="*/ 46610 h 51956"/>
                <a:gd name="connsiteX18" fmla="*/ 38029 w 42677"/>
                <a:gd name="connsiteY18" fmla="*/ 44251 h 51956"/>
                <a:gd name="connsiteX19" fmla="*/ 39745 w 42677"/>
                <a:gd name="connsiteY19" fmla="*/ 41891 h 51956"/>
                <a:gd name="connsiteX20" fmla="*/ 41031 w 42677"/>
                <a:gd name="connsiteY20" fmla="*/ 39103 h 51956"/>
                <a:gd name="connsiteX21" fmla="*/ 42533 w 42677"/>
                <a:gd name="connsiteY21" fmla="*/ 33741 h 51956"/>
                <a:gd name="connsiteX22" fmla="*/ 42533 w 42677"/>
                <a:gd name="connsiteY22" fmla="*/ 30095 h 51956"/>
                <a:gd name="connsiteX23" fmla="*/ 42533 w 42677"/>
                <a:gd name="connsiteY23" fmla="*/ 21515 h 51956"/>
                <a:gd name="connsiteX24" fmla="*/ 42533 w 42677"/>
                <a:gd name="connsiteY24" fmla="*/ 18083 h 51956"/>
                <a:gd name="connsiteX25" fmla="*/ 39959 w 42677"/>
                <a:gd name="connsiteY25" fmla="*/ 12078 h 51956"/>
                <a:gd name="connsiteX26" fmla="*/ 39959 w 42677"/>
                <a:gd name="connsiteY26" fmla="*/ 10362 h 51956"/>
                <a:gd name="connsiteX27" fmla="*/ 36313 w 42677"/>
                <a:gd name="connsiteY27" fmla="*/ 5643 h 51956"/>
                <a:gd name="connsiteX28" fmla="*/ 36313 w 42677"/>
                <a:gd name="connsiteY28" fmla="*/ 5643 h 51956"/>
                <a:gd name="connsiteX29" fmla="*/ 32452 w 42677"/>
                <a:gd name="connsiteY29" fmla="*/ 2640 h 51956"/>
                <a:gd name="connsiteX30" fmla="*/ 25803 w 42677"/>
                <a:gd name="connsiteY30" fmla="*/ 496 h 51956"/>
                <a:gd name="connsiteX31" fmla="*/ 18725 w 42677"/>
                <a:gd name="connsiteY31" fmla="*/ 496 h 51956"/>
                <a:gd name="connsiteX32" fmla="*/ 14435 w 42677"/>
                <a:gd name="connsiteY32" fmla="*/ 2211 h 51956"/>
                <a:gd name="connsiteX33" fmla="*/ 8215 w 42677"/>
                <a:gd name="connsiteY33" fmla="*/ 8646 h 51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677" h="51956">
                  <a:moveTo>
                    <a:pt x="3711" y="9504"/>
                  </a:moveTo>
                  <a:cubicBezTo>
                    <a:pt x="2789" y="11046"/>
                    <a:pt x="2060" y="12704"/>
                    <a:pt x="1566" y="14437"/>
                  </a:cubicBezTo>
                  <a:lnTo>
                    <a:pt x="1566" y="14437"/>
                  </a:lnTo>
                  <a:cubicBezTo>
                    <a:pt x="1459" y="15076"/>
                    <a:pt x="1459" y="15728"/>
                    <a:pt x="1566" y="16368"/>
                  </a:cubicBezTo>
                  <a:cubicBezTo>
                    <a:pt x="1566" y="19370"/>
                    <a:pt x="1566" y="22373"/>
                    <a:pt x="64" y="25590"/>
                  </a:cubicBezTo>
                  <a:lnTo>
                    <a:pt x="64" y="20014"/>
                  </a:lnTo>
                  <a:lnTo>
                    <a:pt x="64" y="23446"/>
                  </a:lnTo>
                  <a:cubicBezTo>
                    <a:pt x="-21" y="24014"/>
                    <a:pt x="-21" y="24593"/>
                    <a:pt x="64" y="25162"/>
                  </a:cubicBezTo>
                  <a:lnTo>
                    <a:pt x="64" y="25162"/>
                  </a:lnTo>
                  <a:lnTo>
                    <a:pt x="64" y="30953"/>
                  </a:lnTo>
                  <a:cubicBezTo>
                    <a:pt x="-85" y="33936"/>
                    <a:pt x="580" y="36903"/>
                    <a:pt x="1995" y="39532"/>
                  </a:cubicBezTo>
                  <a:cubicBezTo>
                    <a:pt x="2574" y="41351"/>
                    <a:pt x="3518" y="43028"/>
                    <a:pt x="4783" y="44465"/>
                  </a:cubicBezTo>
                  <a:cubicBezTo>
                    <a:pt x="5791" y="45945"/>
                    <a:pt x="7100" y="47187"/>
                    <a:pt x="8644" y="48112"/>
                  </a:cubicBezTo>
                  <a:cubicBezTo>
                    <a:pt x="10596" y="50048"/>
                    <a:pt x="13041" y="51387"/>
                    <a:pt x="15722" y="51972"/>
                  </a:cubicBezTo>
                  <a:lnTo>
                    <a:pt x="21299" y="51972"/>
                  </a:lnTo>
                  <a:lnTo>
                    <a:pt x="26875" y="51972"/>
                  </a:lnTo>
                  <a:lnTo>
                    <a:pt x="31809" y="49827"/>
                  </a:lnTo>
                  <a:lnTo>
                    <a:pt x="36099" y="46610"/>
                  </a:lnTo>
                  <a:cubicBezTo>
                    <a:pt x="36870" y="45935"/>
                    <a:pt x="37514" y="45137"/>
                    <a:pt x="38029" y="44251"/>
                  </a:cubicBezTo>
                  <a:cubicBezTo>
                    <a:pt x="38672" y="43517"/>
                    <a:pt x="39252" y="42728"/>
                    <a:pt x="39745" y="41891"/>
                  </a:cubicBezTo>
                  <a:cubicBezTo>
                    <a:pt x="40388" y="41074"/>
                    <a:pt x="40817" y="40120"/>
                    <a:pt x="41031" y="39103"/>
                  </a:cubicBezTo>
                  <a:cubicBezTo>
                    <a:pt x="41954" y="37460"/>
                    <a:pt x="42469" y="35622"/>
                    <a:pt x="42533" y="33741"/>
                  </a:cubicBezTo>
                  <a:cubicBezTo>
                    <a:pt x="42726" y="32533"/>
                    <a:pt x="42726" y="31302"/>
                    <a:pt x="42533" y="30095"/>
                  </a:cubicBezTo>
                  <a:cubicBezTo>
                    <a:pt x="42533" y="27092"/>
                    <a:pt x="42533" y="24304"/>
                    <a:pt x="42533" y="21515"/>
                  </a:cubicBezTo>
                  <a:cubicBezTo>
                    <a:pt x="42662" y="20374"/>
                    <a:pt x="42662" y="19225"/>
                    <a:pt x="42533" y="18083"/>
                  </a:cubicBezTo>
                  <a:cubicBezTo>
                    <a:pt x="41804" y="16029"/>
                    <a:pt x="40946" y="14023"/>
                    <a:pt x="39959" y="12078"/>
                  </a:cubicBezTo>
                  <a:lnTo>
                    <a:pt x="39959" y="10362"/>
                  </a:lnTo>
                  <a:lnTo>
                    <a:pt x="36313" y="5643"/>
                  </a:lnTo>
                  <a:lnTo>
                    <a:pt x="36313" y="5643"/>
                  </a:lnTo>
                  <a:lnTo>
                    <a:pt x="32452" y="2640"/>
                  </a:lnTo>
                  <a:cubicBezTo>
                    <a:pt x="30436" y="1420"/>
                    <a:pt x="28162" y="686"/>
                    <a:pt x="25803" y="496"/>
                  </a:cubicBezTo>
                  <a:cubicBezTo>
                    <a:pt x="23487" y="-144"/>
                    <a:pt x="21042" y="-144"/>
                    <a:pt x="18725" y="496"/>
                  </a:cubicBezTo>
                  <a:lnTo>
                    <a:pt x="14435" y="2211"/>
                  </a:lnTo>
                  <a:cubicBezTo>
                    <a:pt x="11797" y="3734"/>
                    <a:pt x="9652" y="5963"/>
                    <a:pt x="8215" y="8646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3F17F40-13ED-4778-9EF2-E1D5C7BB3B55}"/>
              </a:ext>
            </a:extLst>
          </p:cNvPr>
          <p:cNvGrpSpPr/>
          <p:nvPr userDrawn="1"/>
        </p:nvGrpSpPr>
        <p:grpSpPr>
          <a:xfrm>
            <a:off x="4008815" y="6065411"/>
            <a:ext cx="685796" cy="737337"/>
            <a:chOff x="4008815" y="6065411"/>
            <a:chExt cx="685796" cy="737337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1DF3BC5-A185-4160-9759-D4AAD3CE95B8}"/>
                </a:ext>
              </a:extLst>
            </p:cNvPr>
            <p:cNvSpPr/>
            <p:nvPr/>
          </p:nvSpPr>
          <p:spPr>
            <a:xfrm>
              <a:off x="4179693" y="6136876"/>
              <a:ext cx="500333" cy="538253"/>
            </a:xfrm>
            <a:custGeom>
              <a:avLst/>
              <a:gdLst>
                <a:gd name="connsiteX0" fmla="*/ 417327 w 500333"/>
                <a:gd name="connsiteY0" fmla="*/ 532479 h 538253"/>
                <a:gd name="connsiteX1" fmla="*/ 13235 w 500333"/>
                <a:gd name="connsiteY1" fmla="*/ 456550 h 538253"/>
                <a:gd name="connsiteX2" fmla="*/ 580 w 500333"/>
                <a:gd name="connsiteY2" fmla="*/ 456550 h 538253"/>
                <a:gd name="connsiteX3" fmla="*/ 580 w 500333"/>
                <a:gd name="connsiteY3" fmla="*/ 443896 h 538253"/>
                <a:gd name="connsiteX4" fmla="*/ 10017 w 500333"/>
                <a:gd name="connsiteY4" fmla="*/ 216969 h 538253"/>
                <a:gd name="connsiteX5" fmla="*/ 25889 w 500333"/>
                <a:gd name="connsiteY5" fmla="*/ 106508 h 538253"/>
                <a:gd name="connsiteX6" fmla="*/ 28249 w 500333"/>
                <a:gd name="connsiteY6" fmla="*/ 88492 h 538253"/>
                <a:gd name="connsiteX7" fmla="*/ 52700 w 500333"/>
                <a:gd name="connsiteY7" fmla="*/ 7416 h 538253"/>
                <a:gd name="connsiteX8" fmla="*/ 85517 w 500333"/>
                <a:gd name="connsiteY8" fmla="*/ 338 h 538253"/>
                <a:gd name="connsiteX9" fmla="*/ 496472 w 500333"/>
                <a:gd name="connsiteY9" fmla="*/ 84846 h 538253"/>
                <a:gd name="connsiteX10" fmla="*/ 500333 w 500333"/>
                <a:gd name="connsiteY10" fmla="*/ 89350 h 538253"/>
                <a:gd name="connsiteX11" fmla="*/ 500333 w 500333"/>
                <a:gd name="connsiteY11" fmla="*/ 95570 h 538253"/>
                <a:gd name="connsiteX12" fmla="*/ 435987 w 500333"/>
                <a:gd name="connsiteY12" fmla="*/ 522183 h 538253"/>
                <a:gd name="connsiteX13" fmla="*/ 433628 w 500333"/>
                <a:gd name="connsiteY13" fmla="*/ 538270 h 538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00333" h="538253">
                  <a:moveTo>
                    <a:pt x="417327" y="532479"/>
                  </a:moveTo>
                  <a:cubicBezTo>
                    <a:pt x="287305" y="486621"/>
                    <a:pt x="151021" y="461012"/>
                    <a:pt x="13235" y="456550"/>
                  </a:cubicBezTo>
                  <a:lnTo>
                    <a:pt x="580" y="456550"/>
                  </a:lnTo>
                  <a:lnTo>
                    <a:pt x="580" y="443896"/>
                  </a:lnTo>
                  <a:cubicBezTo>
                    <a:pt x="-1415" y="368118"/>
                    <a:pt x="1738" y="292318"/>
                    <a:pt x="10017" y="216969"/>
                  </a:cubicBezTo>
                  <a:cubicBezTo>
                    <a:pt x="14093" y="180078"/>
                    <a:pt x="19455" y="142971"/>
                    <a:pt x="25889" y="106508"/>
                  </a:cubicBezTo>
                  <a:cubicBezTo>
                    <a:pt x="25889" y="102004"/>
                    <a:pt x="27391" y="95784"/>
                    <a:pt x="28249" y="88492"/>
                  </a:cubicBezTo>
                  <a:cubicBezTo>
                    <a:pt x="32324" y="51600"/>
                    <a:pt x="37043" y="19856"/>
                    <a:pt x="52700" y="7416"/>
                  </a:cubicBezTo>
                  <a:cubicBezTo>
                    <a:pt x="62588" y="1561"/>
                    <a:pt x="74106" y="-928"/>
                    <a:pt x="85517" y="338"/>
                  </a:cubicBezTo>
                  <a:cubicBezTo>
                    <a:pt x="164233" y="338"/>
                    <a:pt x="483603" y="69831"/>
                    <a:pt x="496472" y="84846"/>
                  </a:cubicBezTo>
                  <a:lnTo>
                    <a:pt x="500333" y="89350"/>
                  </a:lnTo>
                  <a:lnTo>
                    <a:pt x="500333" y="95570"/>
                  </a:lnTo>
                  <a:cubicBezTo>
                    <a:pt x="479314" y="238568"/>
                    <a:pt x="457865" y="380772"/>
                    <a:pt x="435987" y="522183"/>
                  </a:cubicBezTo>
                  <a:lnTo>
                    <a:pt x="433628" y="538270"/>
                  </a:ln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13CD8F05-598B-4EBC-943B-C473F2A03932}"/>
                </a:ext>
              </a:extLst>
            </p:cNvPr>
            <p:cNvSpPr/>
            <p:nvPr/>
          </p:nvSpPr>
          <p:spPr>
            <a:xfrm>
              <a:off x="4165701" y="6122960"/>
              <a:ext cx="528910" cy="569971"/>
            </a:xfrm>
            <a:custGeom>
              <a:avLst/>
              <a:gdLst>
                <a:gd name="connsiteX0" fmla="*/ 99080 w 528910"/>
                <a:gd name="connsiteY0" fmla="*/ 27123 h 569971"/>
                <a:gd name="connsiteX1" fmla="*/ 499740 w 528910"/>
                <a:gd name="connsiteY1" fmla="*/ 107126 h 569971"/>
                <a:gd name="connsiteX2" fmla="*/ 435395 w 528910"/>
                <a:gd name="connsiteY2" fmla="*/ 533739 h 569971"/>
                <a:gd name="connsiteX3" fmla="*/ 27871 w 528910"/>
                <a:gd name="connsiteY3" fmla="*/ 456953 h 569971"/>
                <a:gd name="connsiteX4" fmla="*/ 37094 w 528910"/>
                <a:gd name="connsiteY4" fmla="*/ 231957 h 569971"/>
                <a:gd name="connsiteX5" fmla="*/ 52965 w 528910"/>
                <a:gd name="connsiteY5" fmla="*/ 122354 h 569971"/>
                <a:gd name="connsiteX6" fmla="*/ 74414 w 528910"/>
                <a:gd name="connsiteY6" fmla="*/ 31412 h 569971"/>
                <a:gd name="connsiteX7" fmla="*/ 98865 w 528910"/>
                <a:gd name="connsiteY7" fmla="*/ 27123 h 569971"/>
                <a:gd name="connsiteX8" fmla="*/ 98865 w 528910"/>
                <a:gd name="connsiteY8" fmla="*/ 312 h 569971"/>
                <a:gd name="connsiteX9" fmla="*/ 57684 w 528910"/>
                <a:gd name="connsiteY9" fmla="*/ 10393 h 569971"/>
                <a:gd name="connsiteX10" fmla="*/ 28300 w 528910"/>
                <a:gd name="connsiteY10" fmla="*/ 100477 h 569971"/>
                <a:gd name="connsiteX11" fmla="*/ 26155 w 528910"/>
                <a:gd name="connsiteY11" fmla="*/ 117636 h 569971"/>
                <a:gd name="connsiteX12" fmla="*/ 10068 w 528910"/>
                <a:gd name="connsiteY12" fmla="*/ 228954 h 569971"/>
                <a:gd name="connsiteX13" fmla="*/ 631 w 528910"/>
                <a:gd name="connsiteY13" fmla="*/ 457596 h 569971"/>
                <a:gd name="connsiteX14" fmla="*/ 631 w 528910"/>
                <a:gd name="connsiteY14" fmla="*/ 482906 h 569971"/>
                <a:gd name="connsiteX15" fmla="*/ 25940 w 528910"/>
                <a:gd name="connsiteY15" fmla="*/ 482906 h 569971"/>
                <a:gd name="connsiteX16" fmla="*/ 427459 w 528910"/>
                <a:gd name="connsiteY16" fmla="*/ 559049 h 569971"/>
                <a:gd name="connsiteX17" fmla="*/ 458130 w 528910"/>
                <a:gd name="connsiteY17" fmla="*/ 569988 h 569971"/>
                <a:gd name="connsiteX18" fmla="*/ 462849 w 528910"/>
                <a:gd name="connsiteY18" fmla="*/ 537815 h 569971"/>
                <a:gd name="connsiteX19" fmla="*/ 527195 w 528910"/>
                <a:gd name="connsiteY19" fmla="*/ 111201 h 569971"/>
                <a:gd name="connsiteX20" fmla="*/ 528911 w 528910"/>
                <a:gd name="connsiteY20" fmla="*/ 98975 h 569971"/>
                <a:gd name="connsiteX21" fmla="*/ 520760 w 528910"/>
                <a:gd name="connsiteY21" fmla="*/ 89538 h 569971"/>
                <a:gd name="connsiteX22" fmla="*/ 338876 w 528910"/>
                <a:gd name="connsiteY22" fmla="*/ 38919 h 569971"/>
                <a:gd name="connsiteX23" fmla="*/ 99724 w 528910"/>
                <a:gd name="connsiteY23" fmla="*/ 312 h 569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8910" h="569971">
                  <a:moveTo>
                    <a:pt x="99080" y="27123"/>
                  </a:moveTo>
                  <a:cubicBezTo>
                    <a:pt x="192381" y="27123"/>
                    <a:pt x="500384" y="103265"/>
                    <a:pt x="499740" y="107126"/>
                  </a:cubicBezTo>
                  <a:cubicBezTo>
                    <a:pt x="479000" y="249266"/>
                    <a:pt x="457551" y="391471"/>
                    <a:pt x="435395" y="533739"/>
                  </a:cubicBezTo>
                  <a:cubicBezTo>
                    <a:pt x="304258" y="487496"/>
                    <a:pt x="166836" y="461608"/>
                    <a:pt x="27871" y="456953"/>
                  </a:cubicBezTo>
                  <a:cubicBezTo>
                    <a:pt x="25790" y="381840"/>
                    <a:pt x="28879" y="306663"/>
                    <a:pt x="37094" y="231957"/>
                  </a:cubicBezTo>
                  <a:cubicBezTo>
                    <a:pt x="41169" y="195280"/>
                    <a:pt x="46531" y="158602"/>
                    <a:pt x="52965" y="122354"/>
                  </a:cubicBezTo>
                  <a:cubicBezTo>
                    <a:pt x="56612" y="102622"/>
                    <a:pt x="58542" y="44496"/>
                    <a:pt x="74414" y="31412"/>
                  </a:cubicBezTo>
                  <a:cubicBezTo>
                    <a:pt x="82028" y="27787"/>
                    <a:pt x="90479" y="26307"/>
                    <a:pt x="98865" y="27123"/>
                  </a:cubicBezTo>
                  <a:moveTo>
                    <a:pt x="98865" y="312"/>
                  </a:moveTo>
                  <a:cubicBezTo>
                    <a:pt x="84388" y="-1082"/>
                    <a:pt x="69888" y="2478"/>
                    <a:pt x="57684" y="10393"/>
                  </a:cubicBezTo>
                  <a:cubicBezTo>
                    <a:pt x="37951" y="26050"/>
                    <a:pt x="32804" y="59081"/>
                    <a:pt x="28300" y="100477"/>
                  </a:cubicBezTo>
                  <a:cubicBezTo>
                    <a:pt x="28300" y="107340"/>
                    <a:pt x="26798" y="113346"/>
                    <a:pt x="26155" y="117636"/>
                  </a:cubicBezTo>
                  <a:cubicBezTo>
                    <a:pt x="19506" y="154313"/>
                    <a:pt x="14143" y="191848"/>
                    <a:pt x="10068" y="228954"/>
                  </a:cubicBezTo>
                  <a:cubicBezTo>
                    <a:pt x="1682" y="304861"/>
                    <a:pt x="-1471" y="381261"/>
                    <a:pt x="631" y="457596"/>
                  </a:cubicBezTo>
                  <a:lnTo>
                    <a:pt x="631" y="482906"/>
                  </a:lnTo>
                  <a:lnTo>
                    <a:pt x="25940" y="482906"/>
                  </a:lnTo>
                  <a:cubicBezTo>
                    <a:pt x="162890" y="487496"/>
                    <a:pt x="298338" y="513170"/>
                    <a:pt x="427459" y="559049"/>
                  </a:cubicBezTo>
                  <a:lnTo>
                    <a:pt x="458130" y="569988"/>
                  </a:lnTo>
                  <a:lnTo>
                    <a:pt x="462849" y="537815"/>
                  </a:lnTo>
                  <a:cubicBezTo>
                    <a:pt x="484297" y="396468"/>
                    <a:pt x="505746" y="252762"/>
                    <a:pt x="527195" y="111201"/>
                  </a:cubicBezTo>
                  <a:lnTo>
                    <a:pt x="528911" y="98975"/>
                  </a:lnTo>
                  <a:lnTo>
                    <a:pt x="520760" y="89538"/>
                  </a:lnTo>
                  <a:cubicBezTo>
                    <a:pt x="516042" y="83962"/>
                    <a:pt x="509607" y="76454"/>
                    <a:pt x="338876" y="38919"/>
                  </a:cubicBezTo>
                  <a:cubicBezTo>
                    <a:pt x="258443" y="21331"/>
                    <a:pt x="151844" y="312"/>
                    <a:pt x="99724" y="312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71B9387-CCCA-4F62-B3C2-A4E9B3689269}"/>
                </a:ext>
              </a:extLst>
            </p:cNvPr>
            <p:cNvSpPr/>
            <p:nvPr/>
          </p:nvSpPr>
          <p:spPr>
            <a:xfrm>
              <a:off x="4135877" y="6065411"/>
              <a:ext cx="472511" cy="506335"/>
            </a:xfrm>
            <a:custGeom>
              <a:avLst/>
              <a:gdLst>
                <a:gd name="connsiteX0" fmla="*/ 641 w 472511"/>
                <a:gd name="connsiteY0" fmla="*/ 429566 h 506335"/>
                <a:gd name="connsiteX1" fmla="*/ 408165 w 472511"/>
                <a:gd name="connsiteY1" fmla="*/ 506352 h 506335"/>
                <a:gd name="connsiteX2" fmla="*/ 472511 w 472511"/>
                <a:gd name="connsiteY2" fmla="*/ 79953 h 506335"/>
                <a:gd name="connsiteX3" fmla="*/ 47399 w 472511"/>
                <a:gd name="connsiteY3" fmla="*/ 4240 h 506335"/>
                <a:gd name="connsiteX4" fmla="*/ 25951 w 472511"/>
                <a:gd name="connsiteY4" fmla="*/ 94967 h 506335"/>
                <a:gd name="connsiteX5" fmla="*/ 10078 w 472511"/>
                <a:gd name="connsiteY5" fmla="*/ 204570 h 506335"/>
                <a:gd name="connsiteX6" fmla="*/ 641 w 472511"/>
                <a:gd name="connsiteY6" fmla="*/ 429566 h 506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511" h="506335">
                  <a:moveTo>
                    <a:pt x="641" y="429566"/>
                  </a:moveTo>
                  <a:cubicBezTo>
                    <a:pt x="139586" y="434370"/>
                    <a:pt x="277007" y="460259"/>
                    <a:pt x="408165" y="506352"/>
                  </a:cubicBezTo>
                  <a:cubicBezTo>
                    <a:pt x="429893" y="364362"/>
                    <a:pt x="451342" y="222222"/>
                    <a:pt x="472511" y="79953"/>
                  </a:cubicBezTo>
                  <a:cubicBezTo>
                    <a:pt x="472511" y="75449"/>
                    <a:pt x="79143" y="-21070"/>
                    <a:pt x="47399" y="4240"/>
                  </a:cubicBezTo>
                  <a:cubicBezTo>
                    <a:pt x="30884" y="17108"/>
                    <a:pt x="28953" y="75235"/>
                    <a:pt x="25951" y="94967"/>
                  </a:cubicBezTo>
                  <a:cubicBezTo>
                    <a:pt x="19302" y="131430"/>
                    <a:pt x="14154" y="167892"/>
                    <a:pt x="10078" y="204570"/>
                  </a:cubicBezTo>
                  <a:cubicBezTo>
                    <a:pt x="1671" y="279254"/>
                    <a:pt x="-1482" y="354432"/>
                    <a:pt x="641" y="429566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A6A7063B-4C8F-4426-B12F-C6EA117918BB}"/>
                </a:ext>
              </a:extLst>
            </p:cNvPr>
            <p:cNvSpPr/>
            <p:nvPr/>
          </p:nvSpPr>
          <p:spPr>
            <a:xfrm>
              <a:off x="4065776" y="6307769"/>
              <a:ext cx="497517" cy="494979"/>
            </a:xfrm>
            <a:custGeom>
              <a:avLst/>
              <a:gdLst>
                <a:gd name="connsiteX0" fmla="*/ 423572 w 497517"/>
                <a:gd name="connsiteY0" fmla="*/ 604 h 494979"/>
                <a:gd name="connsiteX1" fmla="*/ 456388 w 497517"/>
                <a:gd name="connsiteY1" fmla="*/ 9398 h 494979"/>
                <a:gd name="connsiteX2" fmla="*/ 460464 w 497517"/>
                <a:gd name="connsiteY2" fmla="*/ 24627 h 494979"/>
                <a:gd name="connsiteX3" fmla="*/ 497141 w 497517"/>
                <a:gd name="connsiteY3" fmla="*/ 420569 h 494979"/>
                <a:gd name="connsiteX4" fmla="*/ 495854 w 497517"/>
                <a:gd name="connsiteY4" fmla="*/ 431079 h 494979"/>
                <a:gd name="connsiteX5" fmla="*/ 485559 w 497517"/>
                <a:gd name="connsiteY5" fmla="*/ 437299 h 494979"/>
                <a:gd name="connsiteX6" fmla="*/ 321262 w 497517"/>
                <a:gd name="connsiteY6" fmla="*/ 450382 h 494979"/>
                <a:gd name="connsiteX7" fmla="*/ 211874 w 497517"/>
                <a:gd name="connsiteY7" fmla="*/ 477408 h 494979"/>
                <a:gd name="connsiteX8" fmla="*/ 58731 w 497517"/>
                <a:gd name="connsiteY8" fmla="*/ 494996 h 494979"/>
                <a:gd name="connsiteX9" fmla="*/ 22268 w 497517"/>
                <a:gd name="connsiteY9" fmla="*/ 303460 h 494979"/>
                <a:gd name="connsiteX10" fmla="*/ 8326 w 497517"/>
                <a:gd name="connsiteY10" fmla="*/ 127581 h 494979"/>
                <a:gd name="connsiteX11" fmla="*/ 2750 w 497517"/>
                <a:gd name="connsiteY11" fmla="*/ 49293 h 494979"/>
                <a:gd name="connsiteX12" fmla="*/ 71600 w 497517"/>
                <a:gd name="connsiteY12" fmla="*/ 34279 h 494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517" h="494979">
                  <a:moveTo>
                    <a:pt x="423572" y="604"/>
                  </a:moveTo>
                  <a:cubicBezTo>
                    <a:pt x="435369" y="-682"/>
                    <a:pt x="449954" y="-682"/>
                    <a:pt x="456388" y="9398"/>
                  </a:cubicBezTo>
                  <a:cubicBezTo>
                    <a:pt x="458919" y="14096"/>
                    <a:pt x="460314" y="19308"/>
                    <a:pt x="460464" y="24627"/>
                  </a:cubicBezTo>
                  <a:lnTo>
                    <a:pt x="497141" y="420569"/>
                  </a:lnTo>
                  <a:cubicBezTo>
                    <a:pt x="497934" y="424108"/>
                    <a:pt x="497462" y="427818"/>
                    <a:pt x="495854" y="431079"/>
                  </a:cubicBezTo>
                  <a:cubicBezTo>
                    <a:pt x="493323" y="434382"/>
                    <a:pt x="489655" y="436591"/>
                    <a:pt x="485559" y="437299"/>
                  </a:cubicBezTo>
                  <a:cubicBezTo>
                    <a:pt x="432580" y="452099"/>
                    <a:pt x="375527" y="441803"/>
                    <a:pt x="321262" y="450382"/>
                  </a:cubicBezTo>
                  <a:cubicBezTo>
                    <a:pt x="284156" y="456174"/>
                    <a:pt x="248766" y="471831"/>
                    <a:pt x="211874" y="477408"/>
                  </a:cubicBezTo>
                  <a:cubicBezTo>
                    <a:pt x="161255" y="486845"/>
                    <a:pt x="108492" y="481483"/>
                    <a:pt x="58731" y="494996"/>
                  </a:cubicBezTo>
                  <a:cubicBezTo>
                    <a:pt x="36381" y="433524"/>
                    <a:pt x="24070" y="368856"/>
                    <a:pt x="22268" y="303460"/>
                  </a:cubicBezTo>
                  <a:cubicBezTo>
                    <a:pt x="17764" y="244905"/>
                    <a:pt x="13045" y="186136"/>
                    <a:pt x="8326" y="127581"/>
                  </a:cubicBezTo>
                  <a:cubicBezTo>
                    <a:pt x="7040" y="110851"/>
                    <a:pt x="-5401" y="63235"/>
                    <a:pt x="2750" y="49293"/>
                  </a:cubicBezTo>
                  <a:cubicBezTo>
                    <a:pt x="10900" y="35352"/>
                    <a:pt x="52511" y="35995"/>
                    <a:pt x="71600" y="3427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560FE4E3-7DDA-4697-ABD1-B3E331FB7E94}"/>
                </a:ext>
              </a:extLst>
            </p:cNvPr>
            <p:cNvSpPr/>
            <p:nvPr/>
          </p:nvSpPr>
          <p:spPr>
            <a:xfrm>
              <a:off x="4008815" y="6223602"/>
              <a:ext cx="497409" cy="495926"/>
            </a:xfrm>
            <a:custGeom>
              <a:avLst/>
              <a:gdLst>
                <a:gd name="connsiteX0" fmla="*/ 423480 w 497409"/>
                <a:gd name="connsiteY0" fmla="*/ 479 h 495926"/>
                <a:gd name="connsiteX1" fmla="*/ 456511 w 497409"/>
                <a:gd name="connsiteY1" fmla="*/ 9487 h 495926"/>
                <a:gd name="connsiteX2" fmla="*/ 460372 w 497409"/>
                <a:gd name="connsiteY2" fmla="*/ 24716 h 495926"/>
                <a:gd name="connsiteX3" fmla="*/ 497049 w 497409"/>
                <a:gd name="connsiteY3" fmla="*/ 421515 h 495926"/>
                <a:gd name="connsiteX4" fmla="*/ 495977 w 497409"/>
                <a:gd name="connsiteY4" fmla="*/ 432025 h 495926"/>
                <a:gd name="connsiteX5" fmla="*/ 485681 w 497409"/>
                <a:gd name="connsiteY5" fmla="*/ 438031 h 495926"/>
                <a:gd name="connsiteX6" fmla="*/ 321170 w 497409"/>
                <a:gd name="connsiteY6" fmla="*/ 451115 h 495926"/>
                <a:gd name="connsiteX7" fmla="*/ 211997 w 497409"/>
                <a:gd name="connsiteY7" fmla="*/ 478354 h 495926"/>
                <a:gd name="connsiteX8" fmla="*/ 58853 w 497409"/>
                <a:gd name="connsiteY8" fmla="*/ 495942 h 495926"/>
                <a:gd name="connsiteX9" fmla="*/ 22391 w 497409"/>
                <a:gd name="connsiteY9" fmla="*/ 304191 h 495926"/>
                <a:gd name="connsiteX10" fmla="*/ 8234 w 497409"/>
                <a:gd name="connsiteY10" fmla="*/ 128527 h 495926"/>
                <a:gd name="connsiteX11" fmla="*/ 2872 w 497409"/>
                <a:gd name="connsiteY11" fmla="*/ 50025 h 495926"/>
                <a:gd name="connsiteX12" fmla="*/ 71723 w 497409"/>
                <a:gd name="connsiteY12" fmla="*/ 35011 h 495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409" h="495926">
                  <a:moveTo>
                    <a:pt x="423480" y="479"/>
                  </a:moveTo>
                  <a:cubicBezTo>
                    <a:pt x="435491" y="-594"/>
                    <a:pt x="449862" y="-594"/>
                    <a:pt x="456511" y="9487"/>
                  </a:cubicBezTo>
                  <a:cubicBezTo>
                    <a:pt x="458978" y="14184"/>
                    <a:pt x="460307" y="19397"/>
                    <a:pt x="460372" y="24716"/>
                  </a:cubicBezTo>
                  <a:lnTo>
                    <a:pt x="497049" y="421515"/>
                  </a:lnTo>
                  <a:cubicBezTo>
                    <a:pt x="497778" y="425055"/>
                    <a:pt x="497392" y="428722"/>
                    <a:pt x="495977" y="432025"/>
                  </a:cubicBezTo>
                  <a:cubicBezTo>
                    <a:pt x="493381" y="435200"/>
                    <a:pt x="489735" y="437345"/>
                    <a:pt x="485681" y="438031"/>
                  </a:cubicBezTo>
                  <a:cubicBezTo>
                    <a:pt x="432488" y="453045"/>
                    <a:pt x="375650" y="442749"/>
                    <a:pt x="321170" y="451115"/>
                  </a:cubicBezTo>
                  <a:cubicBezTo>
                    <a:pt x="284064" y="457120"/>
                    <a:pt x="248888" y="472563"/>
                    <a:pt x="211997" y="478354"/>
                  </a:cubicBezTo>
                  <a:cubicBezTo>
                    <a:pt x="161378" y="487577"/>
                    <a:pt x="108400" y="482215"/>
                    <a:pt x="58853" y="495942"/>
                  </a:cubicBezTo>
                  <a:cubicBezTo>
                    <a:pt x="36375" y="434427"/>
                    <a:pt x="24064" y="369674"/>
                    <a:pt x="22391" y="304191"/>
                  </a:cubicBezTo>
                  <a:lnTo>
                    <a:pt x="8234" y="128527"/>
                  </a:lnTo>
                  <a:cubicBezTo>
                    <a:pt x="6948" y="111797"/>
                    <a:pt x="-5493" y="64181"/>
                    <a:pt x="2872" y="50025"/>
                  </a:cubicBezTo>
                  <a:cubicBezTo>
                    <a:pt x="11237" y="35869"/>
                    <a:pt x="52633" y="36941"/>
                    <a:pt x="71723" y="35011"/>
                  </a:cubicBezTo>
                  <a:close/>
                </a:path>
              </a:pathLst>
            </a:custGeom>
            <a:solidFill>
              <a:srgbClr val="FFE21A"/>
            </a:solidFill>
            <a:ln w="2702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33637A50-91E8-4CC1-ACC3-D1F1983B03DA}"/>
                </a:ext>
              </a:extLst>
            </p:cNvPr>
            <p:cNvSpPr/>
            <p:nvPr/>
          </p:nvSpPr>
          <p:spPr>
            <a:xfrm>
              <a:off x="4064445" y="6266638"/>
              <a:ext cx="294280" cy="282947"/>
            </a:xfrm>
            <a:custGeom>
              <a:avLst/>
              <a:gdLst>
                <a:gd name="connsiteX0" fmla="*/ 99742 w 294280"/>
                <a:gd name="connsiteY0" fmla="*/ 138898 h 282947"/>
                <a:gd name="connsiteX1" fmla="*/ 294281 w 294280"/>
                <a:gd name="connsiteY1" fmla="*/ 10206 h 282947"/>
                <a:gd name="connsiteX2" fmla="*/ 262751 w 294280"/>
                <a:gd name="connsiteY2" fmla="*/ 984 h 282947"/>
                <a:gd name="connsiteX3" fmla="*/ 101887 w 294280"/>
                <a:gd name="connsiteY3" fmla="*/ 28867 h 282947"/>
                <a:gd name="connsiteX4" fmla="*/ 23385 w 294280"/>
                <a:gd name="connsiteY4" fmla="*/ 54820 h 282947"/>
                <a:gd name="connsiteX5" fmla="*/ 1936 w 294280"/>
                <a:gd name="connsiteY5" fmla="*/ 80558 h 282947"/>
                <a:gd name="connsiteX6" fmla="*/ 649 w 294280"/>
                <a:gd name="connsiteY6" fmla="*/ 106511 h 282947"/>
                <a:gd name="connsiteX7" fmla="*/ 36468 w 294280"/>
                <a:gd name="connsiteY7" fmla="*/ 282604 h 282947"/>
                <a:gd name="connsiteX8" fmla="*/ 99742 w 294280"/>
                <a:gd name="connsiteY8" fmla="*/ 138898 h 28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4280" h="282947">
                  <a:moveTo>
                    <a:pt x="99742" y="138898"/>
                  </a:moveTo>
                  <a:cubicBezTo>
                    <a:pt x="139636" y="70692"/>
                    <a:pt x="247737" y="74552"/>
                    <a:pt x="294281" y="10206"/>
                  </a:cubicBezTo>
                  <a:cubicBezTo>
                    <a:pt x="289991" y="-947"/>
                    <a:pt x="274334" y="-947"/>
                    <a:pt x="262751" y="984"/>
                  </a:cubicBezTo>
                  <a:lnTo>
                    <a:pt x="101887" y="28867"/>
                  </a:lnTo>
                  <a:cubicBezTo>
                    <a:pt x="74132" y="31613"/>
                    <a:pt x="47321" y="40471"/>
                    <a:pt x="23385" y="54820"/>
                  </a:cubicBezTo>
                  <a:cubicBezTo>
                    <a:pt x="13561" y="60761"/>
                    <a:pt x="6011" y="69813"/>
                    <a:pt x="1936" y="80558"/>
                  </a:cubicBezTo>
                  <a:cubicBezTo>
                    <a:pt x="-102" y="89052"/>
                    <a:pt x="-531" y="97846"/>
                    <a:pt x="649" y="106511"/>
                  </a:cubicBezTo>
                  <a:cubicBezTo>
                    <a:pt x="3437" y="142759"/>
                    <a:pt x="-9217" y="276170"/>
                    <a:pt x="36468" y="282604"/>
                  </a:cubicBezTo>
                  <a:cubicBezTo>
                    <a:pt x="94594" y="290326"/>
                    <a:pt x="81296" y="171501"/>
                    <a:pt x="99742" y="138898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4A71A1BD-55D9-46D9-B888-D14EA889BB5C}"/>
              </a:ext>
            </a:extLst>
          </p:cNvPr>
          <p:cNvSpPr/>
          <p:nvPr userDrawn="1"/>
        </p:nvSpPr>
        <p:spPr>
          <a:xfrm>
            <a:off x="-107737" y="3570225"/>
            <a:ext cx="6297318" cy="3567765"/>
          </a:xfrm>
          <a:custGeom>
            <a:avLst/>
            <a:gdLst>
              <a:gd name="connsiteX0" fmla="*/ 0 w 6297318"/>
              <a:gd name="connsiteY0" fmla="*/ 16 h 3567765"/>
              <a:gd name="connsiteX1" fmla="*/ 1333462 w 6297318"/>
              <a:gd name="connsiteY1" fmla="*/ 576341 h 3567765"/>
              <a:gd name="connsiteX2" fmla="*/ 2571048 w 6297318"/>
              <a:gd name="connsiteY2" fmla="*/ 1725773 h 3567765"/>
              <a:gd name="connsiteX3" fmla="*/ 3321750 w 6297318"/>
              <a:gd name="connsiteY3" fmla="*/ 1806634 h 3567765"/>
              <a:gd name="connsiteX4" fmla="*/ 5746518 w 6297318"/>
              <a:gd name="connsiteY4" fmla="*/ 2874347 h 3567765"/>
              <a:gd name="connsiteX5" fmla="*/ 6297319 w 6297318"/>
              <a:gd name="connsiteY5" fmla="*/ 3567782 h 35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97318" h="3567765">
                <a:moveTo>
                  <a:pt x="0" y="16"/>
                </a:moveTo>
                <a:cubicBezTo>
                  <a:pt x="498421" y="29379"/>
                  <a:pt x="970555" y="233441"/>
                  <a:pt x="1333462" y="576341"/>
                </a:cubicBezTo>
                <a:cubicBezTo>
                  <a:pt x="1746562" y="969494"/>
                  <a:pt x="2029041" y="1548822"/>
                  <a:pt x="2571048" y="1725773"/>
                </a:cubicBezTo>
                <a:cubicBezTo>
                  <a:pt x="2810844" y="1804275"/>
                  <a:pt x="3069300" y="1790119"/>
                  <a:pt x="3321750" y="1806634"/>
                </a:cubicBezTo>
                <a:cubicBezTo>
                  <a:pt x="4215944" y="1866691"/>
                  <a:pt x="5035067" y="2329337"/>
                  <a:pt x="5746518" y="2874347"/>
                </a:cubicBezTo>
                <a:cubicBezTo>
                  <a:pt x="5985885" y="3057734"/>
                  <a:pt x="6231258" y="3273721"/>
                  <a:pt x="6297319" y="3567782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8046DE6B-96E8-44B9-996B-74644B8EC85A}"/>
              </a:ext>
            </a:extLst>
          </p:cNvPr>
          <p:cNvSpPr/>
          <p:nvPr userDrawn="1"/>
        </p:nvSpPr>
        <p:spPr>
          <a:xfrm>
            <a:off x="6673434" y="-25422"/>
            <a:ext cx="5502461" cy="4096688"/>
          </a:xfrm>
          <a:custGeom>
            <a:avLst/>
            <a:gdLst>
              <a:gd name="connsiteX0" fmla="*/ 56223 w 5502461"/>
              <a:gd name="connsiteY0" fmla="*/ 16 h 4096688"/>
              <a:gd name="connsiteX1" fmla="*/ 150383 w 5502461"/>
              <a:gd name="connsiteY1" fmla="*/ 887990 h 4096688"/>
              <a:gd name="connsiteX2" fmla="*/ 803494 w 5502461"/>
              <a:gd name="connsiteY2" fmla="*/ 1503351 h 4096688"/>
              <a:gd name="connsiteX3" fmla="*/ 1550550 w 5502461"/>
              <a:gd name="connsiteY3" fmla="*/ 1750654 h 4096688"/>
              <a:gd name="connsiteX4" fmla="*/ 2408495 w 5502461"/>
              <a:gd name="connsiteY4" fmla="*/ 1869050 h 4096688"/>
              <a:gd name="connsiteX5" fmla="*/ 4123314 w 5502461"/>
              <a:gd name="connsiteY5" fmla="*/ 3632771 h 4096688"/>
              <a:gd name="connsiteX6" fmla="*/ 5502462 w 5502461"/>
              <a:gd name="connsiteY6" fmla="*/ 4096705 h 409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02461" h="4096688">
                <a:moveTo>
                  <a:pt x="56223" y="16"/>
                </a:moveTo>
                <a:cubicBezTo>
                  <a:pt x="-49304" y="287857"/>
                  <a:pt x="243" y="622026"/>
                  <a:pt x="150383" y="887990"/>
                </a:cubicBezTo>
                <a:cubicBezTo>
                  <a:pt x="300524" y="1153953"/>
                  <a:pt x="539247" y="1359859"/>
                  <a:pt x="803494" y="1503351"/>
                </a:cubicBezTo>
                <a:cubicBezTo>
                  <a:pt x="1035611" y="1630026"/>
                  <a:pt x="1288684" y="1713801"/>
                  <a:pt x="1550550" y="1750654"/>
                </a:cubicBezTo>
                <a:cubicBezTo>
                  <a:pt x="1837318" y="1790762"/>
                  <a:pt x="2134382" y="1774462"/>
                  <a:pt x="2408495" y="1869050"/>
                </a:cubicBezTo>
                <a:cubicBezTo>
                  <a:pt x="3185365" y="2136514"/>
                  <a:pt x="3459478" y="3139024"/>
                  <a:pt x="4123314" y="3632771"/>
                </a:cubicBezTo>
                <a:cubicBezTo>
                  <a:pt x="4519041" y="3926832"/>
                  <a:pt x="5020510" y="4015844"/>
                  <a:pt x="5502462" y="4096705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4CCBCFE-524F-41A0-986D-E445240F6662}"/>
              </a:ext>
            </a:extLst>
          </p:cNvPr>
          <p:cNvGrpSpPr/>
          <p:nvPr userDrawn="1"/>
        </p:nvGrpSpPr>
        <p:grpSpPr>
          <a:xfrm>
            <a:off x="-76820" y="5720973"/>
            <a:ext cx="1395418" cy="1861480"/>
            <a:chOff x="-76820" y="5720973"/>
            <a:chExt cx="1395418" cy="1861480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58FD7EF-D49C-48F6-B5BA-7F168371CB67}"/>
                </a:ext>
              </a:extLst>
            </p:cNvPr>
            <p:cNvSpPr/>
            <p:nvPr/>
          </p:nvSpPr>
          <p:spPr>
            <a:xfrm>
              <a:off x="47162" y="5730839"/>
              <a:ext cx="1271436" cy="1851614"/>
            </a:xfrm>
            <a:custGeom>
              <a:avLst/>
              <a:gdLst>
                <a:gd name="connsiteX0" fmla="*/ 1193362 w 1271436"/>
                <a:gd name="connsiteY0" fmla="*/ 179234 h 1851614"/>
                <a:gd name="connsiteX1" fmla="*/ 1177704 w 1271436"/>
                <a:gd name="connsiteY1" fmla="*/ 157785 h 1851614"/>
                <a:gd name="connsiteX2" fmla="*/ 1161833 w 1271436"/>
                <a:gd name="connsiteY2" fmla="*/ 153924 h 1851614"/>
                <a:gd name="connsiteX3" fmla="*/ 1154325 w 1271436"/>
                <a:gd name="connsiteY3" fmla="*/ 149205 h 1851614"/>
                <a:gd name="connsiteX4" fmla="*/ 1029065 w 1271436"/>
                <a:gd name="connsiteY4" fmla="*/ 130545 h 1851614"/>
                <a:gd name="connsiteX5" fmla="*/ 1023703 w 1271436"/>
                <a:gd name="connsiteY5" fmla="*/ 132261 h 1851614"/>
                <a:gd name="connsiteX6" fmla="*/ 895011 w 1271436"/>
                <a:gd name="connsiteY6" fmla="*/ 1853 h 1851614"/>
                <a:gd name="connsiteX7" fmla="*/ 372094 w 1271436"/>
                <a:gd name="connsiteY7" fmla="*/ 134835 h 1851614"/>
                <a:gd name="connsiteX8" fmla="*/ 185062 w 1271436"/>
                <a:gd name="connsiteY8" fmla="*/ 224490 h 1851614"/>
                <a:gd name="connsiteX9" fmla="*/ 139162 w 1271436"/>
                <a:gd name="connsiteY9" fmla="*/ 267387 h 1851614"/>
                <a:gd name="connsiteX10" fmla="*/ 119858 w 1271436"/>
                <a:gd name="connsiteY10" fmla="*/ 319507 h 1851614"/>
                <a:gd name="connsiteX11" fmla="*/ 107632 w 1271436"/>
                <a:gd name="connsiteY11" fmla="*/ 403586 h 1851614"/>
                <a:gd name="connsiteX12" fmla="*/ 96908 w 1271436"/>
                <a:gd name="connsiteY12" fmla="*/ 406803 h 1851614"/>
                <a:gd name="connsiteX13" fmla="*/ 8325 w 1271436"/>
                <a:gd name="connsiteY13" fmla="*/ 498175 h 1851614"/>
                <a:gd name="connsiteX14" fmla="*/ 35350 w 1271436"/>
                <a:gd name="connsiteY14" fmla="*/ 650674 h 1851614"/>
                <a:gd name="connsiteX15" fmla="*/ 124577 w 1271436"/>
                <a:gd name="connsiteY15" fmla="*/ 736469 h 1851614"/>
                <a:gd name="connsiteX16" fmla="*/ 185062 w 1271436"/>
                <a:gd name="connsiteY16" fmla="*/ 744619 h 1851614"/>
                <a:gd name="connsiteX17" fmla="*/ 277505 w 1271436"/>
                <a:gd name="connsiteY17" fmla="*/ 1014229 h 1851614"/>
                <a:gd name="connsiteX18" fmla="*/ 417565 w 1271436"/>
                <a:gd name="connsiteY18" fmla="*/ 1402878 h 1851614"/>
                <a:gd name="connsiteX19" fmla="*/ 548402 w 1271436"/>
                <a:gd name="connsiteY19" fmla="*/ 1749703 h 1851614"/>
                <a:gd name="connsiteX20" fmla="*/ 573282 w 1271436"/>
                <a:gd name="connsiteY20" fmla="*/ 1791313 h 1851614"/>
                <a:gd name="connsiteX21" fmla="*/ 637628 w 1271436"/>
                <a:gd name="connsiteY21" fmla="*/ 1830349 h 1851614"/>
                <a:gd name="connsiteX22" fmla="*/ 891365 w 1271436"/>
                <a:gd name="connsiteY22" fmla="*/ 1838714 h 1851614"/>
                <a:gd name="connsiteX23" fmla="*/ 1253418 w 1271436"/>
                <a:gd name="connsiteY23" fmla="*/ 1678922 h 1851614"/>
                <a:gd name="connsiteX24" fmla="*/ 1270148 w 1271436"/>
                <a:gd name="connsiteY24" fmla="*/ 1660476 h 1851614"/>
                <a:gd name="connsiteX25" fmla="*/ 1270148 w 1271436"/>
                <a:gd name="connsiteY25" fmla="*/ 1635381 h 1851614"/>
                <a:gd name="connsiteX26" fmla="*/ 1225320 w 1271436"/>
                <a:gd name="connsiteY26" fmla="*/ 1169088 h 1851614"/>
                <a:gd name="connsiteX27" fmla="*/ 1177490 w 1271436"/>
                <a:gd name="connsiteY27" fmla="*/ 763709 h 1851614"/>
                <a:gd name="connsiteX28" fmla="*/ 1129874 w 1271436"/>
                <a:gd name="connsiteY28" fmla="*/ 433614 h 1851614"/>
                <a:gd name="connsiteX29" fmla="*/ 1192075 w 1271436"/>
                <a:gd name="connsiteY29" fmla="*/ 378062 h 1851614"/>
                <a:gd name="connsiteX30" fmla="*/ 1193362 w 1271436"/>
                <a:gd name="connsiteY30" fmla="*/ 179234 h 1851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71436" h="1851614">
                  <a:moveTo>
                    <a:pt x="1193362" y="179234"/>
                  </a:moveTo>
                  <a:cubicBezTo>
                    <a:pt x="1190314" y="170719"/>
                    <a:pt x="1184879" y="163276"/>
                    <a:pt x="1177704" y="157785"/>
                  </a:cubicBezTo>
                  <a:cubicBezTo>
                    <a:pt x="1172881" y="155039"/>
                    <a:pt x="1167381" y="153688"/>
                    <a:pt x="1161833" y="153924"/>
                  </a:cubicBezTo>
                  <a:cubicBezTo>
                    <a:pt x="1159473" y="152208"/>
                    <a:pt x="1156899" y="150707"/>
                    <a:pt x="1154325" y="149205"/>
                  </a:cubicBezTo>
                  <a:cubicBezTo>
                    <a:pt x="1121724" y="129473"/>
                    <a:pt x="1067244" y="127756"/>
                    <a:pt x="1029065" y="130545"/>
                  </a:cubicBezTo>
                  <a:lnTo>
                    <a:pt x="1023703" y="132261"/>
                  </a:lnTo>
                  <a:cubicBezTo>
                    <a:pt x="973513" y="67915"/>
                    <a:pt x="909168" y="3569"/>
                    <a:pt x="895011" y="1853"/>
                  </a:cubicBezTo>
                  <a:cubicBezTo>
                    <a:pt x="794203" y="-16164"/>
                    <a:pt x="452526" y="103520"/>
                    <a:pt x="372094" y="134835"/>
                  </a:cubicBezTo>
                  <a:cubicBezTo>
                    <a:pt x="306500" y="157399"/>
                    <a:pt x="243737" y="187491"/>
                    <a:pt x="185062" y="224490"/>
                  </a:cubicBezTo>
                  <a:cubicBezTo>
                    <a:pt x="167060" y="235600"/>
                    <a:pt x="151456" y="250185"/>
                    <a:pt x="139162" y="267387"/>
                  </a:cubicBezTo>
                  <a:cubicBezTo>
                    <a:pt x="129782" y="283517"/>
                    <a:pt x="123253" y="301148"/>
                    <a:pt x="119858" y="319507"/>
                  </a:cubicBezTo>
                  <a:cubicBezTo>
                    <a:pt x="113642" y="347176"/>
                    <a:pt x="109556" y="375295"/>
                    <a:pt x="107632" y="403586"/>
                  </a:cubicBezTo>
                  <a:lnTo>
                    <a:pt x="96908" y="406803"/>
                  </a:lnTo>
                  <a:cubicBezTo>
                    <a:pt x="58729" y="428252"/>
                    <a:pt x="16690" y="456350"/>
                    <a:pt x="8325" y="498175"/>
                  </a:cubicBezTo>
                  <a:cubicBezTo>
                    <a:pt x="-15269" y="535280"/>
                    <a:pt x="16904" y="616356"/>
                    <a:pt x="35350" y="650674"/>
                  </a:cubicBezTo>
                  <a:cubicBezTo>
                    <a:pt x="53466" y="689325"/>
                    <a:pt x="85253" y="719889"/>
                    <a:pt x="124577" y="736469"/>
                  </a:cubicBezTo>
                  <a:cubicBezTo>
                    <a:pt x="144103" y="742711"/>
                    <a:pt x="164578" y="745477"/>
                    <a:pt x="185062" y="744619"/>
                  </a:cubicBezTo>
                  <a:cubicBezTo>
                    <a:pt x="195143" y="779366"/>
                    <a:pt x="231605" y="884035"/>
                    <a:pt x="277505" y="1014229"/>
                  </a:cubicBezTo>
                  <a:cubicBezTo>
                    <a:pt x="320403" y="1134127"/>
                    <a:pt x="371021" y="1275258"/>
                    <a:pt x="417565" y="1402878"/>
                  </a:cubicBezTo>
                  <a:cubicBezTo>
                    <a:pt x="477407" y="1566102"/>
                    <a:pt x="529956" y="1706591"/>
                    <a:pt x="548402" y="1749703"/>
                  </a:cubicBezTo>
                  <a:cubicBezTo>
                    <a:pt x="554499" y="1764781"/>
                    <a:pt x="562892" y="1778808"/>
                    <a:pt x="573282" y="1791313"/>
                  </a:cubicBezTo>
                  <a:cubicBezTo>
                    <a:pt x="590934" y="1809737"/>
                    <a:pt x="613125" y="1823207"/>
                    <a:pt x="637628" y="1830349"/>
                  </a:cubicBezTo>
                  <a:cubicBezTo>
                    <a:pt x="719978" y="1855530"/>
                    <a:pt x="807535" y="1858426"/>
                    <a:pt x="891365" y="1838714"/>
                  </a:cubicBezTo>
                  <a:cubicBezTo>
                    <a:pt x="1022461" y="1813126"/>
                    <a:pt x="1146169" y="1758539"/>
                    <a:pt x="1253418" y="1678922"/>
                  </a:cubicBezTo>
                  <a:cubicBezTo>
                    <a:pt x="1260696" y="1674568"/>
                    <a:pt x="1266519" y="1668155"/>
                    <a:pt x="1270148" y="1660476"/>
                  </a:cubicBezTo>
                  <a:cubicBezTo>
                    <a:pt x="1271866" y="1652197"/>
                    <a:pt x="1271866" y="1643661"/>
                    <a:pt x="1270148" y="1635381"/>
                  </a:cubicBezTo>
                  <a:cubicBezTo>
                    <a:pt x="1267574" y="1569748"/>
                    <a:pt x="1248699" y="1380571"/>
                    <a:pt x="1225320" y="1169088"/>
                  </a:cubicBezTo>
                  <a:cubicBezTo>
                    <a:pt x="1210307" y="1034391"/>
                    <a:pt x="1193576" y="890256"/>
                    <a:pt x="1177490" y="763709"/>
                  </a:cubicBezTo>
                  <a:cubicBezTo>
                    <a:pt x="1158830" y="617858"/>
                    <a:pt x="1141671" y="494743"/>
                    <a:pt x="1129874" y="433614"/>
                  </a:cubicBezTo>
                  <a:cubicBezTo>
                    <a:pt x="1153772" y="418986"/>
                    <a:pt x="1174841" y="400154"/>
                    <a:pt x="1192075" y="378062"/>
                  </a:cubicBezTo>
                  <a:cubicBezTo>
                    <a:pt x="1233042" y="321224"/>
                    <a:pt x="1225749" y="244008"/>
                    <a:pt x="1193362" y="179234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FC07C8C-A2BE-4250-B803-27D6BEF4558A}"/>
                </a:ext>
              </a:extLst>
            </p:cNvPr>
            <p:cNvSpPr/>
            <p:nvPr/>
          </p:nvSpPr>
          <p:spPr>
            <a:xfrm>
              <a:off x="107178" y="6124114"/>
              <a:ext cx="1086666" cy="1447536"/>
            </a:xfrm>
            <a:custGeom>
              <a:avLst/>
              <a:gdLst>
                <a:gd name="connsiteX0" fmla="*/ 992643 w 1086666"/>
                <a:gd name="connsiteY0" fmla="*/ 359710 h 1447536"/>
                <a:gd name="connsiteX1" fmla="*/ 1040473 w 1086666"/>
                <a:gd name="connsiteY1" fmla="*/ 765089 h 1447536"/>
                <a:gd name="connsiteX2" fmla="*/ 1085301 w 1086666"/>
                <a:gd name="connsiteY2" fmla="*/ 1231382 h 1447536"/>
                <a:gd name="connsiteX3" fmla="*/ 1085301 w 1086666"/>
                <a:gd name="connsiteY3" fmla="*/ 1256477 h 1447536"/>
                <a:gd name="connsiteX4" fmla="*/ 1068571 w 1086666"/>
                <a:gd name="connsiteY4" fmla="*/ 1274923 h 1447536"/>
                <a:gd name="connsiteX5" fmla="*/ 706733 w 1086666"/>
                <a:gd name="connsiteY5" fmla="*/ 1434715 h 1447536"/>
                <a:gd name="connsiteX6" fmla="*/ 453639 w 1086666"/>
                <a:gd name="connsiteY6" fmla="*/ 1426350 h 1447536"/>
                <a:gd name="connsiteX7" fmla="*/ 389293 w 1086666"/>
                <a:gd name="connsiteY7" fmla="*/ 1387314 h 1447536"/>
                <a:gd name="connsiteX8" fmla="*/ 364412 w 1086666"/>
                <a:gd name="connsiteY8" fmla="*/ 1345704 h 1447536"/>
                <a:gd name="connsiteX9" fmla="*/ 233790 w 1086666"/>
                <a:gd name="connsiteY9" fmla="*/ 998879 h 1447536"/>
                <a:gd name="connsiteX10" fmla="*/ 93731 w 1086666"/>
                <a:gd name="connsiteY10" fmla="*/ 610230 h 1447536"/>
                <a:gd name="connsiteX11" fmla="*/ 0 w 1086666"/>
                <a:gd name="connsiteY11" fmla="*/ 336760 h 1447536"/>
                <a:gd name="connsiteX12" fmla="*/ 938163 w 1086666"/>
                <a:gd name="connsiteY12" fmla="*/ 16 h 1447536"/>
                <a:gd name="connsiteX13" fmla="*/ 992643 w 1086666"/>
                <a:gd name="connsiteY13" fmla="*/ 359710 h 1447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6666" h="1447536">
                  <a:moveTo>
                    <a:pt x="992643" y="359710"/>
                  </a:moveTo>
                  <a:cubicBezTo>
                    <a:pt x="1008729" y="486472"/>
                    <a:pt x="1025459" y="630392"/>
                    <a:pt x="1040473" y="765089"/>
                  </a:cubicBezTo>
                  <a:cubicBezTo>
                    <a:pt x="1064067" y="976572"/>
                    <a:pt x="1083371" y="1165749"/>
                    <a:pt x="1085301" y="1231382"/>
                  </a:cubicBezTo>
                  <a:cubicBezTo>
                    <a:pt x="1087122" y="1239640"/>
                    <a:pt x="1087122" y="1248219"/>
                    <a:pt x="1085301" y="1256477"/>
                  </a:cubicBezTo>
                  <a:cubicBezTo>
                    <a:pt x="1081672" y="1264134"/>
                    <a:pt x="1075849" y="1270569"/>
                    <a:pt x="1068571" y="1274923"/>
                  </a:cubicBezTo>
                  <a:cubicBezTo>
                    <a:pt x="961384" y="1354497"/>
                    <a:pt x="837754" y="1409106"/>
                    <a:pt x="706733" y="1434715"/>
                  </a:cubicBezTo>
                  <a:cubicBezTo>
                    <a:pt x="623109" y="1454320"/>
                    <a:pt x="535787" y="1451424"/>
                    <a:pt x="453639" y="1426350"/>
                  </a:cubicBezTo>
                  <a:cubicBezTo>
                    <a:pt x="429136" y="1419208"/>
                    <a:pt x="406945" y="1405738"/>
                    <a:pt x="389293" y="1387314"/>
                  </a:cubicBezTo>
                  <a:cubicBezTo>
                    <a:pt x="378976" y="1374766"/>
                    <a:pt x="370592" y="1360739"/>
                    <a:pt x="364412" y="1345704"/>
                  </a:cubicBezTo>
                  <a:cubicBezTo>
                    <a:pt x="345967" y="1302807"/>
                    <a:pt x="293417" y="1162104"/>
                    <a:pt x="233790" y="998879"/>
                  </a:cubicBezTo>
                  <a:cubicBezTo>
                    <a:pt x="187032" y="871259"/>
                    <a:pt x="136199" y="730128"/>
                    <a:pt x="93731" y="610230"/>
                  </a:cubicBezTo>
                  <a:cubicBezTo>
                    <a:pt x="45900" y="475103"/>
                    <a:pt x="7936" y="367217"/>
                    <a:pt x="0" y="336760"/>
                  </a:cubicBezTo>
                  <a:lnTo>
                    <a:pt x="938163" y="16"/>
                  </a:lnTo>
                  <a:cubicBezTo>
                    <a:pt x="949746" y="40768"/>
                    <a:pt x="970336" y="184046"/>
                    <a:pt x="992643" y="359710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872739DD-5ADB-4344-9100-F55EB953BEF6}"/>
                </a:ext>
              </a:extLst>
            </p:cNvPr>
            <p:cNvSpPr/>
            <p:nvPr/>
          </p:nvSpPr>
          <p:spPr>
            <a:xfrm>
              <a:off x="815578" y="6313708"/>
              <a:ext cx="311786" cy="985494"/>
            </a:xfrm>
            <a:custGeom>
              <a:avLst/>
              <a:gdLst>
                <a:gd name="connsiteX0" fmla="*/ 184078 w 311786"/>
                <a:gd name="connsiteY0" fmla="*/ 884783 h 985494"/>
                <a:gd name="connsiteX1" fmla="*/ 296254 w 311786"/>
                <a:gd name="connsiteY1" fmla="*/ 985378 h 985494"/>
                <a:gd name="connsiteX2" fmla="*/ 309123 w 311786"/>
                <a:gd name="connsiteY2" fmla="*/ 912881 h 985494"/>
                <a:gd name="connsiteX3" fmla="*/ 221184 w 311786"/>
                <a:gd name="connsiteY3" fmla="*/ 230386 h 985494"/>
                <a:gd name="connsiteX4" fmla="*/ 201665 w 311786"/>
                <a:gd name="connsiteY4" fmla="*/ 128505 h 985494"/>
                <a:gd name="connsiteX5" fmla="*/ 152763 w 311786"/>
                <a:gd name="connsiteY5" fmla="*/ 39064 h 985494"/>
                <a:gd name="connsiteX6" fmla="*/ 2622 w 311786"/>
                <a:gd name="connsiteY6" fmla="*/ 40137 h 985494"/>
                <a:gd name="connsiteX7" fmla="*/ 21068 w 311786"/>
                <a:gd name="connsiteY7" fmla="*/ 134296 h 985494"/>
                <a:gd name="connsiteX8" fmla="*/ 43804 w 311786"/>
                <a:gd name="connsiteY8" fmla="*/ 239180 h 985494"/>
                <a:gd name="connsiteX9" fmla="*/ 133244 w 311786"/>
                <a:gd name="connsiteY9" fmla="*/ 650779 h 98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1786" h="985494">
                  <a:moveTo>
                    <a:pt x="184078" y="884783"/>
                  </a:moveTo>
                  <a:cubicBezTo>
                    <a:pt x="194373" y="933043"/>
                    <a:pt x="218395" y="988595"/>
                    <a:pt x="296254" y="985378"/>
                  </a:cubicBezTo>
                  <a:cubicBezTo>
                    <a:pt x="310622" y="964122"/>
                    <a:pt x="315300" y="937783"/>
                    <a:pt x="309123" y="912881"/>
                  </a:cubicBezTo>
                  <a:cubicBezTo>
                    <a:pt x="280526" y="685247"/>
                    <a:pt x="251212" y="457742"/>
                    <a:pt x="221184" y="230386"/>
                  </a:cubicBezTo>
                  <a:cubicBezTo>
                    <a:pt x="217975" y="195875"/>
                    <a:pt x="211437" y="161750"/>
                    <a:pt x="201665" y="128505"/>
                  </a:cubicBezTo>
                  <a:cubicBezTo>
                    <a:pt x="190999" y="95946"/>
                    <a:pt x="174421" y="65618"/>
                    <a:pt x="152763" y="39064"/>
                  </a:cubicBezTo>
                  <a:cubicBezTo>
                    <a:pt x="128955" y="9251"/>
                    <a:pt x="26645" y="-31931"/>
                    <a:pt x="2622" y="40137"/>
                  </a:cubicBezTo>
                  <a:cubicBezTo>
                    <a:pt x="-7673" y="69735"/>
                    <a:pt x="15277" y="107700"/>
                    <a:pt x="21068" y="134296"/>
                  </a:cubicBezTo>
                  <a:cubicBezTo>
                    <a:pt x="28790" y="169257"/>
                    <a:pt x="36297" y="204219"/>
                    <a:pt x="43804" y="239180"/>
                  </a:cubicBezTo>
                  <a:lnTo>
                    <a:pt x="133244" y="650779"/>
                  </a:lnTo>
                  <a:close/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81519FCB-3A69-4BF1-B636-608A5737DD49}"/>
                </a:ext>
              </a:extLst>
            </p:cNvPr>
            <p:cNvSpPr/>
            <p:nvPr/>
          </p:nvSpPr>
          <p:spPr>
            <a:xfrm>
              <a:off x="-76820" y="5874063"/>
              <a:ext cx="1219661" cy="591486"/>
            </a:xfrm>
            <a:custGeom>
              <a:avLst/>
              <a:gdLst>
                <a:gd name="connsiteX0" fmla="*/ 35574 w 1219661"/>
                <a:gd name="connsiteY0" fmla="*/ 497370 h 591486"/>
                <a:gd name="connsiteX1" fmla="*/ 124801 w 1219661"/>
                <a:gd name="connsiteY1" fmla="*/ 583164 h 591486"/>
                <a:gd name="connsiteX2" fmla="*/ 271080 w 1219661"/>
                <a:gd name="connsiteY2" fmla="*/ 581449 h 591486"/>
                <a:gd name="connsiteX3" fmla="*/ 438380 w 1219661"/>
                <a:gd name="connsiteY3" fmla="*/ 551635 h 591486"/>
                <a:gd name="connsiteX4" fmla="*/ 873572 w 1219661"/>
                <a:gd name="connsiteY4" fmla="*/ 414578 h 591486"/>
                <a:gd name="connsiteX5" fmla="*/ 1080766 w 1219661"/>
                <a:gd name="connsiteY5" fmla="*/ 309051 h 591486"/>
                <a:gd name="connsiteX6" fmla="*/ 1191441 w 1219661"/>
                <a:gd name="connsiteY6" fmla="*/ 223256 h 591486"/>
                <a:gd name="connsiteX7" fmla="*/ 1192943 w 1219661"/>
                <a:gd name="connsiteY7" fmla="*/ 24428 h 591486"/>
                <a:gd name="connsiteX8" fmla="*/ 1177071 w 1219661"/>
                <a:gd name="connsiteY8" fmla="*/ 4051 h 591486"/>
                <a:gd name="connsiteX9" fmla="*/ 1153477 w 1219661"/>
                <a:gd name="connsiteY9" fmla="*/ 619 h 591486"/>
                <a:gd name="connsiteX10" fmla="*/ 132308 w 1219661"/>
                <a:gd name="connsiteY10" fmla="*/ 292964 h 591486"/>
                <a:gd name="connsiteX11" fmla="*/ 56594 w 1219661"/>
                <a:gd name="connsiteY11" fmla="*/ 322349 h 591486"/>
                <a:gd name="connsiteX12" fmla="*/ 11123 w 1219661"/>
                <a:gd name="connsiteY12" fmla="*/ 341439 h 591486"/>
                <a:gd name="connsiteX13" fmla="*/ 35574 w 1219661"/>
                <a:gd name="connsiteY13" fmla="*/ 497370 h 59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9661" h="591486">
                  <a:moveTo>
                    <a:pt x="35574" y="497370"/>
                  </a:moveTo>
                  <a:cubicBezTo>
                    <a:pt x="53691" y="536020"/>
                    <a:pt x="85477" y="566585"/>
                    <a:pt x="124801" y="583164"/>
                  </a:cubicBezTo>
                  <a:cubicBezTo>
                    <a:pt x="171988" y="599251"/>
                    <a:pt x="224751" y="588313"/>
                    <a:pt x="271080" y="581449"/>
                  </a:cubicBezTo>
                  <a:cubicBezTo>
                    <a:pt x="327061" y="573084"/>
                    <a:pt x="383042" y="563003"/>
                    <a:pt x="438380" y="551635"/>
                  </a:cubicBezTo>
                  <a:cubicBezTo>
                    <a:pt x="587769" y="521028"/>
                    <a:pt x="733607" y="475106"/>
                    <a:pt x="873572" y="414578"/>
                  </a:cubicBezTo>
                  <a:cubicBezTo>
                    <a:pt x="944685" y="383585"/>
                    <a:pt x="1013874" y="348345"/>
                    <a:pt x="1080766" y="309051"/>
                  </a:cubicBezTo>
                  <a:cubicBezTo>
                    <a:pt x="1120232" y="285672"/>
                    <a:pt x="1162915" y="262508"/>
                    <a:pt x="1191441" y="223256"/>
                  </a:cubicBezTo>
                  <a:cubicBezTo>
                    <a:pt x="1232408" y="166418"/>
                    <a:pt x="1225116" y="89202"/>
                    <a:pt x="1192943" y="24428"/>
                  </a:cubicBezTo>
                  <a:cubicBezTo>
                    <a:pt x="1189564" y="16341"/>
                    <a:pt x="1184084" y="9306"/>
                    <a:pt x="1177071" y="4051"/>
                  </a:cubicBezTo>
                  <a:cubicBezTo>
                    <a:pt x="1169793" y="362"/>
                    <a:pt x="1161505" y="-839"/>
                    <a:pt x="1153477" y="619"/>
                  </a:cubicBezTo>
                  <a:cubicBezTo>
                    <a:pt x="797859" y="25071"/>
                    <a:pt x="459614" y="150760"/>
                    <a:pt x="132308" y="292964"/>
                  </a:cubicBezTo>
                  <a:cubicBezTo>
                    <a:pt x="107629" y="304139"/>
                    <a:pt x="82353" y="313963"/>
                    <a:pt x="56594" y="322349"/>
                  </a:cubicBezTo>
                  <a:cubicBezTo>
                    <a:pt x="42009" y="326639"/>
                    <a:pt x="21633" y="328140"/>
                    <a:pt x="11123" y="341439"/>
                  </a:cubicBezTo>
                  <a:cubicBezTo>
                    <a:pt x="-17404" y="376400"/>
                    <a:pt x="15627" y="461980"/>
                    <a:pt x="35574" y="497370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CD2BB13A-A1F7-452A-809D-F257D36DA90A}"/>
                </a:ext>
              </a:extLst>
            </p:cNvPr>
            <p:cNvSpPr/>
            <p:nvPr/>
          </p:nvSpPr>
          <p:spPr>
            <a:xfrm>
              <a:off x="-69884" y="5849599"/>
              <a:ext cx="1192869" cy="521644"/>
            </a:xfrm>
            <a:custGeom>
              <a:avLst/>
              <a:gdLst>
                <a:gd name="connsiteX0" fmla="*/ 90196 w 1192869"/>
                <a:gd name="connsiteY0" fmla="*/ 277963 h 521644"/>
                <a:gd name="connsiteX1" fmla="*/ 111 w 1192869"/>
                <a:gd name="connsiteY1" fmla="*/ 377699 h 521644"/>
                <a:gd name="connsiteX2" fmla="*/ 10407 w 1192869"/>
                <a:gd name="connsiteY2" fmla="*/ 425529 h 521644"/>
                <a:gd name="connsiteX3" fmla="*/ 117650 w 1192869"/>
                <a:gd name="connsiteY3" fmla="*/ 508965 h 521644"/>
                <a:gd name="connsiteX4" fmla="*/ 255779 w 1192869"/>
                <a:gd name="connsiteY4" fmla="*/ 519903 h 521644"/>
                <a:gd name="connsiteX5" fmla="*/ 534611 w 1192869"/>
                <a:gd name="connsiteY5" fmla="*/ 473789 h 521644"/>
                <a:gd name="connsiteX6" fmla="*/ 816446 w 1192869"/>
                <a:gd name="connsiteY6" fmla="*/ 369978 h 521644"/>
                <a:gd name="connsiteX7" fmla="*/ 951573 w 1192869"/>
                <a:gd name="connsiteY7" fmla="*/ 309064 h 521644"/>
                <a:gd name="connsiteX8" fmla="*/ 1160911 w 1192869"/>
                <a:gd name="connsiteY8" fmla="*/ 147126 h 521644"/>
                <a:gd name="connsiteX9" fmla="*/ 1192870 w 1192869"/>
                <a:gd name="connsiteY9" fmla="*/ 85998 h 521644"/>
                <a:gd name="connsiteX10" fmla="*/ 1146755 w 1192869"/>
                <a:gd name="connsiteY10" fmla="*/ 19721 h 521644"/>
                <a:gd name="connsiteX11" fmla="*/ 1021495 w 1192869"/>
                <a:gd name="connsiteY11" fmla="*/ 1061 h 521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92869" h="521644">
                  <a:moveTo>
                    <a:pt x="90196" y="277963"/>
                  </a:moveTo>
                  <a:cubicBezTo>
                    <a:pt x="49443" y="300913"/>
                    <a:pt x="4401" y="331156"/>
                    <a:pt x="111" y="377699"/>
                  </a:cubicBezTo>
                  <a:cubicBezTo>
                    <a:pt x="-691" y="394257"/>
                    <a:pt x="2859" y="410751"/>
                    <a:pt x="10407" y="425529"/>
                  </a:cubicBezTo>
                  <a:cubicBezTo>
                    <a:pt x="33268" y="466818"/>
                    <a:pt x="72013" y="496953"/>
                    <a:pt x="117650" y="508965"/>
                  </a:cubicBezTo>
                  <a:cubicBezTo>
                    <a:pt x="162718" y="520547"/>
                    <a:pt x="209450" y="524236"/>
                    <a:pt x="255779" y="519903"/>
                  </a:cubicBezTo>
                  <a:cubicBezTo>
                    <a:pt x="350134" y="514820"/>
                    <a:pt x="443641" y="499355"/>
                    <a:pt x="534611" y="473789"/>
                  </a:cubicBezTo>
                  <a:cubicBezTo>
                    <a:pt x="630502" y="444726"/>
                    <a:pt x="724608" y="410044"/>
                    <a:pt x="816446" y="369978"/>
                  </a:cubicBezTo>
                  <a:cubicBezTo>
                    <a:pt x="862132" y="351103"/>
                    <a:pt x="908032" y="332228"/>
                    <a:pt x="951573" y="309064"/>
                  </a:cubicBezTo>
                  <a:cubicBezTo>
                    <a:pt x="1030141" y="267517"/>
                    <a:pt x="1100958" y="212738"/>
                    <a:pt x="1160911" y="147126"/>
                  </a:cubicBezTo>
                  <a:cubicBezTo>
                    <a:pt x="1178602" y="131276"/>
                    <a:pt x="1189957" y="109570"/>
                    <a:pt x="1192870" y="85998"/>
                  </a:cubicBezTo>
                  <a:cubicBezTo>
                    <a:pt x="1190124" y="57363"/>
                    <a:pt x="1172644" y="32247"/>
                    <a:pt x="1146755" y="19721"/>
                  </a:cubicBezTo>
                  <a:cubicBezTo>
                    <a:pt x="1114153" y="-11"/>
                    <a:pt x="1059674" y="-1728"/>
                    <a:pt x="1021495" y="1061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C4943C9F-8338-430E-9869-2B2890840CA8}"/>
                </a:ext>
              </a:extLst>
            </p:cNvPr>
            <p:cNvSpPr/>
            <p:nvPr/>
          </p:nvSpPr>
          <p:spPr>
            <a:xfrm>
              <a:off x="201552" y="6483808"/>
              <a:ext cx="946099" cy="651825"/>
            </a:xfrm>
            <a:custGeom>
              <a:avLst/>
              <a:gdLst>
                <a:gd name="connsiteX0" fmla="*/ 898269 w 946099"/>
                <a:gd name="connsiteY0" fmla="*/ 16 h 651825"/>
                <a:gd name="connsiteX1" fmla="*/ 946099 w 946099"/>
                <a:gd name="connsiteY1" fmla="*/ 405395 h 651825"/>
                <a:gd name="connsiteX2" fmla="*/ 809686 w 946099"/>
                <a:gd name="connsiteY2" fmla="*/ 515855 h 651825"/>
                <a:gd name="connsiteX3" fmla="*/ 626729 w 946099"/>
                <a:gd name="connsiteY3" fmla="*/ 590926 h 651825"/>
                <a:gd name="connsiteX4" fmla="*/ 140060 w 946099"/>
                <a:gd name="connsiteY4" fmla="*/ 639185 h 651825"/>
                <a:gd name="connsiteX5" fmla="*/ 0 w 946099"/>
                <a:gd name="connsiteY5" fmla="*/ 250536 h 651825"/>
                <a:gd name="connsiteX6" fmla="*/ 125904 w 946099"/>
                <a:gd name="connsiteY6" fmla="*/ 290216 h 651825"/>
                <a:gd name="connsiteX7" fmla="*/ 300281 w 946099"/>
                <a:gd name="connsiteY7" fmla="*/ 298795 h 651825"/>
                <a:gd name="connsiteX8" fmla="*/ 497608 w 946099"/>
                <a:gd name="connsiteY8" fmla="*/ 258901 h 651825"/>
                <a:gd name="connsiteX9" fmla="*/ 898269 w 946099"/>
                <a:gd name="connsiteY9" fmla="*/ 16 h 651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6099" h="651825">
                  <a:moveTo>
                    <a:pt x="898269" y="16"/>
                  </a:moveTo>
                  <a:cubicBezTo>
                    <a:pt x="914355" y="126778"/>
                    <a:pt x="931085" y="270698"/>
                    <a:pt x="946099" y="405395"/>
                  </a:cubicBezTo>
                  <a:cubicBezTo>
                    <a:pt x="904684" y="446962"/>
                    <a:pt x="858954" y="483983"/>
                    <a:pt x="809686" y="515855"/>
                  </a:cubicBezTo>
                  <a:cubicBezTo>
                    <a:pt x="752114" y="548500"/>
                    <a:pt x="690640" y="573724"/>
                    <a:pt x="626729" y="590926"/>
                  </a:cubicBezTo>
                  <a:cubicBezTo>
                    <a:pt x="469082" y="638542"/>
                    <a:pt x="299423" y="670929"/>
                    <a:pt x="140060" y="639185"/>
                  </a:cubicBezTo>
                  <a:cubicBezTo>
                    <a:pt x="93302" y="511565"/>
                    <a:pt x="42468" y="370434"/>
                    <a:pt x="0" y="250536"/>
                  </a:cubicBezTo>
                  <a:cubicBezTo>
                    <a:pt x="40967" y="259759"/>
                    <a:pt x="105742" y="286569"/>
                    <a:pt x="125904" y="290216"/>
                  </a:cubicBezTo>
                  <a:cubicBezTo>
                    <a:pt x="183465" y="300146"/>
                    <a:pt x="242022" y="303021"/>
                    <a:pt x="300281" y="298795"/>
                  </a:cubicBezTo>
                  <a:cubicBezTo>
                    <a:pt x="367484" y="293927"/>
                    <a:pt x="433792" y="280521"/>
                    <a:pt x="497608" y="258901"/>
                  </a:cubicBezTo>
                  <a:cubicBezTo>
                    <a:pt x="649240" y="204464"/>
                    <a:pt x="786324" y="115881"/>
                    <a:pt x="898269" y="16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25F576CB-E3BC-4F9E-A5EB-66CF22BBF8A8}"/>
                </a:ext>
              </a:extLst>
            </p:cNvPr>
            <p:cNvSpPr/>
            <p:nvPr/>
          </p:nvSpPr>
          <p:spPr>
            <a:xfrm>
              <a:off x="29641" y="5720973"/>
              <a:ext cx="975591" cy="558594"/>
            </a:xfrm>
            <a:custGeom>
              <a:avLst/>
              <a:gdLst>
                <a:gd name="connsiteX0" fmla="*/ 975591 w 975591"/>
                <a:gd name="connsiteY0" fmla="*/ 225348 h 558594"/>
                <a:gd name="connsiteX1" fmla="*/ 788559 w 975591"/>
                <a:gd name="connsiteY1" fmla="*/ 1853 h 558594"/>
                <a:gd name="connsiteX2" fmla="*/ 265641 w 975591"/>
                <a:gd name="connsiteY2" fmla="*/ 134835 h 558594"/>
                <a:gd name="connsiteX3" fmla="*/ 78609 w 975591"/>
                <a:gd name="connsiteY3" fmla="*/ 224490 h 558594"/>
                <a:gd name="connsiteX4" fmla="*/ 32709 w 975591"/>
                <a:gd name="connsiteY4" fmla="*/ 267387 h 558594"/>
                <a:gd name="connsiteX5" fmla="*/ 13406 w 975591"/>
                <a:gd name="connsiteY5" fmla="*/ 319507 h 558594"/>
                <a:gd name="connsiteX6" fmla="*/ 10188 w 975591"/>
                <a:gd name="connsiteY6" fmla="*/ 544933 h 558594"/>
                <a:gd name="connsiteX7" fmla="*/ 324196 w 975591"/>
                <a:gd name="connsiteY7" fmla="*/ 532921 h 558594"/>
                <a:gd name="connsiteX8" fmla="*/ 500290 w 975591"/>
                <a:gd name="connsiteY8" fmla="*/ 493027 h 558594"/>
                <a:gd name="connsiteX9" fmla="*/ 729790 w 975591"/>
                <a:gd name="connsiteY9" fmla="*/ 403586 h 558594"/>
                <a:gd name="connsiteX10" fmla="*/ 975591 w 975591"/>
                <a:gd name="connsiteY10" fmla="*/ 225348 h 55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5591" h="558594">
                  <a:moveTo>
                    <a:pt x="975591" y="225348"/>
                  </a:moveTo>
                  <a:cubicBezTo>
                    <a:pt x="949424" y="151994"/>
                    <a:pt x="810008" y="4856"/>
                    <a:pt x="788559" y="1853"/>
                  </a:cubicBezTo>
                  <a:cubicBezTo>
                    <a:pt x="687751" y="-16164"/>
                    <a:pt x="346074" y="103519"/>
                    <a:pt x="265641" y="134835"/>
                  </a:cubicBezTo>
                  <a:cubicBezTo>
                    <a:pt x="200047" y="157399"/>
                    <a:pt x="137284" y="187491"/>
                    <a:pt x="78609" y="224490"/>
                  </a:cubicBezTo>
                  <a:cubicBezTo>
                    <a:pt x="60608" y="235601"/>
                    <a:pt x="45004" y="250185"/>
                    <a:pt x="32709" y="267387"/>
                  </a:cubicBezTo>
                  <a:cubicBezTo>
                    <a:pt x="23331" y="283516"/>
                    <a:pt x="16801" y="301148"/>
                    <a:pt x="13406" y="319507"/>
                  </a:cubicBezTo>
                  <a:cubicBezTo>
                    <a:pt x="-3310" y="393613"/>
                    <a:pt x="-4406" y="470377"/>
                    <a:pt x="10188" y="544933"/>
                  </a:cubicBezTo>
                  <a:cubicBezTo>
                    <a:pt x="113571" y="572172"/>
                    <a:pt x="219527" y="553727"/>
                    <a:pt x="324196" y="532921"/>
                  </a:cubicBezTo>
                  <a:cubicBezTo>
                    <a:pt x="383394" y="521339"/>
                    <a:pt x="442378" y="509757"/>
                    <a:pt x="500290" y="493027"/>
                  </a:cubicBezTo>
                  <a:cubicBezTo>
                    <a:pt x="579002" y="469240"/>
                    <a:pt x="655736" y="439319"/>
                    <a:pt x="729790" y="403586"/>
                  </a:cubicBezTo>
                  <a:cubicBezTo>
                    <a:pt x="822234" y="360474"/>
                    <a:pt x="912532" y="305137"/>
                    <a:pt x="975591" y="225348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0E8C8DFA-68A2-40C0-869F-11DA5F83D7A7}"/>
                </a:ext>
              </a:extLst>
            </p:cNvPr>
            <p:cNvSpPr/>
            <p:nvPr/>
          </p:nvSpPr>
          <p:spPr>
            <a:xfrm>
              <a:off x="146429" y="5789944"/>
              <a:ext cx="686141" cy="253190"/>
            </a:xfrm>
            <a:custGeom>
              <a:avLst/>
              <a:gdLst>
                <a:gd name="connsiteX0" fmla="*/ 0 w 686141"/>
                <a:gd name="connsiteY0" fmla="*/ 250751 h 253190"/>
                <a:gd name="connsiteX1" fmla="*/ 142419 w 686141"/>
                <a:gd name="connsiteY1" fmla="*/ 239168 h 253190"/>
                <a:gd name="connsiteX2" fmla="*/ 626086 w 686141"/>
                <a:gd name="connsiteY2" fmla="*/ 58785 h 253190"/>
                <a:gd name="connsiteX3" fmla="*/ 686142 w 686141"/>
                <a:gd name="connsiteY3" fmla="*/ 16 h 253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6141" h="253190">
                  <a:moveTo>
                    <a:pt x="0" y="250751"/>
                  </a:moveTo>
                  <a:cubicBezTo>
                    <a:pt x="47773" y="256327"/>
                    <a:pt x="96174" y="252380"/>
                    <a:pt x="142419" y="239168"/>
                  </a:cubicBezTo>
                  <a:cubicBezTo>
                    <a:pt x="310864" y="200539"/>
                    <a:pt x="473485" y="139883"/>
                    <a:pt x="626086" y="58785"/>
                  </a:cubicBezTo>
                  <a:cubicBezTo>
                    <a:pt x="651610" y="45272"/>
                    <a:pt x="679278" y="28114"/>
                    <a:pt x="686142" y="16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D5158EF-135B-4CE4-BC1D-C87F8B83385D}"/>
                </a:ext>
              </a:extLst>
            </p:cNvPr>
            <p:cNvSpPr/>
            <p:nvPr/>
          </p:nvSpPr>
          <p:spPr>
            <a:xfrm>
              <a:off x="210446" y="6444059"/>
              <a:ext cx="466097" cy="260549"/>
            </a:xfrm>
            <a:custGeom>
              <a:avLst/>
              <a:gdLst>
                <a:gd name="connsiteX0" fmla="*/ 37005 w 466097"/>
                <a:gd name="connsiteY0" fmla="*/ 81804 h 260549"/>
                <a:gd name="connsiteX1" fmla="*/ 214386 w 466097"/>
                <a:gd name="connsiteY1" fmla="*/ 67862 h 260549"/>
                <a:gd name="connsiteX2" fmla="*/ 383615 w 466097"/>
                <a:gd name="connsiteY2" fmla="*/ 8664 h 260549"/>
                <a:gd name="connsiteX3" fmla="*/ 439167 w 466097"/>
                <a:gd name="connsiteY3" fmla="*/ 3087 h 260549"/>
                <a:gd name="connsiteX4" fmla="*/ 465764 w 466097"/>
                <a:gd name="connsiteY4" fmla="*/ 57567 h 260549"/>
                <a:gd name="connsiteX5" fmla="*/ 375250 w 466097"/>
                <a:gd name="connsiteY5" fmla="*/ 190119 h 260549"/>
                <a:gd name="connsiteX6" fmla="*/ 106499 w 466097"/>
                <a:gd name="connsiteY6" fmla="*/ 259184 h 260549"/>
                <a:gd name="connsiteX7" fmla="*/ 57382 w 466097"/>
                <a:gd name="connsiteY7" fmla="*/ 247816 h 260549"/>
                <a:gd name="connsiteX8" fmla="*/ 7192 w 466097"/>
                <a:gd name="connsiteY8" fmla="*/ 179610 h 260549"/>
                <a:gd name="connsiteX9" fmla="*/ 757 w 466097"/>
                <a:gd name="connsiteY9" fmla="*/ 91456 h 260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6097" h="260549">
                  <a:moveTo>
                    <a:pt x="37005" y="81804"/>
                  </a:moveTo>
                  <a:cubicBezTo>
                    <a:pt x="96461" y="89418"/>
                    <a:pt x="156847" y="84656"/>
                    <a:pt x="214386" y="67862"/>
                  </a:cubicBezTo>
                  <a:cubicBezTo>
                    <a:pt x="272082" y="52419"/>
                    <a:pt x="327634" y="29684"/>
                    <a:pt x="383615" y="8664"/>
                  </a:cubicBezTo>
                  <a:cubicBezTo>
                    <a:pt x="400673" y="-451"/>
                    <a:pt x="420638" y="-2447"/>
                    <a:pt x="439167" y="3087"/>
                  </a:cubicBezTo>
                  <a:cubicBezTo>
                    <a:pt x="457787" y="14605"/>
                    <a:pt x="468131" y="35797"/>
                    <a:pt x="465764" y="57567"/>
                  </a:cubicBezTo>
                  <a:cubicBezTo>
                    <a:pt x="464262" y="113119"/>
                    <a:pt x="421579" y="159233"/>
                    <a:pt x="375250" y="190119"/>
                  </a:cubicBezTo>
                  <a:cubicBezTo>
                    <a:pt x="295899" y="242519"/>
                    <a:pt x="201283" y="266841"/>
                    <a:pt x="106499" y="259184"/>
                  </a:cubicBezTo>
                  <a:cubicBezTo>
                    <a:pt x="89555" y="258540"/>
                    <a:pt x="72885" y="254680"/>
                    <a:pt x="57382" y="247816"/>
                  </a:cubicBezTo>
                  <a:cubicBezTo>
                    <a:pt x="32004" y="232931"/>
                    <a:pt x="13856" y="208265"/>
                    <a:pt x="7192" y="179610"/>
                  </a:cubicBezTo>
                  <a:cubicBezTo>
                    <a:pt x="858" y="150675"/>
                    <a:pt x="-1308" y="120990"/>
                    <a:pt x="757" y="91456"/>
                  </a:cubicBezTo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48D7700-A0D8-46B6-B18E-AF18783C0B5B}"/>
              </a:ext>
            </a:extLst>
          </p:cNvPr>
          <p:cNvGrpSpPr/>
          <p:nvPr userDrawn="1"/>
        </p:nvGrpSpPr>
        <p:grpSpPr>
          <a:xfrm>
            <a:off x="10011690" y="1604642"/>
            <a:ext cx="1531578" cy="2595772"/>
            <a:chOff x="10011690" y="1604642"/>
            <a:chExt cx="1531578" cy="2595772"/>
          </a:xfrm>
        </p:grpSpPr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73430A7-3F8A-43B0-B756-2DDE646A12F2}"/>
                </a:ext>
              </a:extLst>
            </p:cNvPr>
            <p:cNvSpPr/>
            <p:nvPr/>
          </p:nvSpPr>
          <p:spPr>
            <a:xfrm>
              <a:off x="10121841" y="2768730"/>
              <a:ext cx="1211523" cy="1431684"/>
            </a:xfrm>
            <a:custGeom>
              <a:avLst/>
              <a:gdLst>
                <a:gd name="connsiteX0" fmla="*/ 1174446 w 1211523"/>
                <a:gd name="connsiteY0" fmla="*/ 237627 h 1431684"/>
                <a:gd name="connsiteX1" fmla="*/ 1101091 w 1211523"/>
                <a:gd name="connsiteY1" fmla="*/ 171137 h 1431684"/>
                <a:gd name="connsiteX2" fmla="*/ 1042107 w 1211523"/>
                <a:gd name="connsiteY2" fmla="*/ 137891 h 1431684"/>
                <a:gd name="connsiteX3" fmla="*/ 1005216 w 1211523"/>
                <a:gd name="connsiteY3" fmla="*/ 120732 h 1431684"/>
                <a:gd name="connsiteX4" fmla="*/ 899902 w 1211523"/>
                <a:gd name="connsiteY4" fmla="*/ 79980 h 1431684"/>
                <a:gd name="connsiteX5" fmla="*/ 895828 w 1211523"/>
                <a:gd name="connsiteY5" fmla="*/ 78478 h 1431684"/>
                <a:gd name="connsiteX6" fmla="*/ 634369 w 1211523"/>
                <a:gd name="connsiteY6" fmla="*/ 15634 h 1431684"/>
                <a:gd name="connsiteX7" fmla="*/ 502460 w 1211523"/>
                <a:gd name="connsiteY7" fmla="*/ 2550 h 1431684"/>
                <a:gd name="connsiteX8" fmla="*/ 430392 w 1211523"/>
                <a:gd name="connsiteY8" fmla="*/ 405 h 1431684"/>
                <a:gd name="connsiteX9" fmla="*/ 187379 w 1211523"/>
                <a:gd name="connsiteY9" fmla="*/ 16063 h 1431684"/>
                <a:gd name="connsiteX10" fmla="*/ 43030 w 1211523"/>
                <a:gd name="connsiteY10" fmla="*/ 172423 h 1431684"/>
                <a:gd name="connsiteX11" fmla="*/ 40671 w 1211523"/>
                <a:gd name="connsiteY11" fmla="*/ 342726 h 1431684"/>
                <a:gd name="connsiteX12" fmla="*/ 28874 w 1211523"/>
                <a:gd name="connsiteY12" fmla="*/ 545844 h 1431684"/>
                <a:gd name="connsiteX13" fmla="*/ 2492 w 1211523"/>
                <a:gd name="connsiteY13" fmla="*/ 996265 h 1431684"/>
                <a:gd name="connsiteX14" fmla="*/ 49894 w 1211523"/>
                <a:gd name="connsiteY14" fmla="*/ 1248287 h 1431684"/>
                <a:gd name="connsiteX15" fmla="*/ 176655 w 1211523"/>
                <a:gd name="connsiteY15" fmla="*/ 1332151 h 1431684"/>
                <a:gd name="connsiteX16" fmla="*/ 820114 w 1211523"/>
                <a:gd name="connsiteY16" fmla="*/ 1422664 h 1431684"/>
                <a:gd name="connsiteX17" fmla="*/ 921780 w 1211523"/>
                <a:gd name="connsiteY17" fmla="*/ 1393280 h 1431684"/>
                <a:gd name="connsiteX18" fmla="*/ 1017442 w 1211523"/>
                <a:gd name="connsiteY18" fmla="*/ 1207535 h 1431684"/>
                <a:gd name="connsiteX19" fmla="*/ 1184312 w 1211523"/>
                <a:gd name="connsiteY19" fmla="*/ 422944 h 1431684"/>
                <a:gd name="connsiteX20" fmla="*/ 1184312 w 1211523"/>
                <a:gd name="connsiteY20" fmla="*/ 422944 h 1431684"/>
                <a:gd name="connsiteX21" fmla="*/ 1174446 w 1211523"/>
                <a:gd name="connsiteY21" fmla="*/ 237627 h 1431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11523" h="1431684">
                  <a:moveTo>
                    <a:pt x="1174446" y="237627"/>
                  </a:moveTo>
                  <a:cubicBezTo>
                    <a:pt x="1153941" y="211481"/>
                    <a:pt x="1129124" y="188982"/>
                    <a:pt x="1101091" y="171137"/>
                  </a:cubicBezTo>
                  <a:cubicBezTo>
                    <a:pt x="1082259" y="158632"/>
                    <a:pt x="1062548" y="147522"/>
                    <a:pt x="1042107" y="137891"/>
                  </a:cubicBezTo>
                  <a:cubicBezTo>
                    <a:pt x="1029882" y="131671"/>
                    <a:pt x="1017442" y="126094"/>
                    <a:pt x="1005216" y="120732"/>
                  </a:cubicBezTo>
                  <a:cubicBezTo>
                    <a:pt x="970469" y="105504"/>
                    <a:pt x="935508" y="91991"/>
                    <a:pt x="899902" y="79980"/>
                  </a:cubicBezTo>
                  <a:cubicBezTo>
                    <a:pt x="898659" y="79208"/>
                    <a:pt x="897265" y="78693"/>
                    <a:pt x="895828" y="78478"/>
                  </a:cubicBezTo>
                  <a:cubicBezTo>
                    <a:pt x="810805" y="49501"/>
                    <a:pt x="723273" y="28460"/>
                    <a:pt x="634369" y="15634"/>
                  </a:cubicBezTo>
                  <a:cubicBezTo>
                    <a:pt x="591472" y="9414"/>
                    <a:pt x="546644" y="4910"/>
                    <a:pt x="502460" y="2550"/>
                  </a:cubicBezTo>
                  <a:cubicBezTo>
                    <a:pt x="478438" y="1263"/>
                    <a:pt x="454415" y="620"/>
                    <a:pt x="430392" y="405"/>
                  </a:cubicBezTo>
                  <a:cubicBezTo>
                    <a:pt x="349081" y="-1525"/>
                    <a:pt x="267769" y="3730"/>
                    <a:pt x="187379" y="16063"/>
                  </a:cubicBezTo>
                  <a:cubicBezTo>
                    <a:pt x="84640" y="35152"/>
                    <a:pt x="1634" y="77620"/>
                    <a:pt x="43030" y="172423"/>
                  </a:cubicBezTo>
                  <a:cubicBezTo>
                    <a:pt x="33378" y="222184"/>
                    <a:pt x="43030" y="306477"/>
                    <a:pt x="40671" y="342726"/>
                  </a:cubicBezTo>
                  <a:cubicBezTo>
                    <a:pt x="36810" y="410503"/>
                    <a:pt x="32735" y="478066"/>
                    <a:pt x="28874" y="545844"/>
                  </a:cubicBezTo>
                  <a:lnTo>
                    <a:pt x="2492" y="996265"/>
                  </a:lnTo>
                  <a:cubicBezTo>
                    <a:pt x="-2655" y="1083776"/>
                    <a:pt x="-5015" y="1180080"/>
                    <a:pt x="49894" y="1248287"/>
                  </a:cubicBezTo>
                  <a:cubicBezTo>
                    <a:pt x="84640" y="1286208"/>
                    <a:pt x="128160" y="1315013"/>
                    <a:pt x="176655" y="1332151"/>
                  </a:cubicBezTo>
                  <a:cubicBezTo>
                    <a:pt x="379624" y="1417731"/>
                    <a:pt x="601403" y="1448918"/>
                    <a:pt x="820114" y="1422664"/>
                  </a:cubicBezTo>
                  <a:cubicBezTo>
                    <a:pt x="855741" y="1420369"/>
                    <a:pt x="890423" y="1410353"/>
                    <a:pt x="921780" y="1393280"/>
                  </a:cubicBezTo>
                  <a:cubicBezTo>
                    <a:pt x="982480" y="1355101"/>
                    <a:pt x="1002427" y="1277457"/>
                    <a:pt x="1017442" y="1207535"/>
                  </a:cubicBezTo>
                  <a:cubicBezTo>
                    <a:pt x="1072929" y="945861"/>
                    <a:pt x="1128546" y="684338"/>
                    <a:pt x="1184312" y="422944"/>
                  </a:cubicBezTo>
                  <a:lnTo>
                    <a:pt x="1184312" y="422944"/>
                  </a:lnTo>
                  <a:cubicBezTo>
                    <a:pt x="1227638" y="370394"/>
                    <a:pt x="1215412" y="291892"/>
                    <a:pt x="1174446" y="23762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CB20885C-2AE5-40B4-A137-44BC14DCA2A0}"/>
                </a:ext>
              </a:extLst>
            </p:cNvPr>
            <p:cNvSpPr/>
            <p:nvPr/>
          </p:nvSpPr>
          <p:spPr>
            <a:xfrm>
              <a:off x="10011690" y="2801830"/>
              <a:ext cx="1189149" cy="1305301"/>
            </a:xfrm>
            <a:custGeom>
              <a:avLst/>
              <a:gdLst>
                <a:gd name="connsiteX0" fmla="*/ 2397 w 1189149"/>
                <a:gd name="connsiteY0" fmla="*/ 869863 h 1305301"/>
                <a:gd name="connsiteX1" fmla="*/ 50013 w 1189149"/>
                <a:gd name="connsiteY1" fmla="*/ 1121884 h 1305301"/>
                <a:gd name="connsiteX2" fmla="*/ 176774 w 1189149"/>
                <a:gd name="connsiteY2" fmla="*/ 1205749 h 1305301"/>
                <a:gd name="connsiteX3" fmla="*/ 820233 w 1189149"/>
                <a:gd name="connsiteY3" fmla="*/ 1296262 h 1305301"/>
                <a:gd name="connsiteX4" fmla="*/ 922114 w 1189149"/>
                <a:gd name="connsiteY4" fmla="*/ 1266877 h 1305301"/>
                <a:gd name="connsiteX5" fmla="*/ 1017561 w 1189149"/>
                <a:gd name="connsiteY5" fmla="*/ 1081132 h 1305301"/>
                <a:gd name="connsiteX6" fmla="*/ 1189150 w 1189149"/>
                <a:gd name="connsiteY6" fmla="*/ 275092 h 1305301"/>
                <a:gd name="connsiteX7" fmla="*/ 401341 w 1189149"/>
                <a:gd name="connsiteY7" fmla="*/ 65325 h 1305301"/>
                <a:gd name="connsiteX8" fmla="*/ 53445 w 1189149"/>
                <a:gd name="connsiteY8" fmla="*/ 18781 h 1305301"/>
                <a:gd name="connsiteX9" fmla="*/ 41219 w 1189149"/>
                <a:gd name="connsiteY9" fmla="*/ 216966 h 1305301"/>
                <a:gd name="connsiteX10" fmla="*/ 29208 w 1189149"/>
                <a:gd name="connsiteY10" fmla="*/ 420085 h 1305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89149" h="1305301">
                  <a:moveTo>
                    <a:pt x="2397" y="869863"/>
                  </a:moveTo>
                  <a:cubicBezTo>
                    <a:pt x="-2536" y="957373"/>
                    <a:pt x="-5110" y="1053892"/>
                    <a:pt x="50013" y="1121884"/>
                  </a:cubicBezTo>
                  <a:cubicBezTo>
                    <a:pt x="84759" y="1159806"/>
                    <a:pt x="128279" y="1188611"/>
                    <a:pt x="176774" y="1205749"/>
                  </a:cubicBezTo>
                  <a:cubicBezTo>
                    <a:pt x="379743" y="1291350"/>
                    <a:pt x="601522" y="1322558"/>
                    <a:pt x="820233" y="1296262"/>
                  </a:cubicBezTo>
                  <a:cubicBezTo>
                    <a:pt x="855924" y="1294010"/>
                    <a:pt x="890693" y="1283972"/>
                    <a:pt x="922114" y="1266877"/>
                  </a:cubicBezTo>
                  <a:cubicBezTo>
                    <a:pt x="982814" y="1228699"/>
                    <a:pt x="1002761" y="1151269"/>
                    <a:pt x="1017561" y="1081132"/>
                  </a:cubicBezTo>
                  <a:cubicBezTo>
                    <a:pt x="1074764" y="812445"/>
                    <a:pt x="1131947" y="543780"/>
                    <a:pt x="1189150" y="275092"/>
                  </a:cubicBezTo>
                  <a:cubicBezTo>
                    <a:pt x="929042" y="196162"/>
                    <a:pt x="666447" y="126239"/>
                    <a:pt x="401341" y="65325"/>
                  </a:cubicBezTo>
                  <a:cubicBezTo>
                    <a:pt x="335709" y="50311"/>
                    <a:pt x="91623" y="-37843"/>
                    <a:pt x="53445" y="18781"/>
                  </a:cubicBezTo>
                  <a:cubicBezTo>
                    <a:pt x="28779" y="55244"/>
                    <a:pt x="43793" y="172354"/>
                    <a:pt x="41219" y="216966"/>
                  </a:cubicBezTo>
                  <a:cubicBezTo>
                    <a:pt x="37143" y="284744"/>
                    <a:pt x="33283" y="352522"/>
                    <a:pt x="29208" y="420085"/>
                  </a:cubicBezTo>
                  <a:close/>
                </a:path>
              </a:pathLst>
            </a:custGeom>
            <a:solidFill>
              <a:srgbClr val="40958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A592F1A-34C2-4FAB-93C6-A3BED837F498}"/>
                </a:ext>
              </a:extLst>
            </p:cNvPr>
            <p:cNvSpPr/>
            <p:nvPr/>
          </p:nvSpPr>
          <p:spPr>
            <a:xfrm>
              <a:off x="10044744" y="2676692"/>
              <a:ext cx="1178232" cy="477224"/>
            </a:xfrm>
            <a:custGeom>
              <a:avLst/>
              <a:gdLst>
                <a:gd name="connsiteX0" fmla="*/ 1151377 w 1178232"/>
                <a:gd name="connsiteY0" fmla="*/ 421250 h 477224"/>
                <a:gd name="connsiteX1" fmla="*/ 927668 w 1178232"/>
                <a:gd name="connsiteY1" fmla="*/ 473585 h 477224"/>
                <a:gd name="connsiteX2" fmla="*/ 911581 w 1178232"/>
                <a:gd name="connsiteY2" fmla="*/ 471869 h 477224"/>
                <a:gd name="connsiteX3" fmla="*/ 828575 w 1178232"/>
                <a:gd name="connsiteY3" fmla="*/ 462646 h 477224"/>
                <a:gd name="connsiteX4" fmla="*/ 814848 w 1178232"/>
                <a:gd name="connsiteY4" fmla="*/ 460930 h 477224"/>
                <a:gd name="connsiteX5" fmla="*/ 664708 w 1178232"/>
                <a:gd name="connsiteY5" fmla="*/ 440768 h 477224"/>
                <a:gd name="connsiteX6" fmla="*/ 578913 w 1178232"/>
                <a:gd name="connsiteY6" fmla="*/ 426612 h 477224"/>
                <a:gd name="connsiteX7" fmla="*/ 466951 w 1178232"/>
                <a:gd name="connsiteY7" fmla="*/ 403662 h 477224"/>
                <a:gd name="connsiteX8" fmla="*/ 466951 w 1178232"/>
                <a:gd name="connsiteY8" fmla="*/ 403662 h 477224"/>
                <a:gd name="connsiteX9" fmla="*/ 155518 w 1178232"/>
                <a:gd name="connsiteY9" fmla="*/ 296419 h 477224"/>
                <a:gd name="connsiteX10" fmla="*/ 142434 w 1178232"/>
                <a:gd name="connsiteY10" fmla="*/ 289985 h 477224"/>
                <a:gd name="connsiteX11" fmla="*/ 19962 w 1178232"/>
                <a:gd name="connsiteY11" fmla="*/ 190463 h 477224"/>
                <a:gd name="connsiteX12" fmla="*/ 155518 w 1178232"/>
                <a:gd name="connsiteY12" fmla="*/ 16086 h 477224"/>
                <a:gd name="connsiteX13" fmla="*/ 397458 w 1178232"/>
                <a:gd name="connsiteY13" fmla="*/ 428 h 477224"/>
                <a:gd name="connsiteX14" fmla="*/ 469310 w 1178232"/>
                <a:gd name="connsiteY14" fmla="*/ 2358 h 477224"/>
                <a:gd name="connsiteX15" fmla="*/ 601434 w 1178232"/>
                <a:gd name="connsiteY15" fmla="*/ 15442 h 477224"/>
                <a:gd name="connsiteX16" fmla="*/ 862894 w 1178232"/>
                <a:gd name="connsiteY16" fmla="*/ 78072 h 477224"/>
                <a:gd name="connsiteX17" fmla="*/ 866754 w 1178232"/>
                <a:gd name="connsiteY17" fmla="*/ 79573 h 477224"/>
                <a:gd name="connsiteX18" fmla="*/ 972067 w 1178232"/>
                <a:gd name="connsiteY18" fmla="*/ 120326 h 477224"/>
                <a:gd name="connsiteX19" fmla="*/ 1009172 w 1178232"/>
                <a:gd name="connsiteY19" fmla="*/ 137485 h 477224"/>
                <a:gd name="connsiteX20" fmla="*/ 1068156 w 1178232"/>
                <a:gd name="connsiteY20" fmla="*/ 170730 h 477224"/>
                <a:gd name="connsiteX21" fmla="*/ 1141511 w 1178232"/>
                <a:gd name="connsiteY21" fmla="*/ 237221 h 477224"/>
                <a:gd name="connsiteX22" fmla="*/ 1151377 w 1178232"/>
                <a:gd name="connsiteY22" fmla="*/ 421250 h 477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78232" h="477224">
                  <a:moveTo>
                    <a:pt x="1151377" y="421250"/>
                  </a:moveTo>
                  <a:cubicBezTo>
                    <a:pt x="1102260" y="480877"/>
                    <a:pt x="1009602" y="481735"/>
                    <a:pt x="927668" y="473585"/>
                  </a:cubicBezTo>
                  <a:lnTo>
                    <a:pt x="911581" y="471869"/>
                  </a:lnTo>
                  <a:cubicBezTo>
                    <a:pt x="884128" y="469081"/>
                    <a:pt x="856245" y="465863"/>
                    <a:pt x="828575" y="462646"/>
                  </a:cubicBezTo>
                  <a:lnTo>
                    <a:pt x="814848" y="460930"/>
                  </a:lnTo>
                  <a:cubicBezTo>
                    <a:pt x="764444" y="454925"/>
                    <a:pt x="713825" y="448490"/>
                    <a:pt x="664708" y="440768"/>
                  </a:cubicBezTo>
                  <a:cubicBezTo>
                    <a:pt x="635967" y="436264"/>
                    <a:pt x="607440" y="431760"/>
                    <a:pt x="578913" y="426612"/>
                  </a:cubicBezTo>
                  <a:cubicBezTo>
                    <a:pt x="541164" y="419749"/>
                    <a:pt x="504272" y="412027"/>
                    <a:pt x="466951" y="403662"/>
                  </a:cubicBezTo>
                  <a:lnTo>
                    <a:pt x="466951" y="403662"/>
                  </a:lnTo>
                  <a:cubicBezTo>
                    <a:pt x="359408" y="379811"/>
                    <a:pt x="254931" y="343842"/>
                    <a:pt x="155518" y="296419"/>
                  </a:cubicBezTo>
                  <a:cubicBezTo>
                    <a:pt x="151228" y="294489"/>
                    <a:pt x="146724" y="292344"/>
                    <a:pt x="142434" y="289985"/>
                  </a:cubicBezTo>
                  <a:cubicBezTo>
                    <a:pt x="94174" y="265747"/>
                    <a:pt x="45700" y="235934"/>
                    <a:pt x="19962" y="190463"/>
                  </a:cubicBezTo>
                  <a:cubicBezTo>
                    <a:pt x="-40738" y="83220"/>
                    <a:pt x="46343" y="36247"/>
                    <a:pt x="155518" y="16086"/>
                  </a:cubicBezTo>
                  <a:cubicBezTo>
                    <a:pt x="235542" y="3688"/>
                    <a:pt x="316511" y="-1567"/>
                    <a:pt x="397458" y="428"/>
                  </a:cubicBezTo>
                  <a:cubicBezTo>
                    <a:pt x="421480" y="428"/>
                    <a:pt x="445288" y="428"/>
                    <a:pt x="469310" y="2358"/>
                  </a:cubicBezTo>
                  <a:cubicBezTo>
                    <a:pt x="513495" y="4718"/>
                    <a:pt x="557679" y="9222"/>
                    <a:pt x="601434" y="15442"/>
                  </a:cubicBezTo>
                  <a:cubicBezTo>
                    <a:pt x="690339" y="28204"/>
                    <a:pt x="777849" y="49181"/>
                    <a:pt x="862894" y="78072"/>
                  </a:cubicBezTo>
                  <a:cubicBezTo>
                    <a:pt x="864245" y="78394"/>
                    <a:pt x="865553" y="78887"/>
                    <a:pt x="866754" y="79573"/>
                  </a:cubicBezTo>
                  <a:cubicBezTo>
                    <a:pt x="902358" y="91585"/>
                    <a:pt x="937535" y="105312"/>
                    <a:pt x="972067" y="120326"/>
                  </a:cubicBezTo>
                  <a:cubicBezTo>
                    <a:pt x="984507" y="125903"/>
                    <a:pt x="996948" y="131265"/>
                    <a:pt x="1009172" y="137485"/>
                  </a:cubicBezTo>
                  <a:cubicBezTo>
                    <a:pt x="1029571" y="147201"/>
                    <a:pt x="1049282" y="158311"/>
                    <a:pt x="1068156" y="170730"/>
                  </a:cubicBezTo>
                  <a:cubicBezTo>
                    <a:pt x="1096061" y="188769"/>
                    <a:pt x="1120835" y="211225"/>
                    <a:pt x="1141511" y="237221"/>
                  </a:cubicBezTo>
                  <a:cubicBezTo>
                    <a:pt x="1182478" y="291271"/>
                    <a:pt x="1193846" y="369559"/>
                    <a:pt x="1151377" y="421250"/>
                  </a:cubicBezTo>
                  <a:close/>
                </a:path>
              </a:pathLst>
            </a:custGeom>
            <a:solidFill>
              <a:srgbClr val="297267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6C624439-2ADC-437D-9EE2-907E9C26DAB8}"/>
                </a:ext>
              </a:extLst>
            </p:cNvPr>
            <p:cNvSpPr/>
            <p:nvPr/>
          </p:nvSpPr>
          <p:spPr>
            <a:xfrm>
              <a:off x="10577757" y="2045351"/>
              <a:ext cx="309472" cy="1084962"/>
            </a:xfrm>
            <a:custGeom>
              <a:avLst/>
              <a:gdLst>
                <a:gd name="connsiteX0" fmla="*/ 237008 w 309472"/>
                <a:gd name="connsiteY0" fmla="*/ 1084979 h 1084962"/>
                <a:gd name="connsiteX1" fmla="*/ 85795 w 309472"/>
                <a:gd name="connsiteY1" fmla="*/ 1064817 h 1084962"/>
                <a:gd name="connsiteX2" fmla="*/ 0 w 309472"/>
                <a:gd name="connsiteY2" fmla="*/ 1050875 h 1084962"/>
                <a:gd name="connsiteX3" fmla="*/ 8794 w 309472"/>
                <a:gd name="connsiteY3" fmla="*/ 846684 h 1084962"/>
                <a:gd name="connsiteX4" fmla="*/ 23165 w 309472"/>
                <a:gd name="connsiteY4" fmla="*/ 639061 h 1084962"/>
                <a:gd name="connsiteX5" fmla="*/ 42897 w 309472"/>
                <a:gd name="connsiteY5" fmla="*/ 277223 h 1084962"/>
                <a:gd name="connsiteX6" fmla="*/ 42897 w 309472"/>
                <a:gd name="connsiteY6" fmla="*/ 136091 h 1084962"/>
                <a:gd name="connsiteX7" fmla="*/ 60485 w 309472"/>
                <a:gd name="connsiteY7" fmla="*/ 17695 h 1084962"/>
                <a:gd name="connsiteX8" fmla="*/ 290200 w 309472"/>
                <a:gd name="connsiteY8" fmla="*/ 17695 h 1084962"/>
                <a:gd name="connsiteX9" fmla="*/ 304785 w 309472"/>
                <a:gd name="connsiteY9" fmla="*/ 23915 h 1084962"/>
                <a:gd name="connsiteX10" fmla="*/ 308218 w 309472"/>
                <a:gd name="connsiteY10" fmla="*/ 37856 h 1084962"/>
                <a:gd name="connsiteX11" fmla="*/ 284838 w 309472"/>
                <a:gd name="connsiteY11" fmla="*/ 700834 h 1084962"/>
                <a:gd name="connsiteX12" fmla="*/ 284838 w 309472"/>
                <a:gd name="connsiteY12" fmla="*/ 710700 h 1084962"/>
                <a:gd name="connsiteX13" fmla="*/ 237008 w 309472"/>
                <a:gd name="connsiteY13" fmla="*/ 1084979 h 1084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472" h="1084962">
                  <a:moveTo>
                    <a:pt x="237008" y="1084979"/>
                  </a:moveTo>
                  <a:cubicBezTo>
                    <a:pt x="186604" y="1079187"/>
                    <a:pt x="136199" y="1072753"/>
                    <a:pt x="85795" y="1064817"/>
                  </a:cubicBezTo>
                  <a:cubicBezTo>
                    <a:pt x="57054" y="1060527"/>
                    <a:pt x="28527" y="1055809"/>
                    <a:pt x="0" y="1050875"/>
                  </a:cubicBezTo>
                  <a:cubicBezTo>
                    <a:pt x="1287" y="982669"/>
                    <a:pt x="4505" y="914676"/>
                    <a:pt x="8794" y="846684"/>
                  </a:cubicBezTo>
                  <a:cubicBezTo>
                    <a:pt x="13084" y="778692"/>
                    <a:pt x="18017" y="708341"/>
                    <a:pt x="23165" y="639061"/>
                  </a:cubicBezTo>
                  <a:cubicBezTo>
                    <a:pt x="32173" y="518735"/>
                    <a:pt x="40753" y="397979"/>
                    <a:pt x="42897" y="277223"/>
                  </a:cubicBezTo>
                  <a:cubicBezTo>
                    <a:pt x="43905" y="230036"/>
                    <a:pt x="43905" y="182999"/>
                    <a:pt x="42897" y="136091"/>
                  </a:cubicBezTo>
                  <a:cubicBezTo>
                    <a:pt x="42897" y="109924"/>
                    <a:pt x="42897" y="37427"/>
                    <a:pt x="60485" y="17695"/>
                  </a:cubicBezTo>
                  <a:cubicBezTo>
                    <a:pt x="92658" y="-18768"/>
                    <a:pt x="246016" y="11474"/>
                    <a:pt x="290200" y="17695"/>
                  </a:cubicBezTo>
                  <a:cubicBezTo>
                    <a:pt x="295649" y="17988"/>
                    <a:pt x="300796" y="20191"/>
                    <a:pt x="304785" y="23915"/>
                  </a:cubicBezTo>
                  <a:cubicBezTo>
                    <a:pt x="307317" y="28108"/>
                    <a:pt x="308517" y="32970"/>
                    <a:pt x="308218" y="37856"/>
                  </a:cubicBezTo>
                  <a:cubicBezTo>
                    <a:pt x="312764" y="259120"/>
                    <a:pt x="304957" y="480449"/>
                    <a:pt x="284838" y="700834"/>
                  </a:cubicBezTo>
                  <a:cubicBezTo>
                    <a:pt x="284838" y="704051"/>
                    <a:pt x="284838" y="707483"/>
                    <a:pt x="284838" y="710700"/>
                  </a:cubicBezTo>
                  <a:cubicBezTo>
                    <a:pt x="272676" y="836239"/>
                    <a:pt x="256740" y="961006"/>
                    <a:pt x="237008" y="1084979"/>
                  </a:cubicBezTo>
                  <a:close/>
                </a:path>
              </a:pathLst>
            </a:custGeom>
            <a:solidFill>
              <a:srgbClr val="332F29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5239751D-53AD-45A1-9C90-9AA3D22A56EC}"/>
                </a:ext>
              </a:extLst>
            </p:cNvPr>
            <p:cNvSpPr/>
            <p:nvPr/>
          </p:nvSpPr>
          <p:spPr>
            <a:xfrm>
              <a:off x="10638774" y="1826543"/>
              <a:ext cx="305743" cy="227693"/>
            </a:xfrm>
            <a:custGeom>
              <a:avLst/>
              <a:gdLst>
                <a:gd name="connsiteX0" fmla="*/ 88695 w 305743"/>
                <a:gd name="connsiteY0" fmla="*/ 207119 h 227693"/>
                <a:gd name="connsiteX1" fmla="*/ 86979 w 305743"/>
                <a:gd name="connsiteY1" fmla="*/ 79714 h 227693"/>
                <a:gd name="connsiteX2" fmla="*/ 5689 w 305743"/>
                <a:gd name="connsiteY2" fmla="*/ 47970 h 227693"/>
                <a:gd name="connsiteX3" fmla="*/ 112 w 305743"/>
                <a:gd name="connsiteY3" fmla="*/ 29524 h 227693"/>
                <a:gd name="connsiteX4" fmla="*/ 27781 w 305743"/>
                <a:gd name="connsiteY4" fmla="*/ 9791 h 227693"/>
                <a:gd name="connsiteX5" fmla="*/ 266075 w 305743"/>
                <a:gd name="connsiteY5" fmla="*/ 11078 h 227693"/>
                <a:gd name="connsiteX6" fmla="*/ 293314 w 305743"/>
                <a:gd name="connsiteY6" fmla="*/ 18156 h 227693"/>
                <a:gd name="connsiteX7" fmla="*/ 305540 w 305743"/>
                <a:gd name="connsiteY7" fmla="*/ 41750 h 227693"/>
                <a:gd name="connsiteX8" fmla="*/ 284091 w 305743"/>
                <a:gd name="connsiteY8" fmla="*/ 61268 h 227693"/>
                <a:gd name="connsiteX9" fmla="*/ 183283 w 305743"/>
                <a:gd name="connsiteY9" fmla="*/ 81001 h 227693"/>
                <a:gd name="connsiteX10" fmla="*/ 166553 w 305743"/>
                <a:gd name="connsiteY10" fmla="*/ 227709 h 227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5743" h="227693">
                  <a:moveTo>
                    <a:pt x="88695" y="207119"/>
                  </a:moveTo>
                  <a:cubicBezTo>
                    <a:pt x="88695" y="164221"/>
                    <a:pt x="87622" y="121324"/>
                    <a:pt x="86979" y="79714"/>
                  </a:cubicBezTo>
                  <a:cubicBezTo>
                    <a:pt x="57165" y="76925"/>
                    <a:pt x="22633" y="72421"/>
                    <a:pt x="5689" y="47970"/>
                  </a:cubicBezTo>
                  <a:cubicBezTo>
                    <a:pt x="1484" y="42786"/>
                    <a:pt x="-510" y="36164"/>
                    <a:pt x="112" y="29524"/>
                  </a:cubicBezTo>
                  <a:cubicBezTo>
                    <a:pt x="2257" y="17727"/>
                    <a:pt x="15983" y="12365"/>
                    <a:pt x="27781" y="9791"/>
                  </a:cubicBezTo>
                  <a:cubicBezTo>
                    <a:pt x="105639" y="-7582"/>
                    <a:pt x="186715" y="1641"/>
                    <a:pt x="266075" y="11078"/>
                  </a:cubicBezTo>
                  <a:cubicBezTo>
                    <a:pt x="275534" y="11550"/>
                    <a:pt x="284821" y="13959"/>
                    <a:pt x="293314" y="18156"/>
                  </a:cubicBezTo>
                  <a:cubicBezTo>
                    <a:pt x="301937" y="22669"/>
                    <a:pt x="306827" y="32098"/>
                    <a:pt x="305540" y="41750"/>
                  </a:cubicBezTo>
                  <a:cubicBezTo>
                    <a:pt x="303610" y="51401"/>
                    <a:pt x="293958" y="57193"/>
                    <a:pt x="284091" y="61268"/>
                  </a:cubicBezTo>
                  <a:cubicBezTo>
                    <a:pt x="252391" y="75278"/>
                    <a:pt x="217944" y="82022"/>
                    <a:pt x="183283" y="81001"/>
                  </a:cubicBezTo>
                  <a:cubicBezTo>
                    <a:pt x="171722" y="129033"/>
                    <a:pt x="166103" y="178304"/>
                    <a:pt x="166553" y="22770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8133951B-48C1-4264-ADB0-C5F52B16A785}"/>
                </a:ext>
              </a:extLst>
            </p:cNvPr>
            <p:cNvSpPr/>
            <p:nvPr/>
          </p:nvSpPr>
          <p:spPr>
            <a:xfrm>
              <a:off x="10629234" y="2231402"/>
              <a:ext cx="250948" cy="28526"/>
            </a:xfrm>
            <a:custGeom>
              <a:avLst/>
              <a:gdLst>
                <a:gd name="connsiteX0" fmla="*/ 0 w 250948"/>
                <a:gd name="connsiteY0" fmla="*/ 16 h 28526"/>
                <a:gd name="connsiteX1" fmla="*/ 250949 w 250948"/>
                <a:gd name="connsiteY1" fmla="*/ 28543 h 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0948" h="28526">
                  <a:moveTo>
                    <a:pt x="0" y="16"/>
                  </a:moveTo>
                  <a:cubicBezTo>
                    <a:pt x="83220" y="12242"/>
                    <a:pt x="167085" y="21465"/>
                    <a:pt x="250949" y="28543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03D9E12D-07B4-4E03-965E-B7191440CC8D}"/>
                </a:ext>
              </a:extLst>
            </p:cNvPr>
            <p:cNvSpPr/>
            <p:nvPr/>
          </p:nvSpPr>
          <p:spPr>
            <a:xfrm>
              <a:off x="10890049" y="2121527"/>
              <a:ext cx="88180" cy="409519"/>
            </a:xfrm>
            <a:custGeom>
              <a:avLst/>
              <a:gdLst>
                <a:gd name="connsiteX0" fmla="*/ 5577 w 88180"/>
                <a:gd name="connsiteY0" fmla="*/ 3291 h 409519"/>
                <a:gd name="connsiteX1" fmla="*/ 63917 w 88180"/>
                <a:gd name="connsiteY1" fmla="*/ 22380 h 409519"/>
                <a:gd name="connsiteX2" fmla="*/ 81505 w 88180"/>
                <a:gd name="connsiteY2" fmla="*/ 86726 h 409519"/>
                <a:gd name="connsiteX3" fmla="*/ 85795 w 88180"/>
                <a:gd name="connsiteY3" fmla="*/ 182387 h 409519"/>
                <a:gd name="connsiteX4" fmla="*/ 88154 w 88180"/>
                <a:gd name="connsiteY4" fmla="*/ 380572 h 409519"/>
                <a:gd name="connsiteX5" fmla="*/ 71210 w 88180"/>
                <a:gd name="connsiteY5" fmla="*/ 409528 h 409519"/>
                <a:gd name="connsiteX6" fmla="*/ 54050 w 88180"/>
                <a:gd name="connsiteY6" fmla="*/ 388079 h 409519"/>
                <a:gd name="connsiteX7" fmla="*/ 30886 w 88180"/>
                <a:gd name="connsiteY7" fmla="*/ 120829 h 409519"/>
                <a:gd name="connsiteX8" fmla="*/ 0 w 88180"/>
                <a:gd name="connsiteY8" fmla="*/ 64419 h 40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180" h="409519">
                  <a:moveTo>
                    <a:pt x="5577" y="3291"/>
                  </a:moveTo>
                  <a:cubicBezTo>
                    <a:pt x="27090" y="-5038"/>
                    <a:pt x="51498" y="2948"/>
                    <a:pt x="63917" y="22380"/>
                  </a:cubicBezTo>
                  <a:cubicBezTo>
                    <a:pt x="75242" y="41963"/>
                    <a:pt x="81290" y="64119"/>
                    <a:pt x="81505" y="86726"/>
                  </a:cubicBezTo>
                  <a:cubicBezTo>
                    <a:pt x="84078" y="118470"/>
                    <a:pt x="84936" y="151072"/>
                    <a:pt x="85795" y="182387"/>
                  </a:cubicBezTo>
                  <a:cubicBezTo>
                    <a:pt x="87296" y="248449"/>
                    <a:pt x="88368" y="314511"/>
                    <a:pt x="88154" y="380572"/>
                  </a:cubicBezTo>
                  <a:cubicBezTo>
                    <a:pt x="88154" y="393013"/>
                    <a:pt x="83649" y="409957"/>
                    <a:pt x="71210" y="409528"/>
                  </a:cubicBezTo>
                  <a:cubicBezTo>
                    <a:pt x="58769" y="409099"/>
                    <a:pt x="56410" y="398160"/>
                    <a:pt x="54050" y="388079"/>
                  </a:cubicBezTo>
                  <a:cubicBezTo>
                    <a:pt x="30672" y="302285"/>
                    <a:pt x="43970" y="209412"/>
                    <a:pt x="30886" y="120829"/>
                  </a:cubicBezTo>
                  <a:cubicBezTo>
                    <a:pt x="30543" y="98072"/>
                    <a:pt x="18982" y="76967"/>
                    <a:pt x="0" y="6441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86B5F85-1DDE-4F90-B236-EC6CA1B681ED}"/>
                </a:ext>
              </a:extLst>
            </p:cNvPr>
            <p:cNvSpPr/>
            <p:nvPr/>
          </p:nvSpPr>
          <p:spPr>
            <a:xfrm>
              <a:off x="10648793" y="2342660"/>
              <a:ext cx="68123" cy="726310"/>
            </a:xfrm>
            <a:custGeom>
              <a:avLst/>
              <a:gdLst>
                <a:gd name="connsiteX0" fmla="*/ 1890 w 68123"/>
                <a:gd name="connsiteY0" fmla="*/ 432052 h 726310"/>
                <a:gd name="connsiteX1" fmla="*/ 21837 w 68123"/>
                <a:gd name="connsiteY1" fmla="*/ 726327 h 726310"/>
                <a:gd name="connsiteX2" fmla="*/ 48647 w 68123"/>
                <a:gd name="connsiteY2" fmla="*/ 605357 h 726310"/>
                <a:gd name="connsiteX3" fmla="*/ 66879 w 68123"/>
                <a:gd name="connsiteY3" fmla="*/ 176384 h 726310"/>
                <a:gd name="connsiteX4" fmla="*/ 40926 w 68123"/>
                <a:gd name="connsiteY4" fmla="*/ 76 h 726310"/>
                <a:gd name="connsiteX5" fmla="*/ 9611 w 68123"/>
                <a:gd name="connsiteY5" fmla="*/ 169735 h 726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123" h="726310">
                  <a:moveTo>
                    <a:pt x="1890" y="432052"/>
                  </a:moveTo>
                  <a:cubicBezTo>
                    <a:pt x="-1114" y="530715"/>
                    <a:pt x="-3902" y="631095"/>
                    <a:pt x="21837" y="726327"/>
                  </a:cubicBezTo>
                  <a:cubicBezTo>
                    <a:pt x="39510" y="688448"/>
                    <a:pt x="48669" y="647160"/>
                    <a:pt x="48647" y="605357"/>
                  </a:cubicBezTo>
                  <a:cubicBezTo>
                    <a:pt x="58942" y="462938"/>
                    <a:pt x="70096" y="320304"/>
                    <a:pt x="66879" y="176384"/>
                  </a:cubicBezTo>
                  <a:cubicBezTo>
                    <a:pt x="66879" y="145927"/>
                    <a:pt x="76745" y="2864"/>
                    <a:pt x="40926" y="76"/>
                  </a:cubicBezTo>
                  <a:cubicBezTo>
                    <a:pt x="-5618" y="-3356"/>
                    <a:pt x="10469" y="141422"/>
                    <a:pt x="9611" y="169735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77CA5FC4-5215-4C30-A84B-BD22952D52FC}"/>
                </a:ext>
              </a:extLst>
            </p:cNvPr>
            <p:cNvSpPr/>
            <p:nvPr/>
          </p:nvSpPr>
          <p:spPr>
            <a:xfrm>
              <a:off x="10708379" y="2404716"/>
              <a:ext cx="560003" cy="745545"/>
            </a:xfrm>
            <a:custGeom>
              <a:avLst/>
              <a:gdLst>
                <a:gd name="connsiteX0" fmla="*/ 164940 w 560003"/>
                <a:gd name="connsiteY0" fmla="*/ 734623 h 745545"/>
                <a:gd name="connsiteX1" fmla="*/ 247946 w 560003"/>
                <a:gd name="connsiteY1" fmla="*/ 743846 h 745545"/>
                <a:gd name="connsiteX2" fmla="*/ 264033 w 560003"/>
                <a:gd name="connsiteY2" fmla="*/ 745561 h 745545"/>
                <a:gd name="connsiteX3" fmla="*/ 300066 w 560003"/>
                <a:gd name="connsiteY3" fmla="*/ 667274 h 745545"/>
                <a:gd name="connsiteX4" fmla="*/ 380499 w 560003"/>
                <a:gd name="connsiteY4" fmla="*/ 495685 h 745545"/>
                <a:gd name="connsiteX5" fmla="*/ 404521 w 560003"/>
                <a:gd name="connsiteY5" fmla="*/ 441420 h 745545"/>
                <a:gd name="connsiteX6" fmla="*/ 526779 w 560003"/>
                <a:gd name="connsiteY6" fmla="*/ 144142 h 745545"/>
                <a:gd name="connsiteX7" fmla="*/ 559810 w 560003"/>
                <a:gd name="connsiteY7" fmla="*/ 58347 h 745545"/>
                <a:gd name="connsiteX8" fmla="*/ 552302 w 560003"/>
                <a:gd name="connsiteY8" fmla="*/ 44406 h 745545"/>
                <a:gd name="connsiteX9" fmla="*/ 495035 w 560003"/>
                <a:gd name="connsiteY9" fmla="*/ 6013 h 745545"/>
                <a:gd name="connsiteX10" fmla="*/ 400232 w 560003"/>
                <a:gd name="connsiteY10" fmla="*/ 43333 h 745545"/>
                <a:gd name="connsiteX11" fmla="*/ 203119 w 560003"/>
                <a:gd name="connsiteY11" fmla="*/ 351121 h 745545"/>
                <a:gd name="connsiteX12" fmla="*/ 199472 w 560003"/>
                <a:gd name="connsiteY12" fmla="*/ 357341 h 745545"/>
                <a:gd name="connsiteX13" fmla="*/ 198185 w 560003"/>
                <a:gd name="connsiteY13" fmla="*/ 359486 h 745545"/>
                <a:gd name="connsiteX14" fmla="*/ 0 w 560003"/>
                <a:gd name="connsiteY14" fmla="*/ 712745 h 745545"/>
                <a:gd name="connsiteX15" fmla="*/ 150141 w 560003"/>
                <a:gd name="connsiteY15" fmla="*/ 732907 h 745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60003" h="745545">
                  <a:moveTo>
                    <a:pt x="164940" y="734623"/>
                  </a:moveTo>
                  <a:cubicBezTo>
                    <a:pt x="192610" y="737840"/>
                    <a:pt x="220493" y="741057"/>
                    <a:pt x="247946" y="743846"/>
                  </a:cubicBezTo>
                  <a:lnTo>
                    <a:pt x="264033" y="745561"/>
                  </a:lnTo>
                  <a:cubicBezTo>
                    <a:pt x="280763" y="709528"/>
                    <a:pt x="296635" y="674137"/>
                    <a:pt x="300066" y="667274"/>
                  </a:cubicBezTo>
                  <a:cubicBezTo>
                    <a:pt x="327736" y="610650"/>
                    <a:pt x="354332" y="553811"/>
                    <a:pt x="380499" y="495685"/>
                  </a:cubicBezTo>
                  <a:cubicBezTo>
                    <a:pt x="388649" y="477668"/>
                    <a:pt x="396585" y="459651"/>
                    <a:pt x="404521" y="441420"/>
                  </a:cubicBezTo>
                  <a:cubicBezTo>
                    <a:pt x="447418" y="343464"/>
                    <a:pt x="488171" y="244371"/>
                    <a:pt x="526779" y="144142"/>
                  </a:cubicBezTo>
                  <a:cubicBezTo>
                    <a:pt x="534501" y="123980"/>
                    <a:pt x="562599" y="77866"/>
                    <a:pt x="559810" y="58347"/>
                  </a:cubicBezTo>
                  <a:cubicBezTo>
                    <a:pt x="558695" y="53071"/>
                    <a:pt x="556099" y="48245"/>
                    <a:pt x="552302" y="44406"/>
                  </a:cubicBezTo>
                  <a:cubicBezTo>
                    <a:pt x="536173" y="27676"/>
                    <a:pt x="516655" y="14571"/>
                    <a:pt x="495035" y="6013"/>
                  </a:cubicBezTo>
                  <a:cubicBezTo>
                    <a:pt x="452138" y="-10932"/>
                    <a:pt x="425542" y="10088"/>
                    <a:pt x="400232" y="43333"/>
                  </a:cubicBezTo>
                  <a:cubicBezTo>
                    <a:pt x="328936" y="142254"/>
                    <a:pt x="263132" y="244993"/>
                    <a:pt x="203119" y="351121"/>
                  </a:cubicBezTo>
                  <a:cubicBezTo>
                    <a:pt x="201833" y="353051"/>
                    <a:pt x="200759" y="355196"/>
                    <a:pt x="199472" y="357341"/>
                  </a:cubicBezTo>
                  <a:cubicBezTo>
                    <a:pt x="198958" y="358006"/>
                    <a:pt x="198530" y="358735"/>
                    <a:pt x="198185" y="359486"/>
                  </a:cubicBezTo>
                  <a:cubicBezTo>
                    <a:pt x="128692" y="475588"/>
                    <a:pt x="62630" y="593341"/>
                    <a:pt x="0" y="712745"/>
                  </a:cubicBezTo>
                  <a:cubicBezTo>
                    <a:pt x="50191" y="720467"/>
                    <a:pt x="100809" y="726901"/>
                    <a:pt x="150141" y="732907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788CE621-ECF3-41F3-B6FD-85E39CF36696}"/>
                </a:ext>
              </a:extLst>
            </p:cNvPr>
            <p:cNvSpPr/>
            <p:nvPr/>
          </p:nvSpPr>
          <p:spPr>
            <a:xfrm>
              <a:off x="10872891" y="2444534"/>
              <a:ext cx="386297" cy="693501"/>
            </a:xfrm>
            <a:custGeom>
              <a:avLst/>
              <a:gdLst>
                <a:gd name="connsiteX0" fmla="*/ 353044 w 386297"/>
                <a:gd name="connsiteY0" fmla="*/ 103894 h 693501"/>
                <a:gd name="connsiteX1" fmla="*/ 230786 w 386297"/>
                <a:gd name="connsiteY1" fmla="*/ 401387 h 693501"/>
                <a:gd name="connsiteX2" fmla="*/ 206764 w 386297"/>
                <a:gd name="connsiteY2" fmla="*/ 455437 h 693501"/>
                <a:gd name="connsiteX3" fmla="*/ 126332 w 386297"/>
                <a:gd name="connsiteY3" fmla="*/ 627026 h 693501"/>
                <a:gd name="connsiteX4" fmla="*/ 96304 w 386297"/>
                <a:gd name="connsiteY4" fmla="*/ 693517 h 693501"/>
                <a:gd name="connsiteX5" fmla="*/ 0 w 386297"/>
                <a:gd name="connsiteY5" fmla="*/ 679361 h 693501"/>
                <a:gd name="connsiteX6" fmla="*/ 87510 w 386297"/>
                <a:gd name="connsiteY6" fmla="*/ 526432 h 693501"/>
                <a:gd name="connsiteX7" fmla="*/ 171803 w 386297"/>
                <a:gd name="connsiteY7" fmla="*/ 368785 h 693501"/>
                <a:gd name="connsiteX8" fmla="*/ 271325 w 386297"/>
                <a:gd name="connsiteY8" fmla="*/ 146792 h 693501"/>
                <a:gd name="connsiteX9" fmla="*/ 318727 w 386297"/>
                <a:gd name="connsiteY9" fmla="*/ 16169 h 693501"/>
                <a:gd name="connsiteX10" fmla="*/ 378568 w 386297"/>
                <a:gd name="connsiteY10" fmla="*/ 3300 h 693501"/>
                <a:gd name="connsiteX11" fmla="*/ 386076 w 386297"/>
                <a:gd name="connsiteY11" fmla="*/ 17242 h 693501"/>
                <a:gd name="connsiteX12" fmla="*/ 353044 w 386297"/>
                <a:gd name="connsiteY12" fmla="*/ 103894 h 693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6297" h="693501">
                  <a:moveTo>
                    <a:pt x="353044" y="103894"/>
                  </a:moveTo>
                  <a:cubicBezTo>
                    <a:pt x="314866" y="203995"/>
                    <a:pt x="274113" y="303152"/>
                    <a:pt x="230786" y="401387"/>
                  </a:cubicBezTo>
                  <a:cubicBezTo>
                    <a:pt x="222850" y="419618"/>
                    <a:pt x="214915" y="437421"/>
                    <a:pt x="206764" y="455437"/>
                  </a:cubicBezTo>
                  <a:cubicBezTo>
                    <a:pt x="180812" y="512920"/>
                    <a:pt x="154001" y="569544"/>
                    <a:pt x="126332" y="627026"/>
                  </a:cubicBezTo>
                  <a:cubicBezTo>
                    <a:pt x="123115" y="634105"/>
                    <a:pt x="113034" y="657269"/>
                    <a:pt x="96304" y="693517"/>
                  </a:cubicBezTo>
                  <a:cubicBezTo>
                    <a:pt x="90727" y="693517"/>
                    <a:pt x="27668" y="682793"/>
                    <a:pt x="0" y="679361"/>
                  </a:cubicBezTo>
                  <a:cubicBezTo>
                    <a:pt x="32386" y="623595"/>
                    <a:pt x="55981" y="582628"/>
                    <a:pt x="87510" y="526432"/>
                  </a:cubicBezTo>
                  <a:cubicBezTo>
                    <a:pt x="116466" y="474312"/>
                    <a:pt x="144992" y="422192"/>
                    <a:pt x="171803" y="368785"/>
                  </a:cubicBezTo>
                  <a:cubicBezTo>
                    <a:pt x="208695" y="296503"/>
                    <a:pt x="241919" y="222419"/>
                    <a:pt x="271325" y="146792"/>
                  </a:cubicBezTo>
                  <a:cubicBezTo>
                    <a:pt x="284408" y="112474"/>
                    <a:pt x="291486" y="42766"/>
                    <a:pt x="318727" y="16169"/>
                  </a:cubicBezTo>
                  <a:cubicBezTo>
                    <a:pt x="334683" y="1005"/>
                    <a:pt x="357784" y="-3949"/>
                    <a:pt x="378568" y="3300"/>
                  </a:cubicBezTo>
                  <a:cubicBezTo>
                    <a:pt x="382428" y="7075"/>
                    <a:pt x="385066" y="11944"/>
                    <a:pt x="386076" y="17242"/>
                  </a:cubicBezTo>
                  <a:cubicBezTo>
                    <a:pt x="389077" y="37404"/>
                    <a:pt x="360765" y="83518"/>
                    <a:pt x="353044" y="103894"/>
                  </a:cubicBezTo>
                  <a:close/>
                </a:path>
              </a:pathLst>
            </a:custGeom>
            <a:solidFill>
              <a:srgbClr val="D67A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88FEF98C-B141-4B9E-9C75-45C288860DC5}"/>
                </a:ext>
              </a:extLst>
            </p:cNvPr>
            <p:cNvSpPr/>
            <p:nvPr/>
          </p:nvSpPr>
          <p:spPr>
            <a:xfrm>
              <a:off x="11084807" y="1939271"/>
              <a:ext cx="458461" cy="612009"/>
            </a:xfrm>
            <a:custGeom>
              <a:avLst/>
              <a:gdLst>
                <a:gd name="connsiteX0" fmla="*/ 238291 w 458461"/>
                <a:gd name="connsiteY0" fmla="*/ 113479 h 612009"/>
                <a:gd name="connsiteX1" fmla="*/ 98231 w 458461"/>
                <a:gd name="connsiteY1" fmla="*/ 199274 h 612009"/>
                <a:gd name="connsiteX2" fmla="*/ 7289 w 458461"/>
                <a:gd name="connsiteY2" fmla="*/ 334615 h 612009"/>
                <a:gd name="connsiteX3" fmla="*/ 210 w 458461"/>
                <a:gd name="connsiteY3" fmla="*/ 411186 h 612009"/>
                <a:gd name="connsiteX4" fmla="*/ 11149 w 458461"/>
                <a:gd name="connsiteY4" fmla="*/ 491833 h 612009"/>
                <a:gd name="connsiteX5" fmla="*/ 229068 w 458461"/>
                <a:gd name="connsiteY5" fmla="*/ 608299 h 612009"/>
                <a:gd name="connsiteX6" fmla="*/ 413311 w 458461"/>
                <a:gd name="connsiteY6" fmla="*/ 428560 h 612009"/>
                <a:gd name="connsiteX7" fmla="*/ 432401 w 458461"/>
                <a:gd name="connsiteY7" fmla="*/ 306303 h 612009"/>
                <a:gd name="connsiteX8" fmla="*/ 445699 w 458461"/>
                <a:gd name="connsiteY8" fmla="*/ 151229 h 612009"/>
                <a:gd name="connsiteX9" fmla="*/ 457066 w 458461"/>
                <a:gd name="connsiteY9" fmla="*/ 16 h 612009"/>
                <a:gd name="connsiteX10" fmla="*/ 238291 w 458461"/>
                <a:gd name="connsiteY10" fmla="*/ 113479 h 61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8461" h="612009">
                  <a:moveTo>
                    <a:pt x="238291" y="113479"/>
                  </a:moveTo>
                  <a:cubicBezTo>
                    <a:pt x="188679" y="137017"/>
                    <a:pt x="141729" y="165778"/>
                    <a:pt x="98231" y="199274"/>
                  </a:cubicBezTo>
                  <a:cubicBezTo>
                    <a:pt x="54346" y="233613"/>
                    <a:pt x="22518" y="281015"/>
                    <a:pt x="7289" y="334615"/>
                  </a:cubicBezTo>
                  <a:cubicBezTo>
                    <a:pt x="1604" y="359731"/>
                    <a:pt x="-755" y="385469"/>
                    <a:pt x="210" y="411186"/>
                  </a:cubicBezTo>
                  <a:cubicBezTo>
                    <a:pt x="-368" y="438469"/>
                    <a:pt x="3342" y="465687"/>
                    <a:pt x="11149" y="491833"/>
                  </a:cubicBezTo>
                  <a:cubicBezTo>
                    <a:pt x="39676" y="577628"/>
                    <a:pt x="140913" y="626316"/>
                    <a:pt x="229068" y="608299"/>
                  </a:cubicBezTo>
                  <a:cubicBezTo>
                    <a:pt x="317222" y="590283"/>
                    <a:pt x="387572" y="514783"/>
                    <a:pt x="413311" y="428560"/>
                  </a:cubicBezTo>
                  <a:cubicBezTo>
                    <a:pt x="423757" y="388558"/>
                    <a:pt x="430149" y="347591"/>
                    <a:pt x="432401" y="306303"/>
                  </a:cubicBezTo>
                  <a:cubicBezTo>
                    <a:pt x="436905" y="254611"/>
                    <a:pt x="441194" y="202920"/>
                    <a:pt x="445699" y="151229"/>
                  </a:cubicBezTo>
                  <a:cubicBezTo>
                    <a:pt x="449989" y="103184"/>
                    <a:pt x="462643" y="47418"/>
                    <a:pt x="457066" y="16"/>
                  </a:cubicBezTo>
                  <a:cubicBezTo>
                    <a:pt x="382210" y="23610"/>
                    <a:pt x="307569" y="76802"/>
                    <a:pt x="238291" y="113479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B37FCFF6-178C-4F98-BAF5-A9C2EB922EE0}"/>
                </a:ext>
              </a:extLst>
            </p:cNvPr>
            <p:cNvSpPr/>
            <p:nvPr/>
          </p:nvSpPr>
          <p:spPr>
            <a:xfrm>
              <a:off x="10213988" y="1604642"/>
              <a:ext cx="310078" cy="551489"/>
            </a:xfrm>
            <a:custGeom>
              <a:avLst/>
              <a:gdLst>
                <a:gd name="connsiteX0" fmla="*/ 307788 w 310078"/>
                <a:gd name="connsiteY0" fmla="*/ 525967 h 551489"/>
                <a:gd name="connsiteX1" fmla="*/ 145422 w 310078"/>
                <a:gd name="connsiteY1" fmla="*/ 551277 h 551489"/>
                <a:gd name="connsiteX2" fmla="*/ 0 w 310078"/>
                <a:gd name="connsiteY2" fmla="*/ 482856 h 551489"/>
                <a:gd name="connsiteX3" fmla="*/ 92229 w 310078"/>
                <a:gd name="connsiteY3" fmla="*/ 244561 h 551489"/>
                <a:gd name="connsiteX4" fmla="*/ 126333 w 310078"/>
                <a:gd name="connsiteY4" fmla="*/ 162413 h 551489"/>
                <a:gd name="connsiteX5" fmla="*/ 178882 w 310078"/>
                <a:gd name="connsiteY5" fmla="*/ 40799 h 551489"/>
                <a:gd name="connsiteX6" fmla="*/ 218991 w 310078"/>
                <a:gd name="connsiteY6" fmla="*/ 14632 h 551489"/>
                <a:gd name="connsiteX7" fmla="*/ 243014 w 310078"/>
                <a:gd name="connsiteY7" fmla="*/ 112867 h 551489"/>
                <a:gd name="connsiteX8" fmla="*/ 255453 w 310078"/>
                <a:gd name="connsiteY8" fmla="*/ 174210 h 551489"/>
                <a:gd name="connsiteX9" fmla="*/ 307788 w 310078"/>
                <a:gd name="connsiteY9" fmla="*/ 525967 h 551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0078" h="551489">
                  <a:moveTo>
                    <a:pt x="307788" y="525967"/>
                  </a:moveTo>
                  <a:cubicBezTo>
                    <a:pt x="255711" y="544456"/>
                    <a:pt x="200652" y="553057"/>
                    <a:pt x="145422" y="551277"/>
                  </a:cubicBezTo>
                  <a:cubicBezTo>
                    <a:pt x="89806" y="548639"/>
                    <a:pt x="37493" y="524016"/>
                    <a:pt x="0" y="482856"/>
                  </a:cubicBezTo>
                  <a:cubicBezTo>
                    <a:pt x="29385" y="402852"/>
                    <a:pt x="60271" y="323063"/>
                    <a:pt x="92229" y="244561"/>
                  </a:cubicBezTo>
                  <a:cubicBezTo>
                    <a:pt x="103383" y="217107"/>
                    <a:pt x="114750" y="189867"/>
                    <a:pt x="126333" y="162413"/>
                  </a:cubicBezTo>
                  <a:cubicBezTo>
                    <a:pt x="143277" y="121661"/>
                    <a:pt x="161080" y="81123"/>
                    <a:pt x="178882" y="40799"/>
                  </a:cubicBezTo>
                  <a:cubicBezTo>
                    <a:pt x="191966" y="10771"/>
                    <a:pt x="198185" y="-18399"/>
                    <a:pt x="218991" y="14632"/>
                  </a:cubicBezTo>
                  <a:cubicBezTo>
                    <a:pt x="233576" y="37582"/>
                    <a:pt x="236793" y="84983"/>
                    <a:pt x="243014" y="112867"/>
                  </a:cubicBezTo>
                  <a:cubicBezTo>
                    <a:pt x="244514" y="120159"/>
                    <a:pt x="249233" y="142895"/>
                    <a:pt x="255453" y="174210"/>
                  </a:cubicBezTo>
                  <a:cubicBezTo>
                    <a:pt x="277546" y="289603"/>
                    <a:pt x="320443" y="521892"/>
                    <a:pt x="307788" y="525967"/>
                  </a:cubicBezTo>
                  <a:close/>
                </a:path>
              </a:pathLst>
            </a:custGeom>
            <a:solidFill>
              <a:srgbClr val="FCC57C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074AEE7E-7742-4652-91F1-46D3AF6D1279}"/>
                </a:ext>
              </a:extLst>
            </p:cNvPr>
            <p:cNvSpPr/>
            <p:nvPr/>
          </p:nvSpPr>
          <p:spPr>
            <a:xfrm>
              <a:off x="10199189" y="2067554"/>
              <a:ext cx="328593" cy="1012784"/>
            </a:xfrm>
            <a:custGeom>
              <a:avLst/>
              <a:gdLst>
                <a:gd name="connsiteX0" fmla="*/ 311435 w 328593"/>
                <a:gd name="connsiteY0" fmla="*/ 1012800 h 1012784"/>
                <a:gd name="connsiteX1" fmla="*/ 0 w 328593"/>
                <a:gd name="connsiteY1" fmla="*/ 905557 h 1012784"/>
                <a:gd name="connsiteX2" fmla="*/ 0 w 328593"/>
                <a:gd name="connsiteY2" fmla="*/ 674985 h 1012784"/>
                <a:gd name="connsiteX3" fmla="*/ 0 w 328593"/>
                <a:gd name="connsiteY3" fmla="*/ 625224 h 1012784"/>
                <a:gd name="connsiteX4" fmla="*/ 9866 w 328593"/>
                <a:gd name="connsiteY4" fmla="*/ 34099 h 1012784"/>
                <a:gd name="connsiteX5" fmla="*/ 88154 w 328593"/>
                <a:gd name="connsiteY5" fmla="*/ 28737 h 1012784"/>
                <a:gd name="connsiteX6" fmla="*/ 328593 w 328593"/>
                <a:gd name="connsiteY6" fmla="*/ 67774 h 1012784"/>
                <a:gd name="connsiteX7" fmla="*/ 314866 w 328593"/>
                <a:gd name="connsiteY7" fmla="*/ 611711 h 1012784"/>
                <a:gd name="connsiteX8" fmla="*/ 310362 w 328593"/>
                <a:gd name="connsiteY8" fmla="*/ 929365 h 1012784"/>
                <a:gd name="connsiteX9" fmla="*/ 311435 w 328593"/>
                <a:gd name="connsiteY9" fmla="*/ 1012800 h 1012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8593" h="1012784">
                  <a:moveTo>
                    <a:pt x="311435" y="1012800"/>
                  </a:moveTo>
                  <a:cubicBezTo>
                    <a:pt x="203891" y="988950"/>
                    <a:pt x="99415" y="952980"/>
                    <a:pt x="0" y="905557"/>
                  </a:cubicBezTo>
                  <a:cubicBezTo>
                    <a:pt x="0" y="828986"/>
                    <a:pt x="0" y="751771"/>
                    <a:pt x="0" y="674985"/>
                  </a:cubicBezTo>
                  <a:cubicBezTo>
                    <a:pt x="0" y="659112"/>
                    <a:pt x="0" y="642597"/>
                    <a:pt x="0" y="625224"/>
                  </a:cubicBezTo>
                  <a:cubicBezTo>
                    <a:pt x="1502" y="445913"/>
                    <a:pt x="7293" y="198825"/>
                    <a:pt x="9866" y="34099"/>
                  </a:cubicBezTo>
                  <a:cubicBezTo>
                    <a:pt x="9866" y="-34322"/>
                    <a:pt x="17373" y="19943"/>
                    <a:pt x="88154" y="28737"/>
                  </a:cubicBezTo>
                  <a:cubicBezTo>
                    <a:pt x="108316" y="31096"/>
                    <a:pt x="328593" y="64771"/>
                    <a:pt x="328593" y="67774"/>
                  </a:cubicBezTo>
                  <a:cubicBezTo>
                    <a:pt x="326448" y="250945"/>
                    <a:pt x="319585" y="432400"/>
                    <a:pt x="314866" y="611711"/>
                  </a:cubicBezTo>
                  <a:cubicBezTo>
                    <a:pt x="312078" y="717453"/>
                    <a:pt x="310147" y="822980"/>
                    <a:pt x="310362" y="929365"/>
                  </a:cubicBezTo>
                  <a:cubicBezTo>
                    <a:pt x="310362" y="956605"/>
                    <a:pt x="312292" y="984703"/>
                    <a:pt x="311435" y="1012800"/>
                  </a:cubicBezTo>
                  <a:close/>
                </a:path>
              </a:pathLst>
            </a:custGeom>
            <a:solidFill>
              <a:srgbClr val="FFE21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DD51017E-97AF-4E65-858E-DFFB6AFB612D}"/>
                </a:ext>
              </a:extLst>
            </p:cNvPr>
            <p:cNvSpPr/>
            <p:nvPr/>
          </p:nvSpPr>
          <p:spPr>
            <a:xfrm>
              <a:off x="10388277" y="3280955"/>
              <a:ext cx="662827" cy="718899"/>
            </a:xfrm>
            <a:custGeom>
              <a:avLst/>
              <a:gdLst>
                <a:gd name="connsiteX0" fmla="*/ 483541 w 662827"/>
                <a:gd name="connsiteY0" fmla="*/ 262690 h 718899"/>
                <a:gd name="connsiteX1" fmla="*/ 397747 w 662827"/>
                <a:gd name="connsiteY1" fmla="*/ 483825 h 718899"/>
                <a:gd name="connsiteX2" fmla="*/ 77733 w 662827"/>
                <a:gd name="connsiteY2" fmla="*/ 581846 h 718899"/>
                <a:gd name="connsiteX3" fmla="*/ 89 w 662827"/>
                <a:gd name="connsiteY3" fmla="*/ 636969 h 718899"/>
                <a:gd name="connsiteX4" fmla="*/ 64435 w 662827"/>
                <a:gd name="connsiteY4" fmla="*/ 687158 h 718899"/>
                <a:gd name="connsiteX5" fmla="*/ 285570 w 662827"/>
                <a:gd name="connsiteY5" fmla="*/ 718902 h 718899"/>
                <a:gd name="connsiteX6" fmla="*/ 488903 w 662827"/>
                <a:gd name="connsiteY6" fmla="*/ 637826 h 718899"/>
                <a:gd name="connsiteX7" fmla="*/ 571909 w 662827"/>
                <a:gd name="connsiteY7" fmla="*/ 487686 h 718899"/>
                <a:gd name="connsiteX8" fmla="*/ 660922 w 662827"/>
                <a:gd name="connsiteY8" fmla="*/ 102254 h 718899"/>
                <a:gd name="connsiteX9" fmla="*/ 545313 w 662827"/>
                <a:gd name="connsiteY9" fmla="*/ 19033 h 718899"/>
                <a:gd name="connsiteX10" fmla="*/ 483541 w 662827"/>
                <a:gd name="connsiteY10" fmla="*/ 262690 h 71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2827" h="718899">
                  <a:moveTo>
                    <a:pt x="483541" y="262690"/>
                  </a:moveTo>
                  <a:cubicBezTo>
                    <a:pt x="473890" y="342479"/>
                    <a:pt x="454586" y="426343"/>
                    <a:pt x="397747" y="483825"/>
                  </a:cubicBezTo>
                  <a:cubicBezTo>
                    <a:pt x="317743" y="565116"/>
                    <a:pt x="191197" y="569620"/>
                    <a:pt x="77733" y="581846"/>
                  </a:cubicBezTo>
                  <a:cubicBezTo>
                    <a:pt x="42772" y="585492"/>
                    <a:pt x="-2271" y="601578"/>
                    <a:pt x="89" y="636969"/>
                  </a:cubicBezTo>
                  <a:cubicBezTo>
                    <a:pt x="2019" y="665924"/>
                    <a:pt x="35694" y="679866"/>
                    <a:pt x="64435" y="687158"/>
                  </a:cubicBezTo>
                  <a:cubicBezTo>
                    <a:pt x="136159" y="708650"/>
                    <a:pt x="210693" y="719353"/>
                    <a:pt x="285570" y="718902"/>
                  </a:cubicBezTo>
                  <a:cubicBezTo>
                    <a:pt x="361091" y="718216"/>
                    <a:pt x="433631" y="689303"/>
                    <a:pt x="488903" y="637826"/>
                  </a:cubicBezTo>
                  <a:cubicBezTo>
                    <a:pt x="527446" y="594607"/>
                    <a:pt x="555802" y="543302"/>
                    <a:pt x="571909" y="487686"/>
                  </a:cubicBezTo>
                  <a:cubicBezTo>
                    <a:pt x="611611" y="361740"/>
                    <a:pt x="641382" y="232855"/>
                    <a:pt x="660922" y="102254"/>
                  </a:cubicBezTo>
                  <a:cubicBezTo>
                    <a:pt x="674005" y="28471"/>
                    <a:pt x="618024" y="-32229"/>
                    <a:pt x="545313" y="19033"/>
                  </a:cubicBezTo>
                  <a:cubicBezTo>
                    <a:pt x="482039" y="64076"/>
                    <a:pt x="491691" y="194912"/>
                    <a:pt x="483541" y="262690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4C674A3F-7AD7-41FB-BE05-75901430EFE6}"/>
                </a:ext>
              </a:extLst>
            </p:cNvPr>
            <p:cNvSpPr/>
            <p:nvPr/>
          </p:nvSpPr>
          <p:spPr>
            <a:xfrm>
              <a:off x="11269476" y="1959862"/>
              <a:ext cx="237436" cy="282049"/>
            </a:xfrm>
            <a:custGeom>
              <a:avLst/>
              <a:gdLst>
                <a:gd name="connsiteX0" fmla="*/ 237437 w 237436"/>
                <a:gd name="connsiteY0" fmla="*/ 16 h 282049"/>
                <a:gd name="connsiteX1" fmla="*/ 173091 w 237436"/>
                <a:gd name="connsiteY1" fmla="*/ 64362 h 282049"/>
                <a:gd name="connsiteX2" fmla="*/ 113463 w 237436"/>
                <a:gd name="connsiteY2" fmla="*/ 136858 h 282049"/>
                <a:gd name="connsiteX3" fmla="*/ 0 w 237436"/>
                <a:gd name="connsiteY3" fmla="*/ 282066 h 282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436" h="282049">
                  <a:moveTo>
                    <a:pt x="237437" y="16"/>
                  </a:moveTo>
                  <a:cubicBezTo>
                    <a:pt x="215988" y="21465"/>
                    <a:pt x="192823" y="42913"/>
                    <a:pt x="173091" y="64362"/>
                  </a:cubicBezTo>
                  <a:cubicBezTo>
                    <a:pt x="153357" y="85811"/>
                    <a:pt x="132767" y="112192"/>
                    <a:pt x="113463" y="136858"/>
                  </a:cubicBezTo>
                  <a:lnTo>
                    <a:pt x="0" y="282066"/>
                  </a:ln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BFDA6A57-961D-4DB8-8444-A8BCCBE76A82}"/>
                </a:ext>
              </a:extLst>
            </p:cNvPr>
            <p:cNvSpPr/>
            <p:nvPr/>
          </p:nvSpPr>
          <p:spPr>
            <a:xfrm>
              <a:off x="11341328" y="1954714"/>
              <a:ext cx="173305" cy="362696"/>
            </a:xfrm>
            <a:custGeom>
              <a:avLst/>
              <a:gdLst>
                <a:gd name="connsiteX0" fmla="*/ 116895 w 173305"/>
                <a:gd name="connsiteY0" fmla="*/ 362713 h 362696"/>
                <a:gd name="connsiteX1" fmla="*/ 143062 w 173305"/>
                <a:gd name="connsiteY1" fmla="*/ 169675 h 362696"/>
                <a:gd name="connsiteX2" fmla="*/ 159149 w 173305"/>
                <a:gd name="connsiteY2" fmla="*/ 74014 h 362696"/>
                <a:gd name="connsiteX3" fmla="*/ 173305 w 173305"/>
                <a:gd name="connsiteY3" fmla="*/ 16 h 362696"/>
                <a:gd name="connsiteX4" fmla="*/ 122900 w 173305"/>
                <a:gd name="connsiteY4" fmla="*/ 78947 h 362696"/>
                <a:gd name="connsiteX5" fmla="*/ 77215 w 173305"/>
                <a:gd name="connsiteY5" fmla="*/ 162811 h 362696"/>
                <a:gd name="connsiteX6" fmla="*/ 0 w 173305"/>
                <a:gd name="connsiteY6" fmla="*/ 339119 h 36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3305" h="362696">
                  <a:moveTo>
                    <a:pt x="116895" y="362713"/>
                  </a:moveTo>
                  <a:cubicBezTo>
                    <a:pt x="124187" y="298367"/>
                    <a:pt x="132767" y="234021"/>
                    <a:pt x="143062" y="169675"/>
                  </a:cubicBezTo>
                  <a:cubicBezTo>
                    <a:pt x="147996" y="137716"/>
                    <a:pt x="153358" y="105329"/>
                    <a:pt x="159149" y="74014"/>
                  </a:cubicBezTo>
                  <a:cubicBezTo>
                    <a:pt x="166056" y="49816"/>
                    <a:pt x="170796" y="25053"/>
                    <a:pt x="173305" y="16"/>
                  </a:cubicBezTo>
                  <a:cubicBezTo>
                    <a:pt x="153443" y="24247"/>
                    <a:pt x="136520" y="50742"/>
                    <a:pt x="122900" y="78947"/>
                  </a:cubicBezTo>
                  <a:cubicBezTo>
                    <a:pt x="106601" y="106401"/>
                    <a:pt x="91586" y="134285"/>
                    <a:pt x="77215" y="162811"/>
                  </a:cubicBezTo>
                  <a:cubicBezTo>
                    <a:pt x="48689" y="220293"/>
                    <a:pt x="23593" y="279277"/>
                    <a:pt x="0" y="339119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E856CDF0-633A-42D1-9591-2E060289EEE3}"/>
                </a:ext>
              </a:extLst>
            </p:cNvPr>
            <p:cNvSpPr/>
            <p:nvPr/>
          </p:nvSpPr>
          <p:spPr>
            <a:xfrm>
              <a:off x="10269508" y="2186134"/>
              <a:ext cx="100700" cy="736986"/>
            </a:xfrm>
            <a:custGeom>
              <a:avLst/>
              <a:gdLst>
                <a:gd name="connsiteX0" fmla="*/ 15047 w 100700"/>
                <a:gd name="connsiteY0" fmla="*/ 537959 h 736986"/>
                <a:gd name="connsiteX1" fmla="*/ 68882 w 100700"/>
                <a:gd name="connsiteY1" fmla="*/ 737002 h 736986"/>
                <a:gd name="connsiteX2" fmla="*/ 88830 w 100700"/>
                <a:gd name="connsiteY2" fmla="*/ 688957 h 736986"/>
                <a:gd name="connsiteX3" fmla="*/ 98911 w 100700"/>
                <a:gd name="connsiteY3" fmla="*/ 347281 h 736986"/>
                <a:gd name="connsiteX4" fmla="*/ 62877 w 100700"/>
                <a:gd name="connsiteY4" fmla="*/ 21262 h 736986"/>
                <a:gd name="connsiteX5" fmla="*/ 890 w 100700"/>
                <a:gd name="connsiteY5" fmla="*/ 164753 h 736986"/>
                <a:gd name="connsiteX6" fmla="*/ 15047 w 100700"/>
                <a:gd name="connsiteY6" fmla="*/ 537959 h 7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700" h="736986">
                  <a:moveTo>
                    <a:pt x="15047" y="537959"/>
                  </a:moveTo>
                  <a:cubicBezTo>
                    <a:pt x="18907" y="610456"/>
                    <a:pt x="26200" y="690888"/>
                    <a:pt x="68882" y="737002"/>
                  </a:cubicBezTo>
                  <a:cubicBezTo>
                    <a:pt x="82824" y="730782"/>
                    <a:pt x="86900" y="708047"/>
                    <a:pt x="88830" y="688957"/>
                  </a:cubicBezTo>
                  <a:cubicBezTo>
                    <a:pt x="99811" y="575409"/>
                    <a:pt x="103179" y="461280"/>
                    <a:pt x="98911" y="347281"/>
                  </a:cubicBezTo>
                  <a:cubicBezTo>
                    <a:pt x="96337" y="281005"/>
                    <a:pt x="102771" y="68449"/>
                    <a:pt x="62877" y="21262"/>
                  </a:cubicBezTo>
                  <a:cubicBezTo>
                    <a:pt x="-8976" y="-62388"/>
                    <a:pt x="-182" y="125287"/>
                    <a:pt x="890" y="164753"/>
                  </a:cubicBezTo>
                  <a:cubicBezTo>
                    <a:pt x="3893" y="289434"/>
                    <a:pt x="8612" y="413836"/>
                    <a:pt x="15047" y="537959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E02E89F3-48D1-441E-A88A-C361AB05D9B1}"/>
                </a:ext>
              </a:extLst>
            </p:cNvPr>
            <p:cNvSpPr/>
            <p:nvPr/>
          </p:nvSpPr>
          <p:spPr>
            <a:xfrm>
              <a:off x="10100595" y="3097913"/>
              <a:ext cx="646419" cy="252540"/>
            </a:xfrm>
            <a:custGeom>
              <a:avLst/>
              <a:gdLst>
                <a:gd name="connsiteX0" fmla="*/ 577113 w 646419"/>
                <a:gd name="connsiteY0" fmla="*/ 110061 h 252540"/>
                <a:gd name="connsiteX1" fmla="*/ 624944 w 646419"/>
                <a:gd name="connsiteY1" fmla="*/ 118212 h 252540"/>
                <a:gd name="connsiteX2" fmla="*/ 627517 w 646419"/>
                <a:gd name="connsiteY2" fmla="*/ 208296 h 252540"/>
                <a:gd name="connsiteX3" fmla="*/ 532929 w 646419"/>
                <a:gd name="connsiteY3" fmla="*/ 244758 h 252540"/>
                <a:gd name="connsiteX4" fmla="*/ 213988 w 646419"/>
                <a:gd name="connsiteY4" fmla="*/ 232747 h 252540"/>
                <a:gd name="connsiteX5" fmla="*/ 46474 w 646419"/>
                <a:gd name="connsiteY5" fmla="*/ 155747 h 252540"/>
                <a:gd name="connsiteX6" fmla="*/ 18805 w 646419"/>
                <a:gd name="connsiteY6" fmla="*/ 12899 h 252540"/>
                <a:gd name="connsiteX7" fmla="*/ 176667 w 646419"/>
                <a:gd name="connsiteY7" fmla="*/ 45501 h 252540"/>
                <a:gd name="connsiteX8" fmla="*/ 577113 w 646419"/>
                <a:gd name="connsiteY8" fmla="*/ 110061 h 252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6419" h="252540">
                  <a:moveTo>
                    <a:pt x="577113" y="110061"/>
                  </a:moveTo>
                  <a:cubicBezTo>
                    <a:pt x="593500" y="108388"/>
                    <a:pt x="610037" y="111198"/>
                    <a:pt x="624944" y="118212"/>
                  </a:cubicBezTo>
                  <a:cubicBezTo>
                    <a:pt x="654543" y="136014"/>
                    <a:pt x="651754" y="182558"/>
                    <a:pt x="627517" y="208296"/>
                  </a:cubicBezTo>
                  <a:cubicBezTo>
                    <a:pt x="600942" y="230667"/>
                    <a:pt x="567655" y="243514"/>
                    <a:pt x="532929" y="244758"/>
                  </a:cubicBezTo>
                  <a:cubicBezTo>
                    <a:pt x="426672" y="258271"/>
                    <a:pt x="318914" y="254196"/>
                    <a:pt x="213988" y="232747"/>
                  </a:cubicBezTo>
                  <a:cubicBezTo>
                    <a:pt x="153074" y="220093"/>
                    <a:pt x="90443" y="199931"/>
                    <a:pt x="46474" y="155747"/>
                  </a:cubicBezTo>
                  <a:cubicBezTo>
                    <a:pt x="15159" y="124217"/>
                    <a:pt x="-23878" y="50005"/>
                    <a:pt x="18805" y="12899"/>
                  </a:cubicBezTo>
                  <a:cubicBezTo>
                    <a:pt x="61488" y="-24207"/>
                    <a:pt x="135271" y="28985"/>
                    <a:pt x="176667" y="45501"/>
                  </a:cubicBezTo>
                  <a:cubicBezTo>
                    <a:pt x="304694" y="92816"/>
                    <a:pt x="440700" y="114758"/>
                    <a:pt x="577113" y="110061"/>
                  </a:cubicBezTo>
                  <a:close/>
                </a:path>
              </a:pathLst>
            </a:custGeom>
            <a:solidFill>
              <a:srgbClr val="50AD9F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C9C3E263-CEE8-4BB1-87FA-32547FF3026D}"/>
              </a:ext>
            </a:extLst>
          </p:cNvPr>
          <p:cNvGrpSpPr/>
          <p:nvPr userDrawn="1"/>
        </p:nvGrpSpPr>
        <p:grpSpPr>
          <a:xfrm>
            <a:off x="7323929" y="72469"/>
            <a:ext cx="164795" cy="296272"/>
            <a:chOff x="7323929" y="72469"/>
            <a:chExt cx="164795" cy="296272"/>
          </a:xfrm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773E791F-C6EB-49A3-BCAE-B601E268187A}"/>
                </a:ext>
              </a:extLst>
            </p:cNvPr>
            <p:cNvSpPr/>
            <p:nvPr/>
          </p:nvSpPr>
          <p:spPr>
            <a:xfrm>
              <a:off x="7330822" y="77253"/>
              <a:ext cx="157902" cy="291488"/>
            </a:xfrm>
            <a:custGeom>
              <a:avLst/>
              <a:gdLst>
                <a:gd name="connsiteX0" fmla="*/ 73824 w 157902"/>
                <a:gd name="connsiteY0" fmla="*/ 71931 h 291488"/>
                <a:gd name="connsiteX1" fmla="*/ 42509 w 157902"/>
                <a:gd name="connsiteY1" fmla="*/ 214136 h 291488"/>
                <a:gd name="connsiteX2" fmla="*/ 47656 w 157902"/>
                <a:gd name="connsiteY2" fmla="*/ 247596 h 291488"/>
                <a:gd name="connsiteX3" fmla="*/ 88409 w 157902"/>
                <a:gd name="connsiteY3" fmla="*/ 208130 h 291488"/>
                <a:gd name="connsiteX4" fmla="*/ 102779 w 157902"/>
                <a:gd name="connsiteY4" fmla="*/ 151935 h 291488"/>
                <a:gd name="connsiteX5" fmla="*/ 118008 w 157902"/>
                <a:gd name="connsiteY5" fmla="*/ 58848 h 291488"/>
                <a:gd name="connsiteX6" fmla="*/ 106211 w 157902"/>
                <a:gd name="connsiteY6" fmla="*/ 5011 h 291488"/>
                <a:gd name="connsiteX7" fmla="*/ 72108 w 157902"/>
                <a:gd name="connsiteY7" fmla="*/ 4583 h 291488"/>
                <a:gd name="connsiteX8" fmla="*/ 47442 w 157902"/>
                <a:gd name="connsiteY8" fmla="*/ 29034 h 291488"/>
                <a:gd name="connsiteX9" fmla="*/ 1113 w 157902"/>
                <a:gd name="connsiteY9" fmla="*/ 204913 h 291488"/>
                <a:gd name="connsiteX10" fmla="*/ 22562 w 157902"/>
                <a:gd name="connsiteY10" fmla="*/ 284058 h 291488"/>
                <a:gd name="connsiteX11" fmla="*/ 83690 w 157902"/>
                <a:gd name="connsiteY11" fmla="*/ 279983 h 291488"/>
                <a:gd name="connsiteX12" fmla="*/ 121869 w 157902"/>
                <a:gd name="connsiteY12" fmla="*/ 227648 h 291488"/>
                <a:gd name="connsiteX13" fmla="*/ 157902 w 157902"/>
                <a:gd name="connsiteY13" fmla="*/ 110324 h 291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7902" h="291488">
                  <a:moveTo>
                    <a:pt x="73824" y="71931"/>
                  </a:moveTo>
                  <a:cubicBezTo>
                    <a:pt x="63529" y="119262"/>
                    <a:pt x="53083" y="166663"/>
                    <a:pt x="42509" y="214136"/>
                  </a:cubicBezTo>
                  <a:cubicBezTo>
                    <a:pt x="40150" y="225718"/>
                    <a:pt x="38433" y="240088"/>
                    <a:pt x="47656" y="247596"/>
                  </a:cubicBezTo>
                  <a:cubicBezTo>
                    <a:pt x="66059" y="240543"/>
                    <a:pt x="80773" y="226288"/>
                    <a:pt x="88409" y="208130"/>
                  </a:cubicBezTo>
                  <a:cubicBezTo>
                    <a:pt x="95766" y="190152"/>
                    <a:pt x="100613" y="171241"/>
                    <a:pt x="102779" y="151935"/>
                  </a:cubicBezTo>
                  <a:cubicBezTo>
                    <a:pt x="107927" y="120834"/>
                    <a:pt x="112860" y="89948"/>
                    <a:pt x="118008" y="58848"/>
                  </a:cubicBezTo>
                  <a:cubicBezTo>
                    <a:pt x="121225" y="39544"/>
                    <a:pt x="122512" y="15950"/>
                    <a:pt x="106211" y="5011"/>
                  </a:cubicBezTo>
                  <a:cubicBezTo>
                    <a:pt x="95809" y="-1491"/>
                    <a:pt x="82661" y="-1657"/>
                    <a:pt x="72108" y="4583"/>
                  </a:cubicBezTo>
                  <a:cubicBezTo>
                    <a:pt x="62070" y="10680"/>
                    <a:pt x="53619" y="19057"/>
                    <a:pt x="47442" y="29034"/>
                  </a:cubicBezTo>
                  <a:cubicBezTo>
                    <a:pt x="13339" y="79867"/>
                    <a:pt x="6690" y="143999"/>
                    <a:pt x="1113" y="204913"/>
                  </a:cubicBezTo>
                  <a:cubicBezTo>
                    <a:pt x="-1461" y="233439"/>
                    <a:pt x="-1461" y="267543"/>
                    <a:pt x="22562" y="284058"/>
                  </a:cubicBezTo>
                  <a:cubicBezTo>
                    <a:pt x="41865" y="295310"/>
                    <a:pt x="66059" y="293697"/>
                    <a:pt x="83690" y="279983"/>
                  </a:cubicBezTo>
                  <a:cubicBezTo>
                    <a:pt x="100592" y="265996"/>
                    <a:pt x="113697" y="248005"/>
                    <a:pt x="121869" y="227648"/>
                  </a:cubicBezTo>
                  <a:cubicBezTo>
                    <a:pt x="139392" y="190448"/>
                    <a:pt x="151511" y="150944"/>
                    <a:pt x="157902" y="110324"/>
                  </a:cubicBezTo>
                </a:path>
              </a:pathLst>
            </a:custGeom>
            <a:noFill/>
            <a:ln w="21447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2EBABDF3-9EF1-49A2-B1BB-5DBA6B882626}"/>
                </a:ext>
              </a:extLst>
            </p:cNvPr>
            <p:cNvSpPr/>
            <p:nvPr/>
          </p:nvSpPr>
          <p:spPr>
            <a:xfrm>
              <a:off x="7323929" y="72469"/>
              <a:ext cx="156860" cy="291427"/>
            </a:xfrm>
            <a:custGeom>
              <a:avLst/>
              <a:gdLst>
                <a:gd name="connsiteX0" fmla="*/ 72996 w 156860"/>
                <a:gd name="connsiteY0" fmla="*/ 71568 h 291427"/>
                <a:gd name="connsiteX1" fmla="*/ 41895 w 156860"/>
                <a:gd name="connsiteY1" fmla="*/ 213558 h 291427"/>
                <a:gd name="connsiteX2" fmla="*/ 46829 w 156860"/>
                <a:gd name="connsiteY2" fmla="*/ 247232 h 291427"/>
                <a:gd name="connsiteX3" fmla="*/ 87581 w 156860"/>
                <a:gd name="connsiteY3" fmla="*/ 207767 h 291427"/>
                <a:gd name="connsiteX4" fmla="*/ 102166 w 156860"/>
                <a:gd name="connsiteY4" fmla="*/ 151357 h 291427"/>
                <a:gd name="connsiteX5" fmla="*/ 117180 w 156860"/>
                <a:gd name="connsiteY5" fmla="*/ 58484 h 291427"/>
                <a:gd name="connsiteX6" fmla="*/ 105384 w 156860"/>
                <a:gd name="connsiteY6" fmla="*/ 4434 h 291427"/>
                <a:gd name="connsiteX7" fmla="*/ 71924 w 156860"/>
                <a:gd name="connsiteY7" fmla="*/ 4434 h 291427"/>
                <a:gd name="connsiteX8" fmla="*/ 47257 w 156860"/>
                <a:gd name="connsiteY8" fmla="*/ 29099 h 291427"/>
                <a:gd name="connsiteX9" fmla="*/ 1143 w 156860"/>
                <a:gd name="connsiteY9" fmla="*/ 204978 h 291427"/>
                <a:gd name="connsiteX10" fmla="*/ 22592 w 156860"/>
                <a:gd name="connsiteY10" fmla="*/ 283909 h 291427"/>
                <a:gd name="connsiteX11" fmla="*/ 83720 w 156860"/>
                <a:gd name="connsiteY11" fmla="*/ 279834 h 291427"/>
                <a:gd name="connsiteX12" fmla="*/ 121899 w 156860"/>
                <a:gd name="connsiteY12" fmla="*/ 227499 h 291427"/>
                <a:gd name="connsiteX13" fmla="*/ 156860 w 156860"/>
                <a:gd name="connsiteY13" fmla="*/ 109961 h 291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860" h="291427">
                  <a:moveTo>
                    <a:pt x="72996" y="71568"/>
                  </a:moveTo>
                  <a:cubicBezTo>
                    <a:pt x="62700" y="118755"/>
                    <a:pt x="51547" y="166156"/>
                    <a:pt x="41895" y="213558"/>
                  </a:cubicBezTo>
                  <a:cubicBezTo>
                    <a:pt x="39321" y="225354"/>
                    <a:pt x="37606" y="239725"/>
                    <a:pt x="46829" y="247232"/>
                  </a:cubicBezTo>
                  <a:cubicBezTo>
                    <a:pt x="65274" y="240244"/>
                    <a:pt x="80010" y="225970"/>
                    <a:pt x="87581" y="207767"/>
                  </a:cubicBezTo>
                  <a:cubicBezTo>
                    <a:pt x="94917" y="189690"/>
                    <a:pt x="99828" y="170723"/>
                    <a:pt x="102166" y="151357"/>
                  </a:cubicBezTo>
                  <a:lnTo>
                    <a:pt x="117180" y="58484"/>
                  </a:lnTo>
                  <a:cubicBezTo>
                    <a:pt x="120397" y="39180"/>
                    <a:pt x="121684" y="15587"/>
                    <a:pt x="105384" y="4434"/>
                  </a:cubicBezTo>
                  <a:cubicBezTo>
                    <a:pt x="95002" y="-1456"/>
                    <a:pt x="82304" y="-1456"/>
                    <a:pt x="71924" y="4434"/>
                  </a:cubicBezTo>
                  <a:cubicBezTo>
                    <a:pt x="61885" y="10611"/>
                    <a:pt x="53435" y="19060"/>
                    <a:pt x="47257" y="29099"/>
                  </a:cubicBezTo>
                  <a:cubicBezTo>
                    <a:pt x="13154" y="79933"/>
                    <a:pt x="6505" y="143850"/>
                    <a:pt x="1143" y="204978"/>
                  </a:cubicBezTo>
                  <a:cubicBezTo>
                    <a:pt x="-1431" y="233290"/>
                    <a:pt x="-1645" y="267394"/>
                    <a:pt x="22592" y="283909"/>
                  </a:cubicBezTo>
                  <a:cubicBezTo>
                    <a:pt x="41853" y="295283"/>
                    <a:pt x="66132" y="293664"/>
                    <a:pt x="83720" y="279834"/>
                  </a:cubicBezTo>
                  <a:cubicBezTo>
                    <a:pt x="100772" y="265991"/>
                    <a:pt x="113920" y="247957"/>
                    <a:pt x="121899" y="227499"/>
                  </a:cubicBezTo>
                  <a:cubicBezTo>
                    <a:pt x="139186" y="190219"/>
                    <a:pt x="150962" y="150627"/>
                    <a:pt x="156860" y="109961"/>
                  </a:cubicBezTo>
                </a:path>
              </a:pathLst>
            </a:custGeom>
            <a:noFill/>
            <a:ln w="21447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7724C9CE-DFD2-4FC2-ACE9-33AF75047762}"/>
              </a:ext>
            </a:extLst>
          </p:cNvPr>
          <p:cNvGrpSpPr/>
          <p:nvPr userDrawn="1"/>
        </p:nvGrpSpPr>
        <p:grpSpPr>
          <a:xfrm>
            <a:off x="9303976" y="1143861"/>
            <a:ext cx="1166108" cy="652288"/>
            <a:chOff x="9303976" y="1143861"/>
            <a:chExt cx="1166108" cy="652288"/>
          </a:xfrm>
        </p:grpSpPr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0DD76669-EB03-4B99-B005-D7319483BBBC}"/>
                </a:ext>
              </a:extLst>
            </p:cNvPr>
            <p:cNvSpPr/>
            <p:nvPr/>
          </p:nvSpPr>
          <p:spPr>
            <a:xfrm>
              <a:off x="10341393" y="1604642"/>
              <a:ext cx="128691" cy="191507"/>
            </a:xfrm>
            <a:custGeom>
              <a:avLst/>
              <a:gdLst>
                <a:gd name="connsiteX0" fmla="*/ 128692 w 128691"/>
                <a:gd name="connsiteY0" fmla="*/ 174210 h 191507"/>
                <a:gd name="connsiteX1" fmla="*/ 122472 w 128691"/>
                <a:gd name="connsiteY1" fmla="*/ 176784 h 191507"/>
                <a:gd name="connsiteX2" fmla="*/ 69065 w 128691"/>
                <a:gd name="connsiteY2" fmla="*/ 191154 h 191507"/>
                <a:gd name="connsiteX3" fmla="*/ 0 w 128691"/>
                <a:gd name="connsiteY3" fmla="*/ 162413 h 191507"/>
                <a:gd name="connsiteX4" fmla="*/ 52550 w 128691"/>
                <a:gd name="connsiteY4" fmla="*/ 40799 h 191507"/>
                <a:gd name="connsiteX5" fmla="*/ 92658 w 128691"/>
                <a:gd name="connsiteY5" fmla="*/ 14632 h 191507"/>
                <a:gd name="connsiteX6" fmla="*/ 116681 w 128691"/>
                <a:gd name="connsiteY6" fmla="*/ 112867 h 191507"/>
                <a:gd name="connsiteX7" fmla="*/ 128692 w 128691"/>
                <a:gd name="connsiteY7" fmla="*/ 174210 h 191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8691" h="191507">
                  <a:moveTo>
                    <a:pt x="128692" y="174210"/>
                  </a:moveTo>
                  <a:lnTo>
                    <a:pt x="122472" y="176784"/>
                  </a:lnTo>
                  <a:cubicBezTo>
                    <a:pt x="105399" y="183986"/>
                    <a:pt x="87446" y="188821"/>
                    <a:pt x="69065" y="191154"/>
                  </a:cubicBezTo>
                  <a:cubicBezTo>
                    <a:pt x="42683" y="193704"/>
                    <a:pt x="16773" y="182922"/>
                    <a:pt x="0" y="162413"/>
                  </a:cubicBezTo>
                  <a:cubicBezTo>
                    <a:pt x="16945" y="121661"/>
                    <a:pt x="34747" y="81123"/>
                    <a:pt x="52550" y="40799"/>
                  </a:cubicBezTo>
                  <a:cubicBezTo>
                    <a:pt x="65633" y="10771"/>
                    <a:pt x="71853" y="-18399"/>
                    <a:pt x="92658" y="14632"/>
                  </a:cubicBezTo>
                  <a:cubicBezTo>
                    <a:pt x="107243" y="37582"/>
                    <a:pt x="110460" y="84983"/>
                    <a:pt x="116681" y="112867"/>
                  </a:cubicBezTo>
                  <a:cubicBezTo>
                    <a:pt x="117109" y="120159"/>
                    <a:pt x="121828" y="142895"/>
                    <a:pt x="128692" y="174210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E8DDCFA8-6E32-4088-B61E-0E3A9AEFFD59}"/>
                </a:ext>
              </a:extLst>
            </p:cNvPr>
            <p:cNvSpPr/>
            <p:nvPr/>
          </p:nvSpPr>
          <p:spPr>
            <a:xfrm>
              <a:off x="9308909" y="1155873"/>
              <a:ext cx="256207" cy="309898"/>
            </a:xfrm>
            <a:custGeom>
              <a:avLst/>
              <a:gdLst>
                <a:gd name="connsiteX0" fmla="*/ 179472 w 256207"/>
                <a:gd name="connsiteY0" fmla="*/ 73679 h 309898"/>
                <a:gd name="connsiteX1" fmla="*/ 67296 w 256207"/>
                <a:gd name="connsiteY1" fmla="*/ 212881 h 309898"/>
                <a:gd name="connsiteX2" fmla="*/ 54641 w 256207"/>
                <a:gd name="connsiteY2" fmla="*/ 252561 h 309898"/>
                <a:gd name="connsiteX3" fmla="*/ 120917 w 256207"/>
                <a:gd name="connsiteY3" fmla="*/ 231112 h 309898"/>
                <a:gd name="connsiteX4" fmla="*/ 167675 w 256207"/>
                <a:gd name="connsiteY4" fmla="*/ 177276 h 309898"/>
                <a:gd name="connsiteX5" fmla="*/ 235238 w 256207"/>
                <a:gd name="connsiteY5" fmla="*/ 84189 h 309898"/>
                <a:gd name="connsiteX6" fmla="*/ 251754 w 256207"/>
                <a:gd name="connsiteY6" fmla="*/ 18342 h 309898"/>
                <a:gd name="connsiteX7" fmla="*/ 215077 w 256207"/>
                <a:gd name="connsiteY7" fmla="*/ 111 h 309898"/>
                <a:gd name="connsiteX8" fmla="*/ 174539 w 256207"/>
                <a:gd name="connsiteY8" fmla="*/ 13623 h 309898"/>
                <a:gd name="connsiteX9" fmla="*/ 27402 w 256207"/>
                <a:gd name="connsiteY9" fmla="*/ 181352 h 309898"/>
                <a:gd name="connsiteX10" fmla="*/ 5953 w 256207"/>
                <a:gd name="connsiteY10" fmla="*/ 279586 h 309898"/>
                <a:gd name="connsiteX11" fmla="*/ 75446 w 256207"/>
                <a:gd name="connsiteY11" fmla="*/ 308542 h 309898"/>
                <a:gd name="connsiteX12" fmla="*/ 146013 w 256207"/>
                <a:gd name="connsiteY12" fmla="*/ 272079 h 309898"/>
                <a:gd name="connsiteX13" fmla="*/ 249181 w 256207"/>
                <a:gd name="connsiteY13" fmla="*/ 162048 h 309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09898">
                  <a:moveTo>
                    <a:pt x="179472" y="73679"/>
                  </a:moveTo>
                  <a:lnTo>
                    <a:pt x="67296" y="212881"/>
                  </a:lnTo>
                  <a:cubicBezTo>
                    <a:pt x="58073" y="224249"/>
                    <a:pt x="48421" y="239263"/>
                    <a:pt x="54641" y="252561"/>
                  </a:cubicBezTo>
                  <a:cubicBezTo>
                    <a:pt x="78728" y="254712"/>
                    <a:pt x="102664" y="246969"/>
                    <a:pt x="120917" y="231112"/>
                  </a:cubicBezTo>
                  <a:cubicBezTo>
                    <a:pt x="138848" y="215337"/>
                    <a:pt x="154570" y="197232"/>
                    <a:pt x="167675" y="177276"/>
                  </a:cubicBezTo>
                  <a:lnTo>
                    <a:pt x="235238" y="84189"/>
                  </a:lnTo>
                  <a:cubicBezTo>
                    <a:pt x="249181" y="64671"/>
                    <a:pt x="263765" y="39147"/>
                    <a:pt x="251754" y="18342"/>
                  </a:cubicBezTo>
                  <a:cubicBezTo>
                    <a:pt x="243733" y="6082"/>
                    <a:pt x="229705" y="-889"/>
                    <a:pt x="215077" y="111"/>
                  </a:cubicBezTo>
                  <a:cubicBezTo>
                    <a:pt x="200663" y="1265"/>
                    <a:pt x="186765" y="5902"/>
                    <a:pt x="174539" y="13623"/>
                  </a:cubicBezTo>
                  <a:cubicBezTo>
                    <a:pt x="109121" y="50729"/>
                    <a:pt x="67296" y="117435"/>
                    <a:pt x="27402" y="181352"/>
                  </a:cubicBezTo>
                  <a:cubicBezTo>
                    <a:pt x="8956" y="211380"/>
                    <a:pt x="-9919" y="248700"/>
                    <a:pt x="5953" y="279586"/>
                  </a:cubicBezTo>
                  <a:cubicBezTo>
                    <a:pt x="20967" y="302588"/>
                    <a:pt x="48528" y="314071"/>
                    <a:pt x="75446" y="308542"/>
                  </a:cubicBezTo>
                  <a:cubicBezTo>
                    <a:pt x="101721" y="302682"/>
                    <a:pt x="126022" y="290122"/>
                    <a:pt x="146013" y="272079"/>
                  </a:cubicBezTo>
                  <a:cubicBezTo>
                    <a:pt x="185478" y="240522"/>
                    <a:pt x="220225" y="203467"/>
                    <a:pt x="249181" y="162048"/>
                  </a:cubicBezTo>
                </a:path>
              </a:pathLst>
            </a:custGeom>
            <a:noFill/>
            <a:ln w="21447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9E65300F-FEB4-483F-B36A-5ADAE28FE650}"/>
                </a:ext>
              </a:extLst>
            </p:cNvPr>
            <p:cNvSpPr/>
            <p:nvPr/>
          </p:nvSpPr>
          <p:spPr>
            <a:xfrm>
              <a:off x="9303976" y="1143861"/>
              <a:ext cx="256207" cy="311855"/>
            </a:xfrm>
            <a:custGeom>
              <a:avLst/>
              <a:gdLst>
                <a:gd name="connsiteX0" fmla="*/ 179472 w 256207"/>
                <a:gd name="connsiteY0" fmla="*/ 74752 h 311855"/>
                <a:gd name="connsiteX1" fmla="*/ 67296 w 256207"/>
                <a:gd name="connsiteY1" fmla="*/ 213739 h 311855"/>
                <a:gd name="connsiteX2" fmla="*/ 54641 w 256207"/>
                <a:gd name="connsiteY2" fmla="*/ 253419 h 311855"/>
                <a:gd name="connsiteX3" fmla="*/ 120917 w 256207"/>
                <a:gd name="connsiteY3" fmla="*/ 231970 h 311855"/>
                <a:gd name="connsiteX4" fmla="*/ 167676 w 256207"/>
                <a:gd name="connsiteY4" fmla="*/ 178134 h 311855"/>
                <a:gd name="connsiteX5" fmla="*/ 235239 w 256207"/>
                <a:gd name="connsiteY5" fmla="*/ 84189 h 311855"/>
                <a:gd name="connsiteX6" fmla="*/ 251754 w 256207"/>
                <a:gd name="connsiteY6" fmla="*/ 18342 h 311855"/>
                <a:gd name="connsiteX7" fmla="*/ 215077 w 256207"/>
                <a:gd name="connsiteY7" fmla="*/ 111 h 311855"/>
                <a:gd name="connsiteX8" fmla="*/ 174539 w 256207"/>
                <a:gd name="connsiteY8" fmla="*/ 13623 h 311855"/>
                <a:gd name="connsiteX9" fmla="*/ 27401 w 256207"/>
                <a:gd name="connsiteY9" fmla="*/ 181566 h 311855"/>
                <a:gd name="connsiteX10" fmla="*/ 5953 w 256207"/>
                <a:gd name="connsiteY10" fmla="*/ 279586 h 311855"/>
                <a:gd name="connsiteX11" fmla="*/ 75446 w 256207"/>
                <a:gd name="connsiteY11" fmla="*/ 310687 h 311855"/>
                <a:gd name="connsiteX12" fmla="*/ 146012 w 256207"/>
                <a:gd name="connsiteY12" fmla="*/ 274010 h 311855"/>
                <a:gd name="connsiteX13" fmla="*/ 249180 w 256207"/>
                <a:gd name="connsiteY13" fmla="*/ 163978 h 311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11855">
                  <a:moveTo>
                    <a:pt x="179472" y="74752"/>
                  </a:moveTo>
                  <a:lnTo>
                    <a:pt x="67296" y="213739"/>
                  </a:lnTo>
                  <a:cubicBezTo>
                    <a:pt x="58073" y="225321"/>
                    <a:pt x="48421" y="240121"/>
                    <a:pt x="54641" y="253419"/>
                  </a:cubicBezTo>
                  <a:cubicBezTo>
                    <a:pt x="78749" y="255671"/>
                    <a:pt x="102707" y="247915"/>
                    <a:pt x="120917" y="231970"/>
                  </a:cubicBezTo>
                  <a:cubicBezTo>
                    <a:pt x="138891" y="216246"/>
                    <a:pt x="154613" y="198133"/>
                    <a:pt x="167676" y="178134"/>
                  </a:cubicBezTo>
                  <a:lnTo>
                    <a:pt x="235239" y="84189"/>
                  </a:lnTo>
                  <a:cubicBezTo>
                    <a:pt x="249180" y="64671"/>
                    <a:pt x="263765" y="39147"/>
                    <a:pt x="251754" y="18342"/>
                  </a:cubicBezTo>
                  <a:cubicBezTo>
                    <a:pt x="243732" y="6082"/>
                    <a:pt x="229705" y="-889"/>
                    <a:pt x="215077" y="111"/>
                  </a:cubicBezTo>
                  <a:cubicBezTo>
                    <a:pt x="200664" y="1265"/>
                    <a:pt x="186765" y="5902"/>
                    <a:pt x="174539" y="13623"/>
                  </a:cubicBezTo>
                  <a:cubicBezTo>
                    <a:pt x="109121" y="50730"/>
                    <a:pt x="67296" y="117435"/>
                    <a:pt x="27401" y="181566"/>
                  </a:cubicBezTo>
                  <a:cubicBezTo>
                    <a:pt x="8955" y="211380"/>
                    <a:pt x="-9919" y="248700"/>
                    <a:pt x="5953" y="279586"/>
                  </a:cubicBezTo>
                  <a:cubicBezTo>
                    <a:pt x="20302" y="303502"/>
                    <a:pt x="48056" y="315920"/>
                    <a:pt x="75446" y="310687"/>
                  </a:cubicBezTo>
                  <a:cubicBezTo>
                    <a:pt x="101742" y="304748"/>
                    <a:pt x="126044" y="292112"/>
                    <a:pt x="146012" y="274010"/>
                  </a:cubicBezTo>
                  <a:cubicBezTo>
                    <a:pt x="185478" y="242452"/>
                    <a:pt x="220224" y="205398"/>
                    <a:pt x="249180" y="163978"/>
                  </a:cubicBezTo>
                </a:path>
              </a:pathLst>
            </a:custGeom>
            <a:noFill/>
            <a:ln w="21447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74F852A4-B8F3-4978-8611-4A1ED42654ED}"/>
              </a:ext>
            </a:extLst>
          </p:cNvPr>
          <p:cNvSpPr/>
          <p:nvPr userDrawn="1"/>
        </p:nvSpPr>
        <p:spPr>
          <a:xfrm>
            <a:off x="-146988" y="3604543"/>
            <a:ext cx="5834028" cy="3319390"/>
          </a:xfrm>
          <a:custGeom>
            <a:avLst/>
            <a:gdLst>
              <a:gd name="connsiteX0" fmla="*/ 0 w 5834028"/>
              <a:gd name="connsiteY0" fmla="*/ 16 h 3319390"/>
              <a:gd name="connsiteX1" fmla="*/ 1587199 w 5834028"/>
              <a:gd name="connsiteY1" fmla="*/ 1174543 h 3319390"/>
              <a:gd name="connsiteX2" fmla="*/ 2938463 w 5834028"/>
              <a:gd name="connsiteY2" fmla="*/ 1946694 h 3319390"/>
              <a:gd name="connsiteX3" fmla="*/ 5834029 w 5834028"/>
              <a:gd name="connsiteY3" fmla="*/ 3319406 h 331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34028" h="3319390">
                <a:moveTo>
                  <a:pt x="0" y="16"/>
                </a:moveTo>
                <a:cubicBezTo>
                  <a:pt x="0" y="16"/>
                  <a:pt x="1004869" y="211285"/>
                  <a:pt x="1587199" y="1174543"/>
                </a:cubicBezTo>
                <a:cubicBezTo>
                  <a:pt x="2177037" y="2150456"/>
                  <a:pt x="2552388" y="1946694"/>
                  <a:pt x="2938463" y="1946694"/>
                </a:cubicBezTo>
                <a:cubicBezTo>
                  <a:pt x="3324538" y="1946694"/>
                  <a:pt x="5287089" y="2150456"/>
                  <a:pt x="5834029" y="3319406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978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AC77D-9BA0-4A3B-B823-2059DC3C3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B811DB-C16F-4CED-97C6-73ABD71F33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E14D3C-7343-4DD7-B816-0D4D66BD6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  <a:defRPr/>
            </a:pPr>
            <a:fld id="{C1691109-F4F8-4597-962C-A4F4B7960636}" type="datetimeFigureOut">
              <a:rPr lang="en-US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  <a:defRPr/>
              </a:pPr>
              <a:t>8/23/2024</a:t>
            </a:fld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2409C8-4D7C-40EE-A12E-59CB555C7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  <a:defRPr/>
            </a:pPr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1222D5-7193-4F59-83B4-3C19E8B14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  <a:defRPr/>
            </a:pPr>
            <a:fld id="{7C7FAD9F-AEE9-406E-B720-57D2B9DB2816}" type="slidenum">
              <a:rPr lang="en-US" kern="0" smtClean="0">
                <a:solidFill>
                  <a:srgbClr val="A9D3FF"/>
                </a:solidFill>
              </a:rPr>
              <a:pPr defTabSz="1219170">
                <a:buClr>
                  <a:srgbClr val="000000"/>
                </a:buClr>
                <a:defRPr/>
              </a:pPr>
              <a:t>‹#›</a:t>
            </a:fld>
            <a:endParaRPr lang="en-US" kern="0">
              <a:solidFill>
                <a:srgbClr val="A9D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989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566856" y="6333910"/>
            <a:ext cx="623605" cy="805492"/>
            <a:chOff x="-1381427" y="4599887"/>
            <a:chExt cx="616535" cy="796360"/>
          </a:xfrm>
        </p:grpSpPr>
        <p:sp>
          <p:nvSpPr>
            <p:cNvPr id="11" name="Google Shape;11;p2"/>
            <p:cNvSpPr/>
            <p:nvPr/>
          </p:nvSpPr>
          <p:spPr>
            <a:xfrm>
              <a:off x="-1381427" y="4960888"/>
              <a:ext cx="174065" cy="134169"/>
            </a:xfrm>
            <a:custGeom>
              <a:avLst/>
              <a:gdLst/>
              <a:ahLst/>
              <a:cxnLst/>
              <a:rect l="l" t="t" r="r" b="b"/>
              <a:pathLst>
                <a:path w="2692" h="2075" extrusionOk="0">
                  <a:moveTo>
                    <a:pt x="1314" y="1"/>
                  </a:moveTo>
                  <a:cubicBezTo>
                    <a:pt x="649" y="1"/>
                    <a:pt x="88" y="396"/>
                    <a:pt x="51" y="927"/>
                  </a:cubicBezTo>
                  <a:cubicBezTo>
                    <a:pt x="0" y="1491"/>
                    <a:pt x="538" y="2004"/>
                    <a:pt x="1256" y="2068"/>
                  </a:cubicBezTo>
                  <a:cubicBezTo>
                    <a:pt x="1306" y="2072"/>
                    <a:pt x="1355" y="2075"/>
                    <a:pt x="1403" y="2075"/>
                  </a:cubicBezTo>
                  <a:cubicBezTo>
                    <a:pt x="2056" y="2075"/>
                    <a:pt x="2592" y="1683"/>
                    <a:pt x="2640" y="1158"/>
                  </a:cubicBezTo>
                  <a:cubicBezTo>
                    <a:pt x="2691" y="581"/>
                    <a:pt x="2153" y="69"/>
                    <a:pt x="1435" y="5"/>
                  </a:cubicBezTo>
                  <a:cubicBezTo>
                    <a:pt x="1395" y="2"/>
                    <a:pt x="1354" y="1"/>
                    <a:pt x="131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1381427" y="4957849"/>
              <a:ext cx="174065" cy="140959"/>
            </a:xfrm>
            <a:custGeom>
              <a:avLst/>
              <a:gdLst/>
              <a:ahLst/>
              <a:cxnLst/>
              <a:rect l="l" t="t" r="r" b="b"/>
              <a:pathLst>
                <a:path w="2692" h="2180" fill="none" extrusionOk="0">
                  <a:moveTo>
                    <a:pt x="2640" y="1205"/>
                  </a:moveTo>
                  <a:cubicBezTo>
                    <a:pt x="2589" y="1769"/>
                    <a:pt x="1974" y="2179"/>
                    <a:pt x="1256" y="2115"/>
                  </a:cubicBezTo>
                  <a:cubicBezTo>
                    <a:pt x="538" y="2051"/>
                    <a:pt x="0" y="1538"/>
                    <a:pt x="51" y="974"/>
                  </a:cubicBezTo>
                  <a:cubicBezTo>
                    <a:pt x="90" y="411"/>
                    <a:pt x="718" y="1"/>
                    <a:pt x="1435" y="52"/>
                  </a:cubicBezTo>
                  <a:cubicBezTo>
                    <a:pt x="2153" y="116"/>
                    <a:pt x="2691" y="628"/>
                    <a:pt x="2640" y="1205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1098925" y="5259039"/>
              <a:ext cx="174065" cy="134169"/>
            </a:xfrm>
            <a:custGeom>
              <a:avLst/>
              <a:gdLst/>
              <a:ahLst/>
              <a:cxnLst/>
              <a:rect l="l" t="t" r="r" b="b"/>
              <a:pathLst>
                <a:path w="2692" h="2075" extrusionOk="0">
                  <a:moveTo>
                    <a:pt x="1289" y="0"/>
                  </a:moveTo>
                  <a:cubicBezTo>
                    <a:pt x="636" y="0"/>
                    <a:pt x="100" y="392"/>
                    <a:pt x="52" y="917"/>
                  </a:cubicBezTo>
                  <a:cubicBezTo>
                    <a:pt x="1" y="1493"/>
                    <a:pt x="539" y="2006"/>
                    <a:pt x="1257" y="2070"/>
                  </a:cubicBezTo>
                  <a:cubicBezTo>
                    <a:pt x="1297" y="2073"/>
                    <a:pt x="1338" y="2074"/>
                    <a:pt x="1378" y="2074"/>
                  </a:cubicBezTo>
                  <a:cubicBezTo>
                    <a:pt x="2044" y="2074"/>
                    <a:pt x="2605" y="1679"/>
                    <a:pt x="2653" y="1148"/>
                  </a:cubicBezTo>
                  <a:cubicBezTo>
                    <a:pt x="2692" y="584"/>
                    <a:pt x="2154" y="71"/>
                    <a:pt x="1436" y="7"/>
                  </a:cubicBezTo>
                  <a:cubicBezTo>
                    <a:pt x="1386" y="3"/>
                    <a:pt x="1337" y="0"/>
                    <a:pt x="128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1098925" y="5255289"/>
              <a:ext cx="174065" cy="140959"/>
            </a:xfrm>
            <a:custGeom>
              <a:avLst/>
              <a:gdLst/>
              <a:ahLst/>
              <a:cxnLst/>
              <a:rect l="l" t="t" r="r" b="b"/>
              <a:pathLst>
                <a:path w="2692" h="2180" fill="none" extrusionOk="0">
                  <a:moveTo>
                    <a:pt x="2653" y="1206"/>
                  </a:moveTo>
                  <a:cubicBezTo>
                    <a:pt x="2602" y="1769"/>
                    <a:pt x="1974" y="2179"/>
                    <a:pt x="1257" y="2128"/>
                  </a:cubicBezTo>
                  <a:cubicBezTo>
                    <a:pt x="539" y="2064"/>
                    <a:pt x="1" y="1551"/>
                    <a:pt x="52" y="975"/>
                  </a:cubicBezTo>
                  <a:cubicBezTo>
                    <a:pt x="103" y="411"/>
                    <a:pt x="718" y="1"/>
                    <a:pt x="1436" y="65"/>
                  </a:cubicBezTo>
                  <a:cubicBezTo>
                    <a:pt x="2154" y="129"/>
                    <a:pt x="2692" y="642"/>
                    <a:pt x="2653" y="1206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1214926" y="4599887"/>
              <a:ext cx="450034" cy="748310"/>
            </a:xfrm>
            <a:custGeom>
              <a:avLst/>
              <a:gdLst/>
              <a:ahLst/>
              <a:cxnLst/>
              <a:rect l="l" t="t" r="r" b="b"/>
              <a:pathLst>
                <a:path w="6960" h="11573" fill="none" extrusionOk="0">
                  <a:moveTo>
                    <a:pt x="1" y="6972"/>
                  </a:moveTo>
                  <a:lnTo>
                    <a:pt x="2897" y="1"/>
                  </a:lnTo>
                  <a:lnTo>
                    <a:pt x="6959" y="4537"/>
                  </a:lnTo>
                  <a:lnTo>
                    <a:pt x="4383" y="11572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-1066594" y="4694357"/>
              <a:ext cx="262714" cy="303320"/>
            </a:xfrm>
            <a:custGeom>
              <a:avLst/>
              <a:gdLst/>
              <a:ahLst/>
              <a:cxnLst/>
              <a:rect l="l" t="t" r="r" b="b"/>
              <a:pathLst>
                <a:path w="4063" h="4691" fill="none" extrusionOk="0">
                  <a:moveTo>
                    <a:pt x="1" y="1"/>
                  </a:moveTo>
                  <a:lnTo>
                    <a:pt x="4063" y="4691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7" name="Google Shape;17;p2"/>
          <p:cNvSpPr/>
          <p:nvPr/>
        </p:nvSpPr>
        <p:spPr>
          <a:xfrm>
            <a:off x="727376" y="-184833"/>
            <a:ext cx="10842733" cy="7842256"/>
          </a:xfrm>
          <a:custGeom>
            <a:avLst/>
            <a:gdLst/>
            <a:ahLst/>
            <a:cxnLst/>
            <a:rect l="l" t="t" r="r" b="b"/>
            <a:pathLst>
              <a:path w="197057" h="142526" extrusionOk="0">
                <a:moveTo>
                  <a:pt x="178150" y="100975"/>
                </a:moveTo>
                <a:cubicBezTo>
                  <a:pt x="175293" y="92768"/>
                  <a:pt x="176083" y="83740"/>
                  <a:pt x="177572" y="75199"/>
                </a:cubicBezTo>
                <a:cubicBezTo>
                  <a:pt x="179092" y="66628"/>
                  <a:pt x="181311" y="58087"/>
                  <a:pt x="181189" y="49393"/>
                </a:cubicBezTo>
                <a:cubicBezTo>
                  <a:pt x="181007" y="35199"/>
                  <a:pt x="174198" y="21186"/>
                  <a:pt x="163074" y="12341"/>
                </a:cubicBezTo>
                <a:cubicBezTo>
                  <a:pt x="151949" y="3496"/>
                  <a:pt x="136751" y="1"/>
                  <a:pt x="122891" y="3223"/>
                </a:cubicBezTo>
                <a:cubicBezTo>
                  <a:pt x="114167" y="5259"/>
                  <a:pt x="105930" y="9818"/>
                  <a:pt x="96963" y="10183"/>
                </a:cubicBezTo>
                <a:cubicBezTo>
                  <a:pt x="87723" y="10578"/>
                  <a:pt x="78969" y="6505"/>
                  <a:pt x="69911" y="4834"/>
                </a:cubicBezTo>
                <a:cubicBezTo>
                  <a:pt x="48360" y="882"/>
                  <a:pt x="25260" y="11703"/>
                  <a:pt x="13223" y="30001"/>
                </a:cubicBezTo>
                <a:cubicBezTo>
                  <a:pt x="1156" y="48299"/>
                  <a:pt x="1" y="72828"/>
                  <a:pt x="8846" y="92859"/>
                </a:cubicBezTo>
                <a:cubicBezTo>
                  <a:pt x="17661" y="112920"/>
                  <a:pt x="35746" y="128300"/>
                  <a:pt x="56446" y="135413"/>
                </a:cubicBezTo>
                <a:cubicBezTo>
                  <a:pt x="77175" y="142526"/>
                  <a:pt x="100215" y="141705"/>
                  <a:pt x="121006" y="134775"/>
                </a:cubicBezTo>
                <a:cubicBezTo>
                  <a:pt x="131189" y="131370"/>
                  <a:pt x="140885" y="126568"/>
                  <a:pt x="151219" y="123650"/>
                </a:cubicBezTo>
                <a:cubicBezTo>
                  <a:pt x="161554" y="120732"/>
                  <a:pt x="172952" y="119790"/>
                  <a:pt x="182800" y="124136"/>
                </a:cubicBezTo>
                <a:lnTo>
                  <a:pt x="197056" y="116628"/>
                </a:lnTo>
                <a:cubicBezTo>
                  <a:pt x="188363" y="116385"/>
                  <a:pt x="181007" y="109212"/>
                  <a:pt x="178150" y="1009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8" name="Google Shape;18;p2"/>
          <p:cNvGrpSpPr/>
          <p:nvPr/>
        </p:nvGrpSpPr>
        <p:grpSpPr>
          <a:xfrm rot="1969864">
            <a:off x="3288828" y="-2126763"/>
            <a:ext cx="4823589" cy="3837236"/>
            <a:chOff x="-1221177" y="-856963"/>
            <a:chExt cx="3089277" cy="2457565"/>
          </a:xfrm>
        </p:grpSpPr>
        <p:sp>
          <p:nvSpPr>
            <p:cNvPr id="19" name="Google Shape;19;p2"/>
            <p:cNvSpPr/>
            <p:nvPr/>
          </p:nvSpPr>
          <p:spPr>
            <a:xfrm>
              <a:off x="-1221177" y="-564373"/>
              <a:ext cx="3089277" cy="2164975"/>
            </a:xfrm>
            <a:custGeom>
              <a:avLst/>
              <a:gdLst/>
              <a:ahLst/>
              <a:cxnLst/>
              <a:rect l="l" t="t" r="r" b="b"/>
              <a:pathLst>
                <a:path w="65482" h="45890" fill="none" extrusionOk="0">
                  <a:moveTo>
                    <a:pt x="0" y="40751"/>
                  </a:moveTo>
                  <a:cubicBezTo>
                    <a:pt x="18837" y="45889"/>
                    <a:pt x="46927" y="45492"/>
                    <a:pt x="60600" y="14866"/>
                  </a:cubicBezTo>
                  <a:cubicBezTo>
                    <a:pt x="63047" y="9381"/>
                    <a:pt x="65482" y="1"/>
                    <a:pt x="65482" y="1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1050729" y="-637497"/>
              <a:ext cx="2826970" cy="2014998"/>
            </a:xfrm>
            <a:custGeom>
              <a:avLst/>
              <a:gdLst/>
              <a:ahLst/>
              <a:cxnLst/>
              <a:rect l="l" t="t" r="r" b="b"/>
              <a:pathLst>
                <a:path w="59922" h="42711" fill="none" extrusionOk="0">
                  <a:moveTo>
                    <a:pt x="1" y="38610"/>
                  </a:moveTo>
                  <a:cubicBezTo>
                    <a:pt x="16980" y="42711"/>
                    <a:pt x="41814" y="41878"/>
                    <a:pt x="54885" y="14519"/>
                  </a:cubicBezTo>
                  <a:cubicBezTo>
                    <a:pt x="57474" y="9099"/>
                    <a:pt x="59921" y="0"/>
                    <a:pt x="59921" y="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-880847" y="-710668"/>
              <a:ext cx="2564569" cy="1865729"/>
            </a:xfrm>
            <a:custGeom>
              <a:avLst/>
              <a:gdLst/>
              <a:ahLst/>
              <a:cxnLst/>
              <a:rect l="l" t="t" r="r" b="b"/>
              <a:pathLst>
                <a:path w="54360" h="39547" fill="none" extrusionOk="0">
                  <a:moveTo>
                    <a:pt x="1" y="36483"/>
                  </a:moveTo>
                  <a:cubicBezTo>
                    <a:pt x="15134" y="39546"/>
                    <a:pt x="36817" y="38303"/>
                    <a:pt x="49195" y="14186"/>
                  </a:cubicBezTo>
                  <a:cubicBezTo>
                    <a:pt x="51938" y="8830"/>
                    <a:pt x="54360" y="1"/>
                    <a:pt x="54360" y="1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-710353" y="-783792"/>
              <a:ext cx="2302168" cy="1715751"/>
            </a:xfrm>
            <a:custGeom>
              <a:avLst/>
              <a:gdLst/>
              <a:ahLst/>
              <a:cxnLst/>
              <a:rect l="l" t="t" r="r" b="b"/>
              <a:pathLst>
                <a:path w="48798" h="36368" fill="none" extrusionOk="0">
                  <a:moveTo>
                    <a:pt x="0" y="34356"/>
                  </a:moveTo>
                  <a:cubicBezTo>
                    <a:pt x="13276" y="36368"/>
                    <a:pt x="31883" y="34766"/>
                    <a:pt x="43480" y="13853"/>
                  </a:cubicBezTo>
                  <a:cubicBezTo>
                    <a:pt x="46401" y="8573"/>
                    <a:pt x="48798" y="0"/>
                    <a:pt x="48798" y="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-540471" y="-856963"/>
              <a:ext cx="2040380" cy="1565868"/>
            </a:xfrm>
            <a:custGeom>
              <a:avLst/>
              <a:gdLst/>
              <a:ahLst/>
              <a:cxnLst/>
              <a:rect l="l" t="t" r="r" b="b"/>
              <a:pathLst>
                <a:path w="43249" h="33191" fill="none" extrusionOk="0">
                  <a:moveTo>
                    <a:pt x="0" y="32229"/>
                  </a:moveTo>
                  <a:cubicBezTo>
                    <a:pt x="11431" y="33190"/>
                    <a:pt x="27051" y="31294"/>
                    <a:pt x="37777" y="13520"/>
                  </a:cubicBezTo>
                  <a:cubicBezTo>
                    <a:pt x="40904" y="8317"/>
                    <a:pt x="43249" y="1"/>
                    <a:pt x="43249" y="1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24;p2"/>
          <p:cNvGrpSpPr/>
          <p:nvPr/>
        </p:nvGrpSpPr>
        <p:grpSpPr>
          <a:xfrm rot="1616616">
            <a:off x="6236964" y="202688"/>
            <a:ext cx="649536" cy="759875"/>
            <a:chOff x="828772" y="314668"/>
            <a:chExt cx="416010" cy="486680"/>
          </a:xfrm>
        </p:grpSpPr>
        <p:sp>
          <p:nvSpPr>
            <p:cNvPr id="25" name="Google Shape;25;p2"/>
            <p:cNvSpPr/>
            <p:nvPr/>
          </p:nvSpPr>
          <p:spPr>
            <a:xfrm>
              <a:off x="828772" y="325849"/>
              <a:ext cx="182624" cy="180501"/>
            </a:xfrm>
            <a:custGeom>
              <a:avLst/>
              <a:gdLst/>
              <a:ahLst/>
              <a:cxnLst/>
              <a:rect l="l" t="t" r="r" b="b"/>
              <a:pathLst>
                <a:path w="3871" h="3826" extrusionOk="0">
                  <a:moveTo>
                    <a:pt x="2277" y="1"/>
                  </a:moveTo>
                  <a:cubicBezTo>
                    <a:pt x="1531" y="1"/>
                    <a:pt x="747" y="588"/>
                    <a:pt x="398" y="1455"/>
                  </a:cubicBezTo>
                  <a:cubicBezTo>
                    <a:pt x="1" y="2454"/>
                    <a:pt x="321" y="3454"/>
                    <a:pt x="1103" y="3748"/>
                  </a:cubicBezTo>
                  <a:cubicBezTo>
                    <a:pt x="1245" y="3800"/>
                    <a:pt x="1395" y="3825"/>
                    <a:pt x="1548" y="3825"/>
                  </a:cubicBezTo>
                  <a:cubicBezTo>
                    <a:pt x="2224" y="3825"/>
                    <a:pt x="2961" y="3340"/>
                    <a:pt x="3358" y="2557"/>
                  </a:cubicBezTo>
                  <a:cubicBezTo>
                    <a:pt x="3871" y="1544"/>
                    <a:pt x="3602" y="417"/>
                    <a:pt x="2743" y="83"/>
                  </a:cubicBezTo>
                  <a:cubicBezTo>
                    <a:pt x="2593" y="27"/>
                    <a:pt x="2436" y="1"/>
                    <a:pt x="2277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28772" y="314668"/>
              <a:ext cx="182624" cy="201354"/>
            </a:xfrm>
            <a:custGeom>
              <a:avLst/>
              <a:gdLst/>
              <a:ahLst/>
              <a:cxnLst/>
              <a:rect l="l" t="t" r="r" b="b"/>
              <a:pathLst>
                <a:path w="3871" h="4268" fill="none" extrusionOk="0">
                  <a:moveTo>
                    <a:pt x="2743" y="320"/>
                  </a:moveTo>
                  <a:cubicBezTo>
                    <a:pt x="3602" y="654"/>
                    <a:pt x="3871" y="1781"/>
                    <a:pt x="3358" y="2794"/>
                  </a:cubicBezTo>
                  <a:cubicBezTo>
                    <a:pt x="2871" y="3755"/>
                    <a:pt x="1872" y="4267"/>
                    <a:pt x="1103" y="3985"/>
                  </a:cubicBezTo>
                  <a:cubicBezTo>
                    <a:pt x="321" y="3691"/>
                    <a:pt x="1" y="2691"/>
                    <a:pt x="398" y="1692"/>
                  </a:cubicBezTo>
                  <a:cubicBezTo>
                    <a:pt x="821" y="641"/>
                    <a:pt x="1885" y="0"/>
                    <a:pt x="2743" y="320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97084" y="366656"/>
              <a:ext cx="26655" cy="18777"/>
            </a:xfrm>
            <a:custGeom>
              <a:avLst/>
              <a:gdLst/>
              <a:ahLst/>
              <a:cxnLst/>
              <a:rect l="l" t="t" r="r" b="b"/>
              <a:pathLst>
                <a:path w="565" h="398" fill="none" extrusionOk="0">
                  <a:moveTo>
                    <a:pt x="1" y="397"/>
                  </a:moveTo>
                  <a:cubicBezTo>
                    <a:pt x="168" y="205"/>
                    <a:pt x="373" y="64"/>
                    <a:pt x="565" y="0"/>
                  </a:cubicBez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75949" y="411380"/>
              <a:ext cx="7926" cy="47791"/>
            </a:xfrm>
            <a:custGeom>
              <a:avLst/>
              <a:gdLst/>
              <a:ahLst/>
              <a:cxnLst/>
              <a:rect l="l" t="t" r="r" b="b"/>
              <a:pathLst>
                <a:path w="168" h="1013" fill="none" extrusionOk="0">
                  <a:moveTo>
                    <a:pt x="167" y="1013"/>
                  </a:moveTo>
                  <a:cubicBezTo>
                    <a:pt x="141" y="974"/>
                    <a:pt x="129" y="936"/>
                    <a:pt x="103" y="897"/>
                  </a:cubicBezTo>
                  <a:cubicBezTo>
                    <a:pt x="0" y="654"/>
                    <a:pt x="0" y="334"/>
                    <a:pt x="116" y="0"/>
                  </a:cubicBez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65664" y="494788"/>
              <a:ext cx="379118" cy="306559"/>
            </a:xfrm>
            <a:custGeom>
              <a:avLst/>
              <a:gdLst/>
              <a:ahLst/>
              <a:cxnLst/>
              <a:rect l="l" t="t" r="r" b="b"/>
              <a:pathLst>
                <a:path w="8036" h="6498" fill="none" extrusionOk="0">
                  <a:moveTo>
                    <a:pt x="1" y="1"/>
                  </a:moveTo>
                  <a:lnTo>
                    <a:pt x="8035" y="6498"/>
                  </a:ln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" name="Google Shape;30;p2"/>
          <p:cNvGrpSpPr/>
          <p:nvPr/>
        </p:nvGrpSpPr>
        <p:grpSpPr>
          <a:xfrm rot="1616616">
            <a:off x="5282611" y="219723"/>
            <a:ext cx="532488" cy="974147"/>
            <a:chOff x="323987" y="610889"/>
            <a:chExt cx="341044" cy="623914"/>
          </a:xfrm>
        </p:grpSpPr>
        <p:sp>
          <p:nvSpPr>
            <p:cNvPr id="31" name="Google Shape;31;p2"/>
            <p:cNvSpPr/>
            <p:nvPr/>
          </p:nvSpPr>
          <p:spPr>
            <a:xfrm>
              <a:off x="323987" y="1036281"/>
              <a:ext cx="204986" cy="187814"/>
            </a:xfrm>
            <a:custGeom>
              <a:avLst/>
              <a:gdLst/>
              <a:ahLst/>
              <a:cxnLst/>
              <a:rect l="l" t="t" r="r" b="b"/>
              <a:pathLst>
                <a:path w="4345" h="3981" extrusionOk="0">
                  <a:moveTo>
                    <a:pt x="2671" y="0"/>
                  </a:moveTo>
                  <a:cubicBezTo>
                    <a:pt x="2077" y="0"/>
                    <a:pt x="1416" y="308"/>
                    <a:pt x="911" y="876"/>
                  </a:cubicBezTo>
                  <a:cubicBezTo>
                    <a:pt x="116" y="1760"/>
                    <a:pt x="1" y="2952"/>
                    <a:pt x="616" y="3580"/>
                  </a:cubicBezTo>
                  <a:cubicBezTo>
                    <a:pt x="879" y="3848"/>
                    <a:pt x="1237" y="3980"/>
                    <a:pt x="1629" y="3980"/>
                  </a:cubicBezTo>
                  <a:cubicBezTo>
                    <a:pt x="2154" y="3980"/>
                    <a:pt x="2738" y="3742"/>
                    <a:pt x="3230" y="3272"/>
                  </a:cubicBezTo>
                  <a:cubicBezTo>
                    <a:pt x="4127" y="2414"/>
                    <a:pt x="4345" y="1106"/>
                    <a:pt x="3679" y="402"/>
                  </a:cubicBezTo>
                  <a:cubicBezTo>
                    <a:pt x="3411" y="130"/>
                    <a:pt x="3055" y="0"/>
                    <a:pt x="267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23987" y="1022552"/>
              <a:ext cx="204986" cy="212252"/>
            </a:xfrm>
            <a:custGeom>
              <a:avLst/>
              <a:gdLst/>
              <a:ahLst/>
              <a:cxnLst/>
              <a:rect l="l" t="t" r="r" b="b"/>
              <a:pathLst>
                <a:path w="4345" h="4499" fill="none" extrusionOk="0">
                  <a:moveTo>
                    <a:pt x="3679" y="693"/>
                  </a:moveTo>
                  <a:cubicBezTo>
                    <a:pt x="4345" y="1397"/>
                    <a:pt x="4127" y="2705"/>
                    <a:pt x="3230" y="3563"/>
                  </a:cubicBezTo>
                  <a:cubicBezTo>
                    <a:pt x="2371" y="4383"/>
                    <a:pt x="1231" y="4499"/>
                    <a:pt x="616" y="3871"/>
                  </a:cubicBezTo>
                  <a:cubicBezTo>
                    <a:pt x="1" y="3243"/>
                    <a:pt x="116" y="2051"/>
                    <a:pt x="911" y="1167"/>
                  </a:cubicBezTo>
                  <a:cubicBezTo>
                    <a:pt x="1744" y="231"/>
                    <a:pt x="2999" y="1"/>
                    <a:pt x="3679" y="693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99563" y="1077560"/>
              <a:ext cx="61708" cy="29675"/>
            </a:xfrm>
            <a:custGeom>
              <a:avLst/>
              <a:gdLst/>
              <a:ahLst/>
              <a:cxnLst/>
              <a:rect l="l" t="t" r="r" b="b"/>
              <a:pathLst>
                <a:path w="1308" h="629" fill="none" extrusionOk="0">
                  <a:moveTo>
                    <a:pt x="1" y="629"/>
                  </a:moveTo>
                  <a:cubicBezTo>
                    <a:pt x="154" y="462"/>
                    <a:pt x="334" y="321"/>
                    <a:pt x="513" y="219"/>
                  </a:cubicBezTo>
                  <a:cubicBezTo>
                    <a:pt x="769" y="78"/>
                    <a:pt x="1103" y="1"/>
                    <a:pt x="1308" y="116"/>
                  </a:cubicBezTo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588" y="1133181"/>
              <a:ext cx="8539" cy="41186"/>
            </a:xfrm>
            <a:custGeom>
              <a:avLst/>
              <a:gdLst/>
              <a:ahLst/>
              <a:cxnLst/>
              <a:rect l="l" t="t" r="r" b="b"/>
              <a:pathLst>
                <a:path w="181" h="873" fill="none" extrusionOk="0">
                  <a:moveTo>
                    <a:pt x="180" y="872"/>
                  </a:moveTo>
                  <a:cubicBezTo>
                    <a:pt x="26" y="731"/>
                    <a:pt x="1" y="385"/>
                    <a:pt x="142" y="1"/>
                  </a:cubicBezTo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86259" y="610889"/>
              <a:ext cx="278772" cy="473379"/>
            </a:xfrm>
            <a:custGeom>
              <a:avLst/>
              <a:gdLst/>
              <a:ahLst/>
              <a:cxnLst/>
              <a:rect l="l" t="t" r="r" b="b"/>
              <a:pathLst>
                <a:path w="5909" h="10034" fill="none" extrusionOk="0">
                  <a:moveTo>
                    <a:pt x="2717" y="10034"/>
                  </a:moveTo>
                  <a:lnTo>
                    <a:pt x="1" y="0"/>
                  </a:lnTo>
                  <a:cubicBezTo>
                    <a:pt x="1" y="0"/>
                    <a:pt x="5908" y="3370"/>
                    <a:pt x="4588" y="5562"/>
                  </a:cubicBezTo>
                  <a:cubicBezTo>
                    <a:pt x="3973" y="6394"/>
                    <a:pt x="2807" y="4882"/>
                    <a:pt x="2807" y="4882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6" name="Google Shape;36;p2"/>
          <p:cNvGrpSpPr/>
          <p:nvPr/>
        </p:nvGrpSpPr>
        <p:grpSpPr>
          <a:xfrm>
            <a:off x="-308945" y="5234369"/>
            <a:ext cx="12948437" cy="4094921"/>
            <a:chOff x="-2247300" y="3512811"/>
            <a:chExt cx="12801645" cy="4048499"/>
          </a:xfrm>
        </p:grpSpPr>
        <p:sp>
          <p:nvSpPr>
            <p:cNvPr id="37" name="Google Shape;37;p2"/>
            <p:cNvSpPr/>
            <p:nvPr/>
          </p:nvSpPr>
          <p:spPr>
            <a:xfrm>
              <a:off x="-2247300" y="3512811"/>
              <a:ext cx="12801645" cy="1688725"/>
            </a:xfrm>
            <a:custGeom>
              <a:avLst/>
              <a:gdLst/>
              <a:ahLst/>
              <a:cxnLst/>
              <a:rect l="l" t="t" r="r" b="b"/>
              <a:pathLst>
                <a:path w="197984" h="26117" fill="none" extrusionOk="0">
                  <a:moveTo>
                    <a:pt x="197984" y="26116"/>
                  </a:moveTo>
                  <a:cubicBezTo>
                    <a:pt x="177481" y="6472"/>
                    <a:pt x="154299" y="4549"/>
                    <a:pt x="142100" y="5959"/>
                  </a:cubicBezTo>
                  <a:cubicBezTo>
                    <a:pt x="119995" y="8522"/>
                    <a:pt x="114190" y="21567"/>
                    <a:pt x="96672" y="22490"/>
                  </a:cubicBezTo>
                  <a:cubicBezTo>
                    <a:pt x="79155" y="23412"/>
                    <a:pt x="64547" y="0"/>
                    <a:pt x="30409" y="4383"/>
                  </a:cubicBezTo>
                  <a:cubicBezTo>
                    <a:pt x="21669" y="5511"/>
                    <a:pt x="4049" y="8176"/>
                    <a:pt x="0" y="1987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2244002" y="3666057"/>
              <a:ext cx="12672390" cy="1858587"/>
            </a:xfrm>
            <a:custGeom>
              <a:avLst/>
              <a:gdLst/>
              <a:ahLst/>
              <a:cxnLst/>
              <a:rect l="l" t="t" r="r" b="b"/>
              <a:pathLst>
                <a:path w="195985" h="28744" fill="none" extrusionOk="0">
                  <a:moveTo>
                    <a:pt x="195985" y="28744"/>
                  </a:moveTo>
                  <a:cubicBezTo>
                    <a:pt x="176725" y="8843"/>
                    <a:pt x="155914" y="4922"/>
                    <a:pt x="142907" y="6767"/>
                  </a:cubicBezTo>
                  <a:cubicBezTo>
                    <a:pt x="121648" y="9778"/>
                    <a:pt x="111051" y="27885"/>
                    <a:pt x="89599" y="23413"/>
                  </a:cubicBezTo>
                  <a:cubicBezTo>
                    <a:pt x="73286" y="20017"/>
                    <a:pt x="57601" y="1"/>
                    <a:pt x="29281" y="3576"/>
                  </a:cubicBezTo>
                  <a:cubicBezTo>
                    <a:pt x="20529" y="4665"/>
                    <a:pt x="4216" y="8984"/>
                    <a:pt x="0" y="405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2240705" y="3822665"/>
              <a:ext cx="12542359" cy="2283662"/>
            </a:xfrm>
            <a:custGeom>
              <a:avLst/>
              <a:gdLst/>
              <a:ahLst/>
              <a:cxnLst/>
              <a:rect l="l" t="t" r="r" b="b"/>
              <a:pathLst>
                <a:path w="193974" h="35318" fill="none" extrusionOk="0">
                  <a:moveTo>
                    <a:pt x="193973" y="31319"/>
                  </a:moveTo>
                  <a:cubicBezTo>
                    <a:pt x="175969" y="11162"/>
                    <a:pt x="157516" y="5204"/>
                    <a:pt x="143715" y="7510"/>
                  </a:cubicBezTo>
                  <a:cubicBezTo>
                    <a:pt x="123289" y="10919"/>
                    <a:pt x="108065" y="35317"/>
                    <a:pt x="82526" y="24297"/>
                  </a:cubicBezTo>
                  <a:cubicBezTo>
                    <a:pt x="67482" y="17800"/>
                    <a:pt x="50656" y="1"/>
                    <a:pt x="28167" y="2718"/>
                  </a:cubicBezTo>
                  <a:cubicBezTo>
                    <a:pt x="19389" y="3781"/>
                    <a:pt x="4383" y="9740"/>
                    <a:pt x="1" y="6062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2237407" y="3974295"/>
              <a:ext cx="12413103" cy="2837151"/>
            </a:xfrm>
            <a:custGeom>
              <a:avLst/>
              <a:gdLst/>
              <a:ahLst/>
              <a:cxnLst/>
              <a:rect l="l" t="t" r="r" b="b"/>
              <a:pathLst>
                <a:path w="191975" h="43878" fill="none" extrusionOk="0">
                  <a:moveTo>
                    <a:pt x="191974" y="33959"/>
                  </a:moveTo>
                  <a:cubicBezTo>
                    <a:pt x="175213" y="13559"/>
                    <a:pt x="159118" y="5537"/>
                    <a:pt x="144522" y="8343"/>
                  </a:cubicBezTo>
                  <a:cubicBezTo>
                    <a:pt x="124916" y="12085"/>
                    <a:pt x="104477" y="43877"/>
                    <a:pt x="75452" y="25245"/>
                  </a:cubicBezTo>
                  <a:cubicBezTo>
                    <a:pt x="61344" y="16198"/>
                    <a:pt x="43711" y="1"/>
                    <a:pt x="27039" y="1936"/>
                  </a:cubicBezTo>
                  <a:cubicBezTo>
                    <a:pt x="18236" y="2961"/>
                    <a:pt x="4537" y="10573"/>
                    <a:pt x="1" y="8151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2234045" y="4125148"/>
              <a:ext cx="12283784" cy="3436162"/>
            </a:xfrm>
            <a:custGeom>
              <a:avLst/>
              <a:gdLst/>
              <a:ahLst/>
              <a:cxnLst/>
              <a:rect l="l" t="t" r="r" b="b"/>
              <a:pathLst>
                <a:path w="189975" h="53142" fill="none" extrusionOk="0">
                  <a:moveTo>
                    <a:pt x="189975" y="36624"/>
                  </a:moveTo>
                  <a:cubicBezTo>
                    <a:pt x="174456" y="15980"/>
                    <a:pt x="160719" y="5856"/>
                    <a:pt x="145329" y="9175"/>
                  </a:cubicBezTo>
                  <a:cubicBezTo>
                    <a:pt x="126543" y="13237"/>
                    <a:pt x="100030" y="53141"/>
                    <a:pt x="68378" y="26218"/>
                  </a:cubicBezTo>
                  <a:cubicBezTo>
                    <a:pt x="54872" y="14737"/>
                    <a:pt x="36752" y="0"/>
                    <a:pt x="25924" y="1166"/>
                  </a:cubicBezTo>
                  <a:cubicBezTo>
                    <a:pt x="17095" y="2127"/>
                    <a:pt x="4703" y="11418"/>
                    <a:pt x="0" y="10239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2" name="Google Shape;42;p2"/>
          <p:cNvGrpSpPr/>
          <p:nvPr/>
        </p:nvGrpSpPr>
        <p:grpSpPr>
          <a:xfrm>
            <a:off x="1591046" y="6089314"/>
            <a:ext cx="398951" cy="602613"/>
            <a:chOff x="159762" y="4811199"/>
            <a:chExt cx="394428" cy="595782"/>
          </a:xfrm>
        </p:grpSpPr>
        <p:sp>
          <p:nvSpPr>
            <p:cNvPr id="43" name="Google Shape;43;p2"/>
            <p:cNvSpPr/>
            <p:nvPr/>
          </p:nvSpPr>
          <p:spPr>
            <a:xfrm>
              <a:off x="344498" y="5198129"/>
              <a:ext cx="209692" cy="194239"/>
            </a:xfrm>
            <a:custGeom>
              <a:avLst/>
              <a:gdLst/>
              <a:ahLst/>
              <a:cxnLst/>
              <a:rect l="l" t="t" r="r" b="b"/>
              <a:pathLst>
                <a:path w="3243" h="3004" extrusionOk="0">
                  <a:moveTo>
                    <a:pt x="1963" y="0"/>
                  </a:moveTo>
                  <a:cubicBezTo>
                    <a:pt x="1465" y="0"/>
                    <a:pt x="917" y="284"/>
                    <a:pt x="552" y="795"/>
                  </a:cubicBezTo>
                  <a:cubicBezTo>
                    <a:pt x="1" y="1551"/>
                    <a:pt x="65" y="2487"/>
                    <a:pt x="718" y="2858"/>
                  </a:cubicBezTo>
                  <a:cubicBezTo>
                    <a:pt x="892" y="2957"/>
                    <a:pt x="1085" y="3003"/>
                    <a:pt x="1284" y="3003"/>
                  </a:cubicBezTo>
                  <a:cubicBezTo>
                    <a:pt x="1836" y="3003"/>
                    <a:pt x="2436" y="2648"/>
                    <a:pt x="2794" y="2064"/>
                  </a:cubicBezTo>
                  <a:cubicBezTo>
                    <a:pt x="3243" y="1321"/>
                    <a:pt x="3115" y="475"/>
                    <a:pt x="2525" y="142"/>
                  </a:cubicBezTo>
                  <a:cubicBezTo>
                    <a:pt x="2356" y="46"/>
                    <a:pt x="2163" y="0"/>
                    <a:pt x="1963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44498" y="5185714"/>
              <a:ext cx="209692" cy="221267"/>
            </a:xfrm>
            <a:custGeom>
              <a:avLst/>
              <a:gdLst/>
              <a:ahLst/>
              <a:cxnLst/>
              <a:rect l="l" t="t" r="r" b="b"/>
              <a:pathLst>
                <a:path w="3243" h="3422" fill="none" extrusionOk="0">
                  <a:moveTo>
                    <a:pt x="718" y="3050"/>
                  </a:moveTo>
                  <a:cubicBezTo>
                    <a:pt x="65" y="2679"/>
                    <a:pt x="1" y="1743"/>
                    <a:pt x="552" y="987"/>
                  </a:cubicBezTo>
                  <a:cubicBezTo>
                    <a:pt x="1064" y="270"/>
                    <a:pt x="1936" y="1"/>
                    <a:pt x="2525" y="334"/>
                  </a:cubicBezTo>
                  <a:cubicBezTo>
                    <a:pt x="3115" y="667"/>
                    <a:pt x="3243" y="1513"/>
                    <a:pt x="2794" y="2256"/>
                  </a:cubicBezTo>
                  <a:cubicBezTo>
                    <a:pt x="2307" y="3050"/>
                    <a:pt x="1372" y="3422"/>
                    <a:pt x="718" y="305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59762" y="4811199"/>
              <a:ext cx="362937" cy="406905"/>
            </a:xfrm>
            <a:custGeom>
              <a:avLst/>
              <a:gdLst/>
              <a:ahLst/>
              <a:cxnLst/>
              <a:rect l="l" t="t" r="r" b="b"/>
              <a:pathLst>
                <a:path w="5613" h="6293" extrusionOk="0">
                  <a:moveTo>
                    <a:pt x="5613" y="6292"/>
                  </a:moveTo>
                  <a:lnTo>
                    <a:pt x="0" y="0"/>
                  </a:lnTo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59762" y="4811199"/>
              <a:ext cx="362937" cy="406905"/>
            </a:xfrm>
            <a:custGeom>
              <a:avLst/>
              <a:gdLst/>
              <a:ahLst/>
              <a:cxnLst/>
              <a:rect l="l" t="t" r="r" b="b"/>
              <a:pathLst>
                <a:path w="5613" h="6293" fill="none" extrusionOk="0">
                  <a:moveTo>
                    <a:pt x="5613" y="6292"/>
                  </a:moveTo>
                  <a:lnTo>
                    <a:pt x="0" y="0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7" name="Google Shape;47;p2"/>
          <p:cNvSpPr/>
          <p:nvPr/>
        </p:nvSpPr>
        <p:spPr>
          <a:xfrm>
            <a:off x="7100921" y="6500167"/>
            <a:ext cx="469328" cy="517980"/>
          </a:xfrm>
          <a:custGeom>
            <a:avLst/>
            <a:gdLst/>
            <a:ahLst/>
            <a:cxnLst/>
            <a:rect l="l" t="t" r="r" b="b"/>
            <a:pathLst>
              <a:path w="7177" h="7921" fill="none" extrusionOk="0">
                <a:moveTo>
                  <a:pt x="2000" y="4294"/>
                </a:moveTo>
                <a:cubicBezTo>
                  <a:pt x="3255" y="3986"/>
                  <a:pt x="2051" y="1039"/>
                  <a:pt x="936" y="2102"/>
                </a:cubicBezTo>
                <a:cubicBezTo>
                  <a:pt x="1" y="3012"/>
                  <a:pt x="821" y="6152"/>
                  <a:pt x="2474" y="5229"/>
                </a:cubicBezTo>
                <a:cubicBezTo>
                  <a:pt x="3871" y="4447"/>
                  <a:pt x="4037" y="1923"/>
                  <a:pt x="4063" y="1"/>
                </a:cubicBezTo>
                <a:cubicBezTo>
                  <a:pt x="5331" y="4486"/>
                  <a:pt x="7177" y="7920"/>
                  <a:pt x="7177" y="7920"/>
                </a:cubicBezTo>
              </a:path>
            </a:pathLst>
          </a:custGeom>
          <a:solidFill>
            <a:schemeClr val="accent1"/>
          </a:solidFill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8" name="Google Shape;48;p2"/>
          <p:cNvGrpSpPr/>
          <p:nvPr/>
        </p:nvGrpSpPr>
        <p:grpSpPr>
          <a:xfrm>
            <a:off x="6382724" y="5956829"/>
            <a:ext cx="623568" cy="685576"/>
            <a:chOff x="5118856" y="3486300"/>
            <a:chExt cx="516312" cy="567655"/>
          </a:xfrm>
        </p:grpSpPr>
        <p:sp>
          <p:nvSpPr>
            <p:cNvPr id="49" name="Google Shape;49;p2"/>
            <p:cNvSpPr/>
            <p:nvPr/>
          </p:nvSpPr>
          <p:spPr>
            <a:xfrm>
              <a:off x="5118856" y="3904138"/>
              <a:ext cx="198959" cy="143222"/>
            </a:xfrm>
            <a:custGeom>
              <a:avLst/>
              <a:gdLst/>
              <a:ahLst/>
              <a:cxnLst/>
              <a:rect l="l" t="t" r="r" b="b"/>
              <a:pathLst>
                <a:path w="3077" h="2215" extrusionOk="0">
                  <a:moveTo>
                    <a:pt x="1613" y="0"/>
                  </a:moveTo>
                  <a:cubicBezTo>
                    <a:pt x="1463" y="0"/>
                    <a:pt x="1308" y="20"/>
                    <a:pt x="1154" y="61"/>
                  </a:cubicBezTo>
                  <a:cubicBezTo>
                    <a:pt x="424" y="253"/>
                    <a:pt x="1" y="855"/>
                    <a:pt x="154" y="1406"/>
                  </a:cubicBezTo>
                  <a:cubicBezTo>
                    <a:pt x="298" y="1891"/>
                    <a:pt x="838" y="2215"/>
                    <a:pt x="1460" y="2215"/>
                  </a:cubicBezTo>
                  <a:cubicBezTo>
                    <a:pt x="1561" y="2215"/>
                    <a:pt x="1665" y="2206"/>
                    <a:pt x="1769" y="2188"/>
                  </a:cubicBezTo>
                  <a:cubicBezTo>
                    <a:pt x="2551" y="2047"/>
                    <a:pt x="3076" y="1419"/>
                    <a:pt x="2897" y="804"/>
                  </a:cubicBezTo>
                  <a:cubicBezTo>
                    <a:pt x="2753" y="312"/>
                    <a:pt x="2216" y="0"/>
                    <a:pt x="1613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118856" y="3894762"/>
              <a:ext cx="198959" cy="159193"/>
            </a:xfrm>
            <a:custGeom>
              <a:avLst/>
              <a:gdLst/>
              <a:ahLst/>
              <a:cxnLst/>
              <a:rect l="l" t="t" r="r" b="b"/>
              <a:pathLst>
                <a:path w="3077" h="2462" fill="none" extrusionOk="0">
                  <a:moveTo>
                    <a:pt x="2897" y="949"/>
                  </a:moveTo>
                  <a:cubicBezTo>
                    <a:pt x="3076" y="1564"/>
                    <a:pt x="2551" y="2192"/>
                    <a:pt x="1769" y="2333"/>
                  </a:cubicBezTo>
                  <a:cubicBezTo>
                    <a:pt x="1026" y="2461"/>
                    <a:pt x="321" y="2115"/>
                    <a:pt x="154" y="1551"/>
                  </a:cubicBezTo>
                  <a:cubicBezTo>
                    <a:pt x="1" y="1000"/>
                    <a:pt x="424" y="398"/>
                    <a:pt x="1154" y="206"/>
                  </a:cubicBezTo>
                  <a:cubicBezTo>
                    <a:pt x="1923" y="1"/>
                    <a:pt x="2717" y="334"/>
                    <a:pt x="2897" y="949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306114" y="3486300"/>
              <a:ext cx="329055" cy="550192"/>
            </a:xfrm>
            <a:custGeom>
              <a:avLst/>
              <a:gdLst/>
              <a:ahLst/>
              <a:cxnLst/>
              <a:rect l="l" t="t" r="r" b="b"/>
              <a:pathLst>
                <a:path w="5089" h="8509" fill="none" extrusionOk="0">
                  <a:moveTo>
                    <a:pt x="1" y="7740"/>
                  </a:moveTo>
                  <a:lnTo>
                    <a:pt x="3704" y="0"/>
                  </a:lnTo>
                  <a:cubicBezTo>
                    <a:pt x="3704" y="0"/>
                    <a:pt x="5088" y="8509"/>
                    <a:pt x="2295" y="5895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7938734" y="5808469"/>
            <a:ext cx="577495" cy="1082009"/>
            <a:chOff x="5906877" y="4080403"/>
            <a:chExt cx="570948" cy="1069743"/>
          </a:xfrm>
        </p:grpSpPr>
        <p:sp>
          <p:nvSpPr>
            <p:cNvPr id="53" name="Google Shape;53;p2"/>
            <p:cNvSpPr/>
            <p:nvPr/>
          </p:nvSpPr>
          <p:spPr>
            <a:xfrm>
              <a:off x="5941665" y="4813591"/>
              <a:ext cx="280948" cy="315218"/>
            </a:xfrm>
            <a:custGeom>
              <a:avLst/>
              <a:gdLst/>
              <a:ahLst/>
              <a:cxnLst/>
              <a:rect l="l" t="t" r="r" b="b"/>
              <a:pathLst>
                <a:path w="4345" h="4875" extrusionOk="0">
                  <a:moveTo>
                    <a:pt x="2528" y="1"/>
                  </a:moveTo>
                  <a:cubicBezTo>
                    <a:pt x="1809" y="1"/>
                    <a:pt x="1046" y="548"/>
                    <a:pt x="603" y="1463"/>
                  </a:cubicBezTo>
                  <a:cubicBezTo>
                    <a:pt x="0" y="2680"/>
                    <a:pt x="218" y="4102"/>
                    <a:pt x="1064" y="4654"/>
                  </a:cubicBezTo>
                  <a:cubicBezTo>
                    <a:pt x="1294" y="4803"/>
                    <a:pt x="1549" y="4874"/>
                    <a:pt x="1811" y="4874"/>
                  </a:cubicBezTo>
                  <a:cubicBezTo>
                    <a:pt x="2514" y="4874"/>
                    <a:pt x="3269" y="4361"/>
                    <a:pt x="3717" y="3475"/>
                  </a:cubicBezTo>
                  <a:cubicBezTo>
                    <a:pt x="4345" y="2232"/>
                    <a:pt x="4152" y="771"/>
                    <a:pt x="3268" y="220"/>
                  </a:cubicBezTo>
                  <a:cubicBezTo>
                    <a:pt x="3038" y="71"/>
                    <a:pt x="2786" y="1"/>
                    <a:pt x="252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5941665" y="4791283"/>
              <a:ext cx="280948" cy="358863"/>
            </a:xfrm>
            <a:custGeom>
              <a:avLst/>
              <a:gdLst/>
              <a:ahLst/>
              <a:cxnLst/>
              <a:rect l="l" t="t" r="r" b="b"/>
              <a:pathLst>
                <a:path w="4345" h="5550" fill="none" extrusionOk="0">
                  <a:moveTo>
                    <a:pt x="3268" y="565"/>
                  </a:moveTo>
                  <a:cubicBezTo>
                    <a:pt x="4152" y="1116"/>
                    <a:pt x="4345" y="2577"/>
                    <a:pt x="3717" y="3820"/>
                  </a:cubicBezTo>
                  <a:cubicBezTo>
                    <a:pt x="3102" y="5037"/>
                    <a:pt x="1910" y="5550"/>
                    <a:pt x="1064" y="4999"/>
                  </a:cubicBezTo>
                  <a:cubicBezTo>
                    <a:pt x="218" y="4447"/>
                    <a:pt x="0" y="3025"/>
                    <a:pt x="603" y="1808"/>
                  </a:cubicBezTo>
                  <a:cubicBezTo>
                    <a:pt x="1205" y="565"/>
                    <a:pt x="2397" y="1"/>
                    <a:pt x="3268" y="565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6053528" y="4869200"/>
              <a:ext cx="95374" cy="36533"/>
            </a:xfrm>
            <a:custGeom>
              <a:avLst/>
              <a:gdLst/>
              <a:ahLst/>
              <a:cxnLst/>
              <a:rect l="l" t="t" r="r" b="b"/>
              <a:pathLst>
                <a:path w="1475" h="565" fill="none" extrusionOk="0">
                  <a:moveTo>
                    <a:pt x="0" y="487"/>
                  </a:moveTo>
                  <a:cubicBezTo>
                    <a:pt x="308" y="154"/>
                    <a:pt x="667" y="0"/>
                    <a:pt x="936" y="26"/>
                  </a:cubicBezTo>
                  <a:cubicBezTo>
                    <a:pt x="1026" y="26"/>
                    <a:pt x="1102" y="52"/>
                    <a:pt x="1179" y="103"/>
                  </a:cubicBezTo>
                  <a:cubicBezTo>
                    <a:pt x="1308" y="193"/>
                    <a:pt x="1410" y="346"/>
                    <a:pt x="1474" y="564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6011240" y="4952030"/>
              <a:ext cx="11703" cy="68863"/>
            </a:xfrm>
            <a:custGeom>
              <a:avLst/>
              <a:gdLst/>
              <a:ahLst/>
              <a:cxnLst/>
              <a:rect l="l" t="t" r="r" b="b"/>
              <a:pathLst>
                <a:path w="181" h="1065" fill="none" extrusionOk="0">
                  <a:moveTo>
                    <a:pt x="52" y="1064"/>
                  </a:moveTo>
                  <a:cubicBezTo>
                    <a:pt x="1" y="757"/>
                    <a:pt x="39" y="385"/>
                    <a:pt x="180" y="1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5906877" y="4080403"/>
              <a:ext cx="570948" cy="786330"/>
            </a:xfrm>
            <a:custGeom>
              <a:avLst/>
              <a:gdLst/>
              <a:ahLst/>
              <a:cxnLst/>
              <a:rect l="l" t="t" r="r" b="b"/>
              <a:pathLst>
                <a:path w="8830" h="12161" fill="none" extrusionOk="0">
                  <a:moveTo>
                    <a:pt x="4344" y="12161"/>
                  </a:moveTo>
                  <a:lnTo>
                    <a:pt x="0" y="0"/>
                  </a:lnTo>
                  <a:cubicBezTo>
                    <a:pt x="0" y="0"/>
                    <a:pt x="8829" y="6279"/>
                    <a:pt x="3716" y="6228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8" name="Google Shape;58;p2"/>
          <p:cNvGrpSpPr/>
          <p:nvPr/>
        </p:nvGrpSpPr>
        <p:grpSpPr>
          <a:xfrm>
            <a:off x="10409665" y="5607565"/>
            <a:ext cx="498719" cy="678823"/>
            <a:chOff x="-1046505" y="4019915"/>
            <a:chExt cx="431019" cy="586675"/>
          </a:xfrm>
        </p:grpSpPr>
        <p:sp>
          <p:nvSpPr>
            <p:cNvPr id="59" name="Google Shape;59;p2"/>
            <p:cNvSpPr/>
            <p:nvPr/>
          </p:nvSpPr>
          <p:spPr>
            <a:xfrm>
              <a:off x="-1046396" y="4430381"/>
              <a:ext cx="260082" cy="164685"/>
            </a:xfrm>
            <a:custGeom>
              <a:avLst/>
              <a:gdLst/>
              <a:ahLst/>
              <a:cxnLst/>
              <a:rect l="l" t="t" r="r" b="b"/>
              <a:pathLst>
                <a:path w="4602" h="2914" extrusionOk="0">
                  <a:moveTo>
                    <a:pt x="3040" y="0"/>
                  </a:moveTo>
                  <a:cubicBezTo>
                    <a:pt x="2745" y="0"/>
                    <a:pt x="2423" y="45"/>
                    <a:pt x="2090" y="140"/>
                  </a:cubicBezTo>
                  <a:cubicBezTo>
                    <a:pt x="885" y="473"/>
                    <a:pt x="1" y="1344"/>
                    <a:pt x="116" y="2075"/>
                  </a:cubicBezTo>
                  <a:cubicBezTo>
                    <a:pt x="200" y="2606"/>
                    <a:pt x="792" y="2914"/>
                    <a:pt x="1573" y="2914"/>
                  </a:cubicBezTo>
                  <a:cubicBezTo>
                    <a:pt x="1865" y="2914"/>
                    <a:pt x="2184" y="2871"/>
                    <a:pt x="2513" y="2780"/>
                  </a:cubicBezTo>
                  <a:cubicBezTo>
                    <a:pt x="3717" y="2447"/>
                    <a:pt x="4601" y="1575"/>
                    <a:pt x="4486" y="845"/>
                  </a:cubicBezTo>
                  <a:cubicBezTo>
                    <a:pt x="4402" y="314"/>
                    <a:pt x="3819" y="0"/>
                    <a:pt x="304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0" name="Google Shape;60;p2"/>
            <p:cNvGrpSpPr/>
            <p:nvPr/>
          </p:nvGrpSpPr>
          <p:grpSpPr>
            <a:xfrm>
              <a:off x="-1046505" y="4019915"/>
              <a:ext cx="431019" cy="586675"/>
              <a:chOff x="-1795774" y="3888167"/>
              <a:chExt cx="493101" cy="671176"/>
            </a:xfrm>
          </p:grpSpPr>
          <p:sp>
            <p:nvSpPr>
              <p:cNvPr id="61" name="Google Shape;61;p2"/>
              <p:cNvSpPr/>
              <p:nvPr/>
            </p:nvSpPr>
            <p:spPr>
              <a:xfrm>
                <a:off x="-1795774" y="4344672"/>
                <a:ext cx="297565" cy="214671"/>
              </a:xfrm>
              <a:custGeom>
                <a:avLst/>
                <a:gdLst/>
                <a:ahLst/>
                <a:cxnLst/>
                <a:rect l="l" t="t" r="r" b="b"/>
                <a:pathLst>
                  <a:path w="4602" h="3320" fill="none" extrusionOk="0">
                    <a:moveTo>
                      <a:pt x="4486" y="1052"/>
                    </a:moveTo>
                    <a:cubicBezTo>
                      <a:pt x="4601" y="1782"/>
                      <a:pt x="3717" y="2654"/>
                      <a:pt x="2513" y="2987"/>
                    </a:cubicBezTo>
                    <a:cubicBezTo>
                      <a:pt x="1308" y="3320"/>
                      <a:pt x="232" y="3012"/>
                      <a:pt x="116" y="2282"/>
                    </a:cubicBezTo>
                    <a:cubicBezTo>
                      <a:pt x="1" y="1551"/>
                      <a:pt x="885" y="680"/>
                      <a:pt x="2090" y="347"/>
                    </a:cubicBezTo>
                    <a:cubicBezTo>
                      <a:pt x="3307" y="1"/>
                      <a:pt x="4371" y="321"/>
                      <a:pt x="4486" y="1052"/>
                    </a:cubicBezTo>
                    <a:close/>
                  </a:path>
                </a:pathLst>
              </a:custGeom>
              <a:solidFill>
                <a:schemeClr val="dk2"/>
              </a:solidFill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-1610133" y="4407651"/>
                <a:ext cx="35692" cy="9182"/>
              </a:xfrm>
              <a:custGeom>
                <a:avLst/>
                <a:gdLst/>
                <a:ahLst/>
                <a:cxnLst/>
                <a:rect l="l" t="t" r="r" b="b"/>
                <a:pathLst>
                  <a:path w="552" h="142" fill="none" extrusionOk="0">
                    <a:moveTo>
                      <a:pt x="0" y="1"/>
                    </a:moveTo>
                    <a:cubicBezTo>
                      <a:pt x="231" y="14"/>
                      <a:pt x="436" y="65"/>
                      <a:pt x="551" y="142"/>
                    </a:cubicBezTo>
                  </a:path>
                </a:pathLst>
              </a:custGeom>
              <a:solidFill>
                <a:schemeClr val="dk2"/>
              </a:solidFill>
              <a:ln w="28575" cap="rnd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-1731113" y="4411789"/>
                <a:ext cx="84575" cy="63043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975" fill="none" extrusionOk="0">
                    <a:moveTo>
                      <a:pt x="39" y="975"/>
                    </a:moveTo>
                    <a:cubicBezTo>
                      <a:pt x="0" y="706"/>
                      <a:pt x="487" y="232"/>
                      <a:pt x="1205" y="39"/>
                    </a:cubicBezTo>
                    <a:cubicBezTo>
                      <a:pt x="1243" y="27"/>
                      <a:pt x="1282" y="14"/>
                      <a:pt x="1308" y="1"/>
                    </a:cubicBezTo>
                  </a:path>
                </a:pathLst>
              </a:custGeom>
              <a:solidFill>
                <a:schemeClr val="dk2"/>
              </a:solidFill>
              <a:ln w="28575" cap="rnd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-1505770" y="3888167"/>
                <a:ext cx="203097" cy="543597"/>
              </a:xfrm>
              <a:custGeom>
                <a:avLst/>
                <a:gdLst/>
                <a:ahLst/>
                <a:cxnLst/>
                <a:rect l="l" t="t" r="r" b="b"/>
                <a:pathLst>
                  <a:path w="3141" h="8407" fill="none" extrusionOk="0">
                    <a:moveTo>
                      <a:pt x="1" y="8406"/>
                    </a:moveTo>
                    <a:lnTo>
                      <a:pt x="3141" y="0"/>
                    </a:lnTo>
                  </a:path>
                </a:pathLst>
              </a:custGeom>
              <a:solidFill>
                <a:schemeClr val="dk2"/>
              </a:solidFill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5" name="Google Shape;65;p2"/>
          <p:cNvGrpSpPr/>
          <p:nvPr/>
        </p:nvGrpSpPr>
        <p:grpSpPr>
          <a:xfrm>
            <a:off x="2765933" y="6060781"/>
            <a:ext cx="978999" cy="659643"/>
            <a:chOff x="897994" y="4240309"/>
            <a:chExt cx="967900" cy="652165"/>
          </a:xfrm>
        </p:grpSpPr>
        <p:sp>
          <p:nvSpPr>
            <p:cNvPr id="66" name="Google Shape;66;p2"/>
            <p:cNvSpPr/>
            <p:nvPr/>
          </p:nvSpPr>
          <p:spPr>
            <a:xfrm>
              <a:off x="897994" y="4634158"/>
              <a:ext cx="370437" cy="243057"/>
            </a:xfrm>
            <a:custGeom>
              <a:avLst/>
              <a:gdLst/>
              <a:ahLst/>
              <a:cxnLst/>
              <a:rect l="l" t="t" r="r" b="b"/>
              <a:pathLst>
                <a:path w="5729" h="3759" extrusionOk="0">
                  <a:moveTo>
                    <a:pt x="2551" y="1"/>
                  </a:moveTo>
                  <a:cubicBezTo>
                    <a:pt x="1500" y="1"/>
                    <a:pt x="589" y="473"/>
                    <a:pt x="334" y="1239"/>
                  </a:cubicBezTo>
                  <a:cubicBezTo>
                    <a:pt x="1" y="2213"/>
                    <a:pt x="847" y="3277"/>
                    <a:pt x="2205" y="3635"/>
                  </a:cubicBezTo>
                  <a:cubicBezTo>
                    <a:pt x="2518" y="3719"/>
                    <a:pt x="2834" y="3759"/>
                    <a:pt x="3139" y="3759"/>
                  </a:cubicBezTo>
                  <a:cubicBezTo>
                    <a:pt x="4142" y="3759"/>
                    <a:pt x="5027" y="3328"/>
                    <a:pt x="5332" y="2610"/>
                  </a:cubicBezTo>
                  <a:cubicBezTo>
                    <a:pt x="5729" y="1649"/>
                    <a:pt x="4947" y="522"/>
                    <a:pt x="3538" y="137"/>
                  </a:cubicBezTo>
                  <a:cubicBezTo>
                    <a:pt x="3205" y="44"/>
                    <a:pt x="2872" y="1"/>
                    <a:pt x="2551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897994" y="4617281"/>
              <a:ext cx="370437" cy="275193"/>
            </a:xfrm>
            <a:custGeom>
              <a:avLst/>
              <a:gdLst/>
              <a:ahLst/>
              <a:cxnLst/>
              <a:rect l="l" t="t" r="r" b="b"/>
              <a:pathLst>
                <a:path w="5729" h="4256" fill="none" extrusionOk="0">
                  <a:moveTo>
                    <a:pt x="5332" y="2871"/>
                  </a:moveTo>
                  <a:cubicBezTo>
                    <a:pt x="4934" y="3807"/>
                    <a:pt x="3550" y="4255"/>
                    <a:pt x="2205" y="3896"/>
                  </a:cubicBezTo>
                  <a:cubicBezTo>
                    <a:pt x="847" y="3538"/>
                    <a:pt x="1" y="2474"/>
                    <a:pt x="334" y="1500"/>
                  </a:cubicBezTo>
                  <a:cubicBezTo>
                    <a:pt x="667" y="501"/>
                    <a:pt x="2115" y="1"/>
                    <a:pt x="3538" y="398"/>
                  </a:cubicBezTo>
                  <a:cubicBezTo>
                    <a:pt x="4947" y="783"/>
                    <a:pt x="5729" y="1910"/>
                    <a:pt x="5332" y="2871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1109306" y="4705155"/>
              <a:ext cx="71320" cy="49788"/>
            </a:xfrm>
            <a:custGeom>
              <a:avLst/>
              <a:gdLst/>
              <a:ahLst/>
              <a:cxnLst/>
              <a:rect l="l" t="t" r="r" b="b"/>
              <a:pathLst>
                <a:path w="1103" h="770" fill="none" extrusionOk="0">
                  <a:moveTo>
                    <a:pt x="0" y="0"/>
                  </a:moveTo>
                  <a:cubicBezTo>
                    <a:pt x="628" y="180"/>
                    <a:pt x="987" y="513"/>
                    <a:pt x="1103" y="769"/>
                  </a:cubicBez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994145" y="4698495"/>
              <a:ext cx="65501" cy="19980"/>
            </a:xfrm>
            <a:custGeom>
              <a:avLst/>
              <a:gdLst/>
              <a:ahLst/>
              <a:cxnLst/>
              <a:rect l="l" t="t" r="r" b="b"/>
              <a:pathLst>
                <a:path w="1013" h="309" fill="none" extrusionOk="0">
                  <a:moveTo>
                    <a:pt x="0" y="308"/>
                  </a:moveTo>
                  <a:cubicBezTo>
                    <a:pt x="218" y="142"/>
                    <a:pt x="564" y="14"/>
                    <a:pt x="1013" y="1"/>
                  </a:cubicBez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1228605" y="4240309"/>
              <a:ext cx="637289" cy="585044"/>
            </a:xfrm>
            <a:custGeom>
              <a:avLst/>
              <a:gdLst/>
              <a:ahLst/>
              <a:cxnLst/>
              <a:rect l="l" t="t" r="r" b="b"/>
              <a:pathLst>
                <a:path w="9856" h="9048" fill="none" extrusionOk="0">
                  <a:moveTo>
                    <a:pt x="1" y="9047"/>
                  </a:moveTo>
                  <a:lnTo>
                    <a:pt x="9855" y="0"/>
                  </a:ln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1" name="Google Shape;71;p2"/>
          <p:cNvGrpSpPr/>
          <p:nvPr/>
        </p:nvGrpSpPr>
        <p:grpSpPr>
          <a:xfrm>
            <a:off x="820747" y="5533583"/>
            <a:ext cx="535640" cy="672197"/>
            <a:chOff x="-1130414" y="3808634"/>
            <a:chExt cx="529568" cy="664577"/>
          </a:xfrm>
        </p:grpSpPr>
        <p:sp>
          <p:nvSpPr>
            <p:cNvPr id="72" name="Google Shape;72;p2"/>
            <p:cNvSpPr/>
            <p:nvPr/>
          </p:nvSpPr>
          <p:spPr>
            <a:xfrm>
              <a:off x="-891751" y="3820984"/>
              <a:ext cx="290905" cy="163654"/>
            </a:xfrm>
            <a:custGeom>
              <a:avLst/>
              <a:gdLst/>
              <a:ahLst/>
              <a:cxnLst/>
              <a:rect l="l" t="t" r="r" b="b"/>
              <a:pathLst>
                <a:path w="4499" h="2531" extrusionOk="0">
                  <a:moveTo>
                    <a:pt x="3318" y="1"/>
                  </a:moveTo>
                  <a:cubicBezTo>
                    <a:pt x="2767" y="1"/>
                    <a:pt x="2047" y="215"/>
                    <a:pt x="1410" y="591"/>
                  </a:cubicBezTo>
                  <a:cubicBezTo>
                    <a:pt x="449" y="1142"/>
                    <a:pt x="0" y="1885"/>
                    <a:pt x="334" y="2269"/>
                  </a:cubicBezTo>
                  <a:cubicBezTo>
                    <a:pt x="481" y="2444"/>
                    <a:pt x="763" y="2530"/>
                    <a:pt x="1119" y="2530"/>
                  </a:cubicBezTo>
                  <a:cubicBezTo>
                    <a:pt x="1598" y="2530"/>
                    <a:pt x="2211" y="2373"/>
                    <a:pt x="2807" y="2064"/>
                  </a:cubicBezTo>
                  <a:cubicBezTo>
                    <a:pt x="3922" y="1501"/>
                    <a:pt x="4498" y="642"/>
                    <a:pt x="4050" y="219"/>
                  </a:cubicBezTo>
                  <a:cubicBezTo>
                    <a:pt x="3892" y="70"/>
                    <a:pt x="3632" y="1"/>
                    <a:pt x="331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-891751" y="3808634"/>
              <a:ext cx="290905" cy="185639"/>
            </a:xfrm>
            <a:custGeom>
              <a:avLst/>
              <a:gdLst/>
              <a:ahLst/>
              <a:cxnLst/>
              <a:rect l="l" t="t" r="r" b="b"/>
              <a:pathLst>
                <a:path w="4499" h="2871" fill="none" extrusionOk="0">
                  <a:moveTo>
                    <a:pt x="4050" y="410"/>
                  </a:moveTo>
                  <a:cubicBezTo>
                    <a:pt x="4498" y="833"/>
                    <a:pt x="3922" y="1692"/>
                    <a:pt x="2807" y="2255"/>
                  </a:cubicBezTo>
                  <a:cubicBezTo>
                    <a:pt x="1769" y="2794"/>
                    <a:pt x="680" y="2870"/>
                    <a:pt x="334" y="2460"/>
                  </a:cubicBezTo>
                  <a:cubicBezTo>
                    <a:pt x="0" y="2076"/>
                    <a:pt x="449" y="1333"/>
                    <a:pt x="1410" y="782"/>
                  </a:cubicBezTo>
                  <a:cubicBezTo>
                    <a:pt x="2410" y="192"/>
                    <a:pt x="3614" y="0"/>
                    <a:pt x="4050" y="41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-711930" y="3863272"/>
              <a:ext cx="29873" cy="10022"/>
            </a:xfrm>
            <a:custGeom>
              <a:avLst/>
              <a:gdLst/>
              <a:ahLst/>
              <a:cxnLst/>
              <a:rect l="l" t="t" r="r" b="b"/>
              <a:pathLst>
                <a:path w="462" h="155" fill="none" extrusionOk="0">
                  <a:moveTo>
                    <a:pt x="0" y="14"/>
                  </a:moveTo>
                  <a:cubicBezTo>
                    <a:pt x="116" y="1"/>
                    <a:pt x="333" y="1"/>
                    <a:pt x="423" y="91"/>
                  </a:cubicBezTo>
                  <a:cubicBezTo>
                    <a:pt x="436" y="103"/>
                    <a:pt x="449" y="116"/>
                    <a:pt x="462" y="155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-813059" y="3880666"/>
              <a:ext cx="48948" cy="37373"/>
            </a:xfrm>
            <a:custGeom>
              <a:avLst/>
              <a:gdLst/>
              <a:ahLst/>
              <a:cxnLst/>
              <a:rect l="l" t="t" r="r" b="b"/>
              <a:pathLst>
                <a:path w="757" h="578" fill="none" extrusionOk="0">
                  <a:moveTo>
                    <a:pt x="1" y="578"/>
                  </a:moveTo>
                  <a:cubicBezTo>
                    <a:pt x="103" y="424"/>
                    <a:pt x="308" y="244"/>
                    <a:pt x="565" y="103"/>
                  </a:cubicBezTo>
                  <a:cubicBezTo>
                    <a:pt x="629" y="65"/>
                    <a:pt x="693" y="27"/>
                    <a:pt x="757" y="1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-1130414" y="3927092"/>
              <a:ext cx="258640" cy="546118"/>
            </a:xfrm>
            <a:custGeom>
              <a:avLst/>
              <a:gdLst/>
              <a:ahLst/>
              <a:cxnLst/>
              <a:rect l="l" t="t" r="r" b="b"/>
              <a:pathLst>
                <a:path w="4000" h="8446" fill="none" extrusionOk="0">
                  <a:moveTo>
                    <a:pt x="3999" y="1"/>
                  </a:moveTo>
                  <a:lnTo>
                    <a:pt x="1" y="8445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7" name="Google Shape;77;p2"/>
          <p:cNvGrpSpPr/>
          <p:nvPr/>
        </p:nvGrpSpPr>
        <p:grpSpPr>
          <a:xfrm>
            <a:off x="2222906" y="5472367"/>
            <a:ext cx="1386252" cy="588421"/>
            <a:chOff x="255848" y="3748111"/>
            <a:chExt cx="1370536" cy="581751"/>
          </a:xfrm>
        </p:grpSpPr>
        <p:sp>
          <p:nvSpPr>
            <p:cNvPr id="78" name="Google Shape;78;p2"/>
            <p:cNvSpPr/>
            <p:nvPr/>
          </p:nvSpPr>
          <p:spPr>
            <a:xfrm>
              <a:off x="255848" y="4064949"/>
              <a:ext cx="279331" cy="148653"/>
            </a:xfrm>
            <a:custGeom>
              <a:avLst/>
              <a:gdLst/>
              <a:ahLst/>
              <a:cxnLst/>
              <a:rect l="l" t="t" r="r" b="b"/>
              <a:pathLst>
                <a:path w="4320" h="2299" extrusionOk="0">
                  <a:moveTo>
                    <a:pt x="2042" y="1"/>
                  </a:moveTo>
                  <a:cubicBezTo>
                    <a:pt x="1195" y="1"/>
                    <a:pt x="445" y="332"/>
                    <a:pt x="244" y="829"/>
                  </a:cubicBezTo>
                  <a:cubicBezTo>
                    <a:pt x="1" y="1444"/>
                    <a:pt x="667" y="2084"/>
                    <a:pt x="1718" y="2251"/>
                  </a:cubicBezTo>
                  <a:cubicBezTo>
                    <a:pt x="1905" y="2283"/>
                    <a:pt x="2093" y="2298"/>
                    <a:pt x="2277" y="2298"/>
                  </a:cubicBezTo>
                  <a:cubicBezTo>
                    <a:pt x="3122" y="2298"/>
                    <a:pt x="3876" y="1975"/>
                    <a:pt x="4076" y="1469"/>
                  </a:cubicBezTo>
                  <a:cubicBezTo>
                    <a:pt x="4319" y="867"/>
                    <a:pt x="3653" y="226"/>
                    <a:pt x="2589" y="47"/>
                  </a:cubicBezTo>
                  <a:cubicBezTo>
                    <a:pt x="2405" y="16"/>
                    <a:pt x="2221" y="1"/>
                    <a:pt x="204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255848" y="4056349"/>
              <a:ext cx="279331" cy="165788"/>
            </a:xfrm>
            <a:custGeom>
              <a:avLst/>
              <a:gdLst/>
              <a:ahLst/>
              <a:cxnLst/>
              <a:rect l="l" t="t" r="r" b="b"/>
              <a:pathLst>
                <a:path w="4320" h="2564" fill="none" extrusionOk="0">
                  <a:moveTo>
                    <a:pt x="4076" y="1602"/>
                  </a:moveTo>
                  <a:cubicBezTo>
                    <a:pt x="3832" y="2217"/>
                    <a:pt x="2768" y="2563"/>
                    <a:pt x="1718" y="2384"/>
                  </a:cubicBezTo>
                  <a:cubicBezTo>
                    <a:pt x="667" y="2217"/>
                    <a:pt x="1" y="1577"/>
                    <a:pt x="244" y="962"/>
                  </a:cubicBezTo>
                  <a:cubicBezTo>
                    <a:pt x="487" y="359"/>
                    <a:pt x="1538" y="1"/>
                    <a:pt x="2589" y="180"/>
                  </a:cubicBezTo>
                  <a:cubicBezTo>
                    <a:pt x="3653" y="359"/>
                    <a:pt x="4319" y="1000"/>
                    <a:pt x="4076" y="1602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342041" y="4115190"/>
              <a:ext cx="52245" cy="2522"/>
            </a:xfrm>
            <a:custGeom>
              <a:avLst/>
              <a:gdLst/>
              <a:ahLst/>
              <a:cxnLst/>
              <a:rect l="l" t="t" r="r" b="b"/>
              <a:pathLst>
                <a:path w="808" h="39" fill="none" extrusionOk="0">
                  <a:moveTo>
                    <a:pt x="0" y="39"/>
                  </a:moveTo>
                  <a:cubicBezTo>
                    <a:pt x="103" y="13"/>
                    <a:pt x="231" y="0"/>
                    <a:pt x="372" y="0"/>
                  </a:cubicBezTo>
                  <a:cubicBezTo>
                    <a:pt x="526" y="0"/>
                    <a:pt x="667" y="13"/>
                    <a:pt x="808" y="26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882282" y="4172674"/>
              <a:ext cx="279267" cy="148653"/>
            </a:xfrm>
            <a:custGeom>
              <a:avLst/>
              <a:gdLst/>
              <a:ahLst/>
              <a:cxnLst/>
              <a:rect l="l" t="t" r="r" b="b"/>
              <a:pathLst>
                <a:path w="4319" h="2299" extrusionOk="0">
                  <a:moveTo>
                    <a:pt x="2061" y="1"/>
                  </a:moveTo>
                  <a:cubicBezTo>
                    <a:pt x="1207" y="1"/>
                    <a:pt x="455" y="332"/>
                    <a:pt x="244" y="828"/>
                  </a:cubicBezTo>
                  <a:cubicBezTo>
                    <a:pt x="0" y="1444"/>
                    <a:pt x="654" y="2084"/>
                    <a:pt x="1717" y="2251"/>
                  </a:cubicBezTo>
                  <a:cubicBezTo>
                    <a:pt x="1905" y="2283"/>
                    <a:pt x="2093" y="2298"/>
                    <a:pt x="2277" y="2298"/>
                  </a:cubicBezTo>
                  <a:cubicBezTo>
                    <a:pt x="3122" y="2298"/>
                    <a:pt x="3875" y="1975"/>
                    <a:pt x="4075" y="1469"/>
                  </a:cubicBezTo>
                  <a:cubicBezTo>
                    <a:pt x="4319" y="867"/>
                    <a:pt x="3665" y="226"/>
                    <a:pt x="2614" y="47"/>
                  </a:cubicBezTo>
                  <a:cubicBezTo>
                    <a:pt x="2428" y="15"/>
                    <a:pt x="2242" y="1"/>
                    <a:pt x="206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882282" y="4164074"/>
              <a:ext cx="279267" cy="165788"/>
            </a:xfrm>
            <a:custGeom>
              <a:avLst/>
              <a:gdLst/>
              <a:ahLst/>
              <a:cxnLst/>
              <a:rect l="l" t="t" r="r" b="b"/>
              <a:pathLst>
                <a:path w="4319" h="2564" fill="none" extrusionOk="0">
                  <a:moveTo>
                    <a:pt x="4075" y="1602"/>
                  </a:moveTo>
                  <a:cubicBezTo>
                    <a:pt x="3832" y="2217"/>
                    <a:pt x="2768" y="2563"/>
                    <a:pt x="1717" y="2384"/>
                  </a:cubicBezTo>
                  <a:cubicBezTo>
                    <a:pt x="654" y="2217"/>
                    <a:pt x="0" y="1577"/>
                    <a:pt x="244" y="961"/>
                  </a:cubicBezTo>
                  <a:cubicBezTo>
                    <a:pt x="500" y="359"/>
                    <a:pt x="1551" y="0"/>
                    <a:pt x="2614" y="180"/>
                  </a:cubicBezTo>
                  <a:cubicBezTo>
                    <a:pt x="3665" y="359"/>
                    <a:pt x="4319" y="1000"/>
                    <a:pt x="4075" y="1602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970932" y="4222915"/>
              <a:ext cx="50629" cy="2522"/>
            </a:xfrm>
            <a:custGeom>
              <a:avLst/>
              <a:gdLst/>
              <a:ahLst/>
              <a:cxnLst/>
              <a:rect l="l" t="t" r="r" b="b"/>
              <a:pathLst>
                <a:path w="783" h="39" fill="none" extrusionOk="0">
                  <a:moveTo>
                    <a:pt x="0" y="39"/>
                  </a:moveTo>
                  <a:cubicBezTo>
                    <a:pt x="103" y="13"/>
                    <a:pt x="218" y="0"/>
                    <a:pt x="346" y="0"/>
                  </a:cubicBezTo>
                  <a:cubicBezTo>
                    <a:pt x="500" y="0"/>
                    <a:pt x="641" y="13"/>
                    <a:pt x="782" y="26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506085" y="3748111"/>
              <a:ext cx="1120299" cy="527044"/>
            </a:xfrm>
            <a:custGeom>
              <a:avLst/>
              <a:gdLst/>
              <a:ahLst/>
              <a:cxnLst/>
              <a:rect l="l" t="t" r="r" b="b"/>
              <a:pathLst>
                <a:path w="17326" h="8151" fill="none" extrusionOk="0">
                  <a:moveTo>
                    <a:pt x="1" y="6664"/>
                  </a:moveTo>
                  <a:lnTo>
                    <a:pt x="8317" y="1"/>
                  </a:lnTo>
                  <a:lnTo>
                    <a:pt x="17326" y="1449"/>
                  </a:lnTo>
                  <a:lnTo>
                    <a:pt x="9829" y="8151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928644" y="3847560"/>
              <a:ext cx="577608" cy="101969"/>
            </a:xfrm>
            <a:custGeom>
              <a:avLst/>
              <a:gdLst/>
              <a:ahLst/>
              <a:cxnLst/>
              <a:rect l="l" t="t" r="r" b="b"/>
              <a:pathLst>
                <a:path w="8933" h="1577" fill="none" extrusionOk="0">
                  <a:moveTo>
                    <a:pt x="1" y="0"/>
                  </a:moveTo>
                  <a:lnTo>
                    <a:pt x="8933" y="1576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6" name="Google Shape;86;p2"/>
          <p:cNvGrpSpPr/>
          <p:nvPr/>
        </p:nvGrpSpPr>
        <p:grpSpPr>
          <a:xfrm>
            <a:off x="3682030" y="6231687"/>
            <a:ext cx="1607505" cy="782861"/>
            <a:chOff x="1698430" y="4498823"/>
            <a:chExt cx="1589281" cy="773986"/>
          </a:xfrm>
        </p:grpSpPr>
        <p:sp>
          <p:nvSpPr>
            <p:cNvPr id="87" name="Google Shape;87;p2"/>
            <p:cNvSpPr/>
            <p:nvPr/>
          </p:nvSpPr>
          <p:spPr>
            <a:xfrm>
              <a:off x="1698430" y="4919182"/>
              <a:ext cx="299182" cy="231677"/>
            </a:xfrm>
            <a:custGeom>
              <a:avLst/>
              <a:gdLst/>
              <a:ahLst/>
              <a:cxnLst/>
              <a:rect l="l" t="t" r="r" b="b"/>
              <a:pathLst>
                <a:path w="4627" h="3583" extrusionOk="0">
                  <a:moveTo>
                    <a:pt x="1912" y="1"/>
                  </a:moveTo>
                  <a:cubicBezTo>
                    <a:pt x="1110" y="1"/>
                    <a:pt x="438" y="408"/>
                    <a:pt x="257" y="1086"/>
                  </a:cubicBezTo>
                  <a:cubicBezTo>
                    <a:pt x="1" y="1995"/>
                    <a:pt x="718" y="3046"/>
                    <a:pt x="1846" y="3431"/>
                  </a:cubicBezTo>
                  <a:cubicBezTo>
                    <a:pt x="2141" y="3533"/>
                    <a:pt x="2435" y="3582"/>
                    <a:pt x="2714" y="3582"/>
                  </a:cubicBezTo>
                  <a:cubicBezTo>
                    <a:pt x="3512" y="3582"/>
                    <a:pt x="4180" y="3182"/>
                    <a:pt x="4370" y="2508"/>
                  </a:cubicBezTo>
                  <a:cubicBezTo>
                    <a:pt x="4627" y="1598"/>
                    <a:pt x="3909" y="535"/>
                    <a:pt x="2768" y="150"/>
                  </a:cubicBezTo>
                  <a:cubicBezTo>
                    <a:pt x="2477" y="49"/>
                    <a:pt x="2187" y="1"/>
                    <a:pt x="191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698430" y="4903146"/>
              <a:ext cx="299182" cy="263554"/>
            </a:xfrm>
            <a:custGeom>
              <a:avLst/>
              <a:gdLst/>
              <a:ahLst/>
              <a:cxnLst/>
              <a:rect l="l" t="t" r="r" b="b"/>
              <a:pathLst>
                <a:path w="4627" h="4076" fill="none" extrusionOk="0">
                  <a:moveTo>
                    <a:pt x="4370" y="2756"/>
                  </a:moveTo>
                  <a:cubicBezTo>
                    <a:pt x="4114" y="3666"/>
                    <a:pt x="2986" y="4076"/>
                    <a:pt x="1846" y="3679"/>
                  </a:cubicBezTo>
                  <a:cubicBezTo>
                    <a:pt x="718" y="3294"/>
                    <a:pt x="1" y="2243"/>
                    <a:pt x="257" y="1334"/>
                  </a:cubicBezTo>
                  <a:cubicBezTo>
                    <a:pt x="500" y="424"/>
                    <a:pt x="1628" y="1"/>
                    <a:pt x="2768" y="398"/>
                  </a:cubicBezTo>
                  <a:cubicBezTo>
                    <a:pt x="3909" y="783"/>
                    <a:pt x="4627" y="1846"/>
                    <a:pt x="4370" y="275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883231" y="5003435"/>
              <a:ext cx="33171" cy="38990"/>
            </a:xfrm>
            <a:custGeom>
              <a:avLst/>
              <a:gdLst/>
              <a:ahLst/>
              <a:cxnLst/>
              <a:rect l="l" t="t" r="r" b="b"/>
              <a:pathLst>
                <a:path w="513" h="603" fill="none" extrusionOk="0">
                  <a:moveTo>
                    <a:pt x="0" y="0"/>
                  </a:moveTo>
                  <a:cubicBezTo>
                    <a:pt x="256" y="180"/>
                    <a:pt x="436" y="398"/>
                    <a:pt x="513" y="603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777122" y="4983520"/>
              <a:ext cx="68863" cy="23278"/>
            </a:xfrm>
            <a:custGeom>
              <a:avLst/>
              <a:gdLst/>
              <a:ahLst/>
              <a:cxnLst/>
              <a:rect l="l" t="t" r="r" b="b"/>
              <a:pathLst>
                <a:path w="1065" h="360" fill="none" extrusionOk="0">
                  <a:moveTo>
                    <a:pt x="1" y="360"/>
                  </a:moveTo>
                  <a:cubicBezTo>
                    <a:pt x="78" y="103"/>
                    <a:pt x="411" y="14"/>
                    <a:pt x="667" y="14"/>
                  </a:cubicBezTo>
                  <a:cubicBezTo>
                    <a:pt x="795" y="1"/>
                    <a:pt x="936" y="26"/>
                    <a:pt x="1065" y="52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2442482" y="5021152"/>
              <a:ext cx="309139" cy="235750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76" y="0"/>
                  </a:moveTo>
                  <a:cubicBezTo>
                    <a:pt x="1149" y="0"/>
                    <a:pt x="458" y="410"/>
                    <a:pt x="257" y="1098"/>
                  </a:cubicBezTo>
                  <a:cubicBezTo>
                    <a:pt x="1" y="2020"/>
                    <a:pt x="731" y="3084"/>
                    <a:pt x="1897" y="3494"/>
                  </a:cubicBezTo>
                  <a:cubicBezTo>
                    <a:pt x="2202" y="3596"/>
                    <a:pt x="2505" y="3645"/>
                    <a:pt x="2793" y="3645"/>
                  </a:cubicBezTo>
                  <a:cubicBezTo>
                    <a:pt x="3619" y="3645"/>
                    <a:pt x="4312" y="3243"/>
                    <a:pt x="4512" y="2558"/>
                  </a:cubicBezTo>
                  <a:cubicBezTo>
                    <a:pt x="4781" y="1623"/>
                    <a:pt x="4038" y="547"/>
                    <a:pt x="2859" y="149"/>
                  </a:cubicBezTo>
                  <a:cubicBezTo>
                    <a:pt x="2558" y="48"/>
                    <a:pt x="2259" y="0"/>
                    <a:pt x="197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2442482" y="5005116"/>
              <a:ext cx="309139" cy="267692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12" y="2806"/>
                  </a:moveTo>
                  <a:cubicBezTo>
                    <a:pt x="4243" y="3729"/>
                    <a:pt x="3076" y="4139"/>
                    <a:pt x="1897" y="3742"/>
                  </a:cubicBezTo>
                  <a:cubicBezTo>
                    <a:pt x="731" y="3332"/>
                    <a:pt x="1" y="2268"/>
                    <a:pt x="257" y="1346"/>
                  </a:cubicBezTo>
                  <a:cubicBezTo>
                    <a:pt x="526" y="423"/>
                    <a:pt x="1680" y="0"/>
                    <a:pt x="2859" y="397"/>
                  </a:cubicBezTo>
                  <a:cubicBezTo>
                    <a:pt x="4038" y="795"/>
                    <a:pt x="4781" y="1871"/>
                    <a:pt x="4512" y="280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2628123" y="5102043"/>
              <a:ext cx="40671" cy="41447"/>
            </a:xfrm>
            <a:custGeom>
              <a:avLst/>
              <a:gdLst/>
              <a:ahLst/>
              <a:cxnLst/>
              <a:rect l="l" t="t" r="r" b="b"/>
              <a:pathLst>
                <a:path w="629" h="641" fill="none" extrusionOk="0">
                  <a:moveTo>
                    <a:pt x="0" y="0"/>
                  </a:moveTo>
                  <a:cubicBezTo>
                    <a:pt x="308" y="180"/>
                    <a:pt x="526" y="410"/>
                    <a:pt x="628" y="641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2521239" y="5085490"/>
              <a:ext cx="75458" cy="24054"/>
            </a:xfrm>
            <a:custGeom>
              <a:avLst/>
              <a:gdLst/>
              <a:ahLst/>
              <a:cxnLst/>
              <a:rect l="l" t="t" r="r" b="b"/>
              <a:pathLst>
                <a:path w="1167" h="372" fill="none" extrusionOk="0">
                  <a:moveTo>
                    <a:pt x="0" y="372"/>
                  </a:moveTo>
                  <a:cubicBezTo>
                    <a:pt x="77" y="128"/>
                    <a:pt x="423" y="13"/>
                    <a:pt x="731" y="0"/>
                  </a:cubicBezTo>
                  <a:cubicBezTo>
                    <a:pt x="872" y="0"/>
                    <a:pt x="1025" y="26"/>
                    <a:pt x="1166" y="64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960242" y="4498823"/>
              <a:ext cx="1327470" cy="711777"/>
            </a:xfrm>
            <a:custGeom>
              <a:avLst/>
              <a:gdLst/>
              <a:ahLst/>
              <a:cxnLst/>
              <a:rect l="l" t="t" r="r" b="b"/>
              <a:pathLst>
                <a:path w="20530" h="11008" fill="none" extrusionOk="0">
                  <a:moveTo>
                    <a:pt x="1" y="9560"/>
                  </a:moveTo>
                  <a:lnTo>
                    <a:pt x="9022" y="0"/>
                  </a:lnTo>
                  <a:lnTo>
                    <a:pt x="20530" y="1115"/>
                  </a:lnTo>
                  <a:lnTo>
                    <a:pt x="11790" y="11008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444163" y="4604026"/>
              <a:ext cx="732533" cy="92916"/>
            </a:xfrm>
            <a:custGeom>
              <a:avLst/>
              <a:gdLst/>
              <a:ahLst/>
              <a:cxnLst/>
              <a:rect l="l" t="t" r="r" b="b"/>
              <a:pathLst>
                <a:path w="11329" h="1437" fill="none" extrusionOk="0">
                  <a:moveTo>
                    <a:pt x="1" y="1"/>
                  </a:moveTo>
                  <a:lnTo>
                    <a:pt x="11329" y="1436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7" name="Google Shape;97;p2"/>
          <p:cNvGrpSpPr/>
          <p:nvPr/>
        </p:nvGrpSpPr>
        <p:grpSpPr>
          <a:xfrm>
            <a:off x="3939670" y="-559040"/>
            <a:ext cx="974476" cy="1075835"/>
            <a:chOff x="6799261" y="3792016"/>
            <a:chExt cx="836125" cy="923094"/>
          </a:xfrm>
        </p:grpSpPr>
        <p:sp>
          <p:nvSpPr>
            <p:cNvPr id="98" name="Google Shape;98;p2"/>
            <p:cNvSpPr/>
            <p:nvPr/>
          </p:nvSpPr>
          <p:spPr>
            <a:xfrm>
              <a:off x="6799261" y="4450327"/>
              <a:ext cx="253597" cy="227733"/>
            </a:xfrm>
            <a:custGeom>
              <a:avLst/>
              <a:gdLst/>
              <a:ahLst/>
              <a:cxnLst/>
              <a:rect l="l" t="t" r="r" b="b"/>
              <a:pathLst>
                <a:path w="3922" h="3522" extrusionOk="0">
                  <a:moveTo>
                    <a:pt x="2548" y="0"/>
                  </a:moveTo>
                  <a:cubicBezTo>
                    <a:pt x="2122" y="0"/>
                    <a:pt x="1633" y="183"/>
                    <a:pt x="1192" y="545"/>
                  </a:cubicBezTo>
                  <a:cubicBezTo>
                    <a:pt x="346" y="1250"/>
                    <a:pt x="0" y="2352"/>
                    <a:pt x="423" y="3031"/>
                  </a:cubicBezTo>
                  <a:cubicBezTo>
                    <a:pt x="625" y="3358"/>
                    <a:pt x="974" y="3522"/>
                    <a:pt x="1377" y="3522"/>
                  </a:cubicBezTo>
                  <a:cubicBezTo>
                    <a:pt x="1796" y="3522"/>
                    <a:pt x="2273" y="3345"/>
                    <a:pt x="2704" y="2993"/>
                  </a:cubicBezTo>
                  <a:cubicBezTo>
                    <a:pt x="3563" y="2288"/>
                    <a:pt x="3922" y="1173"/>
                    <a:pt x="3499" y="494"/>
                  </a:cubicBezTo>
                  <a:cubicBezTo>
                    <a:pt x="3299" y="164"/>
                    <a:pt x="2952" y="0"/>
                    <a:pt x="254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6799261" y="4438300"/>
              <a:ext cx="253597" cy="251139"/>
            </a:xfrm>
            <a:custGeom>
              <a:avLst/>
              <a:gdLst/>
              <a:ahLst/>
              <a:cxnLst/>
              <a:rect l="l" t="t" r="r" b="b"/>
              <a:pathLst>
                <a:path w="3922" h="3884" fill="none" extrusionOk="0">
                  <a:moveTo>
                    <a:pt x="3499" y="680"/>
                  </a:moveTo>
                  <a:cubicBezTo>
                    <a:pt x="3922" y="1359"/>
                    <a:pt x="3563" y="2474"/>
                    <a:pt x="2704" y="3179"/>
                  </a:cubicBezTo>
                  <a:cubicBezTo>
                    <a:pt x="1859" y="3871"/>
                    <a:pt x="833" y="3884"/>
                    <a:pt x="423" y="3217"/>
                  </a:cubicBezTo>
                  <a:cubicBezTo>
                    <a:pt x="0" y="2538"/>
                    <a:pt x="346" y="1436"/>
                    <a:pt x="1192" y="731"/>
                  </a:cubicBezTo>
                  <a:cubicBezTo>
                    <a:pt x="2051" y="27"/>
                    <a:pt x="3089" y="1"/>
                    <a:pt x="3499" y="68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6921081" y="4517057"/>
              <a:ext cx="50564" cy="14161"/>
            </a:xfrm>
            <a:custGeom>
              <a:avLst/>
              <a:gdLst/>
              <a:ahLst/>
              <a:cxnLst/>
              <a:rect l="l" t="t" r="r" b="b"/>
              <a:pathLst>
                <a:path w="782" h="219" fill="none" extrusionOk="0">
                  <a:moveTo>
                    <a:pt x="0" y="218"/>
                  </a:moveTo>
                  <a:cubicBezTo>
                    <a:pt x="64" y="180"/>
                    <a:pt x="128" y="141"/>
                    <a:pt x="192" y="116"/>
                  </a:cubicBezTo>
                  <a:cubicBezTo>
                    <a:pt x="487" y="0"/>
                    <a:pt x="718" y="39"/>
                    <a:pt x="782" y="154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6874655" y="4557664"/>
              <a:ext cx="17458" cy="44809"/>
            </a:xfrm>
            <a:custGeom>
              <a:avLst/>
              <a:gdLst/>
              <a:ahLst/>
              <a:cxnLst/>
              <a:rect l="l" t="t" r="r" b="b"/>
              <a:pathLst>
                <a:path w="270" h="693" fill="none" extrusionOk="0">
                  <a:moveTo>
                    <a:pt x="77" y="692"/>
                  </a:moveTo>
                  <a:cubicBezTo>
                    <a:pt x="1" y="577"/>
                    <a:pt x="65" y="295"/>
                    <a:pt x="270" y="0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7369310" y="4471213"/>
              <a:ext cx="266076" cy="232323"/>
            </a:xfrm>
            <a:custGeom>
              <a:avLst/>
              <a:gdLst/>
              <a:ahLst/>
              <a:cxnLst/>
              <a:rect l="l" t="t" r="r" b="b"/>
              <a:pathLst>
                <a:path w="4115" h="3593" extrusionOk="0">
                  <a:moveTo>
                    <a:pt x="2700" y="1"/>
                  </a:moveTo>
                  <a:cubicBezTo>
                    <a:pt x="2254" y="1"/>
                    <a:pt x="1743" y="187"/>
                    <a:pt x="1282" y="556"/>
                  </a:cubicBezTo>
                  <a:cubicBezTo>
                    <a:pt x="385" y="1273"/>
                    <a:pt x="1" y="2401"/>
                    <a:pt x="424" y="3093"/>
                  </a:cubicBezTo>
                  <a:cubicBezTo>
                    <a:pt x="631" y="3426"/>
                    <a:pt x="993" y="3593"/>
                    <a:pt x="1414" y="3593"/>
                  </a:cubicBezTo>
                  <a:cubicBezTo>
                    <a:pt x="1850" y="3593"/>
                    <a:pt x="2350" y="3413"/>
                    <a:pt x="2807" y="3054"/>
                  </a:cubicBezTo>
                  <a:cubicBezTo>
                    <a:pt x="3717" y="2337"/>
                    <a:pt x="4114" y="1196"/>
                    <a:pt x="3691" y="504"/>
                  </a:cubicBezTo>
                  <a:cubicBezTo>
                    <a:pt x="3486" y="168"/>
                    <a:pt x="3122" y="1"/>
                    <a:pt x="270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7369310" y="4459056"/>
              <a:ext cx="266076" cy="256054"/>
            </a:xfrm>
            <a:custGeom>
              <a:avLst/>
              <a:gdLst/>
              <a:ahLst/>
              <a:cxnLst/>
              <a:rect l="l" t="t" r="r" b="b"/>
              <a:pathLst>
                <a:path w="4115" h="3960" fill="none" extrusionOk="0">
                  <a:moveTo>
                    <a:pt x="3691" y="692"/>
                  </a:moveTo>
                  <a:cubicBezTo>
                    <a:pt x="4114" y="1384"/>
                    <a:pt x="3717" y="2525"/>
                    <a:pt x="2807" y="3242"/>
                  </a:cubicBezTo>
                  <a:cubicBezTo>
                    <a:pt x="1910" y="3947"/>
                    <a:pt x="847" y="3960"/>
                    <a:pt x="424" y="3281"/>
                  </a:cubicBezTo>
                  <a:cubicBezTo>
                    <a:pt x="1" y="2589"/>
                    <a:pt x="385" y="1461"/>
                    <a:pt x="1282" y="744"/>
                  </a:cubicBezTo>
                  <a:cubicBezTo>
                    <a:pt x="2179" y="26"/>
                    <a:pt x="3269" y="0"/>
                    <a:pt x="3691" y="692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7496110" y="4539430"/>
              <a:ext cx="54767" cy="14936"/>
            </a:xfrm>
            <a:custGeom>
              <a:avLst/>
              <a:gdLst/>
              <a:ahLst/>
              <a:cxnLst/>
              <a:rect l="l" t="t" r="r" b="b"/>
              <a:pathLst>
                <a:path w="847" h="231" fill="none" extrusionOk="0">
                  <a:moveTo>
                    <a:pt x="0" y="231"/>
                  </a:moveTo>
                  <a:cubicBezTo>
                    <a:pt x="77" y="193"/>
                    <a:pt x="154" y="154"/>
                    <a:pt x="231" y="116"/>
                  </a:cubicBezTo>
                  <a:cubicBezTo>
                    <a:pt x="539" y="0"/>
                    <a:pt x="769" y="39"/>
                    <a:pt x="846" y="154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7448067" y="4580037"/>
              <a:ext cx="19075" cy="46426"/>
            </a:xfrm>
            <a:custGeom>
              <a:avLst/>
              <a:gdLst/>
              <a:ahLst/>
              <a:cxnLst/>
              <a:rect l="l" t="t" r="r" b="b"/>
              <a:pathLst>
                <a:path w="295" h="718" fill="none" extrusionOk="0">
                  <a:moveTo>
                    <a:pt x="77" y="718"/>
                  </a:moveTo>
                  <a:cubicBezTo>
                    <a:pt x="0" y="603"/>
                    <a:pt x="64" y="295"/>
                    <a:pt x="295" y="0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6865538" y="3792016"/>
              <a:ext cx="750767" cy="732533"/>
            </a:xfrm>
            <a:custGeom>
              <a:avLst/>
              <a:gdLst/>
              <a:ahLst/>
              <a:cxnLst/>
              <a:rect l="l" t="t" r="r" b="b"/>
              <a:pathLst>
                <a:path w="11611" h="11329" fill="none" extrusionOk="0">
                  <a:moveTo>
                    <a:pt x="2615" y="11008"/>
                  </a:moveTo>
                  <a:lnTo>
                    <a:pt x="1" y="1"/>
                  </a:lnTo>
                  <a:lnTo>
                    <a:pt x="8638" y="398"/>
                  </a:lnTo>
                  <a:lnTo>
                    <a:pt x="11611" y="11329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6901166" y="3942029"/>
              <a:ext cx="567650" cy="40671"/>
            </a:xfrm>
            <a:custGeom>
              <a:avLst/>
              <a:gdLst/>
              <a:ahLst/>
              <a:cxnLst/>
              <a:rect l="l" t="t" r="r" b="b"/>
              <a:pathLst>
                <a:path w="8779" h="629" fill="none" extrusionOk="0">
                  <a:moveTo>
                    <a:pt x="1" y="0"/>
                  </a:moveTo>
                  <a:lnTo>
                    <a:pt x="8779" y="628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8" name="Google Shape;108;p2"/>
          <p:cNvGrpSpPr/>
          <p:nvPr/>
        </p:nvGrpSpPr>
        <p:grpSpPr>
          <a:xfrm>
            <a:off x="5524570" y="5569387"/>
            <a:ext cx="623605" cy="805427"/>
            <a:chOff x="3429335" y="3683515"/>
            <a:chExt cx="616535" cy="796296"/>
          </a:xfrm>
        </p:grpSpPr>
        <p:sp>
          <p:nvSpPr>
            <p:cNvPr id="109" name="Google Shape;109;p2"/>
            <p:cNvSpPr/>
            <p:nvPr/>
          </p:nvSpPr>
          <p:spPr>
            <a:xfrm>
              <a:off x="3429335" y="4045163"/>
              <a:ext cx="174129" cy="133458"/>
            </a:xfrm>
            <a:custGeom>
              <a:avLst/>
              <a:gdLst/>
              <a:ahLst/>
              <a:cxnLst/>
              <a:rect l="l" t="t" r="r" b="b"/>
              <a:pathLst>
                <a:path w="2693" h="2064" extrusionOk="0">
                  <a:moveTo>
                    <a:pt x="1289" y="0"/>
                  </a:moveTo>
                  <a:cubicBezTo>
                    <a:pt x="635" y="0"/>
                    <a:pt x="88" y="392"/>
                    <a:pt x="52" y="917"/>
                  </a:cubicBezTo>
                  <a:cubicBezTo>
                    <a:pt x="1" y="1481"/>
                    <a:pt x="539" y="1993"/>
                    <a:pt x="1257" y="2057"/>
                  </a:cubicBezTo>
                  <a:cubicBezTo>
                    <a:pt x="1306" y="2062"/>
                    <a:pt x="1356" y="2064"/>
                    <a:pt x="1404" y="2064"/>
                  </a:cubicBezTo>
                  <a:cubicBezTo>
                    <a:pt x="2057" y="2064"/>
                    <a:pt x="2593" y="1672"/>
                    <a:pt x="2641" y="1147"/>
                  </a:cubicBezTo>
                  <a:cubicBezTo>
                    <a:pt x="2692" y="571"/>
                    <a:pt x="2154" y="58"/>
                    <a:pt x="1436" y="7"/>
                  </a:cubicBezTo>
                  <a:cubicBezTo>
                    <a:pt x="1387" y="3"/>
                    <a:pt x="1337" y="0"/>
                    <a:pt x="128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3429335" y="4041413"/>
              <a:ext cx="174129" cy="140959"/>
            </a:xfrm>
            <a:custGeom>
              <a:avLst/>
              <a:gdLst/>
              <a:ahLst/>
              <a:cxnLst/>
              <a:rect l="l" t="t" r="r" b="b"/>
              <a:pathLst>
                <a:path w="2693" h="2180" fill="none" extrusionOk="0">
                  <a:moveTo>
                    <a:pt x="2641" y="1205"/>
                  </a:moveTo>
                  <a:cubicBezTo>
                    <a:pt x="2590" y="1769"/>
                    <a:pt x="1974" y="2179"/>
                    <a:pt x="1257" y="2115"/>
                  </a:cubicBezTo>
                  <a:cubicBezTo>
                    <a:pt x="539" y="2051"/>
                    <a:pt x="1" y="1539"/>
                    <a:pt x="52" y="975"/>
                  </a:cubicBezTo>
                  <a:cubicBezTo>
                    <a:pt x="91" y="411"/>
                    <a:pt x="719" y="1"/>
                    <a:pt x="1436" y="65"/>
                  </a:cubicBezTo>
                  <a:cubicBezTo>
                    <a:pt x="2154" y="116"/>
                    <a:pt x="2692" y="629"/>
                    <a:pt x="2641" y="1205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3711902" y="4342602"/>
              <a:ext cx="174065" cy="134169"/>
            </a:xfrm>
            <a:custGeom>
              <a:avLst/>
              <a:gdLst/>
              <a:ahLst/>
              <a:cxnLst/>
              <a:rect l="l" t="t" r="r" b="b"/>
              <a:pathLst>
                <a:path w="2692" h="2075" extrusionOk="0">
                  <a:moveTo>
                    <a:pt x="1289" y="1"/>
                  </a:moveTo>
                  <a:cubicBezTo>
                    <a:pt x="636" y="1"/>
                    <a:pt x="100" y="393"/>
                    <a:pt x="52" y="930"/>
                  </a:cubicBezTo>
                  <a:cubicBezTo>
                    <a:pt x="1" y="1494"/>
                    <a:pt x="539" y="2006"/>
                    <a:pt x="1257" y="2070"/>
                  </a:cubicBezTo>
                  <a:cubicBezTo>
                    <a:pt x="1298" y="2073"/>
                    <a:pt x="1340" y="2075"/>
                    <a:pt x="1381" y="2075"/>
                  </a:cubicBezTo>
                  <a:cubicBezTo>
                    <a:pt x="2045" y="2075"/>
                    <a:pt x="2605" y="1691"/>
                    <a:pt x="2653" y="1148"/>
                  </a:cubicBezTo>
                  <a:cubicBezTo>
                    <a:pt x="2692" y="584"/>
                    <a:pt x="2154" y="71"/>
                    <a:pt x="1436" y="7"/>
                  </a:cubicBezTo>
                  <a:cubicBezTo>
                    <a:pt x="1386" y="3"/>
                    <a:pt x="1337" y="1"/>
                    <a:pt x="128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3711902" y="4338917"/>
              <a:ext cx="174065" cy="140894"/>
            </a:xfrm>
            <a:custGeom>
              <a:avLst/>
              <a:gdLst/>
              <a:ahLst/>
              <a:cxnLst/>
              <a:rect l="l" t="t" r="r" b="b"/>
              <a:pathLst>
                <a:path w="2692" h="2179" fill="none" extrusionOk="0">
                  <a:moveTo>
                    <a:pt x="2653" y="1205"/>
                  </a:moveTo>
                  <a:cubicBezTo>
                    <a:pt x="2602" y="1781"/>
                    <a:pt x="1974" y="2179"/>
                    <a:pt x="1257" y="2127"/>
                  </a:cubicBezTo>
                  <a:cubicBezTo>
                    <a:pt x="539" y="2063"/>
                    <a:pt x="1" y="1551"/>
                    <a:pt x="52" y="987"/>
                  </a:cubicBezTo>
                  <a:cubicBezTo>
                    <a:pt x="103" y="410"/>
                    <a:pt x="718" y="0"/>
                    <a:pt x="1436" y="64"/>
                  </a:cubicBezTo>
                  <a:cubicBezTo>
                    <a:pt x="2154" y="128"/>
                    <a:pt x="2692" y="641"/>
                    <a:pt x="2653" y="1205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3595901" y="3683515"/>
              <a:ext cx="449969" cy="749086"/>
            </a:xfrm>
            <a:custGeom>
              <a:avLst/>
              <a:gdLst/>
              <a:ahLst/>
              <a:cxnLst/>
              <a:rect l="l" t="t" r="r" b="b"/>
              <a:pathLst>
                <a:path w="6959" h="11585" fill="none" extrusionOk="0">
                  <a:moveTo>
                    <a:pt x="1" y="6984"/>
                  </a:moveTo>
                  <a:lnTo>
                    <a:pt x="2897" y="0"/>
                  </a:lnTo>
                  <a:lnTo>
                    <a:pt x="6959" y="4536"/>
                  </a:lnTo>
                  <a:lnTo>
                    <a:pt x="4383" y="11584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3744233" y="3777920"/>
              <a:ext cx="262714" cy="303320"/>
            </a:xfrm>
            <a:custGeom>
              <a:avLst/>
              <a:gdLst/>
              <a:ahLst/>
              <a:cxnLst/>
              <a:rect l="l" t="t" r="r" b="b"/>
              <a:pathLst>
                <a:path w="4063" h="4691" fill="none" extrusionOk="0">
                  <a:moveTo>
                    <a:pt x="0" y="1"/>
                  </a:moveTo>
                  <a:lnTo>
                    <a:pt x="4063" y="4691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5" name="Google Shape;115;p2"/>
          <p:cNvSpPr/>
          <p:nvPr/>
        </p:nvSpPr>
        <p:spPr>
          <a:xfrm>
            <a:off x="12779559" y="5757188"/>
            <a:ext cx="84943" cy="276755"/>
          </a:xfrm>
          <a:custGeom>
            <a:avLst/>
            <a:gdLst/>
            <a:ahLst/>
            <a:cxnLst/>
            <a:rect l="l" t="t" r="r" b="b"/>
            <a:pathLst>
              <a:path w="577" h="1880" extrusionOk="0">
                <a:moveTo>
                  <a:pt x="577" y="1880"/>
                </a:moveTo>
                <a:cubicBezTo>
                  <a:pt x="577" y="1880"/>
                  <a:pt x="577" y="1880"/>
                  <a:pt x="577" y="1880"/>
                </a:cubicBezTo>
                <a:cubicBezTo>
                  <a:pt x="577" y="1880"/>
                  <a:pt x="577" y="1880"/>
                  <a:pt x="577" y="1880"/>
                </a:cubicBezTo>
                <a:close/>
                <a:moveTo>
                  <a:pt x="577" y="1880"/>
                </a:moveTo>
                <a:lnTo>
                  <a:pt x="577" y="1880"/>
                </a:lnTo>
                <a:lnTo>
                  <a:pt x="577" y="1880"/>
                </a:lnTo>
                <a:close/>
                <a:moveTo>
                  <a:pt x="552" y="1880"/>
                </a:moveTo>
                <a:lnTo>
                  <a:pt x="552" y="1880"/>
                </a:lnTo>
                <a:lnTo>
                  <a:pt x="552" y="1880"/>
                </a:lnTo>
                <a:close/>
                <a:moveTo>
                  <a:pt x="552" y="1855"/>
                </a:moveTo>
                <a:lnTo>
                  <a:pt x="552" y="1855"/>
                </a:lnTo>
                <a:lnTo>
                  <a:pt x="552" y="1855"/>
                </a:lnTo>
                <a:close/>
                <a:moveTo>
                  <a:pt x="552" y="1855"/>
                </a:moveTo>
                <a:lnTo>
                  <a:pt x="552" y="1855"/>
                </a:lnTo>
                <a:lnTo>
                  <a:pt x="552" y="1855"/>
                </a:lnTo>
                <a:close/>
                <a:moveTo>
                  <a:pt x="552" y="1855"/>
                </a:moveTo>
                <a:cubicBezTo>
                  <a:pt x="552" y="1855"/>
                  <a:pt x="552" y="1855"/>
                  <a:pt x="552" y="1855"/>
                </a:cubicBezTo>
                <a:cubicBezTo>
                  <a:pt x="552" y="1855"/>
                  <a:pt x="552" y="1855"/>
                  <a:pt x="552" y="1855"/>
                </a:cubicBezTo>
                <a:close/>
                <a:moveTo>
                  <a:pt x="527" y="1855"/>
                </a:moveTo>
                <a:lnTo>
                  <a:pt x="527" y="1855"/>
                </a:lnTo>
                <a:lnTo>
                  <a:pt x="527" y="1855"/>
                </a:lnTo>
                <a:close/>
                <a:moveTo>
                  <a:pt x="527" y="1830"/>
                </a:moveTo>
                <a:lnTo>
                  <a:pt x="527" y="1830"/>
                </a:lnTo>
                <a:cubicBezTo>
                  <a:pt x="527" y="1830"/>
                  <a:pt x="527" y="1830"/>
                  <a:pt x="527" y="1830"/>
                </a:cubicBezTo>
                <a:close/>
                <a:moveTo>
                  <a:pt x="527" y="1830"/>
                </a:moveTo>
                <a:lnTo>
                  <a:pt x="527" y="1830"/>
                </a:lnTo>
                <a:lnTo>
                  <a:pt x="527" y="1830"/>
                </a:lnTo>
                <a:close/>
                <a:moveTo>
                  <a:pt x="527" y="1830"/>
                </a:moveTo>
                <a:cubicBezTo>
                  <a:pt x="527" y="1830"/>
                  <a:pt x="527" y="1830"/>
                  <a:pt x="527" y="1830"/>
                </a:cubicBezTo>
                <a:cubicBezTo>
                  <a:pt x="527" y="1830"/>
                  <a:pt x="527" y="1830"/>
                  <a:pt x="527" y="1830"/>
                </a:cubicBezTo>
                <a:close/>
                <a:moveTo>
                  <a:pt x="527" y="1830"/>
                </a:moveTo>
                <a:cubicBezTo>
                  <a:pt x="527" y="1830"/>
                  <a:pt x="527" y="1830"/>
                  <a:pt x="527" y="1830"/>
                </a:cubicBezTo>
                <a:cubicBezTo>
                  <a:pt x="527" y="1830"/>
                  <a:pt x="527" y="1830"/>
                  <a:pt x="527" y="1830"/>
                </a:cubicBezTo>
                <a:close/>
                <a:moveTo>
                  <a:pt x="501" y="1830"/>
                </a:moveTo>
                <a:lnTo>
                  <a:pt x="501" y="1805"/>
                </a:lnTo>
                <a:lnTo>
                  <a:pt x="501" y="1830"/>
                </a:lnTo>
                <a:close/>
                <a:moveTo>
                  <a:pt x="501" y="1805"/>
                </a:moveTo>
                <a:cubicBezTo>
                  <a:pt x="501" y="1805"/>
                  <a:pt x="501" y="1805"/>
                  <a:pt x="501" y="1805"/>
                </a:cubicBezTo>
                <a:cubicBezTo>
                  <a:pt x="501" y="1805"/>
                  <a:pt x="501" y="1805"/>
                  <a:pt x="501" y="1805"/>
                </a:cubicBezTo>
                <a:close/>
                <a:moveTo>
                  <a:pt x="501" y="1805"/>
                </a:moveTo>
                <a:lnTo>
                  <a:pt x="501" y="1805"/>
                </a:lnTo>
                <a:lnTo>
                  <a:pt x="501" y="1805"/>
                </a:lnTo>
                <a:close/>
                <a:moveTo>
                  <a:pt x="501" y="1805"/>
                </a:moveTo>
                <a:lnTo>
                  <a:pt x="501" y="1805"/>
                </a:lnTo>
                <a:lnTo>
                  <a:pt x="501" y="1805"/>
                </a:lnTo>
                <a:close/>
                <a:moveTo>
                  <a:pt x="476" y="1805"/>
                </a:moveTo>
                <a:lnTo>
                  <a:pt x="476" y="1805"/>
                </a:lnTo>
                <a:lnTo>
                  <a:pt x="476" y="1805"/>
                </a:lnTo>
                <a:close/>
                <a:moveTo>
                  <a:pt x="476" y="1780"/>
                </a:moveTo>
                <a:lnTo>
                  <a:pt x="476" y="1780"/>
                </a:lnTo>
                <a:lnTo>
                  <a:pt x="476" y="1780"/>
                </a:lnTo>
                <a:close/>
                <a:moveTo>
                  <a:pt x="476" y="1780"/>
                </a:moveTo>
                <a:cubicBezTo>
                  <a:pt x="476" y="1780"/>
                  <a:pt x="476" y="1780"/>
                  <a:pt x="476" y="1780"/>
                </a:cubicBezTo>
                <a:cubicBezTo>
                  <a:pt x="476" y="1780"/>
                  <a:pt x="476" y="1780"/>
                  <a:pt x="476" y="1780"/>
                </a:cubicBezTo>
                <a:close/>
                <a:moveTo>
                  <a:pt x="476" y="1780"/>
                </a:moveTo>
                <a:cubicBezTo>
                  <a:pt x="476" y="1780"/>
                  <a:pt x="476" y="1780"/>
                  <a:pt x="476" y="1780"/>
                </a:cubicBezTo>
                <a:cubicBezTo>
                  <a:pt x="476" y="1780"/>
                  <a:pt x="476" y="1780"/>
                  <a:pt x="476" y="1780"/>
                </a:cubicBezTo>
                <a:close/>
                <a:moveTo>
                  <a:pt x="476" y="1780"/>
                </a:moveTo>
                <a:cubicBezTo>
                  <a:pt x="476" y="1780"/>
                  <a:pt x="476" y="1780"/>
                  <a:pt x="476" y="1780"/>
                </a:cubicBezTo>
                <a:lnTo>
                  <a:pt x="476" y="1780"/>
                </a:lnTo>
                <a:close/>
                <a:moveTo>
                  <a:pt x="451" y="1780"/>
                </a:moveTo>
                <a:cubicBezTo>
                  <a:pt x="451" y="1754"/>
                  <a:pt x="451" y="1754"/>
                  <a:pt x="451" y="1754"/>
                </a:cubicBezTo>
                <a:cubicBezTo>
                  <a:pt x="451" y="1754"/>
                  <a:pt x="451" y="1754"/>
                  <a:pt x="451" y="1780"/>
                </a:cubicBezTo>
                <a:close/>
                <a:moveTo>
                  <a:pt x="451" y="1754"/>
                </a:moveTo>
                <a:cubicBezTo>
                  <a:pt x="451" y="1754"/>
                  <a:pt x="451" y="1754"/>
                  <a:pt x="451" y="1754"/>
                </a:cubicBezTo>
                <a:cubicBezTo>
                  <a:pt x="451" y="1754"/>
                  <a:pt x="451" y="1754"/>
                  <a:pt x="451" y="1754"/>
                </a:cubicBezTo>
                <a:close/>
                <a:moveTo>
                  <a:pt x="451" y="1754"/>
                </a:moveTo>
                <a:cubicBezTo>
                  <a:pt x="451" y="1754"/>
                  <a:pt x="451" y="1754"/>
                  <a:pt x="451" y="1754"/>
                </a:cubicBezTo>
                <a:cubicBezTo>
                  <a:pt x="451" y="1754"/>
                  <a:pt x="451" y="1754"/>
                  <a:pt x="451" y="1754"/>
                </a:cubicBezTo>
                <a:close/>
                <a:moveTo>
                  <a:pt x="451" y="1754"/>
                </a:moveTo>
                <a:lnTo>
                  <a:pt x="451" y="1754"/>
                </a:lnTo>
                <a:cubicBezTo>
                  <a:pt x="451" y="1754"/>
                  <a:pt x="451" y="1754"/>
                  <a:pt x="451" y="1754"/>
                </a:cubicBezTo>
                <a:close/>
                <a:moveTo>
                  <a:pt x="451" y="1754"/>
                </a:moveTo>
                <a:cubicBezTo>
                  <a:pt x="451" y="1754"/>
                  <a:pt x="426" y="1754"/>
                  <a:pt x="426" y="1754"/>
                </a:cubicBezTo>
                <a:cubicBezTo>
                  <a:pt x="426" y="1754"/>
                  <a:pt x="451" y="1754"/>
                  <a:pt x="451" y="1754"/>
                </a:cubicBezTo>
                <a:close/>
                <a:moveTo>
                  <a:pt x="426" y="1729"/>
                </a:moveTo>
                <a:lnTo>
                  <a:pt x="426" y="1729"/>
                </a:lnTo>
                <a:cubicBezTo>
                  <a:pt x="426" y="1729"/>
                  <a:pt x="426" y="1729"/>
                  <a:pt x="426" y="1729"/>
                </a:cubicBezTo>
                <a:close/>
                <a:moveTo>
                  <a:pt x="426" y="1729"/>
                </a:moveTo>
                <a:lnTo>
                  <a:pt x="426" y="1729"/>
                </a:lnTo>
                <a:lnTo>
                  <a:pt x="426" y="1729"/>
                </a:lnTo>
                <a:close/>
                <a:moveTo>
                  <a:pt x="426" y="1729"/>
                </a:moveTo>
                <a:cubicBezTo>
                  <a:pt x="426" y="1729"/>
                  <a:pt x="426" y="1729"/>
                  <a:pt x="426" y="1729"/>
                </a:cubicBezTo>
                <a:cubicBezTo>
                  <a:pt x="426" y="1729"/>
                  <a:pt x="426" y="1729"/>
                  <a:pt x="426" y="1729"/>
                </a:cubicBezTo>
                <a:close/>
                <a:moveTo>
                  <a:pt x="426" y="1729"/>
                </a:moveTo>
                <a:cubicBezTo>
                  <a:pt x="426" y="1729"/>
                  <a:pt x="426" y="1729"/>
                  <a:pt x="426" y="1729"/>
                </a:cubicBezTo>
                <a:cubicBezTo>
                  <a:pt x="426" y="1729"/>
                  <a:pt x="426" y="1729"/>
                  <a:pt x="426" y="1729"/>
                </a:cubicBezTo>
                <a:close/>
                <a:moveTo>
                  <a:pt x="401" y="1704"/>
                </a:moveTo>
                <a:lnTo>
                  <a:pt x="401" y="1704"/>
                </a:lnTo>
                <a:lnTo>
                  <a:pt x="401" y="1704"/>
                </a:lnTo>
                <a:close/>
                <a:moveTo>
                  <a:pt x="401" y="1704"/>
                </a:moveTo>
                <a:cubicBezTo>
                  <a:pt x="401" y="1704"/>
                  <a:pt x="401" y="1704"/>
                  <a:pt x="401" y="1704"/>
                </a:cubicBezTo>
                <a:cubicBezTo>
                  <a:pt x="401" y="1704"/>
                  <a:pt x="401" y="1704"/>
                  <a:pt x="401" y="1704"/>
                </a:cubicBezTo>
                <a:close/>
                <a:moveTo>
                  <a:pt x="401" y="1704"/>
                </a:moveTo>
                <a:cubicBezTo>
                  <a:pt x="401" y="1704"/>
                  <a:pt x="401" y="1704"/>
                  <a:pt x="401" y="1704"/>
                </a:cubicBezTo>
                <a:cubicBezTo>
                  <a:pt x="401" y="1704"/>
                  <a:pt x="401" y="1704"/>
                  <a:pt x="401" y="1704"/>
                </a:cubicBezTo>
                <a:close/>
                <a:moveTo>
                  <a:pt x="401" y="1704"/>
                </a:moveTo>
                <a:cubicBezTo>
                  <a:pt x="401" y="1704"/>
                  <a:pt x="401" y="1704"/>
                  <a:pt x="401" y="1704"/>
                </a:cubicBezTo>
                <a:cubicBezTo>
                  <a:pt x="401" y="1704"/>
                  <a:pt x="401" y="1704"/>
                  <a:pt x="401" y="1704"/>
                </a:cubicBezTo>
                <a:close/>
                <a:moveTo>
                  <a:pt x="376" y="1679"/>
                </a:moveTo>
                <a:lnTo>
                  <a:pt x="376" y="1679"/>
                </a:lnTo>
                <a:lnTo>
                  <a:pt x="376" y="1679"/>
                </a:lnTo>
                <a:close/>
                <a:moveTo>
                  <a:pt x="376" y="1679"/>
                </a:moveTo>
                <a:cubicBezTo>
                  <a:pt x="376" y="1679"/>
                  <a:pt x="376" y="1679"/>
                  <a:pt x="376" y="1679"/>
                </a:cubicBezTo>
                <a:cubicBezTo>
                  <a:pt x="376" y="1679"/>
                  <a:pt x="376" y="1679"/>
                  <a:pt x="376" y="1679"/>
                </a:cubicBezTo>
                <a:close/>
                <a:moveTo>
                  <a:pt x="0" y="201"/>
                </a:moveTo>
                <a:cubicBezTo>
                  <a:pt x="0" y="201"/>
                  <a:pt x="0" y="201"/>
                  <a:pt x="0" y="201"/>
                </a:cubicBezTo>
                <a:cubicBezTo>
                  <a:pt x="0" y="201"/>
                  <a:pt x="0" y="201"/>
                  <a:pt x="0" y="201"/>
                </a:cubicBezTo>
                <a:close/>
                <a:moveTo>
                  <a:pt x="0" y="201"/>
                </a:moveTo>
                <a:lnTo>
                  <a:pt x="0" y="201"/>
                </a:lnTo>
                <a:lnTo>
                  <a:pt x="0" y="201"/>
                </a:lnTo>
                <a:close/>
                <a:moveTo>
                  <a:pt x="0" y="201"/>
                </a:moveTo>
                <a:lnTo>
                  <a:pt x="0" y="201"/>
                </a:lnTo>
                <a:lnTo>
                  <a:pt x="0" y="201"/>
                </a:lnTo>
                <a:close/>
                <a:moveTo>
                  <a:pt x="0" y="176"/>
                </a:moveTo>
                <a:cubicBezTo>
                  <a:pt x="0" y="176"/>
                  <a:pt x="25" y="176"/>
                  <a:pt x="25" y="176"/>
                </a:cubicBezTo>
                <a:cubicBezTo>
                  <a:pt x="25" y="176"/>
                  <a:pt x="0" y="176"/>
                  <a:pt x="0" y="176"/>
                </a:cubicBezTo>
                <a:close/>
                <a:moveTo>
                  <a:pt x="25" y="176"/>
                </a:moveTo>
                <a:cubicBezTo>
                  <a:pt x="25" y="176"/>
                  <a:pt x="25" y="176"/>
                  <a:pt x="25" y="176"/>
                </a:cubicBezTo>
                <a:cubicBezTo>
                  <a:pt x="25" y="176"/>
                  <a:pt x="25" y="176"/>
                  <a:pt x="25" y="176"/>
                </a:cubicBezTo>
                <a:close/>
                <a:moveTo>
                  <a:pt x="25" y="176"/>
                </a:moveTo>
                <a:cubicBezTo>
                  <a:pt x="25" y="176"/>
                  <a:pt x="25" y="176"/>
                  <a:pt x="25" y="176"/>
                </a:cubicBezTo>
                <a:cubicBezTo>
                  <a:pt x="25" y="176"/>
                  <a:pt x="25" y="176"/>
                  <a:pt x="25" y="176"/>
                </a:cubicBezTo>
                <a:close/>
                <a:moveTo>
                  <a:pt x="25" y="176"/>
                </a:moveTo>
                <a:cubicBezTo>
                  <a:pt x="75" y="125"/>
                  <a:pt x="100" y="50"/>
                  <a:pt x="151" y="25"/>
                </a:cubicBezTo>
                <a:cubicBezTo>
                  <a:pt x="100" y="50"/>
                  <a:pt x="75" y="125"/>
                  <a:pt x="25" y="176"/>
                </a:cubicBezTo>
                <a:close/>
                <a:moveTo>
                  <a:pt x="151" y="25"/>
                </a:moveTo>
                <a:cubicBezTo>
                  <a:pt x="151" y="25"/>
                  <a:pt x="151" y="25"/>
                  <a:pt x="151" y="25"/>
                </a:cubicBezTo>
                <a:cubicBezTo>
                  <a:pt x="151" y="25"/>
                  <a:pt x="151" y="25"/>
                  <a:pt x="151" y="25"/>
                </a:cubicBezTo>
                <a:close/>
                <a:moveTo>
                  <a:pt x="151" y="25"/>
                </a:moveTo>
                <a:cubicBezTo>
                  <a:pt x="151" y="0"/>
                  <a:pt x="151" y="0"/>
                  <a:pt x="176" y="0"/>
                </a:cubicBezTo>
                <a:cubicBezTo>
                  <a:pt x="151" y="0"/>
                  <a:pt x="151" y="0"/>
                  <a:pt x="151" y="25"/>
                </a:cubicBezTo>
                <a:close/>
                <a:moveTo>
                  <a:pt x="176" y="0"/>
                </a:moveTo>
                <a:lnTo>
                  <a:pt x="176" y="0"/>
                </a:lnTo>
                <a:lnTo>
                  <a:pt x="176" y="0"/>
                </a:lnTo>
                <a:close/>
                <a:moveTo>
                  <a:pt x="176" y="0"/>
                </a:moveTo>
                <a:cubicBezTo>
                  <a:pt x="176" y="0"/>
                  <a:pt x="176" y="0"/>
                  <a:pt x="176" y="0"/>
                </a:cubicBezTo>
                <a:cubicBezTo>
                  <a:pt x="176" y="0"/>
                  <a:pt x="176" y="0"/>
                  <a:pt x="176" y="0"/>
                </a:cubicBezTo>
                <a:close/>
                <a:moveTo>
                  <a:pt x="176" y="0"/>
                </a:moveTo>
                <a:cubicBezTo>
                  <a:pt x="176" y="0"/>
                  <a:pt x="176" y="0"/>
                  <a:pt x="176" y="0"/>
                </a:cubicBezTo>
                <a:cubicBezTo>
                  <a:pt x="176" y="0"/>
                  <a:pt x="176" y="0"/>
                  <a:pt x="176" y="0"/>
                </a:cubicBezTo>
                <a:close/>
                <a:moveTo>
                  <a:pt x="176" y="0"/>
                </a:moveTo>
                <a:lnTo>
                  <a:pt x="176" y="0"/>
                </a:lnTo>
                <a:lnTo>
                  <a:pt x="176" y="0"/>
                </a:lnTo>
                <a:close/>
              </a:path>
            </a:pathLst>
          </a:custGeom>
          <a:solidFill>
            <a:srgbClr val="FABD9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16" name="Google Shape;116;p2"/>
          <p:cNvGrpSpPr/>
          <p:nvPr/>
        </p:nvGrpSpPr>
        <p:grpSpPr>
          <a:xfrm rot="-3469350">
            <a:off x="9309777" y="5708133"/>
            <a:ext cx="979028" cy="659663"/>
            <a:chOff x="897994" y="4240309"/>
            <a:chExt cx="967900" cy="652165"/>
          </a:xfrm>
        </p:grpSpPr>
        <p:sp>
          <p:nvSpPr>
            <p:cNvPr id="117" name="Google Shape;117;p2"/>
            <p:cNvSpPr/>
            <p:nvPr/>
          </p:nvSpPr>
          <p:spPr>
            <a:xfrm>
              <a:off x="897994" y="4634158"/>
              <a:ext cx="370437" cy="243057"/>
            </a:xfrm>
            <a:custGeom>
              <a:avLst/>
              <a:gdLst/>
              <a:ahLst/>
              <a:cxnLst/>
              <a:rect l="l" t="t" r="r" b="b"/>
              <a:pathLst>
                <a:path w="5729" h="3759" extrusionOk="0">
                  <a:moveTo>
                    <a:pt x="2551" y="1"/>
                  </a:moveTo>
                  <a:cubicBezTo>
                    <a:pt x="1500" y="1"/>
                    <a:pt x="589" y="473"/>
                    <a:pt x="334" y="1239"/>
                  </a:cubicBezTo>
                  <a:cubicBezTo>
                    <a:pt x="1" y="2213"/>
                    <a:pt x="847" y="3277"/>
                    <a:pt x="2205" y="3635"/>
                  </a:cubicBezTo>
                  <a:cubicBezTo>
                    <a:pt x="2518" y="3719"/>
                    <a:pt x="2834" y="3759"/>
                    <a:pt x="3139" y="3759"/>
                  </a:cubicBezTo>
                  <a:cubicBezTo>
                    <a:pt x="4142" y="3759"/>
                    <a:pt x="5027" y="3328"/>
                    <a:pt x="5332" y="2610"/>
                  </a:cubicBezTo>
                  <a:cubicBezTo>
                    <a:pt x="5729" y="1649"/>
                    <a:pt x="4947" y="522"/>
                    <a:pt x="3538" y="137"/>
                  </a:cubicBezTo>
                  <a:cubicBezTo>
                    <a:pt x="3205" y="44"/>
                    <a:pt x="2872" y="1"/>
                    <a:pt x="2551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897994" y="4617281"/>
              <a:ext cx="370437" cy="275193"/>
            </a:xfrm>
            <a:custGeom>
              <a:avLst/>
              <a:gdLst/>
              <a:ahLst/>
              <a:cxnLst/>
              <a:rect l="l" t="t" r="r" b="b"/>
              <a:pathLst>
                <a:path w="5729" h="4256" fill="none" extrusionOk="0">
                  <a:moveTo>
                    <a:pt x="5332" y="2871"/>
                  </a:moveTo>
                  <a:cubicBezTo>
                    <a:pt x="4934" y="3807"/>
                    <a:pt x="3550" y="4255"/>
                    <a:pt x="2205" y="3896"/>
                  </a:cubicBezTo>
                  <a:cubicBezTo>
                    <a:pt x="847" y="3538"/>
                    <a:pt x="1" y="2474"/>
                    <a:pt x="334" y="1500"/>
                  </a:cubicBezTo>
                  <a:cubicBezTo>
                    <a:pt x="667" y="501"/>
                    <a:pt x="2115" y="1"/>
                    <a:pt x="3538" y="398"/>
                  </a:cubicBezTo>
                  <a:cubicBezTo>
                    <a:pt x="4947" y="783"/>
                    <a:pt x="5729" y="1910"/>
                    <a:pt x="5332" y="2871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109306" y="4705155"/>
              <a:ext cx="71320" cy="49788"/>
            </a:xfrm>
            <a:custGeom>
              <a:avLst/>
              <a:gdLst/>
              <a:ahLst/>
              <a:cxnLst/>
              <a:rect l="l" t="t" r="r" b="b"/>
              <a:pathLst>
                <a:path w="1103" h="770" fill="none" extrusionOk="0">
                  <a:moveTo>
                    <a:pt x="0" y="0"/>
                  </a:moveTo>
                  <a:cubicBezTo>
                    <a:pt x="628" y="180"/>
                    <a:pt x="987" y="513"/>
                    <a:pt x="1103" y="769"/>
                  </a:cubicBez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994145" y="4698495"/>
              <a:ext cx="65501" cy="19980"/>
            </a:xfrm>
            <a:custGeom>
              <a:avLst/>
              <a:gdLst/>
              <a:ahLst/>
              <a:cxnLst/>
              <a:rect l="l" t="t" r="r" b="b"/>
              <a:pathLst>
                <a:path w="1013" h="309" fill="none" extrusionOk="0">
                  <a:moveTo>
                    <a:pt x="0" y="308"/>
                  </a:moveTo>
                  <a:cubicBezTo>
                    <a:pt x="218" y="142"/>
                    <a:pt x="564" y="14"/>
                    <a:pt x="1013" y="1"/>
                  </a:cubicBez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228605" y="4240309"/>
              <a:ext cx="637289" cy="585044"/>
            </a:xfrm>
            <a:custGeom>
              <a:avLst/>
              <a:gdLst/>
              <a:ahLst/>
              <a:cxnLst/>
              <a:rect l="l" t="t" r="r" b="b"/>
              <a:pathLst>
                <a:path w="9856" h="9048" fill="none" extrusionOk="0">
                  <a:moveTo>
                    <a:pt x="1" y="9047"/>
                  </a:moveTo>
                  <a:lnTo>
                    <a:pt x="9855" y="0"/>
                  </a:ln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2" name="Google Shape;122;p2"/>
          <p:cNvGrpSpPr/>
          <p:nvPr/>
        </p:nvGrpSpPr>
        <p:grpSpPr>
          <a:xfrm>
            <a:off x="11253337" y="6201948"/>
            <a:ext cx="1607505" cy="782861"/>
            <a:chOff x="1698430" y="4498823"/>
            <a:chExt cx="1589281" cy="773986"/>
          </a:xfrm>
        </p:grpSpPr>
        <p:sp>
          <p:nvSpPr>
            <p:cNvPr id="123" name="Google Shape;123;p2"/>
            <p:cNvSpPr/>
            <p:nvPr/>
          </p:nvSpPr>
          <p:spPr>
            <a:xfrm>
              <a:off x="1698430" y="4919182"/>
              <a:ext cx="299182" cy="231677"/>
            </a:xfrm>
            <a:custGeom>
              <a:avLst/>
              <a:gdLst/>
              <a:ahLst/>
              <a:cxnLst/>
              <a:rect l="l" t="t" r="r" b="b"/>
              <a:pathLst>
                <a:path w="4627" h="3583" extrusionOk="0">
                  <a:moveTo>
                    <a:pt x="1912" y="1"/>
                  </a:moveTo>
                  <a:cubicBezTo>
                    <a:pt x="1110" y="1"/>
                    <a:pt x="438" y="408"/>
                    <a:pt x="257" y="1086"/>
                  </a:cubicBezTo>
                  <a:cubicBezTo>
                    <a:pt x="1" y="1995"/>
                    <a:pt x="718" y="3046"/>
                    <a:pt x="1846" y="3431"/>
                  </a:cubicBezTo>
                  <a:cubicBezTo>
                    <a:pt x="2141" y="3533"/>
                    <a:pt x="2435" y="3582"/>
                    <a:pt x="2714" y="3582"/>
                  </a:cubicBezTo>
                  <a:cubicBezTo>
                    <a:pt x="3512" y="3582"/>
                    <a:pt x="4180" y="3182"/>
                    <a:pt x="4370" y="2508"/>
                  </a:cubicBezTo>
                  <a:cubicBezTo>
                    <a:pt x="4627" y="1598"/>
                    <a:pt x="3909" y="535"/>
                    <a:pt x="2768" y="150"/>
                  </a:cubicBezTo>
                  <a:cubicBezTo>
                    <a:pt x="2477" y="49"/>
                    <a:pt x="2187" y="1"/>
                    <a:pt x="191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698430" y="4903146"/>
              <a:ext cx="299182" cy="263554"/>
            </a:xfrm>
            <a:custGeom>
              <a:avLst/>
              <a:gdLst/>
              <a:ahLst/>
              <a:cxnLst/>
              <a:rect l="l" t="t" r="r" b="b"/>
              <a:pathLst>
                <a:path w="4627" h="4076" fill="none" extrusionOk="0">
                  <a:moveTo>
                    <a:pt x="4370" y="2756"/>
                  </a:moveTo>
                  <a:cubicBezTo>
                    <a:pt x="4114" y="3666"/>
                    <a:pt x="2986" y="4076"/>
                    <a:pt x="1846" y="3679"/>
                  </a:cubicBezTo>
                  <a:cubicBezTo>
                    <a:pt x="718" y="3294"/>
                    <a:pt x="1" y="2243"/>
                    <a:pt x="257" y="1334"/>
                  </a:cubicBezTo>
                  <a:cubicBezTo>
                    <a:pt x="500" y="424"/>
                    <a:pt x="1628" y="1"/>
                    <a:pt x="2768" y="398"/>
                  </a:cubicBezTo>
                  <a:cubicBezTo>
                    <a:pt x="3909" y="783"/>
                    <a:pt x="4627" y="1846"/>
                    <a:pt x="4370" y="275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883231" y="5003435"/>
              <a:ext cx="33171" cy="38990"/>
            </a:xfrm>
            <a:custGeom>
              <a:avLst/>
              <a:gdLst/>
              <a:ahLst/>
              <a:cxnLst/>
              <a:rect l="l" t="t" r="r" b="b"/>
              <a:pathLst>
                <a:path w="513" h="603" fill="none" extrusionOk="0">
                  <a:moveTo>
                    <a:pt x="0" y="0"/>
                  </a:moveTo>
                  <a:cubicBezTo>
                    <a:pt x="256" y="180"/>
                    <a:pt x="436" y="398"/>
                    <a:pt x="513" y="603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777122" y="4983520"/>
              <a:ext cx="68863" cy="23278"/>
            </a:xfrm>
            <a:custGeom>
              <a:avLst/>
              <a:gdLst/>
              <a:ahLst/>
              <a:cxnLst/>
              <a:rect l="l" t="t" r="r" b="b"/>
              <a:pathLst>
                <a:path w="1065" h="360" fill="none" extrusionOk="0">
                  <a:moveTo>
                    <a:pt x="1" y="360"/>
                  </a:moveTo>
                  <a:cubicBezTo>
                    <a:pt x="78" y="103"/>
                    <a:pt x="411" y="14"/>
                    <a:pt x="667" y="14"/>
                  </a:cubicBezTo>
                  <a:cubicBezTo>
                    <a:pt x="795" y="1"/>
                    <a:pt x="936" y="26"/>
                    <a:pt x="1065" y="52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2442482" y="5021152"/>
              <a:ext cx="309139" cy="235750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76" y="0"/>
                  </a:moveTo>
                  <a:cubicBezTo>
                    <a:pt x="1149" y="0"/>
                    <a:pt x="458" y="410"/>
                    <a:pt x="257" y="1098"/>
                  </a:cubicBezTo>
                  <a:cubicBezTo>
                    <a:pt x="1" y="2020"/>
                    <a:pt x="731" y="3084"/>
                    <a:pt x="1897" y="3494"/>
                  </a:cubicBezTo>
                  <a:cubicBezTo>
                    <a:pt x="2202" y="3596"/>
                    <a:pt x="2505" y="3645"/>
                    <a:pt x="2793" y="3645"/>
                  </a:cubicBezTo>
                  <a:cubicBezTo>
                    <a:pt x="3619" y="3645"/>
                    <a:pt x="4312" y="3243"/>
                    <a:pt x="4512" y="2558"/>
                  </a:cubicBezTo>
                  <a:cubicBezTo>
                    <a:pt x="4781" y="1623"/>
                    <a:pt x="4038" y="547"/>
                    <a:pt x="2859" y="149"/>
                  </a:cubicBezTo>
                  <a:cubicBezTo>
                    <a:pt x="2558" y="48"/>
                    <a:pt x="2259" y="0"/>
                    <a:pt x="197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2442482" y="5005116"/>
              <a:ext cx="309139" cy="267692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12" y="2806"/>
                  </a:moveTo>
                  <a:cubicBezTo>
                    <a:pt x="4243" y="3729"/>
                    <a:pt x="3076" y="4139"/>
                    <a:pt x="1897" y="3742"/>
                  </a:cubicBezTo>
                  <a:cubicBezTo>
                    <a:pt x="731" y="3332"/>
                    <a:pt x="1" y="2268"/>
                    <a:pt x="257" y="1346"/>
                  </a:cubicBezTo>
                  <a:cubicBezTo>
                    <a:pt x="526" y="423"/>
                    <a:pt x="1680" y="0"/>
                    <a:pt x="2859" y="397"/>
                  </a:cubicBezTo>
                  <a:cubicBezTo>
                    <a:pt x="4038" y="795"/>
                    <a:pt x="4781" y="1871"/>
                    <a:pt x="4512" y="280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2628123" y="5102043"/>
              <a:ext cx="40671" cy="41447"/>
            </a:xfrm>
            <a:custGeom>
              <a:avLst/>
              <a:gdLst/>
              <a:ahLst/>
              <a:cxnLst/>
              <a:rect l="l" t="t" r="r" b="b"/>
              <a:pathLst>
                <a:path w="629" h="641" fill="none" extrusionOk="0">
                  <a:moveTo>
                    <a:pt x="0" y="0"/>
                  </a:moveTo>
                  <a:cubicBezTo>
                    <a:pt x="308" y="180"/>
                    <a:pt x="526" y="410"/>
                    <a:pt x="628" y="641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2521239" y="5085490"/>
              <a:ext cx="75458" cy="24054"/>
            </a:xfrm>
            <a:custGeom>
              <a:avLst/>
              <a:gdLst/>
              <a:ahLst/>
              <a:cxnLst/>
              <a:rect l="l" t="t" r="r" b="b"/>
              <a:pathLst>
                <a:path w="1167" h="372" fill="none" extrusionOk="0">
                  <a:moveTo>
                    <a:pt x="0" y="372"/>
                  </a:moveTo>
                  <a:cubicBezTo>
                    <a:pt x="77" y="128"/>
                    <a:pt x="423" y="13"/>
                    <a:pt x="731" y="0"/>
                  </a:cubicBezTo>
                  <a:cubicBezTo>
                    <a:pt x="872" y="0"/>
                    <a:pt x="1025" y="26"/>
                    <a:pt x="1166" y="64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960242" y="4498823"/>
              <a:ext cx="1327470" cy="711777"/>
            </a:xfrm>
            <a:custGeom>
              <a:avLst/>
              <a:gdLst/>
              <a:ahLst/>
              <a:cxnLst/>
              <a:rect l="l" t="t" r="r" b="b"/>
              <a:pathLst>
                <a:path w="20530" h="11008" fill="none" extrusionOk="0">
                  <a:moveTo>
                    <a:pt x="1" y="9560"/>
                  </a:moveTo>
                  <a:lnTo>
                    <a:pt x="9022" y="0"/>
                  </a:lnTo>
                  <a:lnTo>
                    <a:pt x="20530" y="1115"/>
                  </a:lnTo>
                  <a:lnTo>
                    <a:pt x="11790" y="11008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2444163" y="4604026"/>
              <a:ext cx="732533" cy="92916"/>
            </a:xfrm>
            <a:custGeom>
              <a:avLst/>
              <a:gdLst/>
              <a:ahLst/>
              <a:cxnLst/>
              <a:rect l="l" t="t" r="r" b="b"/>
              <a:pathLst>
                <a:path w="11329" h="1437" fill="none" extrusionOk="0">
                  <a:moveTo>
                    <a:pt x="1" y="1"/>
                  </a:moveTo>
                  <a:lnTo>
                    <a:pt x="11329" y="1436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3" name="Google Shape;133;p2"/>
          <p:cNvSpPr/>
          <p:nvPr/>
        </p:nvSpPr>
        <p:spPr>
          <a:xfrm>
            <a:off x="7265306" y="-101611"/>
            <a:ext cx="540811" cy="596873"/>
          </a:xfrm>
          <a:custGeom>
            <a:avLst/>
            <a:gdLst/>
            <a:ahLst/>
            <a:cxnLst/>
            <a:rect l="l" t="t" r="r" b="b"/>
            <a:pathLst>
              <a:path w="7177" h="7921" fill="none" extrusionOk="0">
                <a:moveTo>
                  <a:pt x="2000" y="4294"/>
                </a:moveTo>
                <a:cubicBezTo>
                  <a:pt x="3255" y="3986"/>
                  <a:pt x="2051" y="1039"/>
                  <a:pt x="936" y="2102"/>
                </a:cubicBezTo>
                <a:cubicBezTo>
                  <a:pt x="1" y="3012"/>
                  <a:pt x="821" y="6152"/>
                  <a:pt x="2474" y="5229"/>
                </a:cubicBezTo>
                <a:cubicBezTo>
                  <a:pt x="3871" y="4447"/>
                  <a:pt x="4037" y="1923"/>
                  <a:pt x="4063" y="1"/>
                </a:cubicBezTo>
                <a:cubicBezTo>
                  <a:pt x="5331" y="4486"/>
                  <a:pt x="7177" y="7920"/>
                  <a:pt x="7177" y="7920"/>
                </a:cubicBezTo>
              </a:path>
            </a:pathLst>
          </a:custGeom>
          <a:solidFill>
            <a:schemeClr val="accent1"/>
          </a:solidFill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4" name="Google Shape;134;p2"/>
          <p:cNvSpPr txBox="1">
            <a:spLocks noGrp="1"/>
          </p:cNvSpPr>
          <p:nvPr>
            <p:ph type="ctrTitle"/>
          </p:nvPr>
        </p:nvSpPr>
        <p:spPr>
          <a:xfrm>
            <a:off x="3076767" y="1726292"/>
            <a:ext cx="6038400" cy="296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35" name="Google Shape;135;p2"/>
          <p:cNvSpPr txBox="1">
            <a:spLocks noGrp="1"/>
          </p:cNvSpPr>
          <p:nvPr>
            <p:ph type="subTitle" idx="1"/>
          </p:nvPr>
        </p:nvSpPr>
        <p:spPr>
          <a:xfrm>
            <a:off x="3076833" y="4497308"/>
            <a:ext cx="6038400" cy="6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4015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>
            <a:extLst>
              <a:ext uri="{FF2B5EF4-FFF2-40B4-BE49-F238E27FC236}">
                <a16:creationId xmlns:a16="http://schemas.microsoft.com/office/drawing/2014/main" id="{421D6DA9-9A96-4937-9B43-CD228020D044}"/>
              </a:ext>
            </a:extLst>
          </p:cNvPr>
          <p:cNvGrpSpPr/>
          <p:nvPr userDrawn="1"/>
        </p:nvGrpSpPr>
        <p:grpSpPr>
          <a:xfrm>
            <a:off x="-28833" y="0"/>
            <a:ext cx="12220833" cy="6863167"/>
            <a:chOff x="1040581" y="-106768"/>
            <a:chExt cx="12220833" cy="6863167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F744E2B-C2B0-400D-9F2D-04FA540A52FC}"/>
                </a:ext>
              </a:extLst>
            </p:cNvPr>
            <p:cNvSpPr/>
            <p:nvPr/>
          </p:nvSpPr>
          <p:spPr>
            <a:xfrm>
              <a:off x="1051164" y="-96170"/>
              <a:ext cx="12210250" cy="6846846"/>
            </a:xfrm>
            <a:custGeom>
              <a:avLst/>
              <a:gdLst>
                <a:gd name="connsiteX0" fmla="*/ 0 w 12210250"/>
                <a:gd name="connsiteY0" fmla="*/ 0 h 6846846"/>
                <a:gd name="connsiteX1" fmla="*/ 12210250 w 12210250"/>
                <a:gd name="connsiteY1" fmla="*/ 0 h 6846846"/>
                <a:gd name="connsiteX2" fmla="*/ 12210250 w 12210250"/>
                <a:gd name="connsiteY2" fmla="*/ 6846847 h 6846846"/>
                <a:gd name="connsiteX3" fmla="*/ 0 w 12210250"/>
                <a:gd name="connsiteY3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10250" h="6846846">
                  <a:moveTo>
                    <a:pt x="0" y="0"/>
                  </a:moveTo>
                  <a:lnTo>
                    <a:pt x="12210250" y="0"/>
                  </a:lnTo>
                  <a:lnTo>
                    <a:pt x="12210250" y="6846847"/>
                  </a:lnTo>
                  <a:lnTo>
                    <a:pt x="0" y="6846847"/>
                  </a:lnTo>
                  <a:close/>
                </a:path>
              </a:pathLst>
            </a:custGeom>
            <a:solidFill>
              <a:srgbClr val="F8F4EB"/>
            </a:solidFill>
            <a:ln w="118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EBEDD59D-C38D-49B7-905E-180F9D9DF797}"/>
                </a:ext>
              </a:extLst>
            </p:cNvPr>
            <p:cNvSpPr/>
            <p:nvPr/>
          </p:nvSpPr>
          <p:spPr>
            <a:xfrm>
              <a:off x="1263251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4D44BFF-B059-4401-B009-7D3FBF837F58}"/>
                </a:ext>
              </a:extLst>
            </p:cNvPr>
            <p:cNvSpPr/>
            <p:nvPr/>
          </p:nvSpPr>
          <p:spPr>
            <a:xfrm>
              <a:off x="158117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7B94E94-7121-498A-BC2F-29A3DA82AA34}"/>
                </a:ext>
              </a:extLst>
            </p:cNvPr>
            <p:cNvSpPr/>
            <p:nvPr/>
          </p:nvSpPr>
          <p:spPr>
            <a:xfrm>
              <a:off x="189908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B9E499C-B49E-4C05-BDBA-740E07924CB8}"/>
                </a:ext>
              </a:extLst>
            </p:cNvPr>
            <p:cNvSpPr/>
            <p:nvPr/>
          </p:nvSpPr>
          <p:spPr>
            <a:xfrm>
              <a:off x="221700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308B9D3-5143-4CFB-AAF1-0759010B81F8}"/>
                </a:ext>
              </a:extLst>
            </p:cNvPr>
            <p:cNvSpPr/>
            <p:nvPr/>
          </p:nvSpPr>
          <p:spPr>
            <a:xfrm>
              <a:off x="253513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5C427F5-6BA2-43EA-BD2D-BAAAC247060E}"/>
                </a:ext>
              </a:extLst>
            </p:cNvPr>
            <p:cNvSpPr/>
            <p:nvPr/>
          </p:nvSpPr>
          <p:spPr>
            <a:xfrm>
              <a:off x="285305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4017D9E-966A-4366-9262-054C83094BE3}"/>
                </a:ext>
              </a:extLst>
            </p:cNvPr>
            <p:cNvSpPr/>
            <p:nvPr/>
          </p:nvSpPr>
          <p:spPr>
            <a:xfrm>
              <a:off x="317097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5AAD4B0-03E1-4DA1-8C7D-D591940493C1}"/>
                </a:ext>
              </a:extLst>
            </p:cNvPr>
            <p:cNvSpPr/>
            <p:nvPr/>
          </p:nvSpPr>
          <p:spPr>
            <a:xfrm>
              <a:off x="348889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EBBD94D-C25B-4643-95BD-D46CC40F39AD}"/>
                </a:ext>
              </a:extLst>
            </p:cNvPr>
            <p:cNvSpPr/>
            <p:nvPr/>
          </p:nvSpPr>
          <p:spPr>
            <a:xfrm>
              <a:off x="380702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86E307F-78C2-4DC6-95B9-62325D46CE0F}"/>
                </a:ext>
              </a:extLst>
            </p:cNvPr>
            <p:cNvSpPr/>
            <p:nvPr/>
          </p:nvSpPr>
          <p:spPr>
            <a:xfrm>
              <a:off x="412494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6475B9A-204B-458E-81CC-858218BB8532}"/>
                </a:ext>
              </a:extLst>
            </p:cNvPr>
            <p:cNvSpPr/>
            <p:nvPr/>
          </p:nvSpPr>
          <p:spPr>
            <a:xfrm>
              <a:off x="444286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52EBED3-2B4C-43DD-B87B-A5461C74E85D}"/>
                </a:ext>
              </a:extLst>
            </p:cNvPr>
            <p:cNvSpPr/>
            <p:nvPr/>
          </p:nvSpPr>
          <p:spPr>
            <a:xfrm>
              <a:off x="476099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DFE152F-6BA6-48BD-81B2-CFF672F9CB82}"/>
                </a:ext>
              </a:extLst>
            </p:cNvPr>
            <p:cNvSpPr/>
            <p:nvPr/>
          </p:nvSpPr>
          <p:spPr>
            <a:xfrm>
              <a:off x="507891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99C5601-BCD2-4D13-8F99-ADCD1FC277FF}"/>
                </a:ext>
              </a:extLst>
            </p:cNvPr>
            <p:cNvSpPr/>
            <p:nvPr/>
          </p:nvSpPr>
          <p:spPr>
            <a:xfrm>
              <a:off x="539683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37DCF48-F289-437E-ACE7-AD0239D349A4}"/>
                </a:ext>
              </a:extLst>
            </p:cNvPr>
            <p:cNvSpPr/>
            <p:nvPr/>
          </p:nvSpPr>
          <p:spPr>
            <a:xfrm>
              <a:off x="5714753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978B306-565C-48B2-9782-6C9F9D1564BB}"/>
                </a:ext>
              </a:extLst>
            </p:cNvPr>
            <p:cNvSpPr/>
            <p:nvPr/>
          </p:nvSpPr>
          <p:spPr>
            <a:xfrm>
              <a:off x="6032883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B4F3832-C4C4-489E-B11E-BCA24DB0F867}"/>
                </a:ext>
              </a:extLst>
            </p:cNvPr>
            <p:cNvSpPr/>
            <p:nvPr/>
          </p:nvSpPr>
          <p:spPr>
            <a:xfrm>
              <a:off x="6350802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3AB2454-ABED-4A28-A8FD-29DC4F09405E}"/>
                </a:ext>
              </a:extLst>
            </p:cNvPr>
            <p:cNvSpPr/>
            <p:nvPr/>
          </p:nvSpPr>
          <p:spPr>
            <a:xfrm>
              <a:off x="6668721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37ACD04-473F-47B7-93BD-384CC5FB851A}"/>
                </a:ext>
              </a:extLst>
            </p:cNvPr>
            <p:cNvSpPr/>
            <p:nvPr/>
          </p:nvSpPr>
          <p:spPr>
            <a:xfrm>
              <a:off x="698664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A60C7E6-D508-49CB-B3EC-4BDB26BBCEB7}"/>
                </a:ext>
              </a:extLst>
            </p:cNvPr>
            <p:cNvSpPr/>
            <p:nvPr/>
          </p:nvSpPr>
          <p:spPr>
            <a:xfrm>
              <a:off x="7304771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C3BB146C-43BE-4B47-A30D-D3A138B339A4}"/>
                </a:ext>
              </a:extLst>
            </p:cNvPr>
            <p:cNvSpPr/>
            <p:nvPr/>
          </p:nvSpPr>
          <p:spPr>
            <a:xfrm>
              <a:off x="762269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FC8A8263-31D1-42EA-85F2-33AE28CFBE26}"/>
                </a:ext>
              </a:extLst>
            </p:cNvPr>
            <p:cNvSpPr/>
            <p:nvPr/>
          </p:nvSpPr>
          <p:spPr>
            <a:xfrm>
              <a:off x="794060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CC04E98-7D46-4664-AAB6-AED08AF6669D}"/>
                </a:ext>
              </a:extLst>
            </p:cNvPr>
            <p:cNvSpPr/>
            <p:nvPr/>
          </p:nvSpPr>
          <p:spPr>
            <a:xfrm>
              <a:off x="825874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594619B0-2B7E-425F-B0E8-7B3715F2ADC8}"/>
                </a:ext>
              </a:extLst>
            </p:cNvPr>
            <p:cNvSpPr/>
            <p:nvPr/>
          </p:nvSpPr>
          <p:spPr>
            <a:xfrm>
              <a:off x="857665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EC15617F-BBA4-41BB-96A9-631F37DFC0D8}"/>
                </a:ext>
              </a:extLst>
            </p:cNvPr>
            <p:cNvSpPr/>
            <p:nvPr/>
          </p:nvSpPr>
          <p:spPr>
            <a:xfrm>
              <a:off x="889457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874B615-FD7E-48AA-9B6D-D97A15A9F028}"/>
                </a:ext>
              </a:extLst>
            </p:cNvPr>
            <p:cNvSpPr/>
            <p:nvPr/>
          </p:nvSpPr>
          <p:spPr>
            <a:xfrm>
              <a:off x="921249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626B0BA-0D82-4C3E-8ADD-F53D5E1B7F0D}"/>
                </a:ext>
              </a:extLst>
            </p:cNvPr>
            <p:cNvSpPr/>
            <p:nvPr/>
          </p:nvSpPr>
          <p:spPr>
            <a:xfrm>
              <a:off x="953062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D664FF1-6F38-4551-A67C-CA2E623F55FD}"/>
                </a:ext>
              </a:extLst>
            </p:cNvPr>
            <p:cNvSpPr/>
            <p:nvPr/>
          </p:nvSpPr>
          <p:spPr>
            <a:xfrm>
              <a:off x="984854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B6C9073-DC2B-444F-BBAD-5A29EB600959}"/>
                </a:ext>
              </a:extLst>
            </p:cNvPr>
            <p:cNvSpPr/>
            <p:nvPr/>
          </p:nvSpPr>
          <p:spPr>
            <a:xfrm>
              <a:off x="1016646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2FB746E-A42C-48CD-87A2-0E5207186C39}"/>
                </a:ext>
              </a:extLst>
            </p:cNvPr>
            <p:cNvSpPr/>
            <p:nvPr/>
          </p:nvSpPr>
          <p:spPr>
            <a:xfrm>
              <a:off x="1048438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BEA48E4-3954-46DE-BB85-10DDBB6605E5}"/>
                </a:ext>
              </a:extLst>
            </p:cNvPr>
            <p:cNvSpPr/>
            <p:nvPr/>
          </p:nvSpPr>
          <p:spPr>
            <a:xfrm>
              <a:off x="1080251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7DFD9F1-01FA-402E-935C-9F4577A4B3B2}"/>
                </a:ext>
              </a:extLst>
            </p:cNvPr>
            <p:cNvSpPr/>
            <p:nvPr/>
          </p:nvSpPr>
          <p:spPr>
            <a:xfrm>
              <a:off x="1112043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A99293DF-916D-49A9-9A1D-31516CBE86DB}"/>
                </a:ext>
              </a:extLst>
            </p:cNvPr>
            <p:cNvSpPr/>
            <p:nvPr/>
          </p:nvSpPr>
          <p:spPr>
            <a:xfrm>
              <a:off x="1143835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C8C60FD-3758-45D3-A7BC-80F2795A823F}"/>
                </a:ext>
              </a:extLst>
            </p:cNvPr>
            <p:cNvSpPr/>
            <p:nvPr/>
          </p:nvSpPr>
          <p:spPr>
            <a:xfrm>
              <a:off x="1175648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55B1CEA9-9416-4486-8750-562C8A74EB9B}"/>
                </a:ext>
              </a:extLst>
            </p:cNvPr>
            <p:cNvSpPr/>
            <p:nvPr/>
          </p:nvSpPr>
          <p:spPr>
            <a:xfrm>
              <a:off x="1207440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5CCCD6C-CE44-4BF6-8703-267AEED0296D}"/>
                </a:ext>
              </a:extLst>
            </p:cNvPr>
            <p:cNvSpPr/>
            <p:nvPr/>
          </p:nvSpPr>
          <p:spPr>
            <a:xfrm>
              <a:off x="12392323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24CEE692-9951-4C07-B14E-72E18807F4A6}"/>
                </a:ext>
              </a:extLst>
            </p:cNvPr>
            <p:cNvSpPr/>
            <p:nvPr/>
          </p:nvSpPr>
          <p:spPr>
            <a:xfrm>
              <a:off x="12710242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15AD932-E209-4095-98C0-9C06782B90B9}"/>
                </a:ext>
              </a:extLst>
            </p:cNvPr>
            <p:cNvSpPr/>
            <p:nvPr/>
          </p:nvSpPr>
          <p:spPr>
            <a:xfrm>
              <a:off x="13024986" y="-90447"/>
              <a:ext cx="6561" cy="6846846"/>
            </a:xfrm>
            <a:custGeom>
              <a:avLst/>
              <a:gdLst>
                <a:gd name="connsiteX0" fmla="*/ 6562 w 6561"/>
                <a:gd name="connsiteY0" fmla="*/ 0 h 6846846"/>
                <a:gd name="connsiteX1" fmla="*/ 0 w 6561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61" h="6846846">
                  <a:moveTo>
                    <a:pt x="6562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CE26AC0C-D94D-4FE3-A71C-B14B9FC6F3C7}"/>
                </a:ext>
              </a:extLst>
            </p:cNvPr>
            <p:cNvSpPr/>
            <p:nvPr/>
          </p:nvSpPr>
          <p:spPr>
            <a:xfrm>
              <a:off x="1040581" y="6485714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6F120D62-5FC9-4358-9AD9-70CB24F5EDEA}"/>
                </a:ext>
              </a:extLst>
            </p:cNvPr>
            <p:cNvSpPr/>
            <p:nvPr/>
          </p:nvSpPr>
          <p:spPr>
            <a:xfrm>
              <a:off x="1040581" y="6168607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38E687A8-81D4-417A-AD8B-11D5ACF54934}"/>
                </a:ext>
              </a:extLst>
            </p:cNvPr>
            <p:cNvSpPr/>
            <p:nvPr/>
          </p:nvSpPr>
          <p:spPr>
            <a:xfrm>
              <a:off x="1040581" y="5851712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59C633B3-CD39-4380-BC68-5999829C2B20}"/>
                </a:ext>
              </a:extLst>
            </p:cNvPr>
            <p:cNvSpPr/>
            <p:nvPr/>
          </p:nvSpPr>
          <p:spPr>
            <a:xfrm>
              <a:off x="1040581" y="5534816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D6FEC554-09B6-4949-942C-14EDEFF19B6E}"/>
                </a:ext>
              </a:extLst>
            </p:cNvPr>
            <p:cNvSpPr/>
            <p:nvPr/>
          </p:nvSpPr>
          <p:spPr>
            <a:xfrm>
              <a:off x="1040581" y="5217709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7644923-1815-417F-89C5-3C69494A4FAC}"/>
                </a:ext>
              </a:extLst>
            </p:cNvPr>
            <p:cNvSpPr/>
            <p:nvPr/>
          </p:nvSpPr>
          <p:spPr>
            <a:xfrm>
              <a:off x="1040581" y="4900814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7A0FFE50-6F63-4018-A3E0-CCFCCEC2A606}"/>
                </a:ext>
              </a:extLst>
            </p:cNvPr>
            <p:cNvSpPr/>
            <p:nvPr/>
          </p:nvSpPr>
          <p:spPr>
            <a:xfrm>
              <a:off x="1040581" y="4583706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AFCCA53-496B-4164-9ABB-8F7D34574DD2}"/>
                </a:ext>
              </a:extLst>
            </p:cNvPr>
            <p:cNvSpPr/>
            <p:nvPr/>
          </p:nvSpPr>
          <p:spPr>
            <a:xfrm>
              <a:off x="1040581" y="4266811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5C66D529-402B-4FE0-BFE3-EDD345C9A443}"/>
                </a:ext>
              </a:extLst>
            </p:cNvPr>
            <p:cNvSpPr/>
            <p:nvPr/>
          </p:nvSpPr>
          <p:spPr>
            <a:xfrm>
              <a:off x="1040581" y="3949704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7ADE358-E98E-42F4-9BEC-586107326794}"/>
                </a:ext>
              </a:extLst>
            </p:cNvPr>
            <p:cNvSpPr/>
            <p:nvPr/>
          </p:nvSpPr>
          <p:spPr>
            <a:xfrm>
              <a:off x="1040581" y="3632808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5415BE36-2A61-4D30-9A4E-3A7D2A111752}"/>
                </a:ext>
              </a:extLst>
            </p:cNvPr>
            <p:cNvSpPr/>
            <p:nvPr/>
          </p:nvSpPr>
          <p:spPr>
            <a:xfrm>
              <a:off x="1040581" y="3315913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9B48E0DF-C872-4ED1-961F-77F63CE0A861}"/>
                </a:ext>
              </a:extLst>
            </p:cNvPr>
            <p:cNvSpPr/>
            <p:nvPr/>
          </p:nvSpPr>
          <p:spPr>
            <a:xfrm>
              <a:off x="1040581" y="2998806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5424F176-6283-4300-AE7D-7A8A61FAE52D}"/>
                </a:ext>
              </a:extLst>
            </p:cNvPr>
            <p:cNvSpPr/>
            <p:nvPr/>
          </p:nvSpPr>
          <p:spPr>
            <a:xfrm>
              <a:off x="1040581" y="2681910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9229C267-4736-4BD5-87A2-ACE0A03ABDB0}"/>
                </a:ext>
              </a:extLst>
            </p:cNvPr>
            <p:cNvSpPr/>
            <p:nvPr/>
          </p:nvSpPr>
          <p:spPr>
            <a:xfrm>
              <a:off x="1040581" y="2364803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67AA7147-CF2F-483B-9BB1-2106AB730EE8}"/>
                </a:ext>
              </a:extLst>
            </p:cNvPr>
            <p:cNvSpPr/>
            <p:nvPr/>
          </p:nvSpPr>
          <p:spPr>
            <a:xfrm>
              <a:off x="1040581" y="2047908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361C88EA-663F-44D0-93B4-02763EE44236}"/>
                </a:ext>
              </a:extLst>
            </p:cNvPr>
            <p:cNvSpPr/>
            <p:nvPr/>
          </p:nvSpPr>
          <p:spPr>
            <a:xfrm>
              <a:off x="1040581" y="1731012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EC44349A-8F52-4388-9A1A-B2273074F7AC}"/>
                </a:ext>
              </a:extLst>
            </p:cNvPr>
            <p:cNvSpPr/>
            <p:nvPr/>
          </p:nvSpPr>
          <p:spPr>
            <a:xfrm>
              <a:off x="1040581" y="1413905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6EA1A55B-CCD5-4EC6-AAA9-01B896386BCE}"/>
                </a:ext>
              </a:extLst>
            </p:cNvPr>
            <p:cNvSpPr/>
            <p:nvPr/>
          </p:nvSpPr>
          <p:spPr>
            <a:xfrm>
              <a:off x="1040581" y="1097010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66FB6639-578A-4959-ABDA-9251BAE9E4F0}"/>
                </a:ext>
              </a:extLst>
            </p:cNvPr>
            <p:cNvSpPr/>
            <p:nvPr/>
          </p:nvSpPr>
          <p:spPr>
            <a:xfrm>
              <a:off x="1040581" y="779903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67C2E24F-F835-45DF-9E93-9B43E75857B4}"/>
                </a:ext>
              </a:extLst>
            </p:cNvPr>
            <p:cNvSpPr/>
            <p:nvPr/>
          </p:nvSpPr>
          <p:spPr>
            <a:xfrm>
              <a:off x="1040581" y="463007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69118437-0AD6-4AAE-B66F-DA9BF07F3BDD}"/>
                </a:ext>
              </a:extLst>
            </p:cNvPr>
            <p:cNvSpPr/>
            <p:nvPr/>
          </p:nvSpPr>
          <p:spPr>
            <a:xfrm>
              <a:off x="1069578" y="142720"/>
              <a:ext cx="12181252" cy="6571"/>
            </a:xfrm>
            <a:custGeom>
              <a:avLst/>
              <a:gdLst>
                <a:gd name="connsiteX0" fmla="*/ 0 w 12181252"/>
                <a:gd name="connsiteY0" fmla="*/ 0 h 6571"/>
                <a:gd name="connsiteX1" fmla="*/ 12181253 w 12181252"/>
                <a:gd name="connsiteY1" fmla="*/ 6571 h 6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252" h="6571">
                  <a:moveTo>
                    <a:pt x="0" y="0"/>
                  </a:moveTo>
                  <a:lnTo>
                    <a:pt x="12181253" y="6571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1A49D6-EFAD-436F-A3E9-B04D4B2C2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F86D9D-D5D7-4D2A-9736-F04D40C06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F3D158-3563-4E1C-BF84-476C6D08E0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853504-F16D-4925-8823-5B229C665810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AD4896-096F-4ED8-B1F8-458BA05F50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A4670E-E7BC-46A7-9F30-7C15F49EA5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A31E115-E4E7-4965-B87B-AF703ADA4E21}"/>
              </a:ext>
            </a:extLst>
          </p:cNvPr>
          <p:cNvSpPr txBox="1"/>
          <p:nvPr userDrawn="1"/>
        </p:nvSpPr>
        <p:spPr>
          <a:xfrm>
            <a:off x="1216025" y="7038579"/>
            <a:ext cx="10061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| By PowerPointHub.com | PowerPointhubth@gmail.com | Facebook : PowerPoint Hub | Not allow for commercial use. | </a:t>
            </a:r>
          </a:p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Copyright 2021 , Thailand </a:t>
            </a:r>
          </a:p>
        </p:txBody>
      </p:sp>
    </p:spTree>
    <p:extLst>
      <p:ext uri="{BB962C8B-B14F-4D97-AF65-F5344CB8AC3E}">
        <p14:creationId xmlns:p14="http://schemas.microsoft.com/office/powerpoint/2010/main" val="2422349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5" r:id="rId2"/>
    <p:sldLayoutId id="2147483660" r:id="rId3"/>
    <p:sldLayoutId id="2147483665" r:id="rId4"/>
    <p:sldLayoutId id="2147483664" r:id="rId5"/>
    <p:sldLayoutId id="2147483662" r:id="rId6"/>
    <p:sldLayoutId id="2147483663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326D6385-F4CB-4632-82F2-F5B5F87C0702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733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r">
              <a:buNone/>
              <a:defRPr sz="1733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r">
              <a:buNone/>
              <a:defRPr sz="1733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r">
              <a:buNone/>
              <a:defRPr sz="1733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r">
              <a:buNone/>
              <a:defRPr sz="1733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r">
              <a:buNone/>
              <a:defRPr sz="1733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r">
              <a:buNone/>
              <a:defRPr sz="1733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r">
              <a:buNone/>
              <a:defRPr sz="1733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r">
              <a:buNone/>
              <a:defRPr sz="1733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A9D3FF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A9D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5688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326D6385-F4CB-4632-82F2-F5B5F87C0702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733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r">
              <a:buNone/>
              <a:defRPr sz="1733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r">
              <a:buNone/>
              <a:defRPr sz="1733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r">
              <a:buNone/>
              <a:defRPr sz="1733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r">
              <a:buNone/>
              <a:defRPr sz="1733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r">
              <a:buNone/>
              <a:defRPr sz="1733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r">
              <a:buNone/>
              <a:defRPr sz="1733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r">
              <a:buNone/>
              <a:defRPr sz="1733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r">
              <a:buNone/>
              <a:defRPr sz="1733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A9D3FF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A9D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05506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3452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2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3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4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26" Type="http://schemas.openxmlformats.org/officeDocument/2006/relationships/image" Target="../media/image59.png"/><Relationship Id="rId21" Type="http://schemas.openxmlformats.org/officeDocument/2006/relationships/image" Target="../media/image54.png"/><Relationship Id="rId34" Type="http://schemas.openxmlformats.org/officeDocument/2006/relationships/slide" Target="slide37.xml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5" Type="http://schemas.openxmlformats.org/officeDocument/2006/relationships/image" Target="../media/image58.png"/><Relationship Id="rId33" Type="http://schemas.openxmlformats.org/officeDocument/2006/relationships/slide" Target="slide36.xml"/><Relationship Id="rId38" Type="http://schemas.openxmlformats.org/officeDocument/2006/relationships/image" Target="../media/image6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9.png"/><Relationship Id="rId20" Type="http://schemas.openxmlformats.org/officeDocument/2006/relationships/image" Target="../media/image53.png"/><Relationship Id="rId29" Type="http://schemas.openxmlformats.org/officeDocument/2006/relationships/slide" Target="slide3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24" Type="http://schemas.openxmlformats.org/officeDocument/2006/relationships/image" Target="../media/image57.png"/><Relationship Id="rId32" Type="http://schemas.openxmlformats.org/officeDocument/2006/relationships/slide" Target="slide35.xml"/><Relationship Id="rId37" Type="http://schemas.openxmlformats.org/officeDocument/2006/relationships/slide" Target="slide41.xml"/><Relationship Id="rId5" Type="http://schemas.openxmlformats.org/officeDocument/2006/relationships/audio" Target="../media/audio1.wav"/><Relationship Id="rId15" Type="http://schemas.openxmlformats.org/officeDocument/2006/relationships/image" Target="../media/image48.png"/><Relationship Id="rId23" Type="http://schemas.openxmlformats.org/officeDocument/2006/relationships/image" Target="../media/image56.png"/><Relationship Id="rId28" Type="http://schemas.openxmlformats.org/officeDocument/2006/relationships/image" Target="../media/image61.png"/><Relationship Id="rId36" Type="http://schemas.openxmlformats.org/officeDocument/2006/relationships/slide" Target="slide38.xml"/><Relationship Id="rId10" Type="http://schemas.openxmlformats.org/officeDocument/2006/relationships/image" Target="../media/image43.png"/><Relationship Id="rId19" Type="http://schemas.openxmlformats.org/officeDocument/2006/relationships/image" Target="../media/image52.png"/><Relationship Id="rId31" Type="http://schemas.openxmlformats.org/officeDocument/2006/relationships/slide" Target="slide34.xml"/><Relationship Id="rId4" Type="http://schemas.openxmlformats.org/officeDocument/2006/relationships/audio" Target="../media/audio3.wav"/><Relationship Id="rId9" Type="http://schemas.openxmlformats.org/officeDocument/2006/relationships/image" Target="../media/image42.png"/><Relationship Id="rId14" Type="http://schemas.openxmlformats.org/officeDocument/2006/relationships/image" Target="../media/image47.png"/><Relationship Id="rId22" Type="http://schemas.openxmlformats.org/officeDocument/2006/relationships/image" Target="../media/image55.png"/><Relationship Id="rId27" Type="http://schemas.openxmlformats.org/officeDocument/2006/relationships/image" Target="../media/image60.png"/><Relationship Id="rId30" Type="http://schemas.openxmlformats.org/officeDocument/2006/relationships/slide" Target="slide33.xml"/><Relationship Id="rId35" Type="http://schemas.openxmlformats.org/officeDocument/2006/relationships/slide" Target="slide39.xml"/><Relationship Id="rId8" Type="http://schemas.openxmlformats.org/officeDocument/2006/relationships/image" Target="../media/image41.png"/><Relationship Id="rId3" Type="http://schemas.openxmlformats.org/officeDocument/2006/relationships/audio" Target="../media/audio2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slide" Target="slide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slide" Target="slide3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1.xml"/><Relationship Id="rId4" Type="http://schemas.openxmlformats.org/officeDocument/2006/relationships/image" Target="../media/image6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slide" Target="slide3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1.xml"/><Relationship Id="rId4" Type="http://schemas.openxmlformats.org/officeDocument/2006/relationships/image" Target="../media/image2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slide" Target="slide3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1.xml"/><Relationship Id="rId4" Type="http://schemas.openxmlformats.org/officeDocument/2006/relationships/image" Target="../media/image6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slide" Target="slide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slide" Target="slide3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slide" Target="slide3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8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8234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5255" y="137536"/>
            <a:ext cx="11298446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5833B25-E80E-44D2-AEAA-95AD55B87545}"/>
              </a:ext>
            </a:extLst>
          </p:cNvPr>
          <p:cNvSpPr txBox="1"/>
          <p:nvPr/>
        </p:nvSpPr>
        <p:spPr>
          <a:xfrm>
            <a:off x="3229042" y="444568"/>
            <a:ext cx="54168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6600" b="1" dirty="0">
              <a:latin typeface="Comic Sans MS" panose="030F0702030302020204" pitchFamily="66" charset="0"/>
              <a:cs typeface="2005_iannnnnMTV" panose="02000000000000000000" pitchFamily="2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AF7147C-FAAA-4247-AF3D-0EF102BE7C95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58328D-7129-400B-AF94-3A4D4B2DEF1D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6A7CDE1-3190-4AB9-95FA-4BAA4877046C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EA566F9-7F11-45A0-BC03-FFCEDB9218F0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6045C2-D7AB-4EF9-8FAD-AFF28423CDC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F3C0248-9156-4122-A938-593E69E0D47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0DAADF2-3ABD-48C3-A635-BA3E6F8126B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11CFA62-22D3-47A2-8707-CCD008E43816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8255049-1A64-4CCC-84BE-86A122EC4657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F99B419-C4E7-43DC-A24B-29C6E2055AF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5FAE86E-8D77-4A7D-A02B-0DC805A45F67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11C2716-C414-4E3D-BAFF-A8F6E7EFDEC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6E27DA-F163-4E61-8468-6ECA54FC5847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798016B-0875-4A40-8DF1-6E75109D27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241B926-9FFE-45F1-8B48-8BEEAC8E9391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4BB0076-D9A6-4682-A278-8E1246F40522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60A4257-8F0D-4E5E-A525-DCF22CD7BB3A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DD0765-9831-4C11-A038-9172CC4670C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F4D7E47-F1B9-4F91-8F67-1B41EBA19EBF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EC9C528-1AF7-440C-8B3F-A1F7E44023CB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25833B25-E80E-44D2-AEAA-95AD55B87545}"/>
              </a:ext>
            </a:extLst>
          </p:cNvPr>
          <p:cNvSpPr txBox="1"/>
          <p:nvPr/>
        </p:nvSpPr>
        <p:spPr>
          <a:xfrm>
            <a:off x="806562" y="5294441"/>
            <a:ext cx="110193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play the violin</a:t>
            </a:r>
          </a:p>
        </p:txBody>
      </p:sp>
      <p:pic>
        <p:nvPicPr>
          <p:cNvPr id="6146" name="Picture 2" descr="Cartoon little girl playing a violin 15220256 Vector Art at Vecteez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047" y="1155445"/>
            <a:ext cx="3286657" cy="394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Halka 3">
            <a:extLst>
              <a:ext uri="{FF2B5EF4-FFF2-40B4-BE49-F238E27FC236}">
                <a16:creationId xmlns:a16="http://schemas.microsoft.com/office/drawing/2014/main" id="{8FA1DCA3-52A1-42E7-A69F-ACD0863EB54A}"/>
              </a:ext>
            </a:extLst>
          </p:cNvPr>
          <p:cNvSpPr/>
          <p:nvPr/>
        </p:nvSpPr>
        <p:spPr>
          <a:xfrm>
            <a:off x="-9672353" y="-8897049"/>
            <a:ext cx="29226799" cy="24046511"/>
          </a:xfrm>
          <a:custGeom>
            <a:avLst/>
            <a:gdLst>
              <a:gd name="connsiteX0" fmla="*/ 0 w 5832648"/>
              <a:gd name="connsiteY0" fmla="*/ 2880320 h 5760640"/>
              <a:gd name="connsiteX1" fmla="*/ 2916324 w 5832648"/>
              <a:gd name="connsiteY1" fmla="*/ 0 h 5760640"/>
              <a:gd name="connsiteX2" fmla="*/ 5832648 w 5832648"/>
              <a:gd name="connsiteY2" fmla="*/ 2880320 h 5760640"/>
              <a:gd name="connsiteX3" fmla="*/ 2916324 w 5832648"/>
              <a:gd name="connsiteY3" fmla="*/ 5760640 h 5760640"/>
              <a:gd name="connsiteX4" fmla="*/ 0 w 5832648"/>
              <a:gd name="connsiteY4" fmla="*/ 2880320 h 5760640"/>
              <a:gd name="connsiteX5" fmla="*/ 2337322 w 5832648"/>
              <a:gd name="connsiteY5" fmla="*/ 2880320 h 5760640"/>
              <a:gd name="connsiteX6" fmla="*/ 2916324 w 5832648"/>
              <a:gd name="connsiteY6" fmla="*/ 3423318 h 5760640"/>
              <a:gd name="connsiteX7" fmla="*/ 3495326 w 5832648"/>
              <a:gd name="connsiteY7" fmla="*/ 2880320 h 5760640"/>
              <a:gd name="connsiteX8" fmla="*/ 2916324 w 5832648"/>
              <a:gd name="connsiteY8" fmla="*/ 2337322 h 5760640"/>
              <a:gd name="connsiteX9" fmla="*/ 2337322 w 5832648"/>
              <a:gd name="connsiteY9" fmla="*/ 2880320 h 5760640"/>
              <a:gd name="connsiteX0" fmla="*/ 607880 w 6440528"/>
              <a:gd name="connsiteY0" fmla="*/ 3263854 h 6144174"/>
              <a:gd name="connsiteX1" fmla="*/ 243598 w 6440528"/>
              <a:gd name="connsiteY1" fmla="*/ 342730 h 6144174"/>
              <a:gd name="connsiteX2" fmla="*/ 3524204 w 6440528"/>
              <a:gd name="connsiteY2" fmla="*/ 383534 h 6144174"/>
              <a:gd name="connsiteX3" fmla="*/ 6440528 w 6440528"/>
              <a:gd name="connsiteY3" fmla="*/ 3263854 h 6144174"/>
              <a:gd name="connsiteX4" fmla="*/ 3524204 w 6440528"/>
              <a:gd name="connsiteY4" fmla="*/ 6144174 h 6144174"/>
              <a:gd name="connsiteX5" fmla="*/ 607880 w 6440528"/>
              <a:gd name="connsiteY5" fmla="*/ 3263854 h 6144174"/>
              <a:gd name="connsiteX6" fmla="*/ 2945202 w 6440528"/>
              <a:gd name="connsiteY6" fmla="*/ 3263854 h 6144174"/>
              <a:gd name="connsiteX7" fmla="*/ 3524204 w 6440528"/>
              <a:gd name="connsiteY7" fmla="*/ 3806852 h 6144174"/>
              <a:gd name="connsiteX8" fmla="*/ 4103206 w 6440528"/>
              <a:gd name="connsiteY8" fmla="*/ 3263854 h 6144174"/>
              <a:gd name="connsiteX9" fmla="*/ 3524204 w 6440528"/>
              <a:gd name="connsiteY9" fmla="*/ 2720856 h 6144174"/>
              <a:gd name="connsiteX10" fmla="*/ 2945202 w 6440528"/>
              <a:gd name="connsiteY10" fmla="*/ 3263854 h 6144174"/>
              <a:gd name="connsiteX0" fmla="*/ 607880 w 7224084"/>
              <a:gd name="connsiteY0" fmla="*/ 3139674 h 6019994"/>
              <a:gd name="connsiteX1" fmla="*/ 243598 w 7224084"/>
              <a:gd name="connsiteY1" fmla="*/ 218550 h 6019994"/>
              <a:gd name="connsiteX2" fmla="*/ 3524204 w 7224084"/>
              <a:gd name="connsiteY2" fmla="*/ 259354 h 6019994"/>
              <a:gd name="connsiteX3" fmla="*/ 7025398 w 7224084"/>
              <a:gd name="connsiteY3" fmla="*/ 199500 h 6019994"/>
              <a:gd name="connsiteX4" fmla="*/ 6440528 w 7224084"/>
              <a:gd name="connsiteY4" fmla="*/ 3139674 h 6019994"/>
              <a:gd name="connsiteX5" fmla="*/ 3524204 w 7224084"/>
              <a:gd name="connsiteY5" fmla="*/ 6019994 h 6019994"/>
              <a:gd name="connsiteX6" fmla="*/ 607880 w 7224084"/>
              <a:gd name="connsiteY6" fmla="*/ 3139674 h 6019994"/>
              <a:gd name="connsiteX7" fmla="*/ 2945202 w 7224084"/>
              <a:gd name="connsiteY7" fmla="*/ 3139674 h 6019994"/>
              <a:gd name="connsiteX8" fmla="*/ 3524204 w 7224084"/>
              <a:gd name="connsiteY8" fmla="*/ 3682672 h 6019994"/>
              <a:gd name="connsiteX9" fmla="*/ 4103206 w 7224084"/>
              <a:gd name="connsiteY9" fmla="*/ 3139674 h 6019994"/>
              <a:gd name="connsiteX10" fmla="*/ 3524204 w 7224084"/>
              <a:gd name="connsiteY10" fmla="*/ 2596676 h 6019994"/>
              <a:gd name="connsiteX11" fmla="*/ 2945202 w 7224084"/>
              <a:gd name="connsiteY11" fmla="*/ 3139674 h 6019994"/>
              <a:gd name="connsiteX0" fmla="*/ 607880 w 8608291"/>
              <a:gd name="connsiteY0" fmla="*/ 3139674 h 6750591"/>
              <a:gd name="connsiteX1" fmla="*/ 243598 w 8608291"/>
              <a:gd name="connsiteY1" fmla="*/ 218550 h 6750591"/>
              <a:gd name="connsiteX2" fmla="*/ 3524204 w 8608291"/>
              <a:gd name="connsiteY2" fmla="*/ 259354 h 6750591"/>
              <a:gd name="connsiteX3" fmla="*/ 7025398 w 8608291"/>
              <a:gd name="connsiteY3" fmla="*/ 199500 h 6750591"/>
              <a:gd name="connsiteX4" fmla="*/ 8478878 w 8608291"/>
              <a:gd name="connsiteY4" fmla="*/ 6263874 h 6750591"/>
              <a:gd name="connsiteX5" fmla="*/ 3524204 w 8608291"/>
              <a:gd name="connsiteY5" fmla="*/ 6019994 h 6750591"/>
              <a:gd name="connsiteX6" fmla="*/ 607880 w 8608291"/>
              <a:gd name="connsiteY6" fmla="*/ 3139674 h 6750591"/>
              <a:gd name="connsiteX7" fmla="*/ 2945202 w 8608291"/>
              <a:gd name="connsiteY7" fmla="*/ 3139674 h 6750591"/>
              <a:gd name="connsiteX8" fmla="*/ 3524204 w 8608291"/>
              <a:gd name="connsiteY8" fmla="*/ 3682672 h 6750591"/>
              <a:gd name="connsiteX9" fmla="*/ 4103206 w 8608291"/>
              <a:gd name="connsiteY9" fmla="*/ 3139674 h 6750591"/>
              <a:gd name="connsiteX10" fmla="*/ 3524204 w 8608291"/>
              <a:gd name="connsiteY10" fmla="*/ 2596676 h 6750591"/>
              <a:gd name="connsiteX11" fmla="*/ 2945202 w 8608291"/>
              <a:gd name="connsiteY11" fmla="*/ 3139674 h 6750591"/>
              <a:gd name="connsiteX0" fmla="*/ 3132736 w 11500120"/>
              <a:gd name="connsiteY0" fmla="*/ 3139674 h 7220147"/>
              <a:gd name="connsiteX1" fmla="*/ 2768454 w 11500120"/>
              <a:gd name="connsiteY1" fmla="*/ 218550 h 7220147"/>
              <a:gd name="connsiteX2" fmla="*/ 6049060 w 11500120"/>
              <a:gd name="connsiteY2" fmla="*/ 259354 h 7220147"/>
              <a:gd name="connsiteX3" fmla="*/ 9550254 w 11500120"/>
              <a:gd name="connsiteY3" fmla="*/ 199500 h 7220147"/>
              <a:gd name="connsiteX4" fmla="*/ 11003734 w 11500120"/>
              <a:gd name="connsiteY4" fmla="*/ 6263874 h 7220147"/>
              <a:gd name="connsiteX5" fmla="*/ 276910 w 11500120"/>
              <a:gd name="connsiteY5" fmla="*/ 6896294 h 7220147"/>
              <a:gd name="connsiteX6" fmla="*/ 3132736 w 11500120"/>
              <a:gd name="connsiteY6" fmla="*/ 3139674 h 7220147"/>
              <a:gd name="connsiteX7" fmla="*/ 5470058 w 11500120"/>
              <a:gd name="connsiteY7" fmla="*/ 3139674 h 7220147"/>
              <a:gd name="connsiteX8" fmla="*/ 6049060 w 11500120"/>
              <a:gd name="connsiteY8" fmla="*/ 3682672 h 7220147"/>
              <a:gd name="connsiteX9" fmla="*/ 6628062 w 11500120"/>
              <a:gd name="connsiteY9" fmla="*/ 3139674 h 7220147"/>
              <a:gd name="connsiteX10" fmla="*/ 6049060 w 11500120"/>
              <a:gd name="connsiteY10" fmla="*/ 2596676 h 7220147"/>
              <a:gd name="connsiteX11" fmla="*/ 5470058 w 11500120"/>
              <a:gd name="connsiteY11" fmla="*/ 3139674 h 7220147"/>
              <a:gd name="connsiteX0" fmla="*/ 3117946 w 11485330"/>
              <a:gd name="connsiteY0" fmla="*/ 3942271 h 8022744"/>
              <a:gd name="connsiteX1" fmla="*/ 1077264 w 11485330"/>
              <a:gd name="connsiteY1" fmla="*/ 106747 h 8022744"/>
              <a:gd name="connsiteX2" fmla="*/ 6034270 w 11485330"/>
              <a:gd name="connsiteY2" fmla="*/ 1061951 h 8022744"/>
              <a:gd name="connsiteX3" fmla="*/ 9535464 w 11485330"/>
              <a:gd name="connsiteY3" fmla="*/ 1002097 h 8022744"/>
              <a:gd name="connsiteX4" fmla="*/ 10988944 w 11485330"/>
              <a:gd name="connsiteY4" fmla="*/ 7066471 h 8022744"/>
              <a:gd name="connsiteX5" fmla="*/ 262120 w 11485330"/>
              <a:gd name="connsiteY5" fmla="*/ 7698891 h 8022744"/>
              <a:gd name="connsiteX6" fmla="*/ 3117946 w 11485330"/>
              <a:gd name="connsiteY6" fmla="*/ 3942271 h 8022744"/>
              <a:gd name="connsiteX7" fmla="*/ 5455268 w 11485330"/>
              <a:gd name="connsiteY7" fmla="*/ 3942271 h 8022744"/>
              <a:gd name="connsiteX8" fmla="*/ 6034270 w 11485330"/>
              <a:gd name="connsiteY8" fmla="*/ 4485269 h 8022744"/>
              <a:gd name="connsiteX9" fmla="*/ 6613272 w 11485330"/>
              <a:gd name="connsiteY9" fmla="*/ 3942271 h 8022744"/>
              <a:gd name="connsiteX10" fmla="*/ 6034270 w 11485330"/>
              <a:gd name="connsiteY10" fmla="*/ 3399273 h 8022744"/>
              <a:gd name="connsiteX11" fmla="*/ 5455268 w 11485330"/>
              <a:gd name="connsiteY11" fmla="*/ 3942271 h 8022744"/>
              <a:gd name="connsiteX0" fmla="*/ 3117946 w 11485330"/>
              <a:gd name="connsiteY0" fmla="*/ 5106236 h 9186709"/>
              <a:gd name="connsiteX1" fmla="*/ 1077264 w 11485330"/>
              <a:gd name="connsiteY1" fmla="*/ 1270712 h 9186709"/>
              <a:gd name="connsiteX2" fmla="*/ 6643870 w 11485330"/>
              <a:gd name="connsiteY2" fmla="*/ 16116 h 9186709"/>
              <a:gd name="connsiteX3" fmla="*/ 9535464 w 11485330"/>
              <a:gd name="connsiteY3" fmla="*/ 2166062 h 9186709"/>
              <a:gd name="connsiteX4" fmla="*/ 10988944 w 11485330"/>
              <a:gd name="connsiteY4" fmla="*/ 8230436 h 9186709"/>
              <a:gd name="connsiteX5" fmla="*/ 262120 w 11485330"/>
              <a:gd name="connsiteY5" fmla="*/ 8862856 h 9186709"/>
              <a:gd name="connsiteX6" fmla="*/ 3117946 w 11485330"/>
              <a:gd name="connsiteY6" fmla="*/ 5106236 h 9186709"/>
              <a:gd name="connsiteX7" fmla="*/ 5455268 w 11485330"/>
              <a:gd name="connsiteY7" fmla="*/ 5106236 h 9186709"/>
              <a:gd name="connsiteX8" fmla="*/ 6034270 w 11485330"/>
              <a:gd name="connsiteY8" fmla="*/ 5649234 h 9186709"/>
              <a:gd name="connsiteX9" fmla="*/ 6613272 w 11485330"/>
              <a:gd name="connsiteY9" fmla="*/ 5106236 h 9186709"/>
              <a:gd name="connsiteX10" fmla="*/ 6034270 w 11485330"/>
              <a:gd name="connsiteY10" fmla="*/ 4563238 h 9186709"/>
              <a:gd name="connsiteX11" fmla="*/ 5455268 w 11485330"/>
              <a:gd name="connsiteY11" fmla="*/ 5106236 h 9186709"/>
              <a:gd name="connsiteX0" fmla="*/ 3117946 w 13191594"/>
              <a:gd name="connsiteY0" fmla="*/ 5737390 h 9958375"/>
              <a:gd name="connsiteX1" fmla="*/ 1077264 w 13191594"/>
              <a:gd name="connsiteY1" fmla="*/ 1901866 h 9958375"/>
              <a:gd name="connsiteX2" fmla="*/ 6643870 w 13191594"/>
              <a:gd name="connsiteY2" fmla="*/ 647270 h 9958375"/>
              <a:gd name="connsiteX3" fmla="*/ 13002564 w 13191594"/>
              <a:gd name="connsiteY3" fmla="*/ 168316 h 9958375"/>
              <a:gd name="connsiteX4" fmla="*/ 10988944 w 13191594"/>
              <a:gd name="connsiteY4" fmla="*/ 8861590 h 9958375"/>
              <a:gd name="connsiteX5" fmla="*/ 262120 w 13191594"/>
              <a:gd name="connsiteY5" fmla="*/ 9494010 h 9958375"/>
              <a:gd name="connsiteX6" fmla="*/ 3117946 w 13191594"/>
              <a:gd name="connsiteY6" fmla="*/ 5737390 h 9958375"/>
              <a:gd name="connsiteX7" fmla="*/ 5455268 w 13191594"/>
              <a:gd name="connsiteY7" fmla="*/ 5737390 h 9958375"/>
              <a:gd name="connsiteX8" fmla="*/ 6034270 w 13191594"/>
              <a:gd name="connsiteY8" fmla="*/ 6280388 h 9958375"/>
              <a:gd name="connsiteX9" fmla="*/ 6613272 w 13191594"/>
              <a:gd name="connsiteY9" fmla="*/ 5737390 h 9958375"/>
              <a:gd name="connsiteX10" fmla="*/ 6034270 w 13191594"/>
              <a:gd name="connsiteY10" fmla="*/ 5194392 h 9958375"/>
              <a:gd name="connsiteX11" fmla="*/ 5455268 w 13191594"/>
              <a:gd name="connsiteY11" fmla="*/ 5737390 h 9958375"/>
              <a:gd name="connsiteX0" fmla="*/ 427271 w 14044219"/>
              <a:gd name="connsiteY0" fmla="*/ 5737390 h 9958375"/>
              <a:gd name="connsiteX1" fmla="*/ 1929889 w 14044219"/>
              <a:gd name="connsiteY1" fmla="*/ 1901866 h 9958375"/>
              <a:gd name="connsiteX2" fmla="*/ 7496495 w 14044219"/>
              <a:gd name="connsiteY2" fmla="*/ 647270 h 9958375"/>
              <a:gd name="connsiteX3" fmla="*/ 13855189 w 14044219"/>
              <a:gd name="connsiteY3" fmla="*/ 168316 h 9958375"/>
              <a:gd name="connsiteX4" fmla="*/ 11841569 w 14044219"/>
              <a:gd name="connsiteY4" fmla="*/ 8861590 h 9958375"/>
              <a:gd name="connsiteX5" fmla="*/ 1114745 w 14044219"/>
              <a:gd name="connsiteY5" fmla="*/ 9494010 h 9958375"/>
              <a:gd name="connsiteX6" fmla="*/ 427271 w 14044219"/>
              <a:gd name="connsiteY6" fmla="*/ 5737390 h 9958375"/>
              <a:gd name="connsiteX7" fmla="*/ 6307893 w 14044219"/>
              <a:gd name="connsiteY7" fmla="*/ 5737390 h 9958375"/>
              <a:gd name="connsiteX8" fmla="*/ 6886895 w 14044219"/>
              <a:gd name="connsiteY8" fmla="*/ 6280388 h 9958375"/>
              <a:gd name="connsiteX9" fmla="*/ 7465897 w 14044219"/>
              <a:gd name="connsiteY9" fmla="*/ 5737390 h 9958375"/>
              <a:gd name="connsiteX10" fmla="*/ 6886895 w 14044219"/>
              <a:gd name="connsiteY10" fmla="*/ 5194392 h 9958375"/>
              <a:gd name="connsiteX11" fmla="*/ 6307893 w 14044219"/>
              <a:gd name="connsiteY11" fmla="*/ 5737390 h 9958375"/>
              <a:gd name="connsiteX0" fmla="*/ 340694 w 13957642"/>
              <a:gd name="connsiteY0" fmla="*/ 6293101 h 10514086"/>
              <a:gd name="connsiteX1" fmla="*/ 243112 w 13957642"/>
              <a:gd name="connsiteY1" fmla="*/ 95377 h 10514086"/>
              <a:gd name="connsiteX2" fmla="*/ 7409918 w 13957642"/>
              <a:gd name="connsiteY2" fmla="*/ 1202981 h 10514086"/>
              <a:gd name="connsiteX3" fmla="*/ 13768612 w 13957642"/>
              <a:gd name="connsiteY3" fmla="*/ 724027 h 10514086"/>
              <a:gd name="connsiteX4" fmla="*/ 11754992 w 13957642"/>
              <a:gd name="connsiteY4" fmla="*/ 9417301 h 10514086"/>
              <a:gd name="connsiteX5" fmla="*/ 1028168 w 13957642"/>
              <a:gd name="connsiteY5" fmla="*/ 10049721 h 10514086"/>
              <a:gd name="connsiteX6" fmla="*/ 340694 w 13957642"/>
              <a:gd name="connsiteY6" fmla="*/ 6293101 h 10514086"/>
              <a:gd name="connsiteX7" fmla="*/ 6221316 w 13957642"/>
              <a:gd name="connsiteY7" fmla="*/ 6293101 h 10514086"/>
              <a:gd name="connsiteX8" fmla="*/ 6800318 w 13957642"/>
              <a:gd name="connsiteY8" fmla="*/ 6836099 h 10514086"/>
              <a:gd name="connsiteX9" fmla="*/ 7379320 w 13957642"/>
              <a:gd name="connsiteY9" fmla="*/ 6293101 h 10514086"/>
              <a:gd name="connsiteX10" fmla="*/ 6800318 w 13957642"/>
              <a:gd name="connsiteY10" fmla="*/ 5750103 h 10514086"/>
              <a:gd name="connsiteX11" fmla="*/ 6221316 w 13957642"/>
              <a:gd name="connsiteY11" fmla="*/ 6293101 h 10514086"/>
              <a:gd name="connsiteX0" fmla="*/ 340694 w 13957642"/>
              <a:gd name="connsiteY0" fmla="*/ 6631404 h 10852389"/>
              <a:gd name="connsiteX1" fmla="*/ 243112 w 13957642"/>
              <a:gd name="connsiteY1" fmla="*/ 433680 h 10852389"/>
              <a:gd name="connsiteX2" fmla="*/ 7829018 w 13957642"/>
              <a:gd name="connsiteY2" fmla="*/ 55384 h 10852389"/>
              <a:gd name="connsiteX3" fmla="*/ 13768612 w 13957642"/>
              <a:gd name="connsiteY3" fmla="*/ 1062330 h 10852389"/>
              <a:gd name="connsiteX4" fmla="*/ 11754992 w 13957642"/>
              <a:gd name="connsiteY4" fmla="*/ 9755604 h 10852389"/>
              <a:gd name="connsiteX5" fmla="*/ 1028168 w 13957642"/>
              <a:gd name="connsiteY5" fmla="*/ 10388024 h 10852389"/>
              <a:gd name="connsiteX6" fmla="*/ 340694 w 13957642"/>
              <a:gd name="connsiteY6" fmla="*/ 6631404 h 10852389"/>
              <a:gd name="connsiteX7" fmla="*/ 6221316 w 13957642"/>
              <a:gd name="connsiteY7" fmla="*/ 6631404 h 10852389"/>
              <a:gd name="connsiteX8" fmla="*/ 6800318 w 13957642"/>
              <a:gd name="connsiteY8" fmla="*/ 7174402 h 10852389"/>
              <a:gd name="connsiteX9" fmla="*/ 7379320 w 13957642"/>
              <a:gd name="connsiteY9" fmla="*/ 6631404 h 10852389"/>
              <a:gd name="connsiteX10" fmla="*/ 6800318 w 13957642"/>
              <a:gd name="connsiteY10" fmla="*/ 6088406 h 10852389"/>
              <a:gd name="connsiteX11" fmla="*/ 6221316 w 13957642"/>
              <a:gd name="connsiteY11" fmla="*/ 6631404 h 10852389"/>
              <a:gd name="connsiteX0" fmla="*/ 451530 w 14650399"/>
              <a:gd name="connsiteY0" fmla="*/ 6631404 h 11764928"/>
              <a:gd name="connsiteX1" fmla="*/ 353948 w 14650399"/>
              <a:gd name="connsiteY1" fmla="*/ 433680 h 11764928"/>
              <a:gd name="connsiteX2" fmla="*/ 7939854 w 14650399"/>
              <a:gd name="connsiteY2" fmla="*/ 55384 h 11764928"/>
              <a:gd name="connsiteX3" fmla="*/ 13879448 w 14650399"/>
              <a:gd name="connsiteY3" fmla="*/ 1062330 h 11764928"/>
              <a:gd name="connsiteX4" fmla="*/ 13427928 w 14650399"/>
              <a:gd name="connsiteY4" fmla="*/ 11089104 h 11764928"/>
              <a:gd name="connsiteX5" fmla="*/ 1139004 w 14650399"/>
              <a:gd name="connsiteY5" fmla="*/ 10388024 h 11764928"/>
              <a:gd name="connsiteX6" fmla="*/ 451530 w 14650399"/>
              <a:gd name="connsiteY6" fmla="*/ 6631404 h 11764928"/>
              <a:gd name="connsiteX7" fmla="*/ 6332152 w 14650399"/>
              <a:gd name="connsiteY7" fmla="*/ 6631404 h 11764928"/>
              <a:gd name="connsiteX8" fmla="*/ 6911154 w 14650399"/>
              <a:gd name="connsiteY8" fmla="*/ 7174402 h 11764928"/>
              <a:gd name="connsiteX9" fmla="*/ 7490156 w 14650399"/>
              <a:gd name="connsiteY9" fmla="*/ 6631404 h 11764928"/>
              <a:gd name="connsiteX10" fmla="*/ 6911154 w 14650399"/>
              <a:gd name="connsiteY10" fmla="*/ 6088406 h 11764928"/>
              <a:gd name="connsiteX11" fmla="*/ 6332152 w 14650399"/>
              <a:gd name="connsiteY11" fmla="*/ 6631404 h 11764928"/>
              <a:gd name="connsiteX0" fmla="*/ 1322292 w 15600907"/>
              <a:gd name="connsiteY0" fmla="*/ 6631404 h 12732166"/>
              <a:gd name="connsiteX1" fmla="*/ 1224710 w 15600907"/>
              <a:gd name="connsiteY1" fmla="*/ 433680 h 12732166"/>
              <a:gd name="connsiteX2" fmla="*/ 8810616 w 15600907"/>
              <a:gd name="connsiteY2" fmla="*/ 55384 h 12732166"/>
              <a:gd name="connsiteX3" fmla="*/ 14750210 w 15600907"/>
              <a:gd name="connsiteY3" fmla="*/ 1062330 h 12732166"/>
              <a:gd name="connsiteX4" fmla="*/ 14298690 w 15600907"/>
              <a:gd name="connsiteY4" fmla="*/ 11089104 h 12732166"/>
              <a:gd name="connsiteX5" fmla="*/ 866766 w 15600907"/>
              <a:gd name="connsiteY5" fmla="*/ 12293024 h 12732166"/>
              <a:gd name="connsiteX6" fmla="*/ 1322292 w 15600907"/>
              <a:gd name="connsiteY6" fmla="*/ 6631404 h 12732166"/>
              <a:gd name="connsiteX7" fmla="*/ 7202914 w 15600907"/>
              <a:gd name="connsiteY7" fmla="*/ 6631404 h 12732166"/>
              <a:gd name="connsiteX8" fmla="*/ 7781916 w 15600907"/>
              <a:gd name="connsiteY8" fmla="*/ 7174402 h 12732166"/>
              <a:gd name="connsiteX9" fmla="*/ 8360918 w 15600907"/>
              <a:gd name="connsiteY9" fmla="*/ 6631404 h 12732166"/>
              <a:gd name="connsiteX10" fmla="*/ 7781916 w 15600907"/>
              <a:gd name="connsiteY10" fmla="*/ 6088406 h 12732166"/>
              <a:gd name="connsiteX11" fmla="*/ 7202914 w 15600907"/>
              <a:gd name="connsiteY11" fmla="*/ 6631404 h 12732166"/>
              <a:gd name="connsiteX0" fmla="*/ 1358636 w 15962114"/>
              <a:gd name="connsiteY0" fmla="*/ 6631404 h 13036209"/>
              <a:gd name="connsiteX1" fmla="*/ 1261054 w 15962114"/>
              <a:gd name="connsiteY1" fmla="*/ 433680 h 13036209"/>
              <a:gd name="connsiteX2" fmla="*/ 8846960 w 15962114"/>
              <a:gd name="connsiteY2" fmla="*/ 55384 h 13036209"/>
              <a:gd name="connsiteX3" fmla="*/ 14786554 w 15962114"/>
              <a:gd name="connsiteY3" fmla="*/ 1062330 h 13036209"/>
              <a:gd name="connsiteX4" fmla="*/ 14830334 w 15962114"/>
              <a:gd name="connsiteY4" fmla="*/ 11736804 h 13036209"/>
              <a:gd name="connsiteX5" fmla="*/ 903110 w 15962114"/>
              <a:gd name="connsiteY5" fmla="*/ 12293024 h 13036209"/>
              <a:gd name="connsiteX6" fmla="*/ 1358636 w 15962114"/>
              <a:gd name="connsiteY6" fmla="*/ 6631404 h 13036209"/>
              <a:gd name="connsiteX7" fmla="*/ 7239258 w 15962114"/>
              <a:gd name="connsiteY7" fmla="*/ 6631404 h 13036209"/>
              <a:gd name="connsiteX8" fmla="*/ 7818260 w 15962114"/>
              <a:gd name="connsiteY8" fmla="*/ 7174402 h 13036209"/>
              <a:gd name="connsiteX9" fmla="*/ 8397262 w 15962114"/>
              <a:gd name="connsiteY9" fmla="*/ 6631404 h 13036209"/>
              <a:gd name="connsiteX10" fmla="*/ 7818260 w 15962114"/>
              <a:gd name="connsiteY10" fmla="*/ 6088406 h 13036209"/>
              <a:gd name="connsiteX11" fmla="*/ 7239258 w 15962114"/>
              <a:gd name="connsiteY11" fmla="*/ 6631404 h 13036209"/>
              <a:gd name="connsiteX0" fmla="*/ 410621 w 16576199"/>
              <a:gd name="connsiteY0" fmla="*/ 6783804 h 13026547"/>
              <a:gd name="connsiteX1" fmla="*/ 1875139 w 16576199"/>
              <a:gd name="connsiteY1" fmla="*/ 433680 h 13026547"/>
              <a:gd name="connsiteX2" fmla="*/ 9461045 w 16576199"/>
              <a:gd name="connsiteY2" fmla="*/ 55384 h 13026547"/>
              <a:gd name="connsiteX3" fmla="*/ 15400639 w 16576199"/>
              <a:gd name="connsiteY3" fmla="*/ 1062330 h 13026547"/>
              <a:gd name="connsiteX4" fmla="*/ 15444419 w 16576199"/>
              <a:gd name="connsiteY4" fmla="*/ 11736804 h 13026547"/>
              <a:gd name="connsiteX5" fmla="*/ 1517195 w 16576199"/>
              <a:gd name="connsiteY5" fmla="*/ 12293024 h 13026547"/>
              <a:gd name="connsiteX6" fmla="*/ 410621 w 16576199"/>
              <a:gd name="connsiteY6" fmla="*/ 6783804 h 13026547"/>
              <a:gd name="connsiteX7" fmla="*/ 7853343 w 16576199"/>
              <a:gd name="connsiteY7" fmla="*/ 6631404 h 13026547"/>
              <a:gd name="connsiteX8" fmla="*/ 8432345 w 16576199"/>
              <a:gd name="connsiteY8" fmla="*/ 7174402 h 13026547"/>
              <a:gd name="connsiteX9" fmla="*/ 9011347 w 16576199"/>
              <a:gd name="connsiteY9" fmla="*/ 6631404 h 13026547"/>
              <a:gd name="connsiteX10" fmla="*/ 8432345 w 16576199"/>
              <a:gd name="connsiteY10" fmla="*/ 6088406 h 13026547"/>
              <a:gd name="connsiteX11" fmla="*/ 7853343 w 16576199"/>
              <a:gd name="connsiteY11" fmla="*/ 6631404 h 13026547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52644 w 16496498"/>
              <a:gd name="connsiteY10" fmla="*/ 6045782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496498" h="12983923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67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969 -0.06667 L 0.07969 -0.06644 L 0.29375 -0.06111 C 0.29935 -0.06088 0.30482 -0.05787 0.31042 -0.05556 C 0.32252 -0.05116 0.32148 -0.05116 0.33151 -0.04445 L 0.22656 -0.02223 L 0.05456 0.11111 L -0.0168 0.00555 L -0.0168 -0.15556 L 0.12591 -0.11667 L 0.12591 0.01666 L 0.20976 -0.15556 L 0.28112 0.06111 L 0.19297 0.13889 L 0.06289 0.01666 L -0.05026 2.96296E-6 L 1.66667E-6 2.96296E-6 " pathEditMode="relative" rAng="0" ptsTypes="AAAAAAAAAAAAAAAAA">
                                      <p:cBhvr>
                                        <p:cTn id="6" dur="7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94" y="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1" grpId="0" animBg="1"/>
      <p:bldP spid="7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80448" y="3244677"/>
            <a:ext cx="2009775" cy="27153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02E58F-FE6C-4570-9DE2-F2F347309833}"/>
              </a:ext>
            </a:extLst>
          </p:cNvPr>
          <p:cNvSpPr txBox="1"/>
          <p:nvPr/>
        </p:nvSpPr>
        <p:spPr>
          <a:xfrm>
            <a:off x="1680448" y="795874"/>
            <a:ext cx="185278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2005_iannnnnMTV" panose="02000000000000000000" pitchFamily="2" charset="0"/>
                <a:cs typeface="2005_iannnnnMTV" panose="02000000000000000000" pitchFamily="2" charset="0"/>
              </a:rPr>
              <a:t>02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6A0AEE-56AB-4F3E-89BE-08FBBCDA22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16558" y="754292"/>
            <a:ext cx="6565900" cy="5065122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D4CF322-18BD-47B7-AE86-5CA7416C451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E5AFC9-E9FE-44E7-8712-121EC837B943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26007E3-99BB-43D3-9E27-2FC35384E991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21F91D5-8B5B-4C0F-B1B0-8968E062EFBA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B068363-831C-4676-A9B0-7E83B21E805C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3429B99-1E61-44B9-A405-D88F5C54A479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F28BF7C-4071-4E21-A119-9FC5E6A9A635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3ADC06F-55DF-44D2-856F-E5B26C05F285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2A03FE67-CFD0-4CD5-BF98-32D897E7182B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7FD298C-827A-4F8E-8A56-D4CD3EC64742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D15F772-07B9-4510-A51F-3EC956B41CF2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F3B760E8-C497-40C4-AF25-A7612691204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B833B02A-BBC5-4569-B4FC-EB8DE7E66EB0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6252DCA9-8D1F-400B-BDF7-C94D568FC62B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74B39112-42D4-4D8F-AAD3-8B71FB92D605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1081B074-6FE2-4029-8261-FD9440534A38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A073BC5-DA6A-48AD-AB4F-B2DCE2AD5A01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A0486E1-DE7C-4117-9198-F1134AE40728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4F6EFBB-0E75-4384-A469-E24D097E617C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A4E6F48-43FC-4664-904D-86D6ADD30609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99C7CA4-D144-4F21-9BE3-5547F0901C24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B20D5B7-5EBE-468F-8634-064CBD6BCF3B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6C969CE-04CF-46B5-B3A9-31BB8A259851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E8C2D35A-9872-4FFB-8289-15E8896854A5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E32A2A9A-A5E3-46C0-A473-C1374D0C20EA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B8F77EB-6977-4DB6-9444-BF06C1C56325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1F3822B-B495-4B85-8863-67ED9139F83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F70A98E-CA08-427F-9DB0-F5A86F292D1E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88A798C-193A-4C8F-9B80-0328FB7940CC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742726B-58C3-44FF-9F94-FC6EDB810811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A30BFF2-EC96-49C5-9860-6B00F8F1092C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836D565-ACF4-492D-A011-4FA4BBF420FC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43C933B-A51E-47EE-81B1-2669EA21BC48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6ABD2CC-6EF8-47A6-A78F-0148C22628AB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E3A8B0-2829-4264-A9E4-4787F97708DA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4589856-2FEC-42DA-9CA1-F9228B5DEF0A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D5A5C38-9795-40FA-B84C-93F74FA4D975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0644970-555B-41D7-A961-0295629D4BCB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F04F68A-7E95-45DF-AAF2-078DC36F8D5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A58953F-2D00-4F25-91D6-3555F020772E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C17C4F-E451-4069-AE68-0889FFC2FE3A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7457CFC-3D51-4DF2-A420-5244D161102F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BA459EB-71C0-40CB-88E2-FE986B63726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4219A3A-E579-4F20-8255-12DF0C472E9D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0A2C79F-6C7D-4B09-A7C6-5A06A59A190F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D701FDC-B3A1-4796-9D57-AA478B9ACEB7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02057FA-C11D-40BB-9BD7-EAAF0684468B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E469F65-1902-4136-8AEC-8CDCE458808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3356B26-C709-4BD5-BDB8-EF8E3A3E3767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BE09FD6-C1E8-493E-8D97-D067240B0487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E77B474-B150-405C-8FF8-C01C44E84D3F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5D9B179-9B9E-427C-BEE9-ADC1F1457D59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280CE56-29CD-4A99-AE1E-D1E65C36A04C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40E0820-A5C9-4425-B8A3-3F4DAC4E4C09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3A07099-4777-48CB-B447-A2ADC8996694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DCFFA5F-B879-4BF7-94F4-B988C1F1BBCE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2FD3BF9-5AA4-406F-902C-532F0E8A3D5C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B536F5C-1B52-4961-8E8E-4D75BC4101E6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179E1DC-3666-411A-BD49-8CA4E0AF052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48C09B5-3271-4467-9F4D-E844A9F72AEE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7C8D807-E23E-4691-A645-37FCCC547163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859FAFF-33F8-4554-9308-252D81B75754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E9AED4F-8D2A-419C-860F-3CEF10030D2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97CF880-D1D6-43E1-BC66-1FB1E6926052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EB66AA6-40D9-C03E-C24A-18A444C29B0A}"/>
              </a:ext>
            </a:extLst>
          </p:cNvPr>
          <p:cNvSpPr/>
          <p:nvPr/>
        </p:nvSpPr>
        <p:spPr>
          <a:xfrm>
            <a:off x="4783687" y="1824429"/>
            <a:ext cx="5933035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latin typeface="Comic Sans MS" panose="030F0702030302020204" pitchFamily="66" charset="0"/>
                <a:cs typeface="Arial" panose="020B0604020202020204" pitchFamily="34" charset="0"/>
              </a:rPr>
              <a:t>Look, listen </a:t>
            </a:r>
          </a:p>
          <a:p>
            <a:pPr algn="ctr"/>
            <a:r>
              <a:rPr lang="en-US" sz="8000" dirty="0">
                <a:latin typeface="Comic Sans MS" panose="030F0702030302020204" pitchFamily="66" charset="0"/>
                <a:cs typeface="Arial" panose="020B0604020202020204" pitchFamily="34" charset="0"/>
              </a:rPr>
              <a:t>and repeat. </a:t>
            </a:r>
          </a:p>
        </p:txBody>
      </p:sp>
    </p:spTree>
    <p:extLst>
      <p:ext uri="{BB962C8B-B14F-4D97-AF65-F5344CB8AC3E}">
        <p14:creationId xmlns:p14="http://schemas.microsoft.com/office/powerpoint/2010/main" val="14433421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69853"/>
            <a:ext cx="12192000" cy="6820174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0" y="1"/>
            <a:ext cx="1978926" cy="1432070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452496" y="71285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0861" y="271857"/>
            <a:ext cx="467663" cy="33804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431917" cy="247337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25833B25-E80E-44D2-AEAA-95AD55B87545}"/>
              </a:ext>
            </a:extLst>
          </p:cNvPr>
          <p:cNvSpPr txBox="1"/>
          <p:nvPr/>
        </p:nvSpPr>
        <p:spPr>
          <a:xfrm>
            <a:off x="755382" y="334413"/>
            <a:ext cx="118114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What are they talking about?</a:t>
            </a: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1D4809CD-1A89-2A8D-CFED-BB6B8F05A9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669" y="1244017"/>
            <a:ext cx="11811499" cy="4928577"/>
          </a:xfrm>
          <a:prstGeom prst="rect">
            <a:avLst/>
          </a:prstGeom>
        </p:spPr>
      </p:pic>
      <p:sp>
        <p:nvSpPr>
          <p:cNvPr id="66" name="Speech Bubble: Rectangle with Corners Rounded 65">
            <a:extLst>
              <a:ext uri="{FF2B5EF4-FFF2-40B4-BE49-F238E27FC236}">
                <a16:creationId xmlns:a16="http://schemas.microsoft.com/office/drawing/2014/main" id="{77AFAE42-EA9C-B4F2-2095-394196EA2495}"/>
              </a:ext>
            </a:extLst>
          </p:cNvPr>
          <p:cNvSpPr/>
          <p:nvPr/>
        </p:nvSpPr>
        <p:spPr>
          <a:xfrm>
            <a:off x="1470654" y="1463129"/>
            <a:ext cx="5137536" cy="863225"/>
          </a:xfrm>
          <a:prstGeom prst="wedgeRoundRectCallout">
            <a:avLst>
              <a:gd name="adj1" fmla="val -41830"/>
              <a:gd name="adj2" fmla="val 109567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Hi, Tom. I can’t see Minh. What’s he doing?</a:t>
            </a:r>
          </a:p>
        </p:txBody>
      </p:sp>
      <p:sp>
        <p:nvSpPr>
          <p:cNvPr id="67" name="Speech Bubble: Rectangle with Corners Rounded 66">
            <a:extLst>
              <a:ext uri="{FF2B5EF4-FFF2-40B4-BE49-F238E27FC236}">
                <a16:creationId xmlns:a16="http://schemas.microsoft.com/office/drawing/2014/main" id="{6FC6B3A2-2230-46DC-55CF-8E9B43DA729B}"/>
              </a:ext>
            </a:extLst>
          </p:cNvPr>
          <p:cNvSpPr/>
          <p:nvPr/>
        </p:nvSpPr>
        <p:spPr>
          <a:xfrm>
            <a:off x="7359125" y="1294601"/>
            <a:ext cx="3802528" cy="1027690"/>
          </a:xfrm>
          <a:prstGeom prst="wedgeRoundRectCallout">
            <a:avLst>
              <a:gd name="adj1" fmla="val -27708"/>
              <a:gd name="adj2" fmla="val 82966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Why does he like solving</a:t>
            </a:r>
            <a:r>
              <a:rPr lang="vi-VN" sz="24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vi-VN" sz="2400" b="0" i="0" u="none" strike="noStrike" baseline="0" dirty="0" err="1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maths</a:t>
            </a:r>
            <a:r>
              <a:rPr lang="vi-VN" sz="24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vi-VN" sz="2400" b="0" i="0" u="none" strike="noStrike" baseline="0" dirty="0" err="1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problems</a:t>
            </a:r>
            <a:r>
              <a:rPr lang="vi-VN" sz="24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?</a:t>
            </a:r>
            <a:endParaRPr lang="vi-VN" sz="2400" b="0" i="0" u="none" strike="noStrike" baseline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Speech Bubble: Rectangle with Corners Rounded 74">
            <a:extLst>
              <a:ext uri="{FF2B5EF4-FFF2-40B4-BE49-F238E27FC236}">
                <a16:creationId xmlns:a16="http://schemas.microsoft.com/office/drawing/2014/main" id="{ABCBD575-6CEB-D0D2-978C-85B9A0EE0443}"/>
              </a:ext>
            </a:extLst>
          </p:cNvPr>
          <p:cNvSpPr/>
          <p:nvPr/>
        </p:nvSpPr>
        <p:spPr>
          <a:xfrm>
            <a:off x="1866508" y="4939235"/>
            <a:ext cx="4599406" cy="1120030"/>
          </a:xfrm>
          <a:prstGeom prst="wedgeRoundRectCallout">
            <a:avLst>
              <a:gd name="adj1" fmla="val 21657"/>
              <a:gd name="adj2" fmla="val -9479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24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He’s solving maths problems in the library. He likes maths.</a:t>
            </a:r>
          </a:p>
        </p:txBody>
      </p:sp>
      <p:sp>
        <p:nvSpPr>
          <p:cNvPr id="76" name="Speech Bubble: Rectangle with Corners Rounded 75">
            <a:extLst>
              <a:ext uri="{FF2B5EF4-FFF2-40B4-BE49-F238E27FC236}">
                <a16:creationId xmlns:a16="http://schemas.microsoft.com/office/drawing/2014/main" id="{AD39BC99-DB1B-4203-3B08-9EAF7C53C61E}"/>
              </a:ext>
            </a:extLst>
          </p:cNvPr>
          <p:cNvSpPr/>
          <p:nvPr/>
        </p:nvSpPr>
        <p:spPr>
          <a:xfrm>
            <a:off x="7598005" y="5223097"/>
            <a:ext cx="4373164" cy="633842"/>
          </a:xfrm>
          <a:prstGeom prst="wedgeRoundRectCallout">
            <a:avLst>
              <a:gd name="adj1" fmla="val 10745"/>
              <a:gd name="adj2" fmla="val -99851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24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Because he thinks it’s useful.</a:t>
            </a:r>
          </a:p>
        </p:txBody>
      </p:sp>
    </p:spTree>
    <p:extLst>
      <p:ext uri="{BB962C8B-B14F-4D97-AF65-F5344CB8AC3E}">
        <p14:creationId xmlns:p14="http://schemas.microsoft.com/office/powerpoint/2010/main" val="4086029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5255" y="137536"/>
            <a:ext cx="11298446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AF7147C-FAAA-4247-AF3D-0EF102BE7C95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58328D-7129-400B-AF94-3A4D4B2DEF1D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6A7CDE1-3190-4AB9-95FA-4BAA4877046C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EA566F9-7F11-45A0-BC03-FFCEDB9218F0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6045C2-D7AB-4EF9-8FAD-AFF28423CDC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F3C0248-9156-4122-A938-593E69E0D47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0DAADF2-3ABD-48C3-A635-BA3E6F8126B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11CFA62-22D3-47A2-8707-CCD008E43816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8255049-1A64-4CCC-84BE-86A122EC4657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F99B419-C4E7-43DC-A24B-29C6E2055AF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5FAE86E-8D77-4A7D-A02B-0DC805A45F67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11C2716-C414-4E3D-BAFF-A8F6E7EFDEC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6E27DA-F163-4E61-8468-6ECA54FC5847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798016B-0875-4A40-8DF1-6E75109D27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241B926-9FFE-45F1-8B48-8BEEAC8E9391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4BB0076-D9A6-4682-A278-8E1246F40522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60A4257-8F0D-4E5E-A525-DCF22CD7BB3A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DD0765-9831-4C11-A038-9172CC4670C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F4D7E47-F1B9-4F91-8F67-1B41EBA19EBF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EC9C528-1AF7-440C-8B3F-A1F7E44023CB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7" name="Rounded Rectangular Callout 66"/>
          <p:cNvSpPr/>
          <p:nvPr/>
        </p:nvSpPr>
        <p:spPr>
          <a:xfrm>
            <a:off x="1460555" y="5880305"/>
            <a:ext cx="7366203" cy="703655"/>
          </a:xfrm>
          <a:prstGeom prst="wedgeRoundRectCallout">
            <a:avLst>
              <a:gd name="adj1" fmla="val -49772"/>
              <a:gd name="adj2" fmla="val -7162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Reason why he likes </a:t>
            </a:r>
            <a:r>
              <a:rPr lang="en-US" sz="40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maths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99401B61-1E4E-63CC-7EC1-CF9600A40F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3819" y="1236629"/>
            <a:ext cx="6573523" cy="4397254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25833B25-E80E-44D2-AEAA-95AD55B87545}"/>
              </a:ext>
            </a:extLst>
          </p:cNvPr>
          <p:cNvSpPr txBox="1"/>
          <p:nvPr/>
        </p:nvSpPr>
        <p:spPr>
          <a:xfrm>
            <a:off x="8255149" y="1159855"/>
            <a:ext cx="3392931" cy="255454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We use “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  <a:cs typeface="2005_iannnnnMTV" panose="02000000000000000000" pitchFamily="2" charset="0"/>
              </a:rPr>
              <a:t>Why</a:t>
            </a:r>
            <a:r>
              <a:rPr lang="en-US" sz="40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” to ask about 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  <a:cs typeface="2005_iannnnnMTV" panose="02000000000000000000" pitchFamily="2" charset="0"/>
              </a:rPr>
              <a:t>reasons</a:t>
            </a:r>
            <a:r>
              <a:rPr lang="en-US" sz="40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.</a:t>
            </a:r>
          </a:p>
        </p:txBody>
      </p:sp>
      <p:sp>
        <p:nvSpPr>
          <p:cNvPr id="70" name="Speech Bubble: Rectangle with Corners Rounded 69">
            <a:extLst>
              <a:ext uri="{FF2B5EF4-FFF2-40B4-BE49-F238E27FC236}">
                <a16:creationId xmlns:a16="http://schemas.microsoft.com/office/drawing/2014/main" id="{2CC07294-F432-907B-E19A-93C83C46AB71}"/>
              </a:ext>
            </a:extLst>
          </p:cNvPr>
          <p:cNvSpPr/>
          <p:nvPr/>
        </p:nvSpPr>
        <p:spPr>
          <a:xfrm>
            <a:off x="2010975" y="1320073"/>
            <a:ext cx="3795936" cy="986842"/>
          </a:xfrm>
          <a:prstGeom prst="wedgeRoundRectCallout">
            <a:avLst>
              <a:gd name="adj1" fmla="val -28861"/>
              <a:gd name="adj2" fmla="val 7557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Why does he like solving</a:t>
            </a:r>
            <a:r>
              <a:rPr lang="vi-VN" sz="24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vi-VN" sz="2400" b="0" i="0" u="none" strike="noStrike" baseline="0" dirty="0" err="1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maths</a:t>
            </a:r>
            <a:r>
              <a:rPr lang="vi-VN" sz="24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vi-VN" sz="2400" b="0" i="0" u="none" strike="noStrike" baseline="0" dirty="0" err="1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problems</a:t>
            </a:r>
            <a:r>
              <a:rPr lang="vi-VN" sz="24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?</a:t>
            </a:r>
            <a:endParaRPr lang="vi-VN" sz="2400" b="0" i="0" u="none" strike="noStrike" baseline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Speech Bubble: Rectangle with Corners Rounded 71">
            <a:extLst>
              <a:ext uri="{FF2B5EF4-FFF2-40B4-BE49-F238E27FC236}">
                <a16:creationId xmlns:a16="http://schemas.microsoft.com/office/drawing/2014/main" id="{CC6E6328-4A88-FAC5-A2EF-2AD51BAC9313}"/>
              </a:ext>
            </a:extLst>
          </p:cNvPr>
          <p:cNvSpPr/>
          <p:nvPr/>
        </p:nvSpPr>
        <p:spPr>
          <a:xfrm>
            <a:off x="2563664" y="4977352"/>
            <a:ext cx="4374464" cy="622593"/>
          </a:xfrm>
          <a:prstGeom prst="wedgeRoundRectCallout">
            <a:avLst>
              <a:gd name="adj1" fmla="val 9713"/>
              <a:gd name="adj2" fmla="val -11671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24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Because he thinks it’s useful.</a:t>
            </a:r>
          </a:p>
        </p:txBody>
      </p:sp>
      <p:sp>
        <p:nvSpPr>
          <p:cNvPr id="66" name="Oval 65"/>
          <p:cNvSpPr/>
          <p:nvPr/>
        </p:nvSpPr>
        <p:spPr>
          <a:xfrm>
            <a:off x="2133639" y="1374035"/>
            <a:ext cx="783825" cy="51041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2612298" y="5051594"/>
            <a:ext cx="1306074" cy="48633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738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9" grpId="0" animBg="1"/>
      <p:bldP spid="66" grpId="0" animBg="1"/>
      <p:bldP spid="7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110" y="169853"/>
            <a:ext cx="12040953" cy="6820174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0" y="1"/>
            <a:ext cx="1883392" cy="1719618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141383" y="424696"/>
            <a:ext cx="467663" cy="384306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25833B25-E80E-44D2-AEAA-95AD55B87545}"/>
              </a:ext>
            </a:extLst>
          </p:cNvPr>
          <p:cNvSpPr txBox="1"/>
          <p:nvPr/>
        </p:nvSpPr>
        <p:spPr>
          <a:xfrm>
            <a:off x="755382" y="334413"/>
            <a:ext cx="118114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Listen and repeat. 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B708FC6B-C643-1899-C46B-A12AC6FFE9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669" y="1244017"/>
            <a:ext cx="11811499" cy="4928577"/>
          </a:xfrm>
          <a:prstGeom prst="rect">
            <a:avLst/>
          </a:prstGeom>
        </p:spPr>
      </p:pic>
      <p:sp>
        <p:nvSpPr>
          <p:cNvPr id="75" name="Speech Bubble: Rectangle with Corners Rounded 74">
            <a:extLst>
              <a:ext uri="{FF2B5EF4-FFF2-40B4-BE49-F238E27FC236}">
                <a16:creationId xmlns:a16="http://schemas.microsoft.com/office/drawing/2014/main" id="{ED89764D-9BA1-7A91-658D-EF19BE512D2B}"/>
              </a:ext>
            </a:extLst>
          </p:cNvPr>
          <p:cNvSpPr/>
          <p:nvPr/>
        </p:nvSpPr>
        <p:spPr>
          <a:xfrm>
            <a:off x="1470654" y="1463129"/>
            <a:ext cx="5137536" cy="863225"/>
          </a:xfrm>
          <a:prstGeom prst="wedgeRoundRectCallout">
            <a:avLst>
              <a:gd name="adj1" fmla="val -41830"/>
              <a:gd name="adj2" fmla="val 109567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Hi, Tom. I can’t see Minh. What’s he doing?</a:t>
            </a:r>
          </a:p>
        </p:txBody>
      </p:sp>
      <p:sp>
        <p:nvSpPr>
          <p:cNvPr id="76" name="Speech Bubble: Rectangle with Corners Rounded 75">
            <a:extLst>
              <a:ext uri="{FF2B5EF4-FFF2-40B4-BE49-F238E27FC236}">
                <a16:creationId xmlns:a16="http://schemas.microsoft.com/office/drawing/2014/main" id="{BFC8C75D-6023-DE9C-4364-C9F85890708C}"/>
              </a:ext>
            </a:extLst>
          </p:cNvPr>
          <p:cNvSpPr/>
          <p:nvPr/>
        </p:nvSpPr>
        <p:spPr>
          <a:xfrm>
            <a:off x="7359124" y="1294601"/>
            <a:ext cx="4522859" cy="1027690"/>
          </a:xfrm>
          <a:prstGeom prst="wedgeRoundRectCallout">
            <a:avLst>
              <a:gd name="adj1" fmla="val -27708"/>
              <a:gd name="adj2" fmla="val 82966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Why does he like solving</a:t>
            </a:r>
            <a:r>
              <a:rPr lang="vi-VN" sz="28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vi-VN" sz="2800" b="0" i="0" u="none" strike="noStrike" baseline="0" dirty="0" err="1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maths</a:t>
            </a:r>
            <a:r>
              <a:rPr lang="vi-VN" sz="28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vi-VN" sz="2800" b="0" i="0" u="none" strike="noStrike" baseline="0" dirty="0" err="1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problems</a:t>
            </a:r>
            <a:r>
              <a:rPr lang="vi-VN" sz="28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?</a:t>
            </a:r>
            <a:endParaRPr lang="vi-VN" sz="2800" b="0" i="0" u="none" strike="noStrike" baseline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Speech Bubble: Rectangle with Corners Rounded 76">
            <a:extLst>
              <a:ext uri="{FF2B5EF4-FFF2-40B4-BE49-F238E27FC236}">
                <a16:creationId xmlns:a16="http://schemas.microsoft.com/office/drawing/2014/main" id="{B2636A7A-CB63-6B72-4884-211D4499C8E3}"/>
              </a:ext>
            </a:extLst>
          </p:cNvPr>
          <p:cNvSpPr/>
          <p:nvPr/>
        </p:nvSpPr>
        <p:spPr>
          <a:xfrm>
            <a:off x="1470655" y="4939235"/>
            <a:ext cx="5231986" cy="917704"/>
          </a:xfrm>
          <a:prstGeom prst="wedgeRoundRectCallout">
            <a:avLst>
              <a:gd name="adj1" fmla="val 25266"/>
              <a:gd name="adj2" fmla="val -92267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28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He’s solving maths problems in the library. He likes maths.</a:t>
            </a:r>
          </a:p>
        </p:txBody>
      </p:sp>
      <p:sp>
        <p:nvSpPr>
          <p:cNvPr id="78" name="Speech Bubble: Rectangle with Corners Rounded 77">
            <a:extLst>
              <a:ext uri="{FF2B5EF4-FFF2-40B4-BE49-F238E27FC236}">
                <a16:creationId xmlns:a16="http://schemas.microsoft.com/office/drawing/2014/main" id="{D8E9B1D6-C89C-A70E-4F1D-95BF72902E48}"/>
              </a:ext>
            </a:extLst>
          </p:cNvPr>
          <p:cNvSpPr/>
          <p:nvPr/>
        </p:nvSpPr>
        <p:spPr>
          <a:xfrm>
            <a:off x="7776839" y="5141042"/>
            <a:ext cx="4105144" cy="715897"/>
          </a:xfrm>
          <a:prstGeom prst="wedgeRoundRectCallout">
            <a:avLst>
              <a:gd name="adj1" fmla="val 10745"/>
              <a:gd name="adj2" fmla="val -99851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28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Because he thinks </a:t>
            </a:r>
            <a:br>
              <a:rPr lang="en-GB" sz="28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</a:br>
            <a:r>
              <a:rPr lang="en-GB" sz="28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it’s useful.</a:t>
            </a:r>
          </a:p>
        </p:txBody>
      </p:sp>
      <p:pic>
        <p:nvPicPr>
          <p:cNvPr id="44" name="Track 70 (1)">
            <a:hlinkClick r:id="" action="ppaction://media"/>
            <a:extLst>
              <a:ext uri="{FF2B5EF4-FFF2-40B4-BE49-F238E27FC236}">
                <a16:creationId xmlns:a16="http://schemas.microsoft.com/office/drawing/2014/main" id="{4D0C4440-4E29-4BD2-924F-468EE853B8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79787" y="5042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12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7485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6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Rectangle with Corners Rounded 75">
            <a:extLst>
              <a:ext uri="{FF2B5EF4-FFF2-40B4-BE49-F238E27FC236}">
                <a16:creationId xmlns:a16="http://schemas.microsoft.com/office/drawing/2014/main" id="{BFC8C75D-6023-DE9C-4364-C9F85890708C}"/>
              </a:ext>
            </a:extLst>
          </p:cNvPr>
          <p:cNvSpPr/>
          <p:nvPr/>
        </p:nvSpPr>
        <p:spPr>
          <a:xfrm>
            <a:off x="1108451" y="1444726"/>
            <a:ext cx="7708003" cy="1598725"/>
          </a:xfrm>
          <a:prstGeom prst="wedgeRoundRectCallout">
            <a:avLst>
              <a:gd name="adj1" fmla="val -40633"/>
              <a:gd name="adj2" fmla="val 8026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Why does he like </a:t>
            </a:r>
          </a:p>
          <a:p>
            <a:pPr algn="ctr"/>
            <a:r>
              <a:rPr lang="en-GB" sz="48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solving</a:t>
            </a:r>
            <a:r>
              <a:rPr lang="vi-VN" sz="48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maths problems?</a:t>
            </a:r>
            <a:endParaRPr lang="vi-VN" sz="4800" b="0" i="0" u="none" strike="noStrike" baseline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peech Bubble: Rectangle with Corners Rounded 77">
            <a:extLst>
              <a:ext uri="{FF2B5EF4-FFF2-40B4-BE49-F238E27FC236}">
                <a16:creationId xmlns:a16="http://schemas.microsoft.com/office/drawing/2014/main" id="{D8E9B1D6-C89C-A70E-4F1D-95BF72902E48}"/>
              </a:ext>
            </a:extLst>
          </p:cNvPr>
          <p:cNvSpPr/>
          <p:nvPr/>
        </p:nvSpPr>
        <p:spPr>
          <a:xfrm>
            <a:off x="2493742" y="4158571"/>
            <a:ext cx="8670126" cy="1123113"/>
          </a:xfrm>
          <a:prstGeom prst="wedgeRoundRectCallout">
            <a:avLst>
              <a:gd name="adj1" fmla="val 51003"/>
              <a:gd name="adj2" fmla="val 88543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48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Because he thinks it’s useful.</a:t>
            </a:r>
          </a:p>
        </p:txBody>
      </p:sp>
    </p:spTree>
    <p:extLst>
      <p:ext uri="{BB962C8B-B14F-4D97-AF65-F5344CB8AC3E}">
        <p14:creationId xmlns:p14="http://schemas.microsoft.com/office/powerpoint/2010/main" val="20158706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80448" y="3244677"/>
            <a:ext cx="2009775" cy="27153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02E58F-FE6C-4570-9DE2-F2F347309833}"/>
              </a:ext>
            </a:extLst>
          </p:cNvPr>
          <p:cNvSpPr txBox="1"/>
          <p:nvPr/>
        </p:nvSpPr>
        <p:spPr>
          <a:xfrm>
            <a:off x="1680448" y="795874"/>
            <a:ext cx="185278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2005_iannnnnMTV" panose="02000000000000000000" pitchFamily="2" charset="0"/>
                <a:cs typeface="2005_iannnnnMTV" panose="02000000000000000000" pitchFamily="2" charset="0"/>
              </a:rPr>
              <a:t>03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6A0AEE-56AB-4F3E-89BE-08FBBCDA22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56852" y="896439"/>
            <a:ext cx="6565900" cy="5065122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D4CF322-18BD-47B7-AE86-5CA7416C451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E5AFC9-E9FE-44E7-8712-121EC837B943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26007E3-99BB-43D3-9E27-2FC35384E991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21F91D5-8B5B-4C0F-B1B0-8968E062EFBA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B068363-831C-4676-A9B0-7E83B21E805C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3429B99-1E61-44B9-A405-D88F5C54A479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F28BF7C-4071-4E21-A119-9FC5E6A9A635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3ADC06F-55DF-44D2-856F-E5B26C05F285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2A03FE67-CFD0-4CD5-BF98-32D897E7182B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7FD298C-827A-4F8E-8A56-D4CD3EC64742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D15F772-07B9-4510-A51F-3EC956B41CF2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F3B760E8-C497-40C4-AF25-A7612691204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B833B02A-BBC5-4569-B4FC-EB8DE7E66EB0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6252DCA9-8D1F-400B-BDF7-C94D568FC62B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74B39112-42D4-4D8F-AAD3-8B71FB92D605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1081B074-6FE2-4029-8261-FD9440534A38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A073BC5-DA6A-48AD-AB4F-B2DCE2AD5A01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A0486E1-DE7C-4117-9198-F1134AE40728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4F6EFBB-0E75-4384-A469-E24D097E617C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A4E6F48-43FC-4664-904D-86D6ADD30609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99C7CA4-D144-4F21-9BE3-5547F0901C24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B20D5B7-5EBE-468F-8634-064CBD6BCF3B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6C969CE-04CF-46B5-B3A9-31BB8A259851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E8C2D35A-9872-4FFB-8289-15E8896854A5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E32A2A9A-A5E3-46C0-A473-C1374D0C20EA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B8F77EB-6977-4DB6-9444-BF06C1C56325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1F3822B-B495-4B85-8863-67ED9139F83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F70A98E-CA08-427F-9DB0-F5A86F292D1E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88A798C-193A-4C8F-9B80-0328FB7940CC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742726B-58C3-44FF-9F94-FC6EDB810811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A30BFF2-EC96-49C5-9860-6B00F8F1092C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836D565-ACF4-492D-A011-4FA4BBF420FC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43C933B-A51E-47EE-81B1-2669EA21BC48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6ABD2CC-6EF8-47A6-A78F-0148C22628AB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E3A8B0-2829-4264-A9E4-4787F97708DA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4589856-2FEC-42DA-9CA1-F9228B5DEF0A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D5A5C38-9795-40FA-B84C-93F74FA4D975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0644970-555B-41D7-A961-0295629D4BCB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F04F68A-7E95-45DF-AAF2-078DC36F8D5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A58953F-2D00-4F25-91D6-3555F020772E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C17C4F-E451-4069-AE68-0889FFC2FE3A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7457CFC-3D51-4DF2-A420-5244D161102F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BA459EB-71C0-40CB-88E2-FE986B63726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4219A3A-E579-4F20-8255-12DF0C472E9D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0A2C79F-6C7D-4B09-A7C6-5A06A59A190F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D701FDC-B3A1-4796-9D57-AA478B9ACEB7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02057FA-C11D-40BB-9BD7-EAAF0684468B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E469F65-1902-4136-8AEC-8CDCE458808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3356B26-C709-4BD5-BDB8-EF8E3A3E3767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BE09FD6-C1E8-493E-8D97-D067240B0487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E77B474-B150-405C-8FF8-C01C44E84D3F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5D9B179-9B9E-427C-BEE9-ADC1F1457D59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280CE56-29CD-4A99-AE1E-D1E65C36A04C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40E0820-A5C9-4425-B8A3-3F4DAC4E4C09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3A07099-4777-48CB-B447-A2ADC8996694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DCFFA5F-B879-4BF7-94F4-B988C1F1BBCE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2FD3BF9-5AA4-406F-902C-532F0E8A3D5C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B536F5C-1B52-4961-8E8E-4D75BC4101E6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179E1DC-3666-411A-BD49-8CA4E0AF052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48C09B5-3271-4467-9F4D-E844A9F72AEE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7C8D807-E23E-4691-A645-37FCCC547163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859FAFF-33F8-4554-9308-252D81B75754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E9AED4F-8D2A-419C-860F-3CEF10030D2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97CF880-D1D6-43E1-BC66-1FB1E6926052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EB66AA6-40D9-C03E-C24A-18A444C29B0A}"/>
              </a:ext>
            </a:extLst>
          </p:cNvPr>
          <p:cNvSpPr/>
          <p:nvPr/>
        </p:nvSpPr>
        <p:spPr>
          <a:xfrm>
            <a:off x="4813598" y="2162481"/>
            <a:ext cx="6413936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latin typeface="Comic Sans MS" panose="030F0702030302020204" pitchFamily="66" charset="0"/>
                <a:cs typeface="Arial" panose="020B0604020202020204" pitchFamily="34" charset="0"/>
              </a:rPr>
              <a:t>Listen, point </a:t>
            </a:r>
          </a:p>
          <a:p>
            <a:pPr algn="ctr"/>
            <a:r>
              <a:rPr lang="en-US" sz="8000" dirty="0">
                <a:latin typeface="Comic Sans MS" panose="030F0702030302020204" pitchFamily="66" charset="0"/>
                <a:cs typeface="Arial" panose="020B0604020202020204" pitchFamily="34" charset="0"/>
              </a:rPr>
              <a:t>and say.</a:t>
            </a:r>
          </a:p>
        </p:txBody>
      </p:sp>
    </p:spTree>
    <p:extLst>
      <p:ext uri="{BB962C8B-B14F-4D97-AF65-F5344CB8AC3E}">
        <p14:creationId xmlns:p14="http://schemas.microsoft.com/office/powerpoint/2010/main" val="1198016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725DCD-A62F-6331-42FF-FF04B5785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8740" y="971550"/>
            <a:ext cx="9246870" cy="568071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E9CD887-3266-A302-B53A-9E00EA73C1F1}"/>
              </a:ext>
            </a:extLst>
          </p:cNvPr>
          <p:cNvSpPr/>
          <p:nvPr/>
        </p:nvSpPr>
        <p:spPr>
          <a:xfrm>
            <a:off x="2983230" y="205740"/>
            <a:ext cx="5257800" cy="6743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</a:rPr>
              <a:t>Look and guess.</a:t>
            </a:r>
          </a:p>
        </p:txBody>
      </p:sp>
    </p:spTree>
    <p:extLst>
      <p:ext uri="{BB962C8B-B14F-4D97-AF65-F5344CB8AC3E}">
        <p14:creationId xmlns:p14="http://schemas.microsoft.com/office/powerpoint/2010/main" val="30557029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5255" y="-86488"/>
            <a:ext cx="11298446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 sz="2400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5833B25-E80E-44D2-AEAA-95AD55B87545}"/>
              </a:ext>
            </a:extLst>
          </p:cNvPr>
          <p:cNvSpPr txBox="1"/>
          <p:nvPr/>
        </p:nvSpPr>
        <p:spPr>
          <a:xfrm>
            <a:off x="3229042" y="444568"/>
            <a:ext cx="54168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fun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AF7147C-FAAA-4247-AF3D-0EF102BE7C95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58328D-7129-400B-AF94-3A4D4B2DEF1D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6A7CDE1-3190-4AB9-95FA-4BAA4877046C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EA566F9-7F11-45A0-BC03-FFCEDB9218F0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6045C2-D7AB-4EF9-8FAD-AFF28423CDC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F3C0248-9156-4122-A938-593E69E0D47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0DAADF2-3ABD-48C3-A635-BA3E6F8126B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11CFA62-22D3-47A2-8707-CCD008E43816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8255049-1A64-4CCC-84BE-86A122EC4657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F99B419-C4E7-43DC-A24B-29C6E2055AF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5FAE86E-8D77-4A7D-A02B-0DC805A45F67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11C2716-C414-4E3D-BAFF-A8F6E7EFDEC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6E27DA-F163-4E61-8468-6ECA54FC5847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798016B-0875-4A40-8DF1-6E75109D27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241B926-9FFE-45F1-8B48-8BEEAC8E9391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4BB0076-D9A6-4682-A278-8E1246F40522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60A4257-8F0D-4E5E-A525-DCF22CD7BB3A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DD0765-9831-4C11-A038-9172CC4670C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F4D7E47-F1B9-4F91-8F67-1B41EBA19EBF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EC9C528-1AF7-440C-8B3F-A1F7E44023CB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  <p:pic>
        <p:nvPicPr>
          <p:cNvPr id="4098" name="Picture 2" descr="Free vector youth day event with jumping peop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805" y="1658130"/>
            <a:ext cx="6523345" cy="357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TextBox 69"/>
          <p:cNvSpPr txBox="1"/>
          <p:nvPr/>
        </p:nvSpPr>
        <p:spPr>
          <a:xfrm>
            <a:off x="3336257" y="5387220"/>
            <a:ext cx="6209894" cy="83099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1"/>
                </a:solidFill>
                <a:latin typeface="Comic Sans MS" panose="030F0702030302020204" pitchFamily="66" charset="0"/>
              </a:rPr>
              <a:t>We had a lot of fun.</a:t>
            </a:r>
          </a:p>
        </p:txBody>
      </p:sp>
    </p:spTree>
    <p:extLst>
      <p:ext uri="{BB962C8B-B14F-4D97-AF65-F5344CB8AC3E}">
        <p14:creationId xmlns:p14="http://schemas.microsoft.com/office/powerpoint/2010/main" val="35446803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5255" y="137536"/>
            <a:ext cx="11298446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5833B25-E80E-44D2-AEAA-95AD55B87545}"/>
              </a:ext>
            </a:extLst>
          </p:cNvPr>
          <p:cNvSpPr txBox="1"/>
          <p:nvPr/>
        </p:nvSpPr>
        <p:spPr>
          <a:xfrm>
            <a:off x="3229042" y="444568"/>
            <a:ext cx="54168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useful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AF7147C-FAAA-4247-AF3D-0EF102BE7C95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58328D-7129-400B-AF94-3A4D4B2DEF1D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6A7CDE1-3190-4AB9-95FA-4BAA4877046C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EA566F9-7F11-45A0-BC03-FFCEDB9218F0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6045C2-D7AB-4EF9-8FAD-AFF28423CDC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F3C0248-9156-4122-A938-593E69E0D47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0DAADF2-3ABD-48C3-A635-BA3E6F8126B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11CFA62-22D3-47A2-8707-CCD008E43816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8255049-1A64-4CCC-84BE-86A122EC4657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F99B419-C4E7-43DC-A24B-29C6E2055AF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5FAE86E-8D77-4A7D-A02B-0DC805A45F67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11C2716-C414-4E3D-BAFF-A8F6E7EFDEC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6E27DA-F163-4E61-8468-6ECA54FC5847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798016B-0875-4A40-8DF1-6E75109D27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241B926-9FFE-45F1-8B48-8BEEAC8E9391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4BB0076-D9A6-4682-A278-8E1246F40522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60A4257-8F0D-4E5E-A525-DCF22CD7BB3A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DD0765-9831-4C11-A038-9172CC4670C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F4D7E47-F1B9-4F91-8F67-1B41EBA19EBF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EC9C528-1AF7-440C-8B3F-A1F7E44023CB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026" name="Picture 2" descr="Free vector toolbox for diy house repai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69" b="20620"/>
          <a:stretch/>
        </p:blipFill>
        <p:spPr bwMode="auto">
          <a:xfrm>
            <a:off x="3230722" y="2067327"/>
            <a:ext cx="5578332" cy="3604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2A07F490-733A-9DB1-C2C9-5060FB56E278}"/>
              </a:ext>
            </a:extLst>
          </p:cNvPr>
          <p:cNvSpPr txBox="1"/>
          <p:nvPr/>
        </p:nvSpPr>
        <p:spPr>
          <a:xfrm>
            <a:off x="3066384" y="5551827"/>
            <a:ext cx="6336923" cy="83099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1"/>
                </a:solidFill>
                <a:latin typeface="Comic Sans MS" panose="030F0702030302020204" pitchFamily="66" charset="0"/>
              </a:rPr>
              <a:t>This tools are useful.</a:t>
            </a:r>
          </a:p>
        </p:txBody>
      </p:sp>
    </p:spTree>
    <p:extLst>
      <p:ext uri="{BB962C8B-B14F-4D97-AF65-F5344CB8AC3E}">
        <p14:creationId xmlns:p14="http://schemas.microsoft.com/office/powerpoint/2010/main" val="4225868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10E3AE9-B983-40FB-B13D-514ED5FFE4B8}"/>
              </a:ext>
            </a:extLst>
          </p:cNvPr>
          <p:cNvSpPr/>
          <p:nvPr/>
        </p:nvSpPr>
        <p:spPr>
          <a:xfrm>
            <a:off x="12029893" y="7788421"/>
            <a:ext cx="500332" cy="538253"/>
          </a:xfrm>
          <a:custGeom>
            <a:avLst/>
            <a:gdLst>
              <a:gd name="connsiteX0" fmla="*/ 417327 w 500332"/>
              <a:gd name="connsiteY0" fmla="*/ 532479 h 538253"/>
              <a:gd name="connsiteX1" fmla="*/ 13235 w 500332"/>
              <a:gd name="connsiteY1" fmla="*/ 456550 h 538253"/>
              <a:gd name="connsiteX2" fmla="*/ 580 w 500332"/>
              <a:gd name="connsiteY2" fmla="*/ 456550 h 538253"/>
              <a:gd name="connsiteX3" fmla="*/ 580 w 500332"/>
              <a:gd name="connsiteY3" fmla="*/ 443896 h 538253"/>
              <a:gd name="connsiteX4" fmla="*/ 10018 w 500332"/>
              <a:gd name="connsiteY4" fmla="*/ 216969 h 538253"/>
              <a:gd name="connsiteX5" fmla="*/ 25889 w 500332"/>
              <a:gd name="connsiteY5" fmla="*/ 106508 h 538253"/>
              <a:gd name="connsiteX6" fmla="*/ 28248 w 500332"/>
              <a:gd name="connsiteY6" fmla="*/ 88492 h 538253"/>
              <a:gd name="connsiteX7" fmla="*/ 52700 w 500332"/>
              <a:gd name="connsiteY7" fmla="*/ 7416 h 538253"/>
              <a:gd name="connsiteX8" fmla="*/ 85517 w 500332"/>
              <a:gd name="connsiteY8" fmla="*/ 338 h 538253"/>
              <a:gd name="connsiteX9" fmla="*/ 496472 w 500332"/>
              <a:gd name="connsiteY9" fmla="*/ 84846 h 538253"/>
              <a:gd name="connsiteX10" fmla="*/ 500333 w 500332"/>
              <a:gd name="connsiteY10" fmla="*/ 89350 h 538253"/>
              <a:gd name="connsiteX11" fmla="*/ 500333 w 500332"/>
              <a:gd name="connsiteY11" fmla="*/ 95570 h 538253"/>
              <a:gd name="connsiteX12" fmla="*/ 435987 w 500332"/>
              <a:gd name="connsiteY12" fmla="*/ 522183 h 538253"/>
              <a:gd name="connsiteX13" fmla="*/ 433628 w 500332"/>
              <a:gd name="connsiteY13" fmla="*/ 538270 h 538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00332" h="538253">
                <a:moveTo>
                  <a:pt x="417327" y="532479"/>
                </a:moveTo>
                <a:cubicBezTo>
                  <a:pt x="287305" y="486621"/>
                  <a:pt x="151020" y="461012"/>
                  <a:pt x="13235" y="456550"/>
                </a:cubicBezTo>
                <a:lnTo>
                  <a:pt x="580" y="456550"/>
                </a:lnTo>
                <a:lnTo>
                  <a:pt x="580" y="443896"/>
                </a:lnTo>
                <a:cubicBezTo>
                  <a:pt x="-1415" y="368118"/>
                  <a:pt x="1739" y="292318"/>
                  <a:pt x="10018" y="216969"/>
                </a:cubicBezTo>
                <a:cubicBezTo>
                  <a:pt x="14093" y="180078"/>
                  <a:pt x="19455" y="142971"/>
                  <a:pt x="25889" y="106508"/>
                </a:cubicBezTo>
                <a:cubicBezTo>
                  <a:pt x="25889" y="102004"/>
                  <a:pt x="27391" y="95784"/>
                  <a:pt x="28248" y="88492"/>
                </a:cubicBezTo>
                <a:cubicBezTo>
                  <a:pt x="32324" y="51600"/>
                  <a:pt x="37043" y="19856"/>
                  <a:pt x="52700" y="7416"/>
                </a:cubicBezTo>
                <a:cubicBezTo>
                  <a:pt x="62588" y="1561"/>
                  <a:pt x="74106" y="-928"/>
                  <a:pt x="85517" y="338"/>
                </a:cubicBezTo>
                <a:cubicBezTo>
                  <a:pt x="164233" y="338"/>
                  <a:pt x="483604" y="69831"/>
                  <a:pt x="496472" y="84846"/>
                </a:cubicBezTo>
                <a:lnTo>
                  <a:pt x="500333" y="89350"/>
                </a:lnTo>
                <a:lnTo>
                  <a:pt x="500333" y="95570"/>
                </a:lnTo>
                <a:cubicBezTo>
                  <a:pt x="479314" y="238568"/>
                  <a:pt x="457865" y="380772"/>
                  <a:pt x="435987" y="522183"/>
                </a:cubicBezTo>
                <a:lnTo>
                  <a:pt x="433628" y="538270"/>
                </a:lnTo>
                <a:close/>
              </a:path>
            </a:pathLst>
          </a:custGeom>
          <a:solidFill>
            <a:srgbClr val="63D1E1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030651F-DBCE-45B1-9D0D-3BECCFEAE5CE}"/>
              </a:ext>
            </a:extLst>
          </p:cNvPr>
          <p:cNvSpPr/>
          <p:nvPr/>
        </p:nvSpPr>
        <p:spPr>
          <a:xfrm>
            <a:off x="12015900" y="7774505"/>
            <a:ext cx="528910" cy="569971"/>
          </a:xfrm>
          <a:custGeom>
            <a:avLst/>
            <a:gdLst>
              <a:gd name="connsiteX0" fmla="*/ 99080 w 528910"/>
              <a:gd name="connsiteY0" fmla="*/ 27123 h 569971"/>
              <a:gd name="connsiteX1" fmla="*/ 499741 w 528910"/>
              <a:gd name="connsiteY1" fmla="*/ 107126 h 569971"/>
              <a:gd name="connsiteX2" fmla="*/ 435395 w 528910"/>
              <a:gd name="connsiteY2" fmla="*/ 533739 h 569971"/>
              <a:gd name="connsiteX3" fmla="*/ 27871 w 528910"/>
              <a:gd name="connsiteY3" fmla="*/ 456953 h 569971"/>
              <a:gd name="connsiteX4" fmla="*/ 37094 w 528910"/>
              <a:gd name="connsiteY4" fmla="*/ 231957 h 569971"/>
              <a:gd name="connsiteX5" fmla="*/ 52965 w 528910"/>
              <a:gd name="connsiteY5" fmla="*/ 122354 h 569971"/>
              <a:gd name="connsiteX6" fmla="*/ 74414 w 528910"/>
              <a:gd name="connsiteY6" fmla="*/ 31412 h 569971"/>
              <a:gd name="connsiteX7" fmla="*/ 98866 w 528910"/>
              <a:gd name="connsiteY7" fmla="*/ 27123 h 569971"/>
              <a:gd name="connsiteX8" fmla="*/ 98866 w 528910"/>
              <a:gd name="connsiteY8" fmla="*/ 312 h 569971"/>
              <a:gd name="connsiteX9" fmla="*/ 57685 w 528910"/>
              <a:gd name="connsiteY9" fmla="*/ 10393 h 569971"/>
              <a:gd name="connsiteX10" fmla="*/ 28300 w 528910"/>
              <a:gd name="connsiteY10" fmla="*/ 100477 h 569971"/>
              <a:gd name="connsiteX11" fmla="*/ 26154 w 528910"/>
              <a:gd name="connsiteY11" fmla="*/ 117636 h 569971"/>
              <a:gd name="connsiteX12" fmla="*/ 10068 w 528910"/>
              <a:gd name="connsiteY12" fmla="*/ 228954 h 569971"/>
              <a:gd name="connsiteX13" fmla="*/ 631 w 528910"/>
              <a:gd name="connsiteY13" fmla="*/ 457596 h 569971"/>
              <a:gd name="connsiteX14" fmla="*/ 631 w 528910"/>
              <a:gd name="connsiteY14" fmla="*/ 482906 h 569971"/>
              <a:gd name="connsiteX15" fmla="*/ 25941 w 528910"/>
              <a:gd name="connsiteY15" fmla="*/ 482906 h 569971"/>
              <a:gd name="connsiteX16" fmla="*/ 427459 w 528910"/>
              <a:gd name="connsiteY16" fmla="*/ 559049 h 569971"/>
              <a:gd name="connsiteX17" fmla="*/ 458130 w 528910"/>
              <a:gd name="connsiteY17" fmla="*/ 569988 h 569971"/>
              <a:gd name="connsiteX18" fmla="*/ 462850 w 528910"/>
              <a:gd name="connsiteY18" fmla="*/ 537815 h 569971"/>
              <a:gd name="connsiteX19" fmla="*/ 527196 w 528910"/>
              <a:gd name="connsiteY19" fmla="*/ 111201 h 569971"/>
              <a:gd name="connsiteX20" fmla="*/ 528911 w 528910"/>
              <a:gd name="connsiteY20" fmla="*/ 98975 h 569971"/>
              <a:gd name="connsiteX21" fmla="*/ 520760 w 528910"/>
              <a:gd name="connsiteY21" fmla="*/ 89538 h 569971"/>
              <a:gd name="connsiteX22" fmla="*/ 338876 w 528910"/>
              <a:gd name="connsiteY22" fmla="*/ 38919 h 569971"/>
              <a:gd name="connsiteX23" fmla="*/ 99723 w 528910"/>
              <a:gd name="connsiteY23" fmla="*/ 312 h 56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8910" h="569971">
                <a:moveTo>
                  <a:pt x="99080" y="27123"/>
                </a:moveTo>
                <a:cubicBezTo>
                  <a:pt x="192381" y="27123"/>
                  <a:pt x="500385" y="103265"/>
                  <a:pt x="499741" y="107126"/>
                </a:cubicBezTo>
                <a:cubicBezTo>
                  <a:pt x="478871" y="249266"/>
                  <a:pt x="457422" y="391471"/>
                  <a:pt x="435395" y="533739"/>
                </a:cubicBezTo>
                <a:cubicBezTo>
                  <a:pt x="304258" y="487496"/>
                  <a:pt x="166837" y="461608"/>
                  <a:pt x="27871" y="456953"/>
                </a:cubicBezTo>
                <a:cubicBezTo>
                  <a:pt x="25791" y="381840"/>
                  <a:pt x="28879" y="306663"/>
                  <a:pt x="37094" y="231957"/>
                </a:cubicBezTo>
                <a:cubicBezTo>
                  <a:pt x="41169" y="195280"/>
                  <a:pt x="46531" y="158602"/>
                  <a:pt x="52965" y="122354"/>
                </a:cubicBezTo>
                <a:cubicBezTo>
                  <a:pt x="56612" y="102622"/>
                  <a:pt x="58542" y="44496"/>
                  <a:pt x="74414" y="31412"/>
                </a:cubicBezTo>
                <a:cubicBezTo>
                  <a:pt x="82029" y="27787"/>
                  <a:pt x="90479" y="26307"/>
                  <a:pt x="98866" y="27123"/>
                </a:cubicBezTo>
                <a:moveTo>
                  <a:pt x="98866" y="312"/>
                </a:moveTo>
                <a:cubicBezTo>
                  <a:pt x="84388" y="-1082"/>
                  <a:pt x="69867" y="2478"/>
                  <a:pt x="57685" y="10393"/>
                </a:cubicBezTo>
                <a:cubicBezTo>
                  <a:pt x="37952" y="26050"/>
                  <a:pt x="32804" y="59081"/>
                  <a:pt x="28300" y="100477"/>
                </a:cubicBezTo>
                <a:cubicBezTo>
                  <a:pt x="28300" y="107340"/>
                  <a:pt x="26799" y="113346"/>
                  <a:pt x="26154" y="117636"/>
                </a:cubicBezTo>
                <a:cubicBezTo>
                  <a:pt x="19505" y="154313"/>
                  <a:pt x="14143" y="191848"/>
                  <a:pt x="10068" y="228954"/>
                </a:cubicBezTo>
                <a:cubicBezTo>
                  <a:pt x="1682" y="304861"/>
                  <a:pt x="-1471" y="381261"/>
                  <a:pt x="631" y="457596"/>
                </a:cubicBezTo>
                <a:lnTo>
                  <a:pt x="631" y="482906"/>
                </a:lnTo>
                <a:lnTo>
                  <a:pt x="25941" y="482906"/>
                </a:lnTo>
                <a:cubicBezTo>
                  <a:pt x="162890" y="487496"/>
                  <a:pt x="298338" y="513170"/>
                  <a:pt x="427459" y="559049"/>
                </a:cubicBezTo>
                <a:lnTo>
                  <a:pt x="458130" y="569988"/>
                </a:lnTo>
                <a:lnTo>
                  <a:pt x="462850" y="537815"/>
                </a:lnTo>
                <a:cubicBezTo>
                  <a:pt x="484298" y="396682"/>
                  <a:pt x="505747" y="252977"/>
                  <a:pt x="527196" y="111201"/>
                </a:cubicBezTo>
                <a:lnTo>
                  <a:pt x="528911" y="98975"/>
                </a:lnTo>
                <a:lnTo>
                  <a:pt x="520760" y="89538"/>
                </a:lnTo>
                <a:cubicBezTo>
                  <a:pt x="516042" y="83962"/>
                  <a:pt x="509608" y="76454"/>
                  <a:pt x="338876" y="38919"/>
                </a:cubicBezTo>
                <a:cubicBezTo>
                  <a:pt x="258444" y="21331"/>
                  <a:pt x="151844" y="312"/>
                  <a:pt x="99723" y="312"/>
                </a:cubicBezTo>
                <a:close/>
              </a:path>
            </a:pathLst>
          </a:custGeom>
          <a:solidFill>
            <a:srgbClr val="190B0B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29F73D4-DB24-4EC5-8199-C2E0AFCBFEAA}"/>
              </a:ext>
            </a:extLst>
          </p:cNvPr>
          <p:cNvSpPr/>
          <p:nvPr/>
        </p:nvSpPr>
        <p:spPr>
          <a:xfrm>
            <a:off x="11986077" y="7716956"/>
            <a:ext cx="472511" cy="506335"/>
          </a:xfrm>
          <a:custGeom>
            <a:avLst/>
            <a:gdLst>
              <a:gd name="connsiteX0" fmla="*/ 641 w 472511"/>
              <a:gd name="connsiteY0" fmla="*/ 429566 h 506335"/>
              <a:gd name="connsiteX1" fmla="*/ 408165 w 472511"/>
              <a:gd name="connsiteY1" fmla="*/ 506352 h 506335"/>
              <a:gd name="connsiteX2" fmla="*/ 472511 w 472511"/>
              <a:gd name="connsiteY2" fmla="*/ 79953 h 506335"/>
              <a:gd name="connsiteX3" fmla="*/ 47399 w 472511"/>
              <a:gd name="connsiteY3" fmla="*/ 4240 h 506335"/>
              <a:gd name="connsiteX4" fmla="*/ 25951 w 472511"/>
              <a:gd name="connsiteY4" fmla="*/ 94967 h 506335"/>
              <a:gd name="connsiteX5" fmla="*/ 10079 w 472511"/>
              <a:gd name="connsiteY5" fmla="*/ 204570 h 506335"/>
              <a:gd name="connsiteX6" fmla="*/ 641 w 472511"/>
              <a:gd name="connsiteY6" fmla="*/ 429566 h 506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2511" h="506335">
                <a:moveTo>
                  <a:pt x="641" y="429566"/>
                </a:moveTo>
                <a:cubicBezTo>
                  <a:pt x="139585" y="434370"/>
                  <a:pt x="277006" y="460259"/>
                  <a:pt x="408165" y="506352"/>
                </a:cubicBezTo>
                <a:cubicBezTo>
                  <a:pt x="429763" y="364362"/>
                  <a:pt x="451212" y="222222"/>
                  <a:pt x="472511" y="79953"/>
                </a:cubicBezTo>
                <a:cubicBezTo>
                  <a:pt x="472511" y="75449"/>
                  <a:pt x="79143" y="-21070"/>
                  <a:pt x="47399" y="4240"/>
                </a:cubicBezTo>
                <a:cubicBezTo>
                  <a:pt x="30883" y="17108"/>
                  <a:pt x="28954" y="75235"/>
                  <a:pt x="25951" y="94967"/>
                </a:cubicBezTo>
                <a:cubicBezTo>
                  <a:pt x="19301" y="131430"/>
                  <a:pt x="14154" y="167892"/>
                  <a:pt x="10079" y="204570"/>
                </a:cubicBezTo>
                <a:cubicBezTo>
                  <a:pt x="1670" y="279254"/>
                  <a:pt x="-1482" y="354432"/>
                  <a:pt x="641" y="429566"/>
                </a:cubicBezTo>
                <a:close/>
              </a:path>
            </a:pathLst>
          </a:custGeom>
          <a:solidFill>
            <a:srgbClr val="EB871E"/>
          </a:solidFill>
          <a:ln w="1887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BCEE8B3-E908-4E4A-8509-FBC746980ADE}"/>
              </a:ext>
            </a:extLst>
          </p:cNvPr>
          <p:cNvSpPr/>
          <p:nvPr/>
        </p:nvSpPr>
        <p:spPr>
          <a:xfrm>
            <a:off x="11915975" y="7959314"/>
            <a:ext cx="497523" cy="494979"/>
          </a:xfrm>
          <a:custGeom>
            <a:avLst/>
            <a:gdLst>
              <a:gd name="connsiteX0" fmla="*/ 423572 w 497523"/>
              <a:gd name="connsiteY0" fmla="*/ 604 h 494979"/>
              <a:gd name="connsiteX1" fmla="*/ 456389 w 497523"/>
              <a:gd name="connsiteY1" fmla="*/ 9398 h 494979"/>
              <a:gd name="connsiteX2" fmla="*/ 460464 w 497523"/>
              <a:gd name="connsiteY2" fmla="*/ 24627 h 494979"/>
              <a:gd name="connsiteX3" fmla="*/ 497142 w 497523"/>
              <a:gd name="connsiteY3" fmla="*/ 420569 h 494979"/>
              <a:gd name="connsiteX4" fmla="*/ 495855 w 497523"/>
              <a:gd name="connsiteY4" fmla="*/ 431079 h 494979"/>
              <a:gd name="connsiteX5" fmla="*/ 485559 w 497523"/>
              <a:gd name="connsiteY5" fmla="*/ 437299 h 494979"/>
              <a:gd name="connsiteX6" fmla="*/ 321263 w 497523"/>
              <a:gd name="connsiteY6" fmla="*/ 450382 h 494979"/>
              <a:gd name="connsiteX7" fmla="*/ 211874 w 497523"/>
              <a:gd name="connsiteY7" fmla="*/ 477408 h 494979"/>
              <a:gd name="connsiteX8" fmla="*/ 58732 w 497523"/>
              <a:gd name="connsiteY8" fmla="*/ 494996 h 494979"/>
              <a:gd name="connsiteX9" fmla="*/ 22269 w 497523"/>
              <a:gd name="connsiteY9" fmla="*/ 303460 h 494979"/>
              <a:gd name="connsiteX10" fmla="*/ 8327 w 497523"/>
              <a:gd name="connsiteY10" fmla="*/ 127581 h 494979"/>
              <a:gd name="connsiteX11" fmla="*/ 2750 w 497523"/>
              <a:gd name="connsiteY11" fmla="*/ 49293 h 494979"/>
              <a:gd name="connsiteX12" fmla="*/ 71600 w 497523"/>
              <a:gd name="connsiteY12" fmla="*/ 34279 h 49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7523" h="494979">
                <a:moveTo>
                  <a:pt x="423572" y="604"/>
                </a:moveTo>
                <a:cubicBezTo>
                  <a:pt x="435370" y="-682"/>
                  <a:pt x="449955" y="-682"/>
                  <a:pt x="456389" y="9398"/>
                </a:cubicBezTo>
                <a:cubicBezTo>
                  <a:pt x="458919" y="14096"/>
                  <a:pt x="460314" y="19308"/>
                  <a:pt x="460464" y="24627"/>
                </a:cubicBezTo>
                <a:lnTo>
                  <a:pt x="497142" y="420569"/>
                </a:lnTo>
                <a:cubicBezTo>
                  <a:pt x="497935" y="424108"/>
                  <a:pt x="497485" y="427818"/>
                  <a:pt x="495855" y="431079"/>
                </a:cubicBezTo>
                <a:cubicBezTo>
                  <a:pt x="493323" y="434382"/>
                  <a:pt x="489656" y="436591"/>
                  <a:pt x="485559" y="437299"/>
                </a:cubicBezTo>
                <a:cubicBezTo>
                  <a:pt x="432581" y="452099"/>
                  <a:pt x="375527" y="441803"/>
                  <a:pt x="321263" y="450382"/>
                </a:cubicBezTo>
                <a:cubicBezTo>
                  <a:pt x="284156" y="456174"/>
                  <a:pt x="248766" y="471831"/>
                  <a:pt x="211874" y="477408"/>
                </a:cubicBezTo>
                <a:cubicBezTo>
                  <a:pt x="161256" y="486845"/>
                  <a:pt x="108491" y="481483"/>
                  <a:pt x="58732" y="494996"/>
                </a:cubicBezTo>
                <a:cubicBezTo>
                  <a:pt x="36381" y="433524"/>
                  <a:pt x="24070" y="368856"/>
                  <a:pt x="22269" y="303460"/>
                </a:cubicBezTo>
                <a:cubicBezTo>
                  <a:pt x="17764" y="244905"/>
                  <a:pt x="13046" y="186136"/>
                  <a:pt x="8327" y="127581"/>
                </a:cubicBezTo>
                <a:cubicBezTo>
                  <a:pt x="7040" y="110851"/>
                  <a:pt x="-5401" y="63235"/>
                  <a:pt x="2750" y="49293"/>
                </a:cubicBezTo>
                <a:cubicBezTo>
                  <a:pt x="10900" y="35352"/>
                  <a:pt x="52511" y="35995"/>
                  <a:pt x="71600" y="34279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B6F1050-7A3D-42D2-9601-1C29AD3B3848}"/>
              </a:ext>
            </a:extLst>
          </p:cNvPr>
          <p:cNvSpPr/>
          <p:nvPr/>
        </p:nvSpPr>
        <p:spPr>
          <a:xfrm>
            <a:off x="11860087" y="7875147"/>
            <a:ext cx="496780" cy="495926"/>
          </a:xfrm>
          <a:custGeom>
            <a:avLst/>
            <a:gdLst>
              <a:gd name="connsiteX0" fmla="*/ 422408 w 496780"/>
              <a:gd name="connsiteY0" fmla="*/ 479 h 495926"/>
              <a:gd name="connsiteX1" fmla="*/ 455438 w 496780"/>
              <a:gd name="connsiteY1" fmla="*/ 9487 h 495926"/>
              <a:gd name="connsiteX2" fmla="*/ 459299 w 496780"/>
              <a:gd name="connsiteY2" fmla="*/ 24716 h 495926"/>
              <a:gd name="connsiteX3" fmla="*/ 495976 w 496780"/>
              <a:gd name="connsiteY3" fmla="*/ 421515 h 495926"/>
              <a:gd name="connsiteX4" fmla="*/ 495976 w 496780"/>
              <a:gd name="connsiteY4" fmla="*/ 432025 h 495926"/>
              <a:gd name="connsiteX5" fmla="*/ 485681 w 496780"/>
              <a:gd name="connsiteY5" fmla="*/ 438031 h 495926"/>
              <a:gd name="connsiteX6" fmla="*/ 321171 w 496780"/>
              <a:gd name="connsiteY6" fmla="*/ 451115 h 495926"/>
              <a:gd name="connsiteX7" fmla="*/ 211997 w 496780"/>
              <a:gd name="connsiteY7" fmla="*/ 478354 h 495926"/>
              <a:gd name="connsiteX8" fmla="*/ 58853 w 496780"/>
              <a:gd name="connsiteY8" fmla="*/ 495942 h 495926"/>
              <a:gd name="connsiteX9" fmla="*/ 22390 w 496780"/>
              <a:gd name="connsiteY9" fmla="*/ 304191 h 495926"/>
              <a:gd name="connsiteX10" fmla="*/ 8235 w 496780"/>
              <a:gd name="connsiteY10" fmla="*/ 128527 h 495926"/>
              <a:gd name="connsiteX11" fmla="*/ 2872 w 496780"/>
              <a:gd name="connsiteY11" fmla="*/ 50025 h 495926"/>
              <a:gd name="connsiteX12" fmla="*/ 71723 w 496780"/>
              <a:gd name="connsiteY12" fmla="*/ 35011 h 495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6780" h="495926">
                <a:moveTo>
                  <a:pt x="422408" y="479"/>
                </a:moveTo>
                <a:cubicBezTo>
                  <a:pt x="434419" y="-594"/>
                  <a:pt x="448789" y="-594"/>
                  <a:pt x="455438" y="9487"/>
                </a:cubicBezTo>
                <a:cubicBezTo>
                  <a:pt x="457906" y="14184"/>
                  <a:pt x="459235" y="19397"/>
                  <a:pt x="459299" y="24716"/>
                </a:cubicBezTo>
                <a:lnTo>
                  <a:pt x="495976" y="421515"/>
                </a:lnTo>
                <a:cubicBezTo>
                  <a:pt x="497049" y="424947"/>
                  <a:pt x="497049" y="428593"/>
                  <a:pt x="495976" y="432025"/>
                </a:cubicBezTo>
                <a:cubicBezTo>
                  <a:pt x="493382" y="435200"/>
                  <a:pt x="489734" y="437345"/>
                  <a:pt x="485681" y="438031"/>
                </a:cubicBezTo>
                <a:cubicBezTo>
                  <a:pt x="432488" y="453045"/>
                  <a:pt x="375650" y="442749"/>
                  <a:pt x="321171" y="451115"/>
                </a:cubicBezTo>
                <a:cubicBezTo>
                  <a:pt x="284064" y="457120"/>
                  <a:pt x="248888" y="472563"/>
                  <a:pt x="211997" y="478354"/>
                </a:cubicBezTo>
                <a:cubicBezTo>
                  <a:pt x="161378" y="487577"/>
                  <a:pt x="108399" y="482215"/>
                  <a:pt x="58853" y="495942"/>
                </a:cubicBezTo>
                <a:cubicBezTo>
                  <a:pt x="36375" y="434427"/>
                  <a:pt x="24063" y="369674"/>
                  <a:pt x="22390" y="304191"/>
                </a:cubicBezTo>
                <a:lnTo>
                  <a:pt x="8235" y="128527"/>
                </a:lnTo>
                <a:cubicBezTo>
                  <a:pt x="6948" y="111797"/>
                  <a:pt x="-5493" y="64181"/>
                  <a:pt x="2872" y="50025"/>
                </a:cubicBezTo>
                <a:cubicBezTo>
                  <a:pt x="11238" y="35869"/>
                  <a:pt x="52633" y="36941"/>
                  <a:pt x="71723" y="35011"/>
                </a:cubicBezTo>
                <a:close/>
              </a:path>
            </a:pathLst>
          </a:custGeom>
          <a:solidFill>
            <a:srgbClr val="FFE21A"/>
          </a:solidFill>
          <a:ln w="2702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4E7AAA0-F6D8-435E-B6C7-D94615F5D3A8}"/>
              </a:ext>
            </a:extLst>
          </p:cNvPr>
          <p:cNvSpPr/>
          <p:nvPr/>
        </p:nvSpPr>
        <p:spPr>
          <a:xfrm>
            <a:off x="11914645" y="7918182"/>
            <a:ext cx="294280" cy="282947"/>
          </a:xfrm>
          <a:custGeom>
            <a:avLst/>
            <a:gdLst>
              <a:gd name="connsiteX0" fmla="*/ 99742 w 294280"/>
              <a:gd name="connsiteY0" fmla="*/ 138898 h 282947"/>
              <a:gd name="connsiteX1" fmla="*/ 294281 w 294280"/>
              <a:gd name="connsiteY1" fmla="*/ 10206 h 282947"/>
              <a:gd name="connsiteX2" fmla="*/ 262751 w 294280"/>
              <a:gd name="connsiteY2" fmla="*/ 984 h 282947"/>
              <a:gd name="connsiteX3" fmla="*/ 101886 w 294280"/>
              <a:gd name="connsiteY3" fmla="*/ 28867 h 282947"/>
              <a:gd name="connsiteX4" fmla="*/ 23385 w 294280"/>
              <a:gd name="connsiteY4" fmla="*/ 54820 h 282947"/>
              <a:gd name="connsiteX5" fmla="*/ 1936 w 294280"/>
              <a:gd name="connsiteY5" fmla="*/ 80558 h 282947"/>
              <a:gd name="connsiteX6" fmla="*/ 649 w 294280"/>
              <a:gd name="connsiteY6" fmla="*/ 106511 h 282947"/>
              <a:gd name="connsiteX7" fmla="*/ 36468 w 294280"/>
              <a:gd name="connsiteY7" fmla="*/ 282604 h 282947"/>
              <a:gd name="connsiteX8" fmla="*/ 99742 w 294280"/>
              <a:gd name="connsiteY8" fmla="*/ 138898 h 28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4280" h="282947">
                <a:moveTo>
                  <a:pt x="99742" y="138898"/>
                </a:moveTo>
                <a:cubicBezTo>
                  <a:pt x="139636" y="70692"/>
                  <a:pt x="247738" y="74552"/>
                  <a:pt x="294281" y="10206"/>
                </a:cubicBezTo>
                <a:cubicBezTo>
                  <a:pt x="289991" y="-947"/>
                  <a:pt x="274334" y="-947"/>
                  <a:pt x="262751" y="984"/>
                </a:cubicBezTo>
                <a:lnTo>
                  <a:pt x="101886" y="28867"/>
                </a:lnTo>
                <a:cubicBezTo>
                  <a:pt x="74133" y="31613"/>
                  <a:pt x="47322" y="40471"/>
                  <a:pt x="23385" y="54820"/>
                </a:cubicBezTo>
                <a:cubicBezTo>
                  <a:pt x="13561" y="60761"/>
                  <a:pt x="6011" y="69813"/>
                  <a:pt x="1936" y="80558"/>
                </a:cubicBezTo>
                <a:cubicBezTo>
                  <a:pt x="-102" y="89052"/>
                  <a:pt x="-530" y="97846"/>
                  <a:pt x="649" y="106511"/>
                </a:cubicBezTo>
                <a:cubicBezTo>
                  <a:pt x="3438" y="142759"/>
                  <a:pt x="-9218" y="276170"/>
                  <a:pt x="36468" y="282604"/>
                </a:cubicBezTo>
                <a:cubicBezTo>
                  <a:pt x="94594" y="290326"/>
                  <a:pt x="81296" y="171501"/>
                  <a:pt x="99742" y="138898"/>
                </a:cubicBezTo>
                <a:close/>
              </a:path>
            </a:pathLst>
          </a:custGeom>
          <a:solidFill>
            <a:srgbClr val="FFF0A4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7A17799-E9D0-4ACA-87BF-0E26E65D3EB7}"/>
              </a:ext>
            </a:extLst>
          </p:cNvPr>
          <p:cNvSpPr/>
          <p:nvPr/>
        </p:nvSpPr>
        <p:spPr>
          <a:xfrm>
            <a:off x="-146988" y="3574968"/>
            <a:ext cx="6027065" cy="3348965"/>
          </a:xfrm>
          <a:custGeom>
            <a:avLst/>
            <a:gdLst>
              <a:gd name="connsiteX0" fmla="*/ 0 w 6027065"/>
              <a:gd name="connsiteY0" fmla="*/ 2995 h 3348965"/>
              <a:gd name="connsiteX1" fmla="*/ 1463655 w 6027065"/>
              <a:gd name="connsiteY1" fmla="*/ 968184 h 3348965"/>
              <a:gd name="connsiteX2" fmla="*/ 3207214 w 6027065"/>
              <a:gd name="connsiteY2" fmla="*/ 1890475 h 3348965"/>
              <a:gd name="connsiteX3" fmla="*/ 6027066 w 6027065"/>
              <a:gd name="connsiteY3" fmla="*/ 3348982 h 3348965"/>
              <a:gd name="connsiteX4" fmla="*/ 0 w 6027065"/>
              <a:gd name="connsiteY4" fmla="*/ 3348982 h 3348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27065" h="3348965">
                <a:moveTo>
                  <a:pt x="0" y="2995"/>
                </a:moveTo>
                <a:cubicBezTo>
                  <a:pt x="0" y="2995"/>
                  <a:pt x="688716" y="-104248"/>
                  <a:pt x="1463655" y="968184"/>
                </a:cubicBezTo>
                <a:cubicBezTo>
                  <a:pt x="2238594" y="2040615"/>
                  <a:pt x="2453938" y="1847578"/>
                  <a:pt x="3207214" y="1890475"/>
                </a:cubicBezTo>
                <a:cubicBezTo>
                  <a:pt x="3960490" y="1933372"/>
                  <a:pt x="5467472" y="2383793"/>
                  <a:pt x="6027066" y="3348982"/>
                </a:cubicBezTo>
                <a:lnTo>
                  <a:pt x="0" y="3348982"/>
                </a:lnTo>
                <a:close/>
              </a:path>
            </a:pathLst>
          </a:custGeom>
          <a:solidFill>
            <a:srgbClr val="009B93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5AB9EF9-8297-483E-95E8-36A7464FBC20}"/>
              </a:ext>
            </a:extLst>
          </p:cNvPr>
          <p:cNvSpPr/>
          <p:nvPr/>
        </p:nvSpPr>
        <p:spPr>
          <a:xfrm>
            <a:off x="6360864" y="-7406"/>
            <a:ext cx="5835835" cy="4818649"/>
          </a:xfrm>
          <a:custGeom>
            <a:avLst/>
            <a:gdLst>
              <a:gd name="connsiteX0" fmla="*/ 104118 w 5835835"/>
              <a:gd name="connsiteY0" fmla="*/ 16 h 4818649"/>
              <a:gd name="connsiteX1" fmla="*/ 717334 w 5835835"/>
              <a:gd name="connsiteY1" fmla="*/ 1615313 h 4818649"/>
              <a:gd name="connsiteX2" fmla="*/ 3784489 w 5835835"/>
              <a:gd name="connsiteY2" fmla="*/ 3003254 h 4818649"/>
              <a:gd name="connsiteX3" fmla="*/ 5835836 w 5835835"/>
              <a:gd name="connsiteY3" fmla="*/ 4818666 h 4818649"/>
              <a:gd name="connsiteX4" fmla="*/ 5835836 w 5835835"/>
              <a:gd name="connsiteY4" fmla="*/ 290860 h 481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5835" h="4818649">
                <a:moveTo>
                  <a:pt x="104118" y="16"/>
                </a:moveTo>
                <a:cubicBezTo>
                  <a:pt x="104118" y="16"/>
                  <a:pt x="-373543" y="955553"/>
                  <a:pt x="717334" y="1615313"/>
                </a:cubicBezTo>
                <a:cubicBezTo>
                  <a:pt x="1808212" y="2275073"/>
                  <a:pt x="3192936" y="1547106"/>
                  <a:pt x="3784489" y="3003254"/>
                </a:cubicBezTo>
                <a:cubicBezTo>
                  <a:pt x="4376042" y="4459402"/>
                  <a:pt x="5835836" y="4818666"/>
                  <a:pt x="5835836" y="4818666"/>
                </a:cubicBezTo>
                <a:lnTo>
                  <a:pt x="5835836" y="290860"/>
                </a:lnTo>
                <a:close/>
              </a:path>
            </a:pathLst>
          </a:custGeom>
          <a:solidFill>
            <a:srgbClr val="009B93">
              <a:alpha val="50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2361348-A28D-4202-901A-B8ADD24EB391}"/>
              </a:ext>
            </a:extLst>
          </p:cNvPr>
          <p:cNvSpPr/>
          <p:nvPr/>
        </p:nvSpPr>
        <p:spPr>
          <a:xfrm>
            <a:off x="6468342" y="-25422"/>
            <a:ext cx="5739082" cy="4289726"/>
          </a:xfrm>
          <a:custGeom>
            <a:avLst/>
            <a:gdLst>
              <a:gd name="connsiteX0" fmla="*/ 98092 w 5739082"/>
              <a:gd name="connsiteY0" fmla="*/ 16 h 4289726"/>
              <a:gd name="connsiteX1" fmla="*/ 677205 w 5739082"/>
              <a:gd name="connsiteY1" fmla="*/ 1522869 h 4289726"/>
              <a:gd name="connsiteX2" fmla="*/ 3572771 w 5739082"/>
              <a:gd name="connsiteY2" fmla="*/ 2831236 h 4289726"/>
              <a:gd name="connsiteX3" fmla="*/ 5739083 w 5739082"/>
              <a:gd name="connsiteY3" fmla="*/ 4289743 h 4289726"/>
              <a:gd name="connsiteX4" fmla="*/ 5739083 w 5739082"/>
              <a:gd name="connsiteY4" fmla="*/ 21465 h 428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39082" h="4289726">
                <a:moveTo>
                  <a:pt x="98092" y="16"/>
                </a:moveTo>
                <a:cubicBezTo>
                  <a:pt x="98092" y="16"/>
                  <a:pt x="-352329" y="900859"/>
                  <a:pt x="677205" y="1522869"/>
                </a:cubicBezTo>
                <a:cubicBezTo>
                  <a:pt x="1706739" y="2144879"/>
                  <a:pt x="3015106" y="1458523"/>
                  <a:pt x="3572771" y="2831236"/>
                </a:cubicBezTo>
                <a:cubicBezTo>
                  <a:pt x="4130435" y="4203948"/>
                  <a:pt x="5739083" y="4289743"/>
                  <a:pt x="5739083" y="4289743"/>
                </a:cubicBezTo>
                <a:lnTo>
                  <a:pt x="5739083" y="21465"/>
                </a:lnTo>
                <a:close/>
              </a:path>
            </a:pathLst>
          </a:custGeom>
          <a:solidFill>
            <a:srgbClr val="009B93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8AF75760-0346-47EE-A017-235C80BE4F3C}"/>
              </a:ext>
            </a:extLst>
          </p:cNvPr>
          <p:cNvGrpSpPr/>
          <p:nvPr/>
        </p:nvGrpSpPr>
        <p:grpSpPr>
          <a:xfrm>
            <a:off x="7443469" y="683988"/>
            <a:ext cx="924307" cy="635927"/>
            <a:chOff x="7443469" y="683988"/>
            <a:chExt cx="924307" cy="635927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707D987-B770-49F9-8AE2-F549F1F50030}"/>
                </a:ext>
              </a:extLst>
            </p:cNvPr>
            <p:cNvSpPr/>
            <p:nvPr/>
          </p:nvSpPr>
          <p:spPr>
            <a:xfrm>
              <a:off x="7586316" y="718201"/>
              <a:ext cx="688501" cy="564528"/>
            </a:xfrm>
            <a:custGeom>
              <a:avLst/>
              <a:gdLst>
                <a:gd name="connsiteX0" fmla="*/ 688501 w 688501"/>
                <a:gd name="connsiteY0" fmla="*/ 276274 h 564528"/>
                <a:gd name="connsiteX1" fmla="*/ 180169 w 688501"/>
                <a:gd name="connsiteY1" fmla="*/ 564544 h 564528"/>
                <a:gd name="connsiteX2" fmla="*/ 0 w 688501"/>
                <a:gd name="connsiteY2" fmla="*/ 293433 h 564528"/>
                <a:gd name="connsiteX3" fmla="*/ 554019 w 688501"/>
                <a:gd name="connsiteY3" fmla="*/ 16 h 564528"/>
                <a:gd name="connsiteX4" fmla="*/ 685499 w 688501"/>
                <a:gd name="connsiteY4" fmla="*/ 271341 h 56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8501" h="564528">
                  <a:moveTo>
                    <a:pt x="688501" y="276274"/>
                  </a:moveTo>
                  <a:cubicBezTo>
                    <a:pt x="538361" y="369576"/>
                    <a:pt x="241512" y="528081"/>
                    <a:pt x="180169" y="564544"/>
                  </a:cubicBezTo>
                  <a:cubicBezTo>
                    <a:pt x="39895" y="416549"/>
                    <a:pt x="0" y="293433"/>
                    <a:pt x="0" y="293433"/>
                  </a:cubicBezTo>
                  <a:cubicBezTo>
                    <a:pt x="179590" y="186302"/>
                    <a:pt x="364499" y="88369"/>
                    <a:pt x="554019" y="16"/>
                  </a:cubicBezTo>
                  <a:cubicBezTo>
                    <a:pt x="585977" y="95743"/>
                    <a:pt x="630161" y="186939"/>
                    <a:pt x="685499" y="271341"/>
                  </a:cubicBezTo>
                  <a:close/>
                </a:path>
              </a:pathLst>
            </a:custGeom>
            <a:solidFill>
              <a:srgbClr val="FFC93C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C7D5FCC-3190-47E7-8978-BB424F216837}"/>
                </a:ext>
              </a:extLst>
            </p:cNvPr>
            <p:cNvSpPr/>
            <p:nvPr/>
          </p:nvSpPr>
          <p:spPr>
            <a:xfrm>
              <a:off x="8140334" y="683988"/>
              <a:ext cx="227442" cy="310470"/>
            </a:xfrm>
            <a:custGeom>
              <a:avLst/>
              <a:gdLst>
                <a:gd name="connsiteX0" fmla="*/ 134483 w 227442"/>
                <a:gd name="connsiteY0" fmla="*/ 310487 h 310470"/>
                <a:gd name="connsiteX1" fmla="*/ 131480 w 227442"/>
                <a:gd name="connsiteY1" fmla="*/ 305553 h 310470"/>
                <a:gd name="connsiteX2" fmla="*/ 0 w 227442"/>
                <a:gd name="connsiteY2" fmla="*/ 34228 h 310470"/>
                <a:gd name="connsiteX3" fmla="*/ 94589 w 227442"/>
                <a:gd name="connsiteY3" fmla="*/ 125 h 310470"/>
                <a:gd name="connsiteX4" fmla="*/ 221564 w 227442"/>
                <a:gd name="connsiteY4" fmla="*/ 246355 h 310470"/>
                <a:gd name="connsiteX5" fmla="*/ 134483 w 227442"/>
                <a:gd name="connsiteY5" fmla="*/ 310487 h 310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7442" h="310470">
                  <a:moveTo>
                    <a:pt x="134483" y="310487"/>
                  </a:moveTo>
                  <a:lnTo>
                    <a:pt x="131480" y="305553"/>
                  </a:lnTo>
                  <a:cubicBezTo>
                    <a:pt x="76143" y="221151"/>
                    <a:pt x="31958" y="129956"/>
                    <a:pt x="0" y="34228"/>
                  </a:cubicBezTo>
                  <a:cubicBezTo>
                    <a:pt x="49546" y="12780"/>
                    <a:pt x="84508" y="-1376"/>
                    <a:pt x="94589" y="125"/>
                  </a:cubicBezTo>
                  <a:cubicBezTo>
                    <a:pt x="198829" y="13423"/>
                    <a:pt x="244729" y="200455"/>
                    <a:pt x="221564" y="246355"/>
                  </a:cubicBezTo>
                  <a:cubicBezTo>
                    <a:pt x="215988" y="256865"/>
                    <a:pt x="182742" y="280244"/>
                    <a:pt x="134483" y="310487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3827BA1-E984-4D96-A580-48E10B30B36C}"/>
                </a:ext>
              </a:extLst>
            </p:cNvPr>
            <p:cNvSpPr/>
            <p:nvPr/>
          </p:nvSpPr>
          <p:spPr>
            <a:xfrm>
              <a:off x="7443897" y="1010974"/>
              <a:ext cx="323659" cy="307689"/>
            </a:xfrm>
            <a:custGeom>
              <a:avLst/>
              <a:gdLst>
                <a:gd name="connsiteX0" fmla="*/ 312721 w 323659"/>
                <a:gd name="connsiteY0" fmla="*/ 277990 h 307689"/>
                <a:gd name="connsiteX1" fmla="*/ 46543 w 323659"/>
                <a:gd name="connsiteY1" fmla="*/ 306303 h 307689"/>
                <a:gd name="connsiteX2" fmla="*/ 0 w 323659"/>
                <a:gd name="connsiteY2" fmla="*/ 241957 h 307689"/>
                <a:gd name="connsiteX3" fmla="*/ 117539 w 323659"/>
                <a:gd name="connsiteY3" fmla="*/ 19105 h 307689"/>
                <a:gd name="connsiteX4" fmla="*/ 142419 w 323659"/>
                <a:gd name="connsiteY4" fmla="*/ 16 h 307689"/>
                <a:gd name="connsiteX5" fmla="*/ 323660 w 323659"/>
                <a:gd name="connsiteY5" fmla="*/ 271985 h 30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659" h="307689">
                  <a:moveTo>
                    <a:pt x="312721" y="277990"/>
                  </a:moveTo>
                  <a:cubicBezTo>
                    <a:pt x="282693" y="299439"/>
                    <a:pt x="71853" y="312094"/>
                    <a:pt x="46543" y="306303"/>
                  </a:cubicBezTo>
                  <a:cubicBezTo>
                    <a:pt x="19433" y="296252"/>
                    <a:pt x="1051" y="270848"/>
                    <a:pt x="0" y="241957"/>
                  </a:cubicBezTo>
                  <a:cubicBezTo>
                    <a:pt x="0" y="207424"/>
                    <a:pt x="93945" y="52780"/>
                    <a:pt x="117539" y="19105"/>
                  </a:cubicBezTo>
                  <a:cubicBezTo>
                    <a:pt x="124960" y="11684"/>
                    <a:pt x="133325" y="5267"/>
                    <a:pt x="142419" y="16"/>
                  </a:cubicBezTo>
                  <a:cubicBezTo>
                    <a:pt x="142419" y="16"/>
                    <a:pt x="182314" y="123775"/>
                    <a:pt x="323660" y="27198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ADFAE1B-F85D-48A5-950B-4BA5AC2D0E6F}"/>
                </a:ext>
              </a:extLst>
            </p:cNvPr>
            <p:cNvSpPr/>
            <p:nvPr/>
          </p:nvSpPr>
          <p:spPr>
            <a:xfrm>
              <a:off x="8073203" y="740078"/>
              <a:ext cx="180466" cy="280205"/>
            </a:xfrm>
            <a:custGeom>
              <a:avLst/>
              <a:gdLst>
                <a:gd name="connsiteX0" fmla="*/ 147779 w 180466"/>
                <a:gd name="connsiteY0" fmla="*/ 278634 h 280205"/>
                <a:gd name="connsiteX1" fmla="*/ 147779 w 180466"/>
                <a:gd name="connsiteY1" fmla="*/ 269840 h 280205"/>
                <a:gd name="connsiteX2" fmla="*/ 151424 w 180466"/>
                <a:gd name="connsiteY2" fmla="*/ 272414 h 280205"/>
                <a:gd name="connsiteX3" fmla="*/ 175447 w 180466"/>
                <a:gd name="connsiteY3" fmla="*/ 278634 h 280205"/>
                <a:gd name="connsiteX4" fmla="*/ 180209 w 180466"/>
                <a:gd name="connsiteY4" fmla="*/ 270177 h 280205"/>
                <a:gd name="connsiteX5" fmla="*/ 179522 w 180466"/>
                <a:gd name="connsiteY5" fmla="*/ 268553 h 280205"/>
                <a:gd name="connsiteX6" fmla="*/ 101235 w 180466"/>
                <a:gd name="connsiteY6" fmla="*/ 139861 h 280205"/>
                <a:gd name="connsiteX7" fmla="*/ 36889 w 180466"/>
                <a:gd name="connsiteY7" fmla="*/ 2590 h 280205"/>
                <a:gd name="connsiteX8" fmla="*/ 34315 w 180466"/>
                <a:gd name="connsiteY8" fmla="*/ 16 h 280205"/>
                <a:gd name="connsiteX9" fmla="*/ 31741 w 180466"/>
                <a:gd name="connsiteY9" fmla="*/ 2590 h 280205"/>
                <a:gd name="connsiteX10" fmla="*/ 50187 w 180466"/>
                <a:gd name="connsiteY10" fmla="*/ 66936 h 280205"/>
                <a:gd name="connsiteX11" fmla="*/ 84934 w 180466"/>
                <a:gd name="connsiteY11" fmla="*/ 138360 h 280205"/>
                <a:gd name="connsiteX12" fmla="*/ 120324 w 180466"/>
                <a:gd name="connsiteY12" fmla="*/ 202706 h 280205"/>
                <a:gd name="connsiteX13" fmla="*/ 79357 w 180466"/>
                <a:gd name="connsiteY13" fmla="*/ 134070 h 280205"/>
                <a:gd name="connsiteX14" fmla="*/ 40106 w 180466"/>
                <a:gd name="connsiteY14" fmla="*/ 54496 h 280205"/>
                <a:gd name="connsiteX15" fmla="*/ 4072 w 180466"/>
                <a:gd name="connsiteY15" fmla="*/ 5593 h 280205"/>
                <a:gd name="connsiteX16" fmla="*/ 212 w 180466"/>
                <a:gd name="connsiteY16" fmla="*/ 12671 h 280205"/>
                <a:gd name="connsiteX17" fmla="*/ 80430 w 180466"/>
                <a:gd name="connsiteY17" fmla="*/ 171820 h 280205"/>
                <a:gd name="connsiteX18" fmla="*/ 128046 w 180466"/>
                <a:gd name="connsiteY18" fmla="*/ 247962 h 280205"/>
                <a:gd name="connsiteX19" fmla="*/ 140700 w 180466"/>
                <a:gd name="connsiteY19" fmla="*/ 262976 h 280205"/>
                <a:gd name="connsiteX20" fmla="*/ 144132 w 180466"/>
                <a:gd name="connsiteY20" fmla="*/ 278205 h 280205"/>
                <a:gd name="connsiteX21" fmla="*/ 147779 w 180466"/>
                <a:gd name="connsiteY21" fmla="*/ 278634 h 280205"/>
                <a:gd name="connsiteX22" fmla="*/ 131263 w 180466"/>
                <a:gd name="connsiteY22" fmla="*/ 221151 h 280205"/>
                <a:gd name="connsiteX23" fmla="*/ 163221 w 180466"/>
                <a:gd name="connsiteY23" fmla="*/ 268339 h 280205"/>
                <a:gd name="connsiteX24" fmla="*/ 152068 w 180466"/>
                <a:gd name="connsiteY24" fmla="*/ 264049 h 280205"/>
                <a:gd name="connsiteX25" fmla="*/ 147349 w 180466"/>
                <a:gd name="connsiteY25" fmla="*/ 259116 h 280205"/>
                <a:gd name="connsiteX26" fmla="*/ 131263 w 180466"/>
                <a:gd name="connsiteY26" fmla="*/ 221151 h 280205"/>
                <a:gd name="connsiteX27" fmla="*/ 19301 w 180466"/>
                <a:gd name="connsiteY27" fmla="*/ 28114 h 280205"/>
                <a:gd name="connsiteX28" fmla="*/ 22518 w 180466"/>
                <a:gd name="connsiteY28" fmla="*/ 37551 h 280205"/>
                <a:gd name="connsiteX29" fmla="*/ 28738 w 180466"/>
                <a:gd name="connsiteY29" fmla="*/ 54925 h 280205"/>
                <a:gd name="connsiteX30" fmla="*/ 35817 w 180466"/>
                <a:gd name="connsiteY30" fmla="*/ 71440 h 280205"/>
                <a:gd name="connsiteX31" fmla="*/ 15869 w 180466"/>
                <a:gd name="connsiteY31" fmla="*/ 22108 h 280205"/>
                <a:gd name="connsiteX32" fmla="*/ 19301 w 180466"/>
                <a:gd name="connsiteY32" fmla="*/ 28114 h 28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80466" h="280205">
                  <a:moveTo>
                    <a:pt x="147779" y="278634"/>
                  </a:moveTo>
                  <a:cubicBezTo>
                    <a:pt x="147993" y="275706"/>
                    <a:pt x="147993" y="272768"/>
                    <a:pt x="147779" y="269840"/>
                  </a:cubicBezTo>
                  <a:cubicBezTo>
                    <a:pt x="148893" y="270822"/>
                    <a:pt x="150116" y="271684"/>
                    <a:pt x="151424" y="272414"/>
                  </a:cubicBezTo>
                  <a:cubicBezTo>
                    <a:pt x="158503" y="276274"/>
                    <a:pt x="167511" y="281851"/>
                    <a:pt x="175447" y="278634"/>
                  </a:cubicBezTo>
                  <a:cubicBezTo>
                    <a:pt x="179093" y="277615"/>
                    <a:pt x="181238" y="273827"/>
                    <a:pt x="180209" y="270177"/>
                  </a:cubicBezTo>
                  <a:cubicBezTo>
                    <a:pt x="180058" y="269608"/>
                    <a:pt x="179823" y="269063"/>
                    <a:pt x="179522" y="268553"/>
                  </a:cubicBezTo>
                  <a:cubicBezTo>
                    <a:pt x="153141" y="225656"/>
                    <a:pt x="125042" y="184903"/>
                    <a:pt x="101235" y="139861"/>
                  </a:cubicBezTo>
                  <a:cubicBezTo>
                    <a:pt x="76033" y="95956"/>
                    <a:pt x="54519" y="50041"/>
                    <a:pt x="36889" y="2590"/>
                  </a:cubicBezTo>
                  <a:cubicBezTo>
                    <a:pt x="36889" y="1168"/>
                    <a:pt x="35730" y="16"/>
                    <a:pt x="34315" y="16"/>
                  </a:cubicBezTo>
                  <a:cubicBezTo>
                    <a:pt x="32899" y="16"/>
                    <a:pt x="31741" y="1168"/>
                    <a:pt x="31741" y="2590"/>
                  </a:cubicBezTo>
                  <a:cubicBezTo>
                    <a:pt x="31762" y="25338"/>
                    <a:pt x="38154" y="47626"/>
                    <a:pt x="50187" y="66936"/>
                  </a:cubicBezTo>
                  <a:cubicBezTo>
                    <a:pt x="60911" y="91244"/>
                    <a:pt x="72494" y="115052"/>
                    <a:pt x="84934" y="138360"/>
                  </a:cubicBezTo>
                  <a:cubicBezTo>
                    <a:pt x="96301" y="159808"/>
                    <a:pt x="107884" y="181257"/>
                    <a:pt x="120324" y="202706"/>
                  </a:cubicBezTo>
                  <a:cubicBezTo>
                    <a:pt x="106597" y="179970"/>
                    <a:pt x="92655" y="157235"/>
                    <a:pt x="79357" y="134070"/>
                  </a:cubicBezTo>
                  <a:cubicBezTo>
                    <a:pt x="64472" y="108467"/>
                    <a:pt x="51366" y="81881"/>
                    <a:pt x="40106" y="54496"/>
                  </a:cubicBezTo>
                  <a:cubicBezTo>
                    <a:pt x="33457" y="37766"/>
                    <a:pt x="29382" y="874"/>
                    <a:pt x="4072" y="5593"/>
                  </a:cubicBezTo>
                  <a:cubicBezTo>
                    <a:pt x="1091" y="6521"/>
                    <a:pt x="-625" y="9655"/>
                    <a:pt x="212" y="12671"/>
                  </a:cubicBezTo>
                  <a:cubicBezTo>
                    <a:pt x="20974" y="68529"/>
                    <a:pt x="47870" y="121906"/>
                    <a:pt x="80430" y="171820"/>
                  </a:cubicBezTo>
                  <a:cubicBezTo>
                    <a:pt x="94821" y="198096"/>
                    <a:pt x="110715" y="223519"/>
                    <a:pt x="128046" y="247962"/>
                  </a:cubicBezTo>
                  <a:cubicBezTo>
                    <a:pt x="131949" y="253219"/>
                    <a:pt x="136174" y="258232"/>
                    <a:pt x="140700" y="262976"/>
                  </a:cubicBezTo>
                  <a:cubicBezTo>
                    <a:pt x="142266" y="267946"/>
                    <a:pt x="143424" y="273040"/>
                    <a:pt x="144132" y="278205"/>
                  </a:cubicBezTo>
                  <a:cubicBezTo>
                    <a:pt x="144775" y="280350"/>
                    <a:pt x="147564" y="281208"/>
                    <a:pt x="147779" y="278634"/>
                  </a:cubicBezTo>
                  <a:close/>
                  <a:moveTo>
                    <a:pt x="131263" y="221151"/>
                  </a:moveTo>
                  <a:cubicBezTo>
                    <a:pt x="141344" y="237452"/>
                    <a:pt x="152711" y="253324"/>
                    <a:pt x="163221" y="268339"/>
                  </a:cubicBezTo>
                  <a:cubicBezTo>
                    <a:pt x="159039" y="268789"/>
                    <a:pt x="154878" y="267193"/>
                    <a:pt x="152068" y="264049"/>
                  </a:cubicBezTo>
                  <a:cubicBezTo>
                    <a:pt x="150395" y="262511"/>
                    <a:pt x="148808" y="260864"/>
                    <a:pt x="147349" y="259116"/>
                  </a:cubicBezTo>
                  <a:cubicBezTo>
                    <a:pt x="144347" y="245584"/>
                    <a:pt x="138899" y="232714"/>
                    <a:pt x="131263" y="221151"/>
                  </a:cubicBezTo>
                  <a:close/>
                  <a:moveTo>
                    <a:pt x="19301" y="28114"/>
                  </a:moveTo>
                  <a:lnTo>
                    <a:pt x="22518" y="37551"/>
                  </a:lnTo>
                  <a:cubicBezTo>
                    <a:pt x="24449" y="43342"/>
                    <a:pt x="26593" y="49133"/>
                    <a:pt x="28738" y="54925"/>
                  </a:cubicBezTo>
                  <a:cubicBezTo>
                    <a:pt x="30883" y="60716"/>
                    <a:pt x="33457" y="65863"/>
                    <a:pt x="35817" y="71440"/>
                  </a:cubicBezTo>
                  <a:cubicBezTo>
                    <a:pt x="28331" y="55351"/>
                    <a:pt x="21660" y="38885"/>
                    <a:pt x="15869" y="22108"/>
                  </a:cubicBezTo>
                  <a:cubicBezTo>
                    <a:pt x="17199" y="23998"/>
                    <a:pt x="18357" y="26010"/>
                    <a:pt x="19301" y="2811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30482FC-21D8-4CC0-9972-2ABB0907627F}"/>
                </a:ext>
              </a:extLst>
            </p:cNvPr>
            <p:cNvSpPr/>
            <p:nvPr/>
          </p:nvSpPr>
          <p:spPr>
            <a:xfrm>
              <a:off x="8061189" y="753760"/>
              <a:ext cx="174647" cy="277172"/>
            </a:xfrm>
            <a:custGeom>
              <a:avLst/>
              <a:gdLst>
                <a:gd name="connsiteX0" fmla="*/ 172447 w 174647"/>
                <a:gd name="connsiteY0" fmla="*/ 268383 h 277172"/>
                <a:gd name="connsiteX1" fmla="*/ 172447 w 174647"/>
                <a:gd name="connsiteY1" fmla="*/ 258946 h 277172"/>
                <a:gd name="connsiteX2" fmla="*/ 173948 w 174647"/>
                <a:gd name="connsiteY2" fmla="*/ 252297 h 277172"/>
                <a:gd name="connsiteX3" fmla="*/ 154645 w 174647"/>
                <a:gd name="connsiteY3" fmla="*/ 228918 h 277172"/>
                <a:gd name="connsiteX4" fmla="*/ 149497 w 174647"/>
                <a:gd name="connsiteY4" fmla="*/ 228275 h 277172"/>
                <a:gd name="connsiteX5" fmla="*/ 148854 w 174647"/>
                <a:gd name="connsiteY5" fmla="*/ 233422 h 277172"/>
                <a:gd name="connsiteX6" fmla="*/ 155503 w 174647"/>
                <a:gd name="connsiteY6" fmla="*/ 250581 h 277172"/>
                <a:gd name="connsiteX7" fmla="*/ 156575 w 174647"/>
                <a:gd name="connsiteY7" fmla="*/ 258517 h 277172"/>
                <a:gd name="connsiteX8" fmla="*/ 68207 w 174647"/>
                <a:gd name="connsiteY8" fmla="*/ 136903 h 277172"/>
                <a:gd name="connsiteX9" fmla="*/ 35390 w 174647"/>
                <a:gd name="connsiteY9" fmla="*/ 72557 h 277172"/>
                <a:gd name="connsiteX10" fmla="*/ 19947 w 174647"/>
                <a:gd name="connsiteY10" fmla="*/ 36524 h 277172"/>
                <a:gd name="connsiteX11" fmla="*/ 8579 w 174647"/>
                <a:gd name="connsiteY11" fmla="*/ 2420 h 277172"/>
                <a:gd name="connsiteX12" fmla="*/ 0 w 174647"/>
                <a:gd name="connsiteY12" fmla="*/ 4780 h 277172"/>
                <a:gd name="connsiteX13" fmla="*/ 11153 w 174647"/>
                <a:gd name="connsiteY13" fmla="*/ 47677 h 277172"/>
                <a:gd name="connsiteX14" fmla="*/ 28098 w 174647"/>
                <a:gd name="connsiteY14" fmla="*/ 84140 h 277172"/>
                <a:gd name="connsiteX15" fmla="*/ 70995 w 174647"/>
                <a:gd name="connsiteY15" fmla="*/ 166073 h 277172"/>
                <a:gd name="connsiteX16" fmla="*/ 119469 w 174647"/>
                <a:gd name="connsiteY16" fmla="*/ 242431 h 277172"/>
                <a:gd name="connsiteX17" fmla="*/ 172447 w 174647"/>
                <a:gd name="connsiteY17" fmla="*/ 268383 h 27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4647" h="277172">
                  <a:moveTo>
                    <a:pt x="172447" y="268383"/>
                  </a:moveTo>
                  <a:cubicBezTo>
                    <a:pt x="174463" y="265559"/>
                    <a:pt x="174463" y="261771"/>
                    <a:pt x="172447" y="258946"/>
                  </a:cubicBezTo>
                  <a:cubicBezTo>
                    <a:pt x="174635" y="257488"/>
                    <a:pt x="175300" y="254558"/>
                    <a:pt x="173948" y="252297"/>
                  </a:cubicBezTo>
                  <a:cubicBezTo>
                    <a:pt x="169015" y="243370"/>
                    <a:pt x="162474" y="235443"/>
                    <a:pt x="154645" y="228918"/>
                  </a:cubicBezTo>
                  <a:cubicBezTo>
                    <a:pt x="153401" y="227318"/>
                    <a:pt x="151105" y="227030"/>
                    <a:pt x="149497" y="228275"/>
                  </a:cubicBezTo>
                  <a:cubicBezTo>
                    <a:pt x="147888" y="229519"/>
                    <a:pt x="147609" y="231822"/>
                    <a:pt x="148854" y="233422"/>
                  </a:cubicBezTo>
                  <a:cubicBezTo>
                    <a:pt x="151577" y="238937"/>
                    <a:pt x="153786" y="244678"/>
                    <a:pt x="155503" y="250581"/>
                  </a:cubicBezTo>
                  <a:cubicBezTo>
                    <a:pt x="156082" y="253191"/>
                    <a:pt x="156447" y="255847"/>
                    <a:pt x="156575" y="258517"/>
                  </a:cubicBezTo>
                  <a:cubicBezTo>
                    <a:pt x="138558" y="255300"/>
                    <a:pt x="75285" y="149344"/>
                    <a:pt x="68207" y="136903"/>
                  </a:cubicBezTo>
                  <a:cubicBezTo>
                    <a:pt x="56410" y="115455"/>
                    <a:pt x="45686" y="94006"/>
                    <a:pt x="35390" y="72557"/>
                  </a:cubicBezTo>
                  <a:cubicBezTo>
                    <a:pt x="29813" y="60690"/>
                    <a:pt x="24666" y="48679"/>
                    <a:pt x="19947" y="36524"/>
                  </a:cubicBezTo>
                  <a:cubicBezTo>
                    <a:pt x="16730" y="24969"/>
                    <a:pt x="12955" y="13589"/>
                    <a:pt x="8579" y="2420"/>
                  </a:cubicBezTo>
                  <a:cubicBezTo>
                    <a:pt x="6434" y="-2298"/>
                    <a:pt x="215" y="705"/>
                    <a:pt x="0" y="4780"/>
                  </a:cubicBezTo>
                  <a:cubicBezTo>
                    <a:pt x="515" y="19725"/>
                    <a:pt x="4333" y="34372"/>
                    <a:pt x="11153" y="47677"/>
                  </a:cubicBezTo>
                  <a:cubicBezTo>
                    <a:pt x="16301" y="60117"/>
                    <a:pt x="22092" y="72128"/>
                    <a:pt x="28098" y="84140"/>
                  </a:cubicBezTo>
                  <a:cubicBezTo>
                    <a:pt x="42039" y="111808"/>
                    <a:pt x="56195" y="139263"/>
                    <a:pt x="70995" y="166073"/>
                  </a:cubicBezTo>
                  <a:cubicBezTo>
                    <a:pt x="85837" y="192337"/>
                    <a:pt x="102010" y="217825"/>
                    <a:pt x="119469" y="242431"/>
                  </a:cubicBezTo>
                  <a:cubicBezTo>
                    <a:pt x="129550" y="255300"/>
                    <a:pt x="154216" y="294551"/>
                    <a:pt x="172447" y="26838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C1EA2F3-FC87-4FB0-9F08-3A84C02FCDBA}"/>
                </a:ext>
              </a:extLst>
            </p:cNvPr>
            <p:cNvSpPr/>
            <p:nvPr/>
          </p:nvSpPr>
          <p:spPr>
            <a:xfrm>
              <a:off x="7658371" y="965905"/>
              <a:ext cx="176745" cy="283781"/>
            </a:xfrm>
            <a:custGeom>
              <a:avLst/>
              <a:gdLst>
                <a:gd name="connsiteX0" fmla="*/ 174819 w 176745"/>
                <a:gd name="connsiteY0" fmla="*/ 270939 h 283781"/>
                <a:gd name="connsiteX1" fmla="*/ 77442 w 176745"/>
                <a:gd name="connsiteY1" fmla="*/ 140317 h 283781"/>
                <a:gd name="connsiteX2" fmla="*/ 39050 w 176745"/>
                <a:gd name="connsiteY2" fmla="*/ 70823 h 283781"/>
                <a:gd name="connsiteX3" fmla="*/ 21891 w 176745"/>
                <a:gd name="connsiteY3" fmla="*/ 34790 h 283781"/>
                <a:gd name="connsiteX4" fmla="*/ 4517 w 176745"/>
                <a:gd name="connsiteY4" fmla="*/ 901 h 283781"/>
                <a:gd name="connsiteX5" fmla="*/ 892 w 176745"/>
                <a:gd name="connsiteY5" fmla="*/ 648 h 283781"/>
                <a:gd name="connsiteX6" fmla="*/ 13 w 176745"/>
                <a:gd name="connsiteY6" fmla="*/ 2831 h 283781"/>
                <a:gd name="connsiteX7" fmla="*/ 12239 w 176745"/>
                <a:gd name="connsiteY7" fmla="*/ 39080 h 283781"/>
                <a:gd name="connsiteX8" fmla="*/ 28540 w 176745"/>
                <a:gd name="connsiteY8" fmla="*/ 74684 h 283781"/>
                <a:gd name="connsiteX9" fmla="*/ 68434 w 176745"/>
                <a:gd name="connsiteY9" fmla="*/ 148039 h 283781"/>
                <a:gd name="connsiteX10" fmla="*/ 164524 w 176745"/>
                <a:gd name="connsiteY10" fmla="*/ 281449 h 283781"/>
                <a:gd name="connsiteX11" fmla="*/ 174819 w 176745"/>
                <a:gd name="connsiteY11" fmla="*/ 270939 h 283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6745" h="283781">
                  <a:moveTo>
                    <a:pt x="174819" y="270939"/>
                  </a:moveTo>
                  <a:cubicBezTo>
                    <a:pt x="138743" y="230221"/>
                    <a:pt x="106163" y="186524"/>
                    <a:pt x="77442" y="140317"/>
                  </a:cubicBezTo>
                  <a:cubicBezTo>
                    <a:pt x="63716" y="117582"/>
                    <a:pt x="50846" y="94417"/>
                    <a:pt x="39050" y="70823"/>
                  </a:cubicBezTo>
                  <a:cubicBezTo>
                    <a:pt x="33044" y="58812"/>
                    <a:pt x="27467" y="46801"/>
                    <a:pt x="21891" y="34790"/>
                  </a:cubicBezTo>
                  <a:cubicBezTo>
                    <a:pt x="17622" y="22776"/>
                    <a:pt x="11789" y="11381"/>
                    <a:pt x="4517" y="901"/>
                  </a:cubicBezTo>
                  <a:cubicBezTo>
                    <a:pt x="3573" y="-172"/>
                    <a:pt x="1965" y="-285"/>
                    <a:pt x="892" y="648"/>
                  </a:cubicBezTo>
                  <a:cubicBezTo>
                    <a:pt x="270" y="1193"/>
                    <a:pt x="-73" y="2006"/>
                    <a:pt x="13" y="2831"/>
                  </a:cubicBezTo>
                  <a:cubicBezTo>
                    <a:pt x="2072" y="15503"/>
                    <a:pt x="6190" y="27750"/>
                    <a:pt x="12239" y="39080"/>
                  </a:cubicBezTo>
                  <a:cubicBezTo>
                    <a:pt x="17386" y="51091"/>
                    <a:pt x="22963" y="62888"/>
                    <a:pt x="28540" y="74684"/>
                  </a:cubicBezTo>
                  <a:cubicBezTo>
                    <a:pt x="40830" y="99708"/>
                    <a:pt x="54128" y="124160"/>
                    <a:pt x="68434" y="148039"/>
                  </a:cubicBezTo>
                  <a:cubicBezTo>
                    <a:pt x="96489" y="195243"/>
                    <a:pt x="128641" y="239884"/>
                    <a:pt x="164524" y="281449"/>
                  </a:cubicBezTo>
                  <a:cubicBezTo>
                    <a:pt x="170744" y="288527"/>
                    <a:pt x="181040" y="278017"/>
                    <a:pt x="174819" y="27093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A2446F5-B319-4C68-AFDA-A69E12230730}"/>
                </a:ext>
              </a:extLst>
            </p:cNvPr>
            <p:cNvSpPr/>
            <p:nvPr/>
          </p:nvSpPr>
          <p:spPr>
            <a:xfrm>
              <a:off x="7628647" y="983959"/>
              <a:ext cx="176611" cy="280923"/>
            </a:xfrm>
            <a:custGeom>
              <a:avLst/>
              <a:gdLst>
                <a:gd name="connsiteX0" fmla="*/ 175373 w 176611"/>
                <a:gd name="connsiteY0" fmla="*/ 273691 h 280923"/>
                <a:gd name="connsiteX1" fmla="*/ 75637 w 176611"/>
                <a:gd name="connsiteY1" fmla="*/ 146501 h 280923"/>
                <a:gd name="connsiteX2" fmla="*/ 35528 w 176611"/>
                <a:gd name="connsiteY2" fmla="*/ 78723 h 280923"/>
                <a:gd name="connsiteX3" fmla="*/ 5285 w 176611"/>
                <a:gd name="connsiteY3" fmla="*/ 2366 h 280923"/>
                <a:gd name="connsiteX4" fmla="*/ 138 w 176611"/>
                <a:gd name="connsiteY4" fmla="*/ 2366 h 280923"/>
                <a:gd name="connsiteX5" fmla="*/ 19227 w 176611"/>
                <a:gd name="connsiteY5" fmla="*/ 72503 h 280923"/>
                <a:gd name="connsiteX6" fmla="*/ 62125 w 176611"/>
                <a:gd name="connsiteY6" fmla="*/ 147787 h 280923"/>
                <a:gd name="connsiteX7" fmla="*/ 169368 w 176611"/>
                <a:gd name="connsiteY7" fmla="*/ 279697 h 280923"/>
                <a:gd name="connsiteX8" fmla="*/ 175373 w 176611"/>
                <a:gd name="connsiteY8" fmla="*/ 279697 h 280923"/>
                <a:gd name="connsiteX9" fmla="*/ 175373 w 176611"/>
                <a:gd name="connsiteY9" fmla="*/ 273691 h 280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6611" h="280923">
                  <a:moveTo>
                    <a:pt x="175373" y="273691"/>
                  </a:moveTo>
                  <a:cubicBezTo>
                    <a:pt x="139039" y="233811"/>
                    <a:pt x="105708" y="191298"/>
                    <a:pt x="75637" y="146501"/>
                  </a:cubicBezTo>
                  <a:cubicBezTo>
                    <a:pt x="61052" y="125052"/>
                    <a:pt x="47754" y="101887"/>
                    <a:pt x="35528" y="78723"/>
                  </a:cubicBezTo>
                  <a:cubicBezTo>
                    <a:pt x="20921" y="55305"/>
                    <a:pt x="10669" y="29434"/>
                    <a:pt x="5285" y="2366"/>
                  </a:cubicBezTo>
                  <a:cubicBezTo>
                    <a:pt x="5285" y="-208"/>
                    <a:pt x="781" y="-1281"/>
                    <a:pt x="138" y="2366"/>
                  </a:cubicBezTo>
                  <a:cubicBezTo>
                    <a:pt x="-1063" y="27173"/>
                    <a:pt x="5629" y="51721"/>
                    <a:pt x="19227" y="72503"/>
                  </a:cubicBezTo>
                  <a:cubicBezTo>
                    <a:pt x="32246" y="98241"/>
                    <a:pt x="46531" y="123336"/>
                    <a:pt x="62125" y="147787"/>
                  </a:cubicBezTo>
                  <a:cubicBezTo>
                    <a:pt x="92367" y="195961"/>
                    <a:pt x="128379" y="240259"/>
                    <a:pt x="169368" y="279697"/>
                  </a:cubicBezTo>
                  <a:cubicBezTo>
                    <a:pt x="171019" y="281355"/>
                    <a:pt x="173721" y="281355"/>
                    <a:pt x="175373" y="279697"/>
                  </a:cubicBezTo>
                  <a:cubicBezTo>
                    <a:pt x="177025" y="278039"/>
                    <a:pt x="177025" y="275349"/>
                    <a:pt x="175373" y="273691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76F2DBD-FC07-425F-A8A9-1B719E33B486}"/>
                </a:ext>
              </a:extLst>
            </p:cNvPr>
            <p:cNvSpPr/>
            <p:nvPr/>
          </p:nvSpPr>
          <p:spPr>
            <a:xfrm>
              <a:off x="7650549" y="975265"/>
              <a:ext cx="174997" cy="283316"/>
            </a:xfrm>
            <a:custGeom>
              <a:avLst/>
              <a:gdLst>
                <a:gd name="connsiteX0" fmla="*/ 173633 w 174997"/>
                <a:gd name="connsiteY0" fmla="*/ 274449 h 283316"/>
                <a:gd name="connsiteX1" fmla="*/ 4617 w 174997"/>
                <a:gd name="connsiteY1" fmla="*/ 1194 h 283316"/>
                <a:gd name="connsiteX2" fmla="*/ 113 w 174997"/>
                <a:gd name="connsiteY2" fmla="*/ 3124 h 283316"/>
                <a:gd name="connsiteX3" fmla="*/ 166126 w 174997"/>
                <a:gd name="connsiteY3" fmla="*/ 281956 h 283316"/>
                <a:gd name="connsiteX4" fmla="*/ 173633 w 174997"/>
                <a:gd name="connsiteY4" fmla="*/ 274449 h 283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997" h="283316">
                  <a:moveTo>
                    <a:pt x="173633" y="274449"/>
                  </a:moveTo>
                  <a:cubicBezTo>
                    <a:pt x="102380" y="193472"/>
                    <a:pt x="45262" y="101101"/>
                    <a:pt x="4617" y="1194"/>
                  </a:cubicBezTo>
                  <a:cubicBezTo>
                    <a:pt x="3545" y="-1595"/>
                    <a:pt x="-745" y="1194"/>
                    <a:pt x="113" y="3124"/>
                  </a:cubicBezTo>
                  <a:cubicBezTo>
                    <a:pt x="37155" y="105807"/>
                    <a:pt x="93500" y="200454"/>
                    <a:pt x="166126" y="281956"/>
                  </a:cubicBezTo>
                  <a:cubicBezTo>
                    <a:pt x="170415" y="286246"/>
                    <a:pt x="178137" y="279597"/>
                    <a:pt x="173633" y="27444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42C7321-6F1B-497D-BE89-459BC426CAC8}"/>
                </a:ext>
              </a:extLst>
            </p:cNvPr>
            <p:cNvSpPr/>
            <p:nvPr/>
          </p:nvSpPr>
          <p:spPr>
            <a:xfrm>
              <a:off x="7641269" y="984588"/>
              <a:ext cx="173000" cy="279933"/>
            </a:xfrm>
            <a:custGeom>
              <a:avLst/>
              <a:gdLst>
                <a:gd name="connsiteX0" fmla="*/ 171545 w 173000"/>
                <a:gd name="connsiteY0" fmla="*/ 269630 h 279933"/>
                <a:gd name="connsiteX1" fmla="*/ 4675 w 173000"/>
                <a:gd name="connsiteY1" fmla="*/ 1093 h 279933"/>
                <a:gd name="connsiteX2" fmla="*/ 170 w 173000"/>
                <a:gd name="connsiteY2" fmla="*/ 3238 h 279933"/>
                <a:gd name="connsiteX3" fmla="*/ 163395 w 173000"/>
                <a:gd name="connsiteY3" fmla="*/ 277995 h 279933"/>
                <a:gd name="connsiteX4" fmla="*/ 171545 w 173000"/>
                <a:gd name="connsiteY4" fmla="*/ 269630 h 279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000" h="279933">
                  <a:moveTo>
                    <a:pt x="171545" y="269630"/>
                  </a:moveTo>
                  <a:cubicBezTo>
                    <a:pt x="105505" y="187027"/>
                    <a:pt x="49481" y="96885"/>
                    <a:pt x="4675" y="1093"/>
                  </a:cubicBezTo>
                  <a:cubicBezTo>
                    <a:pt x="3388" y="-1481"/>
                    <a:pt x="-902" y="1093"/>
                    <a:pt x="170" y="3238"/>
                  </a:cubicBezTo>
                  <a:cubicBezTo>
                    <a:pt x="40279" y="102595"/>
                    <a:pt x="95317" y="195246"/>
                    <a:pt x="163395" y="277995"/>
                  </a:cubicBezTo>
                  <a:cubicBezTo>
                    <a:pt x="169186" y="283786"/>
                    <a:pt x="176050" y="275421"/>
                    <a:pt x="171545" y="269630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4FC3D29-5B9F-4740-A456-5DB571FB3864}"/>
                </a:ext>
              </a:extLst>
            </p:cNvPr>
            <p:cNvSpPr/>
            <p:nvPr/>
          </p:nvSpPr>
          <p:spPr>
            <a:xfrm>
              <a:off x="7627926" y="982593"/>
              <a:ext cx="113847" cy="176550"/>
            </a:xfrm>
            <a:custGeom>
              <a:avLst/>
              <a:gdLst>
                <a:gd name="connsiteX0" fmla="*/ 112820 w 113847"/>
                <a:gd name="connsiteY0" fmla="*/ 171674 h 176550"/>
                <a:gd name="connsiteX1" fmla="*/ 50619 w 113847"/>
                <a:gd name="connsiteY1" fmla="*/ 91671 h 176550"/>
                <a:gd name="connsiteX2" fmla="*/ 27669 w 113847"/>
                <a:gd name="connsiteY2" fmla="*/ 46200 h 176550"/>
                <a:gd name="connsiteX3" fmla="*/ 20377 w 113847"/>
                <a:gd name="connsiteY3" fmla="*/ 24751 h 176550"/>
                <a:gd name="connsiteX4" fmla="*/ 10939 w 113847"/>
                <a:gd name="connsiteY4" fmla="*/ 1587 h 176550"/>
                <a:gd name="connsiteX5" fmla="*/ 1566 w 113847"/>
                <a:gd name="connsiteY5" fmla="*/ 2374 h 176550"/>
                <a:gd name="connsiteX6" fmla="*/ 0 w 113847"/>
                <a:gd name="connsiteY6" fmla="*/ 6520 h 176550"/>
                <a:gd name="connsiteX7" fmla="*/ 8794 w 113847"/>
                <a:gd name="connsiteY7" fmla="*/ 29685 h 176550"/>
                <a:gd name="connsiteX8" fmla="*/ 21449 w 113847"/>
                <a:gd name="connsiteY8" fmla="*/ 51133 h 176550"/>
                <a:gd name="connsiteX9" fmla="*/ 47402 w 113847"/>
                <a:gd name="connsiteY9" fmla="*/ 95961 h 176550"/>
                <a:gd name="connsiteX10" fmla="*/ 109388 w 113847"/>
                <a:gd name="connsiteY10" fmla="*/ 175964 h 176550"/>
                <a:gd name="connsiteX11" fmla="*/ 113249 w 113847"/>
                <a:gd name="connsiteY11" fmla="*/ 175535 h 176550"/>
                <a:gd name="connsiteX12" fmla="*/ 112820 w 113847"/>
                <a:gd name="connsiteY12" fmla="*/ 171674 h 1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47" h="176550">
                  <a:moveTo>
                    <a:pt x="112820" y="171674"/>
                  </a:moveTo>
                  <a:cubicBezTo>
                    <a:pt x="90599" y="146200"/>
                    <a:pt x="69837" y="119490"/>
                    <a:pt x="50619" y="91671"/>
                  </a:cubicBezTo>
                  <a:cubicBezTo>
                    <a:pt x="40753" y="77740"/>
                    <a:pt x="33010" y="62415"/>
                    <a:pt x="27669" y="46200"/>
                  </a:cubicBezTo>
                  <a:cubicBezTo>
                    <a:pt x="25739" y="38693"/>
                    <a:pt x="22950" y="31186"/>
                    <a:pt x="20377" y="24751"/>
                  </a:cubicBezTo>
                  <a:cubicBezTo>
                    <a:pt x="17803" y="18317"/>
                    <a:pt x="16730" y="6949"/>
                    <a:pt x="10939" y="1587"/>
                  </a:cubicBezTo>
                  <a:cubicBezTo>
                    <a:pt x="8129" y="-783"/>
                    <a:pt x="3947" y="-432"/>
                    <a:pt x="1566" y="2374"/>
                  </a:cubicBezTo>
                  <a:cubicBezTo>
                    <a:pt x="579" y="3536"/>
                    <a:pt x="43" y="4999"/>
                    <a:pt x="0" y="6520"/>
                  </a:cubicBezTo>
                  <a:cubicBezTo>
                    <a:pt x="0" y="14027"/>
                    <a:pt x="5577" y="23035"/>
                    <a:pt x="8794" y="29685"/>
                  </a:cubicBezTo>
                  <a:cubicBezTo>
                    <a:pt x="12290" y="37230"/>
                    <a:pt x="16537" y="44415"/>
                    <a:pt x="21449" y="51133"/>
                  </a:cubicBezTo>
                  <a:cubicBezTo>
                    <a:pt x="30844" y="65632"/>
                    <a:pt x="39509" y="80595"/>
                    <a:pt x="47402" y="95961"/>
                  </a:cubicBezTo>
                  <a:cubicBezTo>
                    <a:pt x="63917" y="125605"/>
                    <a:pt x="84808" y="152579"/>
                    <a:pt x="109388" y="175964"/>
                  </a:cubicBezTo>
                  <a:cubicBezTo>
                    <a:pt x="110568" y="176912"/>
                    <a:pt x="112306" y="176719"/>
                    <a:pt x="113249" y="175535"/>
                  </a:cubicBezTo>
                  <a:cubicBezTo>
                    <a:pt x="114193" y="174351"/>
                    <a:pt x="114000" y="172622"/>
                    <a:pt x="112820" y="17167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F8D1C43-F89F-4A7C-AE63-CC7D90FBCA50}"/>
                </a:ext>
              </a:extLst>
            </p:cNvPr>
            <p:cNvSpPr/>
            <p:nvPr/>
          </p:nvSpPr>
          <p:spPr>
            <a:xfrm>
              <a:off x="7775976" y="906218"/>
              <a:ext cx="326344" cy="205139"/>
            </a:xfrm>
            <a:custGeom>
              <a:avLst/>
              <a:gdLst>
                <a:gd name="connsiteX0" fmla="*/ 52710 w 326344"/>
                <a:gd name="connsiteY0" fmla="*/ 203651 h 205139"/>
                <a:gd name="connsiteX1" fmla="*/ 161669 w 326344"/>
                <a:gd name="connsiteY1" fmla="*/ 187350 h 205139"/>
                <a:gd name="connsiteX2" fmla="*/ 283926 w 326344"/>
                <a:gd name="connsiteY2" fmla="*/ 118071 h 205139"/>
                <a:gd name="connsiteX3" fmla="*/ 319745 w 326344"/>
                <a:gd name="connsiteY3" fmla="*/ 61875 h 205139"/>
                <a:gd name="connsiteX4" fmla="*/ 322963 w 326344"/>
                <a:gd name="connsiteY4" fmla="*/ 48792 h 205139"/>
                <a:gd name="connsiteX5" fmla="*/ 320603 w 326344"/>
                <a:gd name="connsiteY5" fmla="*/ 23697 h 205139"/>
                <a:gd name="connsiteX6" fmla="*/ 302801 w 326344"/>
                <a:gd name="connsiteY6" fmla="*/ 9326 h 205139"/>
                <a:gd name="connsiteX7" fmla="*/ 263336 w 326344"/>
                <a:gd name="connsiteY7" fmla="*/ 103 h 205139"/>
                <a:gd name="connsiteX8" fmla="*/ 209285 w 326344"/>
                <a:gd name="connsiteY8" fmla="*/ 6323 h 205139"/>
                <a:gd name="connsiteX9" fmla="*/ 151374 w 326344"/>
                <a:gd name="connsiteY9" fmla="*/ 25627 h 205139"/>
                <a:gd name="connsiteX10" fmla="*/ 99897 w 326344"/>
                <a:gd name="connsiteY10" fmla="*/ 48363 h 205139"/>
                <a:gd name="connsiteX11" fmla="*/ 51637 w 326344"/>
                <a:gd name="connsiteY11" fmla="*/ 84396 h 205139"/>
                <a:gd name="connsiteX12" fmla="*/ 9813 w 326344"/>
                <a:gd name="connsiteY12" fmla="*/ 124291 h 205139"/>
                <a:gd name="connsiteX13" fmla="*/ 161 w 326344"/>
                <a:gd name="connsiteY13" fmla="*/ 156464 h 205139"/>
                <a:gd name="connsiteX14" fmla="*/ 161 w 326344"/>
                <a:gd name="connsiteY14" fmla="*/ 165472 h 205139"/>
                <a:gd name="connsiteX15" fmla="*/ 29116 w 326344"/>
                <a:gd name="connsiteY15" fmla="*/ 198074 h 205139"/>
                <a:gd name="connsiteX16" fmla="*/ 52710 w 326344"/>
                <a:gd name="connsiteY16" fmla="*/ 203651 h 205139"/>
                <a:gd name="connsiteX17" fmla="*/ 201564 w 326344"/>
                <a:gd name="connsiteY17" fmla="*/ 121288 h 205139"/>
                <a:gd name="connsiteX18" fmla="*/ 120273 w 326344"/>
                <a:gd name="connsiteY18" fmla="*/ 158394 h 205139"/>
                <a:gd name="connsiteX19" fmla="*/ 75874 w 326344"/>
                <a:gd name="connsiteY19" fmla="*/ 168475 h 205139"/>
                <a:gd name="connsiteX20" fmla="*/ 60003 w 326344"/>
                <a:gd name="connsiteY20" fmla="*/ 170834 h 205139"/>
                <a:gd name="connsiteX21" fmla="*/ 123062 w 326344"/>
                <a:gd name="connsiteY21" fmla="*/ 153890 h 205139"/>
                <a:gd name="connsiteX22" fmla="*/ 206068 w 326344"/>
                <a:gd name="connsiteY22" fmla="*/ 119358 h 205139"/>
                <a:gd name="connsiteX23" fmla="*/ 242531 w 326344"/>
                <a:gd name="connsiteY23" fmla="*/ 78391 h 205139"/>
                <a:gd name="connsiteX24" fmla="*/ 238455 w 326344"/>
                <a:gd name="connsiteY24" fmla="*/ 76675 h 205139"/>
                <a:gd name="connsiteX25" fmla="*/ 193842 w 326344"/>
                <a:gd name="connsiteY25" fmla="*/ 88901 h 205139"/>
                <a:gd name="connsiteX26" fmla="*/ 144296 w 326344"/>
                <a:gd name="connsiteY26" fmla="*/ 108848 h 205139"/>
                <a:gd name="connsiteX27" fmla="*/ 126707 w 326344"/>
                <a:gd name="connsiteY27" fmla="*/ 115926 h 205139"/>
                <a:gd name="connsiteX28" fmla="*/ 232020 w 326344"/>
                <a:gd name="connsiteY28" fmla="*/ 73029 h 205139"/>
                <a:gd name="connsiteX29" fmla="*/ 242531 w 326344"/>
                <a:gd name="connsiteY29" fmla="*/ 71098 h 205139"/>
                <a:gd name="connsiteX30" fmla="*/ 242531 w 326344"/>
                <a:gd name="connsiteY30" fmla="*/ 79249 h 205139"/>
                <a:gd name="connsiteX31" fmla="*/ 262906 w 326344"/>
                <a:gd name="connsiteY31" fmla="*/ 68739 h 205139"/>
                <a:gd name="connsiteX32" fmla="*/ 260976 w 326344"/>
                <a:gd name="connsiteY32" fmla="*/ 71527 h 205139"/>
                <a:gd name="connsiteX33" fmla="*/ 257974 w 326344"/>
                <a:gd name="connsiteY33" fmla="*/ 64020 h 205139"/>
                <a:gd name="connsiteX34" fmla="*/ 213789 w 326344"/>
                <a:gd name="connsiteY34" fmla="*/ 62948 h 205139"/>
                <a:gd name="connsiteX35" fmla="*/ 102042 w 326344"/>
                <a:gd name="connsiteY35" fmla="*/ 112494 h 205139"/>
                <a:gd name="connsiteX36" fmla="*/ 64293 w 326344"/>
                <a:gd name="connsiteY36" fmla="*/ 141664 h 205139"/>
                <a:gd name="connsiteX37" fmla="*/ 62791 w 326344"/>
                <a:gd name="connsiteY37" fmla="*/ 141664 h 205139"/>
                <a:gd name="connsiteX38" fmla="*/ 141722 w 326344"/>
                <a:gd name="connsiteY38" fmla="*/ 88043 h 205139"/>
                <a:gd name="connsiteX39" fmla="*/ 218937 w 326344"/>
                <a:gd name="connsiteY39" fmla="*/ 55012 h 205139"/>
                <a:gd name="connsiteX40" fmla="*/ 255185 w 326344"/>
                <a:gd name="connsiteY40" fmla="*/ 57586 h 205139"/>
                <a:gd name="connsiteX41" fmla="*/ 262906 w 326344"/>
                <a:gd name="connsiteY41" fmla="*/ 69597 h 205139"/>
                <a:gd name="connsiteX42" fmla="*/ 288645 w 326344"/>
                <a:gd name="connsiteY42" fmla="*/ 53296 h 205139"/>
                <a:gd name="connsiteX43" fmla="*/ 283068 w 326344"/>
                <a:gd name="connsiteY43" fmla="*/ 62304 h 205139"/>
                <a:gd name="connsiteX44" fmla="*/ 272559 w 326344"/>
                <a:gd name="connsiteY44" fmla="*/ 43858 h 205139"/>
                <a:gd name="connsiteX45" fmla="*/ 287358 w 326344"/>
                <a:gd name="connsiteY45" fmla="*/ 43858 h 205139"/>
                <a:gd name="connsiteX46" fmla="*/ 291648 w 326344"/>
                <a:gd name="connsiteY46" fmla="*/ 43858 h 205139"/>
                <a:gd name="connsiteX47" fmla="*/ 288645 w 326344"/>
                <a:gd name="connsiteY47" fmla="*/ 55012 h 205139"/>
                <a:gd name="connsiteX48" fmla="*/ 234594 w 326344"/>
                <a:gd name="connsiteY48" fmla="*/ 31847 h 205139"/>
                <a:gd name="connsiteX49" fmla="*/ 207355 w 326344"/>
                <a:gd name="connsiteY49" fmla="*/ 35708 h 205139"/>
                <a:gd name="connsiteX50" fmla="*/ 94535 w 326344"/>
                <a:gd name="connsiteY50" fmla="*/ 84182 h 205139"/>
                <a:gd name="connsiteX51" fmla="*/ 46490 w 326344"/>
                <a:gd name="connsiteY51" fmla="*/ 121074 h 205139"/>
                <a:gd name="connsiteX52" fmla="*/ 46490 w 326344"/>
                <a:gd name="connsiteY52" fmla="*/ 121074 h 205139"/>
                <a:gd name="connsiteX53" fmla="*/ 52281 w 326344"/>
                <a:gd name="connsiteY53" fmla="*/ 114210 h 205139"/>
                <a:gd name="connsiteX54" fmla="*/ 52281 w 326344"/>
                <a:gd name="connsiteY54" fmla="*/ 113138 h 205139"/>
                <a:gd name="connsiteX55" fmla="*/ 59144 w 326344"/>
                <a:gd name="connsiteY55" fmla="*/ 107132 h 205139"/>
                <a:gd name="connsiteX56" fmla="*/ 83381 w 326344"/>
                <a:gd name="connsiteY56" fmla="*/ 86756 h 205139"/>
                <a:gd name="connsiteX57" fmla="*/ 103543 w 326344"/>
                <a:gd name="connsiteY57" fmla="*/ 75388 h 205139"/>
                <a:gd name="connsiteX58" fmla="*/ 201564 w 326344"/>
                <a:gd name="connsiteY58" fmla="*/ 32491 h 205139"/>
                <a:gd name="connsiteX59" fmla="*/ 266982 w 326344"/>
                <a:gd name="connsiteY59" fmla="*/ 24555 h 205139"/>
                <a:gd name="connsiteX60" fmla="*/ 274918 w 326344"/>
                <a:gd name="connsiteY60" fmla="*/ 24555 h 205139"/>
                <a:gd name="connsiteX61" fmla="*/ 234594 w 326344"/>
                <a:gd name="connsiteY61" fmla="*/ 33563 h 205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326344" h="205139">
                  <a:moveTo>
                    <a:pt x="52710" y="203651"/>
                  </a:moveTo>
                  <a:cubicBezTo>
                    <a:pt x="89837" y="208151"/>
                    <a:pt x="127480" y="202516"/>
                    <a:pt x="161669" y="187350"/>
                  </a:cubicBezTo>
                  <a:cubicBezTo>
                    <a:pt x="207054" y="173614"/>
                    <a:pt x="248815" y="149948"/>
                    <a:pt x="283926" y="118071"/>
                  </a:cubicBezTo>
                  <a:cubicBezTo>
                    <a:pt x="299841" y="102186"/>
                    <a:pt x="312067" y="83002"/>
                    <a:pt x="319745" y="61875"/>
                  </a:cubicBezTo>
                  <a:cubicBezTo>
                    <a:pt x="321290" y="57646"/>
                    <a:pt x="322362" y="53257"/>
                    <a:pt x="322963" y="48792"/>
                  </a:cubicBezTo>
                  <a:cubicBezTo>
                    <a:pt x="329397" y="41714"/>
                    <a:pt x="325537" y="30989"/>
                    <a:pt x="320603" y="23697"/>
                  </a:cubicBezTo>
                  <a:cubicBezTo>
                    <a:pt x="316078" y="17382"/>
                    <a:pt x="309922" y="12417"/>
                    <a:pt x="302801" y="9326"/>
                  </a:cubicBezTo>
                  <a:cubicBezTo>
                    <a:pt x="290768" y="2628"/>
                    <a:pt x="277084" y="-566"/>
                    <a:pt x="263336" y="103"/>
                  </a:cubicBezTo>
                  <a:cubicBezTo>
                    <a:pt x="245126" y="-304"/>
                    <a:pt x="226937" y="1789"/>
                    <a:pt x="209285" y="6323"/>
                  </a:cubicBezTo>
                  <a:cubicBezTo>
                    <a:pt x="189552" y="11366"/>
                    <a:pt x="170184" y="17818"/>
                    <a:pt x="151374" y="25627"/>
                  </a:cubicBezTo>
                  <a:cubicBezTo>
                    <a:pt x="133722" y="32051"/>
                    <a:pt x="116541" y="39648"/>
                    <a:pt x="99897" y="48363"/>
                  </a:cubicBezTo>
                  <a:cubicBezTo>
                    <a:pt x="82824" y="58995"/>
                    <a:pt x="66673" y="71049"/>
                    <a:pt x="51637" y="84396"/>
                  </a:cubicBezTo>
                  <a:cubicBezTo>
                    <a:pt x="35744" y="95479"/>
                    <a:pt x="21631" y="108934"/>
                    <a:pt x="9813" y="124291"/>
                  </a:cubicBezTo>
                  <a:cubicBezTo>
                    <a:pt x="3657" y="133908"/>
                    <a:pt x="332" y="145051"/>
                    <a:pt x="161" y="156464"/>
                  </a:cubicBezTo>
                  <a:cubicBezTo>
                    <a:pt x="-53" y="159462"/>
                    <a:pt x="-53" y="162474"/>
                    <a:pt x="161" y="165472"/>
                  </a:cubicBezTo>
                  <a:cubicBezTo>
                    <a:pt x="3164" y="180802"/>
                    <a:pt x="14253" y="193289"/>
                    <a:pt x="29116" y="198074"/>
                  </a:cubicBezTo>
                  <a:cubicBezTo>
                    <a:pt x="36688" y="200987"/>
                    <a:pt x="44624" y="202864"/>
                    <a:pt x="52710" y="203651"/>
                  </a:cubicBezTo>
                  <a:close/>
                  <a:moveTo>
                    <a:pt x="201564" y="121288"/>
                  </a:moveTo>
                  <a:cubicBezTo>
                    <a:pt x="176297" y="137345"/>
                    <a:pt x="148950" y="149830"/>
                    <a:pt x="120273" y="158394"/>
                  </a:cubicBezTo>
                  <a:cubicBezTo>
                    <a:pt x="105752" y="162918"/>
                    <a:pt x="90910" y="166287"/>
                    <a:pt x="75874" y="168475"/>
                  </a:cubicBezTo>
                  <a:cubicBezTo>
                    <a:pt x="72014" y="168475"/>
                    <a:pt x="66223" y="170191"/>
                    <a:pt x="60003" y="170834"/>
                  </a:cubicBezTo>
                  <a:cubicBezTo>
                    <a:pt x="81408" y="166701"/>
                    <a:pt x="102471" y="161039"/>
                    <a:pt x="123062" y="153890"/>
                  </a:cubicBezTo>
                  <a:cubicBezTo>
                    <a:pt x="151653" y="144751"/>
                    <a:pt x="179428" y="133199"/>
                    <a:pt x="206068" y="119358"/>
                  </a:cubicBezTo>
                  <a:close/>
                  <a:moveTo>
                    <a:pt x="242531" y="78391"/>
                  </a:moveTo>
                  <a:cubicBezTo>
                    <a:pt x="241458" y="77282"/>
                    <a:pt x="239999" y="76660"/>
                    <a:pt x="238455" y="76675"/>
                  </a:cubicBezTo>
                  <a:cubicBezTo>
                    <a:pt x="222969" y="78086"/>
                    <a:pt x="207870" y="82226"/>
                    <a:pt x="193842" y="88901"/>
                  </a:cubicBezTo>
                  <a:cubicBezTo>
                    <a:pt x="177112" y="95335"/>
                    <a:pt x="160811" y="101984"/>
                    <a:pt x="144296" y="108848"/>
                  </a:cubicBezTo>
                  <a:lnTo>
                    <a:pt x="126707" y="115926"/>
                  </a:lnTo>
                  <a:cubicBezTo>
                    <a:pt x="159438" y="96360"/>
                    <a:pt x="194936" y="81895"/>
                    <a:pt x="232020" y="73029"/>
                  </a:cubicBezTo>
                  <a:cubicBezTo>
                    <a:pt x="233951" y="73029"/>
                    <a:pt x="241029" y="70026"/>
                    <a:pt x="242531" y="71098"/>
                  </a:cubicBezTo>
                  <a:cubicBezTo>
                    <a:pt x="244032" y="72171"/>
                    <a:pt x="244461" y="76460"/>
                    <a:pt x="242531" y="79249"/>
                  </a:cubicBezTo>
                  <a:close/>
                  <a:moveTo>
                    <a:pt x="262906" y="68739"/>
                  </a:moveTo>
                  <a:cubicBezTo>
                    <a:pt x="262414" y="69762"/>
                    <a:pt x="261769" y="70704"/>
                    <a:pt x="260976" y="71527"/>
                  </a:cubicBezTo>
                  <a:cubicBezTo>
                    <a:pt x="260697" y="68793"/>
                    <a:pt x="259668" y="66189"/>
                    <a:pt x="257974" y="64020"/>
                  </a:cubicBezTo>
                  <a:cubicBezTo>
                    <a:pt x="248536" y="50937"/>
                    <a:pt x="226229" y="59730"/>
                    <a:pt x="213789" y="62948"/>
                  </a:cubicBezTo>
                  <a:cubicBezTo>
                    <a:pt x="174024" y="73057"/>
                    <a:pt x="136231" y="89808"/>
                    <a:pt x="102042" y="112494"/>
                  </a:cubicBezTo>
                  <a:cubicBezTo>
                    <a:pt x="88851" y="121410"/>
                    <a:pt x="76239" y="131154"/>
                    <a:pt x="64293" y="141664"/>
                  </a:cubicBezTo>
                  <a:lnTo>
                    <a:pt x="62791" y="141664"/>
                  </a:lnTo>
                  <a:cubicBezTo>
                    <a:pt x="84947" y="118322"/>
                    <a:pt x="111865" y="100032"/>
                    <a:pt x="141722" y="88043"/>
                  </a:cubicBezTo>
                  <a:cubicBezTo>
                    <a:pt x="166409" y="74742"/>
                    <a:pt x="192255" y="63688"/>
                    <a:pt x="218937" y="55012"/>
                  </a:cubicBezTo>
                  <a:cubicBezTo>
                    <a:pt x="230948" y="51513"/>
                    <a:pt x="243796" y="52425"/>
                    <a:pt x="255185" y="57586"/>
                  </a:cubicBezTo>
                  <a:cubicBezTo>
                    <a:pt x="260118" y="59302"/>
                    <a:pt x="265266" y="62733"/>
                    <a:pt x="262906" y="69597"/>
                  </a:cubicBezTo>
                  <a:close/>
                  <a:moveTo>
                    <a:pt x="288645" y="53296"/>
                  </a:moveTo>
                  <a:cubicBezTo>
                    <a:pt x="287015" y="56438"/>
                    <a:pt x="285149" y="59450"/>
                    <a:pt x="283068" y="62304"/>
                  </a:cubicBezTo>
                  <a:cubicBezTo>
                    <a:pt x="281996" y="55055"/>
                    <a:pt x="278264" y="48468"/>
                    <a:pt x="272559" y="43858"/>
                  </a:cubicBezTo>
                  <a:cubicBezTo>
                    <a:pt x="277491" y="43539"/>
                    <a:pt x="282425" y="43539"/>
                    <a:pt x="287358" y="43858"/>
                  </a:cubicBezTo>
                  <a:lnTo>
                    <a:pt x="291648" y="43858"/>
                  </a:lnTo>
                  <a:cubicBezTo>
                    <a:pt x="291476" y="47751"/>
                    <a:pt x="290468" y="51561"/>
                    <a:pt x="288645" y="55012"/>
                  </a:cubicBezTo>
                  <a:close/>
                  <a:moveTo>
                    <a:pt x="234594" y="31847"/>
                  </a:moveTo>
                  <a:cubicBezTo>
                    <a:pt x="225393" y="32156"/>
                    <a:pt x="216278" y="33452"/>
                    <a:pt x="207355" y="35708"/>
                  </a:cubicBezTo>
                  <a:cubicBezTo>
                    <a:pt x="167417" y="45800"/>
                    <a:pt x="129346" y="62161"/>
                    <a:pt x="94535" y="84182"/>
                  </a:cubicBezTo>
                  <a:cubicBezTo>
                    <a:pt x="77483" y="95061"/>
                    <a:pt x="61397" y="107404"/>
                    <a:pt x="46490" y="121074"/>
                  </a:cubicBezTo>
                  <a:lnTo>
                    <a:pt x="46490" y="121074"/>
                  </a:lnTo>
                  <a:cubicBezTo>
                    <a:pt x="48635" y="118285"/>
                    <a:pt x="50780" y="115926"/>
                    <a:pt x="52281" y="114210"/>
                  </a:cubicBezTo>
                  <a:cubicBezTo>
                    <a:pt x="53782" y="112494"/>
                    <a:pt x="52281" y="114210"/>
                    <a:pt x="52281" y="113138"/>
                  </a:cubicBezTo>
                  <a:lnTo>
                    <a:pt x="59144" y="107132"/>
                  </a:lnTo>
                  <a:lnTo>
                    <a:pt x="83381" y="86756"/>
                  </a:lnTo>
                  <a:cubicBezTo>
                    <a:pt x="90031" y="82895"/>
                    <a:pt x="96680" y="79034"/>
                    <a:pt x="103543" y="75388"/>
                  </a:cubicBezTo>
                  <a:cubicBezTo>
                    <a:pt x="135159" y="58761"/>
                    <a:pt x="167911" y="44425"/>
                    <a:pt x="201564" y="32491"/>
                  </a:cubicBezTo>
                  <a:cubicBezTo>
                    <a:pt x="223012" y="27452"/>
                    <a:pt x="244954" y="24793"/>
                    <a:pt x="266982" y="24555"/>
                  </a:cubicBezTo>
                  <a:cubicBezTo>
                    <a:pt x="269620" y="24334"/>
                    <a:pt x="272280" y="24334"/>
                    <a:pt x="274918" y="24555"/>
                  </a:cubicBezTo>
                  <a:cubicBezTo>
                    <a:pt x="261191" y="26142"/>
                    <a:pt x="247678" y="29162"/>
                    <a:pt x="234594" y="3356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9FE1D8F-CE0F-4912-BD4C-05836E1268D4}"/>
                </a:ext>
              </a:extLst>
            </p:cNvPr>
            <p:cNvSpPr/>
            <p:nvPr/>
          </p:nvSpPr>
          <p:spPr>
            <a:xfrm>
              <a:off x="7443469" y="685271"/>
              <a:ext cx="924258" cy="634644"/>
            </a:xfrm>
            <a:custGeom>
              <a:avLst/>
              <a:gdLst>
                <a:gd name="connsiteX0" fmla="*/ 313150 w 924258"/>
                <a:gd name="connsiteY0" fmla="*/ 603694 h 634644"/>
                <a:gd name="connsiteX1" fmla="*/ 324089 w 924258"/>
                <a:gd name="connsiteY1" fmla="*/ 597688 h 634644"/>
                <a:gd name="connsiteX2" fmla="*/ 357549 w 924258"/>
                <a:gd name="connsiteY2" fmla="*/ 578599 h 634644"/>
                <a:gd name="connsiteX3" fmla="*/ 361795 w 924258"/>
                <a:gd name="connsiteY3" fmla="*/ 576976 h 634644"/>
                <a:gd name="connsiteX4" fmla="*/ 361838 w 924258"/>
                <a:gd name="connsiteY4" fmla="*/ 576883 h 634644"/>
                <a:gd name="connsiteX5" fmla="*/ 361838 w 924258"/>
                <a:gd name="connsiteY5" fmla="*/ 576883 h 634644"/>
                <a:gd name="connsiteX6" fmla="*/ 370847 w 924258"/>
                <a:gd name="connsiteY6" fmla="*/ 570234 h 634644"/>
                <a:gd name="connsiteX7" fmla="*/ 372133 w 924258"/>
                <a:gd name="connsiteY7" fmla="*/ 570234 h 634644"/>
                <a:gd name="connsiteX8" fmla="*/ 373850 w 924258"/>
                <a:gd name="connsiteY8" fmla="*/ 572379 h 634644"/>
                <a:gd name="connsiteX9" fmla="*/ 381571 w 924258"/>
                <a:gd name="connsiteY9" fmla="*/ 565086 h 634644"/>
                <a:gd name="connsiteX10" fmla="*/ 382858 w 924258"/>
                <a:gd name="connsiteY10" fmla="*/ 565086 h 634644"/>
                <a:gd name="connsiteX11" fmla="*/ 391630 w 924258"/>
                <a:gd name="connsiteY11" fmla="*/ 560254 h 634644"/>
                <a:gd name="connsiteX12" fmla="*/ 391652 w 924258"/>
                <a:gd name="connsiteY12" fmla="*/ 560153 h 634644"/>
                <a:gd name="connsiteX13" fmla="*/ 772580 w 924258"/>
                <a:gd name="connsiteY13" fmla="*/ 345667 h 634644"/>
                <a:gd name="connsiteX14" fmla="*/ 790811 w 924258"/>
                <a:gd name="connsiteY14" fmla="*/ 337516 h 634644"/>
                <a:gd name="connsiteX15" fmla="*/ 790811 w 924258"/>
                <a:gd name="connsiteY15" fmla="*/ 334085 h 634644"/>
                <a:gd name="connsiteX16" fmla="*/ 792312 w 924258"/>
                <a:gd name="connsiteY16" fmla="*/ 334085 h 634644"/>
                <a:gd name="connsiteX17" fmla="*/ 805396 w 924258"/>
                <a:gd name="connsiteY17" fmla="*/ 334085 h 634644"/>
                <a:gd name="connsiteX18" fmla="*/ 810157 w 924258"/>
                <a:gd name="connsiteY18" fmla="*/ 325628 h 634644"/>
                <a:gd name="connsiteX19" fmla="*/ 809471 w 924258"/>
                <a:gd name="connsiteY19" fmla="*/ 324004 h 634644"/>
                <a:gd name="connsiteX20" fmla="*/ 809471 w 924258"/>
                <a:gd name="connsiteY20" fmla="*/ 324004 h 634644"/>
                <a:gd name="connsiteX21" fmla="*/ 830920 w 924258"/>
                <a:gd name="connsiteY21" fmla="*/ 310706 h 634644"/>
                <a:gd name="connsiteX22" fmla="*/ 918001 w 924258"/>
                <a:gd name="connsiteY22" fmla="*/ 246360 h 634644"/>
                <a:gd name="connsiteX23" fmla="*/ 791025 w 924258"/>
                <a:gd name="connsiteY23" fmla="*/ 129 h 634644"/>
                <a:gd name="connsiteX24" fmla="*/ 696437 w 924258"/>
                <a:gd name="connsiteY24" fmla="*/ 34233 h 634644"/>
                <a:gd name="connsiteX25" fmla="*/ 217918 w 924258"/>
                <a:gd name="connsiteY25" fmla="*/ 282179 h 634644"/>
                <a:gd name="connsiteX26" fmla="*/ 214744 w 924258"/>
                <a:gd name="connsiteY26" fmla="*/ 283953 h 634644"/>
                <a:gd name="connsiteX27" fmla="*/ 214701 w 924258"/>
                <a:gd name="connsiteY27" fmla="*/ 284109 h 634644"/>
                <a:gd name="connsiteX28" fmla="*/ 193252 w 924258"/>
                <a:gd name="connsiteY28" fmla="*/ 296979 h 634644"/>
                <a:gd name="connsiteX29" fmla="*/ 185359 w 924258"/>
                <a:gd name="connsiteY29" fmla="*/ 301513 h 634644"/>
                <a:gd name="connsiteX30" fmla="*/ 185316 w 924258"/>
                <a:gd name="connsiteY30" fmla="*/ 301697 h 634644"/>
                <a:gd name="connsiteX31" fmla="*/ 142419 w 924258"/>
                <a:gd name="connsiteY31" fmla="*/ 327650 h 634644"/>
                <a:gd name="connsiteX32" fmla="*/ 117538 w 924258"/>
                <a:gd name="connsiteY32" fmla="*/ 346739 h 634644"/>
                <a:gd name="connsiteX33" fmla="*/ 0 w 924258"/>
                <a:gd name="connsiteY33" fmla="*/ 569591 h 634644"/>
                <a:gd name="connsiteX34" fmla="*/ 46543 w 924258"/>
                <a:gd name="connsiteY34" fmla="*/ 633937 h 634644"/>
                <a:gd name="connsiteX35" fmla="*/ 313150 w 924258"/>
                <a:gd name="connsiteY35" fmla="*/ 603694 h 634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24258" h="634644">
                  <a:moveTo>
                    <a:pt x="313150" y="603694"/>
                  </a:moveTo>
                  <a:lnTo>
                    <a:pt x="324089" y="597688"/>
                  </a:lnTo>
                  <a:lnTo>
                    <a:pt x="357549" y="578599"/>
                  </a:lnTo>
                  <a:cubicBezTo>
                    <a:pt x="359178" y="579324"/>
                    <a:pt x="361066" y="578597"/>
                    <a:pt x="361795" y="576976"/>
                  </a:cubicBezTo>
                  <a:cubicBezTo>
                    <a:pt x="361817" y="576945"/>
                    <a:pt x="361817" y="576913"/>
                    <a:pt x="361838" y="576883"/>
                  </a:cubicBezTo>
                  <a:lnTo>
                    <a:pt x="361838" y="576883"/>
                  </a:lnTo>
                  <a:cubicBezTo>
                    <a:pt x="365914" y="582031"/>
                    <a:pt x="372992" y="576883"/>
                    <a:pt x="370847" y="570234"/>
                  </a:cubicBezTo>
                  <a:lnTo>
                    <a:pt x="372133" y="570234"/>
                  </a:lnTo>
                  <a:lnTo>
                    <a:pt x="373850" y="572379"/>
                  </a:lnTo>
                  <a:cubicBezTo>
                    <a:pt x="378139" y="577312"/>
                    <a:pt x="385431" y="570020"/>
                    <a:pt x="381571" y="565086"/>
                  </a:cubicBezTo>
                  <a:lnTo>
                    <a:pt x="382858" y="565086"/>
                  </a:lnTo>
                  <a:cubicBezTo>
                    <a:pt x="386612" y="566172"/>
                    <a:pt x="390536" y="564008"/>
                    <a:pt x="391630" y="560254"/>
                  </a:cubicBezTo>
                  <a:cubicBezTo>
                    <a:pt x="391630" y="560220"/>
                    <a:pt x="391652" y="560188"/>
                    <a:pt x="391652" y="560153"/>
                  </a:cubicBezTo>
                  <a:cubicBezTo>
                    <a:pt x="487957" y="506746"/>
                    <a:pt x="652682" y="417091"/>
                    <a:pt x="772580" y="345667"/>
                  </a:cubicBezTo>
                  <a:cubicBezTo>
                    <a:pt x="779808" y="347593"/>
                    <a:pt x="787422" y="344196"/>
                    <a:pt x="790811" y="337516"/>
                  </a:cubicBezTo>
                  <a:cubicBezTo>
                    <a:pt x="791197" y="336405"/>
                    <a:pt x="791197" y="335196"/>
                    <a:pt x="790811" y="334085"/>
                  </a:cubicBezTo>
                  <a:lnTo>
                    <a:pt x="792312" y="334085"/>
                  </a:lnTo>
                  <a:cubicBezTo>
                    <a:pt x="796516" y="335790"/>
                    <a:pt x="801192" y="335790"/>
                    <a:pt x="805396" y="334085"/>
                  </a:cubicBezTo>
                  <a:cubicBezTo>
                    <a:pt x="809042" y="333066"/>
                    <a:pt x="811187" y="329278"/>
                    <a:pt x="810157" y="325628"/>
                  </a:cubicBezTo>
                  <a:cubicBezTo>
                    <a:pt x="810007" y="325059"/>
                    <a:pt x="809772" y="324514"/>
                    <a:pt x="809471" y="324004"/>
                  </a:cubicBezTo>
                  <a:lnTo>
                    <a:pt x="809471" y="324004"/>
                  </a:lnTo>
                  <a:lnTo>
                    <a:pt x="830920" y="310706"/>
                  </a:lnTo>
                  <a:cubicBezTo>
                    <a:pt x="879179" y="280463"/>
                    <a:pt x="912425" y="257084"/>
                    <a:pt x="918001" y="246360"/>
                  </a:cubicBezTo>
                  <a:cubicBezTo>
                    <a:pt x="942238" y="200460"/>
                    <a:pt x="895266" y="13428"/>
                    <a:pt x="791025" y="129"/>
                  </a:cubicBezTo>
                  <a:cubicBezTo>
                    <a:pt x="780944" y="-1372"/>
                    <a:pt x="745984" y="12141"/>
                    <a:pt x="696437" y="34233"/>
                  </a:cubicBezTo>
                  <a:cubicBezTo>
                    <a:pt x="569032" y="91715"/>
                    <a:pt x="347039" y="207967"/>
                    <a:pt x="217918" y="282179"/>
                  </a:cubicBezTo>
                  <a:cubicBezTo>
                    <a:pt x="216545" y="281791"/>
                    <a:pt x="215130" y="282587"/>
                    <a:pt x="214744" y="283953"/>
                  </a:cubicBezTo>
                  <a:cubicBezTo>
                    <a:pt x="214722" y="284004"/>
                    <a:pt x="214722" y="284058"/>
                    <a:pt x="214701" y="284109"/>
                  </a:cubicBezTo>
                  <a:lnTo>
                    <a:pt x="193252" y="296979"/>
                  </a:lnTo>
                  <a:cubicBezTo>
                    <a:pt x="189820" y="296052"/>
                    <a:pt x="186281" y="298083"/>
                    <a:pt x="185359" y="301513"/>
                  </a:cubicBezTo>
                  <a:cubicBezTo>
                    <a:pt x="185338" y="301575"/>
                    <a:pt x="185338" y="301635"/>
                    <a:pt x="185316" y="301697"/>
                  </a:cubicBezTo>
                  <a:cubicBezTo>
                    <a:pt x="168586" y="311564"/>
                    <a:pt x="154430" y="320358"/>
                    <a:pt x="142419" y="327650"/>
                  </a:cubicBezTo>
                  <a:cubicBezTo>
                    <a:pt x="133324" y="332901"/>
                    <a:pt x="124960" y="339318"/>
                    <a:pt x="117538" y="346739"/>
                  </a:cubicBezTo>
                  <a:cubicBezTo>
                    <a:pt x="93945" y="380414"/>
                    <a:pt x="644" y="535058"/>
                    <a:pt x="0" y="569591"/>
                  </a:cubicBezTo>
                  <a:cubicBezTo>
                    <a:pt x="1072" y="598482"/>
                    <a:pt x="19432" y="623886"/>
                    <a:pt x="46543" y="633937"/>
                  </a:cubicBezTo>
                  <a:cubicBezTo>
                    <a:pt x="72282" y="637797"/>
                    <a:pt x="283122" y="626001"/>
                    <a:pt x="313150" y="603694"/>
                  </a:cubicBezTo>
                  <a:close/>
                </a:path>
              </a:pathLst>
            </a:custGeom>
            <a:noFill/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8684CBE4-1ABC-45D3-BD5F-36183A23E7C7}"/>
              </a:ext>
            </a:extLst>
          </p:cNvPr>
          <p:cNvSpPr/>
          <p:nvPr/>
        </p:nvSpPr>
        <p:spPr>
          <a:xfrm>
            <a:off x="2242348" y="5882103"/>
            <a:ext cx="232412" cy="331809"/>
          </a:xfrm>
          <a:custGeom>
            <a:avLst/>
            <a:gdLst>
              <a:gd name="connsiteX0" fmla="*/ 58381 w 232412"/>
              <a:gd name="connsiteY0" fmla="*/ 89312 h 331809"/>
              <a:gd name="connsiteX1" fmla="*/ 138814 w 232412"/>
              <a:gd name="connsiteY1" fmla="*/ 248890 h 331809"/>
              <a:gd name="connsiteX2" fmla="*/ 169699 w 232412"/>
              <a:gd name="connsiteY2" fmla="*/ 276773 h 331809"/>
              <a:gd name="connsiteX3" fmla="*/ 177636 w 232412"/>
              <a:gd name="connsiteY3" fmla="*/ 207709 h 331809"/>
              <a:gd name="connsiteX4" fmla="*/ 147822 w 232412"/>
              <a:gd name="connsiteY4" fmla="*/ 143363 h 331809"/>
              <a:gd name="connsiteX5" fmla="*/ 90340 w 232412"/>
              <a:gd name="connsiteY5" fmla="*/ 42983 h 331809"/>
              <a:gd name="connsiteX6" fmla="*/ 37147 w 232412"/>
              <a:gd name="connsiteY6" fmla="*/ 86 h 331809"/>
              <a:gd name="connsiteX7" fmla="*/ 5403 w 232412"/>
              <a:gd name="connsiteY7" fmla="*/ 26253 h 331809"/>
              <a:gd name="connsiteX8" fmla="*/ 899 w 232412"/>
              <a:gd name="connsiteY8" fmla="*/ 69151 h 331809"/>
              <a:gd name="connsiteX9" fmla="*/ 93128 w 232412"/>
              <a:gd name="connsiteY9" fmla="*/ 272484 h 331809"/>
              <a:gd name="connsiteX10" fmla="*/ 173989 w 232412"/>
              <a:gd name="connsiteY10" fmla="*/ 331682 h 331809"/>
              <a:gd name="connsiteX11" fmla="*/ 229112 w 232412"/>
              <a:gd name="connsiteY11" fmla="*/ 280420 h 331809"/>
              <a:gd name="connsiteX12" fmla="*/ 225037 w 232412"/>
              <a:gd name="connsiteY12" fmla="*/ 201060 h 331809"/>
              <a:gd name="connsiteX13" fmla="*/ 167126 w 232412"/>
              <a:gd name="connsiteY13" fmla="*/ 61858 h 33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2412" h="331809">
                <a:moveTo>
                  <a:pt x="58381" y="89312"/>
                </a:moveTo>
                <a:lnTo>
                  <a:pt x="138814" y="248890"/>
                </a:lnTo>
                <a:cubicBezTo>
                  <a:pt x="145248" y="261974"/>
                  <a:pt x="154900" y="276988"/>
                  <a:pt x="169699" y="276773"/>
                </a:cubicBezTo>
                <a:cubicBezTo>
                  <a:pt x="181711" y="255818"/>
                  <a:pt x="184585" y="230852"/>
                  <a:pt x="177636" y="207709"/>
                </a:cubicBezTo>
                <a:cubicBezTo>
                  <a:pt x="170772" y="184973"/>
                  <a:pt x="160734" y="163310"/>
                  <a:pt x="147822" y="143363"/>
                </a:cubicBezTo>
                <a:lnTo>
                  <a:pt x="90340" y="42983"/>
                </a:lnTo>
                <a:cubicBezTo>
                  <a:pt x="78328" y="21535"/>
                  <a:pt x="60955" y="-1416"/>
                  <a:pt x="37147" y="86"/>
                </a:cubicBezTo>
                <a:cubicBezTo>
                  <a:pt x="22648" y="2510"/>
                  <a:pt x="10551" y="12483"/>
                  <a:pt x="5403" y="26253"/>
                </a:cubicBezTo>
                <a:cubicBezTo>
                  <a:pt x="363" y="39959"/>
                  <a:pt x="-1182" y="54695"/>
                  <a:pt x="899" y="69151"/>
                </a:cubicBezTo>
                <a:cubicBezTo>
                  <a:pt x="7762" y="144221"/>
                  <a:pt x="51089" y="210068"/>
                  <a:pt x="93128" y="272484"/>
                </a:cubicBezTo>
                <a:cubicBezTo>
                  <a:pt x="112861" y="301654"/>
                  <a:pt x="139028" y="334256"/>
                  <a:pt x="173989" y="331682"/>
                </a:cubicBezTo>
                <a:cubicBezTo>
                  <a:pt x="201250" y="327757"/>
                  <a:pt x="223214" y="307338"/>
                  <a:pt x="229112" y="280420"/>
                </a:cubicBezTo>
                <a:cubicBezTo>
                  <a:pt x="234624" y="254059"/>
                  <a:pt x="233209" y="226712"/>
                  <a:pt x="225037" y="201060"/>
                </a:cubicBezTo>
                <a:cubicBezTo>
                  <a:pt x="212447" y="152136"/>
                  <a:pt x="192950" y="105271"/>
                  <a:pt x="167126" y="61858"/>
                </a:cubicBezTo>
              </a:path>
            </a:pathLst>
          </a:custGeom>
          <a:noFill/>
          <a:ln w="21447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CDFC961D-6229-4FF7-9440-3F6377F660D1}"/>
              </a:ext>
            </a:extLst>
          </p:cNvPr>
          <p:cNvGrpSpPr/>
          <p:nvPr/>
        </p:nvGrpSpPr>
        <p:grpSpPr>
          <a:xfrm>
            <a:off x="604218" y="4380842"/>
            <a:ext cx="493957" cy="416899"/>
            <a:chOff x="604218" y="4380842"/>
            <a:chExt cx="493957" cy="41689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4E5D8A5-F0B8-4402-97F8-95DDCCE567C3}"/>
                </a:ext>
              </a:extLst>
            </p:cNvPr>
            <p:cNvSpPr/>
            <p:nvPr/>
          </p:nvSpPr>
          <p:spPr>
            <a:xfrm>
              <a:off x="668709" y="4423742"/>
              <a:ext cx="429466" cy="373999"/>
            </a:xfrm>
            <a:custGeom>
              <a:avLst/>
              <a:gdLst>
                <a:gd name="connsiteX0" fmla="*/ 413309 w 429466"/>
                <a:gd name="connsiteY0" fmla="*/ 130991 h 373999"/>
                <a:gd name="connsiteX1" fmla="*/ 294269 w 429466"/>
                <a:gd name="connsiteY1" fmla="*/ 276198 h 373999"/>
                <a:gd name="connsiteX2" fmla="*/ 215124 w 429466"/>
                <a:gd name="connsiteY2" fmla="*/ 340544 h 373999"/>
                <a:gd name="connsiteX3" fmla="*/ 184452 w 429466"/>
                <a:gd name="connsiteY3" fmla="*/ 361993 h 373999"/>
                <a:gd name="connsiteX4" fmla="*/ 62195 w 429466"/>
                <a:gd name="connsiteY4" fmla="*/ 359634 h 373999"/>
                <a:gd name="connsiteX5" fmla="*/ 5142 w 429466"/>
                <a:gd name="connsiteY5" fmla="*/ 315235 h 373999"/>
                <a:gd name="connsiteX6" fmla="*/ 8573 w 429466"/>
                <a:gd name="connsiteY6" fmla="*/ 245956 h 373999"/>
                <a:gd name="connsiteX7" fmla="*/ 76351 w 429466"/>
                <a:gd name="connsiteY7" fmla="*/ 142574 h 373999"/>
                <a:gd name="connsiteX8" fmla="*/ 95011 w 429466"/>
                <a:gd name="connsiteY8" fmla="*/ 121125 h 373999"/>
                <a:gd name="connsiteX9" fmla="*/ 170940 w 429466"/>
                <a:gd name="connsiteY9" fmla="*/ 49701 h 373999"/>
                <a:gd name="connsiteX10" fmla="*/ 329660 w 429466"/>
                <a:gd name="connsiteY10" fmla="*/ 369 h 373999"/>
                <a:gd name="connsiteX11" fmla="*/ 428752 w 429466"/>
                <a:gd name="connsiteY11" fmla="*/ 59567 h 373999"/>
                <a:gd name="connsiteX12" fmla="*/ 413309 w 429466"/>
                <a:gd name="connsiteY12" fmla="*/ 130991 h 373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466" h="373999">
                  <a:moveTo>
                    <a:pt x="413309" y="130991"/>
                  </a:moveTo>
                  <a:cubicBezTo>
                    <a:pt x="383221" y="186522"/>
                    <a:pt x="342818" y="235811"/>
                    <a:pt x="294269" y="276198"/>
                  </a:cubicBezTo>
                  <a:cubicBezTo>
                    <a:pt x="268745" y="298934"/>
                    <a:pt x="241720" y="320168"/>
                    <a:pt x="215124" y="340544"/>
                  </a:cubicBezTo>
                  <a:cubicBezTo>
                    <a:pt x="205613" y="348673"/>
                    <a:pt x="195342" y="355837"/>
                    <a:pt x="184452" y="361993"/>
                  </a:cubicBezTo>
                  <a:cubicBezTo>
                    <a:pt x="145255" y="378809"/>
                    <a:pt x="100715" y="377951"/>
                    <a:pt x="62195" y="359634"/>
                  </a:cubicBezTo>
                  <a:cubicBezTo>
                    <a:pt x="38224" y="352620"/>
                    <a:pt x="17824" y="336748"/>
                    <a:pt x="5142" y="315235"/>
                  </a:cubicBezTo>
                  <a:cubicBezTo>
                    <a:pt x="-2749" y="292564"/>
                    <a:pt x="-1520" y="267726"/>
                    <a:pt x="8573" y="245956"/>
                  </a:cubicBezTo>
                  <a:cubicBezTo>
                    <a:pt x="24683" y="207649"/>
                    <a:pt x="47653" y="172623"/>
                    <a:pt x="76351" y="142574"/>
                  </a:cubicBezTo>
                  <a:lnTo>
                    <a:pt x="95011" y="121125"/>
                  </a:lnTo>
                  <a:cubicBezTo>
                    <a:pt x="118330" y="95279"/>
                    <a:pt x="143723" y="71407"/>
                    <a:pt x="170940" y="49701"/>
                  </a:cubicBezTo>
                  <a:cubicBezTo>
                    <a:pt x="216228" y="14782"/>
                    <a:pt x="272553" y="-2741"/>
                    <a:pt x="329660" y="369"/>
                  </a:cubicBezTo>
                  <a:cubicBezTo>
                    <a:pt x="366980" y="2085"/>
                    <a:pt x="420816" y="16885"/>
                    <a:pt x="428752" y="59567"/>
                  </a:cubicBezTo>
                  <a:cubicBezTo>
                    <a:pt x="431541" y="84426"/>
                    <a:pt x="426118" y="109500"/>
                    <a:pt x="413309" y="130991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24305BA-5163-4491-BA8E-2FED7D85EA23}"/>
                </a:ext>
              </a:extLst>
            </p:cNvPr>
            <p:cNvSpPr/>
            <p:nvPr/>
          </p:nvSpPr>
          <p:spPr>
            <a:xfrm>
              <a:off x="625979" y="4380842"/>
              <a:ext cx="429293" cy="374056"/>
            </a:xfrm>
            <a:custGeom>
              <a:avLst/>
              <a:gdLst>
                <a:gd name="connsiteX0" fmla="*/ 413357 w 429293"/>
                <a:gd name="connsiteY0" fmla="*/ 130994 h 374056"/>
                <a:gd name="connsiteX1" fmla="*/ 294102 w 429293"/>
                <a:gd name="connsiteY1" fmla="*/ 276416 h 374056"/>
                <a:gd name="connsiteX2" fmla="*/ 214957 w 429293"/>
                <a:gd name="connsiteY2" fmla="*/ 340762 h 374056"/>
                <a:gd name="connsiteX3" fmla="*/ 184500 w 429293"/>
                <a:gd name="connsiteY3" fmla="*/ 362211 h 374056"/>
                <a:gd name="connsiteX4" fmla="*/ 62243 w 429293"/>
                <a:gd name="connsiteY4" fmla="*/ 359851 h 374056"/>
                <a:gd name="connsiteX5" fmla="*/ 4975 w 429293"/>
                <a:gd name="connsiteY5" fmla="*/ 315238 h 374056"/>
                <a:gd name="connsiteX6" fmla="*/ 8621 w 429293"/>
                <a:gd name="connsiteY6" fmla="*/ 246174 h 374056"/>
                <a:gd name="connsiteX7" fmla="*/ 76184 w 429293"/>
                <a:gd name="connsiteY7" fmla="*/ 142577 h 374056"/>
                <a:gd name="connsiteX8" fmla="*/ 94845 w 429293"/>
                <a:gd name="connsiteY8" fmla="*/ 121128 h 374056"/>
                <a:gd name="connsiteX9" fmla="*/ 170773 w 429293"/>
                <a:gd name="connsiteY9" fmla="*/ 49918 h 374056"/>
                <a:gd name="connsiteX10" fmla="*/ 329278 w 429293"/>
                <a:gd name="connsiteY10" fmla="*/ 372 h 374056"/>
                <a:gd name="connsiteX11" fmla="*/ 428585 w 429293"/>
                <a:gd name="connsiteY11" fmla="*/ 59571 h 374056"/>
                <a:gd name="connsiteX12" fmla="*/ 413357 w 429293"/>
                <a:gd name="connsiteY12" fmla="*/ 130994 h 37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293" h="374056">
                  <a:moveTo>
                    <a:pt x="413357" y="130994"/>
                  </a:moveTo>
                  <a:cubicBezTo>
                    <a:pt x="383140" y="186568"/>
                    <a:pt x="342677" y="235900"/>
                    <a:pt x="294102" y="276416"/>
                  </a:cubicBezTo>
                  <a:cubicBezTo>
                    <a:pt x="268579" y="298937"/>
                    <a:pt x="241768" y="320386"/>
                    <a:pt x="214957" y="340762"/>
                  </a:cubicBezTo>
                  <a:cubicBezTo>
                    <a:pt x="205447" y="348784"/>
                    <a:pt x="195254" y="355948"/>
                    <a:pt x="184500" y="362211"/>
                  </a:cubicBezTo>
                  <a:cubicBezTo>
                    <a:pt x="145260" y="378812"/>
                    <a:pt x="100814" y="377954"/>
                    <a:pt x="62243" y="359851"/>
                  </a:cubicBezTo>
                  <a:cubicBezTo>
                    <a:pt x="38265" y="352623"/>
                    <a:pt x="17846" y="336730"/>
                    <a:pt x="4975" y="315238"/>
                  </a:cubicBezTo>
                  <a:cubicBezTo>
                    <a:pt x="-2747" y="292610"/>
                    <a:pt x="-1440" y="267858"/>
                    <a:pt x="8621" y="246174"/>
                  </a:cubicBezTo>
                  <a:cubicBezTo>
                    <a:pt x="24570" y="207780"/>
                    <a:pt x="47475" y="172647"/>
                    <a:pt x="76184" y="142577"/>
                  </a:cubicBezTo>
                  <a:lnTo>
                    <a:pt x="94845" y="121128"/>
                  </a:lnTo>
                  <a:cubicBezTo>
                    <a:pt x="118172" y="95368"/>
                    <a:pt x="143565" y="71539"/>
                    <a:pt x="170773" y="49918"/>
                  </a:cubicBezTo>
                  <a:cubicBezTo>
                    <a:pt x="215911" y="14850"/>
                    <a:pt x="272199" y="-2759"/>
                    <a:pt x="329278" y="372"/>
                  </a:cubicBezTo>
                  <a:cubicBezTo>
                    <a:pt x="366599" y="2088"/>
                    <a:pt x="420435" y="16888"/>
                    <a:pt x="428585" y="59571"/>
                  </a:cubicBezTo>
                  <a:cubicBezTo>
                    <a:pt x="431344" y="84408"/>
                    <a:pt x="426003" y="109460"/>
                    <a:pt x="413357" y="130994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284B7EA-5EE5-450C-8D72-AF868FAED619}"/>
                </a:ext>
              </a:extLst>
            </p:cNvPr>
            <p:cNvSpPr/>
            <p:nvPr/>
          </p:nvSpPr>
          <p:spPr>
            <a:xfrm>
              <a:off x="723397" y="4506029"/>
              <a:ext cx="196469" cy="150354"/>
            </a:xfrm>
            <a:custGeom>
              <a:avLst/>
              <a:gdLst>
                <a:gd name="connsiteX0" fmla="*/ 0 w 196469"/>
                <a:gd name="connsiteY0" fmla="*/ 16 h 150354"/>
                <a:gd name="connsiteX1" fmla="*/ 142419 w 196469"/>
                <a:gd name="connsiteY1" fmla="*/ 49348 h 150354"/>
                <a:gd name="connsiteX2" fmla="*/ 176093 w 196469"/>
                <a:gd name="connsiteY2" fmla="*/ 75301 h 150354"/>
                <a:gd name="connsiteX3" fmla="*/ 184887 w 196469"/>
                <a:gd name="connsiteY3" fmla="*/ 99323 h 150354"/>
                <a:gd name="connsiteX4" fmla="*/ 196470 w 196469"/>
                <a:gd name="connsiteY4" fmla="*/ 150371 h 15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69" h="150354">
                  <a:moveTo>
                    <a:pt x="0" y="16"/>
                  </a:moveTo>
                  <a:cubicBezTo>
                    <a:pt x="48873" y="12091"/>
                    <a:pt x="96545" y="28607"/>
                    <a:pt x="142419" y="49348"/>
                  </a:cubicBezTo>
                  <a:cubicBezTo>
                    <a:pt x="155835" y="54710"/>
                    <a:pt x="167495" y="63697"/>
                    <a:pt x="176093" y="75301"/>
                  </a:cubicBezTo>
                  <a:cubicBezTo>
                    <a:pt x="180209" y="82829"/>
                    <a:pt x="183174" y="90915"/>
                    <a:pt x="184887" y="99323"/>
                  </a:cubicBezTo>
                  <a:cubicBezTo>
                    <a:pt x="189177" y="116053"/>
                    <a:pt x="193038" y="133212"/>
                    <a:pt x="196470" y="150371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9D4A87B2-9D0C-4A08-8D21-79C29EB0D519}"/>
                </a:ext>
              </a:extLst>
            </p:cNvPr>
            <p:cNvSpPr/>
            <p:nvPr/>
          </p:nvSpPr>
          <p:spPr>
            <a:xfrm>
              <a:off x="615000" y="4491015"/>
              <a:ext cx="315590" cy="275185"/>
            </a:xfrm>
            <a:custGeom>
              <a:avLst/>
              <a:gdLst>
                <a:gd name="connsiteX0" fmla="*/ 142929 w 315590"/>
                <a:gd name="connsiteY0" fmla="*/ 275202 h 275185"/>
                <a:gd name="connsiteX1" fmla="*/ 69360 w 315590"/>
                <a:gd name="connsiteY1" fmla="*/ 259759 h 275185"/>
                <a:gd name="connsiteX2" fmla="*/ 6087 w 315590"/>
                <a:gd name="connsiteY2" fmla="*/ 209569 h 275185"/>
                <a:gd name="connsiteX3" fmla="*/ 9518 w 315590"/>
                <a:gd name="connsiteY3" fmla="*/ 132139 h 275185"/>
                <a:gd name="connsiteX4" fmla="*/ 79226 w 315590"/>
                <a:gd name="connsiteY4" fmla="*/ 24896 h 275185"/>
                <a:gd name="connsiteX5" fmla="*/ 100675 w 315590"/>
                <a:gd name="connsiteY5" fmla="*/ 16 h 275185"/>
                <a:gd name="connsiteX6" fmla="*/ 108611 w 315590"/>
                <a:gd name="connsiteY6" fmla="*/ 1088 h 275185"/>
                <a:gd name="connsiteX7" fmla="*/ 260467 w 315590"/>
                <a:gd name="connsiteY7" fmla="*/ 56426 h 275185"/>
                <a:gd name="connsiteX8" fmla="*/ 263470 w 315590"/>
                <a:gd name="connsiteY8" fmla="*/ 58785 h 275185"/>
                <a:gd name="connsiteX9" fmla="*/ 298860 w 315590"/>
                <a:gd name="connsiteY9" fmla="*/ 90100 h 275185"/>
                <a:gd name="connsiteX10" fmla="*/ 311301 w 315590"/>
                <a:gd name="connsiteY10" fmla="*/ 149513 h 275185"/>
                <a:gd name="connsiteX11" fmla="*/ 315590 w 315590"/>
                <a:gd name="connsiteY11" fmla="*/ 166672 h 275185"/>
                <a:gd name="connsiteX12" fmla="*/ 311301 w 315590"/>
                <a:gd name="connsiteY12" fmla="*/ 173535 h 275185"/>
                <a:gd name="connsiteX13" fmla="*/ 231726 w 315590"/>
                <a:gd name="connsiteY13" fmla="*/ 238954 h 275185"/>
                <a:gd name="connsiteX14" fmla="*/ 199553 w 315590"/>
                <a:gd name="connsiteY14" fmla="*/ 260402 h 275185"/>
                <a:gd name="connsiteX15" fmla="*/ 142929 w 315590"/>
                <a:gd name="connsiteY15" fmla="*/ 275202 h 275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5590" h="275185">
                  <a:moveTo>
                    <a:pt x="142929" y="275202"/>
                  </a:moveTo>
                  <a:cubicBezTo>
                    <a:pt x="117654" y="274730"/>
                    <a:pt x="92694" y="269475"/>
                    <a:pt x="69360" y="259759"/>
                  </a:cubicBezTo>
                  <a:cubicBezTo>
                    <a:pt x="42371" y="252230"/>
                    <a:pt x="19558" y="234128"/>
                    <a:pt x="6087" y="209569"/>
                  </a:cubicBezTo>
                  <a:cubicBezTo>
                    <a:pt x="-3085" y="184324"/>
                    <a:pt x="-1852" y="156462"/>
                    <a:pt x="9518" y="132139"/>
                  </a:cubicBezTo>
                  <a:cubicBezTo>
                    <a:pt x="26010" y="92438"/>
                    <a:pt x="49636" y="56083"/>
                    <a:pt x="79226" y="24896"/>
                  </a:cubicBezTo>
                  <a:lnTo>
                    <a:pt x="100675" y="16"/>
                  </a:lnTo>
                  <a:lnTo>
                    <a:pt x="108611" y="1088"/>
                  </a:lnTo>
                  <a:lnTo>
                    <a:pt x="260467" y="56426"/>
                  </a:lnTo>
                  <a:lnTo>
                    <a:pt x="263470" y="58785"/>
                  </a:lnTo>
                  <a:lnTo>
                    <a:pt x="298860" y="90100"/>
                  </a:lnTo>
                  <a:lnTo>
                    <a:pt x="311301" y="149513"/>
                  </a:lnTo>
                  <a:lnTo>
                    <a:pt x="315590" y="166672"/>
                  </a:lnTo>
                  <a:lnTo>
                    <a:pt x="311301" y="173535"/>
                  </a:lnTo>
                  <a:cubicBezTo>
                    <a:pt x="285991" y="196057"/>
                    <a:pt x="259180" y="216433"/>
                    <a:pt x="231726" y="238954"/>
                  </a:cubicBezTo>
                  <a:cubicBezTo>
                    <a:pt x="221654" y="247040"/>
                    <a:pt x="210889" y="254225"/>
                    <a:pt x="199553" y="260402"/>
                  </a:cubicBezTo>
                  <a:cubicBezTo>
                    <a:pt x="182173" y="269904"/>
                    <a:pt x="162730" y="274987"/>
                    <a:pt x="142929" y="275202"/>
                  </a:cubicBez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752EFBC-06C1-4A6C-99C5-675252732AEF}"/>
                </a:ext>
              </a:extLst>
            </p:cNvPr>
            <p:cNvSpPr/>
            <p:nvPr/>
          </p:nvSpPr>
          <p:spPr>
            <a:xfrm>
              <a:off x="604218" y="4478789"/>
              <a:ext cx="340743" cy="300080"/>
            </a:xfrm>
            <a:custGeom>
              <a:avLst/>
              <a:gdLst>
                <a:gd name="connsiteX0" fmla="*/ 116605 w 340743"/>
                <a:gd name="connsiteY0" fmla="*/ 24038 h 300080"/>
                <a:gd name="connsiteX1" fmla="*/ 145775 w 340743"/>
                <a:gd name="connsiteY1" fmla="*/ 34548 h 300080"/>
                <a:gd name="connsiteX2" fmla="*/ 263743 w 340743"/>
                <a:gd name="connsiteY2" fmla="*/ 77446 h 300080"/>
                <a:gd name="connsiteX3" fmla="*/ 266746 w 340743"/>
                <a:gd name="connsiteY3" fmla="*/ 77446 h 300080"/>
                <a:gd name="connsiteX4" fmla="*/ 268033 w 340743"/>
                <a:gd name="connsiteY4" fmla="*/ 78518 h 300080"/>
                <a:gd name="connsiteX5" fmla="*/ 293556 w 340743"/>
                <a:gd name="connsiteY5" fmla="*/ 101039 h 300080"/>
                <a:gd name="connsiteX6" fmla="*/ 296559 w 340743"/>
                <a:gd name="connsiteY6" fmla="*/ 103613 h 300080"/>
                <a:gd name="connsiteX7" fmla="*/ 300849 w 340743"/>
                <a:gd name="connsiteY7" fmla="*/ 107474 h 300080"/>
                <a:gd name="connsiteX8" fmla="*/ 307498 w 340743"/>
                <a:gd name="connsiteY8" fmla="*/ 139647 h 300080"/>
                <a:gd name="connsiteX9" fmla="*/ 312431 w 340743"/>
                <a:gd name="connsiteY9" fmla="*/ 163240 h 300080"/>
                <a:gd name="connsiteX10" fmla="*/ 315220 w 340743"/>
                <a:gd name="connsiteY10" fmla="*/ 174608 h 300080"/>
                <a:gd name="connsiteX11" fmla="*/ 315220 w 340743"/>
                <a:gd name="connsiteY11" fmla="*/ 176324 h 300080"/>
                <a:gd name="connsiteX12" fmla="*/ 315220 w 340743"/>
                <a:gd name="connsiteY12" fmla="*/ 176324 h 300080"/>
                <a:gd name="connsiteX13" fmla="*/ 236074 w 340743"/>
                <a:gd name="connsiteY13" fmla="*/ 240670 h 300080"/>
                <a:gd name="connsiteX14" fmla="*/ 205617 w 340743"/>
                <a:gd name="connsiteY14" fmla="*/ 262118 h 300080"/>
                <a:gd name="connsiteX15" fmla="*/ 153068 w 340743"/>
                <a:gd name="connsiteY15" fmla="*/ 274344 h 300080"/>
                <a:gd name="connsiteX16" fmla="*/ 83360 w 340743"/>
                <a:gd name="connsiteY16" fmla="*/ 259759 h 300080"/>
                <a:gd name="connsiteX17" fmla="*/ 26092 w 340743"/>
                <a:gd name="connsiteY17" fmla="*/ 215146 h 300080"/>
                <a:gd name="connsiteX18" fmla="*/ 29738 w 340743"/>
                <a:gd name="connsiteY18" fmla="*/ 146081 h 300080"/>
                <a:gd name="connsiteX19" fmla="*/ 97301 w 340743"/>
                <a:gd name="connsiteY19" fmla="*/ 42484 h 300080"/>
                <a:gd name="connsiteX20" fmla="*/ 115962 w 340743"/>
                <a:gd name="connsiteY20" fmla="*/ 21036 h 300080"/>
                <a:gd name="connsiteX21" fmla="*/ 110385 w 340743"/>
                <a:gd name="connsiteY21" fmla="*/ 16 h 300080"/>
                <a:gd name="connsiteX22" fmla="*/ 100733 w 340743"/>
                <a:gd name="connsiteY22" fmla="*/ 10740 h 300080"/>
                <a:gd name="connsiteX23" fmla="*/ 81858 w 340743"/>
                <a:gd name="connsiteY23" fmla="*/ 32189 h 300080"/>
                <a:gd name="connsiteX24" fmla="*/ 10220 w 340743"/>
                <a:gd name="connsiteY24" fmla="*/ 142221 h 300080"/>
                <a:gd name="connsiteX25" fmla="*/ 7003 w 340743"/>
                <a:gd name="connsiteY25" fmla="*/ 228015 h 300080"/>
                <a:gd name="connsiteX26" fmla="*/ 76067 w 340743"/>
                <a:gd name="connsiteY26" fmla="*/ 283996 h 300080"/>
                <a:gd name="connsiteX27" fmla="*/ 153711 w 340743"/>
                <a:gd name="connsiteY27" fmla="*/ 300083 h 300080"/>
                <a:gd name="connsiteX28" fmla="*/ 216127 w 340743"/>
                <a:gd name="connsiteY28" fmla="*/ 285283 h 300080"/>
                <a:gd name="connsiteX29" fmla="*/ 249587 w 340743"/>
                <a:gd name="connsiteY29" fmla="*/ 262333 h 300080"/>
                <a:gd name="connsiteX30" fmla="*/ 330234 w 340743"/>
                <a:gd name="connsiteY30" fmla="*/ 196271 h 300080"/>
                <a:gd name="connsiteX31" fmla="*/ 340743 w 340743"/>
                <a:gd name="connsiteY31" fmla="*/ 186834 h 300080"/>
                <a:gd name="connsiteX32" fmla="*/ 336239 w 340743"/>
                <a:gd name="connsiteY32" fmla="*/ 171605 h 300080"/>
                <a:gd name="connsiteX33" fmla="*/ 336239 w 340743"/>
                <a:gd name="connsiteY33" fmla="*/ 171605 h 300080"/>
                <a:gd name="connsiteX34" fmla="*/ 333236 w 340743"/>
                <a:gd name="connsiteY34" fmla="*/ 160023 h 300080"/>
                <a:gd name="connsiteX35" fmla="*/ 328518 w 340743"/>
                <a:gd name="connsiteY35" fmla="*/ 137287 h 300080"/>
                <a:gd name="connsiteX36" fmla="*/ 321225 w 340743"/>
                <a:gd name="connsiteY36" fmla="*/ 104256 h 300080"/>
                <a:gd name="connsiteX37" fmla="*/ 319724 w 340743"/>
                <a:gd name="connsiteY37" fmla="*/ 97393 h 300080"/>
                <a:gd name="connsiteX38" fmla="*/ 314362 w 340743"/>
                <a:gd name="connsiteY38" fmla="*/ 92460 h 300080"/>
                <a:gd name="connsiteX39" fmla="*/ 310072 w 340743"/>
                <a:gd name="connsiteY39" fmla="*/ 88813 h 300080"/>
                <a:gd name="connsiteX40" fmla="*/ 306855 w 340743"/>
                <a:gd name="connsiteY40" fmla="*/ 86025 h 300080"/>
                <a:gd name="connsiteX41" fmla="*/ 281545 w 340743"/>
                <a:gd name="connsiteY41" fmla="*/ 64576 h 300080"/>
                <a:gd name="connsiteX42" fmla="*/ 281545 w 340743"/>
                <a:gd name="connsiteY42" fmla="*/ 64576 h 300080"/>
                <a:gd name="connsiteX43" fmla="*/ 281545 w 340743"/>
                <a:gd name="connsiteY43" fmla="*/ 64576 h 300080"/>
                <a:gd name="connsiteX44" fmla="*/ 280258 w 340743"/>
                <a:gd name="connsiteY44" fmla="*/ 63504 h 300080"/>
                <a:gd name="connsiteX45" fmla="*/ 277470 w 340743"/>
                <a:gd name="connsiteY45" fmla="*/ 61145 h 300080"/>
                <a:gd name="connsiteX46" fmla="*/ 274253 w 340743"/>
                <a:gd name="connsiteY46" fmla="*/ 60072 h 300080"/>
                <a:gd name="connsiteX47" fmla="*/ 271250 w 340743"/>
                <a:gd name="connsiteY47" fmla="*/ 60072 h 300080"/>
                <a:gd name="connsiteX48" fmla="*/ 153282 w 340743"/>
                <a:gd name="connsiteY48" fmla="*/ 17175 h 300080"/>
                <a:gd name="connsiteX49" fmla="*/ 124112 w 340743"/>
                <a:gd name="connsiteY49" fmla="*/ 6665 h 300080"/>
                <a:gd name="connsiteX50" fmla="*/ 110600 w 340743"/>
                <a:gd name="connsiteY50" fmla="*/ 1732 h 30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0743" h="300080">
                  <a:moveTo>
                    <a:pt x="116605" y="24038"/>
                  </a:moveTo>
                  <a:lnTo>
                    <a:pt x="145775" y="34548"/>
                  </a:lnTo>
                  <a:lnTo>
                    <a:pt x="263743" y="77446"/>
                  </a:lnTo>
                  <a:lnTo>
                    <a:pt x="266746" y="77446"/>
                  </a:lnTo>
                  <a:lnTo>
                    <a:pt x="268033" y="78518"/>
                  </a:lnTo>
                  <a:lnTo>
                    <a:pt x="293556" y="101039"/>
                  </a:lnTo>
                  <a:lnTo>
                    <a:pt x="296559" y="103613"/>
                  </a:lnTo>
                  <a:lnTo>
                    <a:pt x="300849" y="107474"/>
                  </a:lnTo>
                  <a:lnTo>
                    <a:pt x="307498" y="139647"/>
                  </a:lnTo>
                  <a:lnTo>
                    <a:pt x="312431" y="163240"/>
                  </a:lnTo>
                  <a:lnTo>
                    <a:pt x="315220" y="174608"/>
                  </a:lnTo>
                  <a:lnTo>
                    <a:pt x="315220" y="176324"/>
                  </a:lnTo>
                  <a:lnTo>
                    <a:pt x="315220" y="176324"/>
                  </a:lnTo>
                  <a:cubicBezTo>
                    <a:pt x="289696" y="198845"/>
                    <a:pt x="262885" y="220294"/>
                    <a:pt x="236074" y="240670"/>
                  </a:cubicBezTo>
                  <a:cubicBezTo>
                    <a:pt x="226564" y="248691"/>
                    <a:pt x="216371" y="255855"/>
                    <a:pt x="205617" y="262118"/>
                  </a:cubicBezTo>
                  <a:cubicBezTo>
                    <a:pt x="189350" y="270398"/>
                    <a:pt x="171316" y="274580"/>
                    <a:pt x="153068" y="274344"/>
                  </a:cubicBezTo>
                  <a:cubicBezTo>
                    <a:pt x="129142" y="273722"/>
                    <a:pt x="105527" y="268789"/>
                    <a:pt x="83360" y="259759"/>
                  </a:cubicBezTo>
                  <a:cubicBezTo>
                    <a:pt x="59382" y="252531"/>
                    <a:pt x="38963" y="236637"/>
                    <a:pt x="26092" y="215146"/>
                  </a:cubicBezTo>
                  <a:cubicBezTo>
                    <a:pt x="18370" y="192518"/>
                    <a:pt x="19677" y="167766"/>
                    <a:pt x="29738" y="146081"/>
                  </a:cubicBezTo>
                  <a:cubicBezTo>
                    <a:pt x="45687" y="107688"/>
                    <a:pt x="68592" y="72555"/>
                    <a:pt x="97301" y="42484"/>
                  </a:cubicBezTo>
                  <a:lnTo>
                    <a:pt x="115962" y="21036"/>
                  </a:lnTo>
                  <a:moveTo>
                    <a:pt x="110385" y="16"/>
                  </a:moveTo>
                  <a:lnTo>
                    <a:pt x="100733" y="10740"/>
                  </a:lnTo>
                  <a:lnTo>
                    <a:pt x="81858" y="32189"/>
                  </a:lnTo>
                  <a:cubicBezTo>
                    <a:pt x="51517" y="64233"/>
                    <a:pt x="27246" y="101511"/>
                    <a:pt x="10220" y="142221"/>
                  </a:cubicBezTo>
                  <a:cubicBezTo>
                    <a:pt x="-2186" y="169267"/>
                    <a:pt x="-3344" y="200132"/>
                    <a:pt x="7003" y="228015"/>
                  </a:cubicBezTo>
                  <a:cubicBezTo>
                    <a:pt x="21586" y="255191"/>
                    <a:pt x="46470" y="275352"/>
                    <a:pt x="76067" y="283996"/>
                  </a:cubicBezTo>
                  <a:cubicBezTo>
                    <a:pt x="100759" y="294034"/>
                    <a:pt x="127068" y="299482"/>
                    <a:pt x="153711" y="300083"/>
                  </a:cubicBezTo>
                  <a:cubicBezTo>
                    <a:pt x="175422" y="300404"/>
                    <a:pt x="196872" y="295321"/>
                    <a:pt x="216127" y="285283"/>
                  </a:cubicBezTo>
                  <a:cubicBezTo>
                    <a:pt x="228029" y="278784"/>
                    <a:pt x="239240" y="271106"/>
                    <a:pt x="249587" y="262333"/>
                  </a:cubicBezTo>
                  <a:cubicBezTo>
                    <a:pt x="277684" y="240884"/>
                    <a:pt x="304495" y="219435"/>
                    <a:pt x="330234" y="196271"/>
                  </a:cubicBezTo>
                  <a:lnTo>
                    <a:pt x="340743" y="186834"/>
                  </a:lnTo>
                  <a:lnTo>
                    <a:pt x="336239" y="171605"/>
                  </a:lnTo>
                  <a:lnTo>
                    <a:pt x="336239" y="171605"/>
                  </a:lnTo>
                  <a:lnTo>
                    <a:pt x="333236" y="160023"/>
                  </a:lnTo>
                  <a:lnTo>
                    <a:pt x="328518" y="137287"/>
                  </a:lnTo>
                  <a:lnTo>
                    <a:pt x="321225" y="104256"/>
                  </a:lnTo>
                  <a:lnTo>
                    <a:pt x="319724" y="97393"/>
                  </a:lnTo>
                  <a:lnTo>
                    <a:pt x="314362" y="92460"/>
                  </a:lnTo>
                  <a:lnTo>
                    <a:pt x="310072" y="88813"/>
                  </a:lnTo>
                  <a:lnTo>
                    <a:pt x="306855" y="86025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0258" y="63504"/>
                  </a:lnTo>
                  <a:lnTo>
                    <a:pt x="277470" y="61145"/>
                  </a:lnTo>
                  <a:lnTo>
                    <a:pt x="274253" y="60072"/>
                  </a:lnTo>
                  <a:lnTo>
                    <a:pt x="271250" y="60072"/>
                  </a:lnTo>
                  <a:lnTo>
                    <a:pt x="153282" y="17175"/>
                  </a:lnTo>
                  <a:lnTo>
                    <a:pt x="124112" y="6665"/>
                  </a:lnTo>
                  <a:lnTo>
                    <a:pt x="110600" y="1732"/>
                  </a:ln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114FBD81-0FCC-4E97-8842-433C443ED991}"/>
                </a:ext>
              </a:extLst>
            </p:cNvPr>
            <p:cNvSpPr/>
            <p:nvPr/>
          </p:nvSpPr>
          <p:spPr>
            <a:xfrm>
              <a:off x="674923" y="4449190"/>
              <a:ext cx="329022" cy="257636"/>
            </a:xfrm>
            <a:custGeom>
              <a:avLst/>
              <a:gdLst>
                <a:gd name="connsiteX0" fmla="*/ 329022 w 329022"/>
                <a:gd name="connsiteY0" fmla="*/ 16 h 257636"/>
                <a:gd name="connsiteX1" fmla="*/ 310576 w 329022"/>
                <a:gd name="connsiteY1" fmla="*/ 30044 h 257636"/>
                <a:gd name="connsiteX2" fmla="*/ 212771 w 329022"/>
                <a:gd name="connsiteY2" fmla="*/ 142006 h 257636"/>
                <a:gd name="connsiteX3" fmla="*/ 49547 w 329022"/>
                <a:gd name="connsiteY3" fmla="*/ 257614 h 257636"/>
                <a:gd name="connsiteX4" fmla="*/ 0 w 329022"/>
                <a:gd name="connsiteY4" fmla="*/ 250965 h 257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022" h="257636">
                  <a:moveTo>
                    <a:pt x="329022" y="16"/>
                  </a:moveTo>
                  <a:cubicBezTo>
                    <a:pt x="324087" y="10719"/>
                    <a:pt x="317895" y="20800"/>
                    <a:pt x="310576" y="30044"/>
                  </a:cubicBezTo>
                  <a:cubicBezTo>
                    <a:pt x="281020" y="69917"/>
                    <a:pt x="248313" y="107367"/>
                    <a:pt x="212771" y="142006"/>
                  </a:cubicBezTo>
                  <a:cubicBezTo>
                    <a:pt x="169873" y="184904"/>
                    <a:pt x="114536" y="253110"/>
                    <a:pt x="49547" y="257614"/>
                  </a:cubicBezTo>
                  <a:cubicBezTo>
                    <a:pt x="32786" y="257979"/>
                    <a:pt x="16074" y="255727"/>
                    <a:pt x="0" y="250965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59B93F6C-96E9-4C09-B311-1FBFBADE1349}"/>
              </a:ext>
            </a:extLst>
          </p:cNvPr>
          <p:cNvGrpSpPr/>
          <p:nvPr/>
        </p:nvGrpSpPr>
        <p:grpSpPr>
          <a:xfrm>
            <a:off x="9820169" y="-368847"/>
            <a:ext cx="1568315" cy="1200134"/>
            <a:chOff x="9820169" y="-368847"/>
            <a:chExt cx="1568315" cy="1200134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6FF6FB1E-3107-4BBB-9E19-4CF2E02EF849}"/>
                </a:ext>
              </a:extLst>
            </p:cNvPr>
            <p:cNvSpPr/>
            <p:nvPr/>
          </p:nvSpPr>
          <p:spPr>
            <a:xfrm>
              <a:off x="10707092" y="349713"/>
              <a:ext cx="663872" cy="463721"/>
            </a:xfrm>
            <a:custGeom>
              <a:avLst/>
              <a:gdLst>
                <a:gd name="connsiteX0" fmla="*/ 0 w 663872"/>
                <a:gd name="connsiteY0" fmla="*/ 110262 h 463721"/>
                <a:gd name="connsiteX1" fmla="*/ 581259 w 663872"/>
                <a:gd name="connsiteY1" fmla="*/ 450223 h 463721"/>
                <a:gd name="connsiteX2" fmla="*/ 622011 w 663872"/>
                <a:gd name="connsiteY2" fmla="*/ 463736 h 463721"/>
                <a:gd name="connsiteX3" fmla="*/ 661047 w 663872"/>
                <a:gd name="connsiteY3" fmla="*/ 386092 h 463721"/>
                <a:gd name="connsiteX4" fmla="*/ 598203 w 663872"/>
                <a:gd name="connsiteY4" fmla="*/ 321746 h 463721"/>
                <a:gd name="connsiteX5" fmla="*/ 52764 w 663872"/>
                <a:gd name="connsiteY5" fmla="*/ 16 h 463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3872" h="463721">
                  <a:moveTo>
                    <a:pt x="0" y="110262"/>
                  </a:moveTo>
                  <a:cubicBezTo>
                    <a:pt x="205264" y="233592"/>
                    <a:pt x="375995" y="327108"/>
                    <a:pt x="581259" y="450223"/>
                  </a:cubicBezTo>
                  <a:cubicBezTo>
                    <a:pt x="592969" y="459109"/>
                    <a:pt x="607297" y="463862"/>
                    <a:pt x="622011" y="463736"/>
                  </a:cubicBezTo>
                  <a:cubicBezTo>
                    <a:pt x="653326" y="460304"/>
                    <a:pt x="671129" y="416120"/>
                    <a:pt x="661047" y="386092"/>
                  </a:cubicBezTo>
                  <a:cubicBezTo>
                    <a:pt x="648114" y="358067"/>
                    <a:pt x="625914" y="335346"/>
                    <a:pt x="598203" y="321746"/>
                  </a:cubicBezTo>
                  <a:cubicBezTo>
                    <a:pt x="405165" y="200561"/>
                    <a:pt x="253308" y="110048"/>
                    <a:pt x="52764" y="16"/>
                  </a:cubicBezTo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943B8517-2773-4044-A73B-1D68CA820F78}"/>
                </a:ext>
              </a:extLst>
            </p:cNvPr>
            <p:cNvSpPr/>
            <p:nvPr/>
          </p:nvSpPr>
          <p:spPr>
            <a:xfrm>
              <a:off x="10703112" y="339816"/>
              <a:ext cx="685372" cy="491471"/>
            </a:xfrm>
            <a:custGeom>
              <a:avLst/>
              <a:gdLst>
                <a:gd name="connsiteX0" fmla="*/ 2908 w 685372"/>
                <a:gd name="connsiteY0" fmla="*/ 123591 h 491471"/>
                <a:gd name="connsiteX1" fmla="*/ 144683 w 685372"/>
                <a:gd name="connsiteY1" fmla="*/ 222683 h 491471"/>
                <a:gd name="connsiteX2" fmla="*/ 285386 w 685372"/>
                <a:gd name="connsiteY2" fmla="*/ 306118 h 491471"/>
                <a:gd name="connsiteX3" fmla="*/ 573656 w 685372"/>
                <a:gd name="connsiteY3" fmla="*/ 474919 h 491471"/>
                <a:gd name="connsiteX4" fmla="*/ 639718 w 685372"/>
                <a:gd name="connsiteY4" fmla="*/ 489504 h 491471"/>
                <a:gd name="connsiteX5" fmla="*/ 679612 w 685372"/>
                <a:gd name="connsiteY5" fmla="*/ 448108 h 491471"/>
                <a:gd name="connsiteX6" fmla="*/ 644865 w 685372"/>
                <a:gd name="connsiteY6" fmla="*/ 338935 h 491471"/>
                <a:gd name="connsiteX7" fmla="*/ 580519 w 685372"/>
                <a:gd name="connsiteY7" fmla="*/ 296038 h 491471"/>
                <a:gd name="connsiteX8" fmla="*/ 511241 w 685372"/>
                <a:gd name="connsiteY8" fmla="*/ 253140 h 491471"/>
                <a:gd name="connsiteX9" fmla="*/ 376757 w 685372"/>
                <a:gd name="connsiteY9" fmla="*/ 171421 h 491471"/>
                <a:gd name="connsiteX10" fmla="*/ 228763 w 685372"/>
                <a:gd name="connsiteY10" fmla="*/ 85626 h 491471"/>
                <a:gd name="connsiteX11" fmla="*/ 62106 w 685372"/>
                <a:gd name="connsiteY11" fmla="*/ 1119 h 491471"/>
                <a:gd name="connsiteX12" fmla="*/ 47221 w 685372"/>
                <a:gd name="connsiteY12" fmla="*/ 6344 h 491471"/>
                <a:gd name="connsiteX13" fmla="*/ 50739 w 685372"/>
                <a:gd name="connsiteY13" fmla="*/ 20208 h 491471"/>
                <a:gd name="connsiteX14" fmla="*/ 557569 w 685372"/>
                <a:gd name="connsiteY14" fmla="*/ 326066 h 491471"/>
                <a:gd name="connsiteX15" fmla="*/ 616982 w 685372"/>
                <a:gd name="connsiteY15" fmla="*/ 364244 h 491471"/>
                <a:gd name="connsiteX16" fmla="*/ 648511 w 685372"/>
                <a:gd name="connsiteY16" fmla="*/ 408214 h 491471"/>
                <a:gd name="connsiteX17" fmla="*/ 634785 w 685372"/>
                <a:gd name="connsiteY17" fmla="*/ 449610 h 491471"/>
                <a:gd name="connsiteX18" fmla="*/ 585024 w 685372"/>
                <a:gd name="connsiteY18" fmla="*/ 438671 h 491471"/>
                <a:gd name="connsiteX19" fmla="*/ 316057 w 685372"/>
                <a:gd name="connsiteY19" fmla="*/ 281667 h 491471"/>
                <a:gd name="connsiteX20" fmla="*/ 167204 w 685372"/>
                <a:gd name="connsiteY20" fmla="*/ 196945 h 491471"/>
                <a:gd name="connsiteX21" fmla="*/ 5482 w 685372"/>
                <a:gd name="connsiteY21" fmla="*/ 116941 h 491471"/>
                <a:gd name="connsiteX22" fmla="*/ 356 w 685372"/>
                <a:gd name="connsiteY22" fmla="*/ 118822 h 491471"/>
                <a:gd name="connsiteX23" fmla="*/ 1621 w 685372"/>
                <a:gd name="connsiteY23" fmla="*/ 123591 h 49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85372" h="491471">
                  <a:moveTo>
                    <a:pt x="2908" y="123591"/>
                  </a:moveTo>
                  <a:cubicBezTo>
                    <a:pt x="49452" y="157908"/>
                    <a:pt x="95780" y="192012"/>
                    <a:pt x="144683" y="222683"/>
                  </a:cubicBezTo>
                  <a:cubicBezTo>
                    <a:pt x="193587" y="253355"/>
                    <a:pt x="238843" y="278235"/>
                    <a:pt x="285386" y="306118"/>
                  </a:cubicBezTo>
                  <a:cubicBezTo>
                    <a:pt x="381690" y="361885"/>
                    <a:pt x="478424" y="417651"/>
                    <a:pt x="573656" y="474919"/>
                  </a:cubicBezTo>
                  <a:cubicBezTo>
                    <a:pt x="592380" y="489421"/>
                    <a:pt x="616617" y="494774"/>
                    <a:pt x="639718" y="489504"/>
                  </a:cubicBezTo>
                  <a:cubicBezTo>
                    <a:pt x="658314" y="482016"/>
                    <a:pt x="672812" y="466960"/>
                    <a:pt x="679612" y="448108"/>
                  </a:cubicBezTo>
                  <a:cubicBezTo>
                    <a:pt x="694368" y="408053"/>
                    <a:pt x="680062" y="363092"/>
                    <a:pt x="644865" y="338935"/>
                  </a:cubicBezTo>
                  <a:cubicBezTo>
                    <a:pt x="624296" y="323363"/>
                    <a:pt x="602805" y="309038"/>
                    <a:pt x="580519" y="296038"/>
                  </a:cubicBezTo>
                  <a:lnTo>
                    <a:pt x="511241" y="253140"/>
                  </a:lnTo>
                  <a:cubicBezTo>
                    <a:pt x="466627" y="225686"/>
                    <a:pt x="421800" y="198232"/>
                    <a:pt x="376757" y="171421"/>
                  </a:cubicBezTo>
                  <a:cubicBezTo>
                    <a:pt x="327576" y="142824"/>
                    <a:pt x="278243" y="114224"/>
                    <a:pt x="228763" y="85626"/>
                  </a:cubicBezTo>
                  <a:cubicBezTo>
                    <a:pt x="174712" y="54740"/>
                    <a:pt x="118516" y="27501"/>
                    <a:pt x="62106" y="1119"/>
                  </a:cubicBezTo>
                  <a:cubicBezTo>
                    <a:pt x="56551" y="-1549"/>
                    <a:pt x="49880" y="791"/>
                    <a:pt x="47221" y="6344"/>
                  </a:cubicBezTo>
                  <a:cubicBezTo>
                    <a:pt x="44883" y="11206"/>
                    <a:pt x="46363" y="17044"/>
                    <a:pt x="50739" y="20208"/>
                  </a:cubicBezTo>
                  <a:cubicBezTo>
                    <a:pt x="217824" y="125092"/>
                    <a:pt x="390270" y="221396"/>
                    <a:pt x="557569" y="326066"/>
                  </a:cubicBezTo>
                  <a:cubicBezTo>
                    <a:pt x="577516" y="338506"/>
                    <a:pt x="598322" y="350088"/>
                    <a:pt x="616982" y="364244"/>
                  </a:cubicBezTo>
                  <a:cubicBezTo>
                    <a:pt x="632704" y="374364"/>
                    <a:pt x="643965" y="390083"/>
                    <a:pt x="648511" y="408214"/>
                  </a:cubicBezTo>
                  <a:cubicBezTo>
                    <a:pt x="650721" y="423404"/>
                    <a:pt x="645638" y="438746"/>
                    <a:pt x="634785" y="449610"/>
                  </a:cubicBezTo>
                  <a:cubicBezTo>
                    <a:pt x="619341" y="463337"/>
                    <a:pt x="599394" y="447036"/>
                    <a:pt x="585024" y="438671"/>
                  </a:cubicBezTo>
                  <a:cubicBezTo>
                    <a:pt x="496012" y="385264"/>
                    <a:pt x="406142" y="333358"/>
                    <a:pt x="316057" y="281667"/>
                  </a:cubicBezTo>
                  <a:cubicBezTo>
                    <a:pt x="266511" y="253140"/>
                    <a:pt x="217394" y="224185"/>
                    <a:pt x="167204" y="196945"/>
                  </a:cubicBezTo>
                  <a:cubicBezTo>
                    <a:pt x="117015" y="169705"/>
                    <a:pt x="59961" y="142894"/>
                    <a:pt x="5482" y="116941"/>
                  </a:cubicBezTo>
                  <a:cubicBezTo>
                    <a:pt x="3551" y="116045"/>
                    <a:pt x="1256" y="116888"/>
                    <a:pt x="356" y="118822"/>
                  </a:cubicBezTo>
                  <a:cubicBezTo>
                    <a:pt x="-417" y="120508"/>
                    <a:pt x="98" y="122514"/>
                    <a:pt x="1621" y="12359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A6146CA5-FA8A-45AA-9AA7-E137D2BBBCED}"/>
                </a:ext>
              </a:extLst>
            </p:cNvPr>
            <p:cNvSpPr/>
            <p:nvPr/>
          </p:nvSpPr>
          <p:spPr>
            <a:xfrm>
              <a:off x="9822320" y="-360427"/>
              <a:ext cx="963922" cy="1032225"/>
            </a:xfrm>
            <a:custGeom>
              <a:avLst/>
              <a:gdLst>
                <a:gd name="connsiteX0" fmla="*/ 29401 w 963922"/>
                <a:gd name="connsiteY0" fmla="*/ 406015 h 1032225"/>
                <a:gd name="connsiteX1" fmla="*/ 21894 w 963922"/>
                <a:gd name="connsiteY1" fmla="*/ 723455 h 1032225"/>
                <a:gd name="connsiteX2" fmla="*/ 818710 w 963922"/>
                <a:gd name="connsiteY2" fmla="*/ 899763 h 1032225"/>
                <a:gd name="connsiteX3" fmla="*/ 724765 w 963922"/>
                <a:gd name="connsiteY3" fmla="*/ 82141 h 1032225"/>
                <a:gd name="connsiteX4" fmla="*/ 676077 w 963922"/>
                <a:gd name="connsiteY4" fmla="*/ 50611 h 1032225"/>
                <a:gd name="connsiteX5" fmla="*/ 29401 w 963922"/>
                <a:gd name="connsiteY5" fmla="*/ 406015 h 1032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3922" h="1032225">
                  <a:moveTo>
                    <a:pt x="29401" y="406015"/>
                  </a:moveTo>
                  <a:cubicBezTo>
                    <a:pt x="-7040" y="508293"/>
                    <a:pt x="-9679" y="619569"/>
                    <a:pt x="21894" y="723455"/>
                  </a:cubicBezTo>
                  <a:cubicBezTo>
                    <a:pt x="134070" y="1051619"/>
                    <a:pt x="576555" y="1130979"/>
                    <a:pt x="818710" y="899763"/>
                  </a:cubicBezTo>
                  <a:cubicBezTo>
                    <a:pt x="1060866" y="668547"/>
                    <a:pt x="980004" y="267457"/>
                    <a:pt x="724765" y="82141"/>
                  </a:cubicBezTo>
                  <a:cubicBezTo>
                    <a:pt x="709087" y="70788"/>
                    <a:pt x="692850" y="60265"/>
                    <a:pt x="676077" y="50611"/>
                  </a:cubicBezTo>
                  <a:cubicBezTo>
                    <a:pt x="398317" y="-107251"/>
                    <a:pt x="119056" y="130186"/>
                    <a:pt x="29401" y="40601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C94EBF1-D6C6-4BD4-988F-93B19104B7FD}"/>
                </a:ext>
              </a:extLst>
            </p:cNvPr>
            <p:cNvSpPr/>
            <p:nvPr/>
          </p:nvSpPr>
          <p:spPr>
            <a:xfrm>
              <a:off x="9820169" y="-368847"/>
              <a:ext cx="970187" cy="1047268"/>
            </a:xfrm>
            <a:custGeom>
              <a:avLst/>
              <a:gdLst>
                <a:gd name="connsiteX0" fmla="*/ 32410 w 970187"/>
                <a:gd name="connsiteY0" fmla="*/ 414650 h 1047268"/>
                <a:gd name="connsiteX1" fmla="*/ 4742 w 970187"/>
                <a:gd name="connsiteY1" fmla="*/ 606401 h 1047268"/>
                <a:gd name="connsiteX2" fmla="*/ 55789 w 970187"/>
                <a:gd name="connsiteY2" fmla="*/ 791074 h 1047268"/>
                <a:gd name="connsiteX3" fmla="*/ 352853 w 970187"/>
                <a:gd name="connsiteY3" fmla="*/ 1017142 h 1047268"/>
                <a:gd name="connsiteX4" fmla="*/ 727346 w 970187"/>
                <a:gd name="connsiteY4" fmla="*/ 974245 h 1047268"/>
                <a:gd name="connsiteX5" fmla="*/ 806277 w 970187"/>
                <a:gd name="connsiteY5" fmla="*/ 918049 h 1047268"/>
                <a:gd name="connsiteX6" fmla="*/ 839951 w 970187"/>
                <a:gd name="connsiteY6" fmla="*/ 883517 h 1047268"/>
                <a:gd name="connsiteX7" fmla="*/ 856252 w 970187"/>
                <a:gd name="connsiteY7" fmla="*/ 865500 h 1047268"/>
                <a:gd name="connsiteX8" fmla="*/ 870623 w 970187"/>
                <a:gd name="connsiteY8" fmla="*/ 845982 h 1047268"/>
                <a:gd name="connsiteX9" fmla="*/ 897219 w 970187"/>
                <a:gd name="connsiteY9" fmla="*/ 805659 h 1047268"/>
                <a:gd name="connsiteX10" fmla="*/ 918668 w 970187"/>
                <a:gd name="connsiteY10" fmla="*/ 762761 h 1047268"/>
                <a:gd name="connsiteX11" fmla="*/ 935183 w 970187"/>
                <a:gd name="connsiteY11" fmla="*/ 717290 h 1047268"/>
                <a:gd name="connsiteX12" fmla="*/ 946980 w 970187"/>
                <a:gd name="connsiteY12" fmla="*/ 670532 h 1047268"/>
                <a:gd name="connsiteX13" fmla="*/ 950197 w 970187"/>
                <a:gd name="connsiteY13" fmla="*/ 477494 h 1047268"/>
                <a:gd name="connsiteX14" fmla="*/ 888640 w 970187"/>
                <a:gd name="connsiteY14" fmla="*/ 295825 h 1047268"/>
                <a:gd name="connsiteX15" fmla="*/ 613883 w 970187"/>
                <a:gd name="connsiteY15" fmla="*/ 40586 h 1047268"/>
                <a:gd name="connsiteX16" fmla="*/ 568412 w 970187"/>
                <a:gd name="connsiteY16" fmla="*/ 26644 h 1047268"/>
                <a:gd name="connsiteX17" fmla="*/ 521653 w 970187"/>
                <a:gd name="connsiteY17" fmla="*/ 19137 h 1047268"/>
                <a:gd name="connsiteX18" fmla="*/ 474037 w 970187"/>
                <a:gd name="connsiteY18" fmla="*/ 19137 h 1047268"/>
                <a:gd name="connsiteX19" fmla="*/ 426851 w 970187"/>
                <a:gd name="connsiteY19" fmla="*/ 24928 h 1047268"/>
                <a:gd name="connsiteX20" fmla="*/ 253760 w 970187"/>
                <a:gd name="connsiteY20" fmla="*/ 103430 h 1047268"/>
                <a:gd name="connsiteX21" fmla="*/ 32410 w 970187"/>
                <a:gd name="connsiteY21" fmla="*/ 414650 h 1047268"/>
                <a:gd name="connsiteX22" fmla="*/ 30695 w 970187"/>
                <a:gd name="connsiteY22" fmla="*/ 414650 h 1047268"/>
                <a:gd name="connsiteX23" fmla="*/ 116489 w 970187"/>
                <a:gd name="connsiteY23" fmla="*/ 238986 h 1047268"/>
                <a:gd name="connsiteX24" fmla="*/ 247540 w 970187"/>
                <a:gd name="connsiteY24" fmla="*/ 93564 h 1047268"/>
                <a:gd name="connsiteX25" fmla="*/ 424706 w 970187"/>
                <a:gd name="connsiteY25" fmla="*/ 7769 h 1047268"/>
                <a:gd name="connsiteX26" fmla="*/ 621819 w 970187"/>
                <a:gd name="connsiteY26" fmla="*/ 23427 h 1047268"/>
                <a:gd name="connsiteX27" fmla="*/ 905155 w 970187"/>
                <a:gd name="connsiteY27" fmla="*/ 287674 h 1047268"/>
                <a:gd name="connsiteX28" fmla="*/ 957490 w 970187"/>
                <a:gd name="connsiteY28" fmla="*/ 671390 h 1047268"/>
                <a:gd name="connsiteX29" fmla="*/ 944406 w 970187"/>
                <a:gd name="connsiteY29" fmla="*/ 719006 h 1047268"/>
                <a:gd name="connsiteX30" fmla="*/ 926604 w 970187"/>
                <a:gd name="connsiteY30" fmla="*/ 764906 h 1047268"/>
                <a:gd name="connsiteX31" fmla="*/ 903225 w 970187"/>
                <a:gd name="connsiteY31" fmla="*/ 807803 h 1047268"/>
                <a:gd name="connsiteX32" fmla="*/ 875985 w 970187"/>
                <a:gd name="connsiteY32" fmla="*/ 848556 h 1047268"/>
                <a:gd name="connsiteX33" fmla="*/ 861186 w 970187"/>
                <a:gd name="connsiteY33" fmla="*/ 868289 h 1047268"/>
                <a:gd name="connsiteX34" fmla="*/ 844670 w 970187"/>
                <a:gd name="connsiteY34" fmla="*/ 886305 h 1047268"/>
                <a:gd name="connsiteX35" fmla="*/ 810138 w 970187"/>
                <a:gd name="connsiteY35" fmla="*/ 922554 h 1047268"/>
                <a:gd name="connsiteX36" fmla="*/ 730564 w 970187"/>
                <a:gd name="connsiteY36" fmla="*/ 980036 h 1047268"/>
                <a:gd name="connsiteX37" fmla="*/ 349636 w 970187"/>
                <a:gd name="connsiteY37" fmla="*/ 1032371 h 1047268"/>
                <a:gd name="connsiteX38" fmla="*/ 171612 w 970187"/>
                <a:gd name="connsiteY38" fmla="*/ 947863 h 1047268"/>
                <a:gd name="connsiteX39" fmla="*/ 23 w 970187"/>
                <a:gd name="connsiteY39" fmla="*/ 606615 h 1047268"/>
                <a:gd name="connsiteX40" fmla="*/ 30695 w 970187"/>
                <a:gd name="connsiteY40" fmla="*/ 414221 h 104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70187" h="1047268">
                  <a:moveTo>
                    <a:pt x="32410" y="414650"/>
                  </a:moveTo>
                  <a:cubicBezTo>
                    <a:pt x="12142" y="476478"/>
                    <a:pt x="2768" y="541363"/>
                    <a:pt x="4742" y="606401"/>
                  </a:cubicBezTo>
                  <a:cubicBezTo>
                    <a:pt x="7272" y="671073"/>
                    <a:pt x="24753" y="734280"/>
                    <a:pt x="55789" y="791074"/>
                  </a:cubicBezTo>
                  <a:cubicBezTo>
                    <a:pt x="119320" y="904230"/>
                    <a:pt x="226864" y="986059"/>
                    <a:pt x="352853" y="1017142"/>
                  </a:cubicBezTo>
                  <a:cubicBezTo>
                    <a:pt x="478521" y="1051906"/>
                    <a:pt x="612789" y="1036525"/>
                    <a:pt x="727346" y="974245"/>
                  </a:cubicBezTo>
                  <a:cubicBezTo>
                    <a:pt x="755765" y="958654"/>
                    <a:pt x="782255" y="939794"/>
                    <a:pt x="806277" y="918049"/>
                  </a:cubicBezTo>
                  <a:cubicBezTo>
                    <a:pt x="818245" y="907295"/>
                    <a:pt x="829506" y="895758"/>
                    <a:pt x="839951" y="883517"/>
                  </a:cubicBezTo>
                  <a:lnTo>
                    <a:pt x="856252" y="865500"/>
                  </a:lnTo>
                  <a:cubicBezTo>
                    <a:pt x="861400" y="859265"/>
                    <a:pt x="866205" y="852749"/>
                    <a:pt x="870623" y="845982"/>
                  </a:cubicBezTo>
                  <a:cubicBezTo>
                    <a:pt x="879202" y="832469"/>
                    <a:pt x="889927" y="820029"/>
                    <a:pt x="897219" y="805659"/>
                  </a:cubicBezTo>
                  <a:lnTo>
                    <a:pt x="918668" y="762761"/>
                  </a:lnTo>
                  <a:lnTo>
                    <a:pt x="935183" y="717290"/>
                  </a:lnTo>
                  <a:cubicBezTo>
                    <a:pt x="940545" y="702276"/>
                    <a:pt x="942905" y="686190"/>
                    <a:pt x="946980" y="670532"/>
                  </a:cubicBezTo>
                  <a:cubicBezTo>
                    <a:pt x="959463" y="606883"/>
                    <a:pt x="960557" y="541524"/>
                    <a:pt x="950197" y="477494"/>
                  </a:cubicBezTo>
                  <a:cubicBezTo>
                    <a:pt x="939602" y="414014"/>
                    <a:pt x="918818" y="352665"/>
                    <a:pt x="888640" y="295825"/>
                  </a:cubicBezTo>
                  <a:cubicBezTo>
                    <a:pt x="830364" y="180750"/>
                    <a:pt x="732923" y="90246"/>
                    <a:pt x="613883" y="40586"/>
                  </a:cubicBezTo>
                  <a:cubicBezTo>
                    <a:pt x="598654" y="36082"/>
                    <a:pt x="583640" y="30505"/>
                    <a:pt x="568412" y="26644"/>
                  </a:cubicBezTo>
                  <a:lnTo>
                    <a:pt x="521653" y="19137"/>
                  </a:lnTo>
                  <a:lnTo>
                    <a:pt x="474037" y="19137"/>
                  </a:lnTo>
                  <a:lnTo>
                    <a:pt x="426851" y="24928"/>
                  </a:lnTo>
                  <a:cubicBezTo>
                    <a:pt x="364071" y="38038"/>
                    <a:pt x="304980" y="64842"/>
                    <a:pt x="253760" y="103430"/>
                  </a:cubicBezTo>
                  <a:cubicBezTo>
                    <a:pt x="150313" y="182502"/>
                    <a:pt x="73162" y="290980"/>
                    <a:pt x="32410" y="414650"/>
                  </a:cubicBezTo>
                  <a:close/>
                  <a:moveTo>
                    <a:pt x="30695" y="414650"/>
                  </a:moveTo>
                  <a:cubicBezTo>
                    <a:pt x="51114" y="352445"/>
                    <a:pt x="79984" y="293338"/>
                    <a:pt x="116489" y="238986"/>
                  </a:cubicBezTo>
                  <a:cubicBezTo>
                    <a:pt x="152265" y="183938"/>
                    <a:pt x="196492" y="134864"/>
                    <a:pt x="247540" y="93564"/>
                  </a:cubicBezTo>
                  <a:cubicBezTo>
                    <a:pt x="299167" y="51666"/>
                    <a:pt x="359824" y="22301"/>
                    <a:pt x="424706" y="7769"/>
                  </a:cubicBezTo>
                  <a:cubicBezTo>
                    <a:pt x="490532" y="-6464"/>
                    <a:pt x="559082" y="-1018"/>
                    <a:pt x="621819" y="23427"/>
                  </a:cubicBezTo>
                  <a:cubicBezTo>
                    <a:pt x="745427" y="73868"/>
                    <a:pt x="846236" y="167886"/>
                    <a:pt x="905155" y="287674"/>
                  </a:cubicBezTo>
                  <a:cubicBezTo>
                    <a:pt x="966927" y="405527"/>
                    <a:pt x="985438" y="541300"/>
                    <a:pt x="957490" y="671390"/>
                  </a:cubicBezTo>
                  <a:cubicBezTo>
                    <a:pt x="952986" y="687262"/>
                    <a:pt x="950412" y="703563"/>
                    <a:pt x="944406" y="719006"/>
                  </a:cubicBezTo>
                  <a:lnTo>
                    <a:pt x="926604" y="764906"/>
                  </a:lnTo>
                  <a:lnTo>
                    <a:pt x="903225" y="807803"/>
                  </a:lnTo>
                  <a:cubicBezTo>
                    <a:pt x="894988" y="821936"/>
                    <a:pt x="885895" y="835547"/>
                    <a:pt x="875985" y="848556"/>
                  </a:cubicBezTo>
                  <a:cubicBezTo>
                    <a:pt x="871481" y="855447"/>
                    <a:pt x="866548" y="862041"/>
                    <a:pt x="861186" y="868289"/>
                  </a:cubicBezTo>
                  <a:lnTo>
                    <a:pt x="844670" y="886305"/>
                  </a:lnTo>
                  <a:cubicBezTo>
                    <a:pt x="833903" y="899082"/>
                    <a:pt x="822385" y="911188"/>
                    <a:pt x="810138" y="922554"/>
                  </a:cubicBezTo>
                  <a:cubicBezTo>
                    <a:pt x="785665" y="944393"/>
                    <a:pt x="758983" y="963656"/>
                    <a:pt x="730564" y="980036"/>
                  </a:cubicBezTo>
                  <a:cubicBezTo>
                    <a:pt x="614805" y="1045122"/>
                    <a:pt x="478649" y="1063827"/>
                    <a:pt x="349636" y="1032371"/>
                  </a:cubicBezTo>
                  <a:cubicBezTo>
                    <a:pt x="285140" y="1016677"/>
                    <a:pt x="224547" y="987914"/>
                    <a:pt x="171612" y="947863"/>
                  </a:cubicBezTo>
                  <a:cubicBezTo>
                    <a:pt x="64390" y="867040"/>
                    <a:pt x="966" y="740877"/>
                    <a:pt x="23" y="606615"/>
                  </a:cubicBezTo>
                  <a:cubicBezTo>
                    <a:pt x="-556" y="541221"/>
                    <a:pt x="9804" y="476191"/>
                    <a:pt x="30695" y="41422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599E0617-20AE-40C5-AB4A-8A8A8E7E7D7A}"/>
                </a:ext>
              </a:extLst>
            </p:cNvPr>
            <p:cNvSpPr/>
            <p:nvPr/>
          </p:nvSpPr>
          <p:spPr>
            <a:xfrm>
              <a:off x="10153932" y="648278"/>
              <a:ext cx="2144" cy="2144"/>
            </a:xfrm>
            <a:custGeom>
              <a:avLst/>
              <a:gdLst>
                <a:gd name="connsiteX0" fmla="*/ 1072 w 2144"/>
                <a:gd name="connsiteY0" fmla="*/ 2161 h 2144"/>
                <a:gd name="connsiteX1" fmla="*/ 2144 w 2144"/>
                <a:gd name="connsiteY1" fmla="*/ 1088 h 2144"/>
                <a:gd name="connsiteX2" fmla="*/ 1072 w 2144"/>
                <a:gd name="connsiteY2" fmla="*/ 16 h 2144"/>
                <a:gd name="connsiteX3" fmla="*/ 0 w 2144"/>
                <a:gd name="connsiteY3" fmla="*/ 1088 h 2144"/>
                <a:gd name="connsiteX4" fmla="*/ 1072 w 2144"/>
                <a:gd name="connsiteY4" fmla="*/ 2161 h 2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4" h="2144">
                  <a:moveTo>
                    <a:pt x="1072" y="2161"/>
                  </a:moveTo>
                  <a:cubicBezTo>
                    <a:pt x="1673" y="2161"/>
                    <a:pt x="2144" y="1680"/>
                    <a:pt x="2144" y="1088"/>
                  </a:cubicBezTo>
                  <a:cubicBezTo>
                    <a:pt x="2144" y="497"/>
                    <a:pt x="1673" y="16"/>
                    <a:pt x="1072" y="16"/>
                  </a:cubicBezTo>
                  <a:cubicBezTo>
                    <a:pt x="472" y="16"/>
                    <a:pt x="0" y="497"/>
                    <a:pt x="0" y="1088"/>
                  </a:cubicBezTo>
                  <a:cubicBezTo>
                    <a:pt x="0" y="1680"/>
                    <a:pt x="472" y="2161"/>
                    <a:pt x="1072" y="2161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1" name="Graphic 4">
              <a:extLst>
                <a:ext uri="{FF2B5EF4-FFF2-40B4-BE49-F238E27FC236}">
                  <a16:creationId xmlns:a16="http://schemas.microsoft.com/office/drawing/2014/main" id="{20309E31-A729-48C4-BBB7-DB5538B0F43C}"/>
                </a:ext>
              </a:extLst>
            </p:cNvPr>
            <p:cNvGrpSpPr/>
            <p:nvPr/>
          </p:nvGrpSpPr>
          <p:grpSpPr>
            <a:xfrm>
              <a:off x="9904201" y="-282858"/>
              <a:ext cx="808506" cy="879603"/>
              <a:chOff x="9904201" y="-282858"/>
              <a:chExt cx="808506" cy="879603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AFE58899-C4D0-4AF7-874E-5319EF97123E}"/>
                  </a:ext>
                </a:extLst>
              </p:cNvPr>
              <p:cNvSpPr/>
              <p:nvPr/>
            </p:nvSpPr>
            <p:spPr>
              <a:xfrm>
                <a:off x="9909552" y="-264440"/>
                <a:ext cx="792315" cy="849007"/>
              </a:xfrm>
              <a:custGeom>
                <a:avLst/>
                <a:gdLst>
                  <a:gd name="connsiteX0" fmla="*/ 24317 w 792315"/>
                  <a:gd name="connsiteY0" fmla="*/ 333837 h 849007"/>
                  <a:gd name="connsiteX1" fmla="*/ 18097 w 792315"/>
                  <a:gd name="connsiteY1" fmla="*/ 594867 h 849007"/>
                  <a:gd name="connsiteX2" fmla="*/ 673139 w 792315"/>
                  <a:gd name="connsiteY2" fmla="*/ 739859 h 849007"/>
                  <a:gd name="connsiteX3" fmla="*/ 595280 w 792315"/>
                  <a:gd name="connsiteY3" fmla="*/ 67445 h 849007"/>
                  <a:gd name="connsiteX4" fmla="*/ 555171 w 792315"/>
                  <a:gd name="connsiteY4" fmla="*/ 41492 h 849007"/>
                  <a:gd name="connsiteX5" fmla="*/ 24317 w 792315"/>
                  <a:gd name="connsiteY5" fmla="*/ 333837 h 849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92315" h="849007">
                    <a:moveTo>
                      <a:pt x="24317" y="333837"/>
                    </a:moveTo>
                    <a:cubicBezTo>
                      <a:pt x="-5818" y="417906"/>
                      <a:pt x="-8006" y="509458"/>
                      <a:pt x="18097" y="594867"/>
                    </a:cubicBezTo>
                    <a:cubicBezTo>
                      <a:pt x="110327" y="864690"/>
                      <a:pt x="474095" y="930538"/>
                      <a:pt x="673139" y="739859"/>
                    </a:cubicBezTo>
                    <a:cubicBezTo>
                      <a:pt x="872182" y="549181"/>
                      <a:pt x="805262" y="219945"/>
                      <a:pt x="595280" y="67445"/>
                    </a:cubicBezTo>
                    <a:cubicBezTo>
                      <a:pt x="582432" y="58027"/>
                      <a:pt x="569027" y="49362"/>
                      <a:pt x="555171" y="41492"/>
                    </a:cubicBezTo>
                    <a:cubicBezTo>
                      <a:pt x="326957" y="-88058"/>
                      <a:pt x="97243" y="107125"/>
                      <a:pt x="24317" y="33383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45C2F40C-1345-401D-9E7E-8D26C7F9E64E}"/>
                  </a:ext>
                </a:extLst>
              </p:cNvPr>
              <p:cNvSpPr/>
              <p:nvPr/>
            </p:nvSpPr>
            <p:spPr>
              <a:xfrm>
                <a:off x="9904201" y="-282858"/>
                <a:ext cx="808506" cy="879603"/>
              </a:xfrm>
              <a:custGeom>
                <a:avLst/>
                <a:gdLst>
                  <a:gd name="connsiteX0" fmla="*/ 30740 w 808506"/>
                  <a:gd name="connsiteY0" fmla="*/ 352898 h 879603"/>
                  <a:gd name="connsiteX1" fmla="*/ 9292 w 808506"/>
                  <a:gd name="connsiteY1" fmla="*/ 510117 h 879603"/>
                  <a:gd name="connsiteX2" fmla="*/ 23019 w 808506"/>
                  <a:gd name="connsiteY2" fmla="*/ 587547 h 879603"/>
                  <a:gd name="connsiteX3" fmla="*/ 37389 w 808506"/>
                  <a:gd name="connsiteY3" fmla="*/ 623795 h 879603"/>
                  <a:gd name="connsiteX4" fmla="*/ 54549 w 808506"/>
                  <a:gd name="connsiteY4" fmla="*/ 658756 h 879603"/>
                  <a:gd name="connsiteX5" fmla="*/ 295631 w 808506"/>
                  <a:gd name="connsiteY5" fmla="*/ 838710 h 879603"/>
                  <a:gd name="connsiteX6" fmla="*/ 449847 w 808506"/>
                  <a:gd name="connsiteY6" fmla="*/ 853724 h 879603"/>
                  <a:gd name="connsiteX7" fmla="*/ 599987 w 808506"/>
                  <a:gd name="connsiteY7" fmla="*/ 808896 h 879603"/>
                  <a:gd name="connsiteX8" fmla="*/ 776724 w 808506"/>
                  <a:gd name="connsiteY8" fmla="*/ 560307 h 879603"/>
                  <a:gd name="connsiteX9" fmla="*/ 776724 w 808506"/>
                  <a:gd name="connsiteY9" fmla="*/ 405233 h 879603"/>
                  <a:gd name="connsiteX10" fmla="*/ 725247 w 808506"/>
                  <a:gd name="connsiteY10" fmla="*/ 259168 h 879603"/>
                  <a:gd name="connsiteX11" fmla="*/ 504112 w 808506"/>
                  <a:gd name="connsiteY11" fmla="*/ 55620 h 879603"/>
                  <a:gd name="connsiteX12" fmla="*/ 356545 w 808506"/>
                  <a:gd name="connsiteY12" fmla="*/ 41679 h 879603"/>
                  <a:gd name="connsiteX13" fmla="*/ 216486 w 808506"/>
                  <a:gd name="connsiteY13" fmla="*/ 101949 h 879603"/>
                  <a:gd name="connsiteX14" fmla="*/ 30740 w 808506"/>
                  <a:gd name="connsiteY14" fmla="*/ 352898 h 879603"/>
                  <a:gd name="connsiteX15" fmla="*/ 27309 w 808506"/>
                  <a:gd name="connsiteY15" fmla="*/ 351612 h 879603"/>
                  <a:gd name="connsiteX16" fmla="*/ 201257 w 808506"/>
                  <a:gd name="connsiteY16" fmla="*/ 82646 h 879603"/>
                  <a:gd name="connsiteX17" fmla="*/ 349039 w 808506"/>
                  <a:gd name="connsiteY17" fmla="*/ 7146 h 879603"/>
                  <a:gd name="connsiteX18" fmla="*/ 517196 w 808506"/>
                  <a:gd name="connsiteY18" fmla="*/ 18943 h 879603"/>
                  <a:gd name="connsiteX19" fmla="*/ 755919 w 808506"/>
                  <a:gd name="connsiteY19" fmla="*/ 243296 h 879603"/>
                  <a:gd name="connsiteX20" fmla="*/ 796028 w 808506"/>
                  <a:gd name="connsiteY20" fmla="*/ 565025 h 879603"/>
                  <a:gd name="connsiteX21" fmla="*/ 784446 w 808506"/>
                  <a:gd name="connsiteY21" fmla="*/ 604491 h 879603"/>
                  <a:gd name="connsiteX22" fmla="*/ 769003 w 808506"/>
                  <a:gd name="connsiteY22" fmla="*/ 642455 h 879603"/>
                  <a:gd name="connsiteX23" fmla="*/ 749270 w 808506"/>
                  <a:gd name="connsiteY23" fmla="*/ 678274 h 879603"/>
                  <a:gd name="connsiteX24" fmla="*/ 726105 w 808506"/>
                  <a:gd name="connsiteY24" fmla="*/ 711949 h 879603"/>
                  <a:gd name="connsiteX25" fmla="*/ 699938 w 808506"/>
                  <a:gd name="connsiteY25" fmla="*/ 743049 h 879603"/>
                  <a:gd name="connsiteX26" fmla="*/ 670982 w 808506"/>
                  <a:gd name="connsiteY26" fmla="*/ 772219 h 879603"/>
                  <a:gd name="connsiteX27" fmla="*/ 639667 w 808506"/>
                  <a:gd name="connsiteY27" fmla="*/ 798172 h 879603"/>
                  <a:gd name="connsiteX28" fmla="*/ 605350 w 808506"/>
                  <a:gd name="connsiteY28" fmla="*/ 819621 h 879603"/>
                  <a:gd name="connsiteX29" fmla="*/ 452207 w 808506"/>
                  <a:gd name="connsiteY29" fmla="*/ 874529 h 879603"/>
                  <a:gd name="connsiteX30" fmla="*/ 288124 w 808506"/>
                  <a:gd name="connsiteY30" fmla="*/ 868738 h 879603"/>
                  <a:gd name="connsiteX31" fmla="*/ 34387 w 808506"/>
                  <a:gd name="connsiteY31" fmla="*/ 669909 h 879603"/>
                  <a:gd name="connsiteX32" fmla="*/ 19587 w 808506"/>
                  <a:gd name="connsiteY32" fmla="*/ 631302 h 879603"/>
                  <a:gd name="connsiteX33" fmla="*/ 7791 w 808506"/>
                  <a:gd name="connsiteY33" fmla="*/ 592051 h 879603"/>
                  <a:gd name="connsiteX34" fmla="*/ 69 w 808506"/>
                  <a:gd name="connsiteY34" fmla="*/ 510760 h 879603"/>
                  <a:gd name="connsiteX35" fmla="*/ 27309 w 808506"/>
                  <a:gd name="connsiteY35" fmla="*/ 351612 h 879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8506" h="879603">
                    <a:moveTo>
                      <a:pt x="30740" y="352898"/>
                    </a:moveTo>
                    <a:cubicBezTo>
                      <a:pt x="13689" y="403473"/>
                      <a:pt x="6418" y="456825"/>
                      <a:pt x="9292" y="510117"/>
                    </a:cubicBezTo>
                    <a:cubicBezTo>
                      <a:pt x="10944" y="536361"/>
                      <a:pt x="15534" y="562336"/>
                      <a:pt x="23019" y="587547"/>
                    </a:cubicBezTo>
                    <a:cubicBezTo>
                      <a:pt x="26623" y="600064"/>
                      <a:pt x="31449" y="612202"/>
                      <a:pt x="37389" y="623795"/>
                    </a:cubicBezTo>
                    <a:cubicBezTo>
                      <a:pt x="43181" y="635591"/>
                      <a:pt x="48114" y="647603"/>
                      <a:pt x="54549" y="658756"/>
                    </a:cubicBezTo>
                    <a:cubicBezTo>
                      <a:pt x="108278" y="747965"/>
                      <a:pt x="194823" y="812568"/>
                      <a:pt x="295631" y="838710"/>
                    </a:cubicBezTo>
                    <a:cubicBezTo>
                      <a:pt x="345671" y="853143"/>
                      <a:pt x="397963" y="858233"/>
                      <a:pt x="449847" y="853724"/>
                    </a:cubicBezTo>
                    <a:cubicBezTo>
                      <a:pt x="502396" y="848977"/>
                      <a:pt x="553444" y="833734"/>
                      <a:pt x="599987" y="808896"/>
                    </a:cubicBezTo>
                    <a:cubicBezTo>
                      <a:pt x="693160" y="756693"/>
                      <a:pt x="758021" y="665463"/>
                      <a:pt x="776724" y="560307"/>
                    </a:cubicBezTo>
                    <a:cubicBezTo>
                      <a:pt x="785518" y="508989"/>
                      <a:pt x="785518" y="456550"/>
                      <a:pt x="776724" y="405233"/>
                    </a:cubicBezTo>
                    <a:cubicBezTo>
                      <a:pt x="767330" y="354147"/>
                      <a:pt x="749956" y="304855"/>
                      <a:pt x="725247" y="259168"/>
                    </a:cubicBezTo>
                    <a:cubicBezTo>
                      <a:pt x="677782" y="167416"/>
                      <a:pt x="599473" y="95341"/>
                      <a:pt x="504112" y="55620"/>
                    </a:cubicBezTo>
                    <a:cubicBezTo>
                      <a:pt x="457204" y="37222"/>
                      <a:pt x="406071" y="32389"/>
                      <a:pt x="356545" y="41679"/>
                    </a:cubicBezTo>
                    <a:cubicBezTo>
                      <a:pt x="306141" y="51674"/>
                      <a:pt x="258396" y="72213"/>
                      <a:pt x="216486" y="101949"/>
                    </a:cubicBezTo>
                    <a:cubicBezTo>
                      <a:pt x="129490" y="163757"/>
                      <a:pt x="64437" y="251650"/>
                      <a:pt x="30740" y="352898"/>
                    </a:cubicBezTo>
                    <a:close/>
                    <a:moveTo>
                      <a:pt x="27309" y="351612"/>
                    </a:moveTo>
                    <a:cubicBezTo>
                      <a:pt x="59868" y="247862"/>
                      <a:pt x="119988" y="154900"/>
                      <a:pt x="201257" y="82646"/>
                    </a:cubicBezTo>
                    <a:cubicBezTo>
                      <a:pt x="243661" y="45848"/>
                      <a:pt x="294366" y="19934"/>
                      <a:pt x="349039" y="7146"/>
                    </a:cubicBezTo>
                    <a:cubicBezTo>
                      <a:pt x="405041" y="-5416"/>
                      <a:pt x="463489" y="-1315"/>
                      <a:pt x="517196" y="18943"/>
                    </a:cubicBezTo>
                    <a:cubicBezTo>
                      <a:pt x="621801" y="61592"/>
                      <a:pt x="706866" y="141535"/>
                      <a:pt x="755919" y="243296"/>
                    </a:cubicBezTo>
                    <a:cubicBezTo>
                      <a:pt x="807482" y="342249"/>
                      <a:pt x="821702" y="456444"/>
                      <a:pt x="796028" y="565025"/>
                    </a:cubicBezTo>
                    <a:cubicBezTo>
                      <a:pt x="791953" y="578324"/>
                      <a:pt x="789593" y="591836"/>
                      <a:pt x="784446" y="604491"/>
                    </a:cubicBezTo>
                    <a:lnTo>
                      <a:pt x="769003" y="642455"/>
                    </a:lnTo>
                    <a:lnTo>
                      <a:pt x="749270" y="678274"/>
                    </a:lnTo>
                    <a:cubicBezTo>
                      <a:pt x="742321" y="690009"/>
                      <a:pt x="734577" y="701259"/>
                      <a:pt x="726105" y="711949"/>
                    </a:cubicBezTo>
                    <a:cubicBezTo>
                      <a:pt x="718341" y="723080"/>
                      <a:pt x="709569" y="733489"/>
                      <a:pt x="699938" y="743049"/>
                    </a:cubicBezTo>
                    <a:cubicBezTo>
                      <a:pt x="691187" y="753628"/>
                      <a:pt x="681493" y="763391"/>
                      <a:pt x="670982" y="772219"/>
                    </a:cubicBezTo>
                    <a:cubicBezTo>
                      <a:pt x="660473" y="780799"/>
                      <a:pt x="649534" y="790022"/>
                      <a:pt x="639667" y="798172"/>
                    </a:cubicBezTo>
                    <a:lnTo>
                      <a:pt x="605350" y="819621"/>
                    </a:lnTo>
                    <a:cubicBezTo>
                      <a:pt x="557884" y="846700"/>
                      <a:pt x="506064" y="865283"/>
                      <a:pt x="452207" y="874529"/>
                    </a:cubicBezTo>
                    <a:cubicBezTo>
                      <a:pt x="397641" y="882898"/>
                      <a:pt x="341982" y="880934"/>
                      <a:pt x="288124" y="868738"/>
                    </a:cubicBezTo>
                    <a:cubicBezTo>
                      <a:pt x="177471" y="844994"/>
                      <a:pt x="83912" y="771670"/>
                      <a:pt x="34387" y="669909"/>
                    </a:cubicBezTo>
                    <a:cubicBezTo>
                      <a:pt x="28810" y="657255"/>
                      <a:pt x="24521" y="644171"/>
                      <a:pt x="19587" y="631302"/>
                    </a:cubicBezTo>
                    <a:cubicBezTo>
                      <a:pt x="14482" y="618596"/>
                      <a:pt x="10536" y="605460"/>
                      <a:pt x="7791" y="592051"/>
                    </a:cubicBezTo>
                    <a:cubicBezTo>
                      <a:pt x="2128" y="565336"/>
                      <a:pt x="-467" y="538062"/>
                      <a:pt x="69" y="510760"/>
                    </a:cubicBezTo>
                    <a:cubicBezTo>
                      <a:pt x="970" y="456631"/>
                      <a:pt x="10150" y="402959"/>
                      <a:pt x="27309" y="351612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8874ADA2-598D-4EDF-82A9-3E91A2126D62}"/>
                </a:ext>
              </a:extLst>
            </p:cNvPr>
            <p:cNvSpPr/>
            <p:nvPr/>
          </p:nvSpPr>
          <p:spPr>
            <a:xfrm>
              <a:off x="9978699" y="255280"/>
              <a:ext cx="142397" cy="203738"/>
            </a:xfrm>
            <a:custGeom>
              <a:avLst/>
              <a:gdLst>
                <a:gd name="connsiteX0" fmla="*/ 1714 w 142397"/>
                <a:gd name="connsiteY0" fmla="*/ 1148 h 203738"/>
                <a:gd name="connsiteX1" fmla="*/ 28310 w 142397"/>
                <a:gd name="connsiteY1" fmla="*/ 122547 h 203738"/>
                <a:gd name="connsiteX2" fmla="*/ 69921 w 142397"/>
                <a:gd name="connsiteY2" fmla="*/ 174024 h 203738"/>
                <a:gd name="connsiteX3" fmla="*/ 96517 w 142397"/>
                <a:gd name="connsiteY3" fmla="*/ 195472 h 203738"/>
                <a:gd name="connsiteX4" fmla="*/ 128690 w 142397"/>
                <a:gd name="connsiteY4" fmla="*/ 203623 h 203738"/>
                <a:gd name="connsiteX5" fmla="*/ 140487 w 142397"/>
                <a:gd name="connsiteY5" fmla="*/ 188180 h 203738"/>
                <a:gd name="connsiteX6" fmla="*/ 125258 w 142397"/>
                <a:gd name="connsiteY6" fmla="*/ 166731 h 203738"/>
                <a:gd name="connsiteX7" fmla="*/ 101236 w 142397"/>
                <a:gd name="connsiteY7" fmla="*/ 145283 h 203738"/>
                <a:gd name="connsiteX8" fmla="*/ 63272 w 142397"/>
                <a:gd name="connsiteY8" fmla="*/ 102385 h 203738"/>
                <a:gd name="connsiteX9" fmla="*/ 32600 w 142397"/>
                <a:gd name="connsiteY9" fmla="*/ 53268 h 203738"/>
                <a:gd name="connsiteX10" fmla="*/ 5789 w 142397"/>
                <a:gd name="connsiteY10" fmla="*/ 1148 h 203738"/>
                <a:gd name="connsiteX11" fmla="*/ 1714 w 142397"/>
                <a:gd name="connsiteY11" fmla="*/ 1148 h 203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2397" h="203738">
                  <a:moveTo>
                    <a:pt x="1714" y="1148"/>
                  </a:moveTo>
                  <a:cubicBezTo>
                    <a:pt x="-4185" y="43492"/>
                    <a:pt x="5253" y="86546"/>
                    <a:pt x="28310" y="122547"/>
                  </a:cubicBezTo>
                  <a:cubicBezTo>
                    <a:pt x="40107" y="141278"/>
                    <a:pt x="54070" y="158557"/>
                    <a:pt x="69921" y="174024"/>
                  </a:cubicBezTo>
                  <a:cubicBezTo>
                    <a:pt x="77749" y="182378"/>
                    <a:pt x="86693" y="189598"/>
                    <a:pt x="96517" y="195472"/>
                  </a:cubicBezTo>
                  <a:cubicBezTo>
                    <a:pt x="106748" y="199887"/>
                    <a:pt x="117601" y="202638"/>
                    <a:pt x="128690" y="203623"/>
                  </a:cubicBezTo>
                  <a:cubicBezTo>
                    <a:pt x="136412" y="204910"/>
                    <a:pt x="146707" y="196545"/>
                    <a:pt x="140487" y="188180"/>
                  </a:cubicBezTo>
                  <a:cubicBezTo>
                    <a:pt x="134267" y="179815"/>
                    <a:pt x="130191" y="173809"/>
                    <a:pt x="125258" y="166731"/>
                  </a:cubicBezTo>
                  <a:cubicBezTo>
                    <a:pt x="117944" y="158834"/>
                    <a:pt x="109901" y="151653"/>
                    <a:pt x="101236" y="145283"/>
                  </a:cubicBezTo>
                  <a:cubicBezTo>
                    <a:pt x="87015" y="132441"/>
                    <a:pt x="74296" y="118054"/>
                    <a:pt x="63272" y="102385"/>
                  </a:cubicBezTo>
                  <a:cubicBezTo>
                    <a:pt x="52118" y="86513"/>
                    <a:pt x="41823" y="69569"/>
                    <a:pt x="32600" y="53268"/>
                  </a:cubicBezTo>
                  <a:cubicBezTo>
                    <a:pt x="22433" y="36553"/>
                    <a:pt x="13489" y="19135"/>
                    <a:pt x="5789" y="1148"/>
                  </a:cubicBezTo>
                  <a:cubicBezTo>
                    <a:pt x="5789" y="-568"/>
                    <a:pt x="1928" y="-139"/>
                    <a:pt x="1714" y="1148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635A40C7-E5B8-4555-8587-6A6E53936746}"/>
                </a:ext>
              </a:extLst>
            </p:cNvPr>
            <p:cNvSpPr/>
            <p:nvPr/>
          </p:nvSpPr>
          <p:spPr>
            <a:xfrm>
              <a:off x="9961688" y="184294"/>
              <a:ext cx="42677" cy="51956"/>
            </a:xfrm>
            <a:custGeom>
              <a:avLst/>
              <a:gdLst>
                <a:gd name="connsiteX0" fmla="*/ 3711 w 42677"/>
                <a:gd name="connsiteY0" fmla="*/ 9504 h 51956"/>
                <a:gd name="connsiteX1" fmla="*/ 1566 w 42677"/>
                <a:gd name="connsiteY1" fmla="*/ 14437 h 51956"/>
                <a:gd name="connsiteX2" fmla="*/ 1566 w 42677"/>
                <a:gd name="connsiteY2" fmla="*/ 14437 h 51956"/>
                <a:gd name="connsiteX3" fmla="*/ 1566 w 42677"/>
                <a:gd name="connsiteY3" fmla="*/ 16368 h 51956"/>
                <a:gd name="connsiteX4" fmla="*/ 64 w 42677"/>
                <a:gd name="connsiteY4" fmla="*/ 25590 h 51956"/>
                <a:gd name="connsiteX5" fmla="*/ 64 w 42677"/>
                <a:gd name="connsiteY5" fmla="*/ 20014 h 51956"/>
                <a:gd name="connsiteX6" fmla="*/ 64 w 42677"/>
                <a:gd name="connsiteY6" fmla="*/ 23446 h 51956"/>
                <a:gd name="connsiteX7" fmla="*/ 64 w 42677"/>
                <a:gd name="connsiteY7" fmla="*/ 25162 h 51956"/>
                <a:gd name="connsiteX8" fmla="*/ 64 w 42677"/>
                <a:gd name="connsiteY8" fmla="*/ 25162 h 51956"/>
                <a:gd name="connsiteX9" fmla="*/ 64 w 42677"/>
                <a:gd name="connsiteY9" fmla="*/ 30953 h 51956"/>
                <a:gd name="connsiteX10" fmla="*/ 1995 w 42677"/>
                <a:gd name="connsiteY10" fmla="*/ 39532 h 51956"/>
                <a:gd name="connsiteX11" fmla="*/ 4783 w 42677"/>
                <a:gd name="connsiteY11" fmla="*/ 44465 h 51956"/>
                <a:gd name="connsiteX12" fmla="*/ 8644 w 42677"/>
                <a:gd name="connsiteY12" fmla="*/ 48112 h 51956"/>
                <a:gd name="connsiteX13" fmla="*/ 15722 w 42677"/>
                <a:gd name="connsiteY13" fmla="*/ 51972 h 51956"/>
                <a:gd name="connsiteX14" fmla="*/ 21299 w 42677"/>
                <a:gd name="connsiteY14" fmla="*/ 51972 h 51956"/>
                <a:gd name="connsiteX15" fmla="*/ 26875 w 42677"/>
                <a:gd name="connsiteY15" fmla="*/ 51972 h 51956"/>
                <a:gd name="connsiteX16" fmla="*/ 31809 w 42677"/>
                <a:gd name="connsiteY16" fmla="*/ 49827 h 51956"/>
                <a:gd name="connsiteX17" fmla="*/ 36099 w 42677"/>
                <a:gd name="connsiteY17" fmla="*/ 46610 h 51956"/>
                <a:gd name="connsiteX18" fmla="*/ 38029 w 42677"/>
                <a:gd name="connsiteY18" fmla="*/ 44251 h 51956"/>
                <a:gd name="connsiteX19" fmla="*/ 39745 w 42677"/>
                <a:gd name="connsiteY19" fmla="*/ 41891 h 51956"/>
                <a:gd name="connsiteX20" fmla="*/ 41031 w 42677"/>
                <a:gd name="connsiteY20" fmla="*/ 39103 h 51956"/>
                <a:gd name="connsiteX21" fmla="*/ 42533 w 42677"/>
                <a:gd name="connsiteY21" fmla="*/ 33741 h 51956"/>
                <a:gd name="connsiteX22" fmla="*/ 42533 w 42677"/>
                <a:gd name="connsiteY22" fmla="*/ 30095 h 51956"/>
                <a:gd name="connsiteX23" fmla="*/ 42533 w 42677"/>
                <a:gd name="connsiteY23" fmla="*/ 21515 h 51956"/>
                <a:gd name="connsiteX24" fmla="*/ 42533 w 42677"/>
                <a:gd name="connsiteY24" fmla="*/ 18083 h 51956"/>
                <a:gd name="connsiteX25" fmla="*/ 39959 w 42677"/>
                <a:gd name="connsiteY25" fmla="*/ 12078 h 51956"/>
                <a:gd name="connsiteX26" fmla="*/ 39959 w 42677"/>
                <a:gd name="connsiteY26" fmla="*/ 10362 h 51956"/>
                <a:gd name="connsiteX27" fmla="*/ 36313 w 42677"/>
                <a:gd name="connsiteY27" fmla="*/ 5643 h 51956"/>
                <a:gd name="connsiteX28" fmla="*/ 36313 w 42677"/>
                <a:gd name="connsiteY28" fmla="*/ 5643 h 51956"/>
                <a:gd name="connsiteX29" fmla="*/ 32452 w 42677"/>
                <a:gd name="connsiteY29" fmla="*/ 2640 h 51956"/>
                <a:gd name="connsiteX30" fmla="*/ 25803 w 42677"/>
                <a:gd name="connsiteY30" fmla="*/ 496 h 51956"/>
                <a:gd name="connsiteX31" fmla="*/ 18725 w 42677"/>
                <a:gd name="connsiteY31" fmla="*/ 496 h 51956"/>
                <a:gd name="connsiteX32" fmla="*/ 14435 w 42677"/>
                <a:gd name="connsiteY32" fmla="*/ 2211 h 51956"/>
                <a:gd name="connsiteX33" fmla="*/ 8215 w 42677"/>
                <a:gd name="connsiteY33" fmla="*/ 8646 h 51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677" h="51956">
                  <a:moveTo>
                    <a:pt x="3711" y="9504"/>
                  </a:moveTo>
                  <a:cubicBezTo>
                    <a:pt x="2789" y="11046"/>
                    <a:pt x="2060" y="12704"/>
                    <a:pt x="1566" y="14437"/>
                  </a:cubicBezTo>
                  <a:lnTo>
                    <a:pt x="1566" y="14437"/>
                  </a:lnTo>
                  <a:cubicBezTo>
                    <a:pt x="1459" y="15076"/>
                    <a:pt x="1459" y="15728"/>
                    <a:pt x="1566" y="16368"/>
                  </a:cubicBezTo>
                  <a:cubicBezTo>
                    <a:pt x="1566" y="19370"/>
                    <a:pt x="1566" y="22373"/>
                    <a:pt x="64" y="25590"/>
                  </a:cubicBezTo>
                  <a:lnTo>
                    <a:pt x="64" y="20014"/>
                  </a:lnTo>
                  <a:lnTo>
                    <a:pt x="64" y="23446"/>
                  </a:lnTo>
                  <a:cubicBezTo>
                    <a:pt x="-21" y="24014"/>
                    <a:pt x="-21" y="24593"/>
                    <a:pt x="64" y="25162"/>
                  </a:cubicBezTo>
                  <a:lnTo>
                    <a:pt x="64" y="25162"/>
                  </a:lnTo>
                  <a:lnTo>
                    <a:pt x="64" y="30953"/>
                  </a:lnTo>
                  <a:cubicBezTo>
                    <a:pt x="-85" y="33936"/>
                    <a:pt x="580" y="36903"/>
                    <a:pt x="1995" y="39532"/>
                  </a:cubicBezTo>
                  <a:cubicBezTo>
                    <a:pt x="2574" y="41351"/>
                    <a:pt x="3518" y="43028"/>
                    <a:pt x="4783" y="44465"/>
                  </a:cubicBezTo>
                  <a:cubicBezTo>
                    <a:pt x="5791" y="45945"/>
                    <a:pt x="7100" y="47187"/>
                    <a:pt x="8644" y="48112"/>
                  </a:cubicBezTo>
                  <a:cubicBezTo>
                    <a:pt x="10596" y="50048"/>
                    <a:pt x="13041" y="51387"/>
                    <a:pt x="15722" y="51972"/>
                  </a:cubicBezTo>
                  <a:lnTo>
                    <a:pt x="21299" y="51972"/>
                  </a:lnTo>
                  <a:lnTo>
                    <a:pt x="26875" y="51972"/>
                  </a:lnTo>
                  <a:lnTo>
                    <a:pt x="31809" y="49827"/>
                  </a:lnTo>
                  <a:lnTo>
                    <a:pt x="36099" y="46610"/>
                  </a:lnTo>
                  <a:cubicBezTo>
                    <a:pt x="36870" y="45935"/>
                    <a:pt x="37514" y="45137"/>
                    <a:pt x="38029" y="44251"/>
                  </a:cubicBezTo>
                  <a:cubicBezTo>
                    <a:pt x="38672" y="43517"/>
                    <a:pt x="39252" y="42728"/>
                    <a:pt x="39745" y="41891"/>
                  </a:cubicBezTo>
                  <a:cubicBezTo>
                    <a:pt x="40388" y="41074"/>
                    <a:pt x="40817" y="40120"/>
                    <a:pt x="41031" y="39103"/>
                  </a:cubicBezTo>
                  <a:cubicBezTo>
                    <a:pt x="41954" y="37460"/>
                    <a:pt x="42469" y="35622"/>
                    <a:pt x="42533" y="33741"/>
                  </a:cubicBezTo>
                  <a:cubicBezTo>
                    <a:pt x="42726" y="32533"/>
                    <a:pt x="42726" y="31302"/>
                    <a:pt x="42533" y="30095"/>
                  </a:cubicBezTo>
                  <a:cubicBezTo>
                    <a:pt x="42533" y="27092"/>
                    <a:pt x="42533" y="24304"/>
                    <a:pt x="42533" y="21515"/>
                  </a:cubicBezTo>
                  <a:cubicBezTo>
                    <a:pt x="42662" y="20374"/>
                    <a:pt x="42662" y="19225"/>
                    <a:pt x="42533" y="18083"/>
                  </a:cubicBezTo>
                  <a:cubicBezTo>
                    <a:pt x="41804" y="16029"/>
                    <a:pt x="40946" y="14023"/>
                    <a:pt x="39959" y="12078"/>
                  </a:cubicBezTo>
                  <a:lnTo>
                    <a:pt x="39959" y="10362"/>
                  </a:lnTo>
                  <a:lnTo>
                    <a:pt x="36313" y="5643"/>
                  </a:lnTo>
                  <a:lnTo>
                    <a:pt x="36313" y="5643"/>
                  </a:lnTo>
                  <a:lnTo>
                    <a:pt x="32452" y="2640"/>
                  </a:lnTo>
                  <a:cubicBezTo>
                    <a:pt x="30436" y="1420"/>
                    <a:pt x="28162" y="686"/>
                    <a:pt x="25803" y="496"/>
                  </a:cubicBezTo>
                  <a:cubicBezTo>
                    <a:pt x="23487" y="-144"/>
                    <a:pt x="21042" y="-144"/>
                    <a:pt x="18725" y="496"/>
                  </a:cubicBezTo>
                  <a:lnTo>
                    <a:pt x="14435" y="2211"/>
                  </a:lnTo>
                  <a:cubicBezTo>
                    <a:pt x="11797" y="3734"/>
                    <a:pt x="9652" y="5963"/>
                    <a:pt x="8215" y="8646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0F852E9D-F504-48AF-8ABD-563CDEDAD2E2}"/>
              </a:ext>
            </a:extLst>
          </p:cNvPr>
          <p:cNvGrpSpPr/>
          <p:nvPr/>
        </p:nvGrpSpPr>
        <p:grpSpPr>
          <a:xfrm>
            <a:off x="3596823" y="6051194"/>
            <a:ext cx="685796" cy="737337"/>
            <a:chOff x="4008815" y="6065411"/>
            <a:chExt cx="685796" cy="737337"/>
          </a:xfrm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4045A65A-A4FD-4D56-990B-A7B83DA9925C}"/>
                </a:ext>
              </a:extLst>
            </p:cNvPr>
            <p:cNvSpPr/>
            <p:nvPr/>
          </p:nvSpPr>
          <p:spPr>
            <a:xfrm>
              <a:off x="4179693" y="6136876"/>
              <a:ext cx="500333" cy="538253"/>
            </a:xfrm>
            <a:custGeom>
              <a:avLst/>
              <a:gdLst>
                <a:gd name="connsiteX0" fmla="*/ 417327 w 500333"/>
                <a:gd name="connsiteY0" fmla="*/ 532479 h 538253"/>
                <a:gd name="connsiteX1" fmla="*/ 13235 w 500333"/>
                <a:gd name="connsiteY1" fmla="*/ 456550 h 538253"/>
                <a:gd name="connsiteX2" fmla="*/ 580 w 500333"/>
                <a:gd name="connsiteY2" fmla="*/ 456550 h 538253"/>
                <a:gd name="connsiteX3" fmla="*/ 580 w 500333"/>
                <a:gd name="connsiteY3" fmla="*/ 443896 h 538253"/>
                <a:gd name="connsiteX4" fmla="*/ 10017 w 500333"/>
                <a:gd name="connsiteY4" fmla="*/ 216969 h 538253"/>
                <a:gd name="connsiteX5" fmla="*/ 25889 w 500333"/>
                <a:gd name="connsiteY5" fmla="*/ 106508 h 538253"/>
                <a:gd name="connsiteX6" fmla="*/ 28249 w 500333"/>
                <a:gd name="connsiteY6" fmla="*/ 88492 h 538253"/>
                <a:gd name="connsiteX7" fmla="*/ 52700 w 500333"/>
                <a:gd name="connsiteY7" fmla="*/ 7416 h 538253"/>
                <a:gd name="connsiteX8" fmla="*/ 85517 w 500333"/>
                <a:gd name="connsiteY8" fmla="*/ 338 h 538253"/>
                <a:gd name="connsiteX9" fmla="*/ 496472 w 500333"/>
                <a:gd name="connsiteY9" fmla="*/ 84846 h 538253"/>
                <a:gd name="connsiteX10" fmla="*/ 500333 w 500333"/>
                <a:gd name="connsiteY10" fmla="*/ 89350 h 538253"/>
                <a:gd name="connsiteX11" fmla="*/ 500333 w 500333"/>
                <a:gd name="connsiteY11" fmla="*/ 95570 h 538253"/>
                <a:gd name="connsiteX12" fmla="*/ 435987 w 500333"/>
                <a:gd name="connsiteY12" fmla="*/ 522183 h 538253"/>
                <a:gd name="connsiteX13" fmla="*/ 433628 w 500333"/>
                <a:gd name="connsiteY13" fmla="*/ 538270 h 538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00333" h="538253">
                  <a:moveTo>
                    <a:pt x="417327" y="532479"/>
                  </a:moveTo>
                  <a:cubicBezTo>
                    <a:pt x="287305" y="486621"/>
                    <a:pt x="151021" y="461012"/>
                    <a:pt x="13235" y="456550"/>
                  </a:cubicBezTo>
                  <a:lnTo>
                    <a:pt x="580" y="456550"/>
                  </a:lnTo>
                  <a:lnTo>
                    <a:pt x="580" y="443896"/>
                  </a:lnTo>
                  <a:cubicBezTo>
                    <a:pt x="-1415" y="368118"/>
                    <a:pt x="1738" y="292318"/>
                    <a:pt x="10017" y="216969"/>
                  </a:cubicBezTo>
                  <a:cubicBezTo>
                    <a:pt x="14093" y="180078"/>
                    <a:pt x="19455" y="142971"/>
                    <a:pt x="25889" y="106508"/>
                  </a:cubicBezTo>
                  <a:cubicBezTo>
                    <a:pt x="25889" y="102004"/>
                    <a:pt x="27391" y="95784"/>
                    <a:pt x="28249" y="88492"/>
                  </a:cubicBezTo>
                  <a:cubicBezTo>
                    <a:pt x="32324" y="51600"/>
                    <a:pt x="37043" y="19856"/>
                    <a:pt x="52700" y="7416"/>
                  </a:cubicBezTo>
                  <a:cubicBezTo>
                    <a:pt x="62588" y="1561"/>
                    <a:pt x="74106" y="-928"/>
                    <a:pt x="85517" y="338"/>
                  </a:cubicBezTo>
                  <a:cubicBezTo>
                    <a:pt x="164233" y="338"/>
                    <a:pt x="483603" y="69831"/>
                    <a:pt x="496472" y="84846"/>
                  </a:cubicBezTo>
                  <a:lnTo>
                    <a:pt x="500333" y="89350"/>
                  </a:lnTo>
                  <a:lnTo>
                    <a:pt x="500333" y="95570"/>
                  </a:lnTo>
                  <a:cubicBezTo>
                    <a:pt x="479314" y="238568"/>
                    <a:pt x="457865" y="380772"/>
                    <a:pt x="435987" y="522183"/>
                  </a:cubicBezTo>
                  <a:lnTo>
                    <a:pt x="433628" y="538270"/>
                  </a:ln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4EC4719A-C2F4-48A9-AB43-CC58700745A1}"/>
                </a:ext>
              </a:extLst>
            </p:cNvPr>
            <p:cNvSpPr/>
            <p:nvPr/>
          </p:nvSpPr>
          <p:spPr>
            <a:xfrm>
              <a:off x="4165701" y="6122960"/>
              <a:ext cx="528910" cy="569971"/>
            </a:xfrm>
            <a:custGeom>
              <a:avLst/>
              <a:gdLst>
                <a:gd name="connsiteX0" fmla="*/ 99080 w 528910"/>
                <a:gd name="connsiteY0" fmla="*/ 27123 h 569971"/>
                <a:gd name="connsiteX1" fmla="*/ 499740 w 528910"/>
                <a:gd name="connsiteY1" fmla="*/ 107126 h 569971"/>
                <a:gd name="connsiteX2" fmla="*/ 435395 w 528910"/>
                <a:gd name="connsiteY2" fmla="*/ 533739 h 569971"/>
                <a:gd name="connsiteX3" fmla="*/ 27871 w 528910"/>
                <a:gd name="connsiteY3" fmla="*/ 456953 h 569971"/>
                <a:gd name="connsiteX4" fmla="*/ 37094 w 528910"/>
                <a:gd name="connsiteY4" fmla="*/ 231957 h 569971"/>
                <a:gd name="connsiteX5" fmla="*/ 52965 w 528910"/>
                <a:gd name="connsiteY5" fmla="*/ 122354 h 569971"/>
                <a:gd name="connsiteX6" fmla="*/ 74414 w 528910"/>
                <a:gd name="connsiteY6" fmla="*/ 31412 h 569971"/>
                <a:gd name="connsiteX7" fmla="*/ 98865 w 528910"/>
                <a:gd name="connsiteY7" fmla="*/ 27123 h 569971"/>
                <a:gd name="connsiteX8" fmla="*/ 98865 w 528910"/>
                <a:gd name="connsiteY8" fmla="*/ 312 h 569971"/>
                <a:gd name="connsiteX9" fmla="*/ 57684 w 528910"/>
                <a:gd name="connsiteY9" fmla="*/ 10393 h 569971"/>
                <a:gd name="connsiteX10" fmla="*/ 28300 w 528910"/>
                <a:gd name="connsiteY10" fmla="*/ 100477 h 569971"/>
                <a:gd name="connsiteX11" fmla="*/ 26155 w 528910"/>
                <a:gd name="connsiteY11" fmla="*/ 117636 h 569971"/>
                <a:gd name="connsiteX12" fmla="*/ 10068 w 528910"/>
                <a:gd name="connsiteY12" fmla="*/ 228954 h 569971"/>
                <a:gd name="connsiteX13" fmla="*/ 631 w 528910"/>
                <a:gd name="connsiteY13" fmla="*/ 457596 h 569971"/>
                <a:gd name="connsiteX14" fmla="*/ 631 w 528910"/>
                <a:gd name="connsiteY14" fmla="*/ 482906 h 569971"/>
                <a:gd name="connsiteX15" fmla="*/ 25940 w 528910"/>
                <a:gd name="connsiteY15" fmla="*/ 482906 h 569971"/>
                <a:gd name="connsiteX16" fmla="*/ 427459 w 528910"/>
                <a:gd name="connsiteY16" fmla="*/ 559049 h 569971"/>
                <a:gd name="connsiteX17" fmla="*/ 458130 w 528910"/>
                <a:gd name="connsiteY17" fmla="*/ 569988 h 569971"/>
                <a:gd name="connsiteX18" fmla="*/ 462849 w 528910"/>
                <a:gd name="connsiteY18" fmla="*/ 537815 h 569971"/>
                <a:gd name="connsiteX19" fmla="*/ 527195 w 528910"/>
                <a:gd name="connsiteY19" fmla="*/ 111201 h 569971"/>
                <a:gd name="connsiteX20" fmla="*/ 528911 w 528910"/>
                <a:gd name="connsiteY20" fmla="*/ 98975 h 569971"/>
                <a:gd name="connsiteX21" fmla="*/ 520760 w 528910"/>
                <a:gd name="connsiteY21" fmla="*/ 89538 h 569971"/>
                <a:gd name="connsiteX22" fmla="*/ 338876 w 528910"/>
                <a:gd name="connsiteY22" fmla="*/ 38919 h 569971"/>
                <a:gd name="connsiteX23" fmla="*/ 99724 w 528910"/>
                <a:gd name="connsiteY23" fmla="*/ 312 h 569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8910" h="569971">
                  <a:moveTo>
                    <a:pt x="99080" y="27123"/>
                  </a:moveTo>
                  <a:cubicBezTo>
                    <a:pt x="192381" y="27123"/>
                    <a:pt x="500384" y="103265"/>
                    <a:pt x="499740" y="107126"/>
                  </a:cubicBezTo>
                  <a:cubicBezTo>
                    <a:pt x="479000" y="249266"/>
                    <a:pt x="457551" y="391471"/>
                    <a:pt x="435395" y="533739"/>
                  </a:cubicBezTo>
                  <a:cubicBezTo>
                    <a:pt x="304258" y="487496"/>
                    <a:pt x="166836" y="461608"/>
                    <a:pt x="27871" y="456953"/>
                  </a:cubicBezTo>
                  <a:cubicBezTo>
                    <a:pt x="25790" y="381840"/>
                    <a:pt x="28879" y="306663"/>
                    <a:pt x="37094" y="231957"/>
                  </a:cubicBezTo>
                  <a:cubicBezTo>
                    <a:pt x="41169" y="195280"/>
                    <a:pt x="46531" y="158602"/>
                    <a:pt x="52965" y="122354"/>
                  </a:cubicBezTo>
                  <a:cubicBezTo>
                    <a:pt x="56612" y="102622"/>
                    <a:pt x="58542" y="44496"/>
                    <a:pt x="74414" y="31412"/>
                  </a:cubicBezTo>
                  <a:cubicBezTo>
                    <a:pt x="82028" y="27787"/>
                    <a:pt x="90479" y="26307"/>
                    <a:pt x="98865" y="27123"/>
                  </a:cubicBezTo>
                  <a:moveTo>
                    <a:pt x="98865" y="312"/>
                  </a:moveTo>
                  <a:cubicBezTo>
                    <a:pt x="84388" y="-1082"/>
                    <a:pt x="69888" y="2478"/>
                    <a:pt x="57684" y="10393"/>
                  </a:cubicBezTo>
                  <a:cubicBezTo>
                    <a:pt x="37951" y="26050"/>
                    <a:pt x="32804" y="59081"/>
                    <a:pt x="28300" y="100477"/>
                  </a:cubicBezTo>
                  <a:cubicBezTo>
                    <a:pt x="28300" y="107340"/>
                    <a:pt x="26798" y="113346"/>
                    <a:pt x="26155" y="117636"/>
                  </a:cubicBezTo>
                  <a:cubicBezTo>
                    <a:pt x="19506" y="154313"/>
                    <a:pt x="14143" y="191848"/>
                    <a:pt x="10068" y="228954"/>
                  </a:cubicBezTo>
                  <a:cubicBezTo>
                    <a:pt x="1682" y="304861"/>
                    <a:pt x="-1471" y="381261"/>
                    <a:pt x="631" y="457596"/>
                  </a:cubicBezTo>
                  <a:lnTo>
                    <a:pt x="631" y="482906"/>
                  </a:lnTo>
                  <a:lnTo>
                    <a:pt x="25940" y="482906"/>
                  </a:lnTo>
                  <a:cubicBezTo>
                    <a:pt x="162890" y="487496"/>
                    <a:pt x="298338" y="513170"/>
                    <a:pt x="427459" y="559049"/>
                  </a:cubicBezTo>
                  <a:lnTo>
                    <a:pt x="458130" y="569988"/>
                  </a:lnTo>
                  <a:lnTo>
                    <a:pt x="462849" y="537815"/>
                  </a:lnTo>
                  <a:cubicBezTo>
                    <a:pt x="484297" y="396468"/>
                    <a:pt x="505746" y="252762"/>
                    <a:pt x="527195" y="111201"/>
                  </a:cubicBezTo>
                  <a:lnTo>
                    <a:pt x="528911" y="98975"/>
                  </a:lnTo>
                  <a:lnTo>
                    <a:pt x="520760" y="89538"/>
                  </a:lnTo>
                  <a:cubicBezTo>
                    <a:pt x="516042" y="83962"/>
                    <a:pt x="509607" y="76454"/>
                    <a:pt x="338876" y="38919"/>
                  </a:cubicBezTo>
                  <a:cubicBezTo>
                    <a:pt x="258443" y="21331"/>
                    <a:pt x="151844" y="312"/>
                    <a:pt x="99724" y="312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D34516D-77B5-400E-B04A-3448AAD26DE4}"/>
                </a:ext>
              </a:extLst>
            </p:cNvPr>
            <p:cNvSpPr/>
            <p:nvPr/>
          </p:nvSpPr>
          <p:spPr>
            <a:xfrm>
              <a:off x="4135877" y="6065411"/>
              <a:ext cx="472511" cy="506335"/>
            </a:xfrm>
            <a:custGeom>
              <a:avLst/>
              <a:gdLst>
                <a:gd name="connsiteX0" fmla="*/ 641 w 472511"/>
                <a:gd name="connsiteY0" fmla="*/ 429566 h 506335"/>
                <a:gd name="connsiteX1" fmla="*/ 408165 w 472511"/>
                <a:gd name="connsiteY1" fmla="*/ 506352 h 506335"/>
                <a:gd name="connsiteX2" fmla="*/ 472511 w 472511"/>
                <a:gd name="connsiteY2" fmla="*/ 79953 h 506335"/>
                <a:gd name="connsiteX3" fmla="*/ 47399 w 472511"/>
                <a:gd name="connsiteY3" fmla="*/ 4240 h 506335"/>
                <a:gd name="connsiteX4" fmla="*/ 25951 w 472511"/>
                <a:gd name="connsiteY4" fmla="*/ 94967 h 506335"/>
                <a:gd name="connsiteX5" fmla="*/ 10078 w 472511"/>
                <a:gd name="connsiteY5" fmla="*/ 204570 h 506335"/>
                <a:gd name="connsiteX6" fmla="*/ 641 w 472511"/>
                <a:gd name="connsiteY6" fmla="*/ 429566 h 506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511" h="506335">
                  <a:moveTo>
                    <a:pt x="641" y="429566"/>
                  </a:moveTo>
                  <a:cubicBezTo>
                    <a:pt x="139586" y="434370"/>
                    <a:pt x="277007" y="460259"/>
                    <a:pt x="408165" y="506352"/>
                  </a:cubicBezTo>
                  <a:cubicBezTo>
                    <a:pt x="429893" y="364362"/>
                    <a:pt x="451342" y="222222"/>
                    <a:pt x="472511" y="79953"/>
                  </a:cubicBezTo>
                  <a:cubicBezTo>
                    <a:pt x="472511" y="75449"/>
                    <a:pt x="79143" y="-21070"/>
                    <a:pt x="47399" y="4240"/>
                  </a:cubicBezTo>
                  <a:cubicBezTo>
                    <a:pt x="30884" y="17108"/>
                    <a:pt x="28953" y="75235"/>
                    <a:pt x="25951" y="94967"/>
                  </a:cubicBezTo>
                  <a:cubicBezTo>
                    <a:pt x="19302" y="131430"/>
                    <a:pt x="14154" y="167892"/>
                    <a:pt x="10078" y="204570"/>
                  </a:cubicBezTo>
                  <a:cubicBezTo>
                    <a:pt x="1671" y="279254"/>
                    <a:pt x="-1482" y="354432"/>
                    <a:pt x="641" y="429566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67CA82D5-F89C-42AD-9D83-A2CE8CCA95F8}"/>
                </a:ext>
              </a:extLst>
            </p:cNvPr>
            <p:cNvSpPr/>
            <p:nvPr/>
          </p:nvSpPr>
          <p:spPr>
            <a:xfrm>
              <a:off x="4065776" y="6307769"/>
              <a:ext cx="497517" cy="494979"/>
            </a:xfrm>
            <a:custGeom>
              <a:avLst/>
              <a:gdLst>
                <a:gd name="connsiteX0" fmla="*/ 423572 w 497517"/>
                <a:gd name="connsiteY0" fmla="*/ 604 h 494979"/>
                <a:gd name="connsiteX1" fmla="*/ 456388 w 497517"/>
                <a:gd name="connsiteY1" fmla="*/ 9398 h 494979"/>
                <a:gd name="connsiteX2" fmla="*/ 460464 w 497517"/>
                <a:gd name="connsiteY2" fmla="*/ 24627 h 494979"/>
                <a:gd name="connsiteX3" fmla="*/ 497141 w 497517"/>
                <a:gd name="connsiteY3" fmla="*/ 420569 h 494979"/>
                <a:gd name="connsiteX4" fmla="*/ 495854 w 497517"/>
                <a:gd name="connsiteY4" fmla="*/ 431079 h 494979"/>
                <a:gd name="connsiteX5" fmla="*/ 485559 w 497517"/>
                <a:gd name="connsiteY5" fmla="*/ 437299 h 494979"/>
                <a:gd name="connsiteX6" fmla="*/ 321262 w 497517"/>
                <a:gd name="connsiteY6" fmla="*/ 450382 h 494979"/>
                <a:gd name="connsiteX7" fmla="*/ 211874 w 497517"/>
                <a:gd name="connsiteY7" fmla="*/ 477408 h 494979"/>
                <a:gd name="connsiteX8" fmla="*/ 58731 w 497517"/>
                <a:gd name="connsiteY8" fmla="*/ 494996 h 494979"/>
                <a:gd name="connsiteX9" fmla="*/ 22268 w 497517"/>
                <a:gd name="connsiteY9" fmla="*/ 303460 h 494979"/>
                <a:gd name="connsiteX10" fmla="*/ 8326 w 497517"/>
                <a:gd name="connsiteY10" fmla="*/ 127581 h 494979"/>
                <a:gd name="connsiteX11" fmla="*/ 2750 w 497517"/>
                <a:gd name="connsiteY11" fmla="*/ 49293 h 494979"/>
                <a:gd name="connsiteX12" fmla="*/ 71600 w 497517"/>
                <a:gd name="connsiteY12" fmla="*/ 34279 h 494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517" h="494979">
                  <a:moveTo>
                    <a:pt x="423572" y="604"/>
                  </a:moveTo>
                  <a:cubicBezTo>
                    <a:pt x="435369" y="-682"/>
                    <a:pt x="449954" y="-682"/>
                    <a:pt x="456388" y="9398"/>
                  </a:cubicBezTo>
                  <a:cubicBezTo>
                    <a:pt x="458919" y="14096"/>
                    <a:pt x="460314" y="19308"/>
                    <a:pt x="460464" y="24627"/>
                  </a:cubicBezTo>
                  <a:lnTo>
                    <a:pt x="497141" y="420569"/>
                  </a:lnTo>
                  <a:cubicBezTo>
                    <a:pt x="497934" y="424108"/>
                    <a:pt x="497462" y="427818"/>
                    <a:pt x="495854" y="431079"/>
                  </a:cubicBezTo>
                  <a:cubicBezTo>
                    <a:pt x="493323" y="434382"/>
                    <a:pt x="489655" y="436591"/>
                    <a:pt x="485559" y="437299"/>
                  </a:cubicBezTo>
                  <a:cubicBezTo>
                    <a:pt x="432580" y="452099"/>
                    <a:pt x="375527" y="441803"/>
                    <a:pt x="321262" y="450382"/>
                  </a:cubicBezTo>
                  <a:cubicBezTo>
                    <a:pt x="284156" y="456174"/>
                    <a:pt x="248766" y="471831"/>
                    <a:pt x="211874" y="477408"/>
                  </a:cubicBezTo>
                  <a:cubicBezTo>
                    <a:pt x="161255" y="486845"/>
                    <a:pt x="108492" y="481483"/>
                    <a:pt x="58731" y="494996"/>
                  </a:cubicBezTo>
                  <a:cubicBezTo>
                    <a:pt x="36381" y="433524"/>
                    <a:pt x="24070" y="368856"/>
                    <a:pt x="22268" y="303460"/>
                  </a:cubicBezTo>
                  <a:cubicBezTo>
                    <a:pt x="17764" y="244905"/>
                    <a:pt x="13045" y="186136"/>
                    <a:pt x="8326" y="127581"/>
                  </a:cubicBezTo>
                  <a:cubicBezTo>
                    <a:pt x="7040" y="110851"/>
                    <a:pt x="-5401" y="63235"/>
                    <a:pt x="2750" y="49293"/>
                  </a:cubicBezTo>
                  <a:cubicBezTo>
                    <a:pt x="10900" y="35352"/>
                    <a:pt x="52511" y="35995"/>
                    <a:pt x="71600" y="3427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089544E-09E8-4A0F-A992-82BE0E73F762}"/>
                </a:ext>
              </a:extLst>
            </p:cNvPr>
            <p:cNvSpPr/>
            <p:nvPr/>
          </p:nvSpPr>
          <p:spPr>
            <a:xfrm>
              <a:off x="4008815" y="6223602"/>
              <a:ext cx="497409" cy="495926"/>
            </a:xfrm>
            <a:custGeom>
              <a:avLst/>
              <a:gdLst>
                <a:gd name="connsiteX0" fmla="*/ 423480 w 497409"/>
                <a:gd name="connsiteY0" fmla="*/ 479 h 495926"/>
                <a:gd name="connsiteX1" fmla="*/ 456511 w 497409"/>
                <a:gd name="connsiteY1" fmla="*/ 9487 h 495926"/>
                <a:gd name="connsiteX2" fmla="*/ 460372 w 497409"/>
                <a:gd name="connsiteY2" fmla="*/ 24716 h 495926"/>
                <a:gd name="connsiteX3" fmla="*/ 497049 w 497409"/>
                <a:gd name="connsiteY3" fmla="*/ 421515 h 495926"/>
                <a:gd name="connsiteX4" fmla="*/ 495977 w 497409"/>
                <a:gd name="connsiteY4" fmla="*/ 432025 h 495926"/>
                <a:gd name="connsiteX5" fmla="*/ 485681 w 497409"/>
                <a:gd name="connsiteY5" fmla="*/ 438031 h 495926"/>
                <a:gd name="connsiteX6" fmla="*/ 321170 w 497409"/>
                <a:gd name="connsiteY6" fmla="*/ 451115 h 495926"/>
                <a:gd name="connsiteX7" fmla="*/ 211997 w 497409"/>
                <a:gd name="connsiteY7" fmla="*/ 478354 h 495926"/>
                <a:gd name="connsiteX8" fmla="*/ 58853 w 497409"/>
                <a:gd name="connsiteY8" fmla="*/ 495942 h 495926"/>
                <a:gd name="connsiteX9" fmla="*/ 22391 w 497409"/>
                <a:gd name="connsiteY9" fmla="*/ 304191 h 495926"/>
                <a:gd name="connsiteX10" fmla="*/ 8234 w 497409"/>
                <a:gd name="connsiteY10" fmla="*/ 128527 h 495926"/>
                <a:gd name="connsiteX11" fmla="*/ 2872 w 497409"/>
                <a:gd name="connsiteY11" fmla="*/ 50025 h 495926"/>
                <a:gd name="connsiteX12" fmla="*/ 71723 w 497409"/>
                <a:gd name="connsiteY12" fmla="*/ 35011 h 495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409" h="495926">
                  <a:moveTo>
                    <a:pt x="423480" y="479"/>
                  </a:moveTo>
                  <a:cubicBezTo>
                    <a:pt x="435491" y="-594"/>
                    <a:pt x="449862" y="-594"/>
                    <a:pt x="456511" y="9487"/>
                  </a:cubicBezTo>
                  <a:cubicBezTo>
                    <a:pt x="458978" y="14184"/>
                    <a:pt x="460307" y="19397"/>
                    <a:pt x="460372" y="24716"/>
                  </a:cubicBezTo>
                  <a:lnTo>
                    <a:pt x="497049" y="421515"/>
                  </a:lnTo>
                  <a:cubicBezTo>
                    <a:pt x="497778" y="425055"/>
                    <a:pt x="497392" y="428722"/>
                    <a:pt x="495977" y="432025"/>
                  </a:cubicBezTo>
                  <a:cubicBezTo>
                    <a:pt x="493381" y="435200"/>
                    <a:pt x="489735" y="437345"/>
                    <a:pt x="485681" y="438031"/>
                  </a:cubicBezTo>
                  <a:cubicBezTo>
                    <a:pt x="432488" y="453045"/>
                    <a:pt x="375650" y="442749"/>
                    <a:pt x="321170" y="451115"/>
                  </a:cubicBezTo>
                  <a:cubicBezTo>
                    <a:pt x="284064" y="457120"/>
                    <a:pt x="248888" y="472563"/>
                    <a:pt x="211997" y="478354"/>
                  </a:cubicBezTo>
                  <a:cubicBezTo>
                    <a:pt x="161378" y="487577"/>
                    <a:pt x="108400" y="482215"/>
                    <a:pt x="58853" y="495942"/>
                  </a:cubicBezTo>
                  <a:cubicBezTo>
                    <a:pt x="36375" y="434427"/>
                    <a:pt x="24064" y="369674"/>
                    <a:pt x="22391" y="304191"/>
                  </a:cubicBezTo>
                  <a:lnTo>
                    <a:pt x="8234" y="128527"/>
                  </a:lnTo>
                  <a:cubicBezTo>
                    <a:pt x="6948" y="111797"/>
                    <a:pt x="-5493" y="64181"/>
                    <a:pt x="2872" y="50025"/>
                  </a:cubicBezTo>
                  <a:cubicBezTo>
                    <a:pt x="11237" y="35869"/>
                    <a:pt x="52633" y="36941"/>
                    <a:pt x="71723" y="35011"/>
                  </a:cubicBezTo>
                  <a:close/>
                </a:path>
              </a:pathLst>
            </a:custGeom>
            <a:solidFill>
              <a:srgbClr val="FFE21A"/>
            </a:solidFill>
            <a:ln w="2702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4597007-13B8-4534-AA57-B334143114E9}"/>
                </a:ext>
              </a:extLst>
            </p:cNvPr>
            <p:cNvSpPr/>
            <p:nvPr/>
          </p:nvSpPr>
          <p:spPr>
            <a:xfrm>
              <a:off x="4064445" y="6266638"/>
              <a:ext cx="294280" cy="282947"/>
            </a:xfrm>
            <a:custGeom>
              <a:avLst/>
              <a:gdLst>
                <a:gd name="connsiteX0" fmla="*/ 99742 w 294280"/>
                <a:gd name="connsiteY0" fmla="*/ 138898 h 282947"/>
                <a:gd name="connsiteX1" fmla="*/ 294281 w 294280"/>
                <a:gd name="connsiteY1" fmla="*/ 10206 h 282947"/>
                <a:gd name="connsiteX2" fmla="*/ 262751 w 294280"/>
                <a:gd name="connsiteY2" fmla="*/ 984 h 282947"/>
                <a:gd name="connsiteX3" fmla="*/ 101887 w 294280"/>
                <a:gd name="connsiteY3" fmla="*/ 28867 h 282947"/>
                <a:gd name="connsiteX4" fmla="*/ 23385 w 294280"/>
                <a:gd name="connsiteY4" fmla="*/ 54820 h 282947"/>
                <a:gd name="connsiteX5" fmla="*/ 1936 w 294280"/>
                <a:gd name="connsiteY5" fmla="*/ 80558 h 282947"/>
                <a:gd name="connsiteX6" fmla="*/ 649 w 294280"/>
                <a:gd name="connsiteY6" fmla="*/ 106511 h 282947"/>
                <a:gd name="connsiteX7" fmla="*/ 36468 w 294280"/>
                <a:gd name="connsiteY7" fmla="*/ 282604 h 282947"/>
                <a:gd name="connsiteX8" fmla="*/ 99742 w 294280"/>
                <a:gd name="connsiteY8" fmla="*/ 138898 h 28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4280" h="282947">
                  <a:moveTo>
                    <a:pt x="99742" y="138898"/>
                  </a:moveTo>
                  <a:cubicBezTo>
                    <a:pt x="139636" y="70692"/>
                    <a:pt x="247737" y="74552"/>
                    <a:pt x="294281" y="10206"/>
                  </a:cubicBezTo>
                  <a:cubicBezTo>
                    <a:pt x="289991" y="-947"/>
                    <a:pt x="274334" y="-947"/>
                    <a:pt x="262751" y="984"/>
                  </a:cubicBezTo>
                  <a:lnTo>
                    <a:pt x="101887" y="28867"/>
                  </a:lnTo>
                  <a:cubicBezTo>
                    <a:pt x="74132" y="31613"/>
                    <a:pt x="47321" y="40471"/>
                    <a:pt x="23385" y="54820"/>
                  </a:cubicBezTo>
                  <a:cubicBezTo>
                    <a:pt x="13561" y="60761"/>
                    <a:pt x="6011" y="69813"/>
                    <a:pt x="1936" y="80558"/>
                  </a:cubicBezTo>
                  <a:cubicBezTo>
                    <a:pt x="-102" y="89052"/>
                    <a:pt x="-531" y="97846"/>
                    <a:pt x="649" y="106511"/>
                  </a:cubicBezTo>
                  <a:cubicBezTo>
                    <a:pt x="3437" y="142759"/>
                    <a:pt x="-9217" y="276170"/>
                    <a:pt x="36468" y="282604"/>
                  </a:cubicBezTo>
                  <a:cubicBezTo>
                    <a:pt x="94594" y="290326"/>
                    <a:pt x="81296" y="171501"/>
                    <a:pt x="99742" y="138898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C31BDB8C-00C5-4C2E-9572-25C8B2A0C84F}"/>
              </a:ext>
            </a:extLst>
          </p:cNvPr>
          <p:cNvSpPr/>
          <p:nvPr/>
        </p:nvSpPr>
        <p:spPr>
          <a:xfrm>
            <a:off x="-107737" y="3570225"/>
            <a:ext cx="6297318" cy="3567765"/>
          </a:xfrm>
          <a:custGeom>
            <a:avLst/>
            <a:gdLst>
              <a:gd name="connsiteX0" fmla="*/ 0 w 6297318"/>
              <a:gd name="connsiteY0" fmla="*/ 16 h 3567765"/>
              <a:gd name="connsiteX1" fmla="*/ 1333462 w 6297318"/>
              <a:gd name="connsiteY1" fmla="*/ 576341 h 3567765"/>
              <a:gd name="connsiteX2" fmla="*/ 2571048 w 6297318"/>
              <a:gd name="connsiteY2" fmla="*/ 1725773 h 3567765"/>
              <a:gd name="connsiteX3" fmla="*/ 3321750 w 6297318"/>
              <a:gd name="connsiteY3" fmla="*/ 1806634 h 3567765"/>
              <a:gd name="connsiteX4" fmla="*/ 5746518 w 6297318"/>
              <a:gd name="connsiteY4" fmla="*/ 2874347 h 3567765"/>
              <a:gd name="connsiteX5" fmla="*/ 6297319 w 6297318"/>
              <a:gd name="connsiteY5" fmla="*/ 3567782 h 35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97318" h="3567765">
                <a:moveTo>
                  <a:pt x="0" y="16"/>
                </a:moveTo>
                <a:cubicBezTo>
                  <a:pt x="498421" y="29379"/>
                  <a:pt x="970555" y="233441"/>
                  <a:pt x="1333462" y="576341"/>
                </a:cubicBezTo>
                <a:cubicBezTo>
                  <a:pt x="1746562" y="969494"/>
                  <a:pt x="2029041" y="1548822"/>
                  <a:pt x="2571048" y="1725773"/>
                </a:cubicBezTo>
                <a:cubicBezTo>
                  <a:pt x="2810844" y="1804275"/>
                  <a:pt x="3069300" y="1790119"/>
                  <a:pt x="3321750" y="1806634"/>
                </a:cubicBezTo>
                <a:cubicBezTo>
                  <a:pt x="4215944" y="1866691"/>
                  <a:pt x="5035067" y="2329337"/>
                  <a:pt x="5746518" y="2874347"/>
                </a:cubicBezTo>
                <a:cubicBezTo>
                  <a:pt x="5985885" y="3057734"/>
                  <a:pt x="6231258" y="3273721"/>
                  <a:pt x="6297319" y="3567782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3F75988D-335F-4F8F-90B0-8426935423C9}"/>
              </a:ext>
            </a:extLst>
          </p:cNvPr>
          <p:cNvSpPr/>
          <p:nvPr/>
        </p:nvSpPr>
        <p:spPr>
          <a:xfrm>
            <a:off x="6673434" y="-25422"/>
            <a:ext cx="5502461" cy="4096688"/>
          </a:xfrm>
          <a:custGeom>
            <a:avLst/>
            <a:gdLst>
              <a:gd name="connsiteX0" fmla="*/ 56223 w 5502461"/>
              <a:gd name="connsiteY0" fmla="*/ 16 h 4096688"/>
              <a:gd name="connsiteX1" fmla="*/ 150383 w 5502461"/>
              <a:gd name="connsiteY1" fmla="*/ 887990 h 4096688"/>
              <a:gd name="connsiteX2" fmla="*/ 803494 w 5502461"/>
              <a:gd name="connsiteY2" fmla="*/ 1503351 h 4096688"/>
              <a:gd name="connsiteX3" fmla="*/ 1550550 w 5502461"/>
              <a:gd name="connsiteY3" fmla="*/ 1750654 h 4096688"/>
              <a:gd name="connsiteX4" fmla="*/ 2408495 w 5502461"/>
              <a:gd name="connsiteY4" fmla="*/ 1869050 h 4096688"/>
              <a:gd name="connsiteX5" fmla="*/ 4123314 w 5502461"/>
              <a:gd name="connsiteY5" fmla="*/ 3632771 h 4096688"/>
              <a:gd name="connsiteX6" fmla="*/ 5502462 w 5502461"/>
              <a:gd name="connsiteY6" fmla="*/ 4096705 h 409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02461" h="4096688">
                <a:moveTo>
                  <a:pt x="56223" y="16"/>
                </a:moveTo>
                <a:cubicBezTo>
                  <a:pt x="-49304" y="287857"/>
                  <a:pt x="243" y="622026"/>
                  <a:pt x="150383" y="887990"/>
                </a:cubicBezTo>
                <a:cubicBezTo>
                  <a:pt x="300524" y="1153953"/>
                  <a:pt x="539247" y="1359859"/>
                  <a:pt x="803494" y="1503351"/>
                </a:cubicBezTo>
                <a:cubicBezTo>
                  <a:pt x="1035611" y="1630026"/>
                  <a:pt x="1288684" y="1713801"/>
                  <a:pt x="1550550" y="1750654"/>
                </a:cubicBezTo>
                <a:cubicBezTo>
                  <a:pt x="1837318" y="1790762"/>
                  <a:pt x="2134382" y="1774462"/>
                  <a:pt x="2408495" y="1869050"/>
                </a:cubicBezTo>
                <a:cubicBezTo>
                  <a:pt x="3185365" y="2136514"/>
                  <a:pt x="3459478" y="3139024"/>
                  <a:pt x="4123314" y="3632771"/>
                </a:cubicBezTo>
                <a:cubicBezTo>
                  <a:pt x="4519041" y="3926832"/>
                  <a:pt x="5020510" y="4015844"/>
                  <a:pt x="5502462" y="4096705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599C0CF8-6561-4425-926A-C647A282E9BE}"/>
              </a:ext>
            </a:extLst>
          </p:cNvPr>
          <p:cNvGrpSpPr/>
          <p:nvPr/>
        </p:nvGrpSpPr>
        <p:grpSpPr>
          <a:xfrm>
            <a:off x="7259464" y="5981960"/>
            <a:ext cx="1184806" cy="1533236"/>
            <a:chOff x="-76820" y="5720973"/>
            <a:chExt cx="1395418" cy="1861480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37D73FF3-921B-4355-A1BA-FAA4F7503295}"/>
                </a:ext>
              </a:extLst>
            </p:cNvPr>
            <p:cNvSpPr/>
            <p:nvPr/>
          </p:nvSpPr>
          <p:spPr>
            <a:xfrm>
              <a:off x="47162" y="5730839"/>
              <a:ext cx="1271436" cy="1851614"/>
            </a:xfrm>
            <a:custGeom>
              <a:avLst/>
              <a:gdLst>
                <a:gd name="connsiteX0" fmla="*/ 1193362 w 1271436"/>
                <a:gd name="connsiteY0" fmla="*/ 179234 h 1851614"/>
                <a:gd name="connsiteX1" fmla="*/ 1177704 w 1271436"/>
                <a:gd name="connsiteY1" fmla="*/ 157785 h 1851614"/>
                <a:gd name="connsiteX2" fmla="*/ 1161833 w 1271436"/>
                <a:gd name="connsiteY2" fmla="*/ 153924 h 1851614"/>
                <a:gd name="connsiteX3" fmla="*/ 1154325 w 1271436"/>
                <a:gd name="connsiteY3" fmla="*/ 149205 h 1851614"/>
                <a:gd name="connsiteX4" fmla="*/ 1029065 w 1271436"/>
                <a:gd name="connsiteY4" fmla="*/ 130545 h 1851614"/>
                <a:gd name="connsiteX5" fmla="*/ 1023703 w 1271436"/>
                <a:gd name="connsiteY5" fmla="*/ 132261 h 1851614"/>
                <a:gd name="connsiteX6" fmla="*/ 895011 w 1271436"/>
                <a:gd name="connsiteY6" fmla="*/ 1853 h 1851614"/>
                <a:gd name="connsiteX7" fmla="*/ 372094 w 1271436"/>
                <a:gd name="connsiteY7" fmla="*/ 134835 h 1851614"/>
                <a:gd name="connsiteX8" fmla="*/ 185062 w 1271436"/>
                <a:gd name="connsiteY8" fmla="*/ 224490 h 1851614"/>
                <a:gd name="connsiteX9" fmla="*/ 139162 w 1271436"/>
                <a:gd name="connsiteY9" fmla="*/ 267387 h 1851614"/>
                <a:gd name="connsiteX10" fmla="*/ 119858 w 1271436"/>
                <a:gd name="connsiteY10" fmla="*/ 319507 h 1851614"/>
                <a:gd name="connsiteX11" fmla="*/ 107632 w 1271436"/>
                <a:gd name="connsiteY11" fmla="*/ 403586 h 1851614"/>
                <a:gd name="connsiteX12" fmla="*/ 96908 w 1271436"/>
                <a:gd name="connsiteY12" fmla="*/ 406803 h 1851614"/>
                <a:gd name="connsiteX13" fmla="*/ 8325 w 1271436"/>
                <a:gd name="connsiteY13" fmla="*/ 498175 h 1851614"/>
                <a:gd name="connsiteX14" fmla="*/ 35350 w 1271436"/>
                <a:gd name="connsiteY14" fmla="*/ 650674 h 1851614"/>
                <a:gd name="connsiteX15" fmla="*/ 124577 w 1271436"/>
                <a:gd name="connsiteY15" fmla="*/ 736469 h 1851614"/>
                <a:gd name="connsiteX16" fmla="*/ 185062 w 1271436"/>
                <a:gd name="connsiteY16" fmla="*/ 744619 h 1851614"/>
                <a:gd name="connsiteX17" fmla="*/ 277505 w 1271436"/>
                <a:gd name="connsiteY17" fmla="*/ 1014229 h 1851614"/>
                <a:gd name="connsiteX18" fmla="*/ 417565 w 1271436"/>
                <a:gd name="connsiteY18" fmla="*/ 1402878 h 1851614"/>
                <a:gd name="connsiteX19" fmla="*/ 548402 w 1271436"/>
                <a:gd name="connsiteY19" fmla="*/ 1749703 h 1851614"/>
                <a:gd name="connsiteX20" fmla="*/ 573282 w 1271436"/>
                <a:gd name="connsiteY20" fmla="*/ 1791313 h 1851614"/>
                <a:gd name="connsiteX21" fmla="*/ 637628 w 1271436"/>
                <a:gd name="connsiteY21" fmla="*/ 1830349 h 1851614"/>
                <a:gd name="connsiteX22" fmla="*/ 891365 w 1271436"/>
                <a:gd name="connsiteY22" fmla="*/ 1838714 h 1851614"/>
                <a:gd name="connsiteX23" fmla="*/ 1253418 w 1271436"/>
                <a:gd name="connsiteY23" fmla="*/ 1678922 h 1851614"/>
                <a:gd name="connsiteX24" fmla="*/ 1270148 w 1271436"/>
                <a:gd name="connsiteY24" fmla="*/ 1660476 h 1851614"/>
                <a:gd name="connsiteX25" fmla="*/ 1270148 w 1271436"/>
                <a:gd name="connsiteY25" fmla="*/ 1635381 h 1851614"/>
                <a:gd name="connsiteX26" fmla="*/ 1225320 w 1271436"/>
                <a:gd name="connsiteY26" fmla="*/ 1169088 h 1851614"/>
                <a:gd name="connsiteX27" fmla="*/ 1177490 w 1271436"/>
                <a:gd name="connsiteY27" fmla="*/ 763709 h 1851614"/>
                <a:gd name="connsiteX28" fmla="*/ 1129874 w 1271436"/>
                <a:gd name="connsiteY28" fmla="*/ 433614 h 1851614"/>
                <a:gd name="connsiteX29" fmla="*/ 1192075 w 1271436"/>
                <a:gd name="connsiteY29" fmla="*/ 378062 h 1851614"/>
                <a:gd name="connsiteX30" fmla="*/ 1193362 w 1271436"/>
                <a:gd name="connsiteY30" fmla="*/ 179234 h 1851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71436" h="1851614">
                  <a:moveTo>
                    <a:pt x="1193362" y="179234"/>
                  </a:moveTo>
                  <a:cubicBezTo>
                    <a:pt x="1190314" y="170719"/>
                    <a:pt x="1184879" y="163276"/>
                    <a:pt x="1177704" y="157785"/>
                  </a:cubicBezTo>
                  <a:cubicBezTo>
                    <a:pt x="1172881" y="155039"/>
                    <a:pt x="1167381" y="153688"/>
                    <a:pt x="1161833" y="153924"/>
                  </a:cubicBezTo>
                  <a:cubicBezTo>
                    <a:pt x="1159473" y="152208"/>
                    <a:pt x="1156899" y="150707"/>
                    <a:pt x="1154325" y="149205"/>
                  </a:cubicBezTo>
                  <a:cubicBezTo>
                    <a:pt x="1121724" y="129473"/>
                    <a:pt x="1067244" y="127756"/>
                    <a:pt x="1029065" y="130545"/>
                  </a:cubicBezTo>
                  <a:lnTo>
                    <a:pt x="1023703" y="132261"/>
                  </a:lnTo>
                  <a:cubicBezTo>
                    <a:pt x="973513" y="67915"/>
                    <a:pt x="909168" y="3569"/>
                    <a:pt x="895011" y="1853"/>
                  </a:cubicBezTo>
                  <a:cubicBezTo>
                    <a:pt x="794203" y="-16164"/>
                    <a:pt x="452526" y="103520"/>
                    <a:pt x="372094" y="134835"/>
                  </a:cubicBezTo>
                  <a:cubicBezTo>
                    <a:pt x="306500" y="157399"/>
                    <a:pt x="243737" y="187491"/>
                    <a:pt x="185062" y="224490"/>
                  </a:cubicBezTo>
                  <a:cubicBezTo>
                    <a:pt x="167060" y="235600"/>
                    <a:pt x="151456" y="250185"/>
                    <a:pt x="139162" y="267387"/>
                  </a:cubicBezTo>
                  <a:cubicBezTo>
                    <a:pt x="129782" y="283517"/>
                    <a:pt x="123253" y="301148"/>
                    <a:pt x="119858" y="319507"/>
                  </a:cubicBezTo>
                  <a:cubicBezTo>
                    <a:pt x="113642" y="347176"/>
                    <a:pt x="109556" y="375295"/>
                    <a:pt x="107632" y="403586"/>
                  </a:cubicBezTo>
                  <a:lnTo>
                    <a:pt x="96908" y="406803"/>
                  </a:lnTo>
                  <a:cubicBezTo>
                    <a:pt x="58729" y="428252"/>
                    <a:pt x="16690" y="456350"/>
                    <a:pt x="8325" y="498175"/>
                  </a:cubicBezTo>
                  <a:cubicBezTo>
                    <a:pt x="-15269" y="535280"/>
                    <a:pt x="16904" y="616356"/>
                    <a:pt x="35350" y="650674"/>
                  </a:cubicBezTo>
                  <a:cubicBezTo>
                    <a:pt x="53466" y="689325"/>
                    <a:pt x="85253" y="719889"/>
                    <a:pt x="124577" y="736469"/>
                  </a:cubicBezTo>
                  <a:cubicBezTo>
                    <a:pt x="144103" y="742711"/>
                    <a:pt x="164578" y="745477"/>
                    <a:pt x="185062" y="744619"/>
                  </a:cubicBezTo>
                  <a:cubicBezTo>
                    <a:pt x="195143" y="779366"/>
                    <a:pt x="231605" y="884035"/>
                    <a:pt x="277505" y="1014229"/>
                  </a:cubicBezTo>
                  <a:cubicBezTo>
                    <a:pt x="320403" y="1134127"/>
                    <a:pt x="371021" y="1275258"/>
                    <a:pt x="417565" y="1402878"/>
                  </a:cubicBezTo>
                  <a:cubicBezTo>
                    <a:pt x="477407" y="1566102"/>
                    <a:pt x="529956" y="1706591"/>
                    <a:pt x="548402" y="1749703"/>
                  </a:cubicBezTo>
                  <a:cubicBezTo>
                    <a:pt x="554499" y="1764781"/>
                    <a:pt x="562892" y="1778808"/>
                    <a:pt x="573282" y="1791313"/>
                  </a:cubicBezTo>
                  <a:cubicBezTo>
                    <a:pt x="590934" y="1809737"/>
                    <a:pt x="613125" y="1823207"/>
                    <a:pt x="637628" y="1830349"/>
                  </a:cubicBezTo>
                  <a:cubicBezTo>
                    <a:pt x="719978" y="1855530"/>
                    <a:pt x="807535" y="1858426"/>
                    <a:pt x="891365" y="1838714"/>
                  </a:cubicBezTo>
                  <a:cubicBezTo>
                    <a:pt x="1022461" y="1813126"/>
                    <a:pt x="1146169" y="1758539"/>
                    <a:pt x="1253418" y="1678922"/>
                  </a:cubicBezTo>
                  <a:cubicBezTo>
                    <a:pt x="1260696" y="1674568"/>
                    <a:pt x="1266519" y="1668155"/>
                    <a:pt x="1270148" y="1660476"/>
                  </a:cubicBezTo>
                  <a:cubicBezTo>
                    <a:pt x="1271866" y="1652197"/>
                    <a:pt x="1271866" y="1643661"/>
                    <a:pt x="1270148" y="1635381"/>
                  </a:cubicBezTo>
                  <a:cubicBezTo>
                    <a:pt x="1267574" y="1569748"/>
                    <a:pt x="1248699" y="1380571"/>
                    <a:pt x="1225320" y="1169088"/>
                  </a:cubicBezTo>
                  <a:cubicBezTo>
                    <a:pt x="1210307" y="1034391"/>
                    <a:pt x="1193576" y="890256"/>
                    <a:pt x="1177490" y="763709"/>
                  </a:cubicBezTo>
                  <a:cubicBezTo>
                    <a:pt x="1158830" y="617858"/>
                    <a:pt x="1141671" y="494743"/>
                    <a:pt x="1129874" y="433614"/>
                  </a:cubicBezTo>
                  <a:cubicBezTo>
                    <a:pt x="1153772" y="418986"/>
                    <a:pt x="1174841" y="400154"/>
                    <a:pt x="1192075" y="378062"/>
                  </a:cubicBezTo>
                  <a:cubicBezTo>
                    <a:pt x="1233042" y="321224"/>
                    <a:pt x="1225749" y="244008"/>
                    <a:pt x="1193362" y="179234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B6CDC319-7C02-4D1A-9B1A-4BE35EC9C895}"/>
                </a:ext>
              </a:extLst>
            </p:cNvPr>
            <p:cNvSpPr/>
            <p:nvPr/>
          </p:nvSpPr>
          <p:spPr>
            <a:xfrm>
              <a:off x="107178" y="6124114"/>
              <a:ext cx="1086666" cy="1447536"/>
            </a:xfrm>
            <a:custGeom>
              <a:avLst/>
              <a:gdLst>
                <a:gd name="connsiteX0" fmla="*/ 992643 w 1086666"/>
                <a:gd name="connsiteY0" fmla="*/ 359710 h 1447536"/>
                <a:gd name="connsiteX1" fmla="*/ 1040473 w 1086666"/>
                <a:gd name="connsiteY1" fmla="*/ 765089 h 1447536"/>
                <a:gd name="connsiteX2" fmla="*/ 1085301 w 1086666"/>
                <a:gd name="connsiteY2" fmla="*/ 1231382 h 1447536"/>
                <a:gd name="connsiteX3" fmla="*/ 1085301 w 1086666"/>
                <a:gd name="connsiteY3" fmla="*/ 1256477 h 1447536"/>
                <a:gd name="connsiteX4" fmla="*/ 1068571 w 1086666"/>
                <a:gd name="connsiteY4" fmla="*/ 1274923 h 1447536"/>
                <a:gd name="connsiteX5" fmla="*/ 706733 w 1086666"/>
                <a:gd name="connsiteY5" fmla="*/ 1434715 h 1447536"/>
                <a:gd name="connsiteX6" fmla="*/ 453639 w 1086666"/>
                <a:gd name="connsiteY6" fmla="*/ 1426350 h 1447536"/>
                <a:gd name="connsiteX7" fmla="*/ 389293 w 1086666"/>
                <a:gd name="connsiteY7" fmla="*/ 1387314 h 1447536"/>
                <a:gd name="connsiteX8" fmla="*/ 364412 w 1086666"/>
                <a:gd name="connsiteY8" fmla="*/ 1345704 h 1447536"/>
                <a:gd name="connsiteX9" fmla="*/ 233790 w 1086666"/>
                <a:gd name="connsiteY9" fmla="*/ 998879 h 1447536"/>
                <a:gd name="connsiteX10" fmla="*/ 93731 w 1086666"/>
                <a:gd name="connsiteY10" fmla="*/ 610230 h 1447536"/>
                <a:gd name="connsiteX11" fmla="*/ 0 w 1086666"/>
                <a:gd name="connsiteY11" fmla="*/ 336760 h 1447536"/>
                <a:gd name="connsiteX12" fmla="*/ 938163 w 1086666"/>
                <a:gd name="connsiteY12" fmla="*/ 16 h 1447536"/>
                <a:gd name="connsiteX13" fmla="*/ 992643 w 1086666"/>
                <a:gd name="connsiteY13" fmla="*/ 359710 h 1447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6666" h="1447536">
                  <a:moveTo>
                    <a:pt x="992643" y="359710"/>
                  </a:moveTo>
                  <a:cubicBezTo>
                    <a:pt x="1008729" y="486472"/>
                    <a:pt x="1025459" y="630392"/>
                    <a:pt x="1040473" y="765089"/>
                  </a:cubicBezTo>
                  <a:cubicBezTo>
                    <a:pt x="1064067" y="976572"/>
                    <a:pt x="1083371" y="1165749"/>
                    <a:pt x="1085301" y="1231382"/>
                  </a:cubicBezTo>
                  <a:cubicBezTo>
                    <a:pt x="1087122" y="1239640"/>
                    <a:pt x="1087122" y="1248219"/>
                    <a:pt x="1085301" y="1256477"/>
                  </a:cubicBezTo>
                  <a:cubicBezTo>
                    <a:pt x="1081672" y="1264134"/>
                    <a:pt x="1075849" y="1270569"/>
                    <a:pt x="1068571" y="1274923"/>
                  </a:cubicBezTo>
                  <a:cubicBezTo>
                    <a:pt x="961384" y="1354497"/>
                    <a:pt x="837754" y="1409106"/>
                    <a:pt x="706733" y="1434715"/>
                  </a:cubicBezTo>
                  <a:cubicBezTo>
                    <a:pt x="623109" y="1454320"/>
                    <a:pt x="535787" y="1451424"/>
                    <a:pt x="453639" y="1426350"/>
                  </a:cubicBezTo>
                  <a:cubicBezTo>
                    <a:pt x="429136" y="1419208"/>
                    <a:pt x="406945" y="1405738"/>
                    <a:pt x="389293" y="1387314"/>
                  </a:cubicBezTo>
                  <a:cubicBezTo>
                    <a:pt x="378976" y="1374766"/>
                    <a:pt x="370592" y="1360739"/>
                    <a:pt x="364412" y="1345704"/>
                  </a:cubicBezTo>
                  <a:cubicBezTo>
                    <a:pt x="345967" y="1302807"/>
                    <a:pt x="293417" y="1162104"/>
                    <a:pt x="233790" y="998879"/>
                  </a:cubicBezTo>
                  <a:cubicBezTo>
                    <a:pt x="187032" y="871259"/>
                    <a:pt x="136199" y="730128"/>
                    <a:pt x="93731" y="610230"/>
                  </a:cubicBezTo>
                  <a:cubicBezTo>
                    <a:pt x="45900" y="475103"/>
                    <a:pt x="7936" y="367217"/>
                    <a:pt x="0" y="336760"/>
                  </a:cubicBezTo>
                  <a:lnTo>
                    <a:pt x="938163" y="16"/>
                  </a:lnTo>
                  <a:cubicBezTo>
                    <a:pt x="949746" y="40768"/>
                    <a:pt x="970336" y="184046"/>
                    <a:pt x="992643" y="359710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884B3E4-0D4A-4898-B3FD-B63D40C8591F}"/>
                </a:ext>
              </a:extLst>
            </p:cNvPr>
            <p:cNvSpPr/>
            <p:nvPr/>
          </p:nvSpPr>
          <p:spPr>
            <a:xfrm>
              <a:off x="815578" y="6313708"/>
              <a:ext cx="311786" cy="985494"/>
            </a:xfrm>
            <a:custGeom>
              <a:avLst/>
              <a:gdLst>
                <a:gd name="connsiteX0" fmla="*/ 184078 w 311786"/>
                <a:gd name="connsiteY0" fmla="*/ 884783 h 985494"/>
                <a:gd name="connsiteX1" fmla="*/ 296254 w 311786"/>
                <a:gd name="connsiteY1" fmla="*/ 985378 h 985494"/>
                <a:gd name="connsiteX2" fmla="*/ 309123 w 311786"/>
                <a:gd name="connsiteY2" fmla="*/ 912881 h 985494"/>
                <a:gd name="connsiteX3" fmla="*/ 221184 w 311786"/>
                <a:gd name="connsiteY3" fmla="*/ 230386 h 985494"/>
                <a:gd name="connsiteX4" fmla="*/ 201665 w 311786"/>
                <a:gd name="connsiteY4" fmla="*/ 128505 h 985494"/>
                <a:gd name="connsiteX5" fmla="*/ 152763 w 311786"/>
                <a:gd name="connsiteY5" fmla="*/ 39064 h 985494"/>
                <a:gd name="connsiteX6" fmla="*/ 2622 w 311786"/>
                <a:gd name="connsiteY6" fmla="*/ 40137 h 985494"/>
                <a:gd name="connsiteX7" fmla="*/ 21068 w 311786"/>
                <a:gd name="connsiteY7" fmla="*/ 134296 h 985494"/>
                <a:gd name="connsiteX8" fmla="*/ 43804 w 311786"/>
                <a:gd name="connsiteY8" fmla="*/ 239180 h 985494"/>
                <a:gd name="connsiteX9" fmla="*/ 133244 w 311786"/>
                <a:gd name="connsiteY9" fmla="*/ 650779 h 98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1786" h="985494">
                  <a:moveTo>
                    <a:pt x="184078" y="884783"/>
                  </a:moveTo>
                  <a:cubicBezTo>
                    <a:pt x="194373" y="933043"/>
                    <a:pt x="218395" y="988595"/>
                    <a:pt x="296254" y="985378"/>
                  </a:cubicBezTo>
                  <a:cubicBezTo>
                    <a:pt x="310622" y="964122"/>
                    <a:pt x="315300" y="937783"/>
                    <a:pt x="309123" y="912881"/>
                  </a:cubicBezTo>
                  <a:cubicBezTo>
                    <a:pt x="280526" y="685247"/>
                    <a:pt x="251212" y="457742"/>
                    <a:pt x="221184" y="230386"/>
                  </a:cubicBezTo>
                  <a:cubicBezTo>
                    <a:pt x="217975" y="195875"/>
                    <a:pt x="211437" y="161750"/>
                    <a:pt x="201665" y="128505"/>
                  </a:cubicBezTo>
                  <a:cubicBezTo>
                    <a:pt x="190999" y="95946"/>
                    <a:pt x="174421" y="65618"/>
                    <a:pt x="152763" y="39064"/>
                  </a:cubicBezTo>
                  <a:cubicBezTo>
                    <a:pt x="128955" y="9251"/>
                    <a:pt x="26645" y="-31931"/>
                    <a:pt x="2622" y="40137"/>
                  </a:cubicBezTo>
                  <a:cubicBezTo>
                    <a:pt x="-7673" y="69735"/>
                    <a:pt x="15277" y="107700"/>
                    <a:pt x="21068" y="134296"/>
                  </a:cubicBezTo>
                  <a:cubicBezTo>
                    <a:pt x="28790" y="169257"/>
                    <a:pt x="36297" y="204219"/>
                    <a:pt x="43804" y="239180"/>
                  </a:cubicBezTo>
                  <a:lnTo>
                    <a:pt x="133244" y="650779"/>
                  </a:lnTo>
                  <a:close/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4910280-9C3C-4EFF-93A2-29BA18E10ACB}"/>
                </a:ext>
              </a:extLst>
            </p:cNvPr>
            <p:cNvSpPr/>
            <p:nvPr/>
          </p:nvSpPr>
          <p:spPr>
            <a:xfrm>
              <a:off x="-76820" y="5874063"/>
              <a:ext cx="1219661" cy="591486"/>
            </a:xfrm>
            <a:custGeom>
              <a:avLst/>
              <a:gdLst>
                <a:gd name="connsiteX0" fmla="*/ 35574 w 1219661"/>
                <a:gd name="connsiteY0" fmla="*/ 497370 h 591486"/>
                <a:gd name="connsiteX1" fmla="*/ 124801 w 1219661"/>
                <a:gd name="connsiteY1" fmla="*/ 583164 h 591486"/>
                <a:gd name="connsiteX2" fmla="*/ 271080 w 1219661"/>
                <a:gd name="connsiteY2" fmla="*/ 581449 h 591486"/>
                <a:gd name="connsiteX3" fmla="*/ 438380 w 1219661"/>
                <a:gd name="connsiteY3" fmla="*/ 551635 h 591486"/>
                <a:gd name="connsiteX4" fmla="*/ 873572 w 1219661"/>
                <a:gd name="connsiteY4" fmla="*/ 414578 h 591486"/>
                <a:gd name="connsiteX5" fmla="*/ 1080766 w 1219661"/>
                <a:gd name="connsiteY5" fmla="*/ 309051 h 591486"/>
                <a:gd name="connsiteX6" fmla="*/ 1191441 w 1219661"/>
                <a:gd name="connsiteY6" fmla="*/ 223256 h 591486"/>
                <a:gd name="connsiteX7" fmla="*/ 1192943 w 1219661"/>
                <a:gd name="connsiteY7" fmla="*/ 24428 h 591486"/>
                <a:gd name="connsiteX8" fmla="*/ 1177071 w 1219661"/>
                <a:gd name="connsiteY8" fmla="*/ 4051 h 591486"/>
                <a:gd name="connsiteX9" fmla="*/ 1153477 w 1219661"/>
                <a:gd name="connsiteY9" fmla="*/ 619 h 591486"/>
                <a:gd name="connsiteX10" fmla="*/ 132308 w 1219661"/>
                <a:gd name="connsiteY10" fmla="*/ 292964 h 591486"/>
                <a:gd name="connsiteX11" fmla="*/ 56594 w 1219661"/>
                <a:gd name="connsiteY11" fmla="*/ 322349 h 591486"/>
                <a:gd name="connsiteX12" fmla="*/ 11123 w 1219661"/>
                <a:gd name="connsiteY12" fmla="*/ 341439 h 591486"/>
                <a:gd name="connsiteX13" fmla="*/ 35574 w 1219661"/>
                <a:gd name="connsiteY13" fmla="*/ 497370 h 59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9661" h="591486">
                  <a:moveTo>
                    <a:pt x="35574" y="497370"/>
                  </a:moveTo>
                  <a:cubicBezTo>
                    <a:pt x="53691" y="536020"/>
                    <a:pt x="85477" y="566585"/>
                    <a:pt x="124801" y="583164"/>
                  </a:cubicBezTo>
                  <a:cubicBezTo>
                    <a:pt x="171988" y="599251"/>
                    <a:pt x="224751" y="588313"/>
                    <a:pt x="271080" y="581449"/>
                  </a:cubicBezTo>
                  <a:cubicBezTo>
                    <a:pt x="327061" y="573084"/>
                    <a:pt x="383042" y="563003"/>
                    <a:pt x="438380" y="551635"/>
                  </a:cubicBezTo>
                  <a:cubicBezTo>
                    <a:pt x="587769" y="521028"/>
                    <a:pt x="733607" y="475106"/>
                    <a:pt x="873572" y="414578"/>
                  </a:cubicBezTo>
                  <a:cubicBezTo>
                    <a:pt x="944685" y="383585"/>
                    <a:pt x="1013874" y="348345"/>
                    <a:pt x="1080766" y="309051"/>
                  </a:cubicBezTo>
                  <a:cubicBezTo>
                    <a:pt x="1120232" y="285672"/>
                    <a:pt x="1162915" y="262508"/>
                    <a:pt x="1191441" y="223256"/>
                  </a:cubicBezTo>
                  <a:cubicBezTo>
                    <a:pt x="1232408" y="166418"/>
                    <a:pt x="1225116" y="89202"/>
                    <a:pt x="1192943" y="24428"/>
                  </a:cubicBezTo>
                  <a:cubicBezTo>
                    <a:pt x="1189564" y="16341"/>
                    <a:pt x="1184084" y="9306"/>
                    <a:pt x="1177071" y="4051"/>
                  </a:cubicBezTo>
                  <a:cubicBezTo>
                    <a:pt x="1169793" y="362"/>
                    <a:pt x="1161505" y="-839"/>
                    <a:pt x="1153477" y="619"/>
                  </a:cubicBezTo>
                  <a:cubicBezTo>
                    <a:pt x="797859" y="25071"/>
                    <a:pt x="459614" y="150760"/>
                    <a:pt x="132308" y="292964"/>
                  </a:cubicBezTo>
                  <a:cubicBezTo>
                    <a:pt x="107629" y="304139"/>
                    <a:pt x="82353" y="313963"/>
                    <a:pt x="56594" y="322349"/>
                  </a:cubicBezTo>
                  <a:cubicBezTo>
                    <a:pt x="42009" y="326639"/>
                    <a:pt x="21633" y="328140"/>
                    <a:pt x="11123" y="341439"/>
                  </a:cubicBezTo>
                  <a:cubicBezTo>
                    <a:pt x="-17404" y="376400"/>
                    <a:pt x="15627" y="461980"/>
                    <a:pt x="35574" y="497370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6310AAB0-C2AF-4C37-A500-95947E620ED2}"/>
                </a:ext>
              </a:extLst>
            </p:cNvPr>
            <p:cNvSpPr/>
            <p:nvPr/>
          </p:nvSpPr>
          <p:spPr>
            <a:xfrm>
              <a:off x="-69884" y="5849599"/>
              <a:ext cx="1192869" cy="521644"/>
            </a:xfrm>
            <a:custGeom>
              <a:avLst/>
              <a:gdLst>
                <a:gd name="connsiteX0" fmla="*/ 90196 w 1192869"/>
                <a:gd name="connsiteY0" fmla="*/ 277963 h 521644"/>
                <a:gd name="connsiteX1" fmla="*/ 111 w 1192869"/>
                <a:gd name="connsiteY1" fmla="*/ 377699 h 521644"/>
                <a:gd name="connsiteX2" fmla="*/ 10407 w 1192869"/>
                <a:gd name="connsiteY2" fmla="*/ 425529 h 521644"/>
                <a:gd name="connsiteX3" fmla="*/ 117650 w 1192869"/>
                <a:gd name="connsiteY3" fmla="*/ 508965 h 521644"/>
                <a:gd name="connsiteX4" fmla="*/ 255779 w 1192869"/>
                <a:gd name="connsiteY4" fmla="*/ 519903 h 521644"/>
                <a:gd name="connsiteX5" fmla="*/ 534611 w 1192869"/>
                <a:gd name="connsiteY5" fmla="*/ 473789 h 521644"/>
                <a:gd name="connsiteX6" fmla="*/ 816446 w 1192869"/>
                <a:gd name="connsiteY6" fmla="*/ 369978 h 521644"/>
                <a:gd name="connsiteX7" fmla="*/ 951573 w 1192869"/>
                <a:gd name="connsiteY7" fmla="*/ 309064 h 521644"/>
                <a:gd name="connsiteX8" fmla="*/ 1160911 w 1192869"/>
                <a:gd name="connsiteY8" fmla="*/ 147126 h 521644"/>
                <a:gd name="connsiteX9" fmla="*/ 1192870 w 1192869"/>
                <a:gd name="connsiteY9" fmla="*/ 85998 h 521644"/>
                <a:gd name="connsiteX10" fmla="*/ 1146755 w 1192869"/>
                <a:gd name="connsiteY10" fmla="*/ 19721 h 521644"/>
                <a:gd name="connsiteX11" fmla="*/ 1021495 w 1192869"/>
                <a:gd name="connsiteY11" fmla="*/ 1061 h 521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92869" h="521644">
                  <a:moveTo>
                    <a:pt x="90196" y="277963"/>
                  </a:moveTo>
                  <a:cubicBezTo>
                    <a:pt x="49443" y="300913"/>
                    <a:pt x="4401" y="331156"/>
                    <a:pt x="111" y="377699"/>
                  </a:cubicBezTo>
                  <a:cubicBezTo>
                    <a:pt x="-691" y="394257"/>
                    <a:pt x="2859" y="410751"/>
                    <a:pt x="10407" y="425529"/>
                  </a:cubicBezTo>
                  <a:cubicBezTo>
                    <a:pt x="33268" y="466818"/>
                    <a:pt x="72013" y="496953"/>
                    <a:pt x="117650" y="508965"/>
                  </a:cubicBezTo>
                  <a:cubicBezTo>
                    <a:pt x="162718" y="520547"/>
                    <a:pt x="209450" y="524236"/>
                    <a:pt x="255779" y="519903"/>
                  </a:cubicBezTo>
                  <a:cubicBezTo>
                    <a:pt x="350134" y="514820"/>
                    <a:pt x="443641" y="499355"/>
                    <a:pt x="534611" y="473789"/>
                  </a:cubicBezTo>
                  <a:cubicBezTo>
                    <a:pt x="630502" y="444726"/>
                    <a:pt x="724608" y="410044"/>
                    <a:pt x="816446" y="369978"/>
                  </a:cubicBezTo>
                  <a:cubicBezTo>
                    <a:pt x="862132" y="351103"/>
                    <a:pt x="908032" y="332228"/>
                    <a:pt x="951573" y="309064"/>
                  </a:cubicBezTo>
                  <a:cubicBezTo>
                    <a:pt x="1030141" y="267517"/>
                    <a:pt x="1100958" y="212738"/>
                    <a:pt x="1160911" y="147126"/>
                  </a:cubicBezTo>
                  <a:cubicBezTo>
                    <a:pt x="1178602" y="131276"/>
                    <a:pt x="1189957" y="109570"/>
                    <a:pt x="1192870" y="85998"/>
                  </a:cubicBezTo>
                  <a:cubicBezTo>
                    <a:pt x="1190124" y="57363"/>
                    <a:pt x="1172644" y="32247"/>
                    <a:pt x="1146755" y="19721"/>
                  </a:cubicBezTo>
                  <a:cubicBezTo>
                    <a:pt x="1114153" y="-11"/>
                    <a:pt x="1059674" y="-1728"/>
                    <a:pt x="1021495" y="1061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BAD61B4D-6EC7-4D46-B634-514A3EC5EA65}"/>
                </a:ext>
              </a:extLst>
            </p:cNvPr>
            <p:cNvSpPr/>
            <p:nvPr/>
          </p:nvSpPr>
          <p:spPr>
            <a:xfrm>
              <a:off x="201552" y="6483808"/>
              <a:ext cx="946099" cy="651825"/>
            </a:xfrm>
            <a:custGeom>
              <a:avLst/>
              <a:gdLst>
                <a:gd name="connsiteX0" fmla="*/ 898269 w 946099"/>
                <a:gd name="connsiteY0" fmla="*/ 16 h 651825"/>
                <a:gd name="connsiteX1" fmla="*/ 946099 w 946099"/>
                <a:gd name="connsiteY1" fmla="*/ 405395 h 651825"/>
                <a:gd name="connsiteX2" fmla="*/ 809686 w 946099"/>
                <a:gd name="connsiteY2" fmla="*/ 515855 h 651825"/>
                <a:gd name="connsiteX3" fmla="*/ 626729 w 946099"/>
                <a:gd name="connsiteY3" fmla="*/ 590926 h 651825"/>
                <a:gd name="connsiteX4" fmla="*/ 140060 w 946099"/>
                <a:gd name="connsiteY4" fmla="*/ 639185 h 651825"/>
                <a:gd name="connsiteX5" fmla="*/ 0 w 946099"/>
                <a:gd name="connsiteY5" fmla="*/ 250536 h 651825"/>
                <a:gd name="connsiteX6" fmla="*/ 125904 w 946099"/>
                <a:gd name="connsiteY6" fmla="*/ 290216 h 651825"/>
                <a:gd name="connsiteX7" fmla="*/ 300281 w 946099"/>
                <a:gd name="connsiteY7" fmla="*/ 298795 h 651825"/>
                <a:gd name="connsiteX8" fmla="*/ 497608 w 946099"/>
                <a:gd name="connsiteY8" fmla="*/ 258901 h 651825"/>
                <a:gd name="connsiteX9" fmla="*/ 898269 w 946099"/>
                <a:gd name="connsiteY9" fmla="*/ 16 h 651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6099" h="651825">
                  <a:moveTo>
                    <a:pt x="898269" y="16"/>
                  </a:moveTo>
                  <a:cubicBezTo>
                    <a:pt x="914355" y="126778"/>
                    <a:pt x="931085" y="270698"/>
                    <a:pt x="946099" y="405395"/>
                  </a:cubicBezTo>
                  <a:cubicBezTo>
                    <a:pt x="904684" y="446962"/>
                    <a:pt x="858954" y="483983"/>
                    <a:pt x="809686" y="515855"/>
                  </a:cubicBezTo>
                  <a:cubicBezTo>
                    <a:pt x="752114" y="548500"/>
                    <a:pt x="690640" y="573724"/>
                    <a:pt x="626729" y="590926"/>
                  </a:cubicBezTo>
                  <a:cubicBezTo>
                    <a:pt x="469082" y="638542"/>
                    <a:pt x="299423" y="670929"/>
                    <a:pt x="140060" y="639185"/>
                  </a:cubicBezTo>
                  <a:cubicBezTo>
                    <a:pt x="93302" y="511565"/>
                    <a:pt x="42468" y="370434"/>
                    <a:pt x="0" y="250536"/>
                  </a:cubicBezTo>
                  <a:cubicBezTo>
                    <a:pt x="40967" y="259759"/>
                    <a:pt x="105742" y="286569"/>
                    <a:pt x="125904" y="290216"/>
                  </a:cubicBezTo>
                  <a:cubicBezTo>
                    <a:pt x="183465" y="300146"/>
                    <a:pt x="242022" y="303021"/>
                    <a:pt x="300281" y="298795"/>
                  </a:cubicBezTo>
                  <a:cubicBezTo>
                    <a:pt x="367484" y="293927"/>
                    <a:pt x="433792" y="280521"/>
                    <a:pt x="497608" y="258901"/>
                  </a:cubicBezTo>
                  <a:cubicBezTo>
                    <a:pt x="649240" y="204464"/>
                    <a:pt x="786324" y="115881"/>
                    <a:pt x="898269" y="16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B29786D-5D19-4D9C-A994-58EF8B82E6B5}"/>
                </a:ext>
              </a:extLst>
            </p:cNvPr>
            <p:cNvSpPr/>
            <p:nvPr/>
          </p:nvSpPr>
          <p:spPr>
            <a:xfrm>
              <a:off x="29641" y="5720973"/>
              <a:ext cx="975591" cy="558594"/>
            </a:xfrm>
            <a:custGeom>
              <a:avLst/>
              <a:gdLst>
                <a:gd name="connsiteX0" fmla="*/ 975591 w 975591"/>
                <a:gd name="connsiteY0" fmla="*/ 225348 h 558594"/>
                <a:gd name="connsiteX1" fmla="*/ 788559 w 975591"/>
                <a:gd name="connsiteY1" fmla="*/ 1853 h 558594"/>
                <a:gd name="connsiteX2" fmla="*/ 265641 w 975591"/>
                <a:gd name="connsiteY2" fmla="*/ 134835 h 558594"/>
                <a:gd name="connsiteX3" fmla="*/ 78609 w 975591"/>
                <a:gd name="connsiteY3" fmla="*/ 224490 h 558594"/>
                <a:gd name="connsiteX4" fmla="*/ 32709 w 975591"/>
                <a:gd name="connsiteY4" fmla="*/ 267387 h 558594"/>
                <a:gd name="connsiteX5" fmla="*/ 13406 w 975591"/>
                <a:gd name="connsiteY5" fmla="*/ 319507 h 558594"/>
                <a:gd name="connsiteX6" fmla="*/ 10188 w 975591"/>
                <a:gd name="connsiteY6" fmla="*/ 544933 h 558594"/>
                <a:gd name="connsiteX7" fmla="*/ 324196 w 975591"/>
                <a:gd name="connsiteY7" fmla="*/ 532921 h 558594"/>
                <a:gd name="connsiteX8" fmla="*/ 500290 w 975591"/>
                <a:gd name="connsiteY8" fmla="*/ 493027 h 558594"/>
                <a:gd name="connsiteX9" fmla="*/ 729790 w 975591"/>
                <a:gd name="connsiteY9" fmla="*/ 403586 h 558594"/>
                <a:gd name="connsiteX10" fmla="*/ 975591 w 975591"/>
                <a:gd name="connsiteY10" fmla="*/ 225348 h 55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5591" h="558594">
                  <a:moveTo>
                    <a:pt x="975591" y="225348"/>
                  </a:moveTo>
                  <a:cubicBezTo>
                    <a:pt x="949424" y="151994"/>
                    <a:pt x="810008" y="4856"/>
                    <a:pt x="788559" y="1853"/>
                  </a:cubicBezTo>
                  <a:cubicBezTo>
                    <a:pt x="687751" y="-16164"/>
                    <a:pt x="346074" y="103519"/>
                    <a:pt x="265641" y="134835"/>
                  </a:cubicBezTo>
                  <a:cubicBezTo>
                    <a:pt x="200047" y="157399"/>
                    <a:pt x="137284" y="187491"/>
                    <a:pt x="78609" y="224490"/>
                  </a:cubicBezTo>
                  <a:cubicBezTo>
                    <a:pt x="60608" y="235601"/>
                    <a:pt x="45004" y="250185"/>
                    <a:pt x="32709" y="267387"/>
                  </a:cubicBezTo>
                  <a:cubicBezTo>
                    <a:pt x="23331" y="283516"/>
                    <a:pt x="16801" y="301148"/>
                    <a:pt x="13406" y="319507"/>
                  </a:cubicBezTo>
                  <a:cubicBezTo>
                    <a:pt x="-3310" y="393613"/>
                    <a:pt x="-4406" y="470377"/>
                    <a:pt x="10188" y="544933"/>
                  </a:cubicBezTo>
                  <a:cubicBezTo>
                    <a:pt x="113571" y="572172"/>
                    <a:pt x="219527" y="553727"/>
                    <a:pt x="324196" y="532921"/>
                  </a:cubicBezTo>
                  <a:cubicBezTo>
                    <a:pt x="383394" y="521339"/>
                    <a:pt x="442378" y="509757"/>
                    <a:pt x="500290" y="493027"/>
                  </a:cubicBezTo>
                  <a:cubicBezTo>
                    <a:pt x="579002" y="469240"/>
                    <a:pt x="655736" y="439319"/>
                    <a:pt x="729790" y="403586"/>
                  </a:cubicBezTo>
                  <a:cubicBezTo>
                    <a:pt x="822234" y="360474"/>
                    <a:pt x="912532" y="305137"/>
                    <a:pt x="975591" y="225348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EB273660-ED38-4CFC-87E3-3F3EF125E730}"/>
                </a:ext>
              </a:extLst>
            </p:cNvPr>
            <p:cNvSpPr/>
            <p:nvPr/>
          </p:nvSpPr>
          <p:spPr>
            <a:xfrm>
              <a:off x="146429" y="5789944"/>
              <a:ext cx="686141" cy="253190"/>
            </a:xfrm>
            <a:custGeom>
              <a:avLst/>
              <a:gdLst>
                <a:gd name="connsiteX0" fmla="*/ 0 w 686141"/>
                <a:gd name="connsiteY0" fmla="*/ 250751 h 253190"/>
                <a:gd name="connsiteX1" fmla="*/ 142419 w 686141"/>
                <a:gd name="connsiteY1" fmla="*/ 239168 h 253190"/>
                <a:gd name="connsiteX2" fmla="*/ 626086 w 686141"/>
                <a:gd name="connsiteY2" fmla="*/ 58785 h 253190"/>
                <a:gd name="connsiteX3" fmla="*/ 686142 w 686141"/>
                <a:gd name="connsiteY3" fmla="*/ 16 h 253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6141" h="253190">
                  <a:moveTo>
                    <a:pt x="0" y="250751"/>
                  </a:moveTo>
                  <a:cubicBezTo>
                    <a:pt x="47773" y="256327"/>
                    <a:pt x="96174" y="252380"/>
                    <a:pt x="142419" y="239168"/>
                  </a:cubicBezTo>
                  <a:cubicBezTo>
                    <a:pt x="310864" y="200539"/>
                    <a:pt x="473485" y="139883"/>
                    <a:pt x="626086" y="58785"/>
                  </a:cubicBezTo>
                  <a:cubicBezTo>
                    <a:pt x="651610" y="45272"/>
                    <a:pt x="679278" y="28114"/>
                    <a:pt x="686142" y="16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B84D681-394E-4B9A-84EE-439D9A0F0F11}"/>
                </a:ext>
              </a:extLst>
            </p:cNvPr>
            <p:cNvSpPr/>
            <p:nvPr/>
          </p:nvSpPr>
          <p:spPr>
            <a:xfrm>
              <a:off x="210446" y="6444059"/>
              <a:ext cx="466097" cy="260549"/>
            </a:xfrm>
            <a:custGeom>
              <a:avLst/>
              <a:gdLst>
                <a:gd name="connsiteX0" fmla="*/ 37005 w 466097"/>
                <a:gd name="connsiteY0" fmla="*/ 81804 h 260549"/>
                <a:gd name="connsiteX1" fmla="*/ 214386 w 466097"/>
                <a:gd name="connsiteY1" fmla="*/ 67862 h 260549"/>
                <a:gd name="connsiteX2" fmla="*/ 383615 w 466097"/>
                <a:gd name="connsiteY2" fmla="*/ 8664 h 260549"/>
                <a:gd name="connsiteX3" fmla="*/ 439167 w 466097"/>
                <a:gd name="connsiteY3" fmla="*/ 3087 h 260549"/>
                <a:gd name="connsiteX4" fmla="*/ 465764 w 466097"/>
                <a:gd name="connsiteY4" fmla="*/ 57567 h 260549"/>
                <a:gd name="connsiteX5" fmla="*/ 375250 w 466097"/>
                <a:gd name="connsiteY5" fmla="*/ 190119 h 260549"/>
                <a:gd name="connsiteX6" fmla="*/ 106499 w 466097"/>
                <a:gd name="connsiteY6" fmla="*/ 259184 h 260549"/>
                <a:gd name="connsiteX7" fmla="*/ 57382 w 466097"/>
                <a:gd name="connsiteY7" fmla="*/ 247816 h 260549"/>
                <a:gd name="connsiteX8" fmla="*/ 7192 w 466097"/>
                <a:gd name="connsiteY8" fmla="*/ 179610 h 260549"/>
                <a:gd name="connsiteX9" fmla="*/ 757 w 466097"/>
                <a:gd name="connsiteY9" fmla="*/ 91456 h 260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6097" h="260549">
                  <a:moveTo>
                    <a:pt x="37005" y="81804"/>
                  </a:moveTo>
                  <a:cubicBezTo>
                    <a:pt x="96461" y="89418"/>
                    <a:pt x="156847" y="84656"/>
                    <a:pt x="214386" y="67862"/>
                  </a:cubicBezTo>
                  <a:cubicBezTo>
                    <a:pt x="272082" y="52419"/>
                    <a:pt x="327634" y="29684"/>
                    <a:pt x="383615" y="8664"/>
                  </a:cubicBezTo>
                  <a:cubicBezTo>
                    <a:pt x="400673" y="-451"/>
                    <a:pt x="420638" y="-2447"/>
                    <a:pt x="439167" y="3087"/>
                  </a:cubicBezTo>
                  <a:cubicBezTo>
                    <a:pt x="457787" y="14605"/>
                    <a:pt x="468131" y="35797"/>
                    <a:pt x="465764" y="57567"/>
                  </a:cubicBezTo>
                  <a:cubicBezTo>
                    <a:pt x="464262" y="113119"/>
                    <a:pt x="421579" y="159233"/>
                    <a:pt x="375250" y="190119"/>
                  </a:cubicBezTo>
                  <a:cubicBezTo>
                    <a:pt x="295899" y="242519"/>
                    <a:pt x="201283" y="266841"/>
                    <a:pt x="106499" y="259184"/>
                  </a:cubicBezTo>
                  <a:cubicBezTo>
                    <a:pt x="89555" y="258540"/>
                    <a:pt x="72885" y="254680"/>
                    <a:pt x="57382" y="247816"/>
                  </a:cubicBezTo>
                  <a:cubicBezTo>
                    <a:pt x="32004" y="232931"/>
                    <a:pt x="13856" y="208265"/>
                    <a:pt x="7192" y="179610"/>
                  </a:cubicBezTo>
                  <a:cubicBezTo>
                    <a:pt x="858" y="150675"/>
                    <a:pt x="-1308" y="120990"/>
                    <a:pt x="757" y="91456"/>
                  </a:cubicBezTo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C81E38E6-DCB6-4067-B6C3-3B42482E2065}"/>
              </a:ext>
            </a:extLst>
          </p:cNvPr>
          <p:cNvGrpSpPr/>
          <p:nvPr/>
        </p:nvGrpSpPr>
        <p:grpSpPr>
          <a:xfrm rot="20062601">
            <a:off x="10970995" y="1115534"/>
            <a:ext cx="706049" cy="1493867"/>
            <a:chOff x="10011690" y="1604642"/>
            <a:chExt cx="1531578" cy="2595772"/>
          </a:xfrm>
        </p:grpSpPr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779A35C0-9ACA-48A6-942A-FF332E35BAC4}"/>
                </a:ext>
              </a:extLst>
            </p:cNvPr>
            <p:cNvSpPr/>
            <p:nvPr/>
          </p:nvSpPr>
          <p:spPr>
            <a:xfrm>
              <a:off x="10121841" y="2768730"/>
              <a:ext cx="1211523" cy="1431684"/>
            </a:xfrm>
            <a:custGeom>
              <a:avLst/>
              <a:gdLst>
                <a:gd name="connsiteX0" fmla="*/ 1174446 w 1211523"/>
                <a:gd name="connsiteY0" fmla="*/ 237627 h 1431684"/>
                <a:gd name="connsiteX1" fmla="*/ 1101091 w 1211523"/>
                <a:gd name="connsiteY1" fmla="*/ 171137 h 1431684"/>
                <a:gd name="connsiteX2" fmla="*/ 1042107 w 1211523"/>
                <a:gd name="connsiteY2" fmla="*/ 137891 h 1431684"/>
                <a:gd name="connsiteX3" fmla="*/ 1005216 w 1211523"/>
                <a:gd name="connsiteY3" fmla="*/ 120732 h 1431684"/>
                <a:gd name="connsiteX4" fmla="*/ 899902 w 1211523"/>
                <a:gd name="connsiteY4" fmla="*/ 79980 h 1431684"/>
                <a:gd name="connsiteX5" fmla="*/ 895828 w 1211523"/>
                <a:gd name="connsiteY5" fmla="*/ 78478 h 1431684"/>
                <a:gd name="connsiteX6" fmla="*/ 634369 w 1211523"/>
                <a:gd name="connsiteY6" fmla="*/ 15634 h 1431684"/>
                <a:gd name="connsiteX7" fmla="*/ 502460 w 1211523"/>
                <a:gd name="connsiteY7" fmla="*/ 2550 h 1431684"/>
                <a:gd name="connsiteX8" fmla="*/ 430392 w 1211523"/>
                <a:gd name="connsiteY8" fmla="*/ 405 h 1431684"/>
                <a:gd name="connsiteX9" fmla="*/ 187379 w 1211523"/>
                <a:gd name="connsiteY9" fmla="*/ 16063 h 1431684"/>
                <a:gd name="connsiteX10" fmla="*/ 43030 w 1211523"/>
                <a:gd name="connsiteY10" fmla="*/ 172423 h 1431684"/>
                <a:gd name="connsiteX11" fmla="*/ 40671 w 1211523"/>
                <a:gd name="connsiteY11" fmla="*/ 342726 h 1431684"/>
                <a:gd name="connsiteX12" fmla="*/ 28874 w 1211523"/>
                <a:gd name="connsiteY12" fmla="*/ 545844 h 1431684"/>
                <a:gd name="connsiteX13" fmla="*/ 2492 w 1211523"/>
                <a:gd name="connsiteY13" fmla="*/ 996265 h 1431684"/>
                <a:gd name="connsiteX14" fmla="*/ 49894 w 1211523"/>
                <a:gd name="connsiteY14" fmla="*/ 1248287 h 1431684"/>
                <a:gd name="connsiteX15" fmla="*/ 176655 w 1211523"/>
                <a:gd name="connsiteY15" fmla="*/ 1332151 h 1431684"/>
                <a:gd name="connsiteX16" fmla="*/ 820114 w 1211523"/>
                <a:gd name="connsiteY16" fmla="*/ 1422664 h 1431684"/>
                <a:gd name="connsiteX17" fmla="*/ 921780 w 1211523"/>
                <a:gd name="connsiteY17" fmla="*/ 1393280 h 1431684"/>
                <a:gd name="connsiteX18" fmla="*/ 1017442 w 1211523"/>
                <a:gd name="connsiteY18" fmla="*/ 1207535 h 1431684"/>
                <a:gd name="connsiteX19" fmla="*/ 1184312 w 1211523"/>
                <a:gd name="connsiteY19" fmla="*/ 422944 h 1431684"/>
                <a:gd name="connsiteX20" fmla="*/ 1184312 w 1211523"/>
                <a:gd name="connsiteY20" fmla="*/ 422944 h 1431684"/>
                <a:gd name="connsiteX21" fmla="*/ 1174446 w 1211523"/>
                <a:gd name="connsiteY21" fmla="*/ 237627 h 1431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11523" h="1431684">
                  <a:moveTo>
                    <a:pt x="1174446" y="237627"/>
                  </a:moveTo>
                  <a:cubicBezTo>
                    <a:pt x="1153941" y="211481"/>
                    <a:pt x="1129124" y="188982"/>
                    <a:pt x="1101091" y="171137"/>
                  </a:cubicBezTo>
                  <a:cubicBezTo>
                    <a:pt x="1082259" y="158632"/>
                    <a:pt x="1062548" y="147522"/>
                    <a:pt x="1042107" y="137891"/>
                  </a:cubicBezTo>
                  <a:cubicBezTo>
                    <a:pt x="1029882" y="131671"/>
                    <a:pt x="1017442" y="126094"/>
                    <a:pt x="1005216" y="120732"/>
                  </a:cubicBezTo>
                  <a:cubicBezTo>
                    <a:pt x="970469" y="105504"/>
                    <a:pt x="935508" y="91991"/>
                    <a:pt x="899902" y="79980"/>
                  </a:cubicBezTo>
                  <a:cubicBezTo>
                    <a:pt x="898659" y="79208"/>
                    <a:pt x="897265" y="78693"/>
                    <a:pt x="895828" y="78478"/>
                  </a:cubicBezTo>
                  <a:cubicBezTo>
                    <a:pt x="810805" y="49501"/>
                    <a:pt x="723273" y="28460"/>
                    <a:pt x="634369" y="15634"/>
                  </a:cubicBezTo>
                  <a:cubicBezTo>
                    <a:pt x="591472" y="9414"/>
                    <a:pt x="546644" y="4910"/>
                    <a:pt x="502460" y="2550"/>
                  </a:cubicBezTo>
                  <a:cubicBezTo>
                    <a:pt x="478438" y="1263"/>
                    <a:pt x="454415" y="620"/>
                    <a:pt x="430392" y="405"/>
                  </a:cubicBezTo>
                  <a:cubicBezTo>
                    <a:pt x="349081" y="-1525"/>
                    <a:pt x="267769" y="3730"/>
                    <a:pt x="187379" y="16063"/>
                  </a:cubicBezTo>
                  <a:cubicBezTo>
                    <a:pt x="84640" y="35152"/>
                    <a:pt x="1634" y="77620"/>
                    <a:pt x="43030" y="172423"/>
                  </a:cubicBezTo>
                  <a:cubicBezTo>
                    <a:pt x="33378" y="222184"/>
                    <a:pt x="43030" y="306477"/>
                    <a:pt x="40671" y="342726"/>
                  </a:cubicBezTo>
                  <a:cubicBezTo>
                    <a:pt x="36810" y="410503"/>
                    <a:pt x="32735" y="478066"/>
                    <a:pt x="28874" y="545844"/>
                  </a:cubicBezTo>
                  <a:lnTo>
                    <a:pt x="2492" y="996265"/>
                  </a:lnTo>
                  <a:cubicBezTo>
                    <a:pt x="-2655" y="1083776"/>
                    <a:pt x="-5015" y="1180080"/>
                    <a:pt x="49894" y="1248287"/>
                  </a:cubicBezTo>
                  <a:cubicBezTo>
                    <a:pt x="84640" y="1286208"/>
                    <a:pt x="128160" y="1315013"/>
                    <a:pt x="176655" y="1332151"/>
                  </a:cubicBezTo>
                  <a:cubicBezTo>
                    <a:pt x="379624" y="1417731"/>
                    <a:pt x="601403" y="1448918"/>
                    <a:pt x="820114" y="1422664"/>
                  </a:cubicBezTo>
                  <a:cubicBezTo>
                    <a:pt x="855741" y="1420369"/>
                    <a:pt x="890423" y="1410353"/>
                    <a:pt x="921780" y="1393280"/>
                  </a:cubicBezTo>
                  <a:cubicBezTo>
                    <a:pt x="982480" y="1355101"/>
                    <a:pt x="1002427" y="1277457"/>
                    <a:pt x="1017442" y="1207535"/>
                  </a:cubicBezTo>
                  <a:cubicBezTo>
                    <a:pt x="1072929" y="945861"/>
                    <a:pt x="1128546" y="684338"/>
                    <a:pt x="1184312" y="422944"/>
                  </a:cubicBezTo>
                  <a:lnTo>
                    <a:pt x="1184312" y="422944"/>
                  </a:lnTo>
                  <a:cubicBezTo>
                    <a:pt x="1227638" y="370394"/>
                    <a:pt x="1215412" y="291892"/>
                    <a:pt x="1174446" y="23762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813ABCB-6042-49AB-8864-DFE77B5CFE4C}"/>
                </a:ext>
              </a:extLst>
            </p:cNvPr>
            <p:cNvSpPr/>
            <p:nvPr/>
          </p:nvSpPr>
          <p:spPr>
            <a:xfrm>
              <a:off x="10011690" y="2801830"/>
              <a:ext cx="1189149" cy="1305301"/>
            </a:xfrm>
            <a:custGeom>
              <a:avLst/>
              <a:gdLst>
                <a:gd name="connsiteX0" fmla="*/ 2397 w 1189149"/>
                <a:gd name="connsiteY0" fmla="*/ 869863 h 1305301"/>
                <a:gd name="connsiteX1" fmla="*/ 50013 w 1189149"/>
                <a:gd name="connsiteY1" fmla="*/ 1121884 h 1305301"/>
                <a:gd name="connsiteX2" fmla="*/ 176774 w 1189149"/>
                <a:gd name="connsiteY2" fmla="*/ 1205749 h 1305301"/>
                <a:gd name="connsiteX3" fmla="*/ 820233 w 1189149"/>
                <a:gd name="connsiteY3" fmla="*/ 1296262 h 1305301"/>
                <a:gd name="connsiteX4" fmla="*/ 922114 w 1189149"/>
                <a:gd name="connsiteY4" fmla="*/ 1266877 h 1305301"/>
                <a:gd name="connsiteX5" fmla="*/ 1017561 w 1189149"/>
                <a:gd name="connsiteY5" fmla="*/ 1081132 h 1305301"/>
                <a:gd name="connsiteX6" fmla="*/ 1189150 w 1189149"/>
                <a:gd name="connsiteY6" fmla="*/ 275092 h 1305301"/>
                <a:gd name="connsiteX7" fmla="*/ 401341 w 1189149"/>
                <a:gd name="connsiteY7" fmla="*/ 65325 h 1305301"/>
                <a:gd name="connsiteX8" fmla="*/ 53445 w 1189149"/>
                <a:gd name="connsiteY8" fmla="*/ 18781 h 1305301"/>
                <a:gd name="connsiteX9" fmla="*/ 41219 w 1189149"/>
                <a:gd name="connsiteY9" fmla="*/ 216966 h 1305301"/>
                <a:gd name="connsiteX10" fmla="*/ 29208 w 1189149"/>
                <a:gd name="connsiteY10" fmla="*/ 420085 h 1305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89149" h="1305301">
                  <a:moveTo>
                    <a:pt x="2397" y="869863"/>
                  </a:moveTo>
                  <a:cubicBezTo>
                    <a:pt x="-2536" y="957373"/>
                    <a:pt x="-5110" y="1053892"/>
                    <a:pt x="50013" y="1121884"/>
                  </a:cubicBezTo>
                  <a:cubicBezTo>
                    <a:pt x="84759" y="1159806"/>
                    <a:pt x="128279" y="1188611"/>
                    <a:pt x="176774" y="1205749"/>
                  </a:cubicBezTo>
                  <a:cubicBezTo>
                    <a:pt x="379743" y="1291350"/>
                    <a:pt x="601522" y="1322558"/>
                    <a:pt x="820233" y="1296262"/>
                  </a:cubicBezTo>
                  <a:cubicBezTo>
                    <a:pt x="855924" y="1294010"/>
                    <a:pt x="890693" y="1283972"/>
                    <a:pt x="922114" y="1266877"/>
                  </a:cubicBezTo>
                  <a:cubicBezTo>
                    <a:pt x="982814" y="1228699"/>
                    <a:pt x="1002761" y="1151269"/>
                    <a:pt x="1017561" y="1081132"/>
                  </a:cubicBezTo>
                  <a:cubicBezTo>
                    <a:pt x="1074764" y="812445"/>
                    <a:pt x="1131947" y="543780"/>
                    <a:pt x="1189150" y="275092"/>
                  </a:cubicBezTo>
                  <a:cubicBezTo>
                    <a:pt x="929042" y="196162"/>
                    <a:pt x="666447" y="126239"/>
                    <a:pt x="401341" y="65325"/>
                  </a:cubicBezTo>
                  <a:cubicBezTo>
                    <a:pt x="335709" y="50311"/>
                    <a:pt x="91623" y="-37843"/>
                    <a:pt x="53445" y="18781"/>
                  </a:cubicBezTo>
                  <a:cubicBezTo>
                    <a:pt x="28779" y="55244"/>
                    <a:pt x="43793" y="172354"/>
                    <a:pt x="41219" y="216966"/>
                  </a:cubicBezTo>
                  <a:cubicBezTo>
                    <a:pt x="37143" y="284744"/>
                    <a:pt x="33283" y="352522"/>
                    <a:pt x="29208" y="420085"/>
                  </a:cubicBezTo>
                  <a:close/>
                </a:path>
              </a:pathLst>
            </a:custGeom>
            <a:solidFill>
              <a:srgbClr val="40958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0EA06D35-7A8E-4BEB-91AD-4CA10D19F708}"/>
                </a:ext>
              </a:extLst>
            </p:cNvPr>
            <p:cNvSpPr/>
            <p:nvPr/>
          </p:nvSpPr>
          <p:spPr>
            <a:xfrm>
              <a:off x="10044744" y="2676692"/>
              <a:ext cx="1178232" cy="477224"/>
            </a:xfrm>
            <a:custGeom>
              <a:avLst/>
              <a:gdLst>
                <a:gd name="connsiteX0" fmla="*/ 1151377 w 1178232"/>
                <a:gd name="connsiteY0" fmla="*/ 421250 h 477224"/>
                <a:gd name="connsiteX1" fmla="*/ 927668 w 1178232"/>
                <a:gd name="connsiteY1" fmla="*/ 473585 h 477224"/>
                <a:gd name="connsiteX2" fmla="*/ 911581 w 1178232"/>
                <a:gd name="connsiteY2" fmla="*/ 471869 h 477224"/>
                <a:gd name="connsiteX3" fmla="*/ 828575 w 1178232"/>
                <a:gd name="connsiteY3" fmla="*/ 462646 h 477224"/>
                <a:gd name="connsiteX4" fmla="*/ 814848 w 1178232"/>
                <a:gd name="connsiteY4" fmla="*/ 460930 h 477224"/>
                <a:gd name="connsiteX5" fmla="*/ 664708 w 1178232"/>
                <a:gd name="connsiteY5" fmla="*/ 440768 h 477224"/>
                <a:gd name="connsiteX6" fmla="*/ 578913 w 1178232"/>
                <a:gd name="connsiteY6" fmla="*/ 426612 h 477224"/>
                <a:gd name="connsiteX7" fmla="*/ 466951 w 1178232"/>
                <a:gd name="connsiteY7" fmla="*/ 403662 h 477224"/>
                <a:gd name="connsiteX8" fmla="*/ 466951 w 1178232"/>
                <a:gd name="connsiteY8" fmla="*/ 403662 h 477224"/>
                <a:gd name="connsiteX9" fmla="*/ 155518 w 1178232"/>
                <a:gd name="connsiteY9" fmla="*/ 296419 h 477224"/>
                <a:gd name="connsiteX10" fmla="*/ 142434 w 1178232"/>
                <a:gd name="connsiteY10" fmla="*/ 289985 h 477224"/>
                <a:gd name="connsiteX11" fmla="*/ 19962 w 1178232"/>
                <a:gd name="connsiteY11" fmla="*/ 190463 h 477224"/>
                <a:gd name="connsiteX12" fmla="*/ 155518 w 1178232"/>
                <a:gd name="connsiteY12" fmla="*/ 16086 h 477224"/>
                <a:gd name="connsiteX13" fmla="*/ 397458 w 1178232"/>
                <a:gd name="connsiteY13" fmla="*/ 428 h 477224"/>
                <a:gd name="connsiteX14" fmla="*/ 469310 w 1178232"/>
                <a:gd name="connsiteY14" fmla="*/ 2358 h 477224"/>
                <a:gd name="connsiteX15" fmla="*/ 601434 w 1178232"/>
                <a:gd name="connsiteY15" fmla="*/ 15442 h 477224"/>
                <a:gd name="connsiteX16" fmla="*/ 862894 w 1178232"/>
                <a:gd name="connsiteY16" fmla="*/ 78072 h 477224"/>
                <a:gd name="connsiteX17" fmla="*/ 866754 w 1178232"/>
                <a:gd name="connsiteY17" fmla="*/ 79573 h 477224"/>
                <a:gd name="connsiteX18" fmla="*/ 972067 w 1178232"/>
                <a:gd name="connsiteY18" fmla="*/ 120326 h 477224"/>
                <a:gd name="connsiteX19" fmla="*/ 1009172 w 1178232"/>
                <a:gd name="connsiteY19" fmla="*/ 137485 h 477224"/>
                <a:gd name="connsiteX20" fmla="*/ 1068156 w 1178232"/>
                <a:gd name="connsiteY20" fmla="*/ 170730 h 477224"/>
                <a:gd name="connsiteX21" fmla="*/ 1141511 w 1178232"/>
                <a:gd name="connsiteY21" fmla="*/ 237221 h 477224"/>
                <a:gd name="connsiteX22" fmla="*/ 1151377 w 1178232"/>
                <a:gd name="connsiteY22" fmla="*/ 421250 h 477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78232" h="477224">
                  <a:moveTo>
                    <a:pt x="1151377" y="421250"/>
                  </a:moveTo>
                  <a:cubicBezTo>
                    <a:pt x="1102260" y="480877"/>
                    <a:pt x="1009602" y="481735"/>
                    <a:pt x="927668" y="473585"/>
                  </a:cubicBezTo>
                  <a:lnTo>
                    <a:pt x="911581" y="471869"/>
                  </a:lnTo>
                  <a:cubicBezTo>
                    <a:pt x="884128" y="469081"/>
                    <a:pt x="856245" y="465863"/>
                    <a:pt x="828575" y="462646"/>
                  </a:cubicBezTo>
                  <a:lnTo>
                    <a:pt x="814848" y="460930"/>
                  </a:lnTo>
                  <a:cubicBezTo>
                    <a:pt x="764444" y="454925"/>
                    <a:pt x="713825" y="448490"/>
                    <a:pt x="664708" y="440768"/>
                  </a:cubicBezTo>
                  <a:cubicBezTo>
                    <a:pt x="635967" y="436264"/>
                    <a:pt x="607440" y="431760"/>
                    <a:pt x="578913" y="426612"/>
                  </a:cubicBezTo>
                  <a:cubicBezTo>
                    <a:pt x="541164" y="419749"/>
                    <a:pt x="504272" y="412027"/>
                    <a:pt x="466951" y="403662"/>
                  </a:cubicBezTo>
                  <a:lnTo>
                    <a:pt x="466951" y="403662"/>
                  </a:lnTo>
                  <a:cubicBezTo>
                    <a:pt x="359408" y="379811"/>
                    <a:pt x="254931" y="343842"/>
                    <a:pt x="155518" y="296419"/>
                  </a:cubicBezTo>
                  <a:cubicBezTo>
                    <a:pt x="151228" y="294489"/>
                    <a:pt x="146724" y="292344"/>
                    <a:pt x="142434" y="289985"/>
                  </a:cubicBezTo>
                  <a:cubicBezTo>
                    <a:pt x="94174" y="265747"/>
                    <a:pt x="45700" y="235934"/>
                    <a:pt x="19962" y="190463"/>
                  </a:cubicBezTo>
                  <a:cubicBezTo>
                    <a:pt x="-40738" y="83220"/>
                    <a:pt x="46343" y="36247"/>
                    <a:pt x="155518" y="16086"/>
                  </a:cubicBezTo>
                  <a:cubicBezTo>
                    <a:pt x="235542" y="3688"/>
                    <a:pt x="316511" y="-1567"/>
                    <a:pt x="397458" y="428"/>
                  </a:cubicBezTo>
                  <a:cubicBezTo>
                    <a:pt x="421480" y="428"/>
                    <a:pt x="445288" y="428"/>
                    <a:pt x="469310" y="2358"/>
                  </a:cubicBezTo>
                  <a:cubicBezTo>
                    <a:pt x="513495" y="4718"/>
                    <a:pt x="557679" y="9222"/>
                    <a:pt x="601434" y="15442"/>
                  </a:cubicBezTo>
                  <a:cubicBezTo>
                    <a:pt x="690339" y="28204"/>
                    <a:pt x="777849" y="49181"/>
                    <a:pt x="862894" y="78072"/>
                  </a:cubicBezTo>
                  <a:cubicBezTo>
                    <a:pt x="864245" y="78394"/>
                    <a:pt x="865553" y="78887"/>
                    <a:pt x="866754" y="79573"/>
                  </a:cubicBezTo>
                  <a:cubicBezTo>
                    <a:pt x="902358" y="91585"/>
                    <a:pt x="937535" y="105312"/>
                    <a:pt x="972067" y="120326"/>
                  </a:cubicBezTo>
                  <a:cubicBezTo>
                    <a:pt x="984507" y="125903"/>
                    <a:pt x="996948" y="131265"/>
                    <a:pt x="1009172" y="137485"/>
                  </a:cubicBezTo>
                  <a:cubicBezTo>
                    <a:pt x="1029571" y="147201"/>
                    <a:pt x="1049282" y="158311"/>
                    <a:pt x="1068156" y="170730"/>
                  </a:cubicBezTo>
                  <a:cubicBezTo>
                    <a:pt x="1096061" y="188769"/>
                    <a:pt x="1120835" y="211225"/>
                    <a:pt x="1141511" y="237221"/>
                  </a:cubicBezTo>
                  <a:cubicBezTo>
                    <a:pt x="1182478" y="291271"/>
                    <a:pt x="1193846" y="369559"/>
                    <a:pt x="1151377" y="421250"/>
                  </a:cubicBezTo>
                  <a:close/>
                </a:path>
              </a:pathLst>
            </a:custGeom>
            <a:solidFill>
              <a:srgbClr val="297267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8B48B98C-B3BD-41EF-B4F7-F1D393D42D5E}"/>
                </a:ext>
              </a:extLst>
            </p:cNvPr>
            <p:cNvSpPr/>
            <p:nvPr/>
          </p:nvSpPr>
          <p:spPr>
            <a:xfrm>
              <a:off x="10577757" y="2045351"/>
              <a:ext cx="309472" cy="1084962"/>
            </a:xfrm>
            <a:custGeom>
              <a:avLst/>
              <a:gdLst>
                <a:gd name="connsiteX0" fmla="*/ 237008 w 309472"/>
                <a:gd name="connsiteY0" fmla="*/ 1084979 h 1084962"/>
                <a:gd name="connsiteX1" fmla="*/ 85795 w 309472"/>
                <a:gd name="connsiteY1" fmla="*/ 1064817 h 1084962"/>
                <a:gd name="connsiteX2" fmla="*/ 0 w 309472"/>
                <a:gd name="connsiteY2" fmla="*/ 1050875 h 1084962"/>
                <a:gd name="connsiteX3" fmla="*/ 8794 w 309472"/>
                <a:gd name="connsiteY3" fmla="*/ 846684 h 1084962"/>
                <a:gd name="connsiteX4" fmla="*/ 23165 w 309472"/>
                <a:gd name="connsiteY4" fmla="*/ 639061 h 1084962"/>
                <a:gd name="connsiteX5" fmla="*/ 42897 w 309472"/>
                <a:gd name="connsiteY5" fmla="*/ 277223 h 1084962"/>
                <a:gd name="connsiteX6" fmla="*/ 42897 w 309472"/>
                <a:gd name="connsiteY6" fmla="*/ 136091 h 1084962"/>
                <a:gd name="connsiteX7" fmla="*/ 60485 w 309472"/>
                <a:gd name="connsiteY7" fmla="*/ 17695 h 1084962"/>
                <a:gd name="connsiteX8" fmla="*/ 290200 w 309472"/>
                <a:gd name="connsiteY8" fmla="*/ 17695 h 1084962"/>
                <a:gd name="connsiteX9" fmla="*/ 304785 w 309472"/>
                <a:gd name="connsiteY9" fmla="*/ 23915 h 1084962"/>
                <a:gd name="connsiteX10" fmla="*/ 308218 w 309472"/>
                <a:gd name="connsiteY10" fmla="*/ 37856 h 1084962"/>
                <a:gd name="connsiteX11" fmla="*/ 284838 w 309472"/>
                <a:gd name="connsiteY11" fmla="*/ 700834 h 1084962"/>
                <a:gd name="connsiteX12" fmla="*/ 284838 w 309472"/>
                <a:gd name="connsiteY12" fmla="*/ 710700 h 1084962"/>
                <a:gd name="connsiteX13" fmla="*/ 237008 w 309472"/>
                <a:gd name="connsiteY13" fmla="*/ 1084979 h 1084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472" h="1084962">
                  <a:moveTo>
                    <a:pt x="237008" y="1084979"/>
                  </a:moveTo>
                  <a:cubicBezTo>
                    <a:pt x="186604" y="1079187"/>
                    <a:pt x="136199" y="1072753"/>
                    <a:pt x="85795" y="1064817"/>
                  </a:cubicBezTo>
                  <a:cubicBezTo>
                    <a:pt x="57054" y="1060527"/>
                    <a:pt x="28527" y="1055809"/>
                    <a:pt x="0" y="1050875"/>
                  </a:cubicBezTo>
                  <a:cubicBezTo>
                    <a:pt x="1287" y="982669"/>
                    <a:pt x="4505" y="914676"/>
                    <a:pt x="8794" y="846684"/>
                  </a:cubicBezTo>
                  <a:cubicBezTo>
                    <a:pt x="13084" y="778692"/>
                    <a:pt x="18017" y="708341"/>
                    <a:pt x="23165" y="639061"/>
                  </a:cubicBezTo>
                  <a:cubicBezTo>
                    <a:pt x="32173" y="518735"/>
                    <a:pt x="40753" y="397979"/>
                    <a:pt x="42897" y="277223"/>
                  </a:cubicBezTo>
                  <a:cubicBezTo>
                    <a:pt x="43905" y="230036"/>
                    <a:pt x="43905" y="182999"/>
                    <a:pt x="42897" y="136091"/>
                  </a:cubicBezTo>
                  <a:cubicBezTo>
                    <a:pt x="42897" y="109924"/>
                    <a:pt x="42897" y="37427"/>
                    <a:pt x="60485" y="17695"/>
                  </a:cubicBezTo>
                  <a:cubicBezTo>
                    <a:pt x="92658" y="-18768"/>
                    <a:pt x="246016" y="11474"/>
                    <a:pt x="290200" y="17695"/>
                  </a:cubicBezTo>
                  <a:cubicBezTo>
                    <a:pt x="295649" y="17988"/>
                    <a:pt x="300796" y="20191"/>
                    <a:pt x="304785" y="23915"/>
                  </a:cubicBezTo>
                  <a:cubicBezTo>
                    <a:pt x="307317" y="28108"/>
                    <a:pt x="308517" y="32970"/>
                    <a:pt x="308218" y="37856"/>
                  </a:cubicBezTo>
                  <a:cubicBezTo>
                    <a:pt x="312764" y="259120"/>
                    <a:pt x="304957" y="480449"/>
                    <a:pt x="284838" y="700834"/>
                  </a:cubicBezTo>
                  <a:cubicBezTo>
                    <a:pt x="284838" y="704051"/>
                    <a:pt x="284838" y="707483"/>
                    <a:pt x="284838" y="710700"/>
                  </a:cubicBezTo>
                  <a:cubicBezTo>
                    <a:pt x="272676" y="836239"/>
                    <a:pt x="256740" y="961006"/>
                    <a:pt x="237008" y="1084979"/>
                  </a:cubicBezTo>
                  <a:close/>
                </a:path>
              </a:pathLst>
            </a:custGeom>
            <a:solidFill>
              <a:srgbClr val="332F29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CAAF2AAF-6C4C-41E2-A9AA-724E82CA18B1}"/>
                </a:ext>
              </a:extLst>
            </p:cNvPr>
            <p:cNvSpPr/>
            <p:nvPr/>
          </p:nvSpPr>
          <p:spPr>
            <a:xfrm>
              <a:off x="10638774" y="1826543"/>
              <a:ext cx="305743" cy="227693"/>
            </a:xfrm>
            <a:custGeom>
              <a:avLst/>
              <a:gdLst>
                <a:gd name="connsiteX0" fmla="*/ 88695 w 305743"/>
                <a:gd name="connsiteY0" fmla="*/ 207119 h 227693"/>
                <a:gd name="connsiteX1" fmla="*/ 86979 w 305743"/>
                <a:gd name="connsiteY1" fmla="*/ 79714 h 227693"/>
                <a:gd name="connsiteX2" fmla="*/ 5689 w 305743"/>
                <a:gd name="connsiteY2" fmla="*/ 47970 h 227693"/>
                <a:gd name="connsiteX3" fmla="*/ 112 w 305743"/>
                <a:gd name="connsiteY3" fmla="*/ 29524 h 227693"/>
                <a:gd name="connsiteX4" fmla="*/ 27781 w 305743"/>
                <a:gd name="connsiteY4" fmla="*/ 9791 h 227693"/>
                <a:gd name="connsiteX5" fmla="*/ 266075 w 305743"/>
                <a:gd name="connsiteY5" fmla="*/ 11078 h 227693"/>
                <a:gd name="connsiteX6" fmla="*/ 293314 w 305743"/>
                <a:gd name="connsiteY6" fmla="*/ 18156 h 227693"/>
                <a:gd name="connsiteX7" fmla="*/ 305540 w 305743"/>
                <a:gd name="connsiteY7" fmla="*/ 41750 h 227693"/>
                <a:gd name="connsiteX8" fmla="*/ 284091 w 305743"/>
                <a:gd name="connsiteY8" fmla="*/ 61268 h 227693"/>
                <a:gd name="connsiteX9" fmla="*/ 183283 w 305743"/>
                <a:gd name="connsiteY9" fmla="*/ 81001 h 227693"/>
                <a:gd name="connsiteX10" fmla="*/ 166553 w 305743"/>
                <a:gd name="connsiteY10" fmla="*/ 227709 h 227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5743" h="227693">
                  <a:moveTo>
                    <a:pt x="88695" y="207119"/>
                  </a:moveTo>
                  <a:cubicBezTo>
                    <a:pt x="88695" y="164221"/>
                    <a:pt x="87622" y="121324"/>
                    <a:pt x="86979" y="79714"/>
                  </a:cubicBezTo>
                  <a:cubicBezTo>
                    <a:pt x="57165" y="76925"/>
                    <a:pt x="22633" y="72421"/>
                    <a:pt x="5689" y="47970"/>
                  </a:cubicBezTo>
                  <a:cubicBezTo>
                    <a:pt x="1484" y="42786"/>
                    <a:pt x="-510" y="36164"/>
                    <a:pt x="112" y="29524"/>
                  </a:cubicBezTo>
                  <a:cubicBezTo>
                    <a:pt x="2257" y="17727"/>
                    <a:pt x="15983" y="12365"/>
                    <a:pt x="27781" y="9791"/>
                  </a:cubicBezTo>
                  <a:cubicBezTo>
                    <a:pt x="105639" y="-7582"/>
                    <a:pt x="186715" y="1641"/>
                    <a:pt x="266075" y="11078"/>
                  </a:cubicBezTo>
                  <a:cubicBezTo>
                    <a:pt x="275534" y="11550"/>
                    <a:pt x="284821" y="13959"/>
                    <a:pt x="293314" y="18156"/>
                  </a:cubicBezTo>
                  <a:cubicBezTo>
                    <a:pt x="301937" y="22669"/>
                    <a:pt x="306827" y="32098"/>
                    <a:pt x="305540" y="41750"/>
                  </a:cubicBezTo>
                  <a:cubicBezTo>
                    <a:pt x="303610" y="51401"/>
                    <a:pt x="293958" y="57193"/>
                    <a:pt x="284091" y="61268"/>
                  </a:cubicBezTo>
                  <a:cubicBezTo>
                    <a:pt x="252391" y="75278"/>
                    <a:pt x="217944" y="82022"/>
                    <a:pt x="183283" y="81001"/>
                  </a:cubicBezTo>
                  <a:cubicBezTo>
                    <a:pt x="171722" y="129033"/>
                    <a:pt x="166103" y="178304"/>
                    <a:pt x="166553" y="22770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A6806DE-CA18-435D-9F1A-A05829110B34}"/>
                </a:ext>
              </a:extLst>
            </p:cNvPr>
            <p:cNvSpPr/>
            <p:nvPr/>
          </p:nvSpPr>
          <p:spPr>
            <a:xfrm>
              <a:off x="10629234" y="2231402"/>
              <a:ext cx="250948" cy="28526"/>
            </a:xfrm>
            <a:custGeom>
              <a:avLst/>
              <a:gdLst>
                <a:gd name="connsiteX0" fmla="*/ 0 w 250948"/>
                <a:gd name="connsiteY0" fmla="*/ 16 h 28526"/>
                <a:gd name="connsiteX1" fmla="*/ 250949 w 250948"/>
                <a:gd name="connsiteY1" fmla="*/ 28543 h 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0948" h="28526">
                  <a:moveTo>
                    <a:pt x="0" y="16"/>
                  </a:moveTo>
                  <a:cubicBezTo>
                    <a:pt x="83220" y="12242"/>
                    <a:pt x="167085" y="21465"/>
                    <a:pt x="250949" y="28543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A5D69441-12E1-49FE-A4BE-94B4CF11BA87}"/>
                </a:ext>
              </a:extLst>
            </p:cNvPr>
            <p:cNvSpPr/>
            <p:nvPr/>
          </p:nvSpPr>
          <p:spPr>
            <a:xfrm>
              <a:off x="10890049" y="2121527"/>
              <a:ext cx="88180" cy="409519"/>
            </a:xfrm>
            <a:custGeom>
              <a:avLst/>
              <a:gdLst>
                <a:gd name="connsiteX0" fmla="*/ 5577 w 88180"/>
                <a:gd name="connsiteY0" fmla="*/ 3291 h 409519"/>
                <a:gd name="connsiteX1" fmla="*/ 63917 w 88180"/>
                <a:gd name="connsiteY1" fmla="*/ 22380 h 409519"/>
                <a:gd name="connsiteX2" fmla="*/ 81505 w 88180"/>
                <a:gd name="connsiteY2" fmla="*/ 86726 h 409519"/>
                <a:gd name="connsiteX3" fmla="*/ 85795 w 88180"/>
                <a:gd name="connsiteY3" fmla="*/ 182387 h 409519"/>
                <a:gd name="connsiteX4" fmla="*/ 88154 w 88180"/>
                <a:gd name="connsiteY4" fmla="*/ 380572 h 409519"/>
                <a:gd name="connsiteX5" fmla="*/ 71210 w 88180"/>
                <a:gd name="connsiteY5" fmla="*/ 409528 h 409519"/>
                <a:gd name="connsiteX6" fmla="*/ 54050 w 88180"/>
                <a:gd name="connsiteY6" fmla="*/ 388079 h 409519"/>
                <a:gd name="connsiteX7" fmla="*/ 30886 w 88180"/>
                <a:gd name="connsiteY7" fmla="*/ 120829 h 409519"/>
                <a:gd name="connsiteX8" fmla="*/ 0 w 88180"/>
                <a:gd name="connsiteY8" fmla="*/ 64419 h 40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180" h="409519">
                  <a:moveTo>
                    <a:pt x="5577" y="3291"/>
                  </a:moveTo>
                  <a:cubicBezTo>
                    <a:pt x="27090" y="-5038"/>
                    <a:pt x="51498" y="2948"/>
                    <a:pt x="63917" y="22380"/>
                  </a:cubicBezTo>
                  <a:cubicBezTo>
                    <a:pt x="75242" y="41963"/>
                    <a:pt x="81290" y="64119"/>
                    <a:pt x="81505" y="86726"/>
                  </a:cubicBezTo>
                  <a:cubicBezTo>
                    <a:pt x="84078" y="118470"/>
                    <a:pt x="84936" y="151072"/>
                    <a:pt x="85795" y="182387"/>
                  </a:cubicBezTo>
                  <a:cubicBezTo>
                    <a:pt x="87296" y="248449"/>
                    <a:pt x="88368" y="314511"/>
                    <a:pt x="88154" y="380572"/>
                  </a:cubicBezTo>
                  <a:cubicBezTo>
                    <a:pt x="88154" y="393013"/>
                    <a:pt x="83649" y="409957"/>
                    <a:pt x="71210" y="409528"/>
                  </a:cubicBezTo>
                  <a:cubicBezTo>
                    <a:pt x="58769" y="409099"/>
                    <a:pt x="56410" y="398160"/>
                    <a:pt x="54050" y="388079"/>
                  </a:cubicBezTo>
                  <a:cubicBezTo>
                    <a:pt x="30672" y="302285"/>
                    <a:pt x="43970" y="209412"/>
                    <a:pt x="30886" y="120829"/>
                  </a:cubicBezTo>
                  <a:cubicBezTo>
                    <a:pt x="30543" y="98072"/>
                    <a:pt x="18982" y="76967"/>
                    <a:pt x="0" y="6441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D6E518C-AFF4-4758-9B08-F5508F2F4A6E}"/>
                </a:ext>
              </a:extLst>
            </p:cNvPr>
            <p:cNvSpPr/>
            <p:nvPr/>
          </p:nvSpPr>
          <p:spPr>
            <a:xfrm>
              <a:off x="10648793" y="2342660"/>
              <a:ext cx="68123" cy="726310"/>
            </a:xfrm>
            <a:custGeom>
              <a:avLst/>
              <a:gdLst>
                <a:gd name="connsiteX0" fmla="*/ 1890 w 68123"/>
                <a:gd name="connsiteY0" fmla="*/ 432052 h 726310"/>
                <a:gd name="connsiteX1" fmla="*/ 21837 w 68123"/>
                <a:gd name="connsiteY1" fmla="*/ 726327 h 726310"/>
                <a:gd name="connsiteX2" fmla="*/ 48647 w 68123"/>
                <a:gd name="connsiteY2" fmla="*/ 605357 h 726310"/>
                <a:gd name="connsiteX3" fmla="*/ 66879 w 68123"/>
                <a:gd name="connsiteY3" fmla="*/ 176384 h 726310"/>
                <a:gd name="connsiteX4" fmla="*/ 40926 w 68123"/>
                <a:gd name="connsiteY4" fmla="*/ 76 h 726310"/>
                <a:gd name="connsiteX5" fmla="*/ 9611 w 68123"/>
                <a:gd name="connsiteY5" fmla="*/ 169735 h 726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123" h="726310">
                  <a:moveTo>
                    <a:pt x="1890" y="432052"/>
                  </a:moveTo>
                  <a:cubicBezTo>
                    <a:pt x="-1114" y="530715"/>
                    <a:pt x="-3902" y="631095"/>
                    <a:pt x="21837" y="726327"/>
                  </a:cubicBezTo>
                  <a:cubicBezTo>
                    <a:pt x="39510" y="688448"/>
                    <a:pt x="48669" y="647160"/>
                    <a:pt x="48647" y="605357"/>
                  </a:cubicBezTo>
                  <a:cubicBezTo>
                    <a:pt x="58942" y="462938"/>
                    <a:pt x="70096" y="320304"/>
                    <a:pt x="66879" y="176384"/>
                  </a:cubicBezTo>
                  <a:cubicBezTo>
                    <a:pt x="66879" y="145927"/>
                    <a:pt x="76745" y="2864"/>
                    <a:pt x="40926" y="76"/>
                  </a:cubicBezTo>
                  <a:cubicBezTo>
                    <a:pt x="-5618" y="-3356"/>
                    <a:pt x="10469" y="141422"/>
                    <a:pt x="9611" y="169735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7EA096E-E178-4C76-9FDD-2E61A89F0C18}"/>
                </a:ext>
              </a:extLst>
            </p:cNvPr>
            <p:cNvSpPr/>
            <p:nvPr/>
          </p:nvSpPr>
          <p:spPr>
            <a:xfrm>
              <a:off x="10708379" y="2404716"/>
              <a:ext cx="560003" cy="745545"/>
            </a:xfrm>
            <a:custGeom>
              <a:avLst/>
              <a:gdLst>
                <a:gd name="connsiteX0" fmla="*/ 164940 w 560003"/>
                <a:gd name="connsiteY0" fmla="*/ 734623 h 745545"/>
                <a:gd name="connsiteX1" fmla="*/ 247946 w 560003"/>
                <a:gd name="connsiteY1" fmla="*/ 743846 h 745545"/>
                <a:gd name="connsiteX2" fmla="*/ 264033 w 560003"/>
                <a:gd name="connsiteY2" fmla="*/ 745561 h 745545"/>
                <a:gd name="connsiteX3" fmla="*/ 300066 w 560003"/>
                <a:gd name="connsiteY3" fmla="*/ 667274 h 745545"/>
                <a:gd name="connsiteX4" fmla="*/ 380499 w 560003"/>
                <a:gd name="connsiteY4" fmla="*/ 495685 h 745545"/>
                <a:gd name="connsiteX5" fmla="*/ 404521 w 560003"/>
                <a:gd name="connsiteY5" fmla="*/ 441420 h 745545"/>
                <a:gd name="connsiteX6" fmla="*/ 526779 w 560003"/>
                <a:gd name="connsiteY6" fmla="*/ 144142 h 745545"/>
                <a:gd name="connsiteX7" fmla="*/ 559810 w 560003"/>
                <a:gd name="connsiteY7" fmla="*/ 58347 h 745545"/>
                <a:gd name="connsiteX8" fmla="*/ 552302 w 560003"/>
                <a:gd name="connsiteY8" fmla="*/ 44406 h 745545"/>
                <a:gd name="connsiteX9" fmla="*/ 495035 w 560003"/>
                <a:gd name="connsiteY9" fmla="*/ 6013 h 745545"/>
                <a:gd name="connsiteX10" fmla="*/ 400232 w 560003"/>
                <a:gd name="connsiteY10" fmla="*/ 43333 h 745545"/>
                <a:gd name="connsiteX11" fmla="*/ 203119 w 560003"/>
                <a:gd name="connsiteY11" fmla="*/ 351121 h 745545"/>
                <a:gd name="connsiteX12" fmla="*/ 199472 w 560003"/>
                <a:gd name="connsiteY12" fmla="*/ 357341 h 745545"/>
                <a:gd name="connsiteX13" fmla="*/ 198185 w 560003"/>
                <a:gd name="connsiteY13" fmla="*/ 359486 h 745545"/>
                <a:gd name="connsiteX14" fmla="*/ 0 w 560003"/>
                <a:gd name="connsiteY14" fmla="*/ 712745 h 745545"/>
                <a:gd name="connsiteX15" fmla="*/ 150141 w 560003"/>
                <a:gd name="connsiteY15" fmla="*/ 732907 h 745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60003" h="745545">
                  <a:moveTo>
                    <a:pt x="164940" y="734623"/>
                  </a:moveTo>
                  <a:cubicBezTo>
                    <a:pt x="192610" y="737840"/>
                    <a:pt x="220493" y="741057"/>
                    <a:pt x="247946" y="743846"/>
                  </a:cubicBezTo>
                  <a:lnTo>
                    <a:pt x="264033" y="745561"/>
                  </a:lnTo>
                  <a:cubicBezTo>
                    <a:pt x="280763" y="709528"/>
                    <a:pt x="296635" y="674137"/>
                    <a:pt x="300066" y="667274"/>
                  </a:cubicBezTo>
                  <a:cubicBezTo>
                    <a:pt x="327736" y="610650"/>
                    <a:pt x="354332" y="553811"/>
                    <a:pt x="380499" y="495685"/>
                  </a:cubicBezTo>
                  <a:cubicBezTo>
                    <a:pt x="388649" y="477668"/>
                    <a:pt x="396585" y="459651"/>
                    <a:pt x="404521" y="441420"/>
                  </a:cubicBezTo>
                  <a:cubicBezTo>
                    <a:pt x="447418" y="343464"/>
                    <a:pt x="488171" y="244371"/>
                    <a:pt x="526779" y="144142"/>
                  </a:cubicBezTo>
                  <a:cubicBezTo>
                    <a:pt x="534501" y="123980"/>
                    <a:pt x="562599" y="77866"/>
                    <a:pt x="559810" y="58347"/>
                  </a:cubicBezTo>
                  <a:cubicBezTo>
                    <a:pt x="558695" y="53071"/>
                    <a:pt x="556099" y="48245"/>
                    <a:pt x="552302" y="44406"/>
                  </a:cubicBezTo>
                  <a:cubicBezTo>
                    <a:pt x="536173" y="27676"/>
                    <a:pt x="516655" y="14571"/>
                    <a:pt x="495035" y="6013"/>
                  </a:cubicBezTo>
                  <a:cubicBezTo>
                    <a:pt x="452138" y="-10932"/>
                    <a:pt x="425542" y="10088"/>
                    <a:pt x="400232" y="43333"/>
                  </a:cubicBezTo>
                  <a:cubicBezTo>
                    <a:pt x="328936" y="142254"/>
                    <a:pt x="263132" y="244993"/>
                    <a:pt x="203119" y="351121"/>
                  </a:cubicBezTo>
                  <a:cubicBezTo>
                    <a:pt x="201833" y="353051"/>
                    <a:pt x="200759" y="355196"/>
                    <a:pt x="199472" y="357341"/>
                  </a:cubicBezTo>
                  <a:cubicBezTo>
                    <a:pt x="198958" y="358006"/>
                    <a:pt x="198530" y="358735"/>
                    <a:pt x="198185" y="359486"/>
                  </a:cubicBezTo>
                  <a:cubicBezTo>
                    <a:pt x="128692" y="475588"/>
                    <a:pt x="62630" y="593341"/>
                    <a:pt x="0" y="712745"/>
                  </a:cubicBezTo>
                  <a:cubicBezTo>
                    <a:pt x="50191" y="720467"/>
                    <a:pt x="100809" y="726901"/>
                    <a:pt x="150141" y="732907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D46F932A-A87A-4CD4-80AB-786FC33FC301}"/>
                </a:ext>
              </a:extLst>
            </p:cNvPr>
            <p:cNvSpPr/>
            <p:nvPr/>
          </p:nvSpPr>
          <p:spPr>
            <a:xfrm>
              <a:off x="10872891" y="2444534"/>
              <a:ext cx="386297" cy="693501"/>
            </a:xfrm>
            <a:custGeom>
              <a:avLst/>
              <a:gdLst>
                <a:gd name="connsiteX0" fmla="*/ 353044 w 386297"/>
                <a:gd name="connsiteY0" fmla="*/ 103894 h 693501"/>
                <a:gd name="connsiteX1" fmla="*/ 230786 w 386297"/>
                <a:gd name="connsiteY1" fmla="*/ 401387 h 693501"/>
                <a:gd name="connsiteX2" fmla="*/ 206764 w 386297"/>
                <a:gd name="connsiteY2" fmla="*/ 455437 h 693501"/>
                <a:gd name="connsiteX3" fmla="*/ 126332 w 386297"/>
                <a:gd name="connsiteY3" fmla="*/ 627026 h 693501"/>
                <a:gd name="connsiteX4" fmla="*/ 96304 w 386297"/>
                <a:gd name="connsiteY4" fmla="*/ 693517 h 693501"/>
                <a:gd name="connsiteX5" fmla="*/ 0 w 386297"/>
                <a:gd name="connsiteY5" fmla="*/ 679361 h 693501"/>
                <a:gd name="connsiteX6" fmla="*/ 87510 w 386297"/>
                <a:gd name="connsiteY6" fmla="*/ 526432 h 693501"/>
                <a:gd name="connsiteX7" fmla="*/ 171803 w 386297"/>
                <a:gd name="connsiteY7" fmla="*/ 368785 h 693501"/>
                <a:gd name="connsiteX8" fmla="*/ 271325 w 386297"/>
                <a:gd name="connsiteY8" fmla="*/ 146792 h 693501"/>
                <a:gd name="connsiteX9" fmla="*/ 318727 w 386297"/>
                <a:gd name="connsiteY9" fmla="*/ 16169 h 693501"/>
                <a:gd name="connsiteX10" fmla="*/ 378568 w 386297"/>
                <a:gd name="connsiteY10" fmla="*/ 3300 h 693501"/>
                <a:gd name="connsiteX11" fmla="*/ 386076 w 386297"/>
                <a:gd name="connsiteY11" fmla="*/ 17242 h 693501"/>
                <a:gd name="connsiteX12" fmla="*/ 353044 w 386297"/>
                <a:gd name="connsiteY12" fmla="*/ 103894 h 693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6297" h="693501">
                  <a:moveTo>
                    <a:pt x="353044" y="103894"/>
                  </a:moveTo>
                  <a:cubicBezTo>
                    <a:pt x="314866" y="203995"/>
                    <a:pt x="274113" y="303152"/>
                    <a:pt x="230786" y="401387"/>
                  </a:cubicBezTo>
                  <a:cubicBezTo>
                    <a:pt x="222850" y="419618"/>
                    <a:pt x="214915" y="437421"/>
                    <a:pt x="206764" y="455437"/>
                  </a:cubicBezTo>
                  <a:cubicBezTo>
                    <a:pt x="180812" y="512920"/>
                    <a:pt x="154001" y="569544"/>
                    <a:pt x="126332" y="627026"/>
                  </a:cubicBezTo>
                  <a:cubicBezTo>
                    <a:pt x="123115" y="634105"/>
                    <a:pt x="113034" y="657269"/>
                    <a:pt x="96304" y="693517"/>
                  </a:cubicBezTo>
                  <a:cubicBezTo>
                    <a:pt x="90727" y="693517"/>
                    <a:pt x="27668" y="682793"/>
                    <a:pt x="0" y="679361"/>
                  </a:cubicBezTo>
                  <a:cubicBezTo>
                    <a:pt x="32386" y="623595"/>
                    <a:pt x="55981" y="582628"/>
                    <a:pt x="87510" y="526432"/>
                  </a:cubicBezTo>
                  <a:cubicBezTo>
                    <a:pt x="116466" y="474312"/>
                    <a:pt x="144992" y="422192"/>
                    <a:pt x="171803" y="368785"/>
                  </a:cubicBezTo>
                  <a:cubicBezTo>
                    <a:pt x="208695" y="296503"/>
                    <a:pt x="241919" y="222419"/>
                    <a:pt x="271325" y="146792"/>
                  </a:cubicBezTo>
                  <a:cubicBezTo>
                    <a:pt x="284408" y="112474"/>
                    <a:pt x="291486" y="42766"/>
                    <a:pt x="318727" y="16169"/>
                  </a:cubicBezTo>
                  <a:cubicBezTo>
                    <a:pt x="334683" y="1005"/>
                    <a:pt x="357784" y="-3949"/>
                    <a:pt x="378568" y="3300"/>
                  </a:cubicBezTo>
                  <a:cubicBezTo>
                    <a:pt x="382428" y="7075"/>
                    <a:pt x="385066" y="11944"/>
                    <a:pt x="386076" y="17242"/>
                  </a:cubicBezTo>
                  <a:cubicBezTo>
                    <a:pt x="389077" y="37404"/>
                    <a:pt x="360765" y="83518"/>
                    <a:pt x="353044" y="103894"/>
                  </a:cubicBezTo>
                  <a:close/>
                </a:path>
              </a:pathLst>
            </a:custGeom>
            <a:solidFill>
              <a:srgbClr val="D67A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EDE06E35-E18A-4593-81A0-E362B7D28AE8}"/>
                </a:ext>
              </a:extLst>
            </p:cNvPr>
            <p:cNvSpPr/>
            <p:nvPr/>
          </p:nvSpPr>
          <p:spPr>
            <a:xfrm>
              <a:off x="11084807" y="1939271"/>
              <a:ext cx="458461" cy="612009"/>
            </a:xfrm>
            <a:custGeom>
              <a:avLst/>
              <a:gdLst>
                <a:gd name="connsiteX0" fmla="*/ 238291 w 458461"/>
                <a:gd name="connsiteY0" fmla="*/ 113479 h 612009"/>
                <a:gd name="connsiteX1" fmla="*/ 98231 w 458461"/>
                <a:gd name="connsiteY1" fmla="*/ 199274 h 612009"/>
                <a:gd name="connsiteX2" fmla="*/ 7289 w 458461"/>
                <a:gd name="connsiteY2" fmla="*/ 334615 h 612009"/>
                <a:gd name="connsiteX3" fmla="*/ 210 w 458461"/>
                <a:gd name="connsiteY3" fmla="*/ 411186 h 612009"/>
                <a:gd name="connsiteX4" fmla="*/ 11149 w 458461"/>
                <a:gd name="connsiteY4" fmla="*/ 491833 h 612009"/>
                <a:gd name="connsiteX5" fmla="*/ 229068 w 458461"/>
                <a:gd name="connsiteY5" fmla="*/ 608299 h 612009"/>
                <a:gd name="connsiteX6" fmla="*/ 413311 w 458461"/>
                <a:gd name="connsiteY6" fmla="*/ 428560 h 612009"/>
                <a:gd name="connsiteX7" fmla="*/ 432401 w 458461"/>
                <a:gd name="connsiteY7" fmla="*/ 306303 h 612009"/>
                <a:gd name="connsiteX8" fmla="*/ 445699 w 458461"/>
                <a:gd name="connsiteY8" fmla="*/ 151229 h 612009"/>
                <a:gd name="connsiteX9" fmla="*/ 457066 w 458461"/>
                <a:gd name="connsiteY9" fmla="*/ 16 h 612009"/>
                <a:gd name="connsiteX10" fmla="*/ 238291 w 458461"/>
                <a:gd name="connsiteY10" fmla="*/ 113479 h 61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8461" h="612009">
                  <a:moveTo>
                    <a:pt x="238291" y="113479"/>
                  </a:moveTo>
                  <a:cubicBezTo>
                    <a:pt x="188679" y="137017"/>
                    <a:pt x="141729" y="165778"/>
                    <a:pt x="98231" y="199274"/>
                  </a:cubicBezTo>
                  <a:cubicBezTo>
                    <a:pt x="54346" y="233613"/>
                    <a:pt x="22518" y="281015"/>
                    <a:pt x="7289" y="334615"/>
                  </a:cubicBezTo>
                  <a:cubicBezTo>
                    <a:pt x="1604" y="359731"/>
                    <a:pt x="-755" y="385469"/>
                    <a:pt x="210" y="411186"/>
                  </a:cubicBezTo>
                  <a:cubicBezTo>
                    <a:pt x="-368" y="438469"/>
                    <a:pt x="3342" y="465687"/>
                    <a:pt x="11149" y="491833"/>
                  </a:cubicBezTo>
                  <a:cubicBezTo>
                    <a:pt x="39676" y="577628"/>
                    <a:pt x="140913" y="626316"/>
                    <a:pt x="229068" y="608299"/>
                  </a:cubicBezTo>
                  <a:cubicBezTo>
                    <a:pt x="317222" y="590283"/>
                    <a:pt x="387572" y="514783"/>
                    <a:pt x="413311" y="428560"/>
                  </a:cubicBezTo>
                  <a:cubicBezTo>
                    <a:pt x="423757" y="388558"/>
                    <a:pt x="430149" y="347591"/>
                    <a:pt x="432401" y="306303"/>
                  </a:cubicBezTo>
                  <a:cubicBezTo>
                    <a:pt x="436905" y="254611"/>
                    <a:pt x="441194" y="202920"/>
                    <a:pt x="445699" y="151229"/>
                  </a:cubicBezTo>
                  <a:cubicBezTo>
                    <a:pt x="449989" y="103184"/>
                    <a:pt x="462643" y="47418"/>
                    <a:pt x="457066" y="16"/>
                  </a:cubicBezTo>
                  <a:cubicBezTo>
                    <a:pt x="382210" y="23610"/>
                    <a:pt x="307569" y="76802"/>
                    <a:pt x="238291" y="113479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83EDAD3-4634-4AC3-A26A-ABFC1EFF4E28}"/>
                </a:ext>
              </a:extLst>
            </p:cNvPr>
            <p:cNvSpPr/>
            <p:nvPr/>
          </p:nvSpPr>
          <p:spPr>
            <a:xfrm>
              <a:off x="10213988" y="1604642"/>
              <a:ext cx="310078" cy="551489"/>
            </a:xfrm>
            <a:custGeom>
              <a:avLst/>
              <a:gdLst>
                <a:gd name="connsiteX0" fmla="*/ 307788 w 310078"/>
                <a:gd name="connsiteY0" fmla="*/ 525967 h 551489"/>
                <a:gd name="connsiteX1" fmla="*/ 145422 w 310078"/>
                <a:gd name="connsiteY1" fmla="*/ 551277 h 551489"/>
                <a:gd name="connsiteX2" fmla="*/ 0 w 310078"/>
                <a:gd name="connsiteY2" fmla="*/ 482856 h 551489"/>
                <a:gd name="connsiteX3" fmla="*/ 92229 w 310078"/>
                <a:gd name="connsiteY3" fmla="*/ 244561 h 551489"/>
                <a:gd name="connsiteX4" fmla="*/ 126333 w 310078"/>
                <a:gd name="connsiteY4" fmla="*/ 162413 h 551489"/>
                <a:gd name="connsiteX5" fmla="*/ 178882 w 310078"/>
                <a:gd name="connsiteY5" fmla="*/ 40799 h 551489"/>
                <a:gd name="connsiteX6" fmla="*/ 218991 w 310078"/>
                <a:gd name="connsiteY6" fmla="*/ 14632 h 551489"/>
                <a:gd name="connsiteX7" fmla="*/ 243014 w 310078"/>
                <a:gd name="connsiteY7" fmla="*/ 112867 h 551489"/>
                <a:gd name="connsiteX8" fmla="*/ 255453 w 310078"/>
                <a:gd name="connsiteY8" fmla="*/ 174210 h 551489"/>
                <a:gd name="connsiteX9" fmla="*/ 307788 w 310078"/>
                <a:gd name="connsiteY9" fmla="*/ 525967 h 551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0078" h="551489">
                  <a:moveTo>
                    <a:pt x="307788" y="525967"/>
                  </a:moveTo>
                  <a:cubicBezTo>
                    <a:pt x="255711" y="544456"/>
                    <a:pt x="200652" y="553057"/>
                    <a:pt x="145422" y="551277"/>
                  </a:cubicBezTo>
                  <a:cubicBezTo>
                    <a:pt x="89806" y="548639"/>
                    <a:pt x="37493" y="524016"/>
                    <a:pt x="0" y="482856"/>
                  </a:cubicBezTo>
                  <a:cubicBezTo>
                    <a:pt x="29385" y="402852"/>
                    <a:pt x="60271" y="323063"/>
                    <a:pt x="92229" y="244561"/>
                  </a:cubicBezTo>
                  <a:cubicBezTo>
                    <a:pt x="103383" y="217107"/>
                    <a:pt x="114750" y="189867"/>
                    <a:pt x="126333" y="162413"/>
                  </a:cubicBezTo>
                  <a:cubicBezTo>
                    <a:pt x="143277" y="121661"/>
                    <a:pt x="161080" y="81123"/>
                    <a:pt x="178882" y="40799"/>
                  </a:cubicBezTo>
                  <a:cubicBezTo>
                    <a:pt x="191966" y="10771"/>
                    <a:pt x="198185" y="-18399"/>
                    <a:pt x="218991" y="14632"/>
                  </a:cubicBezTo>
                  <a:cubicBezTo>
                    <a:pt x="233576" y="37582"/>
                    <a:pt x="236793" y="84983"/>
                    <a:pt x="243014" y="112867"/>
                  </a:cubicBezTo>
                  <a:cubicBezTo>
                    <a:pt x="244514" y="120159"/>
                    <a:pt x="249233" y="142895"/>
                    <a:pt x="255453" y="174210"/>
                  </a:cubicBezTo>
                  <a:cubicBezTo>
                    <a:pt x="277546" y="289603"/>
                    <a:pt x="320443" y="521892"/>
                    <a:pt x="307788" y="525967"/>
                  </a:cubicBezTo>
                  <a:close/>
                </a:path>
              </a:pathLst>
            </a:custGeom>
            <a:solidFill>
              <a:srgbClr val="FCC57C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09DB3A14-542D-45A5-8BFF-C085254D5A27}"/>
                </a:ext>
              </a:extLst>
            </p:cNvPr>
            <p:cNvSpPr/>
            <p:nvPr/>
          </p:nvSpPr>
          <p:spPr>
            <a:xfrm>
              <a:off x="10199189" y="2067554"/>
              <a:ext cx="328593" cy="1012784"/>
            </a:xfrm>
            <a:custGeom>
              <a:avLst/>
              <a:gdLst>
                <a:gd name="connsiteX0" fmla="*/ 311435 w 328593"/>
                <a:gd name="connsiteY0" fmla="*/ 1012800 h 1012784"/>
                <a:gd name="connsiteX1" fmla="*/ 0 w 328593"/>
                <a:gd name="connsiteY1" fmla="*/ 905557 h 1012784"/>
                <a:gd name="connsiteX2" fmla="*/ 0 w 328593"/>
                <a:gd name="connsiteY2" fmla="*/ 674985 h 1012784"/>
                <a:gd name="connsiteX3" fmla="*/ 0 w 328593"/>
                <a:gd name="connsiteY3" fmla="*/ 625224 h 1012784"/>
                <a:gd name="connsiteX4" fmla="*/ 9866 w 328593"/>
                <a:gd name="connsiteY4" fmla="*/ 34099 h 1012784"/>
                <a:gd name="connsiteX5" fmla="*/ 88154 w 328593"/>
                <a:gd name="connsiteY5" fmla="*/ 28737 h 1012784"/>
                <a:gd name="connsiteX6" fmla="*/ 328593 w 328593"/>
                <a:gd name="connsiteY6" fmla="*/ 67774 h 1012784"/>
                <a:gd name="connsiteX7" fmla="*/ 314866 w 328593"/>
                <a:gd name="connsiteY7" fmla="*/ 611711 h 1012784"/>
                <a:gd name="connsiteX8" fmla="*/ 310362 w 328593"/>
                <a:gd name="connsiteY8" fmla="*/ 929365 h 1012784"/>
                <a:gd name="connsiteX9" fmla="*/ 311435 w 328593"/>
                <a:gd name="connsiteY9" fmla="*/ 1012800 h 1012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8593" h="1012784">
                  <a:moveTo>
                    <a:pt x="311435" y="1012800"/>
                  </a:moveTo>
                  <a:cubicBezTo>
                    <a:pt x="203891" y="988950"/>
                    <a:pt x="99415" y="952980"/>
                    <a:pt x="0" y="905557"/>
                  </a:cubicBezTo>
                  <a:cubicBezTo>
                    <a:pt x="0" y="828986"/>
                    <a:pt x="0" y="751771"/>
                    <a:pt x="0" y="674985"/>
                  </a:cubicBezTo>
                  <a:cubicBezTo>
                    <a:pt x="0" y="659112"/>
                    <a:pt x="0" y="642597"/>
                    <a:pt x="0" y="625224"/>
                  </a:cubicBezTo>
                  <a:cubicBezTo>
                    <a:pt x="1502" y="445913"/>
                    <a:pt x="7293" y="198825"/>
                    <a:pt x="9866" y="34099"/>
                  </a:cubicBezTo>
                  <a:cubicBezTo>
                    <a:pt x="9866" y="-34322"/>
                    <a:pt x="17373" y="19943"/>
                    <a:pt x="88154" y="28737"/>
                  </a:cubicBezTo>
                  <a:cubicBezTo>
                    <a:pt x="108316" y="31096"/>
                    <a:pt x="328593" y="64771"/>
                    <a:pt x="328593" y="67774"/>
                  </a:cubicBezTo>
                  <a:cubicBezTo>
                    <a:pt x="326448" y="250945"/>
                    <a:pt x="319585" y="432400"/>
                    <a:pt x="314866" y="611711"/>
                  </a:cubicBezTo>
                  <a:cubicBezTo>
                    <a:pt x="312078" y="717453"/>
                    <a:pt x="310147" y="822980"/>
                    <a:pt x="310362" y="929365"/>
                  </a:cubicBezTo>
                  <a:cubicBezTo>
                    <a:pt x="310362" y="956605"/>
                    <a:pt x="312292" y="984703"/>
                    <a:pt x="311435" y="1012800"/>
                  </a:cubicBezTo>
                  <a:close/>
                </a:path>
              </a:pathLst>
            </a:custGeom>
            <a:solidFill>
              <a:srgbClr val="FFE21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F06CDF91-ABD3-43E8-BFC2-3B501E37B0A2}"/>
                </a:ext>
              </a:extLst>
            </p:cNvPr>
            <p:cNvSpPr/>
            <p:nvPr/>
          </p:nvSpPr>
          <p:spPr>
            <a:xfrm>
              <a:off x="10388277" y="3280955"/>
              <a:ext cx="662827" cy="718899"/>
            </a:xfrm>
            <a:custGeom>
              <a:avLst/>
              <a:gdLst>
                <a:gd name="connsiteX0" fmla="*/ 483541 w 662827"/>
                <a:gd name="connsiteY0" fmla="*/ 262690 h 718899"/>
                <a:gd name="connsiteX1" fmla="*/ 397747 w 662827"/>
                <a:gd name="connsiteY1" fmla="*/ 483825 h 718899"/>
                <a:gd name="connsiteX2" fmla="*/ 77733 w 662827"/>
                <a:gd name="connsiteY2" fmla="*/ 581846 h 718899"/>
                <a:gd name="connsiteX3" fmla="*/ 89 w 662827"/>
                <a:gd name="connsiteY3" fmla="*/ 636969 h 718899"/>
                <a:gd name="connsiteX4" fmla="*/ 64435 w 662827"/>
                <a:gd name="connsiteY4" fmla="*/ 687158 h 718899"/>
                <a:gd name="connsiteX5" fmla="*/ 285570 w 662827"/>
                <a:gd name="connsiteY5" fmla="*/ 718902 h 718899"/>
                <a:gd name="connsiteX6" fmla="*/ 488903 w 662827"/>
                <a:gd name="connsiteY6" fmla="*/ 637826 h 718899"/>
                <a:gd name="connsiteX7" fmla="*/ 571909 w 662827"/>
                <a:gd name="connsiteY7" fmla="*/ 487686 h 718899"/>
                <a:gd name="connsiteX8" fmla="*/ 660922 w 662827"/>
                <a:gd name="connsiteY8" fmla="*/ 102254 h 718899"/>
                <a:gd name="connsiteX9" fmla="*/ 545313 w 662827"/>
                <a:gd name="connsiteY9" fmla="*/ 19033 h 718899"/>
                <a:gd name="connsiteX10" fmla="*/ 483541 w 662827"/>
                <a:gd name="connsiteY10" fmla="*/ 262690 h 71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2827" h="718899">
                  <a:moveTo>
                    <a:pt x="483541" y="262690"/>
                  </a:moveTo>
                  <a:cubicBezTo>
                    <a:pt x="473890" y="342479"/>
                    <a:pt x="454586" y="426343"/>
                    <a:pt x="397747" y="483825"/>
                  </a:cubicBezTo>
                  <a:cubicBezTo>
                    <a:pt x="317743" y="565116"/>
                    <a:pt x="191197" y="569620"/>
                    <a:pt x="77733" y="581846"/>
                  </a:cubicBezTo>
                  <a:cubicBezTo>
                    <a:pt x="42772" y="585492"/>
                    <a:pt x="-2271" y="601578"/>
                    <a:pt x="89" y="636969"/>
                  </a:cubicBezTo>
                  <a:cubicBezTo>
                    <a:pt x="2019" y="665924"/>
                    <a:pt x="35694" y="679866"/>
                    <a:pt x="64435" y="687158"/>
                  </a:cubicBezTo>
                  <a:cubicBezTo>
                    <a:pt x="136159" y="708650"/>
                    <a:pt x="210693" y="719353"/>
                    <a:pt x="285570" y="718902"/>
                  </a:cubicBezTo>
                  <a:cubicBezTo>
                    <a:pt x="361091" y="718216"/>
                    <a:pt x="433631" y="689303"/>
                    <a:pt x="488903" y="637826"/>
                  </a:cubicBezTo>
                  <a:cubicBezTo>
                    <a:pt x="527446" y="594607"/>
                    <a:pt x="555802" y="543302"/>
                    <a:pt x="571909" y="487686"/>
                  </a:cubicBezTo>
                  <a:cubicBezTo>
                    <a:pt x="611611" y="361740"/>
                    <a:pt x="641382" y="232855"/>
                    <a:pt x="660922" y="102254"/>
                  </a:cubicBezTo>
                  <a:cubicBezTo>
                    <a:pt x="674005" y="28471"/>
                    <a:pt x="618024" y="-32229"/>
                    <a:pt x="545313" y="19033"/>
                  </a:cubicBezTo>
                  <a:cubicBezTo>
                    <a:pt x="482039" y="64076"/>
                    <a:pt x="491691" y="194912"/>
                    <a:pt x="483541" y="262690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CD391FCE-F40F-4ED7-A863-54D19CE42BA5}"/>
                </a:ext>
              </a:extLst>
            </p:cNvPr>
            <p:cNvSpPr/>
            <p:nvPr/>
          </p:nvSpPr>
          <p:spPr>
            <a:xfrm>
              <a:off x="11269476" y="1959862"/>
              <a:ext cx="237436" cy="282049"/>
            </a:xfrm>
            <a:custGeom>
              <a:avLst/>
              <a:gdLst>
                <a:gd name="connsiteX0" fmla="*/ 237437 w 237436"/>
                <a:gd name="connsiteY0" fmla="*/ 16 h 282049"/>
                <a:gd name="connsiteX1" fmla="*/ 173091 w 237436"/>
                <a:gd name="connsiteY1" fmla="*/ 64362 h 282049"/>
                <a:gd name="connsiteX2" fmla="*/ 113463 w 237436"/>
                <a:gd name="connsiteY2" fmla="*/ 136858 h 282049"/>
                <a:gd name="connsiteX3" fmla="*/ 0 w 237436"/>
                <a:gd name="connsiteY3" fmla="*/ 282066 h 282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436" h="282049">
                  <a:moveTo>
                    <a:pt x="237437" y="16"/>
                  </a:moveTo>
                  <a:cubicBezTo>
                    <a:pt x="215988" y="21465"/>
                    <a:pt x="192823" y="42913"/>
                    <a:pt x="173091" y="64362"/>
                  </a:cubicBezTo>
                  <a:cubicBezTo>
                    <a:pt x="153357" y="85811"/>
                    <a:pt x="132767" y="112192"/>
                    <a:pt x="113463" y="136858"/>
                  </a:cubicBezTo>
                  <a:lnTo>
                    <a:pt x="0" y="282066"/>
                  </a:ln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4BA7F945-1F8C-4C4E-8694-45986E75454C}"/>
                </a:ext>
              </a:extLst>
            </p:cNvPr>
            <p:cNvSpPr/>
            <p:nvPr/>
          </p:nvSpPr>
          <p:spPr>
            <a:xfrm>
              <a:off x="11341328" y="1954714"/>
              <a:ext cx="173305" cy="362696"/>
            </a:xfrm>
            <a:custGeom>
              <a:avLst/>
              <a:gdLst>
                <a:gd name="connsiteX0" fmla="*/ 116895 w 173305"/>
                <a:gd name="connsiteY0" fmla="*/ 362713 h 362696"/>
                <a:gd name="connsiteX1" fmla="*/ 143062 w 173305"/>
                <a:gd name="connsiteY1" fmla="*/ 169675 h 362696"/>
                <a:gd name="connsiteX2" fmla="*/ 159149 w 173305"/>
                <a:gd name="connsiteY2" fmla="*/ 74014 h 362696"/>
                <a:gd name="connsiteX3" fmla="*/ 173305 w 173305"/>
                <a:gd name="connsiteY3" fmla="*/ 16 h 362696"/>
                <a:gd name="connsiteX4" fmla="*/ 122900 w 173305"/>
                <a:gd name="connsiteY4" fmla="*/ 78947 h 362696"/>
                <a:gd name="connsiteX5" fmla="*/ 77215 w 173305"/>
                <a:gd name="connsiteY5" fmla="*/ 162811 h 362696"/>
                <a:gd name="connsiteX6" fmla="*/ 0 w 173305"/>
                <a:gd name="connsiteY6" fmla="*/ 339119 h 36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3305" h="362696">
                  <a:moveTo>
                    <a:pt x="116895" y="362713"/>
                  </a:moveTo>
                  <a:cubicBezTo>
                    <a:pt x="124187" y="298367"/>
                    <a:pt x="132767" y="234021"/>
                    <a:pt x="143062" y="169675"/>
                  </a:cubicBezTo>
                  <a:cubicBezTo>
                    <a:pt x="147996" y="137716"/>
                    <a:pt x="153358" y="105329"/>
                    <a:pt x="159149" y="74014"/>
                  </a:cubicBezTo>
                  <a:cubicBezTo>
                    <a:pt x="166056" y="49816"/>
                    <a:pt x="170796" y="25053"/>
                    <a:pt x="173305" y="16"/>
                  </a:cubicBezTo>
                  <a:cubicBezTo>
                    <a:pt x="153443" y="24247"/>
                    <a:pt x="136520" y="50742"/>
                    <a:pt x="122900" y="78947"/>
                  </a:cubicBezTo>
                  <a:cubicBezTo>
                    <a:pt x="106601" y="106401"/>
                    <a:pt x="91586" y="134285"/>
                    <a:pt x="77215" y="162811"/>
                  </a:cubicBezTo>
                  <a:cubicBezTo>
                    <a:pt x="48689" y="220293"/>
                    <a:pt x="23593" y="279277"/>
                    <a:pt x="0" y="339119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A1CDD7F3-1B93-4400-87E9-DD85290A49A4}"/>
                </a:ext>
              </a:extLst>
            </p:cNvPr>
            <p:cNvSpPr/>
            <p:nvPr/>
          </p:nvSpPr>
          <p:spPr>
            <a:xfrm>
              <a:off x="10269508" y="2186134"/>
              <a:ext cx="100700" cy="736986"/>
            </a:xfrm>
            <a:custGeom>
              <a:avLst/>
              <a:gdLst>
                <a:gd name="connsiteX0" fmla="*/ 15047 w 100700"/>
                <a:gd name="connsiteY0" fmla="*/ 537959 h 736986"/>
                <a:gd name="connsiteX1" fmla="*/ 68882 w 100700"/>
                <a:gd name="connsiteY1" fmla="*/ 737002 h 736986"/>
                <a:gd name="connsiteX2" fmla="*/ 88830 w 100700"/>
                <a:gd name="connsiteY2" fmla="*/ 688957 h 736986"/>
                <a:gd name="connsiteX3" fmla="*/ 98911 w 100700"/>
                <a:gd name="connsiteY3" fmla="*/ 347281 h 736986"/>
                <a:gd name="connsiteX4" fmla="*/ 62877 w 100700"/>
                <a:gd name="connsiteY4" fmla="*/ 21262 h 736986"/>
                <a:gd name="connsiteX5" fmla="*/ 890 w 100700"/>
                <a:gd name="connsiteY5" fmla="*/ 164753 h 736986"/>
                <a:gd name="connsiteX6" fmla="*/ 15047 w 100700"/>
                <a:gd name="connsiteY6" fmla="*/ 537959 h 7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700" h="736986">
                  <a:moveTo>
                    <a:pt x="15047" y="537959"/>
                  </a:moveTo>
                  <a:cubicBezTo>
                    <a:pt x="18907" y="610456"/>
                    <a:pt x="26200" y="690888"/>
                    <a:pt x="68882" y="737002"/>
                  </a:cubicBezTo>
                  <a:cubicBezTo>
                    <a:pt x="82824" y="730782"/>
                    <a:pt x="86900" y="708047"/>
                    <a:pt x="88830" y="688957"/>
                  </a:cubicBezTo>
                  <a:cubicBezTo>
                    <a:pt x="99811" y="575409"/>
                    <a:pt x="103179" y="461280"/>
                    <a:pt x="98911" y="347281"/>
                  </a:cubicBezTo>
                  <a:cubicBezTo>
                    <a:pt x="96337" y="281005"/>
                    <a:pt x="102771" y="68449"/>
                    <a:pt x="62877" y="21262"/>
                  </a:cubicBezTo>
                  <a:cubicBezTo>
                    <a:pt x="-8976" y="-62388"/>
                    <a:pt x="-182" y="125287"/>
                    <a:pt x="890" y="164753"/>
                  </a:cubicBezTo>
                  <a:cubicBezTo>
                    <a:pt x="3893" y="289434"/>
                    <a:pt x="8612" y="413836"/>
                    <a:pt x="15047" y="537959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75ABF950-982D-44EC-A6E8-D00684AB7FEC}"/>
                </a:ext>
              </a:extLst>
            </p:cNvPr>
            <p:cNvSpPr/>
            <p:nvPr/>
          </p:nvSpPr>
          <p:spPr>
            <a:xfrm>
              <a:off x="10100595" y="3097913"/>
              <a:ext cx="646419" cy="252540"/>
            </a:xfrm>
            <a:custGeom>
              <a:avLst/>
              <a:gdLst>
                <a:gd name="connsiteX0" fmla="*/ 577113 w 646419"/>
                <a:gd name="connsiteY0" fmla="*/ 110061 h 252540"/>
                <a:gd name="connsiteX1" fmla="*/ 624944 w 646419"/>
                <a:gd name="connsiteY1" fmla="*/ 118212 h 252540"/>
                <a:gd name="connsiteX2" fmla="*/ 627517 w 646419"/>
                <a:gd name="connsiteY2" fmla="*/ 208296 h 252540"/>
                <a:gd name="connsiteX3" fmla="*/ 532929 w 646419"/>
                <a:gd name="connsiteY3" fmla="*/ 244758 h 252540"/>
                <a:gd name="connsiteX4" fmla="*/ 213988 w 646419"/>
                <a:gd name="connsiteY4" fmla="*/ 232747 h 252540"/>
                <a:gd name="connsiteX5" fmla="*/ 46474 w 646419"/>
                <a:gd name="connsiteY5" fmla="*/ 155747 h 252540"/>
                <a:gd name="connsiteX6" fmla="*/ 18805 w 646419"/>
                <a:gd name="connsiteY6" fmla="*/ 12899 h 252540"/>
                <a:gd name="connsiteX7" fmla="*/ 176667 w 646419"/>
                <a:gd name="connsiteY7" fmla="*/ 45501 h 252540"/>
                <a:gd name="connsiteX8" fmla="*/ 577113 w 646419"/>
                <a:gd name="connsiteY8" fmla="*/ 110061 h 252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6419" h="252540">
                  <a:moveTo>
                    <a:pt x="577113" y="110061"/>
                  </a:moveTo>
                  <a:cubicBezTo>
                    <a:pt x="593500" y="108388"/>
                    <a:pt x="610037" y="111198"/>
                    <a:pt x="624944" y="118212"/>
                  </a:cubicBezTo>
                  <a:cubicBezTo>
                    <a:pt x="654543" y="136014"/>
                    <a:pt x="651754" y="182558"/>
                    <a:pt x="627517" y="208296"/>
                  </a:cubicBezTo>
                  <a:cubicBezTo>
                    <a:pt x="600942" y="230667"/>
                    <a:pt x="567655" y="243514"/>
                    <a:pt x="532929" y="244758"/>
                  </a:cubicBezTo>
                  <a:cubicBezTo>
                    <a:pt x="426672" y="258271"/>
                    <a:pt x="318914" y="254196"/>
                    <a:pt x="213988" y="232747"/>
                  </a:cubicBezTo>
                  <a:cubicBezTo>
                    <a:pt x="153074" y="220093"/>
                    <a:pt x="90443" y="199931"/>
                    <a:pt x="46474" y="155747"/>
                  </a:cubicBezTo>
                  <a:cubicBezTo>
                    <a:pt x="15159" y="124217"/>
                    <a:pt x="-23878" y="50005"/>
                    <a:pt x="18805" y="12899"/>
                  </a:cubicBezTo>
                  <a:cubicBezTo>
                    <a:pt x="61488" y="-24207"/>
                    <a:pt x="135271" y="28985"/>
                    <a:pt x="176667" y="45501"/>
                  </a:cubicBezTo>
                  <a:cubicBezTo>
                    <a:pt x="304694" y="92816"/>
                    <a:pt x="440700" y="114758"/>
                    <a:pt x="577113" y="110061"/>
                  </a:cubicBezTo>
                  <a:close/>
                </a:path>
              </a:pathLst>
            </a:custGeom>
            <a:solidFill>
              <a:srgbClr val="50AD9F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FD25FE42-B3FD-4490-A0E3-A0D88C43FAD3}"/>
              </a:ext>
            </a:extLst>
          </p:cNvPr>
          <p:cNvGrpSpPr/>
          <p:nvPr/>
        </p:nvGrpSpPr>
        <p:grpSpPr>
          <a:xfrm>
            <a:off x="7323929" y="72469"/>
            <a:ext cx="164795" cy="296272"/>
            <a:chOff x="7323929" y="72469"/>
            <a:chExt cx="164795" cy="296272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CCFF0712-4B20-4F46-A5C1-B2E416BB06CA}"/>
                </a:ext>
              </a:extLst>
            </p:cNvPr>
            <p:cNvSpPr/>
            <p:nvPr/>
          </p:nvSpPr>
          <p:spPr>
            <a:xfrm>
              <a:off x="7330822" y="77253"/>
              <a:ext cx="157902" cy="291488"/>
            </a:xfrm>
            <a:custGeom>
              <a:avLst/>
              <a:gdLst>
                <a:gd name="connsiteX0" fmla="*/ 73824 w 157902"/>
                <a:gd name="connsiteY0" fmla="*/ 71931 h 291488"/>
                <a:gd name="connsiteX1" fmla="*/ 42509 w 157902"/>
                <a:gd name="connsiteY1" fmla="*/ 214136 h 291488"/>
                <a:gd name="connsiteX2" fmla="*/ 47656 w 157902"/>
                <a:gd name="connsiteY2" fmla="*/ 247596 h 291488"/>
                <a:gd name="connsiteX3" fmla="*/ 88409 w 157902"/>
                <a:gd name="connsiteY3" fmla="*/ 208130 h 291488"/>
                <a:gd name="connsiteX4" fmla="*/ 102779 w 157902"/>
                <a:gd name="connsiteY4" fmla="*/ 151935 h 291488"/>
                <a:gd name="connsiteX5" fmla="*/ 118008 w 157902"/>
                <a:gd name="connsiteY5" fmla="*/ 58848 h 291488"/>
                <a:gd name="connsiteX6" fmla="*/ 106211 w 157902"/>
                <a:gd name="connsiteY6" fmla="*/ 5011 h 291488"/>
                <a:gd name="connsiteX7" fmla="*/ 72108 w 157902"/>
                <a:gd name="connsiteY7" fmla="*/ 4583 h 291488"/>
                <a:gd name="connsiteX8" fmla="*/ 47442 w 157902"/>
                <a:gd name="connsiteY8" fmla="*/ 29034 h 291488"/>
                <a:gd name="connsiteX9" fmla="*/ 1113 w 157902"/>
                <a:gd name="connsiteY9" fmla="*/ 204913 h 291488"/>
                <a:gd name="connsiteX10" fmla="*/ 22562 w 157902"/>
                <a:gd name="connsiteY10" fmla="*/ 284058 h 291488"/>
                <a:gd name="connsiteX11" fmla="*/ 83690 w 157902"/>
                <a:gd name="connsiteY11" fmla="*/ 279983 h 291488"/>
                <a:gd name="connsiteX12" fmla="*/ 121869 w 157902"/>
                <a:gd name="connsiteY12" fmla="*/ 227648 h 291488"/>
                <a:gd name="connsiteX13" fmla="*/ 157902 w 157902"/>
                <a:gd name="connsiteY13" fmla="*/ 110324 h 291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7902" h="291488">
                  <a:moveTo>
                    <a:pt x="73824" y="71931"/>
                  </a:moveTo>
                  <a:cubicBezTo>
                    <a:pt x="63529" y="119262"/>
                    <a:pt x="53083" y="166663"/>
                    <a:pt x="42509" y="214136"/>
                  </a:cubicBezTo>
                  <a:cubicBezTo>
                    <a:pt x="40150" y="225718"/>
                    <a:pt x="38433" y="240088"/>
                    <a:pt x="47656" y="247596"/>
                  </a:cubicBezTo>
                  <a:cubicBezTo>
                    <a:pt x="66059" y="240543"/>
                    <a:pt x="80773" y="226288"/>
                    <a:pt x="88409" y="208130"/>
                  </a:cubicBezTo>
                  <a:cubicBezTo>
                    <a:pt x="95766" y="190152"/>
                    <a:pt x="100613" y="171241"/>
                    <a:pt x="102779" y="151935"/>
                  </a:cubicBezTo>
                  <a:cubicBezTo>
                    <a:pt x="107927" y="120834"/>
                    <a:pt x="112860" y="89948"/>
                    <a:pt x="118008" y="58848"/>
                  </a:cubicBezTo>
                  <a:cubicBezTo>
                    <a:pt x="121225" y="39544"/>
                    <a:pt x="122512" y="15950"/>
                    <a:pt x="106211" y="5011"/>
                  </a:cubicBezTo>
                  <a:cubicBezTo>
                    <a:pt x="95809" y="-1491"/>
                    <a:pt x="82661" y="-1657"/>
                    <a:pt x="72108" y="4583"/>
                  </a:cubicBezTo>
                  <a:cubicBezTo>
                    <a:pt x="62070" y="10680"/>
                    <a:pt x="53619" y="19057"/>
                    <a:pt x="47442" y="29034"/>
                  </a:cubicBezTo>
                  <a:cubicBezTo>
                    <a:pt x="13339" y="79867"/>
                    <a:pt x="6690" y="143999"/>
                    <a:pt x="1113" y="204913"/>
                  </a:cubicBezTo>
                  <a:cubicBezTo>
                    <a:pt x="-1461" y="233439"/>
                    <a:pt x="-1461" y="267543"/>
                    <a:pt x="22562" y="284058"/>
                  </a:cubicBezTo>
                  <a:cubicBezTo>
                    <a:pt x="41865" y="295310"/>
                    <a:pt x="66059" y="293697"/>
                    <a:pt x="83690" y="279983"/>
                  </a:cubicBezTo>
                  <a:cubicBezTo>
                    <a:pt x="100592" y="265996"/>
                    <a:pt x="113697" y="248005"/>
                    <a:pt x="121869" y="227648"/>
                  </a:cubicBezTo>
                  <a:cubicBezTo>
                    <a:pt x="139392" y="190448"/>
                    <a:pt x="151511" y="150944"/>
                    <a:pt x="157902" y="110324"/>
                  </a:cubicBezTo>
                </a:path>
              </a:pathLst>
            </a:custGeom>
            <a:noFill/>
            <a:ln w="21447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7931E5C2-A8CA-4F08-9DE6-7A780346B901}"/>
                </a:ext>
              </a:extLst>
            </p:cNvPr>
            <p:cNvSpPr/>
            <p:nvPr/>
          </p:nvSpPr>
          <p:spPr>
            <a:xfrm>
              <a:off x="7323929" y="72469"/>
              <a:ext cx="156860" cy="291427"/>
            </a:xfrm>
            <a:custGeom>
              <a:avLst/>
              <a:gdLst>
                <a:gd name="connsiteX0" fmla="*/ 72996 w 156860"/>
                <a:gd name="connsiteY0" fmla="*/ 71568 h 291427"/>
                <a:gd name="connsiteX1" fmla="*/ 41895 w 156860"/>
                <a:gd name="connsiteY1" fmla="*/ 213558 h 291427"/>
                <a:gd name="connsiteX2" fmla="*/ 46829 w 156860"/>
                <a:gd name="connsiteY2" fmla="*/ 247232 h 291427"/>
                <a:gd name="connsiteX3" fmla="*/ 87581 w 156860"/>
                <a:gd name="connsiteY3" fmla="*/ 207767 h 291427"/>
                <a:gd name="connsiteX4" fmla="*/ 102166 w 156860"/>
                <a:gd name="connsiteY4" fmla="*/ 151357 h 291427"/>
                <a:gd name="connsiteX5" fmla="*/ 117180 w 156860"/>
                <a:gd name="connsiteY5" fmla="*/ 58484 h 291427"/>
                <a:gd name="connsiteX6" fmla="*/ 105384 w 156860"/>
                <a:gd name="connsiteY6" fmla="*/ 4434 h 291427"/>
                <a:gd name="connsiteX7" fmla="*/ 71924 w 156860"/>
                <a:gd name="connsiteY7" fmla="*/ 4434 h 291427"/>
                <a:gd name="connsiteX8" fmla="*/ 47257 w 156860"/>
                <a:gd name="connsiteY8" fmla="*/ 29099 h 291427"/>
                <a:gd name="connsiteX9" fmla="*/ 1143 w 156860"/>
                <a:gd name="connsiteY9" fmla="*/ 204978 h 291427"/>
                <a:gd name="connsiteX10" fmla="*/ 22592 w 156860"/>
                <a:gd name="connsiteY10" fmla="*/ 283909 h 291427"/>
                <a:gd name="connsiteX11" fmla="*/ 83720 w 156860"/>
                <a:gd name="connsiteY11" fmla="*/ 279834 h 291427"/>
                <a:gd name="connsiteX12" fmla="*/ 121899 w 156860"/>
                <a:gd name="connsiteY12" fmla="*/ 227499 h 291427"/>
                <a:gd name="connsiteX13" fmla="*/ 156860 w 156860"/>
                <a:gd name="connsiteY13" fmla="*/ 109961 h 291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860" h="291427">
                  <a:moveTo>
                    <a:pt x="72996" y="71568"/>
                  </a:moveTo>
                  <a:cubicBezTo>
                    <a:pt x="62700" y="118755"/>
                    <a:pt x="51547" y="166156"/>
                    <a:pt x="41895" y="213558"/>
                  </a:cubicBezTo>
                  <a:cubicBezTo>
                    <a:pt x="39321" y="225354"/>
                    <a:pt x="37606" y="239725"/>
                    <a:pt x="46829" y="247232"/>
                  </a:cubicBezTo>
                  <a:cubicBezTo>
                    <a:pt x="65274" y="240244"/>
                    <a:pt x="80010" y="225970"/>
                    <a:pt x="87581" y="207767"/>
                  </a:cubicBezTo>
                  <a:cubicBezTo>
                    <a:pt x="94917" y="189690"/>
                    <a:pt x="99828" y="170723"/>
                    <a:pt x="102166" y="151357"/>
                  </a:cubicBezTo>
                  <a:lnTo>
                    <a:pt x="117180" y="58484"/>
                  </a:lnTo>
                  <a:cubicBezTo>
                    <a:pt x="120397" y="39180"/>
                    <a:pt x="121684" y="15587"/>
                    <a:pt x="105384" y="4434"/>
                  </a:cubicBezTo>
                  <a:cubicBezTo>
                    <a:pt x="95002" y="-1456"/>
                    <a:pt x="82304" y="-1456"/>
                    <a:pt x="71924" y="4434"/>
                  </a:cubicBezTo>
                  <a:cubicBezTo>
                    <a:pt x="61885" y="10611"/>
                    <a:pt x="53435" y="19060"/>
                    <a:pt x="47257" y="29099"/>
                  </a:cubicBezTo>
                  <a:cubicBezTo>
                    <a:pt x="13154" y="79933"/>
                    <a:pt x="6505" y="143850"/>
                    <a:pt x="1143" y="204978"/>
                  </a:cubicBezTo>
                  <a:cubicBezTo>
                    <a:pt x="-1431" y="233290"/>
                    <a:pt x="-1645" y="267394"/>
                    <a:pt x="22592" y="283909"/>
                  </a:cubicBezTo>
                  <a:cubicBezTo>
                    <a:pt x="41853" y="295283"/>
                    <a:pt x="66132" y="293664"/>
                    <a:pt x="83720" y="279834"/>
                  </a:cubicBezTo>
                  <a:cubicBezTo>
                    <a:pt x="100772" y="265991"/>
                    <a:pt x="113920" y="247957"/>
                    <a:pt x="121899" y="227499"/>
                  </a:cubicBezTo>
                  <a:cubicBezTo>
                    <a:pt x="139186" y="190219"/>
                    <a:pt x="150962" y="150627"/>
                    <a:pt x="156860" y="109961"/>
                  </a:cubicBezTo>
                </a:path>
              </a:pathLst>
            </a:custGeom>
            <a:noFill/>
            <a:ln w="21447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ED1070AC-A161-46F3-A1A7-88A7829A1CBE}"/>
              </a:ext>
            </a:extLst>
          </p:cNvPr>
          <p:cNvGrpSpPr/>
          <p:nvPr/>
        </p:nvGrpSpPr>
        <p:grpSpPr>
          <a:xfrm>
            <a:off x="9303976" y="1143861"/>
            <a:ext cx="1166108" cy="652288"/>
            <a:chOff x="9303976" y="1143861"/>
            <a:chExt cx="1166108" cy="652288"/>
          </a:xfrm>
        </p:grpSpPr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3D0B988C-CAED-409B-A81B-9311BBE9AA0C}"/>
                </a:ext>
              </a:extLst>
            </p:cNvPr>
            <p:cNvSpPr/>
            <p:nvPr/>
          </p:nvSpPr>
          <p:spPr>
            <a:xfrm>
              <a:off x="10341393" y="1604642"/>
              <a:ext cx="128691" cy="191507"/>
            </a:xfrm>
            <a:custGeom>
              <a:avLst/>
              <a:gdLst>
                <a:gd name="connsiteX0" fmla="*/ 128692 w 128691"/>
                <a:gd name="connsiteY0" fmla="*/ 174210 h 191507"/>
                <a:gd name="connsiteX1" fmla="*/ 122472 w 128691"/>
                <a:gd name="connsiteY1" fmla="*/ 176784 h 191507"/>
                <a:gd name="connsiteX2" fmla="*/ 69065 w 128691"/>
                <a:gd name="connsiteY2" fmla="*/ 191154 h 191507"/>
                <a:gd name="connsiteX3" fmla="*/ 0 w 128691"/>
                <a:gd name="connsiteY3" fmla="*/ 162413 h 191507"/>
                <a:gd name="connsiteX4" fmla="*/ 52550 w 128691"/>
                <a:gd name="connsiteY4" fmla="*/ 40799 h 191507"/>
                <a:gd name="connsiteX5" fmla="*/ 92658 w 128691"/>
                <a:gd name="connsiteY5" fmla="*/ 14632 h 191507"/>
                <a:gd name="connsiteX6" fmla="*/ 116681 w 128691"/>
                <a:gd name="connsiteY6" fmla="*/ 112867 h 191507"/>
                <a:gd name="connsiteX7" fmla="*/ 128692 w 128691"/>
                <a:gd name="connsiteY7" fmla="*/ 174210 h 191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8691" h="191507">
                  <a:moveTo>
                    <a:pt x="128692" y="174210"/>
                  </a:moveTo>
                  <a:lnTo>
                    <a:pt x="122472" y="176784"/>
                  </a:lnTo>
                  <a:cubicBezTo>
                    <a:pt x="105399" y="183986"/>
                    <a:pt x="87446" y="188821"/>
                    <a:pt x="69065" y="191154"/>
                  </a:cubicBezTo>
                  <a:cubicBezTo>
                    <a:pt x="42683" y="193704"/>
                    <a:pt x="16773" y="182922"/>
                    <a:pt x="0" y="162413"/>
                  </a:cubicBezTo>
                  <a:cubicBezTo>
                    <a:pt x="16945" y="121661"/>
                    <a:pt x="34747" y="81123"/>
                    <a:pt x="52550" y="40799"/>
                  </a:cubicBezTo>
                  <a:cubicBezTo>
                    <a:pt x="65633" y="10771"/>
                    <a:pt x="71853" y="-18399"/>
                    <a:pt x="92658" y="14632"/>
                  </a:cubicBezTo>
                  <a:cubicBezTo>
                    <a:pt x="107243" y="37582"/>
                    <a:pt x="110460" y="84983"/>
                    <a:pt x="116681" y="112867"/>
                  </a:cubicBezTo>
                  <a:cubicBezTo>
                    <a:pt x="117109" y="120159"/>
                    <a:pt x="121828" y="142895"/>
                    <a:pt x="128692" y="174210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B0248F49-A9D3-4AAD-9C5B-329462929031}"/>
                </a:ext>
              </a:extLst>
            </p:cNvPr>
            <p:cNvSpPr/>
            <p:nvPr/>
          </p:nvSpPr>
          <p:spPr>
            <a:xfrm>
              <a:off x="9308909" y="1155873"/>
              <a:ext cx="256207" cy="309898"/>
            </a:xfrm>
            <a:custGeom>
              <a:avLst/>
              <a:gdLst>
                <a:gd name="connsiteX0" fmla="*/ 179472 w 256207"/>
                <a:gd name="connsiteY0" fmla="*/ 73679 h 309898"/>
                <a:gd name="connsiteX1" fmla="*/ 67296 w 256207"/>
                <a:gd name="connsiteY1" fmla="*/ 212881 h 309898"/>
                <a:gd name="connsiteX2" fmla="*/ 54641 w 256207"/>
                <a:gd name="connsiteY2" fmla="*/ 252561 h 309898"/>
                <a:gd name="connsiteX3" fmla="*/ 120917 w 256207"/>
                <a:gd name="connsiteY3" fmla="*/ 231112 h 309898"/>
                <a:gd name="connsiteX4" fmla="*/ 167675 w 256207"/>
                <a:gd name="connsiteY4" fmla="*/ 177276 h 309898"/>
                <a:gd name="connsiteX5" fmla="*/ 235238 w 256207"/>
                <a:gd name="connsiteY5" fmla="*/ 84189 h 309898"/>
                <a:gd name="connsiteX6" fmla="*/ 251754 w 256207"/>
                <a:gd name="connsiteY6" fmla="*/ 18342 h 309898"/>
                <a:gd name="connsiteX7" fmla="*/ 215077 w 256207"/>
                <a:gd name="connsiteY7" fmla="*/ 111 h 309898"/>
                <a:gd name="connsiteX8" fmla="*/ 174539 w 256207"/>
                <a:gd name="connsiteY8" fmla="*/ 13623 h 309898"/>
                <a:gd name="connsiteX9" fmla="*/ 27402 w 256207"/>
                <a:gd name="connsiteY9" fmla="*/ 181352 h 309898"/>
                <a:gd name="connsiteX10" fmla="*/ 5953 w 256207"/>
                <a:gd name="connsiteY10" fmla="*/ 279586 h 309898"/>
                <a:gd name="connsiteX11" fmla="*/ 75446 w 256207"/>
                <a:gd name="connsiteY11" fmla="*/ 308542 h 309898"/>
                <a:gd name="connsiteX12" fmla="*/ 146013 w 256207"/>
                <a:gd name="connsiteY12" fmla="*/ 272079 h 309898"/>
                <a:gd name="connsiteX13" fmla="*/ 249181 w 256207"/>
                <a:gd name="connsiteY13" fmla="*/ 162048 h 309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09898">
                  <a:moveTo>
                    <a:pt x="179472" y="73679"/>
                  </a:moveTo>
                  <a:lnTo>
                    <a:pt x="67296" y="212881"/>
                  </a:lnTo>
                  <a:cubicBezTo>
                    <a:pt x="58073" y="224249"/>
                    <a:pt x="48421" y="239263"/>
                    <a:pt x="54641" y="252561"/>
                  </a:cubicBezTo>
                  <a:cubicBezTo>
                    <a:pt x="78728" y="254712"/>
                    <a:pt x="102664" y="246969"/>
                    <a:pt x="120917" y="231112"/>
                  </a:cubicBezTo>
                  <a:cubicBezTo>
                    <a:pt x="138848" y="215337"/>
                    <a:pt x="154570" y="197232"/>
                    <a:pt x="167675" y="177276"/>
                  </a:cubicBezTo>
                  <a:lnTo>
                    <a:pt x="235238" y="84189"/>
                  </a:lnTo>
                  <a:cubicBezTo>
                    <a:pt x="249181" y="64671"/>
                    <a:pt x="263765" y="39147"/>
                    <a:pt x="251754" y="18342"/>
                  </a:cubicBezTo>
                  <a:cubicBezTo>
                    <a:pt x="243733" y="6082"/>
                    <a:pt x="229705" y="-889"/>
                    <a:pt x="215077" y="111"/>
                  </a:cubicBezTo>
                  <a:cubicBezTo>
                    <a:pt x="200663" y="1265"/>
                    <a:pt x="186765" y="5902"/>
                    <a:pt x="174539" y="13623"/>
                  </a:cubicBezTo>
                  <a:cubicBezTo>
                    <a:pt x="109121" y="50729"/>
                    <a:pt x="67296" y="117435"/>
                    <a:pt x="27402" y="181352"/>
                  </a:cubicBezTo>
                  <a:cubicBezTo>
                    <a:pt x="8956" y="211380"/>
                    <a:pt x="-9919" y="248700"/>
                    <a:pt x="5953" y="279586"/>
                  </a:cubicBezTo>
                  <a:cubicBezTo>
                    <a:pt x="20967" y="302588"/>
                    <a:pt x="48528" y="314071"/>
                    <a:pt x="75446" y="308542"/>
                  </a:cubicBezTo>
                  <a:cubicBezTo>
                    <a:pt x="101721" y="302682"/>
                    <a:pt x="126022" y="290122"/>
                    <a:pt x="146013" y="272079"/>
                  </a:cubicBezTo>
                  <a:cubicBezTo>
                    <a:pt x="185478" y="240522"/>
                    <a:pt x="220225" y="203467"/>
                    <a:pt x="249181" y="162048"/>
                  </a:cubicBezTo>
                </a:path>
              </a:pathLst>
            </a:custGeom>
            <a:noFill/>
            <a:ln w="21447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787F47D7-54FB-4EFA-B4A5-FD412D8A0EED}"/>
                </a:ext>
              </a:extLst>
            </p:cNvPr>
            <p:cNvSpPr/>
            <p:nvPr/>
          </p:nvSpPr>
          <p:spPr>
            <a:xfrm>
              <a:off x="9303976" y="1143861"/>
              <a:ext cx="256207" cy="311855"/>
            </a:xfrm>
            <a:custGeom>
              <a:avLst/>
              <a:gdLst>
                <a:gd name="connsiteX0" fmla="*/ 179472 w 256207"/>
                <a:gd name="connsiteY0" fmla="*/ 74752 h 311855"/>
                <a:gd name="connsiteX1" fmla="*/ 67296 w 256207"/>
                <a:gd name="connsiteY1" fmla="*/ 213739 h 311855"/>
                <a:gd name="connsiteX2" fmla="*/ 54641 w 256207"/>
                <a:gd name="connsiteY2" fmla="*/ 253419 h 311855"/>
                <a:gd name="connsiteX3" fmla="*/ 120917 w 256207"/>
                <a:gd name="connsiteY3" fmla="*/ 231970 h 311855"/>
                <a:gd name="connsiteX4" fmla="*/ 167676 w 256207"/>
                <a:gd name="connsiteY4" fmla="*/ 178134 h 311855"/>
                <a:gd name="connsiteX5" fmla="*/ 235239 w 256207"/>
                <a:gd name="connsiteY5" fmla="*/ 84189 h 311855"/>
                <a:gd name="connsiteX6" fmla="*/ 251754 w 256207"/>
                <a:gd name="connsiteY6" fmla="*/ 18342 h 311855"/>
                <a:gd name="connsiteX7" fmla="*/ 215077 w 256207"/>
                <a:gd name="connsiteY7" fmla="*/ 111 h 311855"/>
                <a:gd name="connsiteX8" fmla="*/ 174539 w 256207"/>
                <a:gd name="connsiteY8" fmla="*/ 13623 h 311855"/>
                <a:gd name="connsiteX9" fmla="*/ 27401 w 256207"/>
                <a:gd name="connsiteY9" fmla="*/ 181566 h 311855"/>
                <a:gd name="connsiteX10" fmla="*/ 5953 w 256207"/>
                <a:gd name="connsiteY10" fmla="*/ 279586 h 311855"/>
                <a:gd name="connsiteX11" fmla="*/ 75446 w 256207"/>
                <a:gd name="connsiteY11" fmla="*/ 310687 h 311855"/>
                <a:gd name="connsiteX12" fmla="*/ 146012 w 256207"/>
                <a:gd name="connsiteY12" fmla="*/ 274010 h 311855"/>
                <a:gd name="connsiteX13" fmla="*/ 249180 w 256207"/>
                <a:gd name="connsiteY13" fmla="*/ 163978 h 311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11855">
                  <a:moveTo>
                    <a:pt x="179472" y="74752"/>
                  </a:moveTo>
                  <a:lnTo>
                    <a:pt x="67296" y="213739"/>
                  </a:lnTo>
                  <a:cubicBezTo>
                    <a:pt x="58073" y="225321"/>
                    <a:pt x="48421" y="240121"/>
                    <a:pt x="54641" y="253419"/>
                  </a:cubicBezTo>
                  <a:cubicBezTo>
                    <a:pt x="78749" y="255671"/>
                    <a:pt x="102707" y="247915"/>
                    <a:pt x="120917" y="231970"/>
                  </a:cubicBezTo>
                  <a:cubicBezTo>
                    <a:pt x="138891" y="216246"/>
                    <a:pt x="154613" y="198133"/>
                    <a:pt x="167676" y="178134"/>
                  </a:cubicBezTo>
                  <a:lnTo>
                    <a:pt x="235239" y="84189"/>
                  </a:lnTo>
                  <a:cubicBezTo>
                    <a:pt x="249180" y="64671"/>
                    <a:pt x="263765" y="39147"/>
                    <a:pt x="251754" y="18342"/>
                  </a:cubicBezTo>
                  <a:cubicBezTo>
                    <a:pt x="243732" y="6082"/>
                    <a:pt x="229705" y="-889"/>
                    <a:pt x="215077" y="111"/>
                  </a:cubicBezTo>
                  <a:cubicBezTo>
                    <a:pt x="200664" y="1265"/>
                    <a:pt x="186765" y="5902"/>
                    <a:pt x="174539" y="13623"/>
                  </a:cubicBezTo>
                  <a:cubicBezTo>
                    <a:pt x="109121" y="50730"/>
                    <a:pt x="67296" y="117435"/>
                    <a:pt x="27401" y="181566"/>
                  </a:cubicBezTo>
                  <a:cubicBezTo>
                    <a:pt x="8955" y="211380"/>
                    <a:pt x="-9919" y="248700"/>
                    <a:pt x="5953" y="279586"/>
                  </a:cubicBezTo>
                  <a:cubicBezTo>
                    <a:pt x="20302" y="303502"/>
                    <a:pt x="48056" y="315920"/>
                    <a:pt x="75446" y="310687"/>
                  </a:cubicBezTo>
                  <a:cubicBezTo>
                    <a:pt x="101742" y="304748"/>
                    <a:pt x="126044" y="292112"/>
                    <a:pt x="146012" y="274010"/>
                  </a:cubicBezTo>
                  <a:cubicBezTo>
                    <a:pt x="185478" y="242452"/>
                    <a:pt x="220224" y="205398"/>
                    <a:pt x="249180" y="163978"/>
                  </a:cubicBezTo>
                </a:path>
              </a:pathLst>
            </a:custGeom>
            <a:noFill/>
            <a:ln w="21447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873B6544-824D-4AEB-8FFE-CD3BA622FB72}"/>
              </a:ext>
            </a:extLst>
          </p:cNvPr>
          <p:cNvSpPr/>
          <p:nvPr/>
        </p:nvSpPr>
        <p:spPr>
          <a:xfrm>
            <a:off x="-146988" y="3604543"/>
            <a:ext cx="5834028" cy="3319390"/>
          </a:xfrm>
          <a:custGeom>
            <a:avLst/>
            <a:gdLst>
              <a:gd name="connsiteX0" fmla="*/ 0 w 5834028"/>
              <a:gd name="connsiteY0" fmla="*/ 16 h 3319390"/>
              <a:gd name="connsiteX1" fmla="*/ 1587199 w 5834028"/>
              <a:gd name="connsiteY1" fmla="*/ 1174543 h 3319390"/>
              <a:gd name="connsiteX2" fmla="*/ 2938463 w 5834028"/>
              <a:gd name="connsiteY2" fmla="*/ 1946694 h 3319390"/>
              <a:gd name="connsiteX3" fmla="*/ 5834029 w 5834028"/>
              <a:gd name="connsiteY3" fmla="*/ 3319406 h 331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34028" h="3319390">
                <a:moveTo>
                  <a:pt x="0" y="16"/>
                </a:moveTo>
                <a:cubicBezTo>
                  <a:pt x="0" y="16"/>
                  <a:pt x="1004869" y="211285"/>
                  <a:pt x="1587199" y="1174543"/>
                </a:cubicBezTo>
                <a:cubicBezTo>
                  <a:pt x="2177037" y="2150456"/>
                  <a:pt x="2552388" y="1946694"/>
                  <a:pt x="2938463" y="1946694"/>
                </a:cubicBezTo>
                <a:cubicBezTo>
                  <a:pt x="3324538" y="1946694"/>
                  <a:pt x="5287089" y="2150456"/>
                  <a:pt x="5834029" y="3319406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4003EA0-90D4-47A4-71EA-469B4E28FE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12374" y="4052771"/>
            <a:ext cx="2485264" cy="31719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F9544B0-4E9E-6CC7-FF4E-A0609D93A32E}"/>
              </a:ext>
            </a:extLst>
          </p:cNvPr>
          <p:cNvSpPr txBox="1"/>
          <p:nvPr/>
        </p:nvSpPr>
        <p:spPr>
          <a:xfrm>
            <a:off x="263369" y="1893440"/>
            <a:ext cx="1038748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Our favourite </a:t>
            </a:r>
          </a:p>
          <a:p>
            <a:pPr algn="ctr"/>
            <a:r>
              <a:rPr lang="en-US" sz="66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school activities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8115B3C-D5BA-E14E-79CC-DA4830012085}"/>
              </a:ext>
            </a:extLst>
          </p:cNvPr>
          <p:cNvGrpSpPr/>
          <p:nvPr/>
        </p:nvGrpSpPr>
        <p:grpSpPr>
          <a:xfrm>
            <a:off x="252102" y="5146658"/>
            <a:ext cx="2688156" cy="1437720"/>
            <a:chOff x="2921495" y="4445840"/>
            <a:chExt cx="2688156" cy="1437720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BDC196D7-8BE7-60C2-8DF4-119B9BD68278}"/>
                </a:ext>
              </a:extLst>
            </p:cNvPr>
            <p:cNvSpPr/>
            <p:nvPr/>
          </p:nvSpPr>
          <p:spPr>
            <a:xfrm>
              <a:off x="5003284" y="5025381"/>
              <a:ext cx="606366" cy="349935"/>
            </a:xfrm>
            <a:custGeom>
              <a:avLst/>
              <a:gdLst>
                <a:gd name="connsiteX0" fmla="*/ 54242 w 606366"/>
                <a:gd name="connsiteY0" fmla="*/ 200975 h 349935"/>
                <a:gd name="connsiteX1" fmla="*/ 0 w 606366"/>
                <a:gd name="connsiteY1" fmla="*/ 349936 h 349935"/>
                <a:gd name="connsiteX2" fmla="*/ 606367 w 606366"/>
                <a:gd name="connsiteY2" fmla="*/ 0 h 349935"/>
                <a:gd name="connsiteX3" fmla="*/ 54242 w 606366"/>
                <a:gd name="connsiteY3" fmla="*/ 200975 h 349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6366" h="349935">
                  <a:moveTo>
                    <a:pt x="54242" y="200975"/>
                  </a:moveTo>
                  <a:lnTo>
                    <a:pt x="0" y="349936"/>
                  </a:lnTo>
                  <a:lnTo>
                    <a:pt x="606367" y="0"/>
                  </a:lnTo>
                  <a:lnTo>
                    <a:pt x="54242" y="200975"/>
                  </a:lnTo>
                  <a:close/>
                </a:path>
              </a:pathLst>
            </a:custGeom>
            <a:solidFill>
              <a:srgbClr val="D7E9E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ECB8DE4-CB4D-363C-D4EC-3E30EF85509D}"/>
                </a:ext>
              </a:extLst>
            </p:cNvPr>
            <p:cNvSpPr/>
            <p:nvPr/>
          </p:nvSpPr>
          <p:spPr>
            <a:xfrm>
              <a:off x="4827001" y="5025381"/>
              <a:ext cx="782650" cy="200975"/>
            </a:xfrm>
            <a:custGeom>
              <a:avLst/>
              <a:gdLst>
                <a:gd name="connsiteX0" fmla="*/ 782650 w 782650"/>
                <a:gd name="connsiteY0" fmla="*/ 0 h 200975"/>
                <a:gd name="connsiteX1" fmla="*/ 230525 w 782650"/>
                <a:gd name="connsiteY1" fmla="*/ 200975 h 200975"/>
                <a:gd name="connsiteX2" fmla="*/ 0 w 782650"/>
                <a:gd name="connsiteY2" fmla="*/ 607 h 200975"/>
                <a:gd name="connsiteX3" fmla="*/ 782650 w 782650"/>
                <a:gd name="connsiteY3" fmla="*/ 0 h 20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2650" h="200975">
                  <a:moveTo>
                    <a:pt x="782650" y="0"/>
                  </a:moveTo>
                  <a:lnTo>
                    <a:pt x="230525" y="200975"/>
                  </a:lnTo>
                  <a:lnTo>
                    <a:pt x="0" y="607"/>
                  </a:lnTo>
                  <a:lnTo>
                    <a:pt x="782650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49F12CF-FD3B-E560-F717-4614744B26B2}"/>
                </a:ext>
              </a:extLst>
            </p:cNvPr>
            <p:cNvSpPr/>
            <p:nvPr/>
          </p:nvSpPr>
          <p:spPr>
            <a:xfrm>
              <a:off x="5135244" y="5025381"/>
              <a:ext cx="474406" cy="515087"/>
            </a:xfrm>
            <a:custGeom>
              <a:avLst/>
              <a:gdLst>
                <a:gd name="connsiteX0" fmla="*/ 474407 w 474406"/>
                <a:gd name="connsiteY0" fmla="*/ 0 h 515087"/>
                <a:gd name="connsiteX1" fmla="*/ 0 w 474406"/>
                <a:gd name="connsiteY1" fmla="*/ 273836 h 515087"/>
                <a:gd name="connsiteX2" fmla="*/ 213726 w 474406"/>
                <a:gd name="connsiteY2" fmla="*/ 515088 h 515087"/>
                <a:gd name="connsiteX3" fmla="*/ 474407 w 474406"/>
                <a:gd name="connsiteY3" fmla="*/ 0 h 51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4406" h="515087">
                  <a:moveTo>
                    <a:pt x="474407" y="0"/>
                  </a:moveTo>
                  <a:lnTo>
                    <a:pt x="0" y="273836"/>
                  </a:lnTo>
                  <a:lnTo>
                    <a:pt x="213726" y="515088"/>
                  </a:lnTo>
                  <a:lnTo>
                    <a:pt x="474407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7C92B342-FF98-3A5A-0B88-C2F7E6ADB993}"/>
                </a:ext>
              </a:extLst>
            </p:cNvPr>
            <p:cNvSpPr/>
            <p:nvPr/>
          </p:nvSpPr>
          <p:spPr>
            <a:xfrm>
              <a:off x="4940138" y="5373698"/>
              <a:ext cx="38049" cy="13155"/>
            </a:xfrm>
            <a:custGeom>
              <a:avLst/>
              <a:gdLst>
                <a:gd name="connsiteX0" fmla="*/ 38738 w 38049"/>
                <a:gd name="connsiteY0" fmla="*/ 12940 h 13155"/>
                <a:gd name="connsiteX1" fmla="*/ 688 w 38049"/>
                <a:gd name="connsiteY1" fmla="*/ -215 h 13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049" h="13155">
                  <a:moveTo>
                    <a:pt x="38738" y="12940"/>
                  </a:moveTo>
                  <a:cubicBezTo>
                    <a:pt x="27162" y="5857"/>
                    <a:pt x="14168" y="1364"/>
                    <a:pt x="688" y="-215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9273C9C4-63DA-B8F3-95D3-FDDD36D2BB21}"/>
                </a:ext>
              </a:extLst>
            </p:cNvPr>
            <p:cNvSpPr/>
            <p:nvPr/>
          </p:nvSpPr>
          <p:spPr>
            <a:xfrm>
              <a:off x="2921495" y="4445840"/>
              <a:ext cx="1937888" cy="1437720"/>
            </a:xfrm>
            <a:custGeom>
              <a:avLst/>
              <a:gdLst>
                <a:gd name="connsiteX0" fmla="*/ 1938577 w 1937888"/>
                <a:gd name="connsiteY0" fmla="*/ 924404 h 1437720"/>
                <a:gd name="connsiteX1" fmla="*/ 1664538 w 1937888"/>
                <a:gd name="connsiteY1" fmla="*/ 935536 h 1437720"/>
                <a:gd name="connsiteX2" fmla="*/ 1347390 w 1937888"/>
                <a:gd name="connsiteY2" fmla="*/ 1043815 h 1437720"/>
                <a:gd name="connsiteX3" fmla="*/ 1442109 w 1937888"/>
                <a:gd name="connsiteY3" fmla="*/ 1339510 h 1437720"/>
                <a:gd name="connsiteX4" fmla="*/ 1527721 w 1937888"/>
                <a:gd name="connsiteY4" fmla="*/ 1326760 h 1437720"/>
                <a:gd name="connsiteX5" fmla="*/ 1514565 w 1937888"/>
                <a:gd name="connsiteY5" fmla="*/ 1206336 h 1437720"/>
                <a:gd name="connsiteX6" fmla="*/ 1383011 w 1937888"/>
                <a:gd name="connsiteY6" fmla="*/ 1200467 h 1437720"/>
                <a:gd name="connsiteX7" fmla="*/ 1271088 w 1937888"/>
                <a:gd name="connsiteY7" fmla="*/ 1281424 h 1437720"/>
                <a:gd name="connsiteX8" fmla="*/ 1014050 w 1937888"/>
                <a:gd name="connsiteY8" fmla="*/ 1426741 h 1437720"/>
                <a:gd name="connsiteX9" fmla="*/ 733737 w 1937888"/>
                <a:gd name="connsiteY9" fmla="*/ 1370072 h 1437720"/>
                <a:gd name="connsiteX10" fmla="*/ 548751 w 1937888"/>
                <a:gd name="connsiteY10" fmla="*/ 1118093 h 1437720"/>
                <a:gd name="connsiteX11" fmla="*/ 274105 w 1937888"/>
                <a:gd name="connsiteY11" fmla="*/ 1016897 h 1437720"/>
                <a:gd name="connsiteX12" fmla="*/ 24150 w 1937888"/>
                <a:gd name="connsiteY12" fmla="*/ 875223 h 1437720"/>
                <a:gd name="connsiteX13" fmla="*/ 88107 w 1937888"/>
                <a:gd name="connsiteY13" fmla="*/ 614137 h 1437720"/>
                <a:gd name="connsiteX14" fmla="*/ 305273 w 1937888"/>
                <a:gd name="connsiteY14" fmla="*/ 552003 h 1437720"/>
                <a:gd name="connsiteX15" fmla="*/ 568383 w 1937888"/>
                <a:gd name="connsiteY15" fmla="*/ 218663 h 1437720"/>
                <a:gd name="connsiteX16" fmla="*/ 533774 w 1937888"/>
                <a:gd name="connsiteY16" fmla="*/ 75167 h 1437720"/>
                <a:gd name="connsiteX17" fmla="*/ 327334 w 1937888"/>
                <a:gd name="connsiteY17" fmla="*/ -123 h 143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37888" h="1437720">
                  <a:moveTo>
                    <a:pt x="1938577" y="924404"/>
                  </a:moveTo>
                  <a:cubicBezTo>
                    <a:pt x="1839202" y="927440"/>
                    <a:pt x="1712303" y="947679"/>
                    <a:pt x="1664538" y="935536"/>
                  </a:cubicBezTo>
                  <a:cubicBezTo>
                    <a:pt x="1548770" y="906189"/>
                    <a:pt x="1411345" y="942215"/>
                    <a:pt x="1347390" y="1043815"/>
                  </a:cubicBezTo>
                  <a:cubicBezTo>
                    <a:pt x="1283434" y="1145416"/>
                    <a:pt x="1327151" y="1306925"/>
                    <a:pt x="1442109" y="1339510"/>
                  </a:cubicBezTo>
                  <a:cubicBezTo>
                    <a:pt x="1471011" y="1349630"/>
                    <a:pt x="1503029" y="1344853"/>
                    <a:pt x="1527721" y="1326760"/>
                  </a:cubicBezTo>
                  <a:cubicBezTo>
                    <a:pt x="1562330" y="1296198"/>
                    <a:pt x="1551604" y="1233659"/>
                    <a:pt x="1514565" y="1206336"/>
                  </a:cubicBezTo>
                  <a:cubicBezTo>
                    <a:pt x="1474775" y="1181482"/>
                    <a:pt x="1424865" y="1179256"/>
                    <a:pt x="1383011" y="1200467"/>
                  </a:cubicBezTo>
                  <a:cubicBezTo>
                    <a:pt x="1342087" y="1222062"/>
                    <a:pt x="1304402" y="1249304"/>
                    <a:pt x="1271088" y="1281424"/>
                  </a:cubicBezTo>
                  <a:cubicBezTo>
                    <a:pt x="1195191" y="1345582"/>
                    <a:pt x="1110187" y="1402859"/>
                    <a:pt x="1014050" y="1426741"/>
                  </a:cubicBezTo>
                  <a:cubicBezTo>
                    <a:pt x="917914" y="1450623"/>
                    <a:pt x="808217" y="1436052"/>
                    <a:pt x="733737" y="1370072"/>
                  </a:cubicBezTo>
                  <a:cubicBezTo>
                    <a:pt x="655614" y="1300651"/>
                    <a:pt x="626874" y="1187919"/>
                    <a:pt x="548751" y="1118093"/>
                  </a:cubicBezTo>
                  <a:cubicBezTo>
                    <a:pt x="474675" y="1052316"/>
                    <a:pt x="370645" y="1037137"/>
                    <a:pt x="274105" y="1016897"/>
                  </a:cubicBezTo>
                  <a:cubicBezTo>
                    <a:pt x="177564" y="996658"/>
                    <a:pt x="73130" y="961644"/>
                    <a:pt x="24150" y="875223"/>
                  </a:cubicBezTo>
                  <a:cubicBezTo>
                    <a:pt x="-23756" y="784551"/>
                    <a:pt x="3730" y="672406"/>
                    <a:pt x="88107" y="614137"/>
                  </a:cubicBezTo>
                  <a:cubicBezTo>
                    <a:pt x="151860" y="573659"/>
                    <a:pt x="232615" y="573659"/>
                    <a:pt x="305273" y="552003"/>
                  </a:cubicBezTo>
                  <a:cubicBezTo>
                    <a:pt x="452432" y="504481"/>
                    <a:pt x="556340" y="372825"/>
                    <a:pt x="568383" y="218663"/>
                  </a:cubicBezTo>
                  <a:cubicBezTo>
                    <a:pt x="573807" y="168268"/>
                    <a:pt x="561562" y="117548"/>
                    <a:pt x="533774" y="75167"/>
                  </a:cubicBezTo>
                  <a:cubicBezTo>
                    <a:pt x="487831" y="12831"/>
                    <a:pt x="407683" y="-1539"/>
                    <a:pt x="327334" y="-123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custDash>
                <a:ds d="300750" sp="300750"/>
              </a:custDash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955557A-67FB-9D00-5735-5A011259E4D4}"/>
                </a:ext>
              </a:extLst>
            </p:cNvPr>
            <p:cNvSpPr/>
            <p:nvPr/>
          </p:nvSpPr>
          <p:spPr>
            <a:xfrm>
              <a:off x="3167791" y="4447957"/>
              <a:ext cx="40478" cy="3642"/>
            </a:xfrm>
            <a:custGeom>
              <a:avLst/>
              <a:gdLst>
                <a:gd name="connsiteX0" fmla="*/ 41167 w 40478"/>
                <a:gd name="connsiteY0" fmla="*/ -215 h 3642"/>
                <a:gd name="connsiteX1" fmla="*/ 688 w 40478"/>
                <a:gd name="connsiteY1" fmla="*/ 3428 h 3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478" h="3642">
                  <a:moveTo>
                    <a:pt x="41167" y="-215"/>
                  </a:moveTo>
                  <a:cubicBezTo>
                    <a:pt x="27404" y="-215"/>
                    <a:pt x="14047" y="2011"/>
                    <a:pt x="688" y="3428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E66A5F08-D93F-4C76-36B7-74D3C6997117}"/>
              </a:ext>
            </a:extLst>
          </p:cNvPr>
          <p:cNvSpPr/>
          <p:nvPr/>
        </p:nvSpPr>
        <p:spPr>
          <a:xfrm>
            <a:off x="2820650" y="1357972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5883A9EC-BDF5-0B7B-34B0-D7EE8199CE77}"/>
              </a:ext>
            </a:extLst>
          </p:cNvPr>
          <p:cNvGrpSpPr/>
          <p:nvPr/>
        </p:nvGrpSpPr>
        <p:grpSpPr>
          <a:xfrm>
            <a:off x="317277" y="5557063"/>
            <a:ext cx="678158" cy="1196950"/>
            <a:chOff x="1951270" y="5756012"/>
            <a:chExt cx="678158" cy="1196950"/>
          </a:xfrm>
        </p:grpSpPr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2976F5FD-FD26-827B-2AF7-B63E4ABEE6C1}"/>
                </a:ext>
              </a:extLst>
            </p:cNvPr>
            <p:cNvSpPr/>
            <p:nvPr/>
          </p:nvSpPr>
          <p:spPr>
            <a:xfrm>
              <a:off x="1963560" y="5765934"/>
              <a:ext cx="657393" cy="1175492"/>
            </a:xfrm>
            <a:custGeom>
              <a:avLst/>
              <a:gdLst>
                <a:gd name="connsiteX0" fmla="*/ 288083 w 657393"/>
                <a:gd name="connsiteY0" fmla="*/ 1175277 h 1175492"/>
                <a:gd name="connsiteX1" fmla="*/ 280595 w 657393"/>
                <a:gd name="connsiteY1" fmla="*/ 1174063 h 1175492"/>
                <a:gd name="connsiteX2" fmla="*/ 1497 w 657393"/>
                <a:gd name="connsiteY2" fmla="*/ 1041091 h 1175492"/>
                <a:gd name="connsiteX3" fmla="*/ 353658 w 657393"/>
                <a:gd name="connsiteY3" fmla="*/ 25691 h 1175492"/>
                <a:gd name="connsiteX4" fmla="*/ 380374 w 657393"/>
                <a:gd name="connsiteY4" fmla="*/ 999 h 1175492"/>
                <a:gd name="connsiteX5" fmla="*/ 389482 w 657393"/>
                <a:gd name="connsiteY5" fmla="*/ -215 h 1175492"/>
                <a:gd name="connsiteX6" fmla="*/ 409721 w 657393"/>
                <a:gd name="connsiteY6" fmla="*/ 3630 h 1175492"/>
                <a:gd name="connsiteX7" fmla="*/ 633769 w 657393"/>
                <a:gd name="connsiteY7" fmla="*/ 73051 h 1175492"/>
                <a:gd name="connsiteX8" fmla="*/ 654009 w 657393"/>
                <a:gd name="connsiteY8" fmla="*/ 86003 h 1175492"/>
                <a:gd name="connsiteX9" fmla="*/ 655627 w 657393"/>
                <a:gd name="connsiteY9" fmla="*/ 115553 h 1175492"/>
                <a:gd name="connsiteX10" fmla="*/ 352039 w 657393"/>
                <a:gd name="connsiteY10" fmla="*/ 1046556 h 1175492"/>
                <a:gd name="connsiteX11" fmla="*/ 325728 w 657393"/>
                <a:gd name="connsiteY11" fmla="*/ 1115977 h 1175492"/>
                <a:gd name="connsiteX12" fmla="*/ 322894 w 657393"/>
                <a:gd name="connsiteY12" fmla="*/ 1124276 h 1175492"/>
                <a:gd name="connsiteX13" fmla="*/ 299012 w 657393"/>
                <a:gd name="connsiteY13" fmla="*/ 1171837 h 1175492"/>
                <a:gd name="connsiteX14" fmla="*/ 290512 w 657393"/>
                <a:gd name="connsiteY14" fmla="*/ 1175277 h 1175492"/>
                <a:gd name="connsiteX15" fmla="*/ 441700 w 657393"/>
                <a:gd name="connsiteY15" fmla="*/ 108874 h 1175492"/>
                <a:gd name="connsiteX16" fmla="*/ 439877 w 657393"/>
                <a:gd name="connsiteY16" fmla="*/ 108874 h 1175492"/>
                <a:gd name="connsiteX17" fmla="*/ 425507 w 657393"/>
                <a:gd name="connsiteY17" fmla="*/ 139638 h 1175492"/>
                <a:gd name="connsiteX18" fmla="*/ 442914 w 657393"/>
                <a:gd name="connsiteY18" fmla="*/ 157651 h 1175492"/>
                <a:gd name="connsiteX19" fmla="*/ 442914 w 657393"/>
                <a:gd name="connsiteY19" fmla="*/ 157651 h 1175492"/>
                <a:gd name="connsiteX20" fmla="*/ 446152 w 657393"/>
                <a:gd name="connsiteY20" fmla="*/ 157651 h 1175492"/>
                <a:gd name="connsiteX21" fmla="*/ 451819 w 657393"/>
                <a:gd name="connsiteY21" fmla="*/ 152186 h 1175492"/>
                <a:gd name="connsiteX22" fmla="*/ 462748 w 657393"/>
                <a:gd name="connsiteY22" fmla="*/ 135590 h 1175492"/>
                <a:gd name="connsiteX23" fmla="*/ 462748 w 657393"/>
                <a:gd name="connsiteY23" fmla="*/ 122232 h 1175492"/>
                <a:gd name="connsiteX24" fmla="*/ 441700 w 657393"/>
                <a:gd name="connsiteY24" fmla="*/ 108874 h 1175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7393" h="1175492">
                  <a:moveTo>
                    <a:pt x="288083" y="1175277"/>
                  </a:moveTo>
                  <a:cubicBezTo>
                    <a:pt x="285534" y="1175258"/>
                    <a:pt x="283024" y="1174853"/>
                    <a:pt x="280595" y="1174063"/>
                  </a:cubicBezTo>
                  <a:cubicBezTo>
                    <a:pt x="230604" y="1160908"/>
                    <a:pt x="24771" y="1084201"/>
                    <a:pt x="1497" y="1041091"/>
                  </a:cubicBezTo>
                  <a:cubicBezTo>
                    <a:pt x="-17528" y="1004661"/>
                    <a:pt x="305085" y="104826"/>
                    <a:pt x="353658" y="25691"/>
                  </a:cubicBezTo>
                  <a:cubicBezTo>
                    <a:pt x="358961" y="14256"/>
                    <a:pt x="368555" y="5391"/>
                    <a:pt x="380374" y="999"/>
                  </a:cubicBezTo>
                  <a:cubicBezTo>
                    <a:pt x="383349" y="189"/>
                    <a:pt x="386405" y="-215"/>
                    <a:pt x="389482" y="-215"/>
                  </a:cubicBezTo>
                  <a:cubicBezTo>
                    <a:pt x="396384" y="48"/>
                    <a:pt x="403204" y="1343"/>
                    <a:pt x="409721" y="3630"/>
                  </a:cubicBezTo>
                  <a:lnTo>
                    <a:pt x="633769" y="73051"/>
                  </a:lnTo>
                  <a:cubicBezTo>
                    <a:pt x="641825" y="74852"/>
                    <a:pt x="649009" y="79427"/>
                    <a:pt x="654009" y="86003"/>
                  </a:cubicBezTo>
                  <a:cubicBezTo>
                    <a:pt x="658805" y="95152"/>
                    <a:pt x="659392" y="105940"/>
                    <a:pt x="655627" y="115553"/>
                  </a:cubicBezTo>
                  <a:cubicBezTo>
                    <a:pt x="626887" y="223023"/>
                    <a:pt x="364790" y="1008912"/>
                    <a:pt x="352039" y="1046556"/>
                  </a:cubicBezTo>
                  <a:cubicBezTo>
                    <a:pt x="343539" y="1070439"/>
                    <a:pt x="334633" y="1093714"/>
                    <a:pt x="325728" y="1115977"/>
                  </a:cubicBezTo>
                  <a:lnTo>
                    <a:pt x="322894" y="1124276"/>
                  </a:lnTo>
                  <a:cubicBezTo>
                    <a:pt x="319090" y="1141903"/>
                    <a:pt x="310872" y="1158256"/>
                    <a:pt x="299012" y="1171837"/>
                  </a:cubicBezTo>
                  <a:cubicBezTo>
                    <a:pt x="296605" y="1173841"/>
                    <a:pt x="293629" y="1175035"/>
                    <a:pt x="290512" y="1175277"/>
                  </a:cubicBezTo>
                  <a:close/>
                  <a:moveTo>
                    <a:pt x="441700" y="108874"/>
                  </a:moveTo>
                  <a:lnTo>
                    <a:pt x="439877" y="108874"/>
                  </a:lnTo>
                  <a:cubicBezTo>
                    <a:pt x="431356" y="116929"/>
                    <a:pt x="426216" y="127939"/>
                    <a:pt x="425507" y="139638"/>
                  </a:cubicBezTo>
                  <a:cubicBezTo>
                    <a:pt x="426458" y="148948"/>
                    <a:pt x="433644" y="156396"/>
                    <a:pt x="442914" y="157651"/>
                  </a:cubicBezTo>
                  <a:lnTo>
                    <a:pt x="442914" y="157651"/>
                  </a:lnTo>
                  <a:cubicBezTo>
                    <a:pt x="443986" y="157833"/>
                    <a:pt x="445079" y="157833"/>
                    <a:pt x="446152" y="157651"/>
                  </a:cubicBezTo>
                  <a:cubicBezTo>
                    <a:pt x="448378" y="156213"/>
                    <a:pt x="450301" y="154351"/>
                    <a:pt x="451819" y="152186"/>
                  </a:cubicBezTo>
                  <a:cubicBezTo>
                    <a:pt x="456392" y="147329"/>
                    <a:pt x="460097" y="141722"/>
                    <a:pt x="462748" y="135590"/>
                  </a:cubicBezTo>
                  <a:cubicBezTo>
                    <a:pt x="464812" y="131380"/>
                    <a:pt x="464812" y="126442"/>
                    <a:pt x="462748" y="122232"/>
                  </a:cubicBezTo>
                  <a:cubicBezTo>
                    <a:pt x="457668" y="115270"/>
                    <a:pt x="450159" y="110493"/>
                    <a:pt x="441700" y="108874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23E5B205-37DC-35EE-7CBF-6DCEB2C2FD9B}"/>
                </a:ext>
              </a:extLst>
            </p:cNvPr>
            <p:cNvSpPr/>
            <p:nvPr/>
          </p:nvSpPr>
          <p:spPr>
            <a:xfrm>
              <a:off x="1951270" y="5756012"/>
              <a:ext cx="678158" cy="1196950"/>
            </a:xfrm>
            <a:custGeom>
              <a:avLst/>
              <a:gdLst>
                <a:gd name="connsiteX0" fmla="*/ 401772 w 678158"/>
                <a:gd name="connsiteY0" fmla="*/ 20433 h 1196950"/>
                <a:gd name="connsiteX1" fmla="*/ 418369 w 678158"/>
                <a:gd name="connsiteY1" fmla="*/ 23874 h 1196950"/>
                <a:gd name="connsiteX2" fmla="*/ 642417 w 678158"/>
                <a:gd name="connsiteY2" fmla="*/ 93093 h 1196950"/>
                <a:gd name="connsiteX3" fmla="*/ 657191 w 678158"/>
                <a:gd name="connsiteY3" fmla="*/ 101795 h 1196950"/>
                <a:gd name="connsiteX4" fmla="*/ 657191 w 678158"/>
                <a:gd name="connsiteY4" fmla="*/ 122034 h 1196950"/>
                <a:gd name="connsiteX5" fmla="*/ 353603 w 678158"/>
                <a:gd name="connsiteY5" fmla="*/ 1053038 h 1196950"/>
                <a:gd name="connsiteX6" fmla="*/ 327696 w 678158"/>
                <a:gd name="connsiteY6" fmla="*/ 1121850 h 1196950"/>
                <a:gd name="connsiteX7" fmla="*/ 304624 w 678158"/>
                <a:gd name="connsiteY7" fmla="*/ 1173056 h 1196950"/>
                <a:gd name="connsiteX8" fmla="*/ 301588 w 678158"/>
                <a:gd name="connsiteY8" fmla="*/ 1174473 h 1196950"/>
                <a:gd name="connsiteX9" fmla="*/ 300374 w 678158"/>
                <a:gd name="connsiteY9" fmla="*/ 1174473 h 1196950"/>
                <a:gd name="connsiteX10" fmla="*/ 295719 w 678158"/>
                <a:gd name="connsiteY10" fmla="*/ 1174473 h 1196950"/>
                <a:gd name="connsiteX11" fmla="*/ 23299 w 678158"/>
                <a:gd name="connsiteY11" fmla="*/ 1046561 h 1196950"/>
                <a:gd name="connsiteX12" fmla="*/ 375056 w 678158"/>
                <a:gd name="connsiteY12" fmla="*/ 42089 h 1196950"/>
                <a:gd name="connsiteX13" fmla="*/ 395296 w 678158"/>
                <a:gd name="connsiteY13" fmla="*/ 21850 h 1196950"/>
                <a:gd name="connsiteX14" fmla="*/ 401367 w 678158"/>
                <a:gd name="connsiteY14" fmla="*/ 21850 h 1196950"/>
                <a:gd name="connsiteX15" fmla="*/ 456013 w 678158"/>
                <a:gd name="connsiteY15" fmla="*/ 179918 h 1196950"/>
                <a:gd name="connsiteX16" fmla="*/ 463096 w 678158"/>
                <a:gd name="connsiteY16" fmla="*/ 178704 h 1196950"/>
                <a:gd name="connsiteX17" fmla="*/ 473015 w 678158"/>
                <a:gd name="connsiteY17" fmla="*/ 170001 h 1196950"/>
                <a:gd name="connsiteX18" fmla="*/ 485563 w 678158"/>
                <a:gd name="connsiteY18" fmla="*/ 149762 h 1196950"/>
                <a:gd name="connsiteX19" fmla="*/ 484349 w 678158"/>
                <a:gd name="connsiteY19" fmla="*/ 127094 h 1196950"/>
                <a:gd name="connsiteX20" fmla="*/ 453585 w 678158"/>
                <a:gd name="connsiteY20" fmla="*/ 108878 h 1196950"/>
                <a:gd name="connsiteX21" fmla="*/ 446703 w 678158"/>
                <a:gd name="connsiteY21" fmla="*/ 110295 h 1196950"/>
                <a:gd name="connsiteX22" fmla="*/ 426464 w 678158"/>
                <a:gd name="connsiteY22" fmla="*/ 150774 h 1196950"/>
                <a:gd name="connsiteX23" fmla="*/ 453787 w 678158"/>
                <a:gd name="connsiteY23" fmla="*/ 179310 h 1196950"/>
                <a:gd name="connsiteX24" fmla="*/ 455811 w 678158"/>
                <a:gd name="connsiteY24" fmla="*/ 179310 h 1196950"/>
                <a:gd name="connsiteX25" fmla="*/ 401165 w 678158"/>
                <a:gd name="connsiteY25" fmla="*/ -211 h 1196950"/>
                <a:gd name="connsiteX26" fmla="*/ 389224 w 678158"/>
                <a:gd name="connsiteY26" fmla="*/ 1408 h 1196950"/>
                <a:gd name="connsiteX27" fmla="*/ 356032 w 678158"/>
                <a:gd name="connsiteY27" fmla="*/ 30958 h 1196950"/>
                <a:gd name="connsiteX28" fmla="*/ 148580 w 678158"/>
                <a:gd name="connsiteY28" fmla="*/ 573166 h 1196950"/>
                <a:gd name="connsiteX29" fmla="*/ 43336 w 678158"/>
                <a:gd name="connsiteY29" fmla="*/ 891327 h 1196950"/>
                <a:gd name="connsiteX30" fmla="*/ 2857 w 678158"/>
                <a:gd name="connsiteY30" fmla="*/ 1056681 h 1196950"/>
                <a:gd name="connsiteX31" fmla="*/ 288837 w 678158"/>
                <a:gd name="connsiteY31" fmla="*/ 1195319 h 1196950"/>
                <a:gd name="connsiteX32" fmla="*/ 298957 w 678158"/>
                <a:gd name="connsiteY32" fmla="*/ 1196736 h 1196950"/>
                <a:gd name="connsiteX33" fmla="*/ 302600 w 678158"/>
                <a:gd name="connsiteY33" fmla="*/ 1196736 h 1196950"/>
                <a:gd name="connsiteX34" fmla="*/ 316565 w 678158"/>
                <a:gd name="connsiteY34" fmla="*/ 1190867 h 1196950"/>
                <a:gd name="connsiteX35" fmla="*/ 343483 w 678158"/>
                <a:gd name="connsiteY35" fmla="*/ 1138244 h 1196950"/>
                <a:gd name="connsiteX36" fmla="*/ 346115 w 678158"/>
                <a:gd name="connsiteY36" fmla="*/ 1130756 h 1196950"/>
                <a:gd name="connsiteX37" fmla="*/ 372628 w 678158"/>
                <a:gd name="connsiteY37" fmla="*/ 1060930 h 1196950"/>
                <a:gd name="connsiteX38" fmla="*/ 676216 w 678158"/>
                <a:gd name="connsiteY38" fmla="*/ 129927 h 1196950"/>
                <a:gd name="connsiteX39" fmla="*/ 672977 w 678158"/>
                <a:gd name="connsiteY39" fmla="*/ 91676 h 1196950"/>
                <a:gd name="connsiteX40" fmla="*/ 646666 w 678158"/>
                <a:gd name="connsiteY40" fmla="*/ 74269 h 1196950"/>
                <a:gd name="connsiteX41" fmla="*/ 422417 w 678158"/>
                <a:gd name="connsiteY41" fmla="*/ 4849 h 1196950"/>
                <a:gd name="connsiteX42" fmla="*/ 399546 w 678158"/>
                <a:gd name="connsiteY42" fmla="*/ 599 h 1196950"/>
                <a:gd name="connsiteX43" fmla="*/ 454596 w 678158"/>
                <a:gd name="connsiteY43" fmla="*/ 157656 h 1196950"/>
                <a:gd name="connsiteX44" fmla="*/ 447917 w 678158"/>
                <a:gd name="connsiteY44" fmla="*/ 150166 h 1196950"/>
                <a:gd name="connsiteX45" fmla="*/ 455405 w 678158"/>
                <a:gd name="connsiteY45" fmla="*/ 129927 h 1196950"/>
                <a:gd name="connsiteX46" fmla="*/ 465930 w 678158"/>
                <a:gd name="connsiteY46" fmla="*/ 137214 h 1196950"/>
                <a:gd name="connsiteX47" fmla="*/ 465930 w 678158"/>
                <a:gd name="connsiteY47" fmla="*/ 141059 h 1196950"/>
                <a:gd name="connsiteX48" fmla="*/ 456822 w 678158"/>
                <a:gd name="connsiteY48" fmla="*/ 154417 h 1196950"/>
                <a:gd name="connsiteX49" fmla="*/ 455204 w 678158"/>
                <a:gd name="connsiteY49" fmla="*/ 156643 h 1196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678158" h="1196950">
                  <a:moveTo>
                    <a:pt x="401772" y="20433"/>
                  </a:moveTo>
                  <a:cubicBezTo>
                    <a:pt x="407460" y="20676"/>
                    <a:pt x="413065" y="21850"/>
                    <a:pt x="418369" y="23874"/>
                  </a:cubicBezTo>
                  <a:lnTo>
                    <a:pt x="642417" y="93093"/>
                  </a:lnTo>
                  <a:cubicBezTo>
                    <a:pt x="648204" y="94206"/>
                    <a:pt x="653426" y="97281"/>
                    <a:pt x="657191" y="101795"/>
                  </a:cubicBezTo>
                  <a:cubicBezTo>
                    <a:pt x="659964" y="108251"/>
                    <a:pt x="659964" y="115577"/>
                    <a:pt x="657191" y="122034"/>
                  </a:cubicBezTo>
                  <a:cubicBezTo>
                    <a:pt x="629261" y="226063"/>
                    <a:pt x="369997" y="1004666"/>
                    <a:pt x="353603" y="1053038"/>
                  </a:cubicBezTo>
                  <a:cubicBezTo>
                    <a:pt x="345507" y="1075908"/>
                    <a:pt x="336804" y="1098980"/>
                    <a:pt x="327696" y="1121850"/>
                  </a:cubicBezTo>
                  <a:cubicBezTo>
                    <a:pt x="324256" y="1130149"/>
                    <a:pt x="314744" y="1165568"/>
                    <a:pt x="304624" y="1173056"/>
                  </a:cubicBezTo>
                  <a:cubicBezTo>
                    <a:pt x="303794" y="1173845"/>
                    <a:pt x="302722" y="1174351"/>
                    <a:pt x="301588" y="1174473"/>
                  </a:cubicBezTo>
                  <a:lnTo>
                    <a:pt x="300374" y="1174473"/>
                  </a:lnTo>
                  <a:cubicBezTo>
                    <a:pt x="298836" y="1174676"/>
                    <a:pt x="297257" y="1174676"/>
                    <a:pt x="295719" y="1174473"/>
                  </a:cubicBezTo>
                  <a:cubicBezTo>
                    <a:pt x="239454" y="1159496"/>
                    <a:pt x="43336" y="1084003"/>
                    <a:pt x="23299" y="1046561"/>
                  </a:cubicBezTo>
                  <a:cubicBezTo>
                    <a:pt x="13382" y="1027536"/>
                    <a:pt x="306648" y="156036"/>
                    <a:pt x="375056" y="42089"/>
                  </a:cubicBezTo>
                  <a:cubicBezTo>
                    <a:pt x="379105" y="33102"/>
                    <a:pt x="386309" y="25898"/>
                    <a:pt x="395296" y="21850"/>
                  </a:cubicBezTo>
                  <a:cubicBezTo>
                    <a:pt x="397299" y="21546"/>
                    <a:pt x="399363" y="21546"/>
                    <a:pt x="401367" y="21850"/>
                  </a:cubicBezTo>
                  <a:moveTo>
                    <a:pt x="456013" y="179918"/>
                  </a:moveTo>
                  <a:cubicBezTo>
                    <a:pt x="458422" y="179938"/>
                    <a:pt x="460830" y="179534"/>
                    <a:pt x="463096" y="178704"/>
                  </a:cubicBezTo>
                  <a:cubicBezTo>
                    <a:pt x="467023" y="176599"/>
                    <a:pt x="470423" y="173623"/>
                    <a:pt x="473015" y="170001"/>
                  </a:cubicBezTo>
                  <a:cubicBezTo>
                    <a:pt x="478297" y="163990"/>
                    <a:pt x="482527" y="157149"/>
                    <a:pt x="485563" y="149762"/>
                  </a:cubicBezTo>
                  <a:cubicBezTo>
                    <a:pt x="488720" y="142435"/>
                    <a:pt x="488274" y="134035"/>
                    <a:pt x="484349" y="127094"/>
                  </a:cubicBezTo>
                  <a:cubicBezTo>
                    <a:pt x="477204" y="116873"/>
                    <a:pt x="465991" y="110235"/>
                    <a:pt x="453585" y="108878"/>
                  </a:cubicBezTo>
                  <a:cubicBezTo>
                    <a:pt x="451217" y="108838"/>
                    <a:pt x="448868" y="109324"/>
                    <a:pt x="446703" y="110295"/>
                  </a:cubicBezTo>
                  <a:cubicBezTo>
                    <a:pt x="434478" y="120273"/>
                    <a:pt x="427112" y="135008"/>
                    <a:pt x="426464" y="150774"/>
                  </a:cubicBezTo>
                  <a:cubicBezTo>
                    <a:pt x="427375" y="165690"/>
                    <a:pt x="438931" y="177753"/>
                    <a:pt x="453787" y="179310"/>
                  </a:cubicBezTo>
                  <a:lnTo>
                    <a:pt x="455811" y="179310"/>
                  </a:lnTo>
                  <a:moveTo>
                    <a:pt x="401165" y="-211"/>
                  </a:moveTo>
                  <a:cubicBezTo>
                    <a:pt x="397118" y="-272"/>
                    <a:pt x="393109" y="275"/>
                    <a:pt x="389224" y="1408"/>
                  </a:cubicBezTo>
                  <a:cubicBezTo>
                    <a:pt x="374753" y="6610"/>
                    <a:pt x="362873" y="17195"/>
                    <a:pt x="356032" y="30958"/>
                  </a:cubicBezTo>
                  <a:cubicBezTo>
                    <a:pt x="310493" y="106652"/>
                    <a:pt x="185820" y="465088"/>
                    <a:pt x="148580" y="573166"/>
                  </a:cubicBezTo>
                  <a:cubicBezTo>
                    <a:pt x="108101" y="688529"/>
                    <a:pt x="70659" y="804500"/>
                    <a:pt x="43336" y="891327"/>
                  </a:cubicBezTo>
                  <a:cubicBezTo>
                    <a:pt x="-4226" y="1041704"/>
                    <a:pt x="-1392" y="1046965"/>
                    <a:pt x="2857" y="1056681"/>
                  </a:cubicBezTo>
                  <a:cubicBezTo>
                    <a:pt x="30382" y="1108088"/>
                    <a:pt x="255038" y="1186413"/>
                    <a:pt x="288837" y="1195319"/>
                  </a:cubicBezTo>
                  <a:cubicBezTo>
                    <a:pt x="292137" y="1196250"/>
                    <a:pt x="295536" y="1196736"/>
                    <a:pt x="298957" y="1196736"/>
                  </a:cubicBezTo>
                  <a:lnTo>
                    <a:pt x="302600" y="1196736"/>
                  </a:lnTo>
                  <a:cubicBezTo>
                    <a:pt x="307700" y="1196048"/>
                    <a:pt x="312517" y="1194024"/>
                    <a:pt x="316565" y="1190867"/>
                  </a:cubicBezTo>
                  <a:cubicBezTo>
                    <a:pt x="330004" y="1175990"/>
                    <a:pt x="339293" y="1157856"/>
                    <a:pt x="343483" y="1138244"/>
                  </a:cubicBezTo>
                  <a:cubicBezTo>
                    <a:pt x="344698" y="1135006"/>
                    <a:pt x="345507" y="1132375"/>
                    <a:pt x="346115" y="1130756"/>
                  </a:cubicBezTo>
                  <a:cubicBezTo>
                    <a:pt x="355222" y="1108493"/>
                    <a:pt x="364128" y="1085015"/>
                    <a:pt x="372628" y="1060930"/>
                  </a:cubicBezTo>
                  <a:cubicBezTo>
                    <a:pt x="385783" y="1023285"/>
                    <a:pt x="648083" y="236588"/>
                    <a:pt x="676216" y="129927"/>
                  </a:cubicBezTo>
                  <a:cubicBezTo>
                    <a:pt x="680628" y="117298"/>
                    <a:pt x="679454" y="103374"/>
                    <a:pt x="672977" y="91676"/>
                  </a:cubicBezTo>
                  <a:cubicBezTo>
                    <a:pt x="666642" y="82831"/>
                    <a:pt x="657292" y="76637"/>
                    <a:pt x="646666" y="74269"/>
                  </a:cubicBezTo>
                  <a:lnTo>
                    <a:pt x="422417" y="4849"/>
                  </a:lnTo>
                  <a:cubicBezTo>
                    <a:pt x="415049" y="2279"/>
                    <a:pt x="407337" y="842"/>
                    <a:pt x="399546" y="599"/>
                  </a:cubicBezTo>
                  <a:close/>
                  <a:moveTo>
                    <a:pt x="454596" y="157656"/>
                  </a:moveTo>
                  <a:cubicBezTo>
                    <a:pt x="451096" y="156683"/>
                    <a:pt x="448484" y="153748"/>
                    <a:pt x="447917" y="150166"/>
                  </a:cubicBezTo>
                  <a:cubicBezTo>
                    <a:pt x="448687" y="142901"/>
                    <a:pt x="451257" y="135938"/>
                    <a:pt x="455405" y="129927"/>
                  </a:cubicBezTo>
                  <a:cubicBezTo>
                    <a:pt x="459413" y="131526"/>
                    <a:pt x="463016" y="134016"/>
                    <a:pt x="465930" y="137214"/>
                  </a:cubicBezTo>
                  <a:cubicBezTo>
                    <a:pt x="466113" y="138489"/>
                    <a:pt x="466113" y="139783"/>
                    <a:pt x="465930" y="141059"/>
                  </a:cubicBezTo>
                  <a:cubicBezTo>
                    <a:pt x="463623" y="145977"/>
                    <a:pt x="460547" y="150491"/>
                    <a:pt x="456822" y="154417"/>
                  </a:cubicBezTo>
                  <a:lnTo>
                    <a:pt x="455204" y="156643"/>
                  </a:ln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12EDA217-8DFD-5CD8-8E84-4346B96303BE}"/>
                </a:ext>
              </a:extLst>
            </p:cNvPr>
            <p:cNvSpPr/>
            <p:nvPr/>
          </p:nvSpPr>
          <p:spPr>
            <a:xfrm>
              <a:off x="2225656" y="6848730"/>
              <a:ext cx="43918" cy="16394"/>
            </a:xfrm>
            <a:custGeom>
              <a:avLst/>
              <a:gdLst>
                <a:gd name="connsiteX0" fmla="*/ 688 w 43918"/>
                <a:gd name="connsiteY0" fmla="*/ -215 h 16394"/>
                <a:gd name="connsiteX1" fmla="*/ 44607 w 43918"/>
                <a:gd name="connsiteY1" fmla="*/ 16180 h 16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4">
                  <a:moveTo>
                    <a:pt x="688" y="-215"/>
                  </a:moveTo>
                  <a:lnTo>
                    <a:pt x="44607" y="161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C8C5CF16-B8DE-8EF6-6CED-D5BABEBBF7A5}"/>
                </a:ext>
              </a:extLst>
            </p:cNvPr>
            <p:cNvSpPr/>
            <p:nvPr/>
          </p:nvSpPr>
          <p:spPr>
            <a:xfrm>
              <a:off x="2185178" y="6778703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16F92F74-54BB-4632-B179-FC07DD290F0F}"/>
                </a:ext>
              </a:extLst>
            </p:cNvPr>
            <p:cNvSpPr/>
            <p:nvPr/>
          </p:nvSpPr>
          <p:spPr>
            <a:xfrm>
              <a:off x="2268158" y="6735999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E723033B-20FC-85F8-E42E-2688A3279E6F}"/>
                </a:ext>
              </a:extLst>
            </p:cNvPr>
            <p:cNvSpPr/>
            <p:nvPr/>
          </p:nvSpPr>
          <p:spPr>
            <a:xfrm>
              <a:off x="2227680" y="6665768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E112AA8B-B40A-7E72-30D1-4FEE412DE51C}"/>
                </a:ext>
              </a:extLst>
            </p:cNvPr>
            <p:cNvSpPr/>
            <p:nvPr/>
          </p:nvSpPr>
          <p:spPr>
            <a:xfrm>
              <a:off x="2309851" y="6623064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563DE7F9-FCFC-56CD-2858-4DBF1746AE5C}"/>
                </a:ext>
              </a:extLst>
            </p:cNvPr>
            <p:cNvSpPr/>
            <p:nvPr/>
          </p:nvSpPr>
          <p:spPr>
            <a:xfrm>
              <a:off x="2269372" y="6553036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E3F3E224-BA89-1F5D-ED16-FCB3A440D0CD}"/>
                </a:ext>
              </a:extLst>
            </p:cNvPr>
            <p:cNvSpPr/>
            <p:nvPr/>
          </p:nvSpPr>
          <p:spPr>
            <a:xfrm>
              <a:off x="2351543" y="6510331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DF0A4FC4-B33E-2B93-8B67-D080678A7896}"/>
                </a:ext>
              </a:extLst>
            </p:cNvPr>
            <p:cNvSpPr/>
            <p:nvPr/>
          </p:nvSpPr>
          <p:spPr>
            <a:xfrm>
              <a:off x="2311065" y="644010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9FF06607-BBF7-DD9D-020C-D31A28D71B88}"/>
                </a:ext>
              </a:extLst>
            </p:cNvPr>
            <p:cNvSpPr/>
            <p:nvPr/>
          </p:nvSpPr>
          <p:spPr>
            <a:xfrm>
              <a:off x="2389998" y="6396992"/>
              <a:ext cx="43717" cy="16393"/>
            </a:xfrm>
            <a:custGeom>
              <a:avLst/>
              <a:gdLst>
                <a:gd name="connsiteX0" fmla="*/ 688 w 43717"/>
                <a:gd name="connsiteY0" fmla="*/ -215 h 16393"/>
                <a:gd name="connsiteX1" fmla="*/ 44406 w 43717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717" h="16393">
                  <a:moveTo>
                    <a:pt x="688" y="-215"/>
                  </a:moveTo>
                  <a:lnTo>
                    <a:pt x="44406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025C8746-C938-FB1B-E01F-BFFFA433302D}"/>
                </a:ext>
              </a:extLst>
            </p:cNvPr>
            <p:cNvSpPr/>
            <p:nvPr/>
          </p:nvSpPr>
          <p:spPr>
            <a:xfrm>
              <a:off x="2347091" y="6328179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5813AF4D-F4C0-E1CE-5060-E9DFBF03EFDE}"/>
                </a:ext>
              </a:extLst>
            </p:cNvPr>
            <p:cNvSpPr/>
            <p:nvPr/>
          </p:nvSpPr>
          <p:spPr>
            <a:xfrm>
              <a:off x="2422583" y="6283855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560010D-F229-5204-1BA5-C527B471B0C0}"/>
                </a:ext>
              </a:extLst>
            </p:cNvPr>
            <p:cNvSpPr/>
            <p:nvPr/>
          </p:nvSpPr>
          <p:spPr>
            <a:xfrm>
              <a:off x="2382713" y="6209981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FD61CD09-29CF-1B2B-9823-B7CEA0E949CC}"/>
                </a:ext>
              </a:extLst>
            </p:cNvPr>
            <p:cNvSpPr/>
            <p:nvPr/>
          </p:nvSpPr>
          <p:spPr>
            <a:xfrm>
              <a:off x="2460229" y="6174765"/>
              <a:ext cx="43918" cy="16393"/>
            </a:xfrm>
            <a:custGeom>
              <a:avLst/>
              <a:gdLst>
                <a:gd name="connsiteX0" fmla="*/ 688 w 43918"/>
                <a:gd name="connsiteY0" fmla="*/ -215 h 16393"/>
                <a:gd name="connsiteX1" fmla="*/ 44607 w 43918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3">
                  <a:moveTo>
                    <a:pt x="688" y="-215"/>
                  </a:moveTo>
                  <a:lnTo>
                    <a:pt x="44607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B2CA4CA0-5EF6-AE8A-D0F0-AFA76C57D78A}"/>
                </a:ext>
              </a:extLst>
            </p:cNvPr>
            <p:cNvSpPr/>
            <p:nvPr/>
          </p:nvSpPr>
          <p:spPr>
            <a:xfrm>
              <a:off x="2414892" y="6096237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9700C944-0960-C64C-7CCC-CAB79C6C33B9}"/>
                </a:ext>
              </a:extLst>
            </p:cNvPr>
            <p:cNvSpPr/>
            <p:nvPr/>
          </p:nvSpPr>
          <p:spPr>
            <a:xfrm>
              <a:off x="2497063" y="6053330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D223EB48-6313-2FA9-9FCD-36B691FA4C1F}"/>
                </a:ext>
              </a:extLst>
            </p:cNvPr>
            <p:cNvSpPr/>
            <p:nvPr/>
          </p:nvSpPr>
          <p:spPr>
            <a:xfrm>
              <a:off x="2456585" y="598411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BB0FE5CF-9B1A-4F7D-05B9-21EB9228454B}"/>
                </a:ext>
              </a:extLst>
            </p:cNvPr>
            <p:cNvSpPr/>
            <p:nvPr/>
          </p:nvSpPr>
          <p:spPr>
            <a:xfrm>
              <a:off x="2538756" y="5940396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41D1D4FC-29B2-7DEE-E130-E7862D2B8319}"/>
              </a:ext>
            </a:extLst>
          </p:cNvPr>
          <p:cNvGrpSpPr/>
          <p:nvPr/>
        </p:nvGrpSpPr>
        <p:grpSpPr>
          <a:xfrm rot="19203411">
            <a:off x="374000" y="293983"/>
            <a:ext cx="1127415" cy="880576"/>
            <a:chOff x="937505" y="123244"/>
            <a:chExt cx="1127415" cy="880576"/>
          </a:xfrm>
        </p:grpSpPr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A4F04C0C-584D-08F2-9141-BB28D9449196}"/>
                </a:ext>
              </a:extLst>
            </p:cNvPr>
            <p:cNvSpPr/>
            <p:nvPr/>
          </p:nvSpPr>
          <p:spPr>
            <a:xfrm>
              <a:off x="1075707" y="157422"/>
              <a:ext cx="989213" cy="654770"/>
            </a:xfrm>
            <a:custGeom>
              <a:avLst/>
              <a:gdLst>
                <a:gd name="connsiteX0" fmla="*/ 989735 w 989213"/>
                <a:gd name="connsiteY0" fmla="*/ 302185 h 654770"/>
                <a:gd name="connsiteX1" fmla="*/ 827822 w 989213"/>
                <a:gd name="connsiteY1" fmla="*/ 107484 h 654770"/>
                <a:gd name="connsiteX2" fmla="*/ 593857 w 989213"/>
                <a:gd name="connsiteY2" fmla="*/ 12158 h 654770"/>
                <a:gd name="connsiteX3" fmla="*/ 31207 w 989213"/>
                <a:gd name="connsiteY3" fmla="*/ 253207 h 654770"/>
                <a:gd name="connsiteX4" fmla="*/ 848 w 989213"/>
                <a:gd name="connsiteY4" fmla="*/ 394881 h 654770"/>
                <a:gd name="connsiteX5" fmla="*/ 41327 w 989213"/>
                <a:gd name="connsiteY5" fmla="*/ 627429 h 654770"/>
                <a:gd name="connsiteX6" fmla="*/ 104676 w 989213"/>
                <a:gd name="connsiteY6" fmla="*/ 650300 h 654770"/>
                <a:gd name="connsiteX7" fmla="*/ 216194 w 989213"/>
                <a:gd name="connsiteY7" fmla="*/ 623786 h 654770"/>
                <a:gd name="connsiteX8" fmla="*/ 985283 w 989213"/>
                <a:gd name="connsiteY8" fmla="*/ 313317 h 654770"/>
                <a:gd name="connsiteX9" fmla="*/ 988926 w 989213"/>
                <a:gd name="connsiteY9" fmla="*/ 308257 h 654770"/>
                <a:gd name="connsiteX10" fmla="*/ 989735 w 989213"/>
                <a:gd name="connsiteY10" fmla="*/ 302185 h 654770"/>
                <a:gd name="connsiteX11" fmla="*/ 767104 w 989213"/>
                <a:gd name="connsiteY11" fmla="*/ 302185 h 654770"/>
                <a:gd name="connsiteX12" fmla="*/ 764473 w 989213"/>
                <a:gd name="connsiteY12" fmla="*/ 305424 h 654770"/>
                <a:gd name="connsiteX13" fmla="*/ 263149 w 989213"/>
                <a:gd name="connsiteY13" fmla="*/ 507815 h 654770"/>
                <a:gd name="connsiteX14" fmla="*/ 190490 w 989213"/>
                <a:gd name="connsiteY14" fmla="*/ 525019 h 654770"/>
                <a:gd name="connsiteX15" fmla="*/ 150011 w 989213"/>
                <a:gd name="connsiteY15" fmla="*/ 510244 h 654770"/>
                <a:gd name="connsiteX16" fmla="*/ 123093 w 989213"/>
                <a:gd name="connsiteY16" fmla="*/ 358653 h 654770"/>
                <a:gd name="connsiteX17" fmla="*/ 143332 w 989213"/>
                <a:gd name="connsiteY17" fmla="*/ 266362 h 654770"/>
                <a:gd name="connsiteX18" fmla="*/ 509662 w 989213"/>
                <a:gd name="connsiteY18" fmla="*/ 109306 h 654770"/>
                <a:gd name="connsiteX19" fmla="*/ 662265 w 989213"/>
                <a:gd name="connsiteY19" fmla="*/ 171440 h 654770"/>
                <a:gd name="connsiteX20" fmla="*/ 767307 w 989213"/>
                <a:gd name="connsiteY20" fmla="*/ 298340 h 654770"/>
                <a:gd name="connsiteX21" fmla="*/ 767307 w 989213"/>
                <a:gd name="connsiteY21" fmla="*/ 301173 h 654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89213" h="654770">
                  <a:moveTo>
                    <a:pt x="989735" y="302185"/>
                  </a:moveTo>
                  <a:cubicBezTo>
                    <a:pt x="950269" y="224062"/>
                    <a:pt x="903516" y="155451"/>
                    <a:pt x="827822" y="107484"/>
                  </a:cubicBezTo>
                  <a:cubicBezTo>
                    <a:pt x="756318" y="61683"/>
                    <a:pt x="677020" y="29381"/>
                    <a:pt x="593857" y="12158"/>
                  </a:cubicBezTo>
                  <a:cubicBezTo>
                    <a:pt x="381953" y="-31559"/>
                    <a:pt x="123093" y="38671"/>
                    <a:pt x="31207" y="253207"/>
                  </a:cubicBezTo>
                  <a:cubicBezTo>
                    <a:pt x="12284" y="298117"/>
                    <a:pt x="2002" y="346165"/>
                    <a:pt x="848" y="394881"/>
                  </a:cubicBezTo>
                  <a:cubicBezTo>
                    <a:pt x="-974" y="474299"/>
                    <a:pt x="12790" y="553293"/>
                    <a:pt x="41327" y="627429"/>
                  </a:cubicBezTo>
                  <a:cubicBezTo>
                    <a:pt x="54078" y="661229"/>
                    <a:pt x="71280" y="656169"/>
                    <a:pt x="104676" y="650300"/>
                  </a:cubicBezTo>
                  <a:cubicBezTo>
                    <a:pt x="142320" y="643621"/>
                    <a:pt x="179561" y="633906"/>
                    <a:pt x="216194" y="623786"/>
                  </a:cubicBezTo>
                  <a:cubicBezTo>
                    <a:pt x="317390" y="596059"/>
                    <a:pt x="850692" y="423823"/>
                    <a:pt x="985283" y="313317"/>
                  </a:cubicBezTo>
                  <a:cubicBezTo>
                    <a:pt x="986983" y="312042"/>
                    <a:pt x="988258" y="310281"/>
                    <a:pt x="988926" y="308257"/>
                  </a:cubicBezTo>
                  <a:cubicBezTo>
                    <a:pt x="989837" y="306375"/>
                    <a:pt x="990120" y="304250"/>
                    <a:pt x="989735" y="302185"/>
                  </a:cubicBezTo>
                  <a:close/>
                  <a:moveTo>
                    <a:pt x="767104" y="302185"/>
                  </a:moveTo>
                  <a:cubicBezTo>
                    <a:pt x="766660" y="303541"/>
                    <a:pt x="765708" y="304695"/>
                    <a:pt x="764473" y="305424"/>
                  </a:cubicBezTo>
                  <a:cubicBezTo>
                    <a:pt x="676433" y="377475"/>
                    <a:pt x="329533" y="489803"/>
                    <a:pt x="263149" y="507815"/>
                  </a:cubicBezTo>
                  <a:cubicBezTo>
                    <a:pt x="239064" y="514292"/>
                    <a:pt x="214979" y="520769"/>
                    <a:pt x="190490" y="525019"/>
                  </a:cubicBezTo>
                  <a:cubicBezTo>
                    <a:pt x="166000" y="529269"/>
                    <a:pt x="157500" y="532103"/>
                    <a:pt x="150011" y="510244"/>
                  </a:cubicBezTo>
                  <a:cubicBezTo>
                    <a:pt x="131331" y="461933"/>
                    <a:pt x="122202" y="410445"/>
                    <a:pt x="123093" y="358653"/>
                  </a:cubicBezTo>
                  <a:cubicBezTo>
                    <a:pt x="123983" y="326897"/>
                    <a:pt x="130844" y="295587"/>
                    <a:pt x="143332" y="266362"/>
                  </a:cubicBezTo>
                  <a:cubicBezTo>
                    <a:pt x="204050" y="126712"/>
                    <a:pt x="371833" y="80768"/>
                    <a:pt x="509662" y="109306"/>
                  </a:cubicBezTo>
                  <a:cubicBezTo>
                    <a:pt x="563903" y="120518"/>
                    <a:pt x="615614" y="141567"/>
                    <a:pt x="662265" y="171440"/>
                  </a:cubicBezTo>
                  <a:cubicBezTo>
                    <a:pt x="708371" y="203175"/>
                    <a:pt x="744740" y="247114"/>
                    <a:pt x="767307" y="298340"/>
                  </a:cubicBezTo>
                  <a:cubicBezTo>
                    <a:pt x="766093" y="299352"/>
                    <a:pt x="767712" y="301173"/>
                    <a:pt x="767307" y="301173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C8B480AF-1A10-2E0A-FD50-3EBA451BC4A2}"/>
                </a:ext>
              </a:extLst>
            </p:cNvPr>
            <p:cNvSpPr/>
            <p:nvPr/>
          </p:nvSpPr>
          <p:spPr>
            <a:xfrm>
              <a:off x="947017" y="133566"/>
              <a:ext cx="1010246" cy="674977"/>
            </a:xfrm>
            <a:custGeom>
              <a:avLst/>
              <a:gdLst>
                <a:gd name="connsiteX0" fmla="*/ 83393 w 1010246"/>
                <a:gd name="connsiteY0" fmla="*/ 674762 h 674977"/>
                <a:gd name="connsiteX1" fmla="*/ 42915 w 1010246"/>
                <a:gd name="connsiteY1" fmla="*/ 641165 h 674977"/>
                <a:gd name="connsiteX2" fmla="*/ 818 w 1010246"/>
                <a:gd name="connsiteY2" fmla="*/ 404772 h 674977"/>
                <a:gd name="connsiteX3" fmla="*/ 31986 w 1010246"/>
                <a:gd name="connsiteY3" fmla="*/ 259454 h 674977"/>
                <a:gd name="connsiteX4" fmla="*/ 481499 w 1010246"/>
                <a:gd name="connsiteY4" fmla="*/ -215 h 674977"/>
                <a:gd name="connsiteX5" fmla="*/ 605969 w 1010246"/>
                <a:gd name="connsiteY5" fmla="*/ 12333 h 674977"/>
                <a:gd name="connsiteX6" fmla="*/ 843376 w 1010246"/>
                <a:gd name="connsiteY6" fmla="*/ 109077 h 674977"/>
                <a:gd name="connsiteX7" fmla="*/ 1008122 w 1010246"/>
                <a:gd name="connsiteY7" fmla="*/ 307826 h 674977"/>
                <a:gd name="connsiteX8" fmla="*/ 1010753 w 1010246"/>
                <a:gd name="connsiteY8" fmla="*/ 320172 h 674977"/>
                <a:gd name="connsiteX9" fmla="*/ 1003670 w 1010246"/>
                <a:gd name="connsiteY9" fmla="*/ 331101 h 674977"/>
                <a:gd name="connsiteX10" fmla="*/ 229926 w 1010246"/>
                <a:gd name="connsiteY10" fmla="*/ 643796 h 674977"/>
                <a:gd name="connsiteX11" fmla="*/ 117396 w 1010246"/>
                <a:gd name="connsiteY11" fmla="*/ 670512 h 674977"/>
                <a:gd name="connsiteX12" fmla="*/ 112134 w 1010246"/>
                <a:gd name="connsiteY12" fmla="*/ 670512 h 674977"/>
                <a:gd name="connsiteX13" fmla="*/ 84406 w 1010246"/>
                <a:gd name="connsiteY13" fmla="*/ 673953 h 674977"/>
                <a:gd name="connsiteX14" fmla="*/ 437579 w 1010246"/>
                <a:gd name="connsiteY14" fmla="*/ 121220 h 674977"/>
                <a:gd name="connsiteX15" fmla="*/ 160100 w 1010246"/>
                <a:gd name="connsiteY15" fmla="*/ 280300 h 674977"/>
                <a:gd name="connsiteX16" fmla="*/ 141076 w 1010246"/>
                <a:gd name="connsiteY16" fmla="*/ 368948 h 674977"/>
                <a:gd name="connsiteX17" fmla="*/ 167386 w 1010246"/>
                <a:gd name="connsiteY17" fmla="*/ 516694 h 674977"/>
                <a:gd name="connsiteX18" fmla="*/ 178923 w 1010246"/>
                <a:gd name="connsiteY18" fmla="*/ 527624 h 674977"/>
                <a:gd name="connsiteX19" fmla="*/ 194102 w 1010246"/>
                <a:gd name="connsiteY19" fmla="*/ 525600 h 674977"/>
                <a:gd name="connsiteX20" fmla="*/ 197542 w 1010246"/>
                <a:gd name="connsiteY20" fmla="*/ 525600 h 674977"/>
                <a:gd name="connsiteX21" fmla="*/ 269190 w 1010246"/>
                <a:gd name="connsiteY21" fmla="*/ 508599 h 674977"/>
                <a:gd name="connsiteX22" fmla="*/ 764240 w 1010246"/>
                <a:gd name="connsiteY22" fmla="*/ 310255 h 674977"/>
                <a:gd name="connsiteX23" fmla="*/ 664258 w 1010246"/>
                <a:gd name="connsiteY23" fmla="*/ 190438 h 674977"/>
                <a:gd name="connsiteX24" fmla="*/ 515096 w 1010246"/>
                <a:gd name="connsiteY24" fmla="*/ 129721 h 674977"/>
                <a:gd name="connsiteX25" fmla="*/ 437579 w 1010246"/>
                <a:gd name="connsiteY25" fmla="*/ 121220 h 674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10246" h="674977">
                  <a:moveTo>
                    <a:pt x="83393" y="674762"/>
                  </a:moveTo>
                  <a:cubicBezTo>
                    <a:pt x="63154" y="674762"/>
                    <a:pt x="50606" y="664845"/>
                    <a:pt x="42915" y="641165"/>
                  </a:cubicBezTo>
                  <a:cubicBezTo>
                    <a:pt x="13468" y="565896"/>
                    <a:pt x="-842" y="485567"/>
                    <a:pt x="818" y="404772"/>
                  </a:cubicBezTo>
                  <a:cubicBezTo>
                    <a:pt x="2052" y="354821"/>
                    <a:pt x="12618" y="305518"/>
                    <a:pt x="31986" y="259454"/>
                  </a:cubicBezTo>
                  <a:cubicBezTo>
                    <a:pt x="112943" y="67991"/>
                    <a:pt x="317966" y="-215"/>
                    <a:pt x="481499" y="-215"/>
                  </a:cubicBezTo>
                  <a:cubicBezTo>
                    <a:pt x="523313" y="-235"/>
                    <a:pt x="565006" y="3974"/>
                    <a:pt x="605969" y="12333"/>
                  </a:cubicBezTo>
                  <a:cubicBezTo>
                    <a:pt x="690368" y="29780"/>
                    <a:pt x="770838" y="62567"/>
                    <a:pt x="843376" y="109077"/>
                  </a:cubicBezTo>
                  <a:cubicBezTo>
                    <a:pt x="927976" y="163318"/>
                    <a:pt x="975943" y="243870"/>
                    <a:pt x="1008122" y="307826"/>
                  </a:cubicBezTo>
                  <a:cubicBezTo>
                    <a:pt x="1010430" y="311509"/>
                    <a:pt x="1011361" y="315881"/>
                    <a:pt x="1010753" y="320172"/>
                  </a:cubicBezTo>
                  <a:cubicBezTo>
                    <a:pt x="1009661" y="324503"/>
                    <a:pt x="1007171" y="328328"/>
                    <a:pt x="1003670" y="331101"/>
                  </a:cubicBezTo>
                  <a:cubicBezTo>
                    <a:pt x="865032" y="444238"/>
                    <a:pt x="333348" y="615462"/>
                    <a:pt x="229926" y="643796"/>
                  </a:cubicBezTo>
                  <a:cubicBezTo>
                    <a:pt x="192280" y="653916"/>
                    <a:pt x="155445" y="664036"/>
                    <a:pt x="117396" y="670512"/>
                  </a:cubicBezTo>
                  <a:lnTo>
                    <a:pt x="112134" y="670512"/>
                  </a:lnTo>
                  <a:cubicBezTo>
                    <a:pt x="103006" y="672415"/>
                    <a:pt x="93736" y="673569"/>
                    <a:pt x="84406" y="673953"/>
                  </a:cubicBezTo>
                  <a:close/>
                  <a:moveTo>
                    <a:pt x="437579" y="121220"/>
                  </a:moveTo>
                  <a:cubicBezTo>
                    <a:pt x="336383" y="121220"/>
                    <a:pt x="210293" y="163115"/>
                    <a:pt x="160100" y="280300"/>
                  </a:cubicBezTo>
                  <a:cubicBezTo>
                    <a:pt x="148260" y="308392"/>
                    <a:pt x="141804" y="338468"/>
                    <a:pt x="141076" y="368948"/>
                  </a:cubicBezTo>
                  <a:cubicBezTo>
                    <a:pt x="140185" y="419445"/>
                    <a:pt x="149131" y="469618"/>
                    <a:pt x="167386" y="516694"/>
                  </a:cubicBezTo>
                  <a:cubicBezTo>
                    <a:pt x="171434" y="527624"/>
                    <a:pt x="174875" y="527624"/>
                    <a:pt x="178923" y="527624"/>
                  </a:cubicBezTo>
                  <a:cubicBezTo>
                    <a:pt x="184043" y="527401"/>
                    <a:pt x="189123" y="526733"/>
                    <a:pt x="194102" y="525600"/>
                  </a:cubicBezTo>
                  <a:lnTo>
                    <a:pt x="197542" y="525600"/>
                  </a:lnTo>
                  <a:cubicBezTo>
                    <a:pt x="221627" y="521350"/>
                    <a:pt x="245914" y="514873"/>
                    <a:pt x="269190" y="508599"/>
                  </a:cubicBezTo>
                  <a:cubicBezTo>
                    <a:pt x="332740" y="491395"/>
                    <a:pt x="673974" y="381294"/>
                    <a:pt x="764240" y="310255"/>
                  </a:cubicBezTo>
                  <a:cubicBezTo>
                    <a:pt x="742625" y="261842"/>
                    <a:pt x="708015" y="220372"/>
                    <a:pt x="664258" y="190438"/>
                  </a:cubicBezTo>
                  <a:cubicBezTo>
                    <a:pt x="618619" y="161334"/>
                    <a:pt x="568081" y="140751"/>
                    <a:pt x="515096" y="129721"/>
                  </a:cubicBezTo>
                  <a:cubicBezTo>
                    <a:pt x="489594" y="124337"/>
                    <a:pt x="463628" y="121483"/>
                    <a:pt x="437579" y="121220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6649B31F-0932-6DBD-573D-92ECC919DEE5}"/>
                </a:ext>
              </a:extLst>
            </p:cNvPr>
            <p:cNvSpPr/>
            <p:nvPr/>
          </p:nvSpPr>
          <p:spPr>
            <a:xfrm>
              <a:off x="937505" y="123244"/>
              <a:ext cx="1030203" cy="695418"/>
            </a:xfrm>
            <a:custGeom>
              <a:avLst/>
              <a:gdLst>
                <a:gd name="connsiteX0" fmla="*/ 489999 w 1030203"/>
                <a:gd name="connsiteY0" fmla="*/ 20226 h 695418"/>
                <a:gd name="connsiteX1" fmla="*/ 612446 w 1030203"/>
                <a:gd name="connsiteY1" fmla="*/ 32572 h 695418"/>
                <a:gd name="connsiteX2" fmla="*/ 846411 w 1030203"/>
                <a:gd name="connsiteY2" fmla="*/ 127899 h 695418"/>
                <a:gd name="connsiteX3" fmla="*/ 1008324 w 1030203"/>
                <a:gd name="connsiteY3" fmla="*/ 322803 h 695418"/>
                <a:gd name="connsiteX4" fmla="*/ 1009741 w 1030203"/>
                <a:gd name="connsiteY4" fmla="*/ 328874 h 695418"/>
                <a:gd name="connsiteX5" fmla="*/ 1006098 w 1030203"/>
                <a:gd name="connsiteY5" fmla="*/ 333732 h 695418"/>
                <a:gd name="connsiteX6" fmla="*/ 237009 w 1030203"/>
                <a:gd name="connsiteY6" fmla="*/ 644201 h 695418"/>
                <a:gd name="connsiteX7" fmla="*/ 125288 w 1030203"/>
                <a:gd name="connsiteY7" fmla="*/ 670715 h 695418"/>
                <a:gd name="connsiteX8" fmla="*/ 94119 w 1030203"/>
                <a:gd name="connsiteY8" fmla="*/ 674965 h 695418"/>
                <a:gd name="connsiteX9" fmla="*/ 61939 w 1030203"/>
                <a:gd name="connsiteY9" fmla="*/ 647844 h 695418"/>
                <a:gd name="connsiteX10" fmla="*/ 21461 w 1030203"/>
                <a:gd name="connsiteY10" fmla="*/ 415498 h 695418"/>
                <a:gd name="connsiteX11" fmla="*/ 51819 w 1030203"/>
                <a:gd name="connsiteY11" fmla="*/ 273824 h 695418"/>
                <a:gd name="connsiteX12" fmla="*/ 492022 w 1030203"/>
                <a:gd name="connsiteY12" fmla="*/ 20226 h 695418"/>
                <a:gd name="connsiteX13" fmla="*/ 190457 w 1030203"/>
                <a:gd name="connsiteY13" fmla="*/ 548065 h 695418"/>
                <a:gd name="connsiteX14" fmla="*/ 210697 w 1030203"/>
                <a:gd name="connsiteY14" fmla="*/ 545231 h 695418"/>
                <a:gd name="connsiteX15" fmla="*/ 283153 w 1030203"/>
                <a:gd name="connsiteY15" fmla="*/ 528028 h 695418"/>
                <a:gd name="connsiteX16" fmla="*/ 784681 w 1030203"/>
                <a:gd name="connsiteY16" fmla="*/ 325636 h 695418"/>
                <a:gd name="connsiteX17" fmla="*/ 787110 w 1030203"/>
                <a:gd name="connsiteY17" fmla="*/ 322398 h 695418"/>
                <a:gd name="connsiteX18" fmla="*/ 787110 w 1030203"/>
                <a:gd name="connsiteY18" fmla="*/ 318552 h 695418"/>
                <a:gd name="connsiteX19" fmla="*/ 682068 w 1030203"/>
                <a:gd name="connsiteY19" fmla="*/ 191450 h 695418"/>
                <a:gd name="connsiteX20" fmla="*/ 529667 w 1030203"/>
                <a:gd name="connsiteY20" fmla="*/ 129316 h 695418"/>
                <a:gd name="connsiteX21" fmla="*/ 449924 w 1030203"/>
                <a:gd name="connsiteY21" fmla="*/ 121220 h 695418"/>
                <a:gd name="connsiteX22" fmla="*/ 163135 w 1030203"/>
                <a:gd name="connsiteY22" fmla="*/ 286372 h 695418"/>
                <a:gd name="connsiteX23" fmla="*/ 142896 w 1030203"/>
                <a:gd name="connsiteY23" fmla="*/ 378663 h 695418"/>
                <a:gd name="connsiteX24" fmla="*/ 169814 w 1030203"/>
                <a:gd name="connsiteY24" fmla="*/ 530254 h 695418"/>
                <a:gd name="connsiteX25" fmla="*/ 190054 w 1030203"/>
                <a:gd name="connsiteY25" fmla="*/ 547862 h 695418"/>
                <a:gd name="connsiteX26" fmla="*/ 491617 w 1030203"/>
                <a:gd name="connsiteY26" fmla="*/ -215 h 695418"/>
                <a:gd name="connsiteX27" fmla="*/ 32795 w 1030203"/>
                <a:gd name="connsiteY27" fmla="*/ 265526 h 695418"/>
                <a:gd name="connsiteX28" fmla="*/ 816 w 1030203"/>
                <a:gd name="connsiteY28" fmla="*/ 414486 h 695418"/>
                <a:gd name="connsiteX29" fmla="*/ 43521 w 1030203"/>
                <a:gd name="connsiteY29" fmla="*/ 654725 h 695418"/>
                <a:gd name="connsiteX30" fmla="*/ 94524 w 1030203"/>
                <a:gd name="connsiteY30" fmla="*/ 695204 h 695418"/>
                <a:gd name="connsiteX31" fmla="*/ 124074 w 1030203"/>
                <a:gd name="connsiteY31" fmla="*/ 691763 h 695418"/>
                <a:gd name="connsiteX32" fmla="*/ 129133 w 1030203"/>
                <a:gd name="connsiteY32" fmla="*/ 690751 h 695418"/>
                <a:gd name="connsiteX33" fmla="*/ 242675 w 1030203"/>
                <a:gd name="connsiteY33" fmla="*/ 663833 h 695418"/>
                <a:gd name="connsiteX34" fmla="*/ 1019861 w 1030203"/>
                <a:gd name="connsiteY34" fmla="*/ 349518 h 695418"/>
                <a:gd name="connsiteX35" fmla="*/ 1030587 w 1030203"/>
                <a:gd name="connsiteY35" fmla="*/ 333327 h 695418"/>
                <a:gd name="connsiteX36" fmla="*/ 1030587 w 1030203"/>
                <a:gd name="connsiteY36" fmla="*/ 332315 h 695418"/>
                <a:gd name="connsiteX37" fmla="*/ 1027147 w 1030203"/>
                <a:gd name="connsiteY37" fmla="*/ 313492 h 695418"/>
                <a:gd name="connsiteX38" fmla="*/ 858756 w 1030203"/>
                <a:gd name="connsiteY38" fmla="*/ 111100 h 695418"/>
                <a:gd name="connsiteX39" fmla="*/ 617909 w 1030203"/>
                <a:gd name="connsiteY39" fmla="*/ 12941 h 695418"/>
                <a:gd name="connsiteX40" fmla="*/ 491414 w 1030203"/>
                <a:gd name="connsiteY40" fmla="*/ 190 h 695418"/>
                <a:gd name="connsiteX41" fmla="*/ 190054 w 1030203"/>
                <a:gd name="connsiteY41" fmla="*/ 527623 h 695418"/>
                <a:gd name="connsiteX42" fmla="*/ 188029 w 1030203"/>
                <a:gd name="connsiteY42" fmla="*/ 523171 h 695418"/>
                <a:gd name="connsiteX43" fmla="*/ 162326 w 1030203"/>
                <a:gd name="connsiteY43" fmla="*/ 379472 h 695418"/>
                <a:gd name="connsiteX44" fmla="*/ 180540 w 1030203"/>
                <a:gd name="connsiteY44" fmla="*/ 294468 h 695418"/>
                <a:gd name="connsiteX45" fmla="*/ 448710 w 1030203"/>
                <a:gd name="connsiteY45" fmla="*/ 141459 h 695418"/>
                <a:gd name="connsiteX46" fmla="*/ 524202 w 1030203"/>
                <a:gd name="connsiteY46" fmla="*/ 149150 h 695418"/>
                <a:gd name="connsiteX47" fmla="*/ 669924 w 1030203"/>
                <a:gd name="connsiteY47" fmla="*/ 208654 h 695418"/>
                <a:gd name="connsiteX48" fmla="*/ 762418 w 1030203"/>
                <a:gd name="connsiteY48" fmla="*/ 316933 h 695418"/>
                <a:gd name="connsiteX49" fmla="*/ 277688 w 1030203"/>
                <a:gd name="connsiteY49" fmla="*/ 508396 h 695418"/>
                <a:gd name="connsiteX50" fmla="*/ 206851 w 1030203"/>
                <a:gd name="connsiteY50" fmla="*/ 525195 h 695418"/>
                <a:gd name="connsiteX51" fmla="*/ 203411 w 1030203"/>
                <a:gd name="connsiteY51" fmla="*/ 525195 h 695418"/>
                <a:gd name="connsiteX52" fmla="*/ 190054 w 1030203"/>
                <a:gd name="connsiteY52" fmla="*/ 527016 h 695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30203" h="695418">
                  <a:moveTo>
                    <a:pt x="489999" y="20226"/>
                  </a:moveTo>
                  <a:cubicBezTo>
                    <a:pt x="531124" y="20226"/>
                    <a:pt x="572149" y="24375"/>
                    <a:pt x="612446" y="32572"/>
                  </a:cubicBezTo>
                  <a:cubicBezTo>
                    <a:pt x="695568" y="49877"/>
                    <a:pt x="774845" y="82179"/>
                    <a:pt x="846411" y="127899"/>
                  </a:cubicBezTo>
                  <a:cubicBezTo>
                    <a:pt x="921497" y="176068"/>
                    <a:pt x="967846" y="244679"/>
                    <a:pt x="1008324" y="322803"/>
                  </a:cubicBezTo>
                  <a:cubicBezTo>
                    <a:pt x="1009478" y="324604"/>
                    <a:pt x="1009983" y="326749"/>
                    <a:pt x="1009741" y="328874"/>
                  </a:cubicBezTo>
                  <a:cubicBezTo>
                    <a:pt x="1009133" y="330878"/>
                    <a:pt x="1007839" y="332598"/>
                    <a:pt x="1006098" y="333732"/>
                  </a:cubicBezTo>
                  <a:cubicBezTo>
                    <a:pt x="870698" y="444440"/>
                    <a:pt x="338205" y="617081"/>
                    <a:pt x="237009" y="644201"/>
                  </a:cubicBezTo>
                  <a:cubicBezTo>
                    <a:pt x="200173" y="654321"/>
                    <a:pt x="163135" y="664440"/>
                    <a:pt x="125288" y="670715"/>
                  </a:cubicBezTo>
                  <a:cubicBezTo>
                    <a:pt x="115026" y="672981"/>
                    <a:pt x="104603" y="674398"/>
                    <a:pt x="94119" y="674965"/>
                  </a:cubicBezTo>
                  <a:cubicBezTo>
                    <a:pt x="79750" y="674965"/>
                    <a:pt x="70035" y="669095"/>
                    <a:pt x="61939" y="647844"/>
                  </a:cubicBezTo>
                  <a:cubicBezTo>
                    <a:pt x="33381" y="573789"/>
                    <a:pt x="19639" y="494856"/>
                    <a:pt x="21461" y="415498"/>
                  </a:cubicBezTo>
                  <a:cubicBezTo>
                    <a:pt x="22755" y="366803"/>
                    <a:pt x="33058" y="318775"/>
                    <a:pt x="51819" y="273824"/>
                  </a:cubicBezTo>
                  <a:cubicBezTo>
                    <a:pt x="126502" y="99362"/>
                    <a:pt x="311489" y="20226"/>
                    <a:pt x="492022" y="20226"/>
                  </a:cubicBezTo>
                  <a:moveTo>
                    <a:pt x="190457" y="548065"/>
                  </a:moveTo>
                  <a:cubicBezTo>
                    <a:pt x="197279" y="547721"/>
                    <a:pt x="204038" y="546770"/>
                    <a:pt x="210697" y="545231"/>
                  </a:cubicBezTo>
                  <a:cubicBezTo>
                    <a:pt x="234984" y="540981"/>
                    <a:pt x="259271" y="534505"/>
                    <a:pt x="283153" y="528028"/>
                  </a:cubicBezTo>
                  <a:cubicBezTo>
                    <a:pt x="349539" y="510015"/>
                    <a:pt x="696438" y="397890"/>
                    <a:pt x="784681" y="325636"/>
                  </a:cubicBezTo>
                  <a:cubicBezTo>
                    <a:pt x="785773" y="324786"/>
                    <a:pt x="786603" y="323673"/>
                    <a:pt x="787110" y="322398"/>
                  </a:cubicBezTo>
                  <a:cubicBezTo>
                    <a:pt x="787615" y="321163"/>
                    <a:pt x="787615" y="319787"/>
                    <a:pt x="787110" y="318552"/>
                  </a:cubicBezTo>
                  <a:cubicBezTo>
                    <a:pt x="764503" y="267307"/>
                    <a:pt x="728133" y="223307"/>
                    <a:pt x="682068" y="191450"/>
                  </a:cubicBezTo>
                  <a:cubicBezTo>
                    <a:pt x="635437" y="161698"/>
                    <a:pt x="583806" y="140650"/>
                    <a:pt x="529667" y="129316"/>
                  </a:cubicBezTo>
                  <a:cubicBezTo>
                    <a:pt x="503416" y="123973"/>
                    <a:pt x="476701" y="121261"/>
                    <a:pt x="449924" y="121220"/>
                  </a:cubicBezTo>
                  <a:cubicBezTo>
                    <a:pt x="332334" y="121220"/>
                    <a:pt x="211710" y="172830"/>
                    <a:pt x="163135" y="286372"/>
                  </a:cubicBezTo>
                  <a:cubicBezTo>
                    <a:pt x="150708" y="315597"/>
                    <a:pt x="143827" y="346907"/>
                    <a:pt x="142896" y="378663"/>
                  </a:cubicBezTo>
                  <a:cubicBezTo>
                    <a:pt x="141985" y="430455"/>
                    <a:pt x="151113" y="481944"/>
                    <a:pt x="169814" y="530254"/>
                  </a:cubicBezTo>
                  <a:cubicBezTo>
                    <a:pt x="175075" y="544017"/>
                    <a:pt x="181351" y="547862"/>
                    <a:pt x="190054" y="547862"/>
                  </a:cubicBezTo>
                  <a:moveTo>
                    <a:pt x="491617" y="-215"/>
                  </a:moveTo>
                  <a:cubicBezTo>
                    <a:pt x="324846" y="-215"/>
                    <a:pt x="116788" y="69610"/>
                    <a:pt x="32795" y="265526"/>
                  </a:cubicBezTo>
                  <a:cubicBezTo>
                    <a:pt x="13062" y="312784"/>
                    <a:pt x="2213" y="363281"/>
                    <a:pt x="816" y="414486"/>
                  </a:cubicBezTo>
                  <a:cubicBezTo>
                    <a:pt x="-843" y="496597"/>
                    <a:pt x="13668" y="578221"/>
                    <a:pt x="43521" y="654725"/>
                  </a:cubicBezTo>
                  <a:cubicBezTo>
                    <a:pt x="49128" y="678385"/>
                    <a:pt x="70217" y="695103"/>
                    <a:pt x="94524" y="695204"/>
                  </a:cubicBezTo>
                  <a:cubicBezTo>
                    <a:pt x="104441" y="694860"/>
                    <a:pt x="114338" y="693706"/>
                    <a:pt x="124074" y="691763"/>
                  </a:cubicBezTo>
                  <a:lnTo>
                    <a:pt x="129133" y="690751"/>
                  </a:lnTo>
                  <a:cubicBezTo>
                    <a:pt x="167587" y="684073"/>
                    <a:pt x="204828" y="674155"/>
                    <a:pt x="242675" y="663833"/>
                  </a:cubicBezTo>
                  <a:cubicBezTo>
                    <a:pt x="346502" y="635498"/>
                    <a:pt x="880412" y="463465"/>
                    <a:pt x="1019861" y="349518"/>
                  </a:cubicBezTo>
                  <a:cubicBezTo>
                    <a:pt x="1025082" y="345410"/>
                    <a:pt x="1028846" y="339743"/>
                    <a:pt x="1030587" y="333327"/>
                  </a:cubicBezTo>
                  <a:lnTo>
                    <a:pt x="1030587" y="332315"/>
                  </a:lnTo>
                  <a:cubicBezTo>
                    <a:pt x="1031518" y="325838"/>
                    <a:pt x="1030304" y="319220"/>
                    <a:pt x="1027147" y="313492"/>
                  </a:cubicBezTo>
                  <a:cubicBezTo>
                    <a:pt x="994359" y="248322"/>
                    <a:pt x="946190" y="166353"/>
                    <a:pt x="858756" y="111100"/>
                  </a:cubicBezTo>
                  <a:cubicBezTo>
                    <a:pt x="785187" y="63862"/>
                    <a:pt x="703542" y="30589"/>
                    <a:pt x="617909" y="12941"/>
                  </a:cubicBezTo>
                  <a:cubicBezTo>
                    <a:pt x="576278" y="4399"/>
                    <a:pt x="533896" y="129"/>
                    <a:pt x="491414" y="190"/>
                  </a:cubicBezTo>
                  <a:close/>
                  <a:moveTo>
                    <a:pt x="190054" y="527623"/>
                  </a:moveTo>
                  <a:cubicBezTo>
                    <a:pt x="189243" y="526206"/>
                    <a:pt x="188555" y="524709"/>
                    <a:pt x="188029" y="523171"/>
                  </a:cubicBezTo>
                  <a:cubicBezTo>
                    <a:pt x="170198" y="477410"/>
                    <a:pt x="161455" y="428593"/>
                    <a:pt x="162326" y="379472"/>
                  </a:cubicBezTo>
                  <a:cubicBezTo>
                    <a:pt x="162952" y="350247"/>
                    <a:pt x="169146" y="321386"/>
                    <a:pt x="180540" y="294468"/>
                  </a:cubicBezTo>
                  <a:cubicBezTo>
                    <a:pt x="228710" y="181735"/>
                    <a:pt x="350753" y="141662"/>
                    <a:pt x="448710" y="141459"/>
                  </a:cubicBezTo>
                  <a:cubicBezTo>
                    <a:pt x="474069" y="141459"/>
                    <a:pt x="499368" y="144030"/>
                    <a:pt x="524202" y="149150"/>
                  </a:cubicBezTo>
                  <a:cubicBezTo>
                    <a:pt x="576015" y="159917"/>
                    <a:pt x="625398" y="180076"/>
                    <a:pt x="669924" y="208654"/>
                  </a:cubicBezTo>
                  <a:cubicBezTo>
                    <a:pt x="709978" y="235713"/>
                    <a:pt x="741936" y="273135"/>
                    <a:pt x="762418" y="316933"/>
                  </a:cubicBezTo>
                  <a:cubicBezTo>
                    <a:pt x="662841" y="387366"/>
                    <a:pt x="339419" y="491598"/>
                    <a:pt x="277688" y="508396"/>
                  </a:cubicBezTo>
                  <a:cubicBezTo>
                    <a:pt x="254617" y="514670"/>
                    <a:pt x="230532" y="520945"/>
                    <a:pt x="206851" y="525195"/>
                  </a:cubicBezTo>
                  <a:lnTo>
                    <a:pt x="203411" y="525195"/>
                  </a:lnTo>
                  <a:cubicBezTo>
                    <a:pt x="199019" y="526146"/>
                    <a:pt x="194546" y="526753"/>
                    <a:pt x="190054" y="52701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560814CE-F38F-5169-7011-D0520F3EA550}"/>
                </a:ext>
              </a:extLst>
            </p:cNvPr>
            <p:cNvSpPr/>
            <p:nvPr/>
          </p:nvSpPr>
          <p:spPr>
            <a:xfrm>
              <a:off x="1051373" y="152591"/>
              <a:ext cx="894779" cy="641919"/>
            </a:xfrm>
            <a:custGeom>
              <a:avLst/>
              <a:gdLst>
                <a:gd name="connsiteX0" fmla="*/ 893849 w 894779"/>
                <a:gd name="connsiteY0" fmla="*/ 293456 h 641919"/>
                <a:gd name="connsiteX1" fmla="*/ 731935 w 894779"/>
                <a:gd name="connsiteY1" fmla="*/ 98552 h 641919"/>
                <a:gd name="connsiteX2" fmla="*/ 498578 w 894779"/>
                <a:gd name="connsiteY2" fmla="*/ 2416 h 641919"/>
                <a:gd name="connsiteX3" fmla="*/ 484207 w 894779"/>
                <a:gd name="connsiteY3" fmla="*/ -215 h 641919"/>
                <a:gd name="connsiteX4" fmla="*/ 663123 w 894779"/>
                <a:gd name="connsiteY4" fmla="*/ 80742 h 641919"/>
                <a:gd name="connsiteX5" fmla="*/ 825036 w 894779"/>
                <a:gd name="connsiteY5" fmla="*/ 275443 h 641919"/>
                <a:gd name="connsiteX6" fmla="*/ 826654 w 894779"/>
                <a:gd name="connsiteY6" fmla="*/ 281717 h 641919"/>
                <a:gd name="connsiteX7" fmla="*/ 822809 w 894779"/>
                <a:gd name="connsiteY7" fmla="*/ 286574 h 641919"/>
                <a:gd name="connsiteX8" fmla="*/ 60601 w 894779"/>
                <a:gd name="connsiteY8" fmla="*/ 627403 h 641919"/>
                <a:gd name="connsiteX9" fmla="*/ 11015 w 894779"/>
                <a:gd name="connsiteY9" fmla="*/ 639951 h 641919"/>
                <a:gd name="connsiteX10" fmla="*/ 122736 w 894779"/>
                <a:gd name="connsiteY10" fmla="*/ 613438 h 641919"/>
                <a:gd name="connsiteX11" fmla="*/ 891825 w 894779"/>
                <a:gd name="connsiteY11" fmla="*/ 302968 h 641919"/>
                <a:gd name="connsiteX12" fmla="*/ 895468 w 894779"/>
                <a:gd name="connsiteY12" fmla="*/ 298111 h 641919"/>
                <a:gd name="connsiteX13" fmla="*/ 893849 w 894779"/>
                <a:gd name="connsiteY13" fmla="*/ 293456 h 64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4779" h="641919">
                  <a:moveTo>
                    <a:pt x="893849" y="293456"/>
                  </a:moveTo>
                  <a:cubicBezTo>
                    <a:pt x="853370" y="215333"/>
                    <a:pt x="807630" y="146722"/>
                    <a:pt x="731935" y="98552"/>
                  </a:cubicBezTo>
                  <a:cubicBezTo>
                    <a:pt x="660612" y="52630"/>
                    <a:pt x="581558" y="20044"/>
                    <a:pt x="498578" y="2416"/>
                  </a:cubicBezTo>
                  <a:lnTo>
                    <a:pt x="484207" y="-215"/>
                  </a:lnTo>
                  <a:cubicBezTo>
                    <a:pt x="547354" y="18243"/>
                    <a:pt x="607586" y="45505"/>
                    <a:pt x="663123" y="80742"/>
                  </a:cubicBezTo>
                  <a:cubicBezTo>
                    <a:pt x="738209" y="128709"/>
                    <a:pt x="784558" y="197522"/>
                    <a:pt x="825036" y="275443"/>
                  </a:cubicBezTo>
                  <a:cubicBezTo>
                    <a:pt x="826250" y="277305"/>
                    <a:pt x="826816" y="279511"/>
                    <a:pt x="826654" y="281717"/>
                  </a:cubicBezTo>
                  <a:cubicBezTo>
                    <a:pt x="825987" y="283741"/>
                    <a:pt x="824611" y="285461"/>
                    <a:pt x="822809" y="286574"/>
                  </a:cubicBezTo>
                  <a:cubicBezTo>
                    <a:pt x="687409" y="397080"/>
                    <a:pt x="162404" y="599473"/>
                    <a:pt x="60601" y="627403"/>
                  </a:cubicBezTo>
                  <a:cubicBezTo>
                    <a:pt x="26599" y="636510"/>
                    <a:pt x="-20356" y="645618"/>
                    <a:pt x="11015" y="639951"/>
                  </a:cubicBezTo>
                  <a:cubicBezTo>
                    <a:pt x="48862" y="633474"/>
                    <a:pt x="85900" y="623557"/>
                    <a:pt x="122736" y="613438"/>
                  </a:cubicBezTo>
                  <a:cubicBezTo>
                    <a:pt x="223932" y="585710"/>
                    <a:pt x="757032" y="413677"/>
                    <a:pt x="891825" y="302968"/>
                  </a:cubicBezTo>
                  <a:cubicBezTo>
                    <a:pt x="893566" y="301835"/>
                    <a:pt x="894860" y="300114"/>
                    <a:pt x="895468" y="298111"/>
                  </a:cubicBezTo>
                  <a:cubicBezTo>
                    <a:pt x="895367" y="296451"/>
                    <a:pt x="894800" y="294832"/>
                    <a:pt x="893849" y="293456"/>
                  </a:cubicBezTo>
                  <a:close/>
                </a:path>
              </a:pathLst>
            </a:custGeom>
            <a:solidFill>
              <a:srgbClr val="1EBAC6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70816021-C8FA-764F-026C-5F166A3D7878}"/>
                </a:ext>
              </a:extLst>
            </p:cNvPr>
            <p:cNvSpPr/>
            <p:nvPr/>
          </p:nvSpPr>
          <p:spPr>
            <a:xfrm>
              <a:off x="997744" y="442214"/>
              <a:ext cx="970064" cy="415106"/>
            </a:xfrm>
            <a:custGeom>
              <a:avLst/>
              <a:gdLst>
                <a:gd name="connsiteX0" fmla="*/ 952537 w 970064"/>
                <a:gd name="connsiteY0" fmla="*/ -215 h 415106"/>
                <a:gd name="connsiteX1" fmla="*/ 970753 w 970064"/>
                <a:gd name="connsiteY1" fmla="*/ 70015 h 415106"/>
                <a:gd name="connsiteX2" fmla="*/ 956586 w 970064"/>
                <a:gd name="connsiteY2" fmla="*/ 82968 h 415106"/>
                <a:gd name="connsiteX3" fmla="*/ 895868 w 970064"/>
                <a:gd name="connsiteY3" fmla="*/ 115756 h 415106"/>
                <a:gd name="connsiteX4" fmla="*/ 135886 w 970064"/>
                <a:gd name="connsiteY4" fmla="*/ 405986 h 415106"/>
                <a:gd name="connsiteX5" fmla="*/ 95408 w 970064"/>
                <a:gd name="connsiteY5" fmla="*/ 414891 h 415106"/>
                <a:gd name="connsiteX6" fmla="*/ 688 w 970064"/>
                <a:gd name="connsiteY6" fmla="*/ 345268 h 415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064" h="415106">
                  <a:moveTo>
                    <a:pt x="952537" y="-215"/>
                  </a:moveTo>
                  <a:cubicBezTo>
                    <a:pt x="962637" y="21967"/>
                    <a:pt x="968790" y="45728"/>
                    <a:pt x="970753" y="70015"/>
                  </a:cubicBezTo>
                  <a:cubicBezTo>
                    <a:pt x="967717" y="75864"/>
                    <a:pt x="962698" y="80458"/>
                    <a:pt x="956586" y="82968"/>
                  </a:cubicBezTo>
                  <a:cubicBezTo>
                    <a:pt x="936346" y="93897"/>
                    <a:pt x="916107" y="105029"/>
                    <a:pt x="895868" y="115756"/>
                  </a:cubicBezTo>
                  <a:cubicBezTo>
                    <a:pt x="656034" y="242858"/>
                    <a:pt x="393531" y="320374"/>
                    <a:pt x="135886" y="405986"/>
                  </a:cubicBezTo>
                  <a:cubicBezTo>
                    <a:pt x="122953" y="411126"/>
                    <a:pt x="109291" y="414122"/>
                    <a:pt x="95408" y="414891"/>
                  </a:cubicBezTo>
                  <a:cubicBezTo>
                    <a:pt x="52784" y="412645"/>
                    <a:pt x="15564" y="385281"/>
                    <a:pt x="688" y="345268"/>
                  </a:cubicBezTo>
                </a:path>
              </a:pathLst>
            </a:custGeom>
            <a:noFill/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B16527DC-CDAB-F36A-23F0-2ED529F84752}"/>
                </a:ext>
              </a:extLst>
            </p:cNvPr>
            <p:cNvSpPr/>
            <p:nvPr/>
          </p:nvSpPr>
          <p:spPr>
            <a:xfrm>
              <a:off x="1115941" y="797817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C97595C8-6288-90E9-DE11-D622C7068248}"/>
                </a:ext>
              </a:extLst>
            </p:cNvPr>
            <p:cNvSpPr/>
            <p:nvPr/>
          </p:nvSpPr>
          <p:spPr>
            <a:xfrm>
              <a:off x="1187183" y="77697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642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D108E2D3-3586-D73A-478F-F1531F6AD7E3}"/>
                </a:ext>
              </a:extLst>
            </p:cNvPr>
            <p:cNvSpPr/>
            <p:nvPr/>
          </p:nvSpPr>
          <p:spPr>
            <a:xfrm>
              <a:off x="1259842" y="755921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63" y="13750"/>
                    <a:pt x="13641" y="27310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6FBE1ED4-5DB4-F6EB-B2BE-10FC39E0905B}"/>
                </a:ext>
              </a:extLst>
            </p:cNvPr>
            <p:cNvSpPr/>
            <p:nvPr/>
          </p:nvSpPr>
          <p:spPr>
            <a:xfrm>
              <a:off x="1329464" y="732039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1" y="13284"/>
                    <a:pt x="13501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B3F4D505-6C3B-8BA0-591D-A233C67064FA}"/>
                </a:ext>
              </a:extLst>
            </p:cNvPr>
            <p:cNvSpPr/>
            <p:nvPr/>
          </p:nvSpPr>
          <p:spPr>
            <a:xfrm>
              <a:off x="1399087" y="70876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4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EAFA7510-A781-DDB2-C02F-B91F0A8B87CB}"/>
                </a:ext>
              </a:extLst>
            </p:cNvPr>
            <p:cNvSpPr/>
            <p:nvPr/>
          </p:nvSpPr>
          <p:spPr>
            <a:xfrm>
              <a:off x="1470937" y="6830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3CB13E41-A301-86D7-7877-93079D088302}"/>
                </a:ext>
              </a:extLst>
            </p:cNvPr>
            <p:cNvSpPr/>
            <p:nvPr/>
          </p:nvSpPr>
          <p:spPr>
            <a:xfrm>
              <a:off x="1537523" y="656345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439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E9D4601A-7994-C4A6-CD88-CB4729401CB1}"/>
                </a:ext>
              </a:extLst>
            </p:cNvPr>
            <p:cNvSpPr/>
            <p:nvPr/>
          </p:nvSpPr>
          <p:spPr>
            <a:xfrm>
              <a:off x="1605932" y="62801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1456132A-070C-2B72-8B6C-12E234167B09}"/>
                </a:ext>
              </a:extLst>
            </p:cNvPr>
            <p:cNvSpPr/>
            <p:nvPr/>
          </p:nvSpPr>
          <p:spPr>
            <a:xfrm>
              <a:off x="1672721" y="60048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4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331C9A09-A296-6216-346A-FF28CD192B9C}"/>
                </a:ext>
              </a:extLst>
            </p:cNvPr>
            <p:cNvSpPr/>
            <p:nvPr/>
          </p:nvSpPr>
          <p:spPr>
            <a:xfrm>
              <a:off x="1745583" y="569923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AFAC897F-4463-08A7-F1D5-F76DBC1A11A2}"/>
                </a:ext>
              </a:extLst>
            </p:cNvPr>
            <p:cNvSpPr/>
            <p:nvPr/>
          </p:nvSpPr>
          <p:spPr>
            <a:xfrm>
              <a:off x="1815610" y="542398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02" y="13284"/>
                    <a:pt x="13642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7B10E461-9887-A621-DB1A-E64EC39331AE}"/>
                </a:ext>
              </a:extLst>
            </p:cNvPr>
            <p:cNvSpPr/>
            <p:nvPr/>
          </p:nvSpPr>
          <p:spPr>
            <a:xfrm>
              <a:off x="1879364" y="5053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C1E3C7BE-E830-4D52-071E-5B5EF97B4DFD}"/>
                </a:ext>
              </a:extLst>
            </p:cNvPr>
            <p:cNvSpPr/>
            <p:nvPr/>
          </p:nvSpPr>
          <p:spPr>
            <a:xfrm>
              <a:off x="985338" y="441037"/>
              <a:ext cx="309241" cy="317110"/>
            </a:xfrm>
            <a:custGeom>
              <a:avLst/>
              <a:gdLst>
                <a:gd name="connsiteX0" fmla="*/ 50739 w 309241"/>
                <a:gd name="connsiteY0" fmla="*/ 145267 h 317110"/>
                <a:gd name="connsiteX1" fmla="*/ 66324 w 309241"/>
                <a:gd name="connsiteY1" fmla="*/ 212057 h 317110"/>
                <a:gd name="connsiteX2" fmla="*/ 105789 w 309241"/>
                <a:gd name="connsiteY2" fmla="*/ 257797 h 317110"/>
                <a:gd name="connsiteX3" fmla="*/ 151732 w 309241"/>
                <a:gd name="connsiteY3" fmla="*/ 259619 h 317110"/>
                <a:gd name="connsiteX4" fmla="*/ 309395 w 309241"/>
                <a:gd name="connsiteY4" fmla="*/ 231284 h 317110"/>
                <a:gd name="connsiteX5" fmla="*/ 292800 w 309241"/>
                <a:gd name="connsiteY5" fmla="*/ 265286 h 317110"/>
                <a:gd name="connsiteX6" fmla="*/ 253738 w 309241"/>
                <a:gd name="connsiteY6" fmla="*/ 276012 h 317110"/>
                <a:gd name="connsiteX7" fmla="*/ 91824 w 309241"/>
                <a:gd name="connsiteY7" fmla="*/ 315277 h 317110"/>
                <a:gd name="connsiteX8" fmla="*/ 63692 w 309241"/>
                <a:gd name="connsiteY8" fmla="*/ 313253 h 317110"/>
                <a:gd name="connsiteX9" fmla="*/ 50131 w 309241"/>
                <a:gd name="connsiteY9" fmla="*/ 296454 h 317110"/>
                <a:gd name="connsiteX10" fmla="*/ 950 w 309241"/>
                <a:gd name="connsiteY10" fmla="*/ 84550 h 317110"/>
                <a:gd name="connsiteX11" fmla="*/ 51548 w 309241"/>
                <a:gd name="connsiteY11" fmla="*/ 7034 h 317110"/>
                <a:gd name="connsiteX12" fmla="*/ 48917 w 309241"/>
                <a:gd name="connsiteY12" fmla="*/ 67751 h 317110"/>
                <a:gd name="connsiteX13" fmla="*/ 50739 w 309241"/>
                <a:gd name="connsiteY13" fmla="*/ 145267 h 317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241" h="317110">
                  <a:moveTo>
                    <a:pt x="50739" y="145267"/>
                  </a:moveTo>
                  <a:cubicBezTo>
                    <a:pt x="52945" y="168117"/>
                    <a:pt x="58187" y="190583"/>
                    <a:pt x="66324" y="212057"/>
                  </a:cubicBezTo>
                  <a:cubicBezTo>
                    <a:pt x="72637" y="232073"/>
                    <a:pt x="86906" y="248609"/>
                    <a:pt x="105789" y="257797"/>
                  </a:cubicBezTo>
                  <a:cubicBezTo>
                    <a:pt x="120726" y="262149"/>
                    <a:pt x="136492" y="262776"/>
                    <a:pt x="151732" y="259619"/>
                  </a:cubicBezTo>
                  <a:cubicBezTo>
                    <a:pt x="204556" y="252535"/>
                    <a:pt x="257382" y="243023"/>
                    <a:pt x="309395" y="231284"/>
                  </a:cubicBezTo>
                  <a:cubicBezTo>
                    <a:pt x="311946" y="245027"/>
                    <a:pt x="305206" y="258850"/>
                    <a:pt x="292800" y="265286"/>
                  </a:cubicBezTo>
                  <a:cubicBezTo>
                    <a:pt x="280535" y="271196"/>
                    <a:pt x="267299" y="274839"/>
                    <a:pt x="253738" y="276012"/>
                  </a:cubicBezTo>
                  <a:cubicBezTo>
                    <a:pt x="199093" y="284918"/>
                    <a:pt x="146875" y="305764"/>
                    <a:pt x="91824" y="315277"/>
                  </a:cubicBezTo>
                  <a:cubicBezTo>
                    <a:pt x="82515" y="317989"/>
                    <a:pt x="72516" y="317280"/>
                    <a:pt x="63692" y="313253"/>
                  </a:cubicBezTo>
                  <a:cubicBezTo>
                    <a:pt x="57742" y="308982"/>
                    <a:pt x="53046" y="303174"/>
                    <a:pt x="50131" y="296454"/>
                  </a:cubicBezTo>
                  <a:cubicBezTo>
                    <a:pt x="15301" y="231406"/>
                    <a:pt x="-1660" y="158281"/>
                    <a:pt x="950" y="84550"/>
                  </a:cubicBezTo>
                  <a:cubicBezTo>
                    <a:pt x="950" y="69978"/>
                    <a:pt x="17142" y="-27171"/>
                    <a:pt x="51548" y="7034"/>
                  </a:cubicBezTo>
                  <a:cubicBezTo>
                    <a:pt x="62478" y="18165"/>
                    <a:pt x="49930" y="52977"/>
                    <a:pt x="48917" y="67751"/>
                  </a:cubicBezTo>
                  <a:cubicBezTo>
                    <a:pt x="47116" y="93597"/>
                    <a:pt x="47724" y="119543"/>
                    <a:pt x="50739" y="145267"/>
                  </a:cubicBezTo>
                  <a:close/>
                </a:path>
              </a:pathLst>
            </a:custGeom>
            <a:solidFill>
              <a:srgbClr val="87F1F9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31A98B60-9E4A-4633-2087-11C645A57724}"/>
                </a:ext>
              </a:extLst>
            </p:cNvPr>
            <p:cNvSpPr/>
            <p:nvPr/>
          </p:nvSpPr>
          <p:spPr>
            <a:xfrm>
              <a:off x="1925306" y="868654"/>
              <a:ext cx="83458" cy="108237"/>
            </a:xfrm>
            <a:custGeom>
              <a:avLst/>
              <a:gdLst>
                <a:gd name="connsiteX0" fmla="*/ 688 w 83458"/>
                <a:gd name="connsiteY0" fmla="*/ 2820 h 108237"/>
                <a:gd name="connsiteX1" fmla="*/ 57359 w 83458"/>
                <a:gd name="connsiteY1" fmla="*/ 2820 h 108237"/>
                <a:gd name="connsiteX2" fmla="*/ 73956 w 83458"/>
                <a:gd name="connsiteY2" fmla="*/ 9904 h 108237"/>
                <a:gd name="connsiteX3" fmla="*/ 84075 w 83458"/>
                <a:gd name="connsiteY3" fmla="*/ 38846 h 108237"/>
                <a:gd name="connsiteX4" fmla="*/ 74562 w 83458"/>
                <a:gd name="connsiteY4" fmla="*/ 95921 h 108237"/>
                <a:gd name="connsiteX5" fmla="*/ 70514 w 83458"/>
                <a:gd name="connsiteY5" fmla="*/ 103005 h 108237"/>
                <a:gd name="connsiteX6" fmla="*/ 59585 w 83458"/>
                <a:gd name="connsiteY6" fmla="*/ 107052 h 108237"/>
                <a:gd name="connsiteX7" fmla="*/ 2105 w 83458"/>
                <a:gd name="connsiteY7" fmla="*/ 102600 h 108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458" h="108237">
                  <a:moveTo>
                    <a:pt x="688" y="2820"/>
                  </a:moveTo>
                  <a:cubicBezTo>
                    <a:pt x="19370" y="-1227"/>
                    <a:pt x="38678" y="-1227"/>
                    <a:pt x="57359" y="2820"/>
                  </a:cubicBezTo>
                  <a:cubicBezTo>
                    <a:pt x="63410" y="3731"/>
                    <a:pt x="69118" y="6160"/>
                    <a:pt x="73956" y="9904"/>
                  </a:cubicBezTo>
                  <a:cubicBezTo>
                    <a:pt x="80998" y="17858"/>
                    <a:pt x="84621" y="28241"/>
                    <a:pt x="84075" y="38846"/>
                  </a:cubicBezTo>
                  <a:cubicBezTo>
                    <a:pt x="84682" y="58316"/>
                    <a:pt x="81444" y="77706"/>
                    <a:pt x="74562" y="95921"/>
                  </a:cubicBezTo>
                  <a:cubicBezTo>
                    <a:pt x="73792" y="98572"/>
                    <a:pt x="72397" y="101001"/>
                    <a:pt x="70514" y="103005"/>
                  </a:cubicBezTo>
                  <a:cubicBezTo>
                    <a:pt x="67438" y="105535"/>
                    <a:pt x="63573" y="106971"/>
                    <a:pt x="59585" y="107052"/>
                  </a:cubicBezTo>
                  <a:cubicBezTo>
                    <a:pt x="40317" y="109238"/>
                    <a:pt x="20807" y="107721"/>
                    <a:pt x="2105" y="102600"/>
                  </a:cubicBezTo>
                </a:path>
              </a:pathLst>
            </a:custGeom>
            <a:solidFill>
              <a:srgbClr val="6B6B6B"/>
            </a:solidFill>
            <a:ln w="2144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55963EE5-03B8-3325-17EC-00C7520DA6CD}"/>
                </a:ext>
              </a:extLst>
            </p:cNvPr>
            <p:cNvSpPr/>
            <p:nvPr/>
          </p:nvSpPr>
          <p:spPr>
            <a:xfrm>
              <a:off x="1542311" y="831235"/>
              <a:ext cx="387625" cy="172585"/>
            </a:xfrm>
            <a:custGeom>
              <a:avLst/>
              <a:gdLst>
                <a:gd name="connsiteX0" fmla="*/ 38403 w 387625"/>
                <a:gd name="connsiteY0" fmla="*/ 16560 h 172585"/>
                <a:gd name="connsiteX1" fmla="*/ 5413 w 387625"/>
                <a:gd name="connsiteY1" fmla="*/ 49549 h 172585"/>
                <a:gd name="connsiteX2" fmla="*/ 1163 w 387625"/>
                <a:gd name="connsiteY2" fmla="*/ 75253 h 172585"/>
                <a:gd name="connsiteX3" fmla="*/ 1163 w 387625"/>
                <a:gd name="connsiteY3" fmla="*/ 128077 h 172585"/>
                <a:gd name="connsiteX4" fmla="*/ 9057 w 387625"/>
                <a:gd name="connsiteY4" fmla="*/ 162282 h 172585"/>
                <a:gd name="connsiteX5" fmla="*/ 45891 w 387625"/>
                <a:gd name="connsiteY5" fmla="*/ 171794 h 172585"/>
                <a:gd name="connsiteX6" fmla="*/ 333085 w 387625"/>
                <a:gd name="connsiteY6" fmla="*/ 168151 h 172585"/>
                <a:gd name="connsiteX7" fmla="*/ 371743 w 387625"/>
                <a:gd name="connsiteY7" fmla="*/ 156413 h 172585"/>
                <a:gd name="connsiteX8" fmla="*/ 382469 w 387625"/>
                <a:gd name="connsiteY8" fmla="*/ 131316 h 172585"/>
                <a:gd name="connsiteX9" fmla="*/ 366278 w 387625"/>
                <a:gd name="connsiteY9" fmla="*/ 20203 h 172585"/>
                <a:gd name="connsiteX10" fmla="*/ 238366 w 387625"/>
                <a:gd name="connsiteY10" fmla="*/ 4619 h 172585"/>
                <a:gd name="connsiteX11" fmla="*/ 38403 w 387625"/>
                <a:gd name="connsiteY11" fmla="*/ 16560 h 17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7625" h="172585">
                  <a:moveTo>
                    <a:pt x="38403" y="16560"/>
                  </a:moveTo>
                  <a:cubicBezTo>
                    <a:pt x="23365" y="22591"/>
                    <a:pt x="11445" y="34512"/>
                    <a:pt x="5413" y="49549"/>
                  </a:cubicBezTo>
                  <a:cubicBezTo>
                    <a:pt x="1972" y="57665"/>
                    <a:pt x="536" y="66470"/>
                    <a:pt x="1163" y="75253"/>
                  </a:cubicBezTo>
                  <a:cubicBezTo>
                    <a:pt x="1163" y="92861"/>
                    <a:pt x="1163" y="110469"/>
                    <a:pt x="1163" y="128077"/>
                  </a:cubicBezTo>
                  <a:cubicBezTo>
                    <a:pt x="-517" y="140059"/>
                    <a:pt x="2296" y="152243"/>
                    <a:pt x="9057" y="162282"/>
                  </a:cubicBezTo>
                  <a:cubicBezTo>
                    <a:pt x="19500" y="170397"/>
                    <a:pt x="32838" y="173838"/>
                    <a:pt x="45891" y="171794"/>
                  </a:cubicBezTo>
                  <a:cubicBezTo>
                    <a:pt x="168946" y="168758"/>
                    <a:pt x="210032" y="171794"/>
                    <a:pt x="333085" y="168151"/>
                  </a:cubicBezTo>
                  <a:cubicBezTo>
                    <a:pt x="347011" y="169487"/>
                    <a:pt x="360914" y="165277"/>
                    <a:pt x="371743" y="156413"/>
                  </a:cubicBezTo>
                  <a:cubicBezTo>
                    <a:pt x="377653" y="149248"/>
                    <a:pt x="381377" y="140545"/>
                    <a:pt x="382469" y="131316"/>
                  </a:cubicBezTo>
                  <a:cubicBezTo>
                    <a:pt x="388946" y="98731"/>
                    <a:pt x="396434" y="40846"/>
                    <a:pt x="366278" y="20203"/>
                  </a:cubicBezTo>
                  <a:cubicBezTo>
                    <a:pt x="336122" y="-441"/>
                    <a:pt x="273381" y="6237"/>
                    <a:pt x="238366" y="4619"/>
                  </a:cubicBezTo>
                  <a:cubicBezTo>
                    <a:pt x="146075" y="773"/>
                    <a:pt x="128670" y="-8335"/>
                    <a:pt x="38403" y="16560"/>
                  </a:cubicBezTo>
                  <a:close/>
                </a:path>
              </a:pathLst>
            </a:custGeom>
            <a:solidFill>
              <a:srgbClr val="40958A"/>
            </a:solidFill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804833B3-DD03-82E9-29F6-6B30AD462BD6}"/>
                </a:ext>
              </a:extLst>
            </p:cNvPr>
            <p:cNvSpPr/>
            <p:nvPr/>
          </p:nvSpPr>
          <p:spPr>
            <a:xfrm>
              <a:off x="1967880" y="886281"/>
              <a:ext cx="19046" cy="21670"/>
            </a:xfrm>
            <a:custGeom>
              <a:avLst/>
              <a:gdLst>
                <a:gd name="connsiteX0" fmla="*/ 821 w 19046"/>
                <a:gd name="connsiteY0" fmla="*/ 8064 h 21670"/>
                <a:gd name="connsiteX1" fmla="*/ 821 w 19046"/>
                <a:gd name="connsiteY1" fmla="*/ 19195 h 21670"/>
                <a:gd name="connsiteX2" fmla="*/ 821 w 19046"/>
                <a:gd name="connsiteY2" fmla="*/ 20814 h 21670"/>
                <a:gd name="connsiteX3" fmla="*/ 4463 w 19046"/>
                <a:gd name="connsiteY3" fmla="*/ 20814 h 21670"/>
                <a:gd name="connsiteX4" fmla="*/ 17417 w 19046"/>
                <a:gd name="connsiteY4" fmla="*/ 20814 h 21670"/>
                <a:gd name="connsiteX5" fmla="*/ 19643 w 19046"/>
                <a:gd name="connsiteY5" fmla="*/ 9075 h 21670"/>
                <a:gd name="connsiteX6" fmla="*/ 15595 w 19046"/>
                <a:gd name="connsiteY6" fmla="*/ 778 h 21670"/>
                <a:gd name="connsiteX7" fmla="*/ 821 w 19046"/>
                <a:gd name="connsiteY7" fmla="*/ 8064 h 2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046" h="21670">
                  <a:moveTo>
                    <a:pt x="821" y="8064"/>
                  </a:moveTo>
                  <a:cubicBezTo>
                    <a:pt x="1123" y="11768"/>
                    <a:pt x="1123" y="15492"/>
                    <a:pt x="821" y="19195"/>
                  </a:cubicBezTo>
                  <a:cubicBezTo>
                    <a:pt x="821" y="19195"/>
                    <a:pt x="821" y="20410"/>
                    <a:pt x="821" y="20814"/>
                  </a:cubicBezTo>
                  <a:cubicBezTo>
                    <a:pt x="821" y="21219"/>
                    <a:pt x="3047" y="22029"/>
                    <a:pt x="4463" y="20814"/>
                  </a:cubicBezTo>
                  <a:cubicBezTo>
                    <a:pt x="8713" y="19802"/>
                    <a:pt x="13166" y="19802"/>
                    <a:pt x="17417" y="20814"/>
                  </a:cubicBezTo>
                  <a:cubicBezTo>
                    <a:pt x="18651" y="17009"/>
                    <a:pt x="19399" y="13063"/>
                    <a:pt x="19643" y="9075"/>
                  </a:cubicBezTo>
                  <a:cubicBezTo>
                    <a:pt x="20148" y="5736"/>
                    <a:pt x="18550" y="2437"/>
                    <a:pt x="15595" y="778"/>
                  </a:cubicBezTo>
                  <a:cubicBezTo>
                    <a:pt x="9726" y="-1044"/>
                    <a:pt x="-596" y="-1246"/>
                    <a:pt x="821" y="8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AD42C901-FB0F-2395-90D2-2BB4B8C24597}"/>
                </a:ext>
              </a:extLst>
            </p:cNvPr>
            <p:cNvSpPr/>
            <p:nvPr/>
          </p:nvSpPr>
          <p:spPr>
            <a:xfrm>
              <a:off x="1962334" y="932242"/>
              <a:ext cx="19138" cy="21627"/>
            </a:xfrm>
            <a:custGeom>
              <a:avLst/>
              <a:gdLst>
                <a:gd name="connsiteX0" fmla="*/ 901 w 19138"/>
                <a:gd name="connsiteY0" fmla="*/ 8045 h 21627"/>
                <a:gd name="connsiteX1" fmla="*/ 901 w 19138"/>
                <a:gd name="connsiteY1" fmla="*/ 18975 h 21627"/>
                <a:gd name="connsiteX2" fmla="*/ 901 w 19138"/>
                <a:gd name="connsiteY2" fmla="*/ 20796 h 21627"/>
                <a:gd name="connsiteX3" fmla="*/ 4544 w 19138"/>
                <a:gd name="connsiteY3" fmla="*/ 20796 h 21627"/>
                <a:gd name="connsiteX4" fmla="*/ 17497 w 19138"/>
                <a:gd name="connsiteY4" fmla="*/ 20796 h 21627"/>
                <a:gd name="connsiteX5" fmla="*/ 19723 w 19138"/>
                <a:gd name="connsiteY5" fmla="*/ 9058 h 21627"/>
                <a:gd name="connsiteX6" fmla="*/ 15675 w 19138"/>
                <a:gd name="connsiteY6" fmla="*/ 962 h 21627"/>
                <a:gd name="connsiteX7" fmla="*/ 901 w 19138"/>
                <a:gd name="connsiteY7" fmla="*/ 8045 h 2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38" h="21627">
                  <a:moveTo>
                    <a:pt x="901" y="8045"/>
                  </a:moveTo>
                  <a:cubicBezTo>
                    <a:pt x="1205" y="11689"/>
                    <a:pt x="1205" y="15332"/>
                    <a:pt x="901" y="18975"/>
                  </a:cubicBezTo>
                  <a:cubicBezTo>
                    <a:pt x="901" y="18975"/>
                    <a:pt x="901" y="20189"/>
                    <a:pt x="901" y="20796"/>
                  </a:cubicBezTo>
                  <a:cubicBezTo>
                    <a:pt x="901" y="21403"/>
                    <a:pt x="3127" y="21808"/>
                    <a:pt x="4544" y="20796"/>
                  </a:cubicBezTo>
                  <a:cubicBezTo>
                    <a:pt x="8794" y="19784"/>
                    <a:pt x="13247" y="19784"/>
                    <a:pt x="17497" y="20796"/>
                  </a:cubicBezTo>
                  <a:cubicBezTo>
                    <a:pt x="18752" y="16991"/>
                    <a:pt x="19501" y="13044"/>
                    <a:pt x="19723" y="9058"/>
                  </a:cubicBezTo>
                  <a:cubicBezTo>
                    <a:pt x="20269" y="5759"/>
                    <a:pt x="18630" y="2500"/>
                    <a:pt x="15675" y="962"/>
                  </a:cubicBezTo>
                  <a:cubicBezTo>
                    <a:pt x="9401" y="-1062"/>
                    <a:pt x="-921" y="-1467"/>
                    <a:pt x="901" y="804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5" name="Freeform: Shape 144">
            <a:extLst>
              <a:ext uri="{FF2B5EF4-FFF2-40B4-BE49-F238E27FC236}">
                <a16:creationId xmlns:a16="http://schemas.microsoft.com/office/drawing/2014/main" id="{50EDD0C5-B385-6C45-FEC6-7087E0CD0DCC}"/>
              </a:ext>
            </a:extLst>
          </p:cNvPr>
          <p:cNvSpPr/>
          <p:nvPr/>
        </p:nvSpPr>
        <p:spPr>
          <a:xfrm>
            <a:off x="4741794" y="1038056"/>
            <a:ext cx="310469" cy="243108"/>
          </a:xfrm>
          <a:custGeom>
            <a:avLst/>
            <a:gdLst>
              <a:gd name="connsiteX0" fmla="*/ 311158 w 310469"/>
              <a:gd name="connsiteY0" fmla="*/ -215 h 243108"/>
              <a:gd name="connsiteX1" fmla="*/ 293752 w 310469"/>
              <a:gd name="connsiteY1" fmla="*/ 28120 h 243108"/>
              <a:gd name="connsiteX2" fmla="*/ 201461 w 310469"/>
              <a:gd name="connsiteY2" fmla="*/ 133768 h 243108"/>
              <a:gd name="connsiteX3" fmla="*/ 47441 w 310469"/>
              <a:gd name="connsiteY3" fmla="*/ 242858 h 243108"/>
              <a:gd name="connsiteX4" fmla="*/ 688 w 310469"/>
              <a:gd name="connsiteY4" fmla="*/ 236584 h 243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469" h="243108">
                <a:moveTo>
                  <a:pt x="311158" y="-215"/>
                </a:moveTo>
                <a:cubicBezTo>
                  <a:pt x="306503" y="9884"/>
                  <a:pt x="300653" y="19397"/>
                  <a:pt x="293752" y="28120"/>
                </a:cubicBezTo>
                <a:cubicBezTo>
                  <a:pt x="265862" y="65744"/>
                  <a:pt x="234998" y="101082"/>
                  <a:pt x="201461" y="133768"/>
                </a:cubicBezTo>
                <a:cubicBezTo>
                  <a:pt x="160983" y="174247"/>
                  <a:pt x="108766" y="238608"/>
                  <a:pt x="47441" y="242858"/>
                </a:cubicBezTo>
                <a:cubicBezTo>
                  <a:pt x="31634" y="243202"/>
                  <a:pt x="15847" y="241077"/>
                  <a:pt x="688" y="23658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63D19D72-F21A-C264-0D24-18070916BE78}"/>
              </a:ext>
            </a:extLst>
          </p:cNvPr>
          <p:cNvGrpSpPr/>
          <p:nvPr/>
        </p:nvGrpSpPr>
        <p:grpSpPr>
          <a:xfrm>
            <a:off x="-26119" y="3043607"/>
            <a:ext cx="1022222" cy="1409798"/>
            <a:chOff x="-223896" y="1190389"/>
            <a:chExt cx="1277548" cy="1438063"/>
          </a:xfrm>
        </p:grpSpPr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F0B16B1E-A9D3-304C-113A-BBB419101318}"/>
                </a:ext>
              </a:extLst>
            </p:cNvPr>
            <p:cNvSpPr/>
            <p:nvPr/>
          </p:nvSpPr>
          <p:spPr>
            <a:xfrm>
              <a:off x="-76957" y="1311087"/>
              <a:ext cx="1130609" cy="1317365"/>
            </a:xfrm>
            <a:custGeom>
              <a:avLst/>
              <a:gdLst>
                <a:gd name="connsiteX0" fmla="*/ 1105344 w 1130609"/>
                <a:gd name="connsiteY0" fmla="*/ 211887 h 1317365"/>
                <a:gd name="connsiteX1" fmla="*/ 1127001 w 1130609"/>
                <a:gd name="connsiteY1" fmla="*/ 223828 h 1317365"/>
                <a:gd name="connsiteX2" fmla="*/ 1128620 w 1130609"/>
                <a:gd name="connsiteY2" fmla="*/ 255604 h 1317365"/>
                <a:gd name="connsiteX3" fmla="*/ 855592 w 1130609"/>
                <a:gd name="connsiteY3" fmla="*/ 1292256 h 1317365"/>
                <a:gd name="connsiteX4" fmla="*/ 839806 w 1130609"/>
                <a:gd name="connsiteY4" fmla="*/ 1315936 h 1317365"/>
                <a:gd name="connsiteX5" fmla="*/ 822401 w 1130609"/>
                <a:gd name="connsiteY5" fmla="*/ 1315936 h 1317365"/>
                <a:gd name="connsiteX6" fmla="*/ 688 w 1130609"/>
                <a:gd name="connsiteY6" fmla="*/ 1139855 h 1317365"/>
                <a:gd name="connsiteX7" fmla="*/ 178389 w 1130609"/>
                <a:gd name="connsiteY7" fmla="*/ 344049 h 1317365"/>
                <a:gd name="connsiteX8" fmla="*/ 244167 w 1130609"/>
                <a:gd name="connsiteY8" fmla="*/ 104822 h 1317365"/>
                <a:gd name="connsiteX9" fmla="*/ 274931 w 1130609"/>
                <a:gd name="connsiteY9" fmla="*/ 7269 h 1317365"/>
                <a:gd name="connsiteX10" fmla="*/ 368436 w 1130609"/>
                <a:gd name="connsiteY10" fmla="*/ 16579 h 1317365"/>
                <a:gd name="connsiteX11" fmla="*/ 838592 w 1130609"/>
                <a:gd name="connsiteY11" fmla="*/ 136800 h 1317365"/>
                <a:gd name="connsiteX12" fmla="*/ 1105344 w 1130609"/>
                <a:gd name="connsiteY12" fmla="*/ 211887 h 131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09" h="1317365">
                  <a:moveTo>
                    <a:pt x="1105344" y="211887"/>
                  </a:moveTo>
                  <a:cubicBezTo>
                    <a:pt x="1113622" y="213507"/>
                    <a:pt x="1121212" y="217696"/>
                    <a:pt x="1127001" y="223828"/>
                  </a:cubicBezTo>
                  <a:cubicBezTo>
                    <a:pt x="1132101" y="233685"/>
                    <a:pt x="1132688" y="245282"/>
                    <a:pt x="1128620" y="255604"/>
                  </a:cubicBezTo>
                  <a:cubicBezTo>
                    <a:pt x="1044222" y="614243"/>
                    <a:pt x="952944" y="958106"/>
                    <a:pt x="855592" y="1292256"/>
                  </a:cubicBezTo>
                  <a:cubicBezTo>
                    <a:pt x="852760" y="1301566"/>
                    <a:pt x="848914" y="1312495"/>
                    <a:pt x="839806" y="1315936"/>
                  </a:cubicBezTo>
                  <a:cubicBezTo>
                    <a:pt x="834119" y="1317555"/>
                    <a:pt x="828088" y="1317555"/>
                    <a:pt x="822401" y="1315936"/>
                  </a:cubicBezTo>
                  <a:cubicBezTo>
                    <a:pt x="546944" y="1263921"/>
                    <a:pt x="271287" y="1211906"/>
                    <a:pt x="688" y="1139855"/>
                  </a:cubicBezTo>
                  <a:cubicBezTo>
                    <a:pt x="33678" y="869864"/>
                    <a:pt x="106135" y="606349"/>
                    <a:pt x="178389" y="344049"/>
                  </a:cubicBezTo>
                  <a:cubicBezTo>
                    <a:pt x="200248" y="264307"/>
                    <a:pt x="222166" y="184564"/>
                    <a:pt x="244167" y="104822"/>
                  </a:cubicBezTo>
                  <a:cubicBezTo>
                    <a:pt x="250643" y="81345"/>
                    <a:pt x="255298" y="23865"/>
                    <a:pt x="274931" y="7269"/>
                  </a:cubicBezTo>
                  <a:cubicBezTo>
                    <a:pt x="297800" y="-11554"/>
                    <a:pt x="342326" y="10305"/>
                    <a:pt x="368436" y="16579"/>
                  </a:cubicBezTo>
                  <a:cubicBezTo>
                    <a:pt x="525633" y="54224"/>
                    <a:pt x="682345" y="94297"/>
                    <a:pt x="838592" y="136800"/>
                  </a:cubicBezTo>
                  <a:cubicBezTo>
                    <a:pt x="927645" y="160945"/>
                    <a:pt x="1016555" y="185981"/>
                    <a:pt x="1105344" y="21188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93D5B023-4621-284B-AAE0-CC5B52A06930}"/>
                </a:ext>
              </a:extLst>
            </p:cNvPr>
            <p:cNvSpPr/>
            <p:nvPr/>
          </p:nvSpPr>
          <p:spPr>
            <a:xfrm>
              <a:off x="-144758" y="1226212"/>
              <a:ext cx="1130632" cy="1317438"/>
            </a:xfrm>
            <a:custGeom>
              <a:avLst/>
              <a:gdLst>
                <a:gd name="connsiteX0" fmla="*/ 1105344 w 1130632"/>
                <a:gd name="connsiteY0" fmla="*/ 212163 h 1317438"/>
                <a:gd name="connsiteX1" fmla="*/ 1127202 w 1130632"/>
                <a:gd name="connsiteY1" fmla="*/ 224104 h 1317438"/>
                <a:gd name="connsiteX2" fmla="*/ 1128821 w 1130632"/>
                <a:gd name="connsiteY2" fmla="*/ 255880 h 1317438"/>
                <a:gd name="connsiteX3" fmla="*/ 855592 w 1130632"/>
                <a:gd name="connsiteY3" fmla="*/ 1292329 h 1317438"/>
                <a:gd name="connsiteX4" fmla="*/ 839806 w 1130632"/>
                <a:gd name="connsiteY4" fmla="*/ 1316009 h 1317438"/>
                <a:gd name="connsiteX5" fmla="*/ 822400 w 1130632"/>
                <a:gd name="connsiteY5" fmla="*/ 1316009 h 1317438"/>
                <a:gd name="connsiteX6" fmla="*/ 688 w 1130632"/>
                <a:gd name="connsiteY6" fmla="*/ 1139725 h 1317438"/>
                <a:gd name="connsiteX7" fmla="*/ 178388 w 1130632"/>
                <a:gd name="connsiteY7" fmla="*/ 343920 h 1317438"/>
                <a:gd name="connsiteX8" fmla="*/ 244165 w 1130632"/>
                <a:gd name="connsiteY8" fmla="*/ 104895 h 1317438"/>
                <a:gd name="connsiteX9" fmla="*/ 274929 w 1130632"/>
                <a:gd name="connsiteY9" fmla="*/ 7140 h 1317438"/>
                <a:gd name="connsiteX10" fmla="*/ 368434 w 1130632"/>
                <a:gd name="connsiteY10" fmla="*/ 16652 h 1317438"/>
                <a:gd name="connsiteX11" fmla="*/ 838592 w 1130632"/>
                <a:gd name="connsiteY11" fmla="*/ 136670 h 1317438"/>
                <a:gd name="connsiteX12" fmla="*/ 1105344 w 1130632"/>
                <a:gd name="connsiteY12" fmla="*/ 212163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32" h="1317438">
                  <a:moveTo>
                    <a:pt x="1105344" y="212163"/>
                  </a:moveTo>
                  <a:cubicBezTo>
                    <a:pt x="1113743" y="213600"/>
                    <a:pt x="1121434" y="217809"/>
                    <a:pt x="1127202" y="224104"/>
                  </a:cubicBezTo>
                  <a:cubicBezTo>
                    <a:pt x="1132060" y="234021"/>
                    <a:pt x="1132647" y="245517"/>
                    <a:pt x="1128821" y="255880"/>
                  </a:cubicBezTo>
                  <a:cubicBezTo>
                    <a:pt x="1046913" y="603589"/>
                    <a:pt x="955837" y="949072"/>
                    <a:pt x="855592" y="1292329"/>
                  </a:cubicBezTo>
                  <a:cubicBezTo>
                    <a:pt x="852961" y="1301841"/>
                    <a:pt x="848913" y="1312568"/>
                    <a:pt x="839806" y="1316009"/>
                  </a:cubicBezTo>
                  <a:cubicBezTo>
                    <a:pt x="834119" y="1317628"/>
                    <a:pt x="828087" y="1317628"/>
                    <a:pt x="822400" y="1316009"/>
                  </a:cubicBezTo>
                  <a:cubicBezTo>
                    <a:pt x="547147" y="1263994"/>
                    <a:pt x="271287" y="1211777"/>
                    <a:pt x="688" y="1139725"/>
                  </a:cubicBezTo>
                  <a:cubicBezTo>
                    <a:pt x="33678" y="869937"/>
                    <a:pt x="106135" y="606423"/>
                    <a:pt x="178388" y="343920"/>
                  </a:cubicBezTo>
                  <a:cubicBezTo>
                    <a:pt x="200510" y="264178"/>
                    <a:pt x="222449" y="184496"/>
                    <a:pt x="244165" y="104895"/>
                  </a:cubicBezTo>
                  <a:cubicBezTo>
                    <a:pt x="250642" y="81418"/>
                    <a:pt x="255298" y="23938"/>
                    <a:pt x="274929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754" y="54155"/>
                    <a:pt x="682487" y="94168"/>
                    <a:pt x="838592" y="136670"/>
                  </a:cubicBezTo>
                  <a:cubicBezTo>
                    <a:pt x="927907" y="160958"/>
                    <a:pt x="1016837" y="186115"/>
                    <a:pt x="1105344" y="212163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A76DD17A-7BA6-391F-6147-F1F6CE78651D}"/>
                </a:ext>
              </a:extLst>
            </p:cNvPr>
            <p:cNvSpPr/>
            <p:nvPr/>
          </p:nvSpPr>
          <p:spPr>
            <a:xfrm>
              <a:off x="-187868" y="1190389"/>
              <a:ext cx="1130406" cy="1317438"/>
            </a:xfrm>
            <a:custGeom>
              <a:avLst/>
              <a:gdLst>
                <a:gd name="connsiteX0" fmla="*/ 1105142 w 1130406"/>
                <a:gd name="connsiteY0" fmla="*/ 211151 h 1317438"/>
                <a:gd name="connsiteX1" fmla="*/ 1126798 w 1130406"/>
                <a:gd name="connsiteY1" fmla="*/ 223092 h 1317438"/>
                <a:gd name="connsiteX2" fmla="*/ 1128416 w 1130406"/>
                <a:gd name="connsiteY2" fmla="*/ 254867 h 1317438"/>
                <a:gd name="connsiteX3" fmla="*/ 855795 w 1130406"/>
                <a:gd name="connsiteY3" fmla="*/ 1292126 h 1317438"/>
                <a:gd name="connsiteX4" fmla="*/ 839806 w 1130406"/>
                <a:gd name="connsiteY4" fmla="*/ 1316009 h 1317438"/>
                <a:gd name="connsiteX5" fmla="*/ 822602 w 1130406"/>
                <a:gd name="connsiteY5" fmla="*/ 1316009 h 1317438"/>
                <a:gd name="connsiteX6" fmla="*/ 688 w 1130406"/>
                <a:gd name="connsiteY6" fmla="*/ 1139725 h 1317438"/>
                <a:gd name="connsiteX7" fmla="*/ 178591 w 1130406"/>
                <a:gd name="connsiteY7" fmla="*/ 344122 h 1317438"/>
                <a:gd name="connsiteX8" fmla="*/ 244368 w 1130406"/>
                <a:gd name="connsiteY8" fmla="*/ 104895 h 1317438"/>
                <a:gd name="connsiteX9" fmla="*/ 275132 w 1130406"/>
                <a:gd name="connsiteY9" fmla="*/ 7140 h 1317438"/>
                <a:gd name="connsiteX10" fmla="*/ 368434 w 1130406"/>
                <a:gd name="connsiteY10" fmla="*/ 16652 h 1317438"/>
                <a:gd name="connsiteX11" fmla="*/ 838592 w 1130406"/>
                <a:gd name="connsiteY11" fmla="*/ 136873 h 1317438"/>
                <a:gd name="connsiteX12" fmla="*/ 1105142 w 1130406"/>
                <a:gd name="connsiteY12" fmla="*/ 211151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406" h="1317438">
                  <a:moveTo>
                    <a:pt x="1105142" y="211151"/>
                  </a:moveTo>
                  <a:cubicBezTo>
                    <a:pt x="1113480" y="212628"/>
                    <a:pt x="1121111" y="216817"/>
                    <a:pt x="1126798" y="223092"/>
                  </a:cubicBezTo>
                  <a:cubicBezTo>
                    <a:pt x="1131899" y="232948"/>
                    <a:pt x="1132485" y="244545"/>
                    <a:pt x="1128416" y="254867"/>
                  </a:cubicBezTo>
                  <a:cubicBezTo>
                    <a:pt x="1046508" y="602577"/>
                    <a:pt x="955634" y="948323"/>
                    <a:pt x="855795" y="1292126"/>
                  </a:cubicBezTo>
                  <a:cubicBezTo>
                    <a:pt x="852961" y="1301639"/>
                    <a:pt x="849115" y="1312366"/>
                    <a:pt x="839806" y="1316009"/>
                  </a:cubicBezTo>
                  <a:cubicBezTo>
                    <a:pt x="834179" y="1317628"/>
                    <a:pt x="828229" y="1317628"/>
                    <a:pt x="822602" y="1316009"/>
                  </a:cubicBezTo>
                  <a:cubicBezTo>
                    <a:pt x="547147" y="1263994"/>
                    <a:pt x="271489" y="1211979"/>
                    <a:pt x="688" y="1139725"/>
                  </a:cubicBezTo>
                  <a:cubicBezTo>
                    <a:pt x="33881" y="869937"/>
                    <a:pt x="106337" y="606422"/>
                    <a:pt x="178591" y="344122"/>
                  </a:cubicBezTo>
                  <a:cubicBezTo>
                    <a:pt x="200449" y="264380"/>
                    <a:pt x="222369" y="184637"/>
                    <a:pt x="244368" y="104895"/>
                  </a:cubicBezTo>
                  <a:cubicBezTo>
                    <a:pt x="250845" y="81417"/>
                    <a:pt x="255501" y="23938"/>
                    <a:pt x="275132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896" y="54034"/>
                    <a:pt x="682608" y="94107"/>
                    <a:pt x="838592" y="136873"/>
                  </a:cubicBezTo>
                  <a:cubicBezTo>
                    <a:pt x="927503" y="160492"/>
                    <a:pt x="1016352" y="185244"/>
                    <a:pt x="1105142" y="211151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A22AF599-3AB9-E389-7C5C-5057D726AA05}"/>
                </a:ext>
              </a:extLst>
            </p:cNvPr>
            <p:cNvSpPr/>
            <p:nvPr/>
          </p:nvSpPr>
          <p:spPr>
            <a:xfrm>
              <a:off x="177722" y="1438210"/>
              <a:ext cx="552800" cy="296470"/>
            </a:xfrm>
            <a:custGeom>
              <a:avLst/>
              <a:gdLst>
                <a:gd name="connsiteX0" fmla="*/ 2237 w 552800"/>
                <a:gd name="connsiteY0" fmla="*/ 146696 h 296470"/>
                <a:gd name="connsiteX1" fmla="*/ 1023 w 552800"/>
                <a:gd name="connsiteY1" fmla="*/ 157221 h 296470"/>
                <a:gd name="connsiteX2" fmla="*/ 17011 w 552800"/>
                <a:gd name="connsiteY2" fmla="*/ 169364 h 296470"/>
                <a:gd name="connsiteX3" fmla="*/ 160709 w 552800"/>
                <a:gd name="connsiteY3" fmla="*/ 215105 h 296470"/>
                <a:gd name="connsiteX4" fmla="*/ 486966 w 552800"/>
                <a:gd name="connsiteY4" fmla="*/ 296062 h 296470"/>
                <a:gd name="connsiteX5" fmla="*/ 501943 w 552800"/>
                <a:gd name="connsiteY5" fmla="*/ 293026 h 296470"/>
                <a:gd name="connsiteX6" fmla="*/ 509634 w 552800"/>
                <a:gd name="connsiteY6" fmla="*/ 279061 h 296470"/>
                <a:gd name="connsiteX7" fmla="*/ 552945 w 552800"/>
                <a:gd name="connsiteY7" fmla="*/ 135363 h 296470"/>
                <a:gd name="connsiteX8" fmla="*/ 541207 w 552800"/>
                <a:gd name="connsiteY8" fmla="*/ 115123 h 296470"/>
                <a:gd name="connsiteX9" fmla="*/ 133792 w 552800"/>
                <a:gd name="connsiteY9" fmla="*/ 10487 h 296470"/>
                <a:gd name="connsiteX10" fmla="*/ 47370 w 552800"/>
                <a:gd name="connsiteY10" fmla="*/ 25666 h 296470"/>
                <a:gd name="connsiteX11" fmla="*/ 2237 w 552800"/>
                <a:gd name="connsiteY11" fmla="*/ 146696 h 296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2800" h="296470">
                  <a:moveTo>
                    <a:pt x="2237" y="146696"/>
                  </a:moveTo>
                  <a:cubicBezTo>
                    <a:pt x="739" y="149995"/>
                    <a:pt x="314" y="153679"/>
                    <a:pt x="1023" y="157221"/>
                  </a:cubicBezTo>
                  <a:cubicBezTo>
                    <a:pt x="2641" y="164103"/>
                    <a:pt x="10332" y="167138"/>
                    <a:pt x="17011" y="169364"/>
                  </a:cubicBezTo>
                  <a:lnTo>
                    <a:pt x="160709" y="215105"/>
                  </a:lnTo>
                  <a:cubicBezTo>
                    <a:pt x="206855" y="229677"/>
                    <a:pt x="422807" y="293633"/>
                    <a:pt x="486966" y="296062"/>
                  </a:cubicBezTo>
                  <a:cubicBezTo>
                    <a:pt x="492147" y="296730"/>
                    <a:pt x="497429" y="295657"/>
                    <a:pt x="501943" y="293026"/>
                  </a:cubicBezTo>
                  <a:cubicBezTo>
                    <a:pt x="506052" y="289403"/>
                    <a:pt x="508784" y="284465"/>
                    <a:pt x="509634" y="279061"/>
                  </a:cubicBezTo>
                  <a:cubicBezTo>
                    <a:pt x="525825" y="224820"/>
                    <a:pt x="537766" y="186568"/>
                    <a:pt x="552945" y="135363"/>
                  </a:cubicBezTo>
                  <a:cubicBezTo>
                    <a:pt x="555253" y="126538"/>
                    <a:pt x="550011" y="117491"/>
                    <a:pt x="541207" y="115123"/>
                  </a:cubicBezTo>
                  <a:lnTo>
                    <a:pt x="133792" y="10487"/>
                  </a:lnTo>
                  <a:cubicBezTo>
                    <a:pt x="96754" y="975"/>
                    <a:pt x="65990" y="-13598"/>
                    <a:pt x="47370" y="25666"/>
                  </a:cubicBezTo>
                  <a:cubicBezTo>
                    <a:pt x="29357" y="64829"/>
                    <a:pt x="14259" y="105287"/>
                    <a:pt x="2237" y="146696"/>
                  </a:cubicBezTo>
                  <a:close/>
                </a:path>
              </a:pathLst>
            </a:custGeom>
            <a:solidFill>
              <a:srgbClr val="FFFFFF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8570A2F4-351D-9507-B19B-EC0252198894}"/>
                </a:ext>
              </a:extLst>
            </p:cNvPr>
            <p:cNvSpPr/>
            <p:nvPr/>
          </p:nvSpPr>
          <p:spPr>
            <a:xfrm>
              <a:off x="113771" y="1261000"/>
              <a:ext cx="56401" cy="51296"/>
            </a:xfrm>
            <a:custGeom>
              <a:avLst/>
              <a:gdLst>
                <a:gd name="connsiteX0" fmla="*/ 27937 w 56401"/>
                <a:gd name="connsiteY0" fmla="*/ 1091 h 51296"/>
                <a:gd name="connsiteX1" fmla="*/ 4054 w 56401"/>
                <a:gd name="connsiteY1" fmla="*/ 41570 h 51296"/>
                <a:gd name="connsiteX2" fmla="*/ 44533 w 56401"/>
                <a:gd name="connsiteY2" fmla="*/ 45820 h 51296"/>
                <a:gd name="connsiteX3" fmla="*/ 52851 w 56401"/>
                <a:gd name="connsiteY3" fmla="*/ 8377 h 51296"/>
                <a:gd name="connsiteX4" fmla="*/ 50604 w 56401"/>
                <a:gd name="connsiteY4" fmla="*/ 5341 h 51296"/>
                <a:gd name="connsiteX5" fmla="*/ 27937 w 56401"/>
                <a:gd name="connsiteY5" fmla="*/ 1091 h 5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01" h="51296">
                  <a:moveTo>
                    <a:pt x="27937" y="1091"/>
                  </a:moveTo>
                  <a:cubicBezTo>
                    <a:pt x="10126" y="6353"/>
                    <a:pt x="-6673" y="26795"/>
                    <a:pt x="4054" y="41570"/>
                  </a:cubicBezTo>
                  <a:cubicBezTo>
                    <a:pt x="14821" y="52417"/>
                    <a:pt x="31741" y="54199"/>
                    <a:pt x="44533" y="45820"/>
                  </a:cubicBezTo>
                  <a:cubicBezTo>
                    <a:pt x="57161" y="37785"/>
                    <a:pt x="60886" y="21006"/>
                    <a:pt x="52851" y="8377"/>
                  </a:cubicBezTo>
                  <a:cubicBezTo>
                    <a:pt x="52163" y="7325"/>
                    <a:pt x="51413" y="6292"/>
                    <a:pt x="50604" y="5341"/>
                  </a:cubicBezTo>
                  <a:cubicBezTo>
                    <a:pt x="44350" y="-22"/>
                    <a:pt x="35708" y="-1641"/>
                    <a:pt x="27937" y="1091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F5CB5354-E60B-41CB-B23C-84CFC9D424A3}"/>
                </a:ext>
              </a:extLst>
            </p:cNvPr>
            <p:cNvSpPr/>
            <p:nvPr/>
          </p:nvSpPr>
          <p:spPr>
            <a:xfrm>
              <a:off x="87056" y="1358921"/>
              <a:ext cx="45324" cy="41618"/>
            </a:xfrm>
            <a:custGeom>
              <a:avLst/>
              <a:gdLst>
                <a:gd name="connsiteX0" fmla="*/ 23078 w 45324"/>
                <a:gd name="connsiteY0" fmla="*/ 723 h 41618"/>
                <a:gd name="connsiteX1" fmla="*/ 2839 w 45324"/>
                <a:gd name="connsiteY1" fmla="*/ 33511 h 41618"/>
                <a:gd name="connsiteX2" fmla="*/ 35829 w 45324"/>
                <a:gd name="connsiteY2" fmla="*/ 36952 h 41618"/>
                <a:gd name="connsiteX3" fmla="*/ 42709 w 45324"/>
                <a:gd name="connsiteY3" fmla="*/ 7119 h 41618"/>
                <a:gd name="connsiteX4" fmla="*/ 40686 w 45324"/>
                <a:gd name="connsiteY4" fmla="*/ 4367 h 41618"/>
                <a:gd name="connsiteX5" fmla="*/ 23078 w 45324"/>
                <a:gd name="connsiteY5" fmla="*/ 723 h 41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618">
                  <a:moveTo>
                    <a:pt x="23078" y="723"/>
                  </a:moveTo>
                  <a:cubicBezTo>
                    <a:pt x="8708" y="4771"/>
                    <a:pt x="-4650" y="20962"/>
                    <a:pt x="2839" y="33511"/>
                  </a:cubicBezTo>
                  <a:cubicBezTo>
                    <a:pt x="11522" y="42558"/>
                    <a:pt x="25466" y="43995"/>
                    <a:pt x="35829" y="36952"/>
                  </a:cubicBezTo>
                  <a:cubicBezTo>
                    <a:pt x="45968" y="30617"/>
                    <a:pt x="49065" y="17259"/>
                    <a:pt x="42709" y="7119"/>
                  </a:cubicBezTo>
                  <a:cubicBezTo>
                    <a:pt x="42123" y="6147"/>
                    <a:pt x="41435" y="5217"/>
                    <a:pt x="40686" y="4367"/>
                  </a:cubicBezTo>
                  <a:cubicBezTo>
                    <a:pt x="35909" y="56"/>
                    <a:pt x="29171" y="-1341"/>
                    <a:pt x="23078" y="723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B3578424-76BD-FABB-12E2-6FDA3DA7D595}"/>
                </a:ext>
              </a:extLst>
            </p:cNvPr>
            <p:cNvSpPr/>
            <p:nvPr/>
          </p:nvSpPr>
          <p:spPr>
            <a:xfrm>
              <a:off x="53023" y="1462240"/>
              <a:ext cx="48217" cy="43867"/>
            </a:xfrm>
            <a:custGeom>
              <a:avLst/>
              <a:gdLst>
                <a:gd name="connsiteX0" fmla="*/ 23715 w 48217"/>
                <a:gd name="connsiteY0" fmla="*/ 826 h 43867"/>
                <a:gd name="connsiteX1" fmla="*/ 3476 w 48217"/>
                <a:gd name="connsiteY1" fmla="*/ 35435 h 43867"/>
                <a:gd name="connsiteX2" fmla="*/ 38288 w 48217"/>
                <a:gd name="connsiteY2" fmla="*/ 39078 h 43867"/>
                <a:gd name="connsiteX3" fmla="*/ 45251 w 48217"/>
                <a:gd name="connsiteY3" fmla="*/ 7202 h 43867"/>
                <a:gd name="connsiteX4" fmla="*/ 43551 w 48217"/>
                <a:gd name="connsiteY4" fmla="*/ 4874 h 43867"/>
                <a:gd name="connsiteX5" fmla="*/ 23715 w 48217"/>
                <a:gd name="connsiteY5" fmla="*/ 826 h 4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17" h="43867">
                  <a:moveTo>
                    <a:pt x="23715" y="826"/>
                  </a:moveTo>
                  <a:cubicBezTo>
                    <a:pt x="8536" y="5279"/>
                    <a:pt x="-5429" y="22280"/>
                    <a:pt x="3476" y="35435"/>
                  </a:cubicBezTo>
                  <a:cubicBezTo>
                    <a:pt x="12705" y="44826"/>
                    <a:pt x="27298" y="46344"/>
                    <a:pt x="38288" y="39078"/>
                  </a:cubicBezTo>
                  <a:cubicBezTo>
                    <a:pt x="49014" y="32197"/>
                    <a:pt x="52131" y="17928"/>
                    <a:pt x="45251" y="7202"/>
                  </a:cubicBezTo>
                  <a:cubicBezTo>
                    <a:pt x="44744" y="6392"/>
                    <a:pt x="44157" y="5623"/>
                    <a:pt x="43551" y="4874"/>
                  </a:cubicBezTo>
                  <a:cubicBezTo>
                    <a:pt x="38146" y="77"/>
                    <a:pt x="30578" y="-1461"/>
                    <a:pt x="23715" y="82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EC579564-B541-1AC8-3D3C-E32C56E5CF2F}"/>
                </a:ext>
              </a:extLst>
            </p:cNvPr>
            <p:cNvSpPr/>
            <p:nvPr/>
          </p:nvSpPr>
          <p:spPr>
            <a:xfrm>
              <a:off x="16503" y="1602057"/>
              <a:ext cx="56429" cy="51270"/>
            </a:xfrm>
            <a:custGeom>
              <a:avLst/>
              <a:gdLst>
                <a:gd name="connsiteX0" fmla="*/ 28056 w 56429"/>
                <a:gd name="connsiteY0" fmla="*/ 1064 h 51270"/>
                <a:gd name="connsiteX1" fmla="*/ 3971 w 56429"/>
                <a:gd name="connsiteY1" fmla="*/ 41543 h 51270"/>
                <a:gd name="connsiteX2" fmla="*/ 44450 w 56429"/>
                <a:gd name="connsiteY2" fmla="*/ 45793 h 51270"/>
                <a:gd name="connsiteX3" fmla="*/ 53032 w 56429"/>
                <a:gd name="connsiteY3" fmla="*/ 8695 h 51270"/>
                <a:gd name="connsiteX4" fmla="*/ 50521 w 56429"/>
                <a:gd name="connsiteY4" fmla="*/ 5315 h 51270"/>
                <a:gd name="connsiteX5" fmla="*/ 28056 w 56429"/>
                <a:gd name="connsiteY5" fmla="*/ 1064 h 5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29" h="51270">
                  <a:moveTo>
                    <a:pt x="28056" y="1064"/>
                  </a:moveTo>
                  <a:cubicBezTo>
                    <a:pt x="10043" y="6327"/>
                    <a:pt x="-6553" y="26769"/>
                    <a:pt x="3971" y="41543"/>
                  </a:cubicBezTo>
                  <a:cubicBezTo>
                    <a:pt x="14738" y="52391"/>
                    <a:pt x="31658" y="54173"/>
                    <a:pt x="44450" y="45793"/>
                  </a:cubicBezTo>
                  <a:cubicBezTo>
                    <a:pt x="57059" y="37920"/>
                    <a:pt x="60904" y="21324"/>
                    <a:pt x="53032" y="8695"/>
                  </a:cubicBezTo>
                  <a:cubicBezTo>
                    <a:pt x="52282" y="7501"/>
                    <a:pt x="51453" y="6368"/>
                    <a:pt x="50521" y="5315"/>
                  </a:cubicBezTo>
                  <a:cubicBezTo>
                    <a:pt x="44329" y="-8"/>
                    <a:pt x="35767" y="-1627"/>
                    <a:pt x="28056" y="1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AA7FB948-88B9-772D-039A-B9E640011759}"/>
                </a:ext>
              </a:extLst>
            </p:cNvPr>
            <p:cNvSpPr/>
            <p:nvPr/>
          </p:nvSpPr>
          <p:spPr>
            <a:xfrm>
              <a:off x="-23660" y="1749221"/>
              <a:ext cx="48673" cy="44058"/>
            </a:xfrm>
            <a:custGeom>
              <a:avLst/>
              <a:gdLst>
                <a:gd name="connsiteX0" fmla="*/ 23693 w 48673"/>
                <a:gd name="connsiteY0" fmla="*/ 1040 h 44058"/>
                <a:gd name="connsiteX1" fmla="*/ 3454 w 48673"/>
                <a:gd name="connsiteY1" fmla="*/ 35446 h 44058"/>
                <a:gd name="connsiteX2" fmla="*/ 38265 w 48673"/>
                <a:gd name="connsiteY2" fmla="*/ 39090 h 44058"/>
                <a:gd name="connsiteX3" fmla="*/ 46098 w 48673"/>
                <a:gd name="connsiteY3" fmla="*/ 7719 h 44058"/>
                <a:gd name="connsiteX4" fmla="*/ 43932 w 48673"/>
                <a:gd name="connsiteY4" fmla="*/ 4683 h 44058"/>
                <a:gd name="connsiteX5" fmla="*/ 23693 w 48673"/>
                <a:gd name="connsiteY5" fmla="*/ 1040 h 44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73" h="44058">
                  <a:moveTo>
                    <a:pt x="23693" y="1040"/>
                  </a:moveTo>
                  <a:cubicBezTo>
                    <a:pt x="8716" y="5290"/>
                    <a:pt x="-5451" y="22493"/>
                    <a:pt x="3454" y="35446"/>
                  </a:cubicBezTo>
                  <a:cubicBezTo>
                    <a:pt x="12582" y="45060"/>
                    <a:pt x="27357" y="46618"/>
                    <a:pt x="38265" y="39090"/>
                  </a:cubicBezTo>
                  <a:cubicBezTo>
                    <a:pt x="49094" y="32593"/>
                    <a:pt x="52594" y="18547"/>
                    <a:pt x="46098" y="7719"/>
                  </a:cubicBezTo>
                  <a:cubicBezTo>
                    <a:pt x="45470" y="6646"/>
                    <a:pt x="44742" y="5634"/>
                    <a:pt x="43932" y="4683"/>
                  </a:cubicBezTo>
                  <a:cubicBezTo>
                    <a:pt x="38346" y="-114"/>
                    <a:pt x="30595" y="-1510"/>
                    <a:pt x="23693" y="1040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F95A5EFB-4658-25BF-8817-F3FB6E8701D3}"/>
                </a:ext>
              </a:extLst>
            </p:cNvPr>
            <p:cNvSpPr/>
            <p:nvPr/>
          </p:nvSpPr>
          <p:spPr>
            <a:xfrm>
              <a:off x="-51888" y="1870776"/>
              <a:ext cx="45833" cy="41814"/>
            </a:xfrm>
            <a:custGeom>
              <a:avLst/>
              <a:gdLst>
                <a:gd name="connsiteX0" fmla="*/ 22575 w 45833"/>
                <a:gd name="connsiteY0" fmla="*/ 920 h 41814"/>
                <a:gd name="connsiteX1" fmla="*/ 3347 w 45833"/>
                <a:gd name="connsiteY1" fmla="*/ 33707 h 41814"/>
                <a:gd name="connsiteX2" fmla="*/ 36337 w 45833"/>
                <a:gd name="connsiteY2" fmla="*/ 37147 h 41814"/>
                <a:gd name="connsiteX3" fmla="*/ 43219 w 45833"/>
                <a:gd name="connsiteY3" fmla="*/ 7315 h 41814"/>
                <a:gd name="connsiteX4" fmla="*/ 41194 w 45833"/>
                <a:gd name="connsiteY4" fmla="*/ 4563 h 41814"/>
                <a:gd name="connsiteX5" fmla="*/ 22575 w 45833"/>
                <a:gd name="connsiteY5" fmla="*/ 920 h 41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33" h="41814">
                  <a:moveTo>
                    <a:pt x="22575" y="920"/>
                  </a:moveTo>
                  <a:cubicBezTo>
                    <a:pt x="8206" y="4967"/>
                    <a:pt x="-5153" y="21159"/>
                    <a:pt x="3347" y="33707"/>
                  </a:cubicBezTo>
                  <a:cubicBezTo>
                    <a:pt x="12030" y="42754"/>
                    <a:pt x="25975" y="44191"/>
                    <a:pt x="36337" y="37147"/>
                  </a:cubicBezTo>
                  <a:cubicBezTo>
                    <a:pt x="46478" y="30813"/>
                    <a:pt x="49573" y="17455"/>
                    <a:pt x="43219" y="7315"/>
                  </a:cubicBezTo>
                  <a:cubicBezTo>
                    <a:pt x="42632" y="6344"/>
                    <a:pt x="41944" y="5412"/>
                    <a:pt x="41194" y="4563"/>
                  </a:cubicBezTo>
                  <a:cubicBezTo>
                    <a:pt x="36156" y="-52"/>
                    <a:pt x="28971" y="-1448"/>
                    <a:pt x="22575" y="920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847624FA-9BAA-A87D-E00B-7709CA4B6986}"/>
                </a:ext>
              </a:extLst>
            </p:cNvPr>
            <p:cNvSpPr/>
            <p:nvPr/>
          </p:nvSpPr>
          <p:spPr>
            <a:xfrm>
              <a:off x="-69496" y="1975617"/>
              <a:ext cx="45819" cy="41777"/>
            </a:xfrm>
            <a:custGeom>
              <a:avLst/>
              <a:gdLst>
                <a:gd name="connsiteX0" fmla="*/ 22575 w 45819"/>
                <a:gd name="connsiteY0" fmla="*/ 918 h 41777"/>
                <a:gd name="connsiteX1" fmla="*/ 3347 w 45819"/>
                <a:gd name="connsiteY1" fmla="*/ 33706 h 41777"/>
                <a:gd name="connsiteX2" fmla="*/ 36540 w 45819"/>
                <a:gd name="connsiteY2" fmla="*/ 37147 h 41777"/>
                <a:gd name="connsiteX3" fmla="*/ 42997 w 45819"/>
                <a:gd name="connsiteY3" fmla="*/ 6909 h 41777"/>
                <a:gd name="connsiteX4" fmla="*/ 41397 w 45819"/>
                <a:gd name="connsiteY4" fmla="*/ 4764 h 41777"/>
                <a:gd name="connsiteX5" fmla="*/ 22575 w 45819"/>
                <a:gd name="connsiteY5" fmla="*/ 918 h 4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19" h="41777">
                  <a:moveTo>
                    <a:pt x="22575" y="918"/>
                  </a:moveTo>
                  <a:cubicBezTo>
                    <a:pt x="8205" y="5168"/>
                    <a:pt x="-5153" y="21157"/>
                    <a:pt x="3347" y="33706"/>
                  </a:cubicBezTo>
                  <a:cubicBezTo>
                    <a:pt x="12132" y="42692"/>
                    <a:pt x="26097" y="44149"/>
                    <a:pt x="36540" y="37147"/>
                  </a:cubicBezTo>
                  <a:cubicBezTo>
                    <a:pt x="46659" y="30569"/>
                    <a:pt x="49554" y="17049"/>
                    <a:pt x="42997" y="6909"/>
                  </a:cubicBezTo>
                  <a:cubicBezTo>
                    <a:pt x="42510" y="6160"/>
                    <a:pt x="41964" y="5452"/>
                    <a:pt x="41397" y="4764"/>
                  </a:cubicBezTo>
                  <a:cubicBezTo>
                    <a:pt x="36358" y="7"/>
                    <a:pt x="29071" y="-1490"/>
                    <a:pt x="22575" y="918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0F974BFC-235A-F82F-8265-388687267F3B}"/>
                </a:ext>
              </a:extLst>
            </p:cNvPr>
            <p:cNvSpPr/>
            <p:nvPr/>
          </p:nvSpPr>
          <p:spPr>
            <a:xfrm>
              <a:off x="-101775" y="2126905"/>
              <a:ext cx="45324" cy="41711"/>
            </a:xfrm>
            <a:custGeom>
              <a:avLst/>
              <a:gdLst>
                <a:gd name="connsiteX0" fmla="*/ 23078 w 45324"/>
                <a:gd name="connsiteY0" fmla="*/ 614 h 41711"/>
                <a:gd name="connsiteX1" fmla="*/ 2839 w 45324"/>
                <a:gd name="connsiteY1" fmla="*/ 33604 h 41711"/>
                <a:gd name="connsiteX2" fmla="*/ 35829 w 45324"/>
                <a:gd name="connsiteY2" fmla="*/ 37045 h 41711"/>
                <a:gd name="connsiteX3" fmla="*/ 42711 w 45324"/>
                <a:gd name="connsiteY3" fmla="*/ 7212 h 41711"/>
                <a:gd name="connsiteX4" fmla="*/ 40686 w 45324"/>
                <a:gd name="connsiteY4" fmla="*/ 4460 h 41711"/>
                <a:gd name="connsiteX5" fmla="*/ 23078 w 45324"/>
                <a:gd name="connsiteY5" fmla="*/ 614 h 4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711">
                  <a:moveTo>
                    <a:pt x="23078" y="614"/>
                  </a:moveTo>
                  <a:cubicBezTo>
                    <a:pt x="8709" y="4865"/>
                    <a:pt x="-4650" y="20853"/>
                    <a:pt x="2839" y="33604"/>
                  </a:cubicBezTo>
                  <a:cubicBezTo>
                    <a:pt x="11522" y="42651"/>
                    <a:pt x="25467" y="44088"/>
                    <a:pt x="35829" y="37045"/>
                  </a:cubicBezTo>
                  <a:cubicBezTo>
                    <a:pt x="45969" y="30710"/>
                    <a:pt x="49065" y="17352"/>
                    <a:pt x="42711" y="7212"/>
                  </a:cubicBezTo>
                  <a:cubicBezTo>
                    <a:pt x="42124" y="6241"/>
                    <a:pt x="41436" y="5309"/>
                    <a:pt x="40686" y="4460"/>
                  </a:cubicBezTo>
                  <a:cubicBezTo>
                    <a:pt x="35910" y="169"/>
                    <a:pt x="29211" y="-1309"/>
                    <a:pt x="23078" y="614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E020AA39-52B6-88AA-8162-1F0A89B580C4}"/>
                </a:ext>
              </a:extLst>
            </p:cNvPr>
            <p:cNvSpPr/>
            <p:nvPr/>
          </p:nvSpPr>
          <p:spPr>
            <a:xfrm>
              <a:off x="1173" y="1235719"/>
              <a:ext cx="152863" cy="106355"/>
            </a:xfrm>
            <a:custGeom>
              <a:avLst/>
              <a:gdLst>
                <a:gd name="connsiteX0" fmla="*/ 19099 w 152863"/>
                <a:gd name="connsiteY0" fmla="*/ 96400 h 106355"/>
                <a:gd name="connsiteX1" fmla="*/ 883 w 152863"/>
                <a:gd name="connsiteY1" fmla="*/ 52076 h 106355"/>
                <a:gd name="connsiteX2" fmla="*/ 41362 w 152863"/>
                <a:gd name="connsiteY2" fmla="*/ 3502 h 106355"/>
                <a:gd name="connsiteX3" fmla="*/ 100258 w 152863"/>
                <a:gd name="connsiteY3" fmla="*/ 6336 h 106355"/>
                <a:gd name="connsiteX4" fmla="*/ 147011 w 152863"/>
                <a:gd name="connsiteY4" fmla="*/ 32242 h 106355"/>
                <a:gd name="connsiteX5" fmla="*/ 151322 w 152863"/>
                <a:gd name="connsiteY5" fmla="*/ 51813 h 106355"/>
                <a:gd name="connsiteX6" fmla="*/ 150856 w 152863"/>
                <a:gd name="connsiteY6" fmla="*/ 52481 h 106355"/>
                <a:gd name="connsiteX7" fmla="*/ 131346 w 152863"/>
                <a:gd name="connsiteY7" fmla="*/ 57014 h 106355"/>
                <a:gd name="connsiteX8" fmla="*/ 130617 w 152863"/>
                <a:gd name="connsiteY8" fmla="*/ 56529 h 106355"/>
                <a:gd name="connsiteX9" fmla="*/ 90139 w 152863"/>
                <a:gd name="connsiteY9" fmla="*/ 33456 h 106355"/>
                <a:gd name="connsiteX10" fmla="*/ 49660 w 152863"/>
                <a:gd name="connsiteY10" fmla="*/ 31027 h 106355"/>
                <a:gd name="connsiteX11" fmla="*/ 28004 w 152863"/>
                <a:gd name="connsiteY11" fmla="*/ 55112 h 106355"/>
                <a:gd name="connsiteX12" fmla="*/ 40350 w 152863"/>
                <a:gd name="connsiteY12" fmla="*/ 77578 h 106355"/>
                <a:gd name="connsiteX13" fmla="*/ 47413 w 152863"/>
                <a:gd name="connsiteY13" fmla="*/ 96319 h 106355"/>
                <a:gd name="connsiteX14" fmla="*/ 46624 w 152863"/>
                <a:gd name="connsiteY14" fmla="*/ 97817 h 106355"/>
                <a:gd name="connsiteX15" fmla="*/ 27862 w 152863"/>
                <a:gd name="connsiteY15" fmla="*/ 104881 h 106355"/>
                <a:gd name="connsiteX16" fmla="*/ 26385 w 152863"/>
                <a:gd name="connsiteY16" fmla="*/ 104091 h 106355"/>
                <a:gd name="connsiteX17" fmla="*/ 19099 w 152863"/>
                <a:gd name="connsiteY17" fmla="*/ 96400 h 106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863" h="106355">
                  <a:moveTo>
                    <a:pt x="19099" y="96400"/>
                  </a:moveTo>
                  <a:cubicBezTo>
                    <a:pt x="6206" y="85450"/>
                    <a:pt x="-573" y="68936"/>
                    <a:pt x="883" y="52076"/>
                  </a:cubicBezTo>
                  <a:cubicBezTo>
                    <a:pt x="4223" y="29591"/>
                    <a:pt x="19828" y="10829"/>
                    <a:pt x="41362" y="3502"/>
                  </a:cubicBezTo>
                  <a:cubicBezTo>
                    <a:pt x="60751" y="-2286"/>
                    <a:pt x="81516" y="-1294"/>
                    <a:pt x="100258" y="6336"/>
                  </a:cubicBezTo>
                  <a:cubicBezTo>
                    <a:pt x="116794" y="13136"/>
                    <a:pt x="132479" y="21839"/>
                    <a:pt x="147011" y="32242"/>
                  </a:cubicBezTo>
                  <a:cubicBezTo>
                    <a:pt x="153609" y="36452"/>
                    <a:pt x="155532" y="45215"/>
                    <a:pt x="151322" y="51813"/>
                  </a:cubicBezTo>
                  <a:cubicBezTo>
                    <a:pt x="151160" y="52036"/>
                    <a:pt x="151018" y="52259"/>
                    <a:pt x="150856" y="52481"/>
                  </a:cubicBezTo>
                  <a:cubicBezTo>
                    <a:pt x="146707" y="59119"/>
                    <a:pt x="137984" y="61143"/>
                    <a:pt x="131346" y="57014"/>
                  </a:cubicBezTo>
                  <a:cubicBezTo>
                    <a:pt x="131103" y="56853"/>
                    <a:pt x="130859" y="56691"/>
                    <a:pt x="130617" y="56529"/>
                  </a:cubicBezTo>
                  <a:cubicBezTo>
                    <a:pt x="118028" y="47340"/>
                    <a:pt x="104447" y="39589"/>
                    <a:pt x="90139" y="33456"/>
                  </a:cubicBezTo>
                  <a:cubicBezTo>
                    <a:pt x="77327" y="28032"/>
                    <a:pt x="63039" y="27182"/>
                    <a:pt x="49660" y="31027"/>
                  </a:cubicBezTo>
                  <a:cubicBezTo>
                    <a:pt x="38549" y="34468"/>
                    <a:pt x="30230" y="43718"/>
                    <a:pt x="28004" y="55112"/>
                  </a:cubicBezTo>
                  <a:cubicBezTo>
                    <a:pt x="27357" y="64382"/>
                    <a:pt x="32193" y="73165"/>
                    <a:pt x="40350" y="77578"/>
                  </a:cubicBezTo>
                  <a:cubicBezTo>
                    <a:pt x="47474" y="80816"/>
                    <a:pt x="50631" y="89195"/>
                    <a:pt x="47413" y="96319"/>
                  </a:cubicBezTo>
                  <a:cubicBezTo>
                    <a:pt x="47171" y="96846"/>
                    <a:pt x="46908" y="97331"/>
                    <a:pt x="46624" y="97817"/>
                  </a:cubicBezTo>
                  <a:cubicBezTo>
                    <a:pt x="43386" y="104941"/>
                    <a:pt x="35007" y="108099"/>
                    <a:pt x="27862" y="104881"/>
                  </a:cubicBezTo>
                  <a:cubicBezTo>
                    <a:pt x="27357" y="104637"/>
                    <a:pt x="26870" y="104374"/>
                    <a:pt x="26385" y="104091"/>
                  </a:cubicBezTo>
                  <a:cubicBezTo>
                    <a:pt x="23652" y="101844"/>
                    <a:pt x="21204" y="99254"/>
                    <a:pt x="19099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399EF816-7936-B25A-8B44-8C8D595D5DF0}"/>
                </a:ext>
              </a:extLst>
            </p:cNvPr>
            <p:cNvSpPr/>
            <p:nvPr/>
          </p:nvSpPr>
          <p:spPr>
            <a:xfrm>
              <a:off x="-26378" y="1333676"/>
              <a:ext cx="153606" cy="105300"/>
            </a:xfrm>
            <a:custGeom>
              <a:avLst/>
              <a:gdLst>
                <a:gd name="connsiteX0" fmla="*/ 18923 w 153606"/>
                <a:gd name="connsiteY0" fmla="*/ 96400 h 105300"/>
                <a:gd name="connsiteX1" fmla="*/ 910 w 153606"/>
                <a:gd name="connsiteY1" fmla="*/ 52076 h 105300"/>
                <a:gd name="connsiteX2" fmla="*/ 41389 w 153606"/>
                <a:gd name="connsiteY2" fmla="*/ 3502 h 105300"/>
                <a:gd name="connsiteX3" fmla="*/ 100487 w 153606"/>
                <a:gd name="connsiteY3" fmla="*/ 6336 h 105300"/>
                <a:gd name="connsiteX4" fmla="*/ 147847 w 153606"/>
                <a:gd name="connsiteY4" fmla="*/ 31635 h 105300"/>
                <a:gd name="connsiteX5" fmla="*/ 151915 w 153606"/>
                <a:gd name="connsiteY5" fmla="*/ 51550 h 105300"/>
                <a:gd name="connsiteX6" fmla="*/ 151692 w 153606"/>
                <a:gd name="connsiteY6" fmla="*/ 51874 h 105300"/>
                <a:gd name="connsiteX7" fmla="*/ 131837 w 153606"/>
                <a:gd name="connsiteY7" fmla="*/ 56165 h 105300"/>
                <a:gd name="connsiteX8" fmla="*/ 131453 w 153606"/>
                <a:gd name="connsiteY8" fmla="*/ 55922 h 105300"/>
                <a:gd name="connsiteX9" fmla="*/ 90975 w 153606"/>
                <a:gd name="connsiteY9" fmla="*/ 32849 h 105300"/>
                <a:gd name="connsiteX10" fmla="*/ 50496 w 153606"/>
                <a:gd name="connsiteY10" fmla="*/ 30420 h 105300"/>
                <a:gd name="connsiteX11" fmla="*/ 28840 w 153606"/>
                <a:gd name="connsiteY11" fmla="*/ 54505 h 105300"/>
                <a:gd name="connsiteX12" fmla="*/ 41186 w 153606"/>
                <a:gd name="connsiteY12" fmla="*/ 76971 h 105300"/>
                <a:gd name="connsiteX13" fmla="*/ 48047 w 153606"/>
                <a:gd name="connsiteY13" fmla="*/ 96096 h 105300"/>
                <a:gd name="connsiteX14" fmla="*/ 47460 w 153606"/>
                <a:gd name="connsiteY14" fmla="*/ 97210 h 105300"/>
                <a:gd name="connsiteX15" fmla="*/ 28476 w 153606"/>
                <a:gd name="connsiteY15" fmla="*/ 103605 h 105300"/>
                <a:gd name="connsiteX16" fmla="*/ 28234 w 153606"/>
                <a:gd name="connsiteY16" fmla="*/ 103484 h 105300"/>
                <a:gd name="connsiteX17" fmla="*/ 18923 w 153606"/>
                <a:gd name="connsiteY17" fmla="*/ 96400 h 10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606" h="105300">
                  <a:moveTo>
                    <a:pt x="18923" y="96400"/>
                  </a:moveTo>
                  <a:cubicBezTo>
                    <a:pt x="6071" y="85431"/>
                    <a:pt x="-648" y="68895"/>
                    <a:pt x="910" y="52076"/>
                  </a:cubicBezTo>
                  <a:cubicBezTo>
                    <a:pt x="4250" y="29591"/>
                    <a:pt x="19875" y="10829"/>
                    <a:pt x="41389" y="3502"/>
                  </a:cubicBezTo>
                  <a:cubicBezTo>
                    <a:pt x="60838" y="-2286"/>
                    <a:pt x="81685" y="-1294"/>
                    <a:pt x="100487" y="6336"/>
                  </a:cubicBezTo>
                  <a:cubicBezTo>
                    <a:pt x="117205" y="12914"/>
                    <a:pt x="133093" y="21394"/>
                    <a:pt x="147847" y="31635"/>
                  </a:cubicBezTo>
                  <a:cubicBezTo>
                    <a:pt x="154466" y="36006"/>
                    <a:pt x="156287" y="44932"/>
                    <a:pt x="151915" y="51550"/>
                  </a:cubicBezTo>
                  <a:cubicBezTo>
                    <a:pt x="151835" y="51651"/>
                    <a:pt x="151773" y="51773"/>
                    <a:pt x="151692" y="51874"/>
                  </a:cubicBezTo>
                  <a:cubicBezTo>
                    <a:pt x="147402" y="58553"/>
                    <a:pt x="138497" y="60476"/>
                    <a:pt x="131837" y="56165"/>
                  </a:cubicBezTo>
                  <a:cubicBezTo>
                    <a:pt x="131697" y="56084"/>
                    <a:pt x="131574" y="56003"/>
                    <a:pt x="131453" y="55922"/>
                  </a:cubicBezTo>
                  <a:cubicBezTo>
                    <a:pt x="118905" y="46672"/>
                    <a:pt x="105324" y="38941"/>
                    <a:pt x="90975" y="32849"/>
                  </a:cubicBezTo>
                  <a:cubicBezTo>
                    <a:pt x="78164" y="27425"/>
                    <a:pt x="63875" y="26575"/>
                    <a:pt x="50496" y="30420"/>
                  </a:cubicBezTo>
                  <a:cubicBezTo>
                    <a:pt x="39344" y="33780"/>
                    <a:pt x="30986" y="43070"/>
                    <a:pt x="28840" y="54505"/>
                  </a:cubicBezTo>
                  <a:cubicBezTo>
                    <a:pt x="28092" y="63795"/>
                    <a:pt x="32949" y="72619"/>
                    <a:pt x="41186" y="76971"/>
                  </a:cubicBezTo>
                  <a:cubicBezTo>
                    <a:pt x="48372" y="80351"/>
                    <a:pt x="51428" y="88932"/>
                    <a:pt x="48047" y="96096"/>
                  </a:cubicBezTo>
                  <a:cubicBezTo>
                    <a:pt x="47865" y="96481"/>
                    <a:pt x="47663" y="96846"/>
                    <a:pt x="47460" y="97210"/>
                  </a:cubicBezTo>
                  <a:cubicBezTo>
                    <a:pt x="43979" y="104212"/>
                    <a:pt x="35479" y="107087"/>
                    <a:pt x="28476" y="103605"/>
                  </a:cubicBezTo>
                  <a:cubicBezTo>
                    <a:pt x="28396" y="103565"/>
                    <a:pt x="28314" y="103524"/>
                    <a:pt x="28234" y="103484"/>
                  </a:cubicBezTo>
                  <a:cubicBezTo>
                    <a:pt x="24853" y="101501"/>
                    <a:pt x="21736" y="99112"/>
                    <a:pt x="18923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C60420F3-DB85-8A7C-B3DD-16A98794ED7E}"/>
                </a:ext>
              </a:extLst>
            </p:cNvPr>
            <p:cNvSpPr/>
            <p:nvPr/>
          </p:nvSpPr>
          <p:spPr>
            <a:xfrm>
              <a:off x="-61189" y="1437236"/>
              <a:ext cx="153092" cy="104954"/>
            </a:xfrm>
            <a:custGeom>
              <a:avLst/>
              <a:gdLst>
                <a:gd name="connsiteX0" fmla="*/ 18922 w 153092"/>
                <a:gd name="connsiteY0" fmla="*/ 96465 h 104954"/>
                <a:gd name="connsiteX1" fmla="*/ 910 w 153092"/>
                <a:gd name="connsiteY1" fmla="*/ 52141 h 104954"/>
                <a:gd name="connsiteX2" fmla="*/ 41389 w 153092"/>
                <a:gd name="connsiteY2" fmla="*/ 3567 h 104954"/>
                <a:gd name="connsiteX3" fmla="*/ 100487 w 153092"/>
                <a:gd name="connsiteY3" fmla="*/ 6199 h 104954"/>
                <a:gd name="connsiteX4" fmla="*/ 147239 w 153092"/>
                <a:gd name="connsiteY4" fmla="*/ 32307 h 104954"/>
                <a:gd name="connsiteX5" fmla="*/ 151551 w 153092"/>
                <a:gd name="connsiteY5" fmla="*/ 51878 h 104954"/>
                <a:gd name="connsiteX6" fmla="*/ 151085 w 153092"/>
                <a:gd name="connsiteY6" fmla="*/ 52547 h 104954"/>
                <a:gd name="connsiteX7" fmla="*/ 130887 w 153092"/>
                <a:gd name="connsiteY7" fmla="*/ 56614 h 104954"/>
                <a:gd name="connsiteX8" fmla="*/ 130846 w 153092"/>
                <a:gd name="connsiteY8" fmla="*/ 56594 h 104954"/>
                <a:gd name="connsiteX9" fmla="*/ 90367 w 153092"/>
                <a:gd name="connsiteY9" fmla="*/ 33522 h 104954"/>
                <a:gd name="connsiteX10" fmla="*/ 49889 w 153092"/>
                <a:gd name="connsiteY10" fmla="*/ 31093 h 104954"/>
                <a:gd name="connsiteX11" fmla="*/ 28233 w 153092"/>
                <a:gd name="connsiteY11" fmla="*/ 55177 h 104954"/>
                <a:gd name="connsiteX12" fmla="*/ 40376 w 153092"/>
                <a:gd name="connsiteY12" fmla="*/ 77643 h 104954"/>
                <a:gd name="connsiteX13" fmla="*/ 46772 w 153092"/>
                <a:gd name="connsiteY13" fmla="*/ 96627 h 104954"/>
                <a:gd name="connsiteX14" fmla="*/ 46651 w 153092"/>
                <a:gd name="connsiteY14" fmla="*/ 96871 h 104954"/>
                <a:gd name="connsiteX15" fmla="*/ 27990 w 153092"/>
                <a:gd name="connsiteY15" fmla="*/ 103327 h 104954"/>
                <a:gd name="connsiteX16" fmla="*/ 27626 w 153092"/>
                <a:gd name="connsiteY16" fmla="*/ 103145 h 104954"/>
                <a:gd name="connsiteX17" fmla="*/ 18922 w 153092"/>
                <a:gd name="connsiteY17" fmla="*/ 96465 h 10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92" h="104954">
                  <a:moveTo>
                    <a:pt x="18922" y="96465"/>
                  </a:moveTo>
                  <a:cubicBezTo>
                    <a:pt x="6072" y="85496"/>
                    <a:pt x="-648" y="68960"/>
                    <a:pt x="910" y="52141"/>
                  </a:cubicBezTo>
                  <a:cubicBezTo>
                    <a:pt x="4249" y="29656"/>
                    <a:pt x="19854" y="10894"/>
                    <a:pt x="41389" y="3567"/>
                  </a:cubicBezTo>
                  <a:cubicBezTo>
                    <a:pt x="60818" y="-2261"/>
                    <a:pt x="81644" y="-1331"/>
                    <a:pt x="100487" y="6199"/>
                  </a:cubicBezTo>
                  <a:cubicBezTo>
                    <a:pt x="116941" y="13242"/>
                    <a:pt x="132606" y="21985"/>
                    <a:pt x="147239" y="32307"/>
                  </a:cubicBezTo>
                  <a:cubicBezTo>
                    <a:pt x="153837" y="36517"/>
                    <a:pt x="155761" y="45281"/>
                    <a:pt x="151551" y="51878"/>
                  </a:cubicBezTo>
                  <a:cubicBezTo>
                    <a:pt x="151389" y="52101"/>
                    <a:pt x="151247" y="52324"/>
                    <a:pt x="151085" y="52547"/>
                  </a:cubicBezTo>
                  <a:cubicBezTo>
                    <a:pt x="146632" y="59246"/>
                    <a:pt x="137586" y="61067"/>
                    <a:pt x="130887" y="56614"/>
                  </a:cubicBezTo>
                  <a:cubicBezTo>
                    <a:pt x="130866" y="56614"/>
                    <a:pt x="130866" y="56594"/>
                    <a:pt x="130846" y="56594"/>
                  </a:cubicBezTo>
                  <a:cubicBezTo>
                    <a:pt x="118237" y="47426"/>
                    <a:pt x="104676" y="39695"/>
                    <a:pt x="90367" y="33522"/>
                  </a:cubicBezTo>
                  <a:cubicBezTo>
                    <a:pt x="77556" y="28097"/>
                    <a:pt x="63267" y="27248"/>
                    <a:pt x="49889" y="31093"/>
                  </a:cubicBezTo>
                  <a:cubicBezTo>
                    <a:pt x="38717" y="34412"/>
                    <a:pt x="30338" y="43722"/>
                    <a:pt x="28233" y="55177"/>
                  </a:cubicBezTo>
                  <a:cubicBezTo>
                    <a:pt x="27383" y="64427"/>
                    <a:pt x="32180" y="73292"/>
                    <a:pt x="40376" y="77643"/>
                  </a:cubicBezTo>
                  <a:cubicBezTo>
                    <a:pt x="47379" y="81124"/>
                    <a:pt x="50253" y="89625"/>
                    <a:pt x="46772" y="96627"/>
                  </a:cubicBezTo>
                  <a:cubicBezTo>
                    <a:pt x="46732" y="96708"/>
                    <a:pt x="46691" y="96789"/>
                    <a:pt x="46651" y="96871"/>
                  </a:cubicBezTo>
                  <a:cubicBezTo>
                    <a:pt x="43270" y="103812"/>
                    <a:pt x="34912" y="106707"/>
                    <a:pt x="27990" y="103327"/>
                  </a:cubicBezTo>
                  <a:cubicBezTo>
                    <a:pt x="27868" y="103266"/>
                    <a:pt x="27747" y="103205"/>
                    <a:pt x="27626" y="103145"/>
                  </a:cubicBezTo>
                  <a:cubicBezTo>
                    <a:pt x="24489" y="101242"/>
                    <a:pt x="21575" y="98995"/>
                    <a:pt x="18922" y="96465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B3D32720-34AB-0393-71AC-4F61EB8D41BC}"/>
                </a:ext>
              </a:extLst>
            </p:cNvPr>
            <p:cNvSpPr/>
            <p:nvPr/>
          </p:nvSpPr>
          <p:spPr>
            <a:xfrm>
              <a:off x="-93578" y="1581062"/>
              <a:ext cx="153184" cy="105118"/>
            </a:xfrm>
            <a:custGeom>
              <a:avLst/>
              <a:gdLst>
                <a:gd name="connsiteX0" fmla="*/ 18929 w 153184"/>
                <a:gd name="connsiteY0" fmla="*/ 96338 h 105118"/>
                <a:gd name="connsiteX1" fmla="*/ 916 w 153184"/>
                <a:gd name="connsiteY1" fmla="*/ 52014 h 105118"/>
                <a:gd name="connsiteX2" fmla="*/ 41394 w 153184"/>
                <a:gd name="connsiteY2" fmla="*/ 3642 h 105118"/>
                <a:gd name="connsiteX3" fmla="*/ 100493 w 153184"/>
                <a:gd name="connsiteY3" fmla="*/ 6273 h 105118"/>
                <a:gd name="connsiteX4" fmla="*/ 147246 w 153184"/>
                <a:gd name="connsiteY4" fmla="*/ 32382 h 105118"/>
                <a:gd name="connsiteX5" fmla="*/ 151779 w 153184"/>
                <a:gd name="connsiteY5" fmla="*/ 51609 h 105118"/>
                <a:gd name="connsiteX6" fmla="*/ 151091 w 153184"/>
                <a:gd name="connsiteY6" fmla="*/ 52621 h 105118"/>
                <a:gd name="connsiteX7" fmla="*/ 131580 w 153184"/>
                <a:gd name="connsiteY7" fmla="*/ 57155 h 105118"/>
                <a:gd name="connsiteX8" fmla="*/ 130852 w 153184"/>
                <a:gd name="connsiteY8" fmla="*/ 56669 h 105118"/>
                <a:gd name="connsiteX9" fmla="*/ 90374 w 153184"/>
                <a:gd name="connsiteY9" fmla="*/ 33596 h 105118"/>
                <a:gd name="connsiteX10" fmla="*/ 49895 w 153184"/>
                <a:gd name="connsiteY10" fmla="*/ 31167 h 105118"/>
                <a:gd name="connsiteX11" fmla="*/ 28239 w 153184"/>
                <a:gd name="connsiteY11" fmla="*/ 55455 h 105118"/>
                <a:gd name="connsiteX12" fmla="*/ 40382 w 153184"/>
                <a:gd name="connsiteY12" fmla="*/ 77920 h 105118"/>
                <a:gd name="connsiteX13" fmla="*/ 46839 w 153184"/>
                <a:gd name="connsiteY13" fmla="*/ 96580 h 105118"/>
                <a:gd name="connsiteX14" fmla="*/ 46656 w 153184"/>
                <a:gd name="connsiteY14" fmla="*/ 96945 h 105118"/>
                <a:gd name="connsiteX15" fmla="*/ 27713 w 153184"/>
                <a:gd name="connsiteY15" fmla="*/ 103462 h 105118"/>
                <a:gd name="connsiteX16" fmla="*/ 27631 w 153184"/>
                <a:gd name="connsiteY16" fmla="*/ 103422 h 105118"/>
                <a:gd name="connsiteX17" fmla="*/ 18929 w 153184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184" h="105118">
                  <a:moveTo>
                    <a:pt x="18929" y="96338"/>
                  </a:moveTo>
                  <a:cubicBezTo>
                    <a:pt x="6057" y="85388"/>
                    <a:pt x="-663" y="68832"/>
                    <a:pt x="916" y="52014"/>
                  </a:cubicBezTo>
                  <a:cubicBezTo>
                    <a:pt x="4053" y="29467"/>
                    <a:pt x="19759" y="10706"/>
                    <a:pt x="41394" y="3642"/>
                  </a:cubicBezTo>
                  <a:cubicBezTo>
                    <a:pt x="60804" y="-2288"/>
                    <a:pt x="81670" y="-1357"/>
                    <a:pt x="100493" y="6273"/>
                  </a:cubicBezTo>
                  <a:cubicBezTo>
                    <a:pt x="117028" y="13154"/>
                    <a:pt x="132714" y="21918"/>
                    <a:pt x="147246" y="32382"/>
                  </a:cubicBezTo>
                  <a:cubicBezTo>
                    <a:pt x="153803" y="36430"/>
                    <a:pt x="155847" y="45052"/>
                    <a:pt x="151779" y="51609"/>
                  </a:cubicBezTo>
                  <a:cubicBezTo>
                    <a:pt x="151577" y="51953"/>
                    <a:pt x="151333" y="52297"/>
                    <a:pt x="151091" y="52621"/>
                  </a:cubicBezTo>
                  <a:cubicBezTo>
                    <a:pt x="146942" y="59259"/>
                    <a:pt x="138218" y="61284"/>
                    <a:pt x="131580" y="57155"/>
                  </a:cubicBezTo>
                  <a:cubicBezTo>
                    <a:pt x="131338" y="56993"/>
                    <a:pt x="131094" y="56831"/>
                    <a:pt x="130852" y="56669"/>
                  </a:cubicBezTo>
                  <a:cubicBezTo>
                    <a:pt x="118242" y="47501"/>
                    <a:pt x="104682" y="39769"/>
                    <a:pt x="90374" y="33596"/>
                  </a:cubicBezTo>
                  <a:cubicBezTo>
                    <a:pt x="77561" y="28172"/>
                    <a:pt x="63272" y="27322"/>
                    <a:pt x="49895" y="31167"/>
                  </a:cubicBezTo>
                  <a:cubicBezTo>
                    <a:pt x="38683" y="34547"/>
                    <a:pt x="30323" y="43939"/>
                    <a:pt x="28239" y="55455"/>
                  </a:cubicBezTo>
                  <a:cubicBezTo>
                    <a:pt x="27510" y="64684"/>
                    <a:pt x="32266" y="73488"/>
                    <a:pt x="40382" y="77920"/>
                  </a:cubicBezTo>
                  <a:cubicBezTo>
                    <a:pt x="47325" y="81300"/>
                    <a:pt x="50198" y="89639"/>
                    <a:pt x="46839" y="96580"/>
                  </a:cubicBezTo>
                  <a:cubicBezTo>
                    <a:pt x="46777" y="96702"/>
                    <a:pt x="46717" y="96823"/>
                    <a:pt x="46656" y="96945"/>
                  </a:cubicBezTo>
                  <a:cubicBezTo>
                    <a:pt x="43216" y="103968"/>
                    <a:pt x="34736" y="106903"/>
                    <a:pt x="27713" y="103462"/>
                  </a:cubicBezTo>
                  <a:cubicBezTo>
                    <a:pt x="27672" y="103442"/>
                    <a:pt x="27652" y="103442"/>
                    <a:pt x="27631" y="103422"/>
                  </a:cubicBezTo>
                  <a:cubicBezTo>
                    <a:pt x="24515" y="101317"/>
                    <a:pt x="21601" y="98949"/>
                    <a:pt x="18929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614FA022-52E3-A1DE-57BB-D43ECB0B8B52}"/>
                </a:ext>
              </a:extLst>
            </p:cNvPr>
            <p:cNvSpPr/>
            <p:nvPr/>
          </p:nvSpPr>
          <p:spPr>
            <a:xfrm>
              <a:off x="-135274" y="1710780"/>
              <a:ext cx="153187" cy="105138"/>
            </a:xfrm>
            <a:custGeom>
              <a:avLst/>
              <a:gdLst>
                <a:gd name="connsiteX0" fmla="*/ 19134 w 153187"/>
                <a:gd name="connsiteY0" fmla="*/ 96353 h 105138"/>
                <a:gd name="connsiteX1" fmla="*/ 919 w 153187"/>
                <a:gd name="connsiteY1" fmla="*/ 52029 h 105138"/>
                <a:gd name="connsiteX2" fmla="*/ 41397 w 153187"/>
                <a:gd name="connsiteY2" fmla="*/ 3657 h 105138"/>
                <a:gd name="connsiteX3" fmla="*/ 100496 w 153187"/>
                <a:gd name="connsiteY3" fmla="*/ 6288 h 105138"/>
                <a:gd name="connsiteX4" fmla="*/ 147249 w 153187"/>
                <a:gd name="connsiteY4" fmla="*/ 32397 h 105138"/>
                <a:gd name="connsiteX5" fmla="*/ 151782 w 153187"/>
                <a:gd name="connsiteY5" fmla="*/ 51624 h 105138"/>
                <a:gd name="connsiteX6" fmla="*/ 151094 w 153187"/>
                <a:gd name="connsiteY6" fmla="*/ 52636 h 105138"/>
                <a:gd name="connsiteX7" fmla="*/ 131927 w 153187"/>
                <a:gd name="connsiteY7" fmla="*/ 57392 h 105138"/>
                <a:gd name="connsiteX8" fmla="*/ 130855 w 153187"/>
                <a:gd name="connsiteY8" fmla="*/ 56684 h 105138"/>
                <a:gd name="connsiteX9" fmla="*/ 90377 w 153187"/>
                <a:gd name="connsiteY9" fmla="*/ 33611 h 105138"/>
                <a:gd name="connsiteX10" fmla="*/ 49898 w 153187"/>
                <a:gd name="connsiteY10" fmla="*/ 31182 h 105138"/>
                <a:gd name="connsiteX11" fmla="*/ 28242 w 153187"/>
                <a:gd name="connsiteY11" fmla="*/ 55469 h 105138"/>
                <a:gd name="connsiteX12" fmla="*/ 40588 w 153187"/>
                <a:gd name="connsiteY12" fmla="*/ 77935 h 105138"/>
                <a:gd name="connsiteX13" fmla="*/ 46862 w 153187"/>
                <a:gd name="connsiteY13" fmla="*/ 96960 h 105138"/>
                <a:gd name="connsiteX14" fmla="*/ 27634 w 153187"/>
                <a:gd name="connsiteY14" fmla="*/ 103436 h 105138"/>
                <a:gd name="connsiteX15" fmla="*/ 19134 w 153187"/>
                <a:gd name="connsiteY15" fmla="*/ 96353 h 10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187" h="105138">
                  <a:moveTo>
                    <a:pt x="19134" y="96353"/>
                  </a:moveTo>
                  <a:cubicBezTo>
                    <a:pt x="6120" y="85484"/>
                    <a:pt x="-680" y="68908"/>
                    <a:pt x="919" y="52029"/>
                  </a:cubicBezTo>
                  <a:cubicBezTo>
                    <a:pt x="4056" y="29482"/>
                    <a:pt x="19762" y="10720"/>
                    <a:pt x="41397" y="3657"/>
                  </a:cubicBezTo>
                  <a:cubicBezTo>
                    <a:pt x="60806" y="-2293"/>
                    <a:pt x="81694" y="-1362"/>
                    <a:pt x="100496" y="6288"/>
                  </a:cubicBezTo>
                  <a:cubicBezTo>
                    <a:pt x="117072" y="13068"/>
                    <a:pt x="132777" y="21852"/>
                    <a:pt x="147249" y="32397"/>
                  </a:cubicBezTo>
                  <a:cubicBezTo>
                    <a:pt x="153806" y="36445"/>
                    <a:pt x="155850" y="45067"/>
                    <a:pt x="151782" y="51624"/>
                  </a:cubicBezTo>
                  <a:cubicBezTo>
                    <a:pt x="151580" y="51968"/>
                    <a:pt x="151336" y="52312"/>
                    <a:pt x="151094" y="52636"/>
                  </a:cubicBezTo>
                  <a:cubicBezTo>
                    <a:pt x="147107" y="59254"/>
                    <a:pt x="138525" y="61379"/>
                    <a:pt x="131927" y="57392"/>
                  </a:cubicBezTo>
                  <a:cubicBezTo>
                    <a:pt x="131563" y="57169"/>
                    <a:pt x="131199" y="56947"/>
                    <a:pt x="130855" y="56684"/>
                  </a:cubicBezTo>
                  <a:cubicBezTo>
                    <a:pt x="118266" y="47495"/>
                    <a:pt x="104685" y="39744"/>
                    <a:pt x="90377" y="33611"/>
                  </a:cubicBezTo>
                  <a:cubicBezTo>
                    <a:pt x="77564" y="28187"/>
                    <a:pt x="63275" y="27337"/>
                    <a:pt x="49898" y="31182"/>
                  </a:cubicBezTo>
                  <a:cubicBezTo>
                    <a:pt x="38685" y="34562"/>
                    <a:pt x="30326" y="43953"/>
                    <a:pt x="28242" y="55469"/>
                  </a:cubicBezTo>
                  <a:cubicBezTo>
                    <a:pt x="27695" y="64699"/>
                    <a:pt x="32492" y="73441"/>
                    <a:pt x="40588" y="77935"/>
                  </a:cubicBezTo>
                  <a:cubicBezTo>
                    <a:pt x="47570" y="81457"/>
                    <a:pt x="50384" y="89977"/>
                    <a:pt x="46862" y="96960"/>
                  </a:cubicBezTo>
                  <a:cubicBezTo>
                    <a:pt x="43340" y="104044"/>
                    <a:pt x="34739" y="106938"/>
                    <a:pt x="27634" y="103436"/>
                  </a:cubicBezTo>
                  <a:cubicBezTo>
                    <a:pt x="24559" y="101372"/>
                    <a:pt x="21705" y="99004"/>
                    <a:pt x="19134" y="96353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7F3606F3-9A33-BF55-7290-040A7FBA4063}"/>
                </a:ext>
              </a:extLst>
            </p:cNvPr>
            <p:cNvSpPr/>
            <p:nvPr/>
          </p:nvSpPr>
          <p:spPr>
            <a:xfrm>
              <a:off x="-167450" y="1848407"/>
              <a:ext cx="153097" cy="105363"/>
            </a:xfrm>
            <a:custGeom>
              <a:avLst/>
              <a:gdLst>
                <a:gd name="connsiteX0" fmla="*/ 18928 w 153097"/>
                <a:gd name="connsiteY0" fmla="*/ 96352 h 105363"/>
                <a:gd name="connsiteX1" fmla="*/ 916 w 153097"/>
                <a:gd name="connsiteY1" fmla="*/ 52029 h 105363"/>
                <a:gd name="connsiteX2" fmla="*/ 41394 w 153097"/>
                <a:gd name="connsiteY2" fmla="*/ 3657 h 105363"/>
                <a:gd name="connsiteX3" fmla="*/ 100492 w 153097"/>
                <a:gd name="connsiteY3" fmla="*/ 6288 h 105363"/>
                <a:gd name="connsiteX4" fmla="*/ 147245 w 153097"/>
                <a:gd name="connsiteY4" fmla="*/ 32396 h 105363"/>
                <a:gd name="connsiteX5" fmla="*/ 151556 w 153097"/>
                <a:gd name="connsiteY5" fmla="*/ 51968 h 105363"/>
                <a:gd name="connsiteX6" fmla="*/ 151090 w 153097"/>
                <a:gd name="connsiteY6" fmla="*/ 52636 h 105363"/>
                <a:gd name="connsiteX7" fmla="*/ 131863 w 153097"/>
                <a:gd name="connsiteY7" fmla="*/ 57169 h 105363"/>
                <a:gd name="connsiteX8" fmla="*/ 130851 w 153097"/>
                <a:gd name="connsiteY8" fmla="*/ 56481 h 105363"/>
                <a:gd name="connsiteX9" fmla="*/ 90373 w 153097"/>
                <a:gd name="connsiteY9" fmla="*/ 33409 h 105363"/>
                <a:gd name="connsiteX10" fmla="*/ 49894 w 153097"/>
                <a:gd name="connsiteY10" fmla="*/ 30980 h 105363"/>
                <a:gd name="connsiteX11" fmla="*/ 28238 w 153097"/>
                <a:gd name="connsiteY11" fmla="*/ 55267 h 105363"/>
                <a:gd name="connsiteX12" fmla="*/ 40584 w 153097"/>
                <a:gd name="connsiteY12" fmla="*/ 77733 h 105363"/>
                <a:gd name="connsiteX13" fmla="*/ 46858 w 153097"/>
                <a:gd name="connsiteY13" fmla="*/ 96758 h 105363"/>
                <a:gd name="connsiteX14" fmla="*/ 27813 w 153097"/>
                <a:gd name="connsiteY14" fmla="*/ 103841 h 105363"/>
                <a:gd name="connsiteX15" fmla="*/ 26619 w 153097"/>
                <a:gd name="connsiteY15" fmla="*/ 103234 h 105363"/>
                <a:gd name="connsiteX16" fmla="*/ 18928 w 153097"/>
                <a:gd name="connsiteY16" fmla="*/ 96352 h 10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097" h="105363">
                  <a:moveTo>
                    <a:pt x="18928" y="96352"/>
                  </a:moveTo>
                  <a:cubicBezTo>
                    <a:pt x="6056" y="85403"/>
                    <a:pt x="-663" y="68848"/>
                    <a:pt x="916" y="52029"/>
                  </a:cubicBezTo>
                  <a:cubicBezTo>
                    <a:pt x="4315" y="29603"/>
                    <a:pt x="19920" y="10963"/>
                    <a:pt x="41394" y="3657"/>
                  </a:cubicBezTo>
                  <a:cubicBezTo>
                    <a:pt x="60803" y="-2293"/>
                    <a:pt x="81690" y="-1363"/>
                    <a:pt x="100492" y="6288"/>
                  </a:cubicBezTo>
                  <a:cubicBezTo>
                    <a:pt x="117067" y="13068"/>
                    <a:pt x="132773" y="21852"/>
                    <a:pt x="147245" y="32396"/>
                  </a:cubicBezTo>
                  <a:cubicBezTo>
                    <a:pt x="153842" y="36606"/>
                    <a:pt x="155766" y="45370"/>
                    <a:pt x="151556" y="51968"/>
                  </a:cubicBezTo>
                  <a:cubicBezTo>
                    <a:pt x="151394" y="52190"/>
                    <a:pt x="151252" y="52413"/>
                    <a:pt x="151090" y="52636"/>
                  </a:cubicBezTo>
                  <a:cubicBezTo>
                    <a:pt x="147042" y="59193"/>
                    <a:pt x="138421" y="61238"/>
                    <a:pt x="131863" y="57169"/>
                  </a:cubicBezTo>
                  <a:cubicBezTo>
                    <a:pt x="131519" y="56967"/>
                    <a:pt x="131175" y="56724"/>
                    <a:pt x="130851" y="56481"/>
                  </a:cubicBezTo>
                  <a:cubicBezTo>
                    <a:pt x="118221" y="47354"/>
                    <a:pt x="104661" y="39622"/>
                    <a:pt x="90373" y="33409"/>
                  </a:cubicBezTo>
                  <a:cubicBezTo>
                    <a:pt x="77561" y="27985"/>
                    <a:pt x="63272" y="27135"/>
                    <a:pt x="49894" y="30980"/>
                  </a:cubicBezTo>
                  <a:cubicBezTo>
                    <a:pt x="38681" y="34360"/>
                    <a:pt x="30323" y="43751"/>
                    <a:pt x="28238" y="55267"/>
                  </a:cubicBezTo>
                  <a:cubicBezTo>
                    <a:pt x="27651" y="64516"/>
                    <a:pt x="32448" y="73280"/>
                    <a:pt x="40584" y="77733"/>
                  </a:cubicBezTo>
                  <a:cubicBezTo>
                    <a:pt x="47567" y="81254"/>
                    <a:pt x="50380" y="89775"/>
                    <a:pt x="46858" y="96758"/>
                  </a:cubicBezTo>
                  <a:cubicBezTo>
                    <a:pt x="43560" y="103983"/>
                    <a:pt x="35038" y="107140"/>
                    <a:pt x="27813" y="103841"/>
                  </a:cubicBezTo>
                  <a:cubicBezTo>
                    <a:pt x="27408" y="103659"/>
                    <a:pt x="27004" y="103457"/>
                    <a:pt x="26619" y="103234"/>
                  </a:cubicBezTo>
                  <a:cubicBezTo>
                    <a:pt x="23826" y="101210"/>
                    <a:pt x="21256" y="98903"/>
                    <a:pt x="18928" y="96352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508D2783-9E9D-7335-7933-1E428BC6D457}"/>
                </a:ext>
              </a:extLst>
            </p:cNvPr>
            <p:cNvSpPr/>
            <p:nvPr/>
          </p:nvSpPr>
          <p:spPr>
            <a:xfrm>
              <a:off x="-196572" y="1965000"/>
              <a:ext cx="153005" cy="105118"/>
            </a:xfrm>
            <a:custGeom>
              <a:avLst/>
              <a:gdLst>
                <a:gd name="connsiteX0" fmla="*/ 19108 w 153005"/>
                <a:gd name="connsiteY0" fmla="*/ 96338 h 105118"/>
                <a:gd name="connsiteX1" fmla="*/ 893 w 153005"/>
                <a:gd name="connsiteY1" fmla="*/ 52014 h 105118"/>
                <a:gd name="connsiteX2" fmla="*/ 41371 w 153005"/>
                <a:gd name="connsiteY2" fmla="*/ 3642 h 105118"/>
                <a:gd name="connsiteX3" fmla="*/ 100267 w 153005"/>
                <a:gd name="connsiteY3" fmla="*/ 6273 h 105118"/>
                <a:gd name="connsiteX4" fmla="*/ 147019 w 153005"/>
                <a:gd name="connsiteY4" fmla="*/ 32382 h 105118"/>
                <a:gd name="connsiteX5" fmla="*/ 151553 w 153005"/>
                <a:gd name="connsiteY5" fmla="*/ 51892 h 105118"/>
                <a:gd name="connsiteX6" fmla="*/ 151068 w 153005"/>
                <a:gd name="connsiteY6" fmla="*/ 52621 h 105118"/>
                <a:gd name="connsiteX7" fmla="*/ 131557 w 153005"/>
                <a:gd name="connsiteY7" fmla="*/ 57155 h 105118"/>
                <a:gd name="connsiteX8" fmla="*/ 130828 w 153005"/>
                <a:gd name="connsiteY8" fmla="*/ 56669 h 105118"/>
                <a:gd name="connsiteX9" fmla="*/ 90350 w 153005"/>
                <a:gd name="connsiteY9" fmla="*/ 33596 h 105118"/>
                <a:gd name="connsiteX10" fmla="*/ 49872 w 153005"/>
                <a:gd name="connsiteY10" fmla="*/ 31168 h 105118"/>
                <a:gd name="connsiteX11" fmla="*/ 28215 w 153005"/>
                <a:gd name="connsiteY11" fmla="*/ 55455 h 105118"/>
                <a:gd name="connsiteX12" fmla="*/ 40360 w 153005"/>
                <a:gd name="connsiteY12" fmla="*/ 77920 h 105118"/>
                <a:gd name="connsiteX13" fmla="*/ 46815 w 153005"/>
                <a:gd name="connsiteY13" fmla="*/ 96581 h 105118"/>
                <a:gd name="connsiteX14" fmla="*/ 46634 w 153005"/>
                <a:gd name="connsiteY14" fmla="*/ 96945 h 105118"/>
                <a:gd name="connsiteX15" fmla="*/ 27689 w 153005"/>
                <a:gd name="connsiteY15" fmla="*/ 103462 h 105118"/>
                <a:gd name="connsiteX16" fmla="*/ 27609 w 153005"/>
                <a:gd name="connsiteY16" fmla="*/ 103422 h 105118"/>
                <a:gd name="connsiteX17" fmla="*/ 19108 w 153005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05" h="105118">
                  <a:moveTo>
                    <a:pt x="19108" y="96338"/>
                  </a:moveTo>
                  <a:cubicBezTo>
                    <a:pt x="6195" y="85408"/>
                    <a:pt x="-605" y="68873"/>
                    <a:pt x="893" y="52014"/>
                  </a:cubicBezTo>
                  <a:cubicBezTo>
                    <a:pt x="4293" y="29589"/>
                    <a:pt x="19897" y="10949"/>
                    <a:pt x="41371" y="3642"/>
                  </a:cubicBezTo>
                  <a:cubicBezTo>
                    <a:pt x="60720" y="-2288"/>
                    <a:pt x="81526" y="-1357"/>
                    <a:pt x="100267" y="6273"/>
                  </a:cubicBezTo>
                  <a:cubicBezTo>
                    <a:pt x="116843" y="13054"/>
                    <a:pt x="132549" y="21837"/>
                    <a:pt x="147019" y="32382"/>
                  </a:cubicBezTo>
                  <a:cubicBezTo>
                    <a:pt x="153658" y="36511"/>
                    <a:pt x="155683" y="45254"/>
                    <a:pt x="151553" y="51892"/>
                  </a:cubicBezTo>
                  <a:cubicBezTo>
                    <a:pt x="151391" y="52136"/>
                    <a:pt x="151229" y="52378"/>
                    <a:pt x="151068" y="52621"/>
                  </a:cubicBezTo>
                  <a:cubicBezTo>
                    <a:pt x="146918" y="59260"/>
                    <a:pt x="138196" y="61284"/>
                    <a:pt x="131557" y="57155"/>
                  </a:cubicBezTo>
                  <a:cubicBezTo>
                    <a:pt x="131294" y="56993"/>
                    <a:pt x="131072" y="56831"/>
                    <a:pt x="130828" y="56669"/>
                  </a:cubicBezTo>
                  <a:cubicBezTo>
                    <a:pt x="118220" y="47501"/>
                    <a:pt x="104658" y="39769"/>
                    <a:pt x="90350" y="33596"/>
                  </a:cubicBezTo>
                  <a:cubicBezTo>
                    <a:pt x="77539" y="28172"/>
                    <a:pt x="63250" y="27322"/>
                    <a:pt x="49872" y="31168"/>
                  </a:cubicBezTo>
                  <a:cubicBezTo>
                    <a:pt x="38659" y="34547"/>
                    <a:pt x="30301" y="43939"/>
                    <a:pt x="28215" y="55455"/>
                  </a:cubicBezTo>
                  <a:cubicBezTo>
                    <a:pt x="27487" y="64684"/>
                    <a:pt x="32244" y="73488"/>
                    <a:pt x="40360" y="77920"/>
                  </a:cubicBezTo>
                  <a:cubicBezTo>
                    <a:pt x="47301" y="81300"/>
                    <a:pt x="50175" y="89639"/>
                    <a:pt x="46815" y="96581"/>
                  </a:cubicBezTo>
                  <a:cubicBezTo>
                    <a:pt x="46755" y="96702"/>
                    <a:pt x="46694" y="96823"/>
                    <a:pt x="46634" y="96945"/>
                  </a:cubicBezTo>
                  <a:cubicBezTo>
                    <a:pt x="43192" y="103968"/>
                    <a:pt x="34712" y="106903"/>
                    <a:pt x="27689" y="103462"/>
                  </a:cubicBezTo>
                  <a:cubicBezTo>
                    <a:pt x="27648" y="103441"/>
                    <a:pt x="27629" y="103441"/>
                    <a:pt x="27609" y="103422"/>
                  </a:cubicBezTo>
                  <a:cubicBezTo>
                    <a:pt x="24512" y="101398"/>
                    <a:pt x="21658" y="99030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2DB54962-D6D5-10D2-B441-EB97A5B5311B}"/>
                </a:ext>
              </a:extLst>
            </p:cNvPr>
            <p:cNvSpPr/>
            <p:nvPr/>
          </p:nvSpPr>
          <p:spPr>
            <a:xfrm>
              <a:off x="-223896" y="2104245"/>
              <a:ext cx="152923" cy="104915"/>
            </a:xfrm>
            <a:custGeom>
              <a:avLst/>
              <a:gdLst>
                <a:gd name="connsiteX0" fmla="*/ 19108 w 152923"/>
                <a:gd name="connsiteY0" fmla="*/ 96338 h 104915"/>
                <a:gd name="connsiteX1" fmla="*/ 893 w 152923"/>
                <a:gd name="connsiteY1" fmla="*/ 52014 h 104915"/>
                <a:gd name="connsiteX2" fmla="*/ 41371 w 152923"/>
                <a:gd name="connsiteY2" fmla="*/ 3642 h 104915"/>
                <a:gd name="connsiteX3" fmla="*/ 100268 w 152923"/>
                <a:gd name="connsiteY3" fmla="*/ 6273 h 104915"/>
                <a:gd name="connsiteX4" fmla="*/ 147020 w 152923"/>
                <a:gd name="connsiteY4" fmla="*/ 32382 h 104915"/>
                <a:gd name="connsiteX5" fmla="*/ 151311 w 152923"/>
                <a:gd name="connsiteY5" fmla="*/ 52236 h 104915"/>
                <a:gd name="connsiteX6" fmla="*/ 151068 w 152923"/>
                <a:gd name="connsiteY6" fmla="*/ 52621 h 104915"/>
                <a:gd name="connsiteX7" fmla="*/ 131153 w 152923"/>
                <a:gd name="connsiteY7" fmla="*/ 56689 h 104915"/>
                <a:gd name="connsiteX8" fmla="*/ 130829 w 152923"/>
                <a:gd name="connsiteY8" fmla="*/ 56467 h 104915"/>
                <a:gd name="connsiteX9" fmla="*/ 90351 w 152923"/>
                <a:gd name="connsiteY9" fmla="*/ 33394 h 104915"/>
                <a:gd name="connsiteX10" fmla="*/ 49872 w 152923"/>
                <a:gd name="connsiteY10" fmla="*/ 30965 h 104915"/>
                <a:gd name="connsiteX11" fmla="*/ 28014 w 152923"/>
                <a:gd name="connsiteY11" fmla="*/ 55252 h 104915"/>
                <a:gd name="connsiteX12" fmla="*/ 40359 w 152923"/>
                <a:gd name="connsiteY12" fmla="*/ 77717 h 104915"/>
                <a:gd name="connsiteX13" fmla="*/ 46816 w 152923"/>
                <a:gd name="connsiteY13" fmla="*/ 96378 h 104915"/>
                <a:gd name="connsiteX14" fmla="*/ 46634 w 152923"/>
                <a:gd name="connsiteY14" fmla="*/ 96742 h 104915"/>
                <a:gd name="connsiteX15" fmla="*/ 27690 w 152923"/>
                <a:gd name="connsiteY15" fmla="*/ 103259 h 104915"/>
                <a:gd name="connsiteX16" fmla="*/ 27609 w 152923"/>
                <a:gd name="connsiteY16" fmla="*/ 103219 h 104915"/>
                <a:gd name="connsiteX17" fmla="*/ 19108 w 152923"/>
                <a:gd name="connsiteY17" fmla="*/ 96338 h 10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923" h="104915">
                  <a:moveTo>
                    <a:pt x="19108" y="96338"/>
                  </a:moveTo>
                  <a:cubicBezTo>
                    <a:pt x="6196" y="85408"/>
                    <a:pt x="-604" y="68873"/>
                    <a:pt x="893" y="52014"/>
                  </a:cubicBezTo>
                  <a:cubicBezTo>
                    <a:pt x="4294" y="29589"/>
                    <a:pt x="19898" y="10949"/>
                    <a:pt x="41371" y="3642"/>
                  </a:cubicBezTo>
                  <a:cubicBezTo>
                    <a:pt x="60720" y="-2288"/>
                    <a:pt x="81526" y="-1357"/>
                    <a:pt x="100268" y="6273"/>
                  </a:cubicBezTo>
                  <a:cubicBezTo>
                    <a:pt x="116843" y="13053"/>
                    <a:pt x="132549" y="21837"/>
                    <a:pt x="147020" y="32382"/>
                  </a:cubicBezTo>
                  <a:cubicBezTo>
                    <a:pt x="153700" y="36673"/>
                    <a:pt x="155622" y="45578"/>
                    <a:pt x="151311" y="52236"/>
                  </a:cubicBezTo>
                  <a:cubicBezTo>
                    <a:pt x="151230" y="52378"/>
                    <a:pt x="151149" y="52499"/>
                    <a:pt x="151068" y="52621"/>
                  </a:cubicBezTo>
                  <a:cubicBezTo>
                    <a:pt x="146697" y="59239"/>
                    <a:pt x="137770" y="61061"/>
                    <a:pt x="131153" y="56689"/>
                  </a:cubicBezTo>
                  <a:cubicBezTo>
                    <a:pt x="131052" y="56608"/>
                    <a:pt x="130931" y="56547"/>
                    <a:pt x="130829" y="56467"/>
                  </a:cubicBezTo>
                  <a:cubicBezTo>
                    <a:pt x="118200" y="47338"/>
                    <a:pt x="104640" y="39607"/>
                    <a:pt x="90351" y="33394"/>
                  </a:cubicBezTo>
                  <a:cubicBezTo>
                    <a:pt x="77540" y="27969"/>
                    <a:pt x="63250" y="27119"/>
                    <a:pt x="49872" y="30965"/>
                  </a:cubicBezTo>
                  <a:cubicBezTo>
                    <a:pt x="38660" y="34406"/>
                    <a:pt x="30261" y="43736"/>
                    <a:pt x="28014" y="55252"/>
                  </a:cubicBezTo>
                  <a:cubicBezTo>
                    <a:pt x="27427" y="64502"/>
                    <a:pt x="32224" y="73265"/>
                    <a:pt x="40359" y="77717"/>
                  </a:cubicBezTo>
                  <a:cubicBezTo>
                    <a:pt x="47302" y="81097"/>
                    <a:pt x="50175" y="89436"/>
                    <a:pt x="46816" y="96378"/>
                  </a:cubicBezTo>
                  <a:cubicBezTo>
                    <a:pt x="46755" y="96500"/>
                    <a:pt x="46694" y="96621"/>
                    <a:pt x="46634" y="96742"/>
                  </a:cubicBezTo>
                  <a:cubicBezTo>
                    <a:pt x="43193" y="103766"/>
                    <a:pt x="34713" y="106700"/>
                    <a:pt x="27690" y="103259"/>
                  </a:cubicBezTo>
                  <a:cubicBezTo>
                    <a:pt x="27649" y="103239"/>
                    <a:pt x="27630" y="103239"/>
                    <a:pt x="27609" y="103219"/>
                  </a:cubicBezTo>
                  <a:cubicBezTo>
                    <a:pt x="24472" y="101317"/>
                    <a:pt x="21619" y="99009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D17FD8EF-1C67-E60B-451E-1A2EE69F03A4}"/>
                </a:ext>
              </a:extLst>
            </p:cNvPr>
            <p:cNvSpPr/>
            <p:nvPr/>
          </p:nvSpPr>
          <p:spPr>
            <a:xfrm>
              <a:off x="183282" y="1266833"/>
              <a:ext cx="666737" cy="241405"/>
            </a:xfrm>
            <a:custGeom>
              <a:avLst/>
              <a:gdLst>
                <a:gd name="connsiteX0" fmla="*/ 622675 w 666737"/>
                <a:gd name="connsiteY0" fmla="*/ 147660 h 241405"/>
                <a:gd name="connsiteX1" fmla="*/ 666999 w 666737"/>
                <a:gd name="connsiteY1" fmla="*/ 178019 h 241405"/>
                <a:gd name="connsiteX2" fmla="*/ 646760 w 666737"/>
                <a:gd name="connsiteY2" fmla="*/ 225378 h 241405"/>
                <a:gd name="connsiteX3" fmla="*/ 624295 w 666737"/>
                <a:gd name="connsiteY3" fmla="*/ 239748 h 241405"/>
                <a:gd name="connsiteX4" fmla="*/ 596365 w 666737"/>
                <a:gd name="connsiteY4" fmla="*/ 239748 h 241405"/>
                <a:gd name="connsiteX5" fmla="*/ 282049 w 666737"/>
                <a:gd name="connsiteY5" fmla="*/ 160815 h 241405"/>
                <a:gd name="connsiteX6" fmla="*/ 79657 w 666737"/>
                <a:gd name="connsiteY6" fmla="*/ 96455 h 241405"/>
                <a:gd name="connsiteX7" fmla="*/ 725 w 666737"/>
                <a:gd name="connsiteY7" fmla="*/ 53142 h 241405"/>
                <a:gd name="connsiteX8" fmla="*/ 32702 w 666737"/>
                <a:gd name="connsiteY8" fmla="*/ 1937 h 241405"/>
                <a:gd name="connsiteX9" fmla="*/ 90587 w 666737"/>
                <a:gd name="connsiteY9" fmla="*/ 7200 h 241405"/>
                <a:gd name="connsiteX10" fmla="*/ 177818 w 666737"/>
                <a:gd name="connsiteY10" fmla="*/ 30677 h 241405"/>
                <a:gd name="connsiteX11" fmla="*/ 388103 w 666737"/>
                <a:gd name="connsiteY11" fmla="*/ 84311 h 241405"/>
                <a:gd name="connsiteX12" fmla="*/ 622675 w 666737"/>
                <a:gd name="connsiteY12" fmla="*/ 147660 h 24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6737" h="241405">
                  <a:moveTo>
                    <a:pt x="622675" y="147660"/>
                  </a:moveTo>
                  <a:cubicBezTo>
                    <a:pt x="640890" y="152517"/>
                    <a:pt x="661534" y="160005"/>
                    <a:pt x="666999" y="178019"/>
                  </a:cubicBezTo>
                  <a:cubicBezTo>
                    <a:pt x="669387" y="196315"/>
                    <a:pt x="661636" y="214469"/>
                    <a:pt x="646760" y="225378"/>
                  </a:cubicBezTo>
                  <a:cubicBezTo>
                    <a:pt x="640465" y="231835"/>
                    <a:pt x="632795" y="236752"/>
                    <a:pt x="624295" y="239748"/>
                  </a:cubicBezTo>
                  <a:cubicBezTo>
                    <a:pt x="615086" y="241671"/>
                    <a:pt x="605573" y="241671"/>
                    <a:pt x="596365" y="239748"/>
                  </a:cubicBezTo>
                  <a:cubicBezTo>
                    <a:pt x="489421" y="222969"/>
                    <a:pt x="384237" y="196537"/>
                    <a:pt x="282049" y="160815"/>
                  </a:cubicBezTo>
                  <a:lnTo>
                    <a:pt x="79657" y="96455"/>
                  </a:lnTo>
                  <a:cubicBezTo>
                    <a:pt x="56787" y="89168"/>
                    <a:pt x="5380" y="82894"/>
                    <a:pt x="725" y="53142"/>
                  </a:cubicBezTo>
                  <a:cubicBezTo>
                    <a:pt x="-85" y="31142"/>
                    <a:pt x="12585" y="10863"/>
                    <a:pt x="32702" y="1937"/>
                  </a:cubicBezTo>
                  <a:cubicBezTo>
                    <a:pt x="52092" y="-2192"/>
                    <a:pt x="72270" y="-350"/>
                    <a:pt x="90587" y="7200"/>
                  </a:cubicBezTo>
                  <a:cubicBezTo>
                    <a:pt x="119529" y="15295"/>
                    <a:pt x="148471" y="23391"/>
                    <a:pt x="177818" y="30677"/>
                  </a:cubicBezTo>
                  <a:cubicBezTo>
                    <a:pt x="248108" y="48224"/>
                    <a:pt x="318217" y="66096"/>
                    <a:pt x="388103" y="84311"/>
                  </a:cubicBezTo>
                  <a:cubicBezTo>
                    <a:pt x="465964" y="105218"/>
                    <a:pt x="544147" y="126348"/>
                    <a:pt x="622675" y="147660"/>
                  </a:cubicBezTo>
                  <a:close/>
                </a:path>
              </a:pathLst>
            </a:custGeom>
            <a:solidFill>
              <a:srgbClr val="EFA43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0EEE6879-5733-AE2B-FF4B-118360348D9D}"/>
                </a:ext>
              </a:extLst>
            </p:cNvPr>
            <p:cNvSpPr/>
            <p:nvPr/>
          </p:nvSpPr>
          <p:spPr>
            <a:xfrm>
              <a:off x="296050" y="1493843"/>
              <a:ext cx="298933" cy="82778"/>
            </a:xfrm>
            <a:custGeom>
              <a:avLst/>
              <a:gdLst>
                <a:gd name="connsiteX0" fmla="*/ 688 w 298933"/>
                <a:gd name="connsiteY0" fmla="*/ -215 h 82778"/>
                <a:gd name="connsiteX1" fmla="*/ 299622 w 298933"/>
                <a:gd name="connsiteY1" fmla="*/ 82563 h 82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8933" h="82778">
                  <a:moveTo>
                    <a:pt x="688" y="-215"/>
                  </a:moveTo>
                  <a:lnTo>
                    <a:pt x="299622" y="82563"/>
                  </a:ln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5A2AAB90-7199-FBDB-99F0-78599DC0EA0B}"/>
                </a:ext>
              </a:extLst>
            </p:cNvPr>
            <p:cNvSpPr/>
            <p:nvPr/>
          </p:nvSpPr>
          <p:spPr>
            <a:xfrm>
              <a:off x="365472" y="1577026"/>
              <a:ext cx="129327" cy="40478"/>
            </a:xfrm>
            <a:custGeom>
              <a:avLst/>
              <a:gdLst>
                <a:gd name="connsiteX0" fmla="*/ 688 w 129327"/>
                <a:gd name="connsiteY0" fmla="*/ -215 h 40478"/>
                <a:gd name="connsiteX1" fmla="*/ 130016 w 129327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327" h="40478">
                  <a:moveTo>
                    <a:pt x="688" y="-215"/>
                  </a:moveTo>
                  <a:cubicBezTo>
                    <a:pt x="43009" y="15693"/>
                    <a:pt x="86179" y="29213"/>
                    <a:pt x="130016" y="40263"/>
                  </a:cubicBez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F1D88519-A014-D392-AE86-62A8703109D1}"/>
              </a:ext>
            </a:extLst>
          </p:cNvPr>
          <p:cNvGrpSpPr/>
          <p:nvPr/>
        </p:nvGrpSpPr>
        <p:grpSpPr>
          <a:xfrm>
            <a:off x="3593571" y="-408022"/>
            <a:ext cx="1457703" cy="1332067"/>
            <a:chOff x="3028553" y="-226049"/>
            <a:chExt cx="1423136" cy="1356162"/>
          </a:xfrm>
        </p:grpSpPr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6299B831-1759-057F-D9D3-550962495902}"/>
                </a:ext>
              </a:extLst>
            </p:cNvPr>
            <p:cNvSpPr/>
            <p:nvPr/>
          </p:nvSpPr>
          <p:spPr>
            <a:xfrm>
              <a:off x="3082808" y="-123449"/>
              <a:ext cx="1368881" cy="1253562"/>
            </a:xfrm>
            <a:custGeom>
              <a:avLst/>
              <a:gdLst>
                <a:gd name="connsiteX0" fmla="*/ 1367825 w 1368881"/>
                <a:gd name="connsiteY0" fmla="*/ 448466 h 1253562"/>
                <a:gd name="connsiteX1" fmla="*/ 1299619 w 1368881"/>
                <a:gd name="connsiteY1" fmla="*/ 370950 h 1253562"/>
                <a:gd name="connsiteX2" fmla="*/ 1118478 w 1368881"/>
                <a:gd name="connsiteY2" fmla="*/ 279873 h 1253562"/>
                <a:gd name="connsiteX3" fmla="*/ 743851 w 1368881"/>
                <a:gd name="connsiteY3" fmla="*/ 122615 h 1253562"/>
                <a:gd name="connsiteX4" fmla="*/ 362544 w 1368881"/>
                <a:gd name="connsiteY4" fmla="*/ 2799 h 1253562"/>
                <a:gd name="connsiteX5" fmla="*/ 256288 w 1368881"/>
                <a:gd name="connsiteY5" fmla="*/ 71814 h 1253562"/>
                <a:gd name="connsiteX6" fmla="*/ 145985 w 1368881"/>
                <a:gd name="connsiteY6" fmla="*/ 271778 h 1253562"/>
                <a:gd name="connsiteX7" fmla="*/ 54301 w 1368881"/>
                <a:gd name="connsiteY7" fmla="*/ 506350 h 1253562"/>
                <a:gd name="connsiteX8" fmla="*/ 1881 w 1368881"/>
                <a:gd name="connsiteY8" fmla="*/ 707325 h 1253562"/>
                <a:gd name="connsiteX9" fmla="*/ 38717 w 1368881"/>
                <a:gd name="connsiteY9" fmla="*/ 820260 h 1253562"/>
                <a:gd name="connsiteX10" fmla="*/ 211358 w 1368881"/>
                <a:gd name="connsiteY10" fmla="*/ 908098 h 1253562"/>
                <a:gd name="connsiteX11" fmla="*/ 994614 w 1368881"/>
                <a:gd name="connsiteY11" fmla="*/ 1247105 h 1253562"/>
                <a:gd name="connsiteX12" fmla="*/ 1106537 w 1368881"/>
                <a:gd name="connsiteY12" fmla="*/ 1198531 h 1253562"/>
                <a:gd name="connsiteX13" fmla="*/ 1224937 w 1368881"/>
                <a:gd name="connsiteY13" fmla="*/ 971245 h 1253562"/>
                <a:gd name="connsiteX14" fmla="*/ 1369445 w 1368881"/>
                <a:gd name="connsiteY14" fmla="*/ 454538 h 1253562"/>
                <a:gd name="connsiteX15" fmla="*/ 1367825 w 1368881"/>
                <a:gd name="connsiteY15" fmla="*/ 448466 h 125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881" h="1253562">
                  <a:moveTo>
                    <a:pt x="1367825" y="448466"/>
                  </a:moveTo>
                  <a:cubicBezTo>
                    <a:pt x="1369242" y="401916"/>
                    <a:pt x="1332407" y="389772"/>
                    <a:pt x="1299619" y="370950"/>
                  </a:cubicBezTo>
                  <a:cubicBezTo>
                    <a:pt x="1241128" y="337150"/>
                    <a:pt x="1179398" y="308613"/>
                    <a:pt x="1118478" y="279873"/>
                  </a:cubicBezTo>
                  <a:cubicBezTo>
                    <a:pt x="996031" y="221787"/>
                    <a:pt x="870548" y="170177"/>
                    <a:pt x="743851" y="122615"/>
                  </a:cubicBezTo>
                  <a:cubicBezTo>
                    <a:pt x="619238" y="75174"/>
                    <a:pt x="491913" y="35161"/>
                    <a:pt x="362544" y="2799"/>
                  </a:cubicBezTo>
                  <a:cubicBezTo>
                    <a:pt x="309113" y="-10357"/>
                    <a:pt x="287659" y="20812"/>
                    <a:pt x="256288" y="71814"/>
                  </a:cubicBezTo>
                  <a:cubicBezTo>
                    <a:pt x="216053" y="136499"/>
                    <a:pt x="179237" y="203248"/>
                    <a:pt x="145985" y="271778"/>
                  </a:cubicBezTo>
                  <a:cubicBezTo>
                    <a:pt x="109614" y="347573"/>
                    <a:pt x="78973" y="425980"/>
                    <a:pt x="54301" y="506350"/>
                  </a:cubicBezTo>
                  <a:cubicBezTo>
                    <a:pt x="34062" y="572127"/>
                    <a:pt x="8560" y="639524"/>
                    <a:pt x="1881" y="707325"/>
                  </a:cubicBezTo>
                  <a:cubicBezTo>
                    <a:pt x="-2774" y="754482"/>
                    <a:pt x="5525" y="793747"/>
                    <a:pt x="38717" y="820260"/>
                  </a:cubicBezTo>
                  <a:cubicBezTo>
                    <a:pt x="88100" y="859524"/>
                    <a:pt x="155092" y="880977"/>
                    <a:pt x="211358" y="908098"/>
                  </a:cubicBezTo>
                  <a:cubicBezTo>
                    <a:pt x="466979" y="1029533"/>
                    <a:pt x="726850" y="1154005"/>
                    <a:pt x="994614" y="1247105"/>
                  </a:cubicBezTo>
                  <a:cubicBezTo>
                    <a:pt x="1042177" y="1263701"/>
                    <a:pt x="1074357" y="1247105"/>
                    <a:pt x="1106537" y="1198531"/>
                  </a:cubicBezTo>
                  <a:cubicBezTo>
                    <a:pt x="1152116" y="1126115"/>
                    <a:pt x="1191724" y="1050097"/>
                    <a:pt x="1224937" y="971245"/>
                  </a:cubicBezTo>
                  <a:cubicBezTo>
                    <a:pt x="1295774" y="809331"/>
                    <a:pt x="1355682" y="627178"/>
                    <a:pt x="1369445" y="454538"/>
                  </a:cubicBezTo>
                  <a:cubicBezTo>
                    <a:pt x="1369849" y="452372"/>
                    <a:pt x="1369262" y="450146"/>
                    <a:pt x="1367825" y="448466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2926FDF2-2610-09EE-5DE8-889CE0EFC7F1}"/>
                </a:ext>
              </a:extLst>
            </p:cNvPr>
            <p:cNvSpPr/>
            <p:nvPr/>
          </p:nvSpPr>
          <p:spPr>
            <a:xfrm>
              <a:off x="3028553" y="-226049"/>
              <a:ext cx="1368617" cy="1253749"/>
            </a:xfrm>
            <a:custGeom>
              <a:avLst/>
              <a:gdLst>
                <a:gd name="connsiteX0" fmla="*/ 1367435 w 1368617"/>
                <a:gd name="connsiteY0" fmla="*/ 448454 h 1253749"/>
                <a:gd name="connsiteX1" fmla="*/ 1299026 w 1368617"/>
                <a:gd name="connsiteY1" fmla="*/ 370937 h 1253749"/>
                <a:gd name="connsiteX2" fmla="*/ 1117885 w 1368617"/>
                <a:gd name="connsiteY2" fmla="*/ 279861 h 1253749"/>
                <a:gd name="connsiteX3" fmla="*/ 743257 w 1368617"/>
                <a:gd name="connsiteY3" fmla="*/ 122602 h 1253749"/>
                <a:gd name="connsiteX4" fmla="*/ 361951 w 1368617"/>
                <a:gd name="connsiteY4" fmla="*/ 2786 h 1253749"/>
                <a:gd name="connsiteX5" fmla="*/ 255696 w 1368617"/>
                <a:gd name="connsiteY5" fmla="*/ 71802 h 1253749"/>
                <a:gd name="connsiteX6" fmla="*/ 145392 w 1368617"/>
                <a:gd name="connsiteY6" fmla="*/ 271766 h 1253749"/>
                <a:gd name="connsiteX7" fmla="*/ 54113 w 1368617"/>
                <a:gd name="connsiteY7" fmla="*/ 506540 h 1253749"/>
                <a:gd name="connsiteX8" fmla="*/ 1895 w 1368617"/>
                <a:gd name="connsiteY8" fmla="*/ 707516 h 1253749"/>
                <a:gd name="connsiteX9" fmla="*/ 38731 w 1368617"/>
                <a:gd name="connsiteY9" fmla="*/ 820248 h 1253749"/>
                <a:gd name="connsiteX10" fmla="*/ 211372 w 1368617"/>
                <a:gd name="connsiteY10" fmla="*/ 908288 h 1253749"/>
                <a:gd name="connsiteX11" fmla="*/ 994426 w 1368617"/>
                <a:gd name="connsiteY11" fmla="*/ 1247295 h 1253749"/>
                <a:gd name="connsiteX12" fmla="*/ 1106551 w 1368617"/>
                <a:gd name="connsiteY12" fmla="*/ 1198519 h 1253749"/>
                <a:gd name="connsiteX13" fmla="*/ 1224748 w 1368617"/>
                <a:gd name="connsiteY13" fmla="*/ 971232 h 1253749"/>
                <a:gd name="connsiteX14" fmla="*/ 1369256 w 1368617"/>
                <a:gd name="connsiteY14" fmla="*/ 454525 h 1253749"/>
                <a:gd name="connsiteX15" fmla="*/ 1367435 w 1368617"/>
                <a:gd name="connsiteY15" fmla="*/ 448454 h 125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617" h="1253749">
                  <a:moveTo>
                    <a:pt x="1367435" y="448454"/>
                  </a:moveTo>
                  <a:cubicBezTo>
                    <a:pt x="1368649" y="401903"/>
                    <a:pt x="1331814" y="389962"/>
                    <a:pt x="1299026" y="370937"/>
                  </a:cubicBezTo>
                  <a:cubicBezTo>
                    <a:pt x="1240535" y="337340"/>
                    <a:pt x="1178805" y="308803"/>
                    <a:pt x="1117885" y="279861"/>
                  </a:cubicBezTo>
                  <a:cubicBezTo>
                    <a:pt x="996450" y="221977"/>
                    <a:pt x="869955" y="170367"/>
                    <a:pt x="743257" y="122602"/>
                  </a:cubicBezTo>
                  <a:cubicBezTo>
                    <a:pt x="618604" y="75243"/>
                    <a:pt x="491280" y="35250"/>
                    <a:pt x="361951" y="2786"/>
                  </a:cubicBezTo>
                  <a:cubicBezTo>
                    <a:pt x="308520" y="-10369"/>
                    <a:pt x="287269" y="21002"/>
                    <a:pt x="255696" y="71802"/>
                  </a:cubicBezTo>
                  <a:cubicBezTo>
                    <a:pt x="215459" y="136487"/>
                    <a:pt x="178645" y="203236"/>
                    <a:pt x="145392" y="271766"/>
                  </a:cubicBezTo>
                  <a:cubicBezTo>
                    <a:pt x="109244" y="347683"/>
                    <a:pt x="78743" y="426150"/>
                    <a:pt x="54113" y="506540"/>
                  </a:cubicBezTo>
                  <a:cubicBezTo>
                    <a:pt x="33874" y="572115"/>
                    <a:pt x="8575" y="639512"/>
                    <a:pt x="1895" y="707516"/>
                  </a:cubicBezTo>
                  <a:cubicBezTo>
                    <a:pt x="-2759" y="754470"/>
                    <a:pt x="5337" y="793734"/>
                    <a:pt x="38731" y="820248"/>
                  </a:cubicBezTo>
                  <a:cubicBezTo>
                    <a:pt x="88114" y="859512"/>
                    <a:pt x="155106" y="880966"/>
                    <a:pt x="211372" y="908288"/>
                  </a:cubicBezTo>
                  <a:cubicBezTo>
                    <a:pt x="466992" y="1029723"/>
                    <a:pt x="726662" y="1154195"/>
                    <a:pt x="994426" y="1247295"/>
                  </a:cubicBezTo>
                  <a:cubicBezTo>
                    <a:pt x="1042191" y="1263891"/>
                    <a:pt x="1074168" y="1247295"/>
                    <a:pt x="1106551" y="1198519"/>
                  </a:cubicBezTo>
                  <a:cubicBezTo>
                    <a:pt x="1152110" y="1126123"/>
                    <a:pt x="1191637" y="1050105"/>
                    <a:pt x="1224748" y="971232"/>
                  </a:cubicBezTo>
                  <a:cubicBezTo>
                    <a:pt x="1295788" y="809319"/>
                    <a:pt x="1355493" y="627166"/>
                    <a:pt x="1369256" y="454525"/>
                  </a:cubicBezTo>
                  <a:cubicBezTo>
                    <a:pt x="1369499" y="452340"/>
                    <a:pt x="1368851" y="450154"/>
                    <a:pt x="1367435" y="448454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B5548212-5223-0721-A35F-E3EFE832764A}"/>
                </a:ext>
              </a:extLst>
            </p:cNvPr>
            <p:cNvSpPr/>
            <p:nvPr/>
          </p:nvSpPr>
          <p:spPr>
            <a:xfrm>
              <a:off x="3043950" y="-225455"/>
              <a:ext cx="1370374" cy="1253563"/>
            </a:xfrm>
            <a:custGeom>
              <a:avLst/>
              <a:gdLst>
                <a:gd name="connsiteX0" fmla="*/ 1368229 w 1370374"/>
                <a:gd name="connsiteY0" fmla="*/ 454336 h 1253563"/>
                <a:gd name="connsiteX1" fmla="*/ 1300226 w 1370374"/>
                <a:gd name="connsiteY1" fmla="*/ 370951 h 1253563"/>
                <a:gd name="connsiteX2" fmla="*/ 1118073 w 1370374"/>
                <a:gd name="connsiteY2" fmla="*/ 279874 h 1253563"/>
                <a:gd name="connsiteX3" fmla="*/ 743445 w 1370374"/>
                <a:gd name="connsiteY3" fmla="*/ 122615 h 1253563"/>
                <a:gd name="connsiteX4" fmla="*/ 362138 w 1370374"/>
                <a:gd name="connsiteY4" fmla="*/ 2799 h 1253563"/>
                <a:gd name="connsiteX5" fmla="*/ 255882 w 1370374"/>
                <a:gd name="connsiteY5" fmla="*/ 71613 h 1253563"/>
                <a:gd name="connsiteX6" fmla="*/ 145579 w 1370374"/>
                <a:gd name="connsiteY6" fmla="*/ 271779 h 1253563"/>
                <a:gd name="connsiteX7" fmla="*/ 54300 w 1370374"/>
                <a:gd name="connsiteY7" fmla="*/ 506351 h 1253563"/>
                <a:gd name="connsiteX8" fmla="*/ 1880 w 1370374"/>
                <a:gd name="connsiteY8" fmla="*/ 707326 h 1253563"/>
                <a:gd name="connsiteX9" fmla="*/ 38918 w 1370374"/>
                <a:gd name="connsiteY9" fmla="*/ 820261 h 1253563"/>
                <a:gd name="connsiteX10" fmla="*/ 211357 w 1370374"/>
                <a:gd name="connsiteY10" fmla="*/ 908099 h 1253563"/>
                <a:gd name="connsiteX11" fmla="*/ 994613 w 1370374"/>
                <a:gd name="connsiteY11" fmla="*/ 1247106 h 1253563"/>
                <a:gd name="connsiteX12" fmla="*/ 1106536 w 1370374"/>
                <a:gd name="connsiteY12" fmla="*/ 1198532 h 1253563"/>
                <a:gd name="connsiteX13" fmla="*/ 1226555 w 1370374"/>
                <a:gd name="connsiteY13" fmla="*/ 971245 h 1253563"/>
                <a:gd name="connsiteX14" fmla="*/ 1371063 w 1370374"/>
                <a:gd name="connsiteY14" fmla="*/ 454539 h 1253563"/>
                <a:gd name="connsiteX15" fmla="*/ 1357907 w 1370374"/>
                <a:gd name="connsiteY15" fmla="*/ 453324 h 1253563"/>
                <a:gd name="connsiteX16" fmla="*/ 1236472 w 1370374"/>
                <a:gd name="connsiteY16" fmla="*/ 866608 h 1253563"/>
                <a:gd name="connsiteX17" fmla="*/ 1164825 w 1370374"/>
                <a:gd name="connsiteY17" fmla="*/ 1033784 h 1253563"/>
                <a:gd name="connsiteX18" fmla="*/ 1115643 w 1370374"/>
                <a:gd name="connsiteY18" fmla="*/ 1131135 h 1253563"/>
                <a:gd name="connsiteX19" fmla="*/ 1037318 w 1370374"/>
                <a:gd name="connsiteY19" fmla="*/ 1232331 h 1253563"/>
                <a:gd name="connsiteX20" fmla="*/ 868928 w 1370374"/>
                <a:gd name="connsiteY20" fmla="*/ 1185174 h 1253563"/>
                <a:gd name="connsiteX21" fmla="*/ 703978 w 1370374"/>
                <a:gd name="connsiteY21" fmla="*/ 1118384 h 1253563"/>
                <a:gd name="connsiteX22" fmla="*/ 370841 w 1370374"/>
                <a:gd name="connsiteY22" fmla="*/ 971448 h 1253563"/>
                <a:gd name="connsiteX23" fmla="*/ 217428 w 1370374"/>
                <a:gd name="connsiteY23" fmla="*/ 898384 h 1253563"/>
                <a:gd name="connsiteX24" fmla="*/ 42966 w 1370374"/>
                <a:gd name="connsiteY24" fmla="*/ 806093 h 1253563"/>
                <a:gd name="connsiteX25" fmla="*/ 40335 w 1370374"/>
                <a:gd name="connsiteY25" fmla="*/ 621512 h 1253563"/>
                <a:gd name="connsiteX26" fmla="*/ 116839 w 1370374"/>
                <a:gd name="connsiteY26" fmla="*/ 421751 h 1253563"/>
                <a:gd name="connsiteX27" fmla="*/ 203666 w 1370374"/>
                <a:gd name="connsiteY27" fmla="*/ 235955 h 1253563"/>
                <a:gd name="connsiteX28" fmla="*/ 246977 w 1370374"/>
                <a:gd name="connsiteY28" fmla="*/ 153784 h 1253563"/>
                <a:gd name="connsiteX29" fmla="*/ 309112 w 1370374"/>
                <a:gd name="connsiteY29" fmla="*/ 49147 h 1253563"/>
                <a:gd name="connsiteX30" fmla="*/ 407271 w 1370374"/>
                <a:gd name="connsiteY30" fmla="*/ 53195 h 1253563"/>
                <a:gd name="connsiteX31" fmla="*/ 478109 w 1370374"/>
                <a:gd name="connsiteY31" fmla="*/ 74649 h 1253563"/>
                <a:gd name="connsiteX32" fmla="*/ 650142 w 1370374"/>
                <a:gd name="connsiteY32" fmla="*/ 131116 h 1253563"/>
                <a:gd name="connsiteX33" fmla="*/ 1000482 w 1370374"/>
                <a:gd name="connsiteY33" fmla="*/ 266921 h 1253563"/>
                <a:gd name="connsiteX34" fmla="*/ 1174945 w 1370374"/>
                <a:gd name="connsiteY34" fmla="*/ 342616 h 1253563"/>
                <a:gd name="connsiteX35" fmla="*/ 1257318 w 1370374"/>
                <a:gd name="connsiteY35" fmla="*/ 378642 h 1253563"/>
                <a:gd name="connsiteX36" fmla="*/ 1359728 w 1370374"/>
                <a:gd name="connsiteY36" fmla="*/ 455348 h 1253563"/>
                <a:gd name="connsiteX37" fmla="*/ 1368229 w 1370374"/>
                <a:gd name="connsiteY37" fmla="*/ 454336 h 1253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70374" h="1253563">
                  <a:moveTo>
                    <a:pt x="1368229" y="454336"/>
                  </a:moveTo>
                  <a:cubicBezTo>
                    <a:pt x="1373086" y="402726"/>
                    <a:pt x="1334429" y="390583"/>
                    <a:pt x="1300226" y="370951"/>
                  </a:cubicBezTo>
                  <a:cubicBezTo>
                    <a:pt x="1241734" y="337151"/>
                    <a:pt x="1180005" y="308614"/>
                    <a:pt x="1118073" y="279874"/>
                  </a:cubicBezTo>
                  <a:cubicBezTo>
                    <a:pt x="996637" y="221788"/>
                    <a:pt x="870142" y="170178"/>
                    <a:pt x="743445" y="122615"/>
                  </a:cubicBezTo>
                  <a:cubicBezTo>
                    <a:pt x="618832" y="75175"/>
                    <a:pt x="491507" y="35162"/>
                    <a:pt x="362138" y="2799"/>
                  </a:cubicBezTo>
                  <a:cubicBezTo>
                    <a:pt x="308707" y="-10356"/>
                    <a:pt x="287254" y="20812"/>
                    <a:pt x="255882" y="71613"/>
                  </a:cubicBezTo>
                  <a:cubicBezTo>
                    <a:pt x="215647" y="136358"/>
                    <a:pt x="178831" y="203168"/>
                    <a:pt x="145579" y="271779"/>
                  </a:cubicBezTo>
                  <a:cubicBezTo>
                    <a:pt x="109432" y="347615"/>
                    <a:pt x="78931" y="426022"/>
                    <a:pt x="54300" y="506351"/>
                  </a:cubicBezTo>
                  <a:cubicBezTo>
                    <a:pt x="34061" y="572128"/>
                    <a:pt x="8762" y="639525"/>
                    <a:pt x="1880" y="707326"/>
                  </a:cubicBezTo>
                  <a:cubicBezTo>
                    <a:pt x="-2774" y="754483"/>
                    <a:pt x="5523" y="793747"/>
                    <a:pt x="38918" y="820261"/>
                  </a:cubicBezTo>
                  <a:cubicBezTo>
                    <a:pt x="88302" y="859525"/>
                    <a:pt x="155294" y="880979"/>
                    <a:pt x="211357" y="908099"/>
                  </a:cubicBezTo>
                  <a:cubicBezTo>
                    <a:pt x="466977" y="1029534"/>
                    <a:pt x="726849" y="1154005"/>
                    <a:pt x="994613" y="1247106"/>
                  </a:cubicBezTo>
                  <a:cubicBezTo>
                    <a:pt x="1042176" y="1263702"/>
                    <a:pt x="1074356" y="1247106"/>
                    <a:pt x="1106536" y="1198532"/>
                  </a:cubicBezTo>
                  <a:cubicBezTo>
                    <a:pt x="1152641" y="1126156"/>
                    <a:pt x="1192775" y="1050138"/>
                    <a:pt x="1226555" y="971245"/>
                  </a:cubicBezTo>
                  <a:cubicBezTo>
                    <a:pt x="1297392" y="809332"/>
                    <a:pt x="1357300" y="628191"/>
                    <a:pt x="1371063" y="454539"/>
                  </a:cubicBezTo>
                  <a:cubicBezTo>
                    <a:pt x="1371063" y="444824"/>
                    <a:pt x="1360335" y="443609"/>
                    <a:pt x="1357907" y="453324"/>
                  </a:cubicBezTo>
                  <a:cubicBezTo>
                    <a:pt x="1321072" y="592772"/>
                    <a:pt x="1288689" y="731006"/>
                    <a:pt x="1236472" y="866608"/>
                  </a:cubicBezTo>
                  <a:cubicBezTo>
                    <a:pt x="1214613" y="923279"/>
                    <a:pt x="1190731" y="979138"/>
                    <a:pt x="1164825" y="1033784"/>
                  </a:cubicBezTo>
                  <a:cubicBezTo>
                    <a:pt x="1149241" y="1066774"/>
                    <a:pt x="1132644" y="1098955"/>
                    <a:pt x="1115643" y="1131135"/>
                  </a:cubicBezTo>
                  <a:cubicBezTo>
                    <a:pt x="1095404" y="1169185"/>
                    <a:pt x="1078809" y="1218973"/>
                    <a:pt x="1037318" y="1232331"/>
                  </a:cubicBezTo>
                  <a:cubicBezTo>
                    <a:pt x="984089" y="1248927"/>
                    <a:pt x="914668" y="1203389"/>
                    <a:pt x="868928" y="1185174"/>
                  </a:cubicBezTo>
                  <a:cubicBezTo>
                    <a:pt x="813735" y="1163457"/>
                    <a:pt x="758766" y="1141194"/>
                    <a:pt x="703978" y="1118384"/>
                  </a:cubicBezTo>
                  <a:cubicBezTo>
                    <a:pt x="591853" y="1072037"/>
                    <a:pt x="481347" y="1022451"/>
                    <a:pt x="370841" y="971448"/>
                  </a:cubicBezTo>
                  <a:cubicBezTo>
                    <a:pt x="319433" y="947565"/>
                    <a:pt x="268229" y="923076"/>
                    <a:pt x="217428" y="898384"/>
                  </a:cubicBezTo>
                  <a:cubicBezTo>
                    <a:pt x="162377" y="871668"/>
                    <a:pt x="87897" y="849203"/>
                    <a:pt x="42966" y="806093"/>
                  </a:cubicBezTo>
                  <a:cubicBezTo>
                    <a:pt x="-6013" y="759139"/>
                    <a:pt x="20500" y="684658"/>
                    <a:pt x="40335" y="621512"/>
                  </a:cubicBezTo>
                  <a:cubicBezTo>
                    <a:pt x="61910" y="553488"/>
                    <a:pt x="87452" y="486780"/>
                    <a:pt x="116839" y="421751"/>
                  </a:cubicBezTo>
                  <a:cubicBezTo>
                    <a:pt x="144972" y="359414"/>
                    <a:pt x="172699" y="296875"/>
                    <a:pt x="203666" y="235955"/>
                  </a:cubicBezTo>
                  <a:cubicBezTo>
                    <a:pt x="217165" y="208167"/>
                    <a:pt x="231596" y="180763"/>
                    <a:pt x="246977" y="153784"/>
                  </a:cubicBezTo>
                  <a:cubicBezTo>
                    <a:pt x="264383" y="122413"/>
                    <a:pt x="284015" y="75256"/>
                    <a:pt x="309112" y="49147"/>
                  </a:cubicBezTo>
                  <a:cubicBezTo>
                    <a:pt x="338863" y="17979"/>
                    <a:pt x="378127" y="43480"/>
                    <a:pt x="407271" y="53195"/>
                  </a:cubicBezTo>
                  <a:cubicBezTo>
                    <a:pt x="430749" y="61088"/>
                    <a:pt x="454631" y="67565"/>
                    <a:pt x="478109" y="74649"/>
                  </a:cubicBezTo>
                  <a:cubicBezTo>
                    <a:pt x="535790" y="92459"/>
                    <a:pt x="593068" y="111484"/>
                    <a:pt x="650142" y="131116"/>
                  </a:cubicBezTo>
                  <a:cubicBezTo>
                    <a:pt x="768541" y="171594"/>
                    <a:pt x="885322" y="217942"/>
                    <a:pt x="1000482" y="266921"/>
                  </a:cubicBezTo>
                  <a:cubicBezTo>
                    <a:pt x="1058974" y="291815"/>
                    <a:pt x="1117060" y="317317"/>
                    <a:pt x="1174945" y="342616"/>
                  </a:cubicBezTo>
                  <a:lnTo>
                    <a:pt x="1257318" y="378642"/>
                  </a:lnTo>
                  <a:cubicBezTo>
                    <a:pt x="1289903" y="393011"/>
                    <a:pt x="1360335" y="403333"/>
                    <a:pt x="1359728" y="455348"/>
                  </a:cubicBezTo>
                  <a:cubicBezTo>
                    <a:pt x="1359526" y="461420"/>
                    <a:pt x="1368229" y="460206"/>
                    <a:pt x="1368229" y="45433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287E8AAB-DD55-0572-363E-1F8DC27CE5D7}"/>
                </a:ext>
              </a:extLst>
            </p:cNvPr>
            <p:cNvSpPr/>
            <p:nvPr/>
          </p:nvSpPr>
          <p:spPr>
            <a:xfrm>
              <a:off x="3354285" y="-213881"/>
              <a:ext cx="1051965" cy="754859"/>
            </a:xfrm>
            <a:custGeom>
              <a:avLst/>
              <a:gdLst>
                <a:gd name="connsiteX0" fmla="*/ 1051215 w 1051965"/>
                <a:gd name="connsiteY0" fmla="*/ 414629 h 754859"/>
                <a:gd name="connsiteX1" fmla="*/ 684278 w 1051965"/>
                <a:gd name="connsiteY1" fmla="*/ 584841 h 754859"/>
                <a:gd name="connsiteX2" fmla="*/ 501113 w 1051965"/>
                <a:gd name="connsiteY2" fmla="*/ 672476 h 754859"/>
                <a:gd name="connsiteX3" fmla="*/ 411656 w 1051965"/>
                <a:gd name="connsiteY3" fmla="*/ 718622 h 754859"/>
                <a:gd name="connsiteX4" fmla="*/ 341628 w 1051965"/>
                <a:gd name="connsiteY4" fmla="*/ 659726 h 754859"/>
                <a:gd name="connsiteX5" fmla="*/ 175870 w 1051965"/>
                <a:gd name="connsiteY5" fmla="*/ 313433 h 754859"/>
                <a:gd name="connsiteX6" fmla="*/ 98151 w 1051965"/>
                <a:gd name="connsiteY6" fmla="*/ 155365 h 754859"/>
                <a:gd name="connsiteX7" fmla="*/ 13956 w 1051965"/>
                <a:gd name="connsiteY7" fmla="*/ 2154 h 754859"/>
                <a:gd name="connsiteX8" fmla="*/ 1205 w 1051965"/>
                <a:gd name="connsiteY8" fmla="*/ 10655 h 754859"/>
                <a:gd name="connsiteX9" fmla="*/ 77709 w 1051965"/>
                <a:gd name="connsiteY9" fmla="*/ 172568 h 754859"/>
                <a:gd name="connsiteX10" fmla="*/ 164738 w 1051965"/>
                <a:gd name="connsiteY10" fmla="*/ 362817 h 754859"/>
                <a:gd name="connsiteX11" fmla="*/ 253993 w 1051965"/>
                <a:gd name="connsiteY11" fmla="*/ 551041 h 754859"/>
                <a:gd name="connsiteX12" fmla="*/ 346486 w 1051965"/>
                <a:gd name="connsiteY12" fmla="*/ 731373 h 754859"/>
                <a:gd name="connsiteX13" fmla="*/ 448896 w 1051965"/>
                <a:gd name="connsiteY13" fmla="*/ 727932 h 754859"/>
                <a:gd name="connsiteX14" fmla="*/ 645014 w 1051965"/>
                <a:gd name="connsiteY14" fmla="*/ 628355 h 754859"/>
                <a:gd name="connsiteX15" fmla="*/ 1052024 w 1051965"/>
                <a:gd name="connsiteY15" fmla="*/ 416855 h 754859"/>
                <a:gd name="connsiteX16" fmla="*/ 1052024 w 1051965"/>
                <a:gd name="connsiteY16" fmla="*/ 414427 h 75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1965" h="754859">
                  <a:moveTo>
                    <a:pt x="1051215" y="414629"/>
                  </a:moveTo>
                  <a:cubicBezTo>
                    <a:pt x="929780" y="475347"/>
                    <a:pt x="806523" y="528373"/>
                    <a:pt x="684278" y="584841"/>
                  </a:cubicBezTo>
                  <a:cubicBezTo>
                    <a:pt x="623561" y="613176"/>
                    <a:pt x="561831" y="642118"/>
                    <a:pt x="501113" y="672476"/>
                  </a:cubicBezTo>
                  <a:cubicBezTo>
                    <a:pt x="472556" y="690206"/>
                    <a:pt x="442643" y="705628"/>
                    <a:pt x="411656" y="718622"/>
                  </a:cubicBezTo>
                  <a:cubicBezTo>
                    <a:pt x="369761" y="731170"/>
                    <a:pt x="358224" y="692513"/>
                    <a:pt x="341628" y="659726"/>
                  </a:cubicBezTo>
                  <a:cubicBezTo>
                    <a:pt x="283744" y="546184"/>
                    <a:pt x="230515" y="429201"/>
                    <a:pt x="175870" y="313433"/>
                  </a:cubicBezTo>
                  <a:cubicBezTo>
                    <a:pt x="150571" y="260204"/>
                    <a:pt x="124867" y="207582"/>
                    <a:pt x="98151" y="155365"/>
                  </a:cubicBezTo>
                  <a:cubicBezTo>
                    <a:pt x="71435" y="103148"/>
                    <a:pt x="48362" y="45871"/>
                    <a:pt x="13956" y="2154"/>
                  </a:cubicBezTo>
                  <a:cubicBezTo>
                    <a:pt x="9301" y="-3715"/>
                    <a:pt x="-1830" y="2154"/>
                    <a:pt x="1205" y="10655"/>
                  </a:cubicBezTo>
                  <a:cubicBezTo>
                    <a:pt x="23954" y="65887"/>
                    <a:pt x="49496" y="119926"/>
                    <a:pt x="77709" y="172568"/>
                  </a:cubicBezTo>
                  <a:cubicBezTo>
                    <a:pt x="106854" y="235714"/>
                    <a:pt x="135391" y="299468"/>
                    <a:pt x="164738" y="362817"/>
                  </a:cubicBezTo>
                  <a:cubicBezTo>
                    <a:pt x="194085" y="426165"/>
                    <a:pt x="223229" y="488907"/>
                    <a:pt x="253993" y="551041"/>
                  </a:cubicBezTo>
                  <a:cubicBezTo>
                    <a:pt x="281073" y="612994"/>
                    <a:pt x="311978" y="673225"/>
                    <a:pt x="346486" y="731373"/>
                  </a:cubicBezTo>
                  <a:cubicBezTo>
                    <a:pt x="374214" y="773470"/>
                    <a:pt x="408418" y="749790"/>
                    <a:pt x="448896" y="727932"/>
                  </a:cubicBezTo>
                  <a:cubicBezTo>
                    <a:pt x="513661" y="693121"/>
                    <a:pt x="579237" y="660535"/>
                    <a:pt x="645014" y="628355"/>
                  </a:cubicBezTo>
                  <a:cubicBezTo>
                    <a:pt x="782033" y="561161"/>
                    <a:pt x="918243" y="493967"/>
                    <a:pt x="1052024" y="416855"/>
                  </a:cubicBezTo>
                  <a:cubicBezTo>
                    <a:pt x="1053441" y="416855"/>
                    <a:pt x="1052024" y="413819"/>
                    <a:pt x="1052024" y="41442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D0A3CA34-E9BB-AB26-EC60-6BA1012B75E4}"/>
                </a:ext>
              </a:extLst>
            </p:cNvPr>
            <p:cNvSpPr/>
            <p:nvPr/>
          </p:nvSpPr>
          <p:spPr>
            <a:xfrm>
              <a:off x="3105783" y="414689"/>
              <a:ext cx="64554" cy="145828"/>
            </a:xfrm>
            <a:custGeom>
              <a:avLst/>
              <a:gdLst>
                <a:gd name="connsiteX0" fmla="*/ 22218 w 64554"/>
                <a:gd name="connsiteY0" fmla="*/ 797 h 145828"/>
                <a:gd name="connsiteX1" fmla="*/ 5622 w 64554"/>
                <a:gd name="connsiteY1" fmla="*/ 47144 h 145828"/>
                <a:gd name="connsiteX2" fmla="*/ 1372 w 64554"/>
                <a:gd name="connsiteY2" fmla="*/ 70622 h 145828"/>
                <a:gd name="connsiteX3" fmla="*/ 1372 w 64554"/>
                <a:gd name="connsiteY3" fmla="*/ 95314 h 145828"/>
                <a:gd name="connsiteX4" fmla="*/ 22826 w 64554"/>
                <a:gd name="connsiteY4" fmla="*/ 140245 h 145828"/>
                <a:gd name="connsiteX5" fmla="*/ 63304 w 64554"/>
                <a:gd name="connsiteY5" fmla="*/ 137411 h 145828"/>
                <a:gd name="connsiteX6" fmla="*/ 63142 w 64554"/>
                <a:gd name="connsiteY6" fmla="*/ 127676 h 145828"/>
                <a:gd name="connsiteX7" fmla="*/ 60470 w 64554"/>
                <a:gd name="connsiteY7" fmla="*/ 126077 h 145828"/>
                <a:gd name="connsiteX8" fmla="*/ 50957 w 64554"/>
                <a:gd name="connsiteY8" fmla="*/ 120005 h 145828"/>
                <a:gd name="connsiteX9" fmla="*/ 40838 w 64554"/>
                <a:gd name="connsiteY9" fmla="*/ 108064 h 145828"/>
                <a:gd name="connsiteX10" fmla="*/ 35577 w 64554"/>
                <a:gd name="connsiteY10" fmla="*/ 97135 h 145828"/>
                <a:gd name="connsiteX11" fmla="*/ 31528 w 64554"/>
                <a:gd name="connsiteY11" fmla="*/ 80337 h 145828"/>
                <a:gd name="connsiteX12" fmla="*/ 24849 w 64554"/>
                <a:gd name="connsiteY12" fmla="*/ 42489 h 145828"/>
                <a:gd name="connsiteX13" fmla="*/ 22218 w 64554"/>
                <a:gd name="connsiteY13" fmla="*/ 22250 h 145828"/>
                <a:gd name="connsiteX14" fmla="*/ 24444 w 64554"/>
                <a:gd name="connsiteY14" fmla="*/ 999 h 145828"/>
                <a:gd name="connsiteX15" fmla="*/ 23230 w 64554"/>
                <a:gd name="connsiteY15" fmla="*/ -215 h 145828"/>
                <a:gd name="connsiteX16" fmla="*/ 22015 w 64554"/>
                <a:gd name="connsiteY16" fmla="*/ 999 h 1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554" h="145828">
                  <a:moveTo>
                    <a:pt x="22218" y="797"/>
                  </a:moveTo>
                  <a:cubicBezTo>
                    <a:pt x="17361" y="16583"/>
                    <a:pt x="11289" y="31763"/>
                    <a:pt x="5622" y="47144"/>
                  </a:cubicBezTo>
                  <a:cubicBezTo>
                    <a:pt x="3415" y="54795"/>
                    <a:pt x="1979" y="62668"/>
                    <a:pt x="1372" y="70622"/>
                  </a:cubicBezTo>
                  <a:cubicBezTo>
                    <a:pt x="461" y="78819"/>
                    <a:pt x="461" y="87117"/>
                    <a:pt x="1372" y="95314"/>
                  </a:cubicBezTo>
                  <a:cubicBezTo>
                    <a:pt x="1534" y="112719"/>
                    <a:pt x="9387" y="129174"/>
                    <a:pt x="22826" y="140245"/>
                  </a:cubicBezTo>
                  <a:cubicBezTo>
                    <a:pt x="35454" y="148341"/>
                    <a:pt x="51910" y="147187"/>
                    <a:pt x="63304" y="137411"/>
                  </a:cubicBezTo>
                  <a:cubicBezTo>
                    <a:pt x="65955" y="134679"/>
                    <a:pt x="65874" y="130328"/>
                    <a:pt x="63142" y="127676"/>
                  </a:cubicBezTo>
                  <a:cubicBezTo>
                    <a:pt x="62392" y="126948"/>
                    <a:pt x="61462" y="126401"/>
                    <a:pt x="60470" y="126077"/>
                  </a:cubicBezTo>
                  <a:cubicBezTo>
                    <a:pt x="55208" y="126077"/>
                    <a:pt x="54803" y="123649"/>
                    <a:pt x="50957" y="120005"/>
                  </a:cubicBezTo>
                  <a:cubicBezTo>
                    <a:pt x="47275" y="116302"/>
                    <a:pt x="43894" y="112294"/>
                    <a:pt x="40838" y="108064"/>
                  </a:cubicBezTo>
                  <a:cubicBezTo>
                    <a:pt x="38450" y="104766"/>
                    <a:pt x="36669" y="101062"/>
                    <a:pt x="35577" y="97135"/>
                  </a:cubicBezTo>
                  <a:cubicBezTo>
                    <a:pt x="33916" y="91610"/>
                    <a:pt x="32560" y="86004"/>
                    <a:pt x="31528" y="80337"/>
                  </a:cubicBezTo>
                  <a:cubicBezTo>
                    <a:pt x="29100" y="67788"/>
                    <a:pt x="27075" y="55038"/>
                    <a:pt x="24849" y="42489"/>
                  </a:cubicBezTo>
                  <a:cubicBezTo>
                    <a:pt x="23311" y="35851"/>
                    <a:pt x="22421" y="29071"/>
                    <a:pt x="22218" y="22250"/>
                  </a:cubicBezTo>
                  <a:cubicBezTo>
                    <a:pt x="22360" y="15126"/>
                    <a:pt x="23109" y="8002"/>
                    <a:pt x="24444" y="999"/>
                  </a:cubicBezTo>
                  <a:cubicBezTo>
                    <a:pt x="24444" y="331"/>
                    <a:pt x="23898" y="-215"/>
                    <a:pt x="23230" y="-215"/>
                  </a:cubicBezTo>
                  <a:cubicBezTo>
                    <a:pt x="22563" y="-215"/>
                    <a:pt x="22015" y="331"/>
                    <a:pt x="22015" y="999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2CB8266D-380C-D0A3-F922-6FC46B87F24D}"/>
                </a:ext>
              </a:extLst>
            </p:cNvPr>
            <p:cNvSpPr/>
            <p:nvPr/>
          </p:nvSpPr>
          <p:spPr>
            <a:xfrm>
              <a:off x="3124858" y="354578"/>
              <a:ext cx="18317" cy="37847"/>
            </a:xfrm>
            <a:custGeom>
              <a:avLst/>
              <a:gdLst>
                <a:gd name="connsiteX0" fmla="*/ 16905 w 18317"/>
                <a:gd name="connsiteY0" fmla="*/ -215 h 37847"/>
                <a:gd name="connsiteX1" fmla="*/ 13667 w 18317"/>
                <a:gd name="connsiteY1" fmla="*/ 3225 h 37847"/>
                <a:gd name="connsiteX2" fmla="*/ 11036 w 18317"/>
                <a:gd name="connsiteY2" fmla="*/ 7071 h 37847"/>
                <a:gd name="connsiteX3" fmla="*/ 12453 w 18317"/>
                <a:gd name="connsiteY3" fmla="*/ 5654 h 37847"/>
                <a:gd name="connsiteX4" fmla="*/ 6988 w 18317"/>
                <a:gd name="connsiteY4" fmla="*/ 12738 h 37847"/>
                <a:gd name="connsiteX5" fmla="*/ 9013 w 18317"/>
                <a:gd name="connsiteY5" fmla="*/ 10714 h 37847"/>
                <a:gd name="connsiteX6" fmla="*/ 3142 w 18317"/>
                <a:gd name="connsiteY6" fmla="*/ 19214 h 37847"/>
                <a:gd name="connsiteX7" fmla="*/ 916 w 18317"/>
                <a:gd name="connsiteY7" fmla="*/ 25691 h 37847"/>
                <a:gd name="connsiteX8" fmla="*/ 916 w 18317"/>
                <a:gd name="connsiteY8" fmla="*/ 30548 h 37847"/>
                <a:gd name="connsiteX9" fmla="*/ 5368 w 18317"/>
                <a:gd name="connsiteY9" fmla="*/ 36215 h 37847"/>
                <a:gd name="connsiteX10" fmla="*/ 2940 w 18317"/>
                <a:gd name="connsiteY10" fmla="*/ 33584 h 37847"/>
                <a:gd name="connsiteX11" fmla="*/ 9013 w 18317"/>
                <a:gd name="connsiteY11" fmla="*/ 37632 h 37847"/>
                <a:gd name="connsiteX12" fmla="*/ 15084 w 18317"/>
                <a:gd name="connsiteY12" fmla="*/ 33584 h 37847"/>
                <a:gd name="connsiteX13" fmla="*/ 12453 w 18317"/>
                <a:gd name="connsiteY13" fmla="*/ 36215 h 37847"/>
                <a:gd name="connsiteX14" fmla="*/ 17513 w 18317"/>
                <a:gd name="connsiteY14" fmla="*/ 29941 h 37847"/>
                <a:gd name="connsiteX15" fmla="*/ 17513 w 18317"/>
                <a:gd name="connsiteY15" fmla="*/ 23465 h 37847"/>
                <a:gd name="connsiteX16" fmla="*/ 17513 w 18317"/>
                <a:gd name="connsiteY16" fmla="*/ 23465 h 37847"/>
                <a:gd name="connsiteX17" fmla="*/ 17513 w 18317"/>
                <a:gd name="connsiteY17" fmla="*/ 23060 h 37847"/>
                <a:gd name="connsiteX18" fmla="*/ 17513 w 18317"/>
                <a:gd name="connsiteY18" fmla="*/ 20226 h 37847"/>
                <a:gd name="connsiteX19" fmla="*/ 17513 w 18317"/>
                <a:gd name="connsiteY19" fmla="*/ 17595 h 37847"/>
                <a:gd name="connsiteX20" fmla="*/ 17513 w 18317"/>
                <a:gd name="connsiteY20" fmla="*/ 15167 h 37847"/>
                <a:gd name="connsiteX21" fmla="*/ 17513 w 18317"/>
                <a:gd name="connsiteY21" fmla="*/ 15167 h 37847"/>
                <a:gd name="connsiteX22" fmla="*/ 17513 w 18317"/>
                <a:gd name="connsiteY22" fmla="*/ 15167 h 37847"/>
                <a:gd name="connsiteX23" fmla="*/ 17513 w 18317"/>
                <a:gd name="connsiteY23" fmla="*/ 13750 h 37847"/>
                <a:gd name="connsiteX24" fmla="*/ 17513 w 18317"/>
                <a:gd name="connsiteY24" fmla="*/ 9500 h 37847"/>
                <a:gd name="connsiteX25" fmla="*/ 17513 w 18317"/>
                <a:gd name="connsiteY25" fmla="*/ 11523 h 37847"/>
                <a:gd name="connsiteX26" fmla="*/ 18930 w 18317"/>
                <a:gd name="connsiteY26" fmla="*/ 7476 h 37847"/>
                <a:gd name="connsiteX27" fmla="*/ 18930 w 18317"/>
                <a:gd name="connsiteY27" fmla="*/ 3428 h 37847"/>
                <a:gd name="connsiteX28" fmla="*/ 15488 w 18317"/>
                <a:gd name="connsiteY28" fmla="*/ 1404 h 37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17" h="37847">
                  <a:moveTo>
                    <a:pt x="16905" y="-215"/>
                  </a:moveTo>
                  <a:cubicBezTo>
                    <a:pt x="15671" y="776"/>
                    <a:pt x="14578" y="1930"/>
                    <a:pt x="13667" y="3225"/>
                  </a:cubicBezTo>
                  <a:cubicBezTo>
                    <a:pt x="12675" y="4419"/>
                    <a:pt x="11785" y="5715"/>
                    <a:pt x="11036" y="7071"/>
                  </a:cubicBezTo>
                  <a:lnTo>
                    <a:pt x="12453" y="5654"/>
                  </a:lnTo>
                  <a:cubicBezTo>
                    <a:pt x="9822" y="6868"/>
                    <a:pt x="8607" y="10512"/>
                    <a:pt x="6988" y="12738"/>
                  </a:cubicBezTo>
                  <a:lnTo>
                    <a:pt x="9013" y="10714"/>
                  </a:lnTo>
                  <a:cubicBezTo>
                    <a:pt x="6421" y="13041"/>
                    <a:pt x="4397" y="15956"/>
                    <a:pt x="3142" y="19214"/>
                  </a:cubicBezTo>
                  <a:cubicBezTo>
                    <a:pt x="2111" y="21258"/>
                    <a:pt x="1361" y="23444"/>
                    <a:pt x="916" y="25691"/>
                  </a:cubicBezTo>
                  <a:cubicBezTo>
                    <a:pt x="612" y="27290"/>
                    <a:pt x="612" y="28949"/>
                    <a:pt x="916" y="30548"/>
                  </a:cubicBezTo>
                  <a:cubicBezTo>
                    <a:pt x="1604" y="32957"/>
                    <a:pt x="3203" y="34981"/>
                    <a:pt x="5368" y="36215"/>
                  </a:cubicBezTo>
                  <a:lnTo>
                    <a:pt x="2940" y="33584"/>
                  </a:lnTo>
                  <a:cubicBezTo>
                    <a:pt x="4094" y="35932"/>
                    <a:pt x="6401" y="37470"/>
                    <a:pt x="9013" y="37632"/>
                  </a:cubicBezTo>
                  <a:cubicBezTo>
                    <a:pt x="11603" y="37430"/>
                    <a:pt x="13890" y="35892"/>
                    <a:pt x="15084" y="33584"/>
                  </a:cubicBezTo>
                  <a:lnTo>
                    <a:pt x="12453" y="36215"/>
                  </a:lnTo>
                  <a:cubicBezTo>
                    <a:pt x="15003" y="35001"/>
                    <a:pt x="16865" y="32694"/>
                    <a:pt x="17513" y="29941"/>
                  </a:cubicBezTo>
                  <a:cubicBezTo>
                    <a:pt x="18018" y="27816"/>
                    <a:pt x="18018" y="25590"/>
                    <a:pt x="17513" y="23465"/>
                  </a:cubicBezTo>
                  <a:cubicBezTo>
                    <a:pt x="17513" y="22048"/>
                    <a:pt x="17513" y="24881"/>
                    <a:pt x="17513" y="23465"/>
                  </a:cubicBezTo>
                  <a:lnTo>
                    <a:pt x="17513" y="23060"/>
                  </a:lnTo>
                  <a:cubicBezTo>
                    <a:pt x="17513" y="22048"/>
                    <a:pt x="17513" y="21238"/>
                    <a:pt x="17513" y="20226"/>
                  </a:cubicBezTo>
                  <a:lnTo>
                    <a:pt x="17513" y="17595"/>
                  </a:lnTo>
                  <a:cubicBezTo>
                    <a:pt x="17513" y="17595"/>
                    <a:pt x="17513" y="15976"/>
                    <a:pt x="17513" y="15167"/>
                  </a:cubicBezTo>
                  <a:lnTo>
                    <a:pt x="17513" y="15167"/>
                  </a:lnTo>
                  <a:cubicBezTo>
                    <a:pt x="17513" y="15167"/>
                    <a:pt x="17513" y="15167"/>
                    <a:pt x="17513" y="15167"/>
                  </a:cubicBezTo>
                  <a:lnTo>
                    <a:pt x="17513" y="13750"/>
                  </a:lnTo>
                  <a:cubicBezTo>
                    <a:pt x="17918" y="12353"/>
                    <a:pt x="17918" y="10896"/>
                    <a:pt x="17513" y="9500"/>
                  </a:cubicBezTo>
                  <a:lnTo>
                    <a:pt x="17513" y="11523"/>
                  </a:lnTo>
                  <a:cubicBezTo>
                    <a:pt x="17897" y="10147"/>
                    <a:pt x="18363" y="8791"/>
                    <a:pt x="18930" y="7476"/>
                  </a:cubicBezTo>
                  <a:cubicBezTo>
                    <a:pt x="19031" y="6119"/>
                    <a:pt x="19031" y="4784"/>
                    <a:pt x="18930" y="3428"/>
                  </a:cubicBezTo>
                  <a:cubicBezTo>
                    <a:pt x="18930" y="1201"/>
                    <a:pt x="17107" y="189"/>
                    <a:pt x="15488" y="1404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77" name="TextBox 176">
            <a:extLst>
              <a:ext uri="{FF2B5EF4-FFF2-40B4-BE49-F238E27FC236}">
                <a16:creationId xmlns:a16="http://schemas.microsoft.com/office/drawing/2014/main" id="{A135A2D5-8BC3-6956-6E39-260B23265DE5}"/>
              </a:ext>
            </a:extLst>
          </p:cNvPr>
          <p:cNvSpPr txBox="1"/>
          <p:nvPr/>
        </p:nvSpPr>
        <p:spPr>
          <a:xfrm>
            <a:off x="2387349" y="3765178"/>
            <a:ext cx="73674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latin typeface="2005_iannnnnMTV" panose="02000000000000000000" pitchFamily="2" charset="0"/>
                <a:cs typeface="2005_iannnnnMTV" panose="02000000000000000000" pitchFamily="2" charset="0"/>
              </a:rPr>
              <a:t>Lesson 2 - Period 3</a:t>
            </a:r>
          </a:p>
        </p:txBody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id="{D693B73A-3A2A-C061-F83B-9D357995DF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688" y="-31710"/>
            <a:ext cx="2145730" cy="196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2821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5255" y="137536"/>
            <a:ext cx="11298446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5833B25-E80E-44D2-AEAA-95AD55B87545}"/>
              </a:ext>
            </a:extLst>
          </p:cNvPr>
          <p:cNvSpPr txBox="1"/>
          <p:nvPr/>
        </p:nvSpPr>
        <p:spPr>
          <a:xfrm>
            <a:off x="3229042" y="444568"/>
            <a:ext cx="54168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interesting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AF7147C-FAAA-4247-AF3D-0EF102BE7C95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58328D-7129-400B-AF94-3A4D4B2DEF1D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6A7CDE1-3190-4AB9-95FA-4BAA4877046C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EA566F9-7F11-45A0-BC03-FFCEDB9218F0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6045C2-D7AB-4EF9-8FAD-AFF28423CDC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F3C0248-9156-4122-A938-593E69E0D47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0DAADF2-3ABD-48C3-A635-BA3E6F8126B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11CFA62-22D3-47A2-8707-CCD008E43816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8255049-1A64-4CCC-84BE-86A122EC4657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F99B419-C4E7-43DC-A24B-29C6E2055AF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5FAE86E-8D77-4A7D-A02B-0DC805A45F67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11C2716-C414-4E3D-BAFF-A8F6E7EFDEC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6E27DA-F163-4E61-8468-6ECA54FC5847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798016B-0875-4A40-8DF1-6E75109D27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241B926-9FFE-45F1-8B48-8BEEAC8E9391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4BB0076-D9A6-4682-A278-8E1246F40522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60A4257-8F0D-4E5E-A525-DCF22CD7BB3A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DD0765-9831-4C11-A038-9172CC4670C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F4D7E47-F1B9-4F91-8F67-1B41EBA19EBF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EC9C528-1AF7-440C-8B3F-A1F7E44023CB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3074" name="Picture 2" descr="Free vector idea concept gather idea after brainstorming creative and innovative process with light bulb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36" b="8801"/>
          <a:stretch/>
        </p:blipFill>
        <p:spPr bwMode="auto">
          <a:xfrm>
            <a:off x="3285639" y="1819853"/>
            <a:ext cx="4942065" cy="342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TextBox 65"/>
          <p:cNvSpPr txBox="1"/>
          <p:nvPr/>
        </p:nvSpPr>
        <p:spPr>
          <a:xfrm>
            <a:off x="3114448" y="5594547"/>
            <a:ext cx="7121374" cy="83099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1"/>
                </a:solidFill>
                <a:latin typeface="Comic Sans MS" panose="030F0702030302020204" pitchFamily="66" charset="0"/>
              </a:rPr>
              <a:t>This book is interesting.</a:t>
            </a:r>
          </a:p>
        </p:txBody>
      </p:sp>
    </p:spTree>
    <p:extLst>
      <p:ext uri="{BB962C8B-B14F-4D97-AF65-F5344CB8AC3E}">
        <p14:creationId xmlns:p14="http://schemas.microsoft.com/office/powerpoint/2010/main" val="40037572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5255" y="137536"/>
            <a:ext cx="11298446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8375" y="13380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5833B25-E80E-44D2-AEAA-95AD55B87545}"/>
              </a:ext>
            </a:extLst>
          </p:cNvPr>
          <p:cNvSpPr txBox="1"/>
          <p:nvPr/>
        </p:nvSpPr>
        <p:spPr>
          <a:xfrm>
            <a:off x="2055313" y="572911"/>
            <a:ext cx="88415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good for group work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AF7147C-FAAA-4247-AF3D-0EF102BE7C95}"/>
              </a:ext>
            </a:extLst>
          </p:cNvPr>
          <p:cNvGrpSpPr/>
          <p:nvPr/>
        </p:nvGrpSpPr>
        <p:grpSpPr>
          <a:xfrm>
            <a:off x="80181" y="5074085"/>
            <a:ext cx="1115360" cy="1891197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58328D-7129-400B-AF94-3A4D4B2DEF1D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6A7CDE1-3190-4AB9-95FA-4BAA4877046C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EA566F9-7F11-45A0-BC03-FFCEDB9218F0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6045C2-D7AB-4EF9-8FAD-AFF28423CDC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F3C0248-9156-4122-A938-593E69E0D47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0DAADF2-3ABD-48C3-A635-BA3E6F8126B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11CFA62-22D3-47A2-8707-CCD008E43816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8255049-1A64-4CCC-84BE-86A122EC4657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F99B419-C4E7-43DC-A24B-29C6E2055AF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5FAE86E-8D77-4A7D-A02B-0DC805A45F67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11C2716-C414-4E3D-BAFF-A8F6E7EFDEC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6E27DA-F163-4E61-8468-6ECA54FC5847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798016B-0875-4A40-8DF1-6E75109D27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241B926-9FFE-45F1-8B48-8BEEAC8E9391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4BB0076-D9A6-4682-A278-8E1246F40522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60A4257-8F0D-4E5E-A525-DCF22CD7BB3A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DD0765-9831-4C11-A038-9172CC4670C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F4D7E47-F1B9-4F91-8F67-1B41EBA19EBF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EC9C528-1AF7-440C-8B3F-A1F7E44023CB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2050" name="Picture 2" descr="Vector teamwork vector illustr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51" y="1637266"/>
            <a:ext cx="5962650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28DF1D74-AC5D-10C3-ACF7-831AE04E2F71}"/>
              </a:ext>
            </a:extLst>
          </p:cNvPr>
          <p:cNvSpPr txBox="1"/>
          <p:nvPr/>
        </p:nvSpPr>
        <p:spPr>
          <a:xfrm>
            <a:off x="1308001" y="5424961"/>
            <a:ext cx="10167046" cy="76944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1"/>
                </a:solidFill>
                <a:latin typeface="Comic Sans MS" panose="030F0702030302020204" pitchFamily="66" charset="0"/>
              </a:rPr>
              <a:t>Doing projects is good for group work.</a:t>
            </a:r>
          </a:p>
        </p:txBody>
      </p:sp>
    </p:spTree>
    <p:extLst>
      <p:ext uri="{BB962C8B-B14F-4D97-AF65-F5344CB8AC3E}">
        <p14:creationId xmlns:p14="http://schemas.microsoft.com/office/powerpoint/2010/main" val="13394479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5254" y="137536"/>
            <a:ext cx="11374775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1909269" cy="177252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1287458" y="124118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85969" y="232647"/>
            <a:ext cx="762702" cy="695725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457349" cy="429387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25833B25-E80E-44D2-AEAA-95AD55B87545}"/>
              </a:ext>
            </a:extLst>
          </p:cNvPr>
          <p:cNvSpPr txBox="1"/>
          <p:nvPr/>
        </p:nvSpPr>
        <p:spPr>
          <a:xfrm>
            <a:off x="1311361" y="489076"/>
            <a:ext cx="10599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Why does she like playing games?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5833B25-E80E-44D2-AEAA-95AD55B87545}"/>
              </a:ext>
            </a:extLst>
          </p:cNvPr>
          <p:cNvSpPr txBox="1"/>
          <p:nvPr/>
        </p:nvSpPr>
        <p:spPr>
          <a:xfrm>
            <a:off x="2477455" y="5614914"/>
            <a:ext cx="84359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Because she thinks it’s fun.</a:t>
            </a: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42542EAE-630A-9003-9F0E-257D6F6D3E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1833" y="1495463"/>
            <a:ext cx="6275253" cy="3960000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D61B1C79-D294-2C75-23EA-E76E2B3A31EF}"/>
              </a:ext>
            </a:extLst>
          </p:cNvPr>
          <p:cNvSpPr txBox="1"/>
          <p:nvPr/>
        </p:nvSpPr>
        <p:spPr>
          <a:xfrm>
            <a:off x="4297495" y="4628529"/>
            <a:ext cx="3973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0" i="0" u="none" strike="noStrike" baseline="0" dirty="0" err="1"/>
              <a:t>play</a:t>
            </a:r>
            <a:r>
              <a:rPr lang="vi-VN" sz="4000" b="0" i="0" u="none" strike="noStrike" baseline="0" dirty="0"/>
              <a:t> </a:t>
            </a:r>
            <a:r>
              <a:rPr lang="vi-VN" sz="4000" b="0" i="0" u="none" strike="noStrike" baseline="0" dirty="0" err="1"/>
              <a:t>games</a:t>
            </a:r>
            <a:r>
              <a:rPr lang="vi-VN" sz="4000" b="0" i="0" u="none" strike="noStrike" baseline="0" dirty="0"/>
              <a:t> / </a:t>
            </a:r>
            <a:r>
              <a:rPr lang="vi-VN" sz="4000" b="0" i="0" u="none" strike="noStrike" baseline="0" dirty="0" err="1"/>
              <a:t>fun</a:t>
            </a:r>
            <a:endParaRPr lang="vi-VN" sz="4000" b="0" i="0" u="none" strike="noStrike" baseline="0" dirty="0"/>
          </a:p>
        </p:txBody>
      </p:sp>
      <p:pic>
        <p:nvPicPr>
          <p:cNvPr id="66" name="Track 7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00" end="33737.781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23766" y="2419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207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970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</p:childTnLst>
        </p:cTn>
      </p:par>
    </p:tnLst>
    <p:bldLst>
      <p:bldP spid="69" grpId="0"/>
      <p:bldP spid="7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5254" y="0"/>
            <a:ext cx="11518013" cy="6990027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8398" y="0"/>
            <a:ext cx="1621165" cy="1760561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65624" y="509433"/>
            <a:ext cx="645584" cy="565900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310016" y="128253"/>
            <a:ext cx="801825" cy="339580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25833B25-E80E-44D2-AEAA-95AD55B87545}"/>
              </a:ext>
            </a:extLst>
          </p:cNvPr>
          <p:cNvSpPr txBox="1"/>
          <p:nvPr/>
        </p:nvSpPr>
        <p:spPr>
          <a:xfrm>
            <a:off x="1371776" y="196232"/>
            <a:ext cx="103167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Why does he like doing projects?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25833B25-E80E-44D2-AEAA-95AD55B87545}"/>
              </a:ext>
            </a:extLst>
          </p:cNvPr>
          <p:cNvSpPr txBox="1"/>
          <p:nvPr/>
        </p:nvSpPr>
        <p:spPr>
          <a:xfrm>
            <a:off x="1447270" y="5236573"/>
            <a:ext cx="101657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Because he thinks </a:t>
            </a:r>
          </a:p>
          <a:p>
            <a:pPr algn="ctr"/>
            <a:r>
              <a:rPr lang="en-US" sz="48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it’s good for group work.</a:t>
            </a: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A677E8B3-2D05-5CBE-CD6A-131E850586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5833" y="1092780"/>
            <a:ext cx="6060331" cy="3960000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8040C031-4DD8-A4B1-06E3-B7C96775D503}"/>
              </a:ext>
            </a:extLst>
          </p:cNvPr>
          <p:cNvSpPr txBox="1"/>
          <p:nvPr/>
        </p:nvSpPr>
        <p:spPr>
          <a:xfrm>
            <a:off x="3284661" y="3729341"/>
            <a:ext cx="56226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0" i="0" u="none" strike="noStrike" baseline="0" dirty="0"/>
              <a:t>do </a:t>
            </a:r>
            <a:r>
              <a:rPr lang="vi-VN" sz="4000" b="0" i="0" u="none" strike="noStrike" baseline="0" dirty="0" err="1"/>
              <a:t>projects</a:t>
            </a:r>
            <a:r>
              <a:rPr lang="vi-VN" sz="4000" b="0" i="0" u="none" strike="noStrike" baseline="0" dirty="0"/>
              <a:t> / </a:t>
            </a:r>
            <a:r>
              <a:rPr lang="vi-VN" sz="4000" b="0" i="0" u="none" strike="noStrike" baseline="0" dirty="0" err="1"/>
              <a:t>good</a:t>
            </a:r>
            <a:r>
              <a:rPr lang="vi-VN" sz="4000" b="0" i="0" u="none" strike="noStrike" baseline="0" dirty="0"/>
              <a:t> </a:t>
            </a:r>
            <a:r>
              <a:rPr lang="vi-VN" sz="4000" b="0" i="0" u="none" strike="noStrike" baseline="0" dirty="0" err="1"/>
              <a:t>for</a:t>
            </a:r>
            <a:r>
              <a:rPr lang="vi-VN" sz="4000" dirty="0"/>
              <a:t> </a:t>
            </a:r>
            <a:r>
              <a:rPr lang="vi-VN" sz="4000" b="0" i="0" u="none" strike="noStrike" baseline="0" dirty="0" err="1"/>
              <a:t>group</a:t>
            </a:r>
            <a:r>
              <a:rPr lang="vi-VN" sz="4000" b="0" i="0" u="none" strike="noStrike" baseline="0" dirty="0"/>
              <a:t> </a:t>
            </a:r>
            <a:r>
              <a:rPr lang="vi-VN" sz="4000" b="0" i="0" u="none" strike="noStrike" baseline="0" dirty="0" err="1"/>
              <a:t>work</a:t>
            </a:r>
            <a:endParaRPr lang="vi-VN" sz="4000" b="0" i="0" u="none" strike="noStrike" baseline="0" dirty="0"/>
          </a:p>
        </p:txBody>
      </p:sp>
      <p:pic>
        <p:nvPicPr>
          <p:cNvPr id="66" name="Track 7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3000" end="23407.781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24474" y="3125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392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300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</p:childTnLst>
        </p:cTn>
      </p:par>
    </p:tnLst>
    <p:bldLst>
      <p:bldP spid="70" grpId="0"/>
      <p:bldP spid="7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5255" y="137536"/>
            <a:ext cx="11450846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1"/>
            <a:ext cx="1744395" cy="1674508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670725" y="460613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121724" y="158063"/>
            <a:ext cx="645584" cy="655056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645185" y="69085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25833B25-E80E-44D2-AEAA-95AD55B87545}"/>
              </a:ext>
            </a:extLst>
          </p:cNvPr>
          <p:cNvSpPr txBox="1"/>
          <p:nvPr/>
        </p:nvSpPr>
        <p:spPr>
          <a:xfrm>
            <a:off x="1031620" y="5547115"/>
            <a:ext cx="108133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Because she thinks it’s interesting.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25833B25-E80E-44D2-AEAA-95AD55B87545}"/>
              </a:ext>
            </a:extLst>
          </p:cNvPr>
          <p:cNvSpPr txBox="1"/>
          <p:nvPr/>
        </p:nvSpPr>
        <p:spPr>
          <a:xfrm>
            <a:off x="1431561" y="563404"/>
            <a:ext cx="103312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Why does she like reading books?</a:t>
            </a: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A8125077-EB5E-4025-6972-036E65DEA6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3448" y="1449580"/>
            <a:ext cx="5045373" cy="3960000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56CF8883-337D-AAE9-A0BB-045D935D6D82}"/>
              </a:ext>
            </a:extLst>
          </p:cNvPr>
          <p:cNvSpPr txBox="1"/>
          <p:nvPr/>
        </p:nvSpPr>
        <p:spPr>
          <a:xfrm>
            <a:off x="4535055" y="4079600"/>
            <a:ext cx="31865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560" algn="ctr"/>
            <a:r>
              <a:rPr lang="vi-VN" sz="4000" b="0" i="0" u="none" strike="noStrike" baseline="0" dirty="0" err="1"/>
              <a:t>read</a:t>
            </a:r>
            <a:r>
              <a:rPr lang="vi-VN" sz="4000" b="0" i="0" u="none" strike="noStrike" baseline="0" dirty="0"/>
              <a:t> </a:t>
            </a:r>
            <a:r>
              <a:rPr lang="vi-VN" sz="4000" b="0" i="0" u="none" strike="noStrike" baseline="0" dirty="0" err="1"/>
              <a:t>books</a:t>
            </a:r>
            <a:r>
              <a:rPr lang="vi-VN" sz="4000" b="0" i="0" u="none" strike="noStrike" baseline="0" dirty="0"/>
              <a:t> / </a:t>
            </a:r>
            <a:r>
              <a:rPr lang="vi-VN" sz="4000" b="0" i="0" u="none" strike="noStrike" baseline="0" dirty="0" err="1"/>
              <a:t>interesting</a:t>
            </a:r>
            <a:endParaRPr lang="vi-VN" sz="4000" b="0" i="0" u="none" strike="noStrike" baseline="0" dirty="0"/>
          </a:p>
        </p:txBody>
      </p:sp>
      <p:pic>
        <p:nvPicPr>
          <p:cNvPr id="66" name="Track 7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4000" end="12617.781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19638" y="7437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22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090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</p:childTnLst>
        </p:cTn>
      </p:par>
    </p:tnLst>
    <p:bldLst>
      <p:bldP spid="71" grpId="0"/>
      <p:bldP spid="13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4610" y="120313"/>
            <a:ext cx="11556745" cy="6737687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76068" y="-16591"/>
            <a:ext cx="1862666" cy="1645131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AC33751-ABD1-4E21-8345-AC109DB6D281}"/>
              </a:ext>
            </a:extLst>
          </p:cNvPr>
          <p:cNvSpPr/>
          <p:nvPr/>
        </p:nvSpPr>
        <p:spPr>
          <a:xfrm>
            <a:off x="1176370" y="120313"/>
            <a:ext cx="252984" cy="306186"/>
          </a:xfrm>
          <a:custGeom>
            <a:avLst/>
            <a:gdLst>
              <a:gd name="connsiteX0" fmla="*/ 177238 w 252984"/>
              <a:gd name="connsiteY0" fmla="*/ 73802 h 306186"/>
              <a:gd name="connsiteX1" fmla="*/ 66473 w 252984"/>
              <a:gd name="connsiteY1" fmla="*/ 211041 h 306186"/>
              <a:gd name="connsiteX2" fmla="*/ 53978 w 252984"/>
              <a:gd name="connsiteY2" fmla="*/ 250221 h 306186"/>
              <a:gd name="connsiteX3" fmla="*/ 119420 w 252984"/>
              <a:gd name="connsiteY3" fmla="*/ 229043 h 306186"/>
              <a:gd name="connsiteX4" fmla="*/ 165590 w 252984"/>
              <a:gd name="connsiteY4" fmla="*/ 175884 h 306186"/>
              <a:gd name="connsiteX5" fmla="*/ 232303 w 252984"/>
              <a:gd name="connsiteY5" fmla="*/ 83121 h 306186"/>
              <a:gd name="connsiteX6" fmla="*/ 248611 w 252984"/>
              <a:gd name="connsiteY6" fmla="*/ 18102 h 306186"/>
              <a:gd name="connsiteX7" fmla="*/ 212395 w 252984"/>
              <a:gd name="connsiteY7" fmla="*/ 100 h 306186"/>
              <a:gd name="connsiteX8" fmla="*/ 172367 w 252984"/>
              <a:gd name="connsiteY8" fmla="*/ 13443 h 306186"/>
              <a:gd name="connsiteX9" fmla="*/ 27081 w 252984"/>
              <a:gd name="connsiteY9" fmla="*/ 179272 h 306186"/>
              <a:gd name="connsiteX10" fmla="*/ 5902 w 252984"/>
              <a:gd name="connsiteY10" fmla="*/ 276060 h 306186"/>
              <a:gd name="connsiteX11" fmla="*/ 74521 w 252984"/>
              <a:gd name="connsiteY11" fmla="*/ 304863 h 306186"/>
              <a:gd name="connsiteX12" fmla="*/ 144200 w 252984"/>
              <a:gd name="connsiteY12" fmla="*/ 268647 h 306186"/>
              <a:gd name="connsiteX13" fmla="*/ 246070 w 252984"/>
              <a:gd name="connsiteY13" fmla="*/ 160000 h 306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52984" h="306186">
                <a:moveTo>
                  <a:pt x="177238" y="73802"/>
                </a:moveTo>
                <a:lnTo>
                  <a:pt x="66473" y="211041"/>
                </a:lnTo>
                <a:cubicBezTo>
                  <a:pt x="57367" y="222477"/>
                  <a:pt x="47836" y="237091"/>
                  <a:pt x="53978" y="250221"/>
                </a:cubicBezTo>
                <a:cubicBezTo>
                  <a:pt x="77774" y="252445"/>
                  <a:pt x="101440" y="244787"/>
                  <a:pt x="119420" y="229043"/>
                </a:cubicBezTo>
                <a:cubicBezTo>
                  <a:pt x="137168" y="213517"/>
                  <a:pt x="152692" y="195631"/>
                  <a:pt x="165590" y="175884"/>
                </a:cubicBezTo>
                <a:lnTo>
                  <a:pt x="232303" y="83121"/>
                </a:lnTo>
                <a:cubicBezTo>
                  <a:pt x="246070" y="63848"/>
                  <a:pt x="260471" y="38645"/>
                  <a:pt x="248611" y="18102"/>
                </a:cubicBezTo>
                <a:cubicBezTo>
                  <a:pt x="240690" y="5995"/>
                  <a:pt x="226839" y="-888"/>
                  <a:pt x="212395" y="100"/>
                </a:cubicBezTo>
                <a:cubicBezTo>
                  <a:pt x="198163" y="1240"/>
                  <a:pt x="184439" y="5819"/>
                  <a:pt x="172367" y="13443"/>
                </a:cubicBezTo>
                <a:cubicBezTo>
                  <a:pt x="108831" y="50082"/>
                  <a:pt x="66473" y="115948"/>
                  <a:pt x="27081" y="179272"/>
                </a:cubicBezTo>
                <a:cubicBezTo>
                  <a:pt x="8867" y="208711"/>
                  <a:pt x="-9770" y="245562"/>
                  <a:pt x="5902" y="276060"/>
                </a:cubicBezTo>
                <a:cubicBezTo>
                  <a:pt x="20681" y="298852"/>
                  <a:pt x="47902" y="310278"/>
                  <a:pt x="74521" y="304863"/>
                </a:cubicBezTo>
                <a:cubicBezTo>
                  <a:pt x="100480" y="298998"/>
                  <a:pt x="124482" y="286522"/>
                  <a:pt x="144200" y="268647"/>
                </a:cubicBezTo>
                <a:cubicBezTo>
                  <a:pt x="183169" y="237487"/>
                  <a:pt x="217478" y="200898"/>
                  <a:pt x="246070" y="160000"/>
                </a:cubicBezTo>
              </a:path>
            </a:pathLst>
          </a:custGeom>
          <a:noFill/>
          <a:ln w="21168" cap="rnd">
            <a:solidFill>
              <a:srgbClr val="FFE21A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-61127" y="314225"/>
            <a:ext cx="623191" cy="586107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222696" y="98681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25833B25-E80E-44D2-AEAA-95AD55B87545}"/>
              </a:ext>
            </a:extLst>
          </p:cNvPr>
          <p:cNvSpPr txBox="1"/>
          <p:nvPr/>
        </p:nvSpPr>
        <p:spPr>
          <a:xfrm>
            <a:off x="1895849" y="5879556"/>
            <a:ext cx="9021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Because he thinks it’s useful.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25833B25-E80E-44D2-AEAA-95AD55B87545}"/>
              </a:ext>
            </a:extLst>
          </p:cNvPr>
          <p:cNvSpPr txBox="1"/>
          <p:nvPr/>
        </p:nvSpPr>
        <p:spPr>
          <a:xfrm>
            <a:off x="1895849" y="273406"/>
            <a:ext cx="87078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Why does he like </a:t>
            </a:r>
          </a:p>
          <a:p>
            <a:pPr algn="ctr"/>
            <a:r>
              <a:rPr lang="en-US" sz="48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solving maths problems?</a:t>
            </a: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167FA483-716D-1B21-C802-62E0C93365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5135" y="1890639"/>
            <a:ext cx="5647082" cy="3960000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5DD5B38C-6BF8-6E53-52C0-72D3F8C13491}"/>
              </a:ext>
            </a:extLst>
          </p:cNvPr>
          <p:cNvSpPr txBox="1"/>
          <p:nvPr/>
        </p:nvSpPr>
        <p:spPr>
          <a:xfrm>
            <a:off x="3483126" y="4579942"/>
            <a:ext cx="54630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900" b="0" i="0" u="none" strike="noStrike" baseline="0" dirty="0" err="1"/>
              <a:t>solve</a:t>
            </a:r>
            <a:r>
              <a:rPr lang="vi-VN" sz="3900" b="0" i="0" u="none" strike="noStrike" baseline="0" dirty="0"/>
              <a:t> </a:t>
            </a:r>
            <a:r>
              <a:rPr lang="vi-VN" sz="3900" b="0" i="0" u="none" strike="noStrike" baseline="0" dirty="0" err="1"/>
              <a:t>maths</a:t>
            </a:r>
            <a:r>
              <a:rPr lang="vi-VN" sz="3900" b="0" i="0" u="none" strike="noStrike" baseline="0" dirty="0"/>
              <a:t> </a:t>
            </a:r>
            <a:r>
              <a:rPr lang="vi-VN" sz="3900" b="0" i="0" u="none" strike="noStrike" baseline="0" dirty="0" err="1"/>
              <a:t>problems</a:t>
            </a:r>
            <a:r>
              <a:rPr lang="vi-VN" sz="3900" b="0" i="0" u="none" strike="noStrike" baseline="0" dirty="0"/>
              <a:t> / </a:t>
            </a:r>
            <a:r>
              <a:rPr lang="vi-VN" sz="3900" b="0" i="0" u="none" strike="noStrike" baseline="0" dirty="0" err="1"/>
              <a:t>useful</a:t>
            </a:r>
            <a:endParaRPr lang="vi-VN" sz="3900" b="0" i="0" u="none" strike="noStrike" baseline="0" dirty="0"/>
          </a:p>
        </p:txBody>
      </p:sp>
      <p:pic>
        <p:nvPicPr>
          <p:cNvPr id="66" name="Track 7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3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08081" y="4096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890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2707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</p:childTnLst>
        </p:cTn>
      </p:par>
    </p:tnLst>
    <p:bldLst>
      <p:bldP spid="71" grpId="0"/>
      <p:bldP spid="13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1921" y="146994"/>
            <a:ext cx="12168279" cy="698345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25833B25-E80E-44D2-AEAA-95AD55B87545}"/>
              </a:ext>
            </a:extLst>
          </p:cNvPr>
          <p:cNvSpPr txBox="1"/>
          <p:nvPr/>
        </p:nvSpPr>
        <p:spPr>
          <a:xfrm>
            <a:off x="283562" y="299627"/>
            <a:ext cx="118114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Listen and repeat. 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25833B25-E80E-44D2-AEAA-95AD55B87545}"/>
              </a:ext>
            </a:extLst>
          </p:cNvPr>
          <p:cNvSpPr txBox="1"/>
          <p:nvPr/>
        </p:nvSpPr>
        <p:spPr>
          <a:xfrm>
            <a:off x="694338" y="300846"/>
            <a:ext cx="118114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Work in pairs. Ask and answer.</a:t>
            </a:r>
          </a:p>
        </p:txBody>
      </p:sp>
      <p:pic>
        <p:nvPicPr>
          <p:cNvPr id="66" name="Track 7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09581" y="111498"/>
            <a:ext cx="790619" cy="790619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F4888E7C-680A-D5C8-1388-7FFCC8C511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465447"/>
            <a:ext cx="12192000" cy="5210015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DF57877B-04DB-E3EB-9F5A-846E61D1DFD5}"/>
              </a:ext>
            </a:extLst>
          </p:cNvPr>
          <p:cNvSpPr txBox="1"/>
          <p:nvPr/>
        </p:nvSpPr>
        <p:spPr>
          <a:xfrm>
            <a:off x="82720" y="2753421"/>
            <a:ext cx="49261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7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Why does he / she like __?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F534E960-AD41-9591-7440-BE73CA7C2F35}"/>
              </a:ext>
            </a:extLst>
          </p:cNvPr>
          <p:cNvSpPr txBox="1"/>
          <p:nvPr/>
        </p:nvSpPr>
        <p:spPr>
          <a:xfrm>
            <a:off x="283562" y="4306358"/>
            <a:ext cx="35067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Because he / she thinks it’s _______.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4EA3B482-2CD0-74D0-6D4E-B61DFBE6C077}"/>
              </a:ext>
            </a:extLst>
          </p:cNvPr>
          <p:cNvSpPr txBox="1"/>
          <p:nvPr/>
        </p:nvSpPr>
        <p:spPr>
          <a:xfrm>
            <a:off x="5011795" y="3069096"/>
            <a:ext cx="2863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0" i="0" u="none" strike="noStrike" baseline="0" dirty="0" err="1"/>
              <a:t>play</a:t>
            </a:r>
            <a:r>
              <a:rPr lang="vi-VN" sz="2800" b="0" i="0" u="none" strike="noStrike" baseline="0" dirty="0"/>
              <a:t> </a:t>
            </a:r>
            <a:r>
              <a:rPr lang="vi-VN" sz="2800" b="0" i="0" u="none" strike="noStrike" baseline="0" dirty="0" err="1"/>
              <a:t>games</a:t>
            </a:r>
            <a:r>
              <a:rPr lang="vi-VN" sz="2800" b="0" i="0" u="none" strike="noStrike" baseline="0" dirty="0"/>
              <a:t> / </a:t>
            </a:r>
            <a:r>
              <a:rPr lang="vi-VN" sz="2800" b="0" i="0" u="none" strike="noStrike" baseline="0" dirty="0" err="1"/>
              <a:t>fun</a:t>
            </a:r>
            <a:endParaRPr lang="vi-VN" sz="2800" b="0" i="0" u="none" strike="noStrike" baseline="0" dirty="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352C54D6-A6FB-330B-40CB-161C45B3F0AD}"/>
              </a:ext>
            </a:extLst>
          </p:cNvPr>
          <p:cNvSpPr txBox="1"/>
          <p:nvPr/>
        </p:nvSpPr>
        <p:spPr>
          <a:xfrm>
            <a:off x="8430849" y="2966090"/>
            <a:ext cx="35992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0" i="0" u="none" strike="noStrike" baseline="0" dirty="0"/>
              <a:t>do </a:t>
            </a:r>
            <a:r>
              <a:rPr lang="vi-VN" sz="2800" b="0" i="0" u="none" strike="noStrike" baseline="0" dirty="0" err="1"/>
              <a:t>projects</a:t>
            </a:r>
            <a:r>
              <a:rPr lang="vi-VN" sz="2800" b="0" i="0" u="none" strike="noStrike" baseline="0" dirty="0"/>
              <a:t> / </a:t>
            </a:r>
            <a:r>
              <a:rPr lang="vi-VN" sz="2800" b="0" i="0" u="none" strike="noStrike" baseline="0" dirty="0" err="1"/>
              <a:t>good</a:t>
            </a:r>
            <a:r>
              <a:rPr lang="vi-VN" sz="2800" b="0" i="0" u="none" strike="noStrike" baseline="0" dirty="0"/>
              <a:t> </a:t>
            </a:r>
            <a:r>
              <a:rPr lang="vi-VN" sz="2800" b="0" i="0" u="none" strike="noStrike" baseline="0" dirty="0" err="1"/>
              <a:t>for</a:t>
            </a:r>
            <a:r>
              <a:rPr lang="vi-VN" sz="2800" dirty="0"/>
              <a:t> </a:t>
            </a:r>
            <a:r>
              <a:rPr lang="vi-VN" sz="2800" b="0" i="0" u="none" strike="noStrike" baseline="0" dirty="0" err="1"/>
              <a:t>group</a:t>
            </a:r>
            <a:r>
              <a:rPr lang="vi-VN" sz="2800" b="0" i="0" u="none" strike="noStrike" baseline="0" dirty="0"/>
              <a:t> </a:t>
            </a:r>
            <a:r>
              <a:rPr lang="vi-VN" sz="2800" b="0" i="0" u="none" strike="noStrike" baseline="0" dirty="0" err="1"/>
              <a:t>work</a:t>
            </a:r>
            <a:endParaRPr lang="vi-VN" sz="2800" b="0" i="0" u="none" strike="noStrike" baseline="0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72B4168B-DA7A-E683-F875-BABB2F20876D}"/>
              </a:ext>
            </a:extLst>
          </p:cNvPr>
          <p:cNvSpPr txBox="1"/>
          <p:nvPr/>
        </p:nvSpPr>
        <p:spPr>
          <a:xfrm>
            <a:off x="5299548" y="5721355"/>
            <a:ext cx="22882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0" i="0" u="none" strike="noStrike" baseline="0" dirty="0" err="1"/>
              <a:t>read</a:t>
            </a:r>
            <a:r>
              <a:rPr lang="vi-VN" sz="2800" b="0" i="0" u="none" strike="noStrike" baseline="0" dirty="0"/>
              <a:t> </a:t>
            </a:r>
            <a:r>
              <a:rPr lang="vi-VN" sz="2800" b="0" i="0" u="none" strike="noStrike" baseline="0" dirty="0" err="1"/>
              <a:t>books</a:t>
            </a:r>
            <a:r>
              <a:rPr lang="vi-VN" sz="2800" b="0" i="0" u="none" strike="noStrike" baseline="0" dirty="0"/>
              <a:t> / </a:t>
            </a:r>
            <a:r>
              <a:rPr lang="vi-VN" sz="2800" b="0" i="0" u="none" strike="noStrike" baseline="0" dirty="0" err="1"/>
              <a:t>interesting</a:t>
            </a:r>
            <a:endParaRPr lang="vi-VN" sz="2800" b="0" i="0" u="none" strike="noStrike" baseline="0" dirty="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C34F41D6-4609-3F21-83C7-16F2484F4AC2}"/>
              </a:ext>
            </a:extLst>
          </p:cNvPr>
          <p:cNvSpPr txBox="1"/>
          <p:nvPr/>
        </p:nvSpPr>
        <p:spPr>
          <a:xfrm>
            <a:off x="8381715" y="5776214"/>
            <a:ext cx="38102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0" i="0" u="none" strike="noStrike" baseline="0" dirty="0"/>
              <a:t>solve maths problems/ useful</a:t>
            </a:r>
          </a:p>
        </p:txBody>
      </p:sp>
    </p:spTree>
    <p:extLst>
      <p:ext uri="{BB962C8B-B14F-4D97-AF65-F5344CB8AC3E}">
        <p14:creationId xmlns:p14="http://schemas.microsoft.com/office/powerpoint/2010/main" val="2925126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2707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</p:childTnLst>
        </p:cTn>
      </p:par>
    </p:tnLst>
    <p:bldLst>
      <p:bldP spid="71" grpId="0"/>
      <p:bldP spid="71" grpId="1"/>
      <p:bldP spid="72" grpId="0"/>
      <p:bldP spid="72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80448" y="3244677"/>
            <a:ext cx="2009775" cy="27153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02E58F-FE6C-4570-9DE2-F2F347309833}"/>
              </a:ext>
            </a:extLst>
          </p:cNvPr>
          <p:cNvSpPr txBox="1"/>
          <p:nvPr/>
        </p:nvSpPr>
        <p:spPr>
          <a:xfrm>
            <a:off x="1680448" y="795874"/>
            <a:ext cx="185278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2005_iannnnnMTV" panose="02000000000000000000" pitchFamily="2" charset="0"/>
                <a:cs typeface="2005_iannnnnMTV" panose="02000000000000000000" pitchFamily="2" charset="0"/>
              </a:rPr>
              <a:t>04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6A0AEE-56AB-4F3E-89BE-08FBBCDA22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56852" y="896439"/>
            <a:ext cx="6565900" cy="5065122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D4CF322-18BD-47B7-AE86-5CA7416C451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E5AFC9-E9FE-44E7-8712-121EC837B943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26007E3-99BB-43D3-9E27-2FC35384E991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21F91D5-8B5B-4C0F-B1B0-8968E062EFBA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B068363-831C-4676-A9B0-7E83B21E805C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3429B99-1E61-44B9-A405-D88F5C54A479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F28BF7C-4071-4E21-A119-9FC5E6A9A635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3ADC06F-55DF-44D2-856F-E5B26C05F285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2A03FE67-CFD0-4CD5-BF98-32D897E7182B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7FD298C-827A-4F8E-8A56-D4CD3EC64742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D15F772-07B9-4510-A51F-3EC956B41CF2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F3B760E8-C497-40C4-AF25-A7612691204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B833B02A-BBC5-4569-B4FC-EB8DE7E66EB0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6252DCA9-8D1F-400B-BDF7-C94D568FC62B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74B39112-42D4-4D8F-AAD3-8B71FB92D605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1081B074-6FE2-4029-8261-FD9440534A38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A073BC5-DA6A-48AD-AB4F-B2DCE2AD5A01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A0486E1-DE7C-4117-9198-F1134AE40728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4F6EFBB-0E75-4384-A469-E24D097E617C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A4E6F48-43FC-4664-904D-86D6ADD30609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99C7CA4-D144-4F21-9BE3-5547F0901C24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B20D5B7-5EBE-468F-8634-064CBD6BCF3B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6C969CE-04CF-46B5-B3A9-31BB8A259851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E8C2D35A-9872-4FFB-8289-15E8896854A5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E32A2A9A-A5E3-46C0-A473-C1374D0C20EA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B8F77EB-6977-4DB6-9444-BF06C1C56325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1F3822B-B495-4B85-8863-67ED9139F83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F70A98E-CA08-427F-9DB0-F5A86F292D1E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88A798C-193A-4C8F-9B80-0328FB7940CC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742726B-58C3-44FF-9F94-FC6EDB810811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A30BFF2-EC96-49C5-9860-6B00F8F1092C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836D565-ACF4-492D-A011-4FA4BBF420FC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43C933B-A51E-47EE-81B1-2669EA21BC48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6ABD2CC-6EF8-47A6-A78F-0148C22628AB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E3A8B0-2829-4264-A9E4-4787F97708DA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4589856-2FEC-42DA-9CA1-F9228B5DEF0A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D5A5C38-9795-40FA-B84C-93F74FA4D975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0644970-555B-41D7-A961-0295629D4BCB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F04F68A-7E95-45DF-AAF2-078DC36F8D5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A58953F-2D00-4F25-91D6-3555F020772E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C17C4F-E451-4069-AE68-0889FFC2FE3A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7457CFC-3D51-4DF2-A420-5244D161102F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BA459EB-71C0-40CB-88E2-FE986B63726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4219A3A-E579-4F20-8255-12DF0C472E9D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0A2C79F-6C7D-4B09-A7C6-5A06A59A190F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D701FDC-B3A1-4796-9D57-AA478B9ACEB7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02057FA-C11D-40BB-9BD7-EAAF0684468B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E469F65-1902-4136-8AEC-8CDCE458808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3356B26-C709-4BD5-BDB8-EF8E3A3E3767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BE09FD6-C1E8-493E-8D97-D067240B0487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E77B474-B150-405C-8FF8-C01C44E84D3F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5D9B179-9B9E-427C-BEE9-ADC1F1457D59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280CE56-29CD-4A99-AE1E-D1E65C36A04C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40E0820-A5C9-4425-B8A3-3F4DAC4E4C09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3A07099-4777-48CB-B447-A2ADC8996694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DCFFA5F-B879-4BF7-94F4-B988C1F1BBCE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2FD3BF9-5AA4-406F-902C-532F0E8A3D5C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B536F5C-1B52-4961-8E8E-4D75BC4101E6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179E1DC-3666-411A-BD49-8CA4E0AF052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48C09B5-3271-4467-9F4D-E844A9F72AEE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7C8D807-E23E-4691-A645-37FCCC547163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859FAFF-33F8-4554-9308-252D81B75754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E9AED4F-8D2A-419C-860F-3CEF10030D2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97CF880-D1D6-43E1-BC66-1FB1E6926052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EB66AA6-40D9-C03E-C24A-18A444C29B0A}"/>
              </a:ext>
            </a:extLst>
          </p:cNvPr>
          <p:cNvSpPr/>
          <p:nvPr/>
        </p:nvSpPr>
        <p:spPr>
          <a:xfrm>
            <a:off x="5554000" y="2767280"/>
            <a:ext cx="488787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latin typeface="Comic Sans MS" panose="030F0702030302020204" pitchFamily="66" charset="0"/>
                <a:cs typeface="Arial" panose="020B0604020202020204" pitchFamily="34" charset="0"/>
              </a:rPr>
              <a:t>Let’s talk.</a:t>
            </a:r>
          </a:p>
        </p:txBody>
      </p:sp>
    </p:spTree>
    <p:extLst>
      <p:ext uri="{BB962C8B-B14F-4D97-AF65-F5344CB8AC3E}">
        <p14:creationId xmlns:p14="http://schemas.microsoft.com/office/powerpoint/2010/main" val="32616956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6594" y="-147666"/>
            <a:ext cx="11298446" cy="7316598"/>
          </a:xfrm>
          <a:prstGeom prst="rect">
            <a:avLst/>
          </a:prstGeom>
        </p:spPr>
      </p:pic>
      <p:pic>
        <p:nvPicPr>
          <p:cNvPr id="1026" name="Picture 2" descr="https://media.istockphoto.com/vectors/boy-and-girl-working-together-vector-id496602642?k=6&amp;m=496602642&amp;s=612x612&amp;w=0&amp;h=saHsx01aAkfxcGrIqWPN_VGw51a7fFojcsegxzcG42k=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513" y="3684253"/>
            <a:ext cx="4106379" cy="336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684037" y="792510"/>
            <a:ext cx="4246777" cy="2236304"/>
          </a:xfrm>
          <a:prstGeom prst="wedgeRoundRectCallout">
            <a:avLst>
              <a:gd name="adj1" fmla="val 44456"/>
              <a:gd name="adj2" fmla="val 75285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Why does he / she like _______?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5842470" y="1212442"/>
            <a:ext cx="5495827" cy="1762816"/>
          </a:xfrm>
          <a:prstGeom prst="wedgeRoundRectCallout">
            <a:avLst>
              <a:gd name="adj1" fmla="val -39120"/>
              <a:gd name="adj2" fmla="val 8968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Because he / she thinks ______. </a:t>
            </a:r>
          </a:p>
        </p:txBody>
      </p:sp>
    </p:spTree>
    <p:extLst>
      <p:ext uri="{BB962C8B-B14F-4D97-AF65-F5344CB8AC3E}">
        <p14:creationId xmlns:p14="http://schemas.microsoft.com/office/powerpoint/2010/main" val="36733535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488" y="2186106"/>
            <a:ext cx="2009775" cy="27153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02E58F-FE6C-4570-9DE2-F2F347309833}"/>
              </a:ext>
            </a:extLst>
          </p:cNvPr>
          <p:cNvSpPr txBox="1"/>
          <p:nvPr/>
        </p:nvSpPr>
        <p:spPr>
          <a:xfrm>
            <a:off x="5855321" y="-133196"/>
            <a:ext cx="185278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2005_iannnnnMTV" panose="02000000000000000000" pitchFamily="2" charset="0"/>
                <a:cs typeface="2005_iannnnnMTV" panose="02000000000000000000" pitchFamily="2" charset="0"/>
              </a:rPr>
              <a:t>05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6A0AEE-56AB-4F3E-89BE-08FBBCDA22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09686" y="2443243"/>
            <a:ext cx="9739871" cy="177623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D4CF322-18BD-47B7-AE86-5CA7416C451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E5AFC9-E9FE-44E7-8712-121EC837B943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26007E3-99BB-43D3-9E27-2FC35384E991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21F91D5-8B5B-4C0F-B1B0-8968E062EFBA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B068363-831C-4676-A9B0-7E83B21E805C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3429B99-1E61-44B9-A405-D88F5C54A479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F28BF7C-4071-4E21-A119-9FC5E6A9A635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3ADC06F-55DF-44D2-856F-E5B26C05F285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2A03FE67-CFD0-4CD5-BF98-32D897E7182B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7FD298C-827A-4F8E-8A56-D4CD3EC64742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D15F772-07B9-4510-A51F-3EC956B41CF2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F3B760E8-C497-40C4-AF25-A7612691204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B833B02A-BBC5-4569-B4FC-EB8DE7E66EB0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6252DCA9-8D1F-400B-BDF7-C94D568FC62B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74B39112-42D4-4D8F-AAD3-8B71FB92D605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1081B074-6FE2-4029-8261-FD9440534A38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A073BC5-DA6A-48AD-AB4F-B2DCE2AD5A01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A0486E1-DE7C-4117-9198-F1134AE40728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4F6EFBB-0E75-4384-A469-E24D097E617C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A4E6F48-43FC-4664-904D-86D6ADD30609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99C7CA4-D144-4F21-9BE3-5547F0901C24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B20D5B7-5EBE-468F-8634-064CBD6BCF3B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6C969CE-04CF-46B5-B3A9-31BB8A259851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E8C2D35A-9872-4FFB-8289-15E8896854A5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E32A2A9A-A5E3-46C0-A473-C1374D0C20EA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B8F77EB-6977-4DB6-9444-BF06C1C56325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1F3822B-B495-4B85-8863-67ED9139F83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F70A98E-CA08-427F-9DB0-F5A86F292D1E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88A798C-193A-4C8F-9B80-0328FB7940CC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742726B-58C3-44FF-9F94-FC6EDB810811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A30BFF2-EC96-49C5-9860-6B00F8F1092C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836D565-ACF4-492D-A011-4FA4BBF420FC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43C933B-A51E-47EE-81B1-2669EA21BC48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6ABD2CC-6EF8-47A6-A78F-0148C22628AB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E3A8B0-2829-4264-A9E4-4787F97708DA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4589856-2FEC-42DA-9CA1-F9228B5DEF0A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D5A5C38-9795-40FA-B84C-93F74FA4D975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0644970-555B-41D7-A961-0295629D4BCB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F04F68A-7E95-45DF-AAF2-078DC36F8D5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A58953F-2D00-4F25-91D6-3555F020772E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C17C4F-E451-4069-AE68-0889FFC2FE3A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7457CFC-3D51-4DF2-A420-5244D161102F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BA459EB-71C0-40CB-88E2-FE986B63726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4219A3A-E579-4F20-8255-12DF0C472E9D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0A2C79F-6C7D-4B09-A7C6-5A06A59A190F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D701FDC-B3A1-4796-9D57-AA478B9ACEB7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02057FA-C11D-40BB-9BD7-EAAF0684468B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E469F65-1902-4136-8AEC-8CDCE458808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3356B26-C709-4BD5-BDB8-EF8E3A3E3767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BE09FD6-C1E8-493E-8D97-D067240B0487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E77B474-B150-405C-8FF8-C01C44E84D3F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5D9B179-9B9E-427C-BEE9-ADC1F1457D59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280CE56-29CD-4A99-AE1E-D1E65C36A04C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40E0820-A5C9-4425-B8A3-3F4DAC4E4C09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3A07099-4777-48CB-B447-A2ADC8996694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DCFFA5F-B879-4BF7-94F4-B988C1F1BBCE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2FD3BF9-5AA4-406F-902C-532F0E8A3D5C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B536F5C-1B52-4961-8E8E-4D75BC4101E6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179E1DC-3666-411A-BD49-8CA4E0AF052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48C09B5-3271-4467-9F4D-E844A9F72AEE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7C8D807-E23E-4691-A645-37FCCC547163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859FAFF-33F8-4554-9308-252D81B75754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E9AED4F-8D2A-419C-860F-3CEF10030D2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97CF880-D1D6-43E1-BC66-1FB1E6926052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EB66AA6-40D9-C03E-C24A-18A444C29B0A}"/>
              </a:ext>
            </a:extLst>
          </p:cNvPr>
          <p:cNvSpPr/>
          <p:nvPr/>
        </p:nvSpPr>
        <p:spPr>
          <a:xfrm>
            <a:off x="2951579" y="2732579"/>
            <a:ext cx="909896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n-US" sz="6600" dirty="0">
                <a:latin typeface="Sitka Text Semibold" pitchFamily="2" charset="0"/>
                <a:cs typeface="Arial" panose="020B0604020202020204" pitchFamily="34" charset="0"/>
              </a:rPr>
              <a:t>Fun corner &amp; Wrap-up</a:t>
            </a:r>
          </a:p>
        </p:txBody>
      </p:sp>
    </p:spTree>
    <p:extLst>
      <p:ext uri="{BB962C8B-B14F-4D97-AF65-F5344CB8AC3E}">
        <p14:creationId xmlns:p14="http://schemas.microsoft.com/office/powerpoint/2010/main" val="24275218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A367CDBC-FA93-48D4-A3CB-7195DDE9B1B2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B62E034-A6C1-48F6-9947-2BEBA29620D9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1650542B-97E3-4429-83A0-B79E374A4037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0C4B75E5-4040-4F18-B9E1-4C95E4261CFB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E6374B3-E272-4296-8774-E644C096EE7C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B42BBA4-0FC1-4E6C-87D6-08428028DC3E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3A18B4C-20C1-405E-BDEB-FA383F36AA46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F2E6E77-D3FF-4C08-9481-596C0479D28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A5A9E20-9A03-475F-9724-B868847B7FC5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8B0D57A-6B07-4260-B0FA-1E17A34030EB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A0424CE0-A33E-40CB-8C4C-D02006C4EEC3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FF10188-6062-4AD8-B714-1E1190EF6FB9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052F759-1AFD-4F6D-BD5D-900D6895DE24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085F2C2-0C37-4455-887F-41D7FB3DE9E3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19338AA-B6B6-4A9E-A8F7-0312604151F6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9DFD6F3-D79C-45B5-A13E-9C53564C3590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4A4CEFD-685F-4F01-9703-E628C82818B6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A5A7F87-3501-4C28-A3FF-F8D745601F3D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F151C8C-E1EF-4109-9497-B1308B92FE92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9A627AA-CFB3-4C7D-8EE9-31021CB241F0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FFEAB84-D5A2-47FE-AC76-232E78117A0D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B7EAFD8-7C67-4A37-8CC8-ABD985300712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F663C86-348B-4C0E-A587-5A597467D9B8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565E6EB-418C-4803-A83C-12F2370D093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513522B0-B790-45D5-BDE6-41F162019CBE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7B84EF3-07BF-4627-AC7C-8C84FC42F82D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F89F005-9440-48C6-AC61-66818FC86FA5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CD7499FC-61D4-468A-BA2D-1D8C09748752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2C88CBE-8ADA-46EE-A0C2-FF5386F5BE34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DFAED97-C90A-49D6-91E0-2BC8848CD94D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F8C3857-3CBA-4FA0-8911-613F3E0AE2AE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311A030-6A26-4035-8E2E-4FB249078608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07140254-2E84-4341-BACE-6CBD3D37BC2F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D775B5B-904B-415D-BB56-0947EB60B0AD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3447D79-D0AC-4372-9723-541DE810EF61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DF832C65-B2BE-463F-8B38-62D708CA3A9B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C31DBD24-5BFA-45D6-B460-2C95BFA5B170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D07557C-20DF-4AEE-ADA8-1D3BE41D241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BA5650F0-66D4-470E-B3DB-7B5301D2605D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A9A79FB-79C0-4E2F-9C03-9AE37A0C02F2}"/>
              </a:ext>
            </a:extLst>
          </p:cNvPr>
          <p:cNvGrpSpPr/>
          <p:nvPr/>
        </p:nvGrpSpPr>
        <p:grpSpPr>
          <a:xfrm>
            <a:off x="11827832" y="1933041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479CE01-3583-413A-9610-442E763FCEEF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1ADC2DEE-1725-4EB8-8481-E1BCE369AA88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792918D5-95BC-4EEA-BFD1-F77913812772}"/>
              </a:ext>
            </a:extLst>
          </p:cNvPr>
          <p:cNvSpPr/>
          <p:nvPr/>
        </p:nvSpPr>
        <p:spPr>
          <a:xfrm>
            <a:off x="1831762" y="591737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3F80F893-CDBA-4110-9BEE-069489800895}"/>
              </a:ext>
            </a:extLst>
          </p:cNvPr>
          <p:cNvSpPr/>
          <p:nvPr/>
        </p:nvSpPr>
        <p:spPr>
          <a:xfrm>
            <a:off x="9040379" y="6474674"/>
            <a:ext cx="3243320" cy="490608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2D74868-C0A2-458C-99CF-B37CFA63B019}"/>
              </a:ext>
            </a:extLst>
          </p:cNvPr>
          <p:cNvGrpSpPr/>
          <p:nvPr/>
        </p:nvGrpSpPr>
        <p:grpSpPr>
          <a:xfrm>
            <a:off x="748700" y="4605418"/>
            <a:ext cx="1115360" cy="1891197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BE297FE-AC16-40AA-95B3-4AD147D16353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BF778E9-B3E3-4DAB-A7D0-A337F76C2DCD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90EE36F0-BE52-46A5-9A46-0832057F2133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6846CEB0-5670-4260-8DB5-D27517749722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FB0B735-50CD-469F-B599-75AFEF5D2F35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C38FB02D-751A-41DD-B9DD-EF2CCD77A89A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8B47A980-044E-4F84-9A2B-3538AD8798FC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E5EAD9F0-E193-4B56-94F6-8DBD0A610CB9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711A6670-74C9-4B15-B142-6A88724E57F8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ACD0EAB3-E8AE-4A06-B7A4-FBDD48DF7FD8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AC18F439-EC96-4438-BD09-81EC3C9F79DD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3E016FFC-A9FD-48A9-85C6-73189F865D90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F2C9BEA-CB39-43EC-9A99-E98E5B97284E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5F3F57E-A712-4CDF-A524-53AEEA293A9B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9B75A64-D4FD-4FB0-919F-6689B97C2339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0DBA6EB3-EEE3-44CC-97BA-6644421B11A9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1FB7DC2-EBD1-4713-AA6A-8EB5F2AF770C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57033152-4D77-4B2F-8D4A-5F70D9D0AAE4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205BD9EB-E862-42AD-A7C8-2DFD0D932DBC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5ECAC742-C5AA-486A-B14A-B21A0D1C0A0F}"/>
              </a:ext>
            </a:extLst>
          </p:cNvPr>
          <p:cNvSpPr txBox="1"/>
          <p:nvPr/>
        </p:nvSpPr>
        <p:spPr>
          <a:xfrm>
            <a:off x="-926895" y="1621612"/>
            <a:ext cx="94316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dirty="0">
                <a:latin typeface="Comic Sans MS" panose="030F0702030302020204" pitchFamily="66" charset="0"/>
                <a:cs typeface="2005_iannnnnMTV" panose="02000000000000000000" pitchFamily="2" charset="0"/>
              </a:rPr>
              <a:t>Warm-up &amp; Review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F402E2D-360E-42FA-9122-A831850CCC59}"/>
              </a:ext>
            </a:extLst>
          </p:cNvPr>
          <p:cNvSpPr txBox="1"/>
          <p:nvPr/>
        </p:nvSpPr>
        <p:spPr>
          <a:xfrm>
            <a:off x="2540671" y="3452255"/>
            <a:ext cx="78273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dirty="0">
                <a:latin typeface="Comic Sans MS" panose="030F0702030302020204" pitchFamily="66" charset="0"/>
                <a:cs typeface="2005_iannnnnMTV" panose="02000000000000000000" pitchFamily="2" charset="0"/>
              </a:rPr>
              <a:t>Listen, point and say.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50229BBD-3F36-4052-906B-3D4655AB3388}"/>
              </a:ext>
            </a:extLst>
          </p:cNvPr>
          <p:cNvSpPr txBox="1"/>
          <p:nvPr/>
        </p:nvSpPr>
        <p:spPr>
          <a:xfrm>
            <a:off x="2785774" y="2584167"/>
            <a:ext cx="83400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omic Sans MS" panose="030F0702030302020204" pitchFamily="66" charset="0"/>
                <a:cs typeface="2005_iannnnnMTV" panose="02000000000000000000" pitchFamily="2" charset="0"/>
              </a:rPr>
              <a:t>Look, listen and repeat. 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0F1DDC7-7192-4DCA-B999-543CCAF5B30C}"/>
              </a:ext>
            </a:extLst>
          </p:cNvPr>
          <p:cNvSpPr txBox="1"/>
          <p:nvPr/>
        </p:nvSpPr>
        <p:spPr>
          <a:xfrm>
            <a:off x="3958951" y="4432576"/>
            <a:ext cx="73728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omic Sans MS" panose="030F0702030302020204" pitchFamily="66" charset="0"/>
                <a:cs typeface="2005_iannnnnMTV" panose="02000000000000000000" pitchFamily="2" charset="0"/>
              </a:rPr>
              <a:t>Let’s talk.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CF092AFB-4A70-4BDA-AE2F-53F55AEC2C93}"/>
              </a:ext>
            </a:extLst>
          </p:cNvPr>
          <p:cNvSpPr txBox="1"/>
          <p:nvPr/>
        </p:nvSpPr>
        <p:spPr>
          <a:xfrm>
            <a:off x="2095640" y="324105"/>
            <a:ext cx="79387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Table of contents</a:t>
            </a: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1A73EB0D-EEBB-453E-9AFB-CB68E4CD0C0A}"/>
              </a:ext>
            </a:extLst>
          </p:cNvPr>
          <p:cNvGrpSpPr/>
          <p:nvPr/>
        </p:nvGrpSpPr>
        <p:grpSpPr>
          <a:xfrm>
            <a:off x="10243001" y="660990"/>
            <a:ext cx="1864191" cy="1403213"/>
            <a:chOff x="5337376" y="3832625"/>
            <a:chExt cx="1864191" cy="1403213"/>
          </a:xfrm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BB6A5BB8-F907-4BBB-AADC-504A93B310B1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98D97978-0947-40A4-AE6E-7FB1C852730B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06968256-2BD2-4CCF-887C-993B9CF0FF8E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361E70FA-47C8-4543-9E39-91E9CF9B03CC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818EE7EA-0A24-430F-86B1-FF161650B266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B61A84EE-4DF9-45C5-A1DD-3E5FEEA2B150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8DB0D00A-3490-4233-8ED9-5F57538FC984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C366B2D1-F613-4206-B1C4-D955B1D9775C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248752E1-50A7-4C2C-8831-302D6463FDEB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B25B6721-4F91-482B-85CB-EBE656EF0EE7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6EBFC927-3CF2-4714-9EB3-871F5CDC3D79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D5CF856-B8D8-4B7F-A110-380030DA8AA0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FDDB70DA-31B6-4E04-AE1D-44091E0CAAD9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9CA86904-08C9-4D9B-AE96-C363F77A7567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22690971-5282-4863-B396-27AEB2290772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6E8522C8-FF57-4A5D-84C9-91FEEC14DC0C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30EEBDC7-820F-494C-99C4-2BCC89C0BA7A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7FD65F29-36F1-44D5-96E9-65F67D7E481C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0FA2FE52-910A-4DAA-8EB2-693440398CE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F3671A1B-141B-4FFE-B59E-B6E846082548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B10674C4-83EB-49A7-A16A-0511D6B63885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50EECF9C-4782-4385-8E09-0E687A12A2AC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26C82B19-B755-4083-A83F-327B36DAF3E6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A27659F-DD3F-4809-A7A2-8CB32B4EDAC8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D2E055AA-63DF-498F-BEBA-8453083D0715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B05CAE51-C085-4AD4-9A2E-102AB363456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D677C0D7-1C2F-48B7-921E-FA8BA2A3DB91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F863915D-79FA-458D-BF9F-B8F52F95B678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D5A559EE-5BFF-4DE0-AD6D-B6EEB14CCDFB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4F133201-CC67-40CE-B92A-DC1471D067C0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02692D1B-16B9-4EA5-8916-ED3C462827F2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2093A2C6-4966-4E91-9964-67941AE7363D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31541E98-D952-4A11-B71A-A9109933DF30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46267E4B-0B00-4F13-8E40-4D6F0B9AFC43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364CD4ED-15C5-48DF-BCFB-F1E3D306FE2F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4F26D21A-CEFB-445F-B1E4-ED1202CBA3BF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24188675-5BA5-43EF-B4FD-F3965AFC7201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17198281-96DF-4E13-A764-4E45D08BC0FB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D037D20E-601C-448E-9EA2-E891BFB57C4E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7BA8F7CA-4EA1-4A33-B1DC-5071A4F3EBCC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5868C3D5-8D34-4BB0-A00A-32566DF80C3B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5BAFD229-54DB-410E-9061-0DB28E2DF891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29" name="TextBox 128">
            <a:extLst>
              <a:ext uri="{FF2B5EF4-FFF2-40B4-BE49-F238E27FC236}">
                <a16:creationId xmlns:a16="http://schemas.microsoft.com/office/drawing/2014/main" id="{A135A2D5-8BC3-6956-6E39-260B23265DE5}"/>
              </a:ext>
            </a:extLst>
          </p:cNvPr>
          <p:cNvSpPr txBox="1"/>
          <p:nvPr/>
        </p:nvSpPr>
        <p:spPr>
          <a:xfrm>
            <a:off x="4526731" y="5406595"/>
            <a:ext cx="79957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omic Sans MS" panose="030F0702030302020204" pitchFamily="66" charset="0"/>
                <a:cs typeface="2005_iannnnnMTV" panose="02000000000000000000" pitchFamily="2" charset="0"/>
              </a:rPr>
              <a:t>Fun</a:t>
            </a:r>
            <a:r>
              <a:rPr lang="en-US" sz="5400" dirty="0">
                <a:solidFill>
                  <a:srgbClr val="009B93"/>
                </a:solidFill>
                <a:latin typeface="Comic Sans MS" panose="030F0702030302020204" pitchFamily="66" charset="0"/>
                <a:cs typeface="2005_iannnnnMTV" panose="02000000000000000000" pitchFamily="2" charset="0"/>
              </a:rPr>
              <a:t> </a:t>
            </a:r>
            <a:r>
              <a:rPr lang="en-US" sz="5400" dirty="0">
                <a:latin typeface="Comic Sans MS" panose="030F0702030302020204" pitchFamily="66" charset="0"/>
                <a:cs typeface="2005_iannnnnMTV" panose="02000000000000000000" pitchFamily="2" charset="0"/>
              </a:rPr>
              <a:t>corner &amp; Wrap-up</a:t>
            </a:r>
          </a:p>
        </p:txBody>
      </p:sp>
      <p:pic>
        <p:nvPicPr>
          <p:cNvPr id="131" name="Graphic 130">
            <a:extLst>
              <a:ext uri="{FF2B5EF4-FFF2-40B4-BE49-F238E27FC236}">
                <a16:creationId xmlns:a16="http://schemas.microsoft.com/office/drawing/2014/main" id="{EA274A9B-425E-39A2-85D6-343DD67A96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53651" y="1554514"/>
            <a:ext cx="974627" cy="944170"/>
          </a:xfrm>
          <a:prstGeom prst="rect">
            <a:avLst/>
          </a:prstGeom>
        </p:spPr>
      </p:pic>
      <p:sp>
        <p:nvSpPr>
          <p:cNvPr id="132" name="TextBox 131">
            <a:extLst>
              <a:ext uri="{FF2B5EF4-FFF2-40B4-BE49-F238E27FC236}">
                <a16:creationId xmlns:a16="http://schemas.microsoft.com/office/drawing/2014/main" id="{CE108CEC-059E-F3BC-B0B3-1E6AD8F6F16B}"/>
              </a:ext>
            </a:extLst>
          </p:cNvPr>
          <p:cNvSpPr txBox="1"/>
          <p:nvPr/>
        </p:nvSpPr>
        <p:spPr>
          <a:xfrm>
            <a:off x="1483879" y="1461851"/>
            <a:ext cx="10397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2005_iannnnnMTV" panose="02000000000000000000" pitchFamily="2" charset="0"/>
                <a:cs typeface="2005_iannnnnMTV" panose="02000000000000000000" pitchFamily="2" charset="0"/>
              </a:rPr>
              <a:t>01</a:t>
            </a:r>
          </a:p>
        </p:txBody>
      </p:sp>
      <p:pic>
        <p:nvPicPr>
          <p:cNvPr id="133" name="Graphic 132">
            <a:extLst>
              <a:ext uri="{FF2B5EF4-FFF2-40B4-BE49-F238E27FC236}">
                <a16:creationId xmlns:a16="http://schemas.microsoft.com/office/drawing/2014/main" id="{0EF438BB-32FE-A8B9-793F-8B14A6CDCA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80392" y="2601267"/>
            <a:ext cx="974627" cy="944170"/>
          </a:xfrm>
          <a:prstGeom prst="rect">
            <a:avLst/>
          </a:prstGeom>
        </p:spPr>
      </p:pic>
      <p:sp>
        <p:nvSpPr>
          <p:cNvPr id="134" name="TextBox 133">
            <a:extLst>
              <a:ext uri="{FF2B5EF4-FFF2-40B4-BE49-F238E27FC236}">
                <a16:creationId xmlns:a16="http://schemas.microsoft.com/office/drawing/2014/main" id="{E2E73391-EC4D-EF69-E008-20D76F5B783A}"/>
              </a:ext>
            </a:extLst>
          </p:cNvPr>
          <p:cNvSpPr txBox="1"/>
          <p:nvPr/>
        </p:nvSpPr>
        <p:spPr>
          <a:xfrm>
            <a:off x="1831762" y="2530104"/>
            <a:ext cx="10397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2005_iannnnnMTV" panose="02000000000000000000" pitchFamily="2" charset="0"/>
                <a:cs typeface="2005_iannnnnMTV" panose="02000000000000000000" pitchFamily="2" charset="0"/>
              </a:rPr>
              <a:t>02</a:t>
            </a:r>
          </a:p>
        </p:txBody>
      </p:sp>
      <p:pic>
        <p:nvPicPr>
          <p:cNvPr id="135" name="Graphic 134">
            <a:extLst>
              <a:ext uri="{FF2B5EF4-FFF2-40B4-BE49-F238E27FC236}">
                <a16:creationId xmlns:a16="http://schemas.microsoft.com/office/drawing/2014/main" id="{7F702000-C642-03C2-4E79-2098680680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09613" y="3575765"/>
            <a:ext cx="974627" cy="944170"/>
          </a:xfrm>
          <a:prstGeom prst="rect">
            <a:avLst/>
          </a:prstGeom>
        </p:spPr>
      </p:pic>
      <p:sp>
        <p:nvSpPr>
          <p:cNvPr id="136" name="TextBox 135">
            <a:extLst>
              <a:ext uri="{FF2B5EF4-FFF2-40B4-BE49-F238E27FC236}">
                <a16:creationId xmlns:a16="http://schemas.microsoft.com/office/drawing/2014/main" id="{8157C555-4FB0-BC22-53AE-C705B594A80B}"/>
              </a:ext>
            </a:extLst>
          </p:cNvPr>
          <p:cNvSpPr txBox="1"/>
          <p:nvPr/>
        </p:nvSpPr>
        <p:spPr>
          <a:xfrm>
            <a:off x="2487340" y="3453434"/>
            <a:ext cx="10397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2005_iannnnnMTV" panose="02000000000000000000" pitchFamily="2" charset="0"/>
                <a:cs typeface="2005_iannnnnMTV" panose="02000000000000000000" pitchFamily="2" charset="0"/>
              </a:rPr>
              <a:t>03</a:t>
            </a:r>
          </a:p>
        </p:txBody>
      </p:sp>
      <p:pic>
        <p:nvPicPr>
          <p:cNvPr id="137" name="Graphic 136">
            <a:extLst>
              <a:ext uri="{FF2B5EF4-FFF2-40B4-BE49-F238E27FC236}">
                <a16:creationId xmlns:a16="http://schemas.microsoft.com/office/drawing/2014/main" id="{895D786B-2CF2-4715-CBBF-DB75B227CA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10369" y="4541272"/>
            <a:ext cx="974627" cy="944170"/>
          </a:xfrm>
          <a:prstGeom prst="rect">
            <a:avLst/>
          </a:prstGeom>
        </p:spPr>
      </p:pic>
      <p:sp>
        <p:nvSpPr>
          <p:cNvPr id="138" name="TextBox 137">
            <a:extLst>
              <a:ext uri="{FF2B5EF4-FFF2-40B4-BE49-F238E27FC236}">
                <a16:creationId xmlns:a16="http://schemas.microsoft.com/office/drawing/2014/main" id="{46B814EC-0607-478D-6A56-16D832676E45}"/>
              </a:ext>
            </a:extLst>
          </p:cNvPr>
          <p:cNvSpPr txBox="1"/>
          <p:nvPr/>
        </p:nvSpPr>
        <p:spPr>
          <a:xfrm>
            <a:off x="2981782" y="4422257"/>
            <a:ext cx="10397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2005_iannnnnMTV" panose="02000000000000000000" pitchFamily="2" charset="0"/>
                <a:cs typeface="2005_iannnnnMTV" panose="02000000000000000000" pitchFamily="2" charset="0"/>
              </a:rPr>
              <a:t>04</a:t>
            </a:r>
          </a:p>
        </p:txBody>
      </p:sp>
      <p:pic>
        <p:nvPicPr>
          <p:cNvPr id="139" name="Graphic 138">
            <a:extLst>
              <a:ext uri="{FF2B5EF4-FFF2-40B4-BE49-F238E27FC236}">
                <a16:creationId xmlns:a16="http://schemas.microsoft.com/office/drawing/2014/main" id="{CAFFF328-A20E-2911-3FEF-8CCB697A0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71821" y="5530504"/>
            <a:ext cx="974627" cy="944170"/>
          </a:xfrm>
          <a:prstGeom prst="rect">
            <a:avLst/>
          </a:prstGeom>
        </p:spPr>
      </p:pic>
      <p:sp>
        <p:nvSpPr>
          <p:cNvPr id="140" name="TextBox 139">
            <a:extLst>
              <a:ext uri="{FF2B5EF4-FFF2-40B4-BE49-F238E27FC236}">
                <a16:creationId xmlns:a16="http://schemas.microsoft.com/office/drawing/2014/main" id="{BFD98983-24F0-42D3-AE04-20F232E72E89}"/>
              </a:ext>
            </a:extLst>
          </p:cNvPr>
          <p:cNvSpPr txBox="1"/>
          <p:nvPr/>
        </p:nvSpPr>
        <p:spPr>
          <a:xfrm>
            <a:off x="3552104" y="5453267"/>
            <a:ext cx="10397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2005_iannnnnMTV" panose="02000000000000000000" pitchFamily="2" charset="0"/>
                <a:cs typeface="2005_iannnnnMTV" panose="02000000000000000000" pitchFamily="2" charset="0"/>
              </a:rPr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27949397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Angry Birds&amp;#39; Series In Development At Netflix – The Feature Presentation">
            <a:extLst>
              <a:ext uri="{FF2B5EF4-FFF2-40B4-BE49-F238E27FC236}">
                <a16:creationId xmlns:a16="http://schemas.microsoft.com/office/drawing/2014/main" id="{3F99226B-EA8B-C94B-8D7A-A927753D2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9" descr="angry birds title.png">
            <a:extLst>
              <a:ext uri="{FF2B5EF4-FFF2-40B4-BE49-F238E27FC236}">
                <a16:creationId xmlns:a16="http://schemas.microsoft.com/office/drawing/2014/main" id="{4F21D28B-BA13-B64A-B104-7E82763E90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932" y="-397292"/>
            <a:ext cx="10260013" cy="281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80175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s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群組 85">
            <a:extLst>
              <a:ext uri="{FF2B5EF4-FFF2-40B4-BE49-F238E27FC236}">
                <a16:creationId xmlns:a16="http://schemas.microsoft.com/office/drawing/2014/main" id="{257E06B3-E351-F442-8A18-6F7043D75E3C}"/>
              </a:ext>
            </a:extLst>
          </p:cNvPr>
          <p:cNvGrpSpPr>
            <a:grpSpLocks/>
          </p:cNvGrpSpPr>
          <p:nvPr/>
        </p:nvGrpSpPr>
        <p:grpSpPr bwMode="auto">
          <a:xfrm>
            <a:off x="55019" y="0"/>
            <a:ext cx="12136981" cy="6858000"/>
            <a:chOff x="-428625" y="0"/>
            <a:chExt cx="9644063" cy="6858000"/>
          </a:xfrm>
        </p:grpSpPr>
        <p:pic>
          <p:nvPicPr>
            <p:cNvPr id="20553" name="Sky" descr="N:\NET\Agry Birds\Angry Textures\INGAME_SKIES_1.png">
              <a:extLst>
                <a:ext uri="{FF2B5EF4-FFF2-40B4-BE49-F238E27FC236}">
                  <a16:creationId xmlns:a16="http://schemas.microsoft.com/office/drawing/2014/main" id="{57FE9DC4-FF65-FE48-98A6-740560358B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427" r="4964" b="72510"/>
            <a:stretch>
              <a:fillRect/>
            </a:stretch>
          </p:blipFill>
          <p:spPr bwMode="auto">
            <a:xfrm>
              <a:off x="-428625" y="0"/>
              <a:ext cx="9572625" cy="5643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54" name="Grass">
              <a:extLst>
                <a:ext uri="{FF2B5EF4-FFF2-40B4-BE49-F238E27FC236}">
                  <a16:creationId xmlns:a16="http://schemas.microsoft.com/office/drawing/2014/main" id="{B4722CCD-A7F3-B64C-931C-B8C95F7E05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>
              <a:fillRect/>
            </a:stretch>
          </p:blipFill>
          <p:spPr bwMode="auto">
            <a:xfrm>
              <a:off x="0" y="4929188"/>
              <a:ext cx="9144000" cy="719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55" name="Concrete Pillar" descr="N:\NET\Agry Birds\Nick's Angry Birds\Images\Building Blocks\Concrete-pillar.png">
              <a:extLst>
                <a:ext uri="{FF2B5EF4-FFF2-40B4-BE49-F238E27FC236}">
                  <a16:creationId xmlns:a16="http://schemas.microsoft.com/office/drawing/2014/main" id="{C55F0F59-1CEA-0340-A1A0-B8C3AC7D1F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4643438"/>
              <a:ext cx="428625" cy="928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56" name="Concrete Pillar" descr="N:\NET\Agry Birds\Nick's Angry Birds\Images\Building Blocks\Concrete-pillar.png">
              <a:extLst>
                <a:ext uri="{FF2B5EF4-FFF2-40B4-BE49-F238E27FC236}">
                  <a16:creationId xmlns:a16="http://schemas.microsoft.com/office/drawing/2014/main" id="{26AAE27C-72AE-A241-AB18-C9A5592615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3500" y="4643438"/>
              <a:ext cx="428625" cy="928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57" name="Concrete Pillar" descr="N:\NET\Agry Birds\Nick's Angry Birds\Images\Building Blocks\Concrete-pillar.png">
              <a:extLst>
                <a:ext uri="{FF2B5EF4-FFF2-40B4-BE49-F238E27FC236}">
                  <a16:creationId xmlns:a16="http://schemas.microsoft.com/office/drawing/2014/main" id="{A7F5E65B-808F-6C42-8913-41C358C6AF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15375" y="4643438"/>
              <a:ext cx="428625" cy="928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58" name="Concrete Pillar" descr="N:\NET\Agry Birds\Nick's Angry Birds\Images\Building Blocks\Concrete-pillar.png">
              <a:extLst>
                <a:ext uri="{FF2B5EF4-FFF2-40B4-BE49-F238E27FC236}">
                  <a16:creationId xmlns:a16="http://schemas.microsoft.com/office/drawing/2014/main" id="{DA670581-C24F-8941-B5F3-2651C47F24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2313" y="4643438"/>
              <a:ext cx="428625" cy="928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59" name="Concrete Pillar" descr="N:\NET\Agry Birds\Nick's Angry Birds\Images\Building Blocks\Concrete-pillar.png">
              <a:extLst>
                <a:ext uri="{FF2B5EF4-FFF2-40B4-BE49-F238E27FC236}">
                  <a16:creationId xmlns:a16="http://schemas.microsoft.com/office/drawing/2014/main" id="{6CC5AF4B-64E9-DB4E-B71A-BF3E16EAA2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3571875"/>
              <a:ext cx="428625" cy="928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60" name="Concrete Pillar" descr="N:\NET\Agry Birds\Nick's Angry Birds\Images\Building Blocks\Concrete-pillar.png">
              <a:extLst>
                <a:ext uri="{FF2B5EF4-FFF2-40B4-BE49-F238E27FC236}">
                  <a16:creationId xmlns:a16="http://schemas.microsoft.com/office/drawing/2014/main" id="{E1F0381F-91A4-2F4A-A683-924C7F9B8C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3500" y="3571875"/>
              <a:ext cx="428625" cy="928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61" name="Concrete Pillar" descr="N:\NET\Agry Birds\Nick's Angry Birds\Images\Building Blocks\Concrete-pillar.png">
              <a:extLst>
                <a:ext uri="{FF2B5EF4-FFF2-40B4-BE49-F238E27FC236}">
                  <a16:creationId xmlns:a16="http://schemas.microsoft.com/office/drawing/2014/main" id="{0D32F4B5-60C1-C64D-9CB5-7A13E61ED2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15375" y="3571875"/>
              <a:ext cx="428625" cy="928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62" name="Dirt" descr="N:\NET\Agry Birds\Angry Textures\INGAME_THEME_GROUND_1.png">
              <a:extLst>
                <a:ext uri="{FF2B5EF4-FFF2-40B4-BE49-F238E27FC236}">
                  <a16:creationId xmlns:a16="http://schemas.microsoft.com/office/drawing/2014/main" id="{DCDA63A7-7C8F-1E42-8C45-CD02DCD379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8625" y="5643563"/>
              <a:ext cx="9572626" cy="1214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63" name="Concrete Pillar" descr="N:\NET\Agry Birds\Nick's Angry Birds\Images\Building Blocks\Concrete-pillar.png">
              <a:extLst>
                <a:ext uri="{FF2B5EF4-FFF2-40B4-BE49-F238E27FC236}">
                  <a16:creationId xmlns:a16="http://schemas.microsoft.com/office/drawing/2014/main" id="{ACDD9AE9-CBE1-1B44-9674-5C56FD5D1C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2313" y="3571875"/>
              <a:ext cx="428625" cy="928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64" name="Catapult" descr="N:\NET\Agry Birds\Nick's Angry Birds\Images\Catapult\catapult.png">
              <a:extLst>
                <a:ext uri="{FF2B5EF4-FFF2-40B4-BE49-F238E27FC236}">
                  <a16:creationId xmlns:a16="http://schemas.microsoft.com/office/drawing/2014/main" id="{26647EA6-D609-EE4F-922D-56236CB895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4313" y="2857500"/>
              <a:ext cx="1065213" cy="2928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65" name="Wooden Plank" descr="N:\NET\Agry Birds\Nick's Angry Birds\Images\Building Blocks\block-wood-horizontal-thin.png">
              <a:extLst>
                <a:ext uri="{FF2B5EF4-FFF2-40B4-BE49-F238E27FC236}">
                  <a16:creationId xmlns:a16="http://schemas.microsoft.com/office/drawing/2014/main" id="{4A8918E9-1B82-994C-9D76-CB89F72953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7563" y="5530850"/>
              <a:ext cx="5857875" cy="18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66" name="Ice PLank" descr="N:\NET\Agry Birds\Nick's Angry Birds\Images\Building Blocks\block-ice-horizontal-thin.png">
              <a:extLst>
                <a:ext uri="{FF2B5EF4-FFF2-40B4-BE49-F238E27FC236}">
                  <a16:creationId xmlns:a16="http://schemas.microsoft.com/office/drawing/2014/main" id="{1E367CBA-1E53-5F43-8D1F-838C1E79A5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4452938"/>
              <a:ext cx="5715000" cy="190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67" name="Concrete Plank" descr="N:\NET\Agry Birds\Nick's Angry Birds\Images\Building Blocks\block-concrete-horizontal-thin.png">
              <a:extLst>
                <a:ext uri="{FF2B5EF4-FFF2-40B4-BE49-F238E27FC236}">
                  <a16:creationId xmlns:a16="http://schemas.microsoft.com/office/drawing/2014/main" id="{235BD056-F6EB-664D-A0DD-0F59636A34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3357563"/>
              <a:ext cx="5715000" cy="190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484" name="Gold Egg" descr="N:\NET\Agry Birds\Nick's Angry Birds\Images\Misc\golden-egg-tilt-left.png">
            <a:extLst>
              <a:ext uri="{FF2B5EF4-FFF2-40B4-BE49-F238E27FC236}">
                <a16:creationId xmlns:a16="http://schemas.microsoft.com/office/drawing/2014/main" id="{52126563-0BD2-9148-8C18-C92B54954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539" y="2668220"/>
            <a:ext cx="571500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Ice Ball 1" descr="N:\NET\Agry Birds\Nick's Angry Birds\Images\Building Blocks\boulder-ice.png">
            <a:extLst>
              <a:ext uri="{FF2B5EF4-FFF2-40B4-BE49-F238E27FC236}">
                <a16:creationId xmlns:a16="http://schemas.microsoft.com/office/drawing/2014/main" id="{639630E1-8DAF-9047-B986-FE7EDE5AC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076" y="4755781"/>
            <a:ext cx="695325" cy="70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23" descr="N:\NET\Agry Birds\Nick's Angry Birds\Images\Misc\food-melon.png">
            <a:extLst>
              <a:ext uri="{FF2B5EF4-FFF2-40B4-BE49-F238E27FC236}">
                <a16:creationId xmlns:a16="http://schemas.microsoft.com/office/drawing/2014/main" id="{DDB74A32-46E4-9646-B543-9C41B1A98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2527" y="2739658"/>
            <a:ext cx="67627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23" descr="N:\NET\Agry Birds\Nick's Angry Birds\Images\Misc\food-melon.png">
            <a:extLst>
              <a:ext uri="{FF2B5EF4-FFF2-40B4-BE49-F238E27FC236}">
                <a16:creationId xmlns:a16="http://schemas.microsoft.com/office/drawing/2014/main" id="{A929AEA7-28DB-474C-A1E7-F6FB24D2B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2527" y="4900246"/>
            <a:ext cx="67627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23" descr="N:\NET\Agry Birds\Nick's Angry Birds\Images\Misc\food-melon.png">
            <a:extLst>
              <a:ext uri="{FF2B5EF4-FFF2-40B4-BE49-F238E27FC236}">
                <a16:creationId xmlns:a16="http://schemas.microsoft.com/office/drawing/2014/main" id="{A4F677F2-0195-BA41-BD05-3D91317DA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189" y="6308358"/>
            <a:ext cx="67627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Gold Egg (points)" descr="N:\NET\Agry Birds\Nick's Angry Birds\Images\Misc\golden-egg-tilt-left.png">
            <a:extLst>
              <a:ext uri="{FF2B5EF4-FFF2-40B4-BE49-F238E27FC236}">
                <a16:creationId xmlns:a16="http://schemas.microsoft.com/office/drawing/2014/main" id="{49EDC42F-D7EF-B74D-86BC-7EFCE14E7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427" y="5960695"/>
            <a:ext cx="571500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Ice Ball (points)" descr="N:\NET\Agry Birds\Nick's Angry Birds\Images\Building Blocks\boulder-ice.png">
            <a:extLst>
              <a:ext uri="{FF2B5EF4-FFF2-40B4-BE49-F238E27FC236}">
                <a16:creationId xmlns:a16="http://schemas.microsoft.com/office/drawing/2014/main" id="{D62E14A4-8326-564D-96D6-E50CD014F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628" y="5746383"/>
            <a:ext cx="428625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Picture 17" descr="N:\NET\Agry Birds\Nick's Angry Birds\Images\Misc\Egg.png">
            <a:extLst>
              <a:ext uri="{FF2B5EF4-FFF2-40B4-BE49-F238E27FC236}">
                <a16:creationId xmlns:a16="http://schemas.microsoft.com/office/drawing/2014/main" id="{81B9643B-5E29-CC4B-8B1D-89818510B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440" y="6336931"/>
            <a:ext cx="466725" cy="552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Picture 17" descr="N:\NET\Agry Birds\Nick's Angry Birds\Images\Misc\Egg.png">
            <a:extLst>
              <a:ext uri="{FF2B5EF4-FFF2-40B4-BE49-F238E27FC236}">
                <a16:creationId xmlns:a16="http://schemas.microsoft.com/office/drawing/2014/main" id="{C03D6A1B-8417-CB4D-B2DF-41C680DE2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9640" y="3892181"/>
            <a:ext cx="466725" cy="552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3" name="Picture 17" descr="N:\NET\Agry Birds\Nick's Angry Birds\Images\Misc\Egg.png">
            <a:extLst>
              <a:ext uri="{FF2B5EF4-FFF2-40B4-BE49-F238E27FC236}">
                <a16:creationId xmlns:a16="http://schemas.microsoft.com/office/drawing/2014/main" id="{25C28CF1-2B28-D74F-8062-C672D82AE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1440" y="3889007"/>
            <a:ext cx="466725" cy="552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4" name="Picture 6" descr="N:\NET\Agry Birds\Nick's Angry Birds\Images\Misc\3-eggs.png">
            <a:extLst>
              <a:ext uri="{FF2B5EF4-FFF2-40B4-BE49-F238E27FC236}">
                <a16:creationId xmlns:a16="http://schemas.microsoft.com/office/drawing/2014/main" id="{AB23ED63-0369-4E4E-B42F-BE4DF06CA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302" y="2668220"/>
            <a:ext cx="100012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5" name="Picture 6" descr="N:\NET\Agry Birds\Nick's Angry Birds\Images\Misc\3-eggs.png">
            <a:extLst>
              <a:ext uri="{FF2B5EF4-FFF2-40B4-BE49-F238E27FC236}">
                <a16:creationId xmlns:a16="http://schemas.microsoft.com/office/drawing/2014/main" id="{08D8777B-5670-E042-88B4-C2558857E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615" y="3676282"/>
            <a:ext cx="100012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Concrete Block 1">
            <a:extLst>
              <a:ext uri="{FF2B5EF4-FFF2-40B4-BE49-F238E27FC236}">
                <a16:creationId xmlns:a16="http://schemas.microsoft.com/office/drawing/2014/main" id="{21430685-E55A-C042-B0A7-5B3C5A2352EB}"/>
              </a:ext>
            </a:extLst>
          </p:cNvPr>
          <p:cNvGrpSpPr>
            <a:grpSpLocks/>
          </p:cNvGrpSpPr>
          <p:nvPr/>
        </p:nvGrpSpPr>
        <p:grpSpPr bwMode="auto">
          <a:xfrm>
            <a:off x="5309915" y="2596783"/>
            <a:ext cx="1857375" cy="1394876"/>
            <a:chOff x="3428992" y="2214554"/>
            <a:chExt cx="1857388" cy="1394349"/>
          </a:xfrm>
        </p:grpSpPr>
        <p:pic>
          <p:nvPicPr>
            <p:cNvPr id="20551" name="Picture 11" descr="N:\NET\Agry Birds\Nick's Angry Birds\Images\Building Blocks\block-concrete-horizontal-fat.png">
              <a:extLst>
                <a:ext uri="{FF2B5EF4-FFF2-40B4-BE49-F238E27FC236}">
                  <a16:creationId xmlns:a16="http://schemas.microsoft.com/office/drawing/2014/main" id="{468B3011-E97B-5345-AB56-405DDC073E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8992" y="2214554"/>
              <a:ext cx="1857388" cy="7858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52" name="文字方塊 36">
              <a:extLst>
                <a:ext uri="{FF2B5EF4-FFF2-40B4-BE49-F238E27FC236}">
                  <a16:creationId xmlns:a16="http://schemas.microsoft.com/office/drawing/2014/main" id="{BC1365DB-A4FC-5748-91AD-6242791E6F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0431" y="2285964"/>
              <a:ext cx="1643075" cy="13229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9pPr>
            </a:lstStyle>
            <a:p>
              <a:pPr algn="ctr" defTabSz="914377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en-US" altLang="zh-CN" sz="4000">
                  <a:solidFill>
                    <a:prstClr val="white"/>
                  </a:solidFill>
                  <a:latin typeface="Comic Sans MS" panose="030F0902030302020204" pitchFamily="66" charset="0"/>
                  <a:cs typeface="Arial"/>
                  <a:sym typeface="Arial"/>
                </a:rPr>
                <a:t>1</a:t>
              </a:r>
              <a:endParaRPr kumimoji="0" lang="zh-TW" altLang="en-US" sz="4000">
                <a:solidFill>
                  <a:prstClr val="white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  <a:p>
              <a:pPr algn="ctr" defTabSz="914377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zh-TW" altLang="en-US" sz="4000">
                <a:solidFill>
                  <a:prstClr val="white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4" name="Concrete Block 2">
            <a:extLst>
              <a:ext uri="{FF2B5EF4-FFF2-40B4-BE49-F238E27FC236}">
                <a16:creationId xmlns:a16="http://schemas.microsoft.com/office/drawing/2014/main" id="{86A59072-CC86-314B-ABE0-C5BD75CB2DD0}"/>
              </a:ext>
            </a:extLst>
          </p:cNvPr>
          <p:cNvGrpSpPr>
            <a:grpSpLocks/>
          </p:cNvGrpSpPr>
          <p:nvPr/>
        </p:nvGrpSpPr>
        <p:grpSpPr bwMode="auto">
          <a:xfrm>
            <a:off x="7238727" y="2603131"/>
            <a:ext cx="1857375" cy="785813"/>
            <a:chOff x="3428992" y="2214554"/>
            <a:chExt cx="1857388" cy="785818"/>
          </a:xfrm>
        </p:grpSpPr>
        <p:pic>
          <p:nvPicPr>
            <p:cNvPr id="20549" name="Picture 11" descr="N:\NET\Agry Birds\Nick's Angry Birds\Images\Building Blocks\block-concrete-horizontal-fat.png">
              <a:extLst>
                <a:ext uri="{FF2B5EF4-FFF2-40B4-BE49-F238E27FC236}">
                  <a16:creationId xmlns:a16="http://schemas.microsoft.com/office/drawing/2014/main" id="{BDEE0B44-3D80-804E-8DBB-5AA6B0B8FE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8992" y="2214554"/>
              <a:ext cx="1857388" cy="7858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50" name="文字方塊 40">
              <a:extLst>
                <a:ext uri="{FF2B5EF4-FFF2-40B4-BE49-F238E27FC236}">
                  <a16:creationId xmlns:a16="http://schemas.microsoft.com/office/drawing/2014/main" id="{5A18A54D-D59C-2141-B480-E7A9F4ED14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0431" y="2285992"/>
              <a:ext cx="1643075" cy="707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9pPr>
            </a:lstStyle>
            <a:p>
              <a:pPr algn="ctr" defTabSz="914377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en-US" altLang="zh-CN" sz="4000">
                  <a:solidFill>
                    <a:prstClr val="white"/>
                  </a:solidFill>
                  <a:latin typeface="Comic Sans MS" panose="030F0902030302020204" pitchFamily="66" charset="0"/>
                  <a:cs typeface="Arial"/>
                  <a:sym typeface="Arial"/>
                </a:rPr>
                <a:t>2</a:t>
              </a:r>
              <a:endParaRPr kumimoji="0" lang="zh-TW" altLang="en-US" sz="4000">
                <a:solidFill>
                  <a:prstClr val="white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5" name="Concrete Block 3">
            <a:extLst>
              <a:ext uri="{FF2B5EF4-FFF2-40B4-BE49-F238E27FC236}">
                <a16:creationId xmlns:a16="http://schemas.microsoft.com/office/drawing/2014/main" id="{A0F4D481-D637-3546-B697-F01F85D191A5}"/>
              </a:ext>
            </a:extLst>
          </p:cNvPr>
          <p:cNvGrpSpPr>
            <a:grpSpLocks/>
          </p:cNvGrpSpPr>
          <p:nvPr/>
        </p:nvGrpSpPr>
        <p:grpSpPr bwMode="auto">
          <a:xfrm>
            <a:off x="9105627" y="2603131"/>
            <a:ext cx="1857375" cy="785813"/>
            <a:chOff x="3428992" y="2214554"/>
            <a:chExt cx="1857388" cy="785818"/>
          </a:xfrm>
        </p:grpSpPr>
        <p:pic>
          <p:nvPicPr>
            <p:cNvPr id="20547" name="Picture 11" descr="N:\NET\Agry Birds\Nick's Angry Birds\Images\Building Blocks\block-concrete-horizontal-fat.png">
              <a:extLst>
                <a:ext uri="{FF2B5EF4-FFF2-40B4-BE49-F238E27FC236}">
                  <a16:creationId xmlns:a16="http://schemas.microsoft.com/office/drawing/2014/main" id="{E8492EC6-D9E7-2D45-908C-48F042C286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8992" y="2214554"/>
              <a:ext cx="1857388" cy="7858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48" name="文字方塊 43">
              <a:extLst>
                <a:ext uri="{FF2B5EF4-FFF2-40B4-BE49-F238E27FC236}">
                  <a16:creationId xmlns:a16="http://schemas.microsoft.com/office/drawing/2014/main" id="{DB67622F-E2D3-624C-BE5A-1E976CDA84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0431" y="2285992"/>
              <a:ext cx="1643075" cy="707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9pPr>
            </a:lstStyle>
            <a:p>
              <a:pPr algn="ctr" defTabSz="914377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en-US" altLang="zh-CN" sz="4000">
                  <a:solidFill>
                    <a:prstClr val="white"/>
                  </a:solidFill>
                  <a:latin typeface="Comic Sans MS" panose="030F0902030302020204" pitchFamily="66" charset="0"/>
                  <a:cs typeface="Arial"/>
                  <a:sym typeface="Arial"/>
                </a:rPr>
                <a:t>3</a:t>
              </a:r>
              <a:endParaRPr kumimoji="0" lang="zh-TW" altLang="en-US" sz="4000">
                <a:solidFill>
                  <a:prstClr val="white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</p:grpSp>
      <p:pic>
        <p:nvPicPr>
          <p:cNvPr id="20499" name="Picture 6" descr="N:\NET\Agry Birds\Nick's Angry Birds\Images\Misc\3-eggs.png">
            <a:extLst>
              <a:ext uri="{FF2B5EF4-FFF2-40B4-BE49-F238E27FC236}">
                <a16:creationId xmlns:a16="http://schemas.microsoft.com/office/drawing/2014/main" id="{F9EE33BC-2CAE-5B4E-BBC0-4695DF6AF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128" y="5746382"/>
            <a:ext cx="773113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Wood Block 4">
            <a:extLst>
              <a:ext uri="{FF2B5EF4-FFF2-40B4-BE49-F238E27FC236}">
                <a16:creationId xmlns:a16="http://schemas.microsoft.com/office/drawing/2014/main" id="{40BA5D56-88BE-274F-822F-063499790302}"/>
              </a:ext>
            </a:extLst>
          </p:cNvPr>
          <p:cNvGrpSpPr>
            <a:grpSpLocks/>
          </p:cNvGrpSpPr>
          <p:nvPr/>
        </p:nvGrpSpPr>
        <p:grpSpPr bwMode="auto">
          <a:xfrm>
            <a:off x="5309915" y="3603258"/>
            <a:ext cx="1879600" cy="928688"/>
            <a:chOff x="3428992" y="3929066"/>
            <a:chExt cx="1880039" cy="928694"/>
          </a:xfrm>
        </p:grpSpPr>
        <p:pic>
          <p:nvPicPr>
            <p:cNvPr id="20545" name="Picture 12" descr="N:\NET\Agry Birds\Nick's Angry Birds\Images\Building Blocks\block-wooden-horizontal-fat.png">
              <a:extLst>
                <a:ext uri="{FF2B5EF4-FFF2-40B4-BE49-F238E27FC236}">
                  <a16:creationId xmlns:a16="http://schemas.microsoft.com/office/drawing/2014/main" id="{E2A9FECA-84FF-8D47-8C0E-E306553910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8992" y="3929066"/>
              <a:ext cx="1880039" cy="928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46" name="文字方塊 60">
              <a:extLst>
                <a:ext uri="{FF2B5EF4-FFF2-40B4-BE49-F238E27FC236}">
                  <a16:creationId xmlns:a16="http://schemas.microsoft.com/office/drawing/2014/main" id="{F686C1ED-656A-6847-91A0-D08C639FD8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0446" y="4000504"/>
              <a:ext cx="1643446" cy="707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9pPr>
            </a:lstStyle>
            <a:p>
              <a:pPr algn="ctr" defTabSz="914377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en-US" altLang="zh-CN" sz="4000">
                  <a:solidFill>
                    <a:prstClr val="white"/>
                  </a:solidFill>
                  <a:latin typeface="Comic Sans MS" panose="030F0902030302020204" pitchFamily="66" charset="0"/>
                  <a:cs typeface="Arial"/>
                  <a:sym typeface="Arial"/>
                </a:rPr>
                <a:t>4</a:t>
              </a:r>
              <a:endParaRPr kumimoji="0" lang="zh-TW" altLang="en-US" sz="4000">
                <a:solidFill>
                  <a:prstClr val="white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7" name="Wood Block 5">
            <a:extLst>
              <a:ext uri="{FF2B5EF4-FFF2-40B4-BE49-F238E27FC236}">
                <a16:creationId xmlns:a16="http://schemas.microsoft.com/office/drawing/2014/main" id="{2715D148-32A4-F74B-8D17-C8980F23A78F}"/>
              </a:ext>
            </a:extLst>
          </p:cNvPr>
          <p:cNvGrpSpPr>
            <a:grpSpLocks/>
          </p:cNvGrpSpPr>
          <p:nvPr/>
        </p:nvGrpSpPr>
        <p:grpSpPr bwMode="auto">
          <a:xfrm>
            <a:off x="7238727" y="3603258"/>
            <a:ext cx="1879600" cy="928688"/>
            <a:chOff x="3428992" y="3929066"/>
            <a:chExt cx="1880039" cy="928694"/>
          </a:xfrm>
        </p:grpSpPr>
        <p:pic>
          <p:nvPicPr>
            <p:cNvPr id="20543" name="Picture 12" descr="N:\NET\Agry Birds\Nick's Angry Birds\Images\Building Blocks\block-wooden-horizontal-fat.png">
              <a:extLst>
                <a:ext uri="{FF2B5EF4-FFF2-40B4-BE49-F238E27FC236}">
                  <a16:creationId xmlns:a16="http://schemas.microsoft.com/office/drawing/2014/main" id="{BFB4FEDE-BE47-1141-B323-85B31A1B09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8992" y="3929066"/>
              <a:ext cx="1880039" cy="928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44" name="文字方塊 63">
              <a:extLst>
                <a:ext uri="{FF2B5EF4-FFF2-40B4-BE49-F238E27FC236}">
                  <a16:creationId xmlns:a16="http://schemas.microsoft.com/office/drawing/2014/main" id="{25D3D068-3484-3440-AC0E-F1A516E11D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0446" y="4000504"/>
              <a:ext cx="1643446" cy="707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9pPr>
            </a:lstStyle>
            <a:p>
              <a:pPr algn="ctr" defTabSz="914377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en-US" altLang="zh-CN" sz="4000">
                  <a:solidFill>
                    <a:prstClr val="white"/>
                  </a:solidFill>
                  <a:latin typeface="Comic Sans MS" panose="030F0902030302020204" pitchFamily="66" charset="0"/>
                  <a:cs typeface="Arial"/>
                  <a:sym typeface="Arial"/>
                </a:rPr>
                <a:t>5</a:t>
              </a:r>
              <a:endParaRPr kumimoji="0" lang="zh-TW" altLang="en-US" sz="4000">
                <a:solidFill>
                  <a:prstClr val="white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8" name="Wood Block 6">
            <a:extLst>
              <a:ext uri="{FF2B5EF4-FFF2-40B4-BE49-F238E27FC236}">
                <a16:creationId xmlns:a16="http://schemas.microsoft.com/office/drawing/2014/main" id="{12B02A7D-9E4E-A844-8147-BF6518A91A19}"/>
              </a:ext>
            </a:extLst>
          </p:cNvPr>
          <p:cNvGrpSpPr>
            <a:grpSpLocks/>
          </p:cNvGrpSpPr>
          <p:nvPr/>
        </p:nvGrpSpPr>
        <p:grpSpPr bwMode="auto">
          <a:xfrm>
            <a:off x="9083401" y="3603258"/>
            <a:ext cx="1879600" cy="928688"/>
            <a:chOff x="3428992" y="3929066"/>
            <a:chExt cx="1880039" cy="928694"/>
          </a:xfrm>
        </p:grpSpPr>
        <p:pic>
          <p:nvPicPr>
            <p:cNvPr id="20541" name="Picture 12" descr="N:\NET\Agry Birds\Nick's Angry Birds\Images\Building Blocks\block-wooden-horizontal-fat.png">
              <a:extLst>
                <a:ext uri="{FF2B5EF4-FFF2-40B4-BE49-F238E27FC236}">
                  <a16:creationId xmlns:a16="http://schemas.microsoft.com/office/drawing/2014/main" id="{E4E996E2-7711-BF48-97B6-CC3ECF98C9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8992" y="3929066"/>
              <a:ext cx="1880039" cy="928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42" name="文字方塊 66">
              <a:extLst>
                <a:ext uri="{FF2B5EF4-FFF2-40B4-BE49-F238E27FC236}">
                  <a16:creationId xmlns:a16="http://schemas.microsoft.com/office/drawing/2014/main" id="{6D41A0B5-FA95-F84E-B660-7170D71CC6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0446" y="4000504"/>
              <a:ext cx="1643446" cy="707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9pPr>
            </a:lstStyle>
            <a:p>
              <a:pPr algn="ctr" defTabSz="914377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en-US" altLang="zh-CN" sz="4000">
                  <a:solidFill>
                    <a:prstClr val="white"/>
                  </a:solidFill>
                  <a:latin typeface="Comic Sans MS" panose="030F0902030302020204" pitchFamily="66" charset="0"/>
                  <a:cs typeface="Arial"/>
                  <a:sym typeface="Arial"/>
                </a:rPr>
                <a:t>6</a:t>
              </a:r>
              <a:endParaRPr kumimoji="0" lang="zh-TW" altLang="en-US" sz="4000">
                <a:solidFill>
                  <a:prstClr val="white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9" name="Wood Block 1">
            <a:extLst>
              <a:ext uri="{FF2B5EF4-FFF2-40B4-BE49-F238E27FC236}">
                <a16:creationId xmlns:a16="http://schemas.microsoft.com/office/drawing/2014/main" id="{A701A5F6-F17E-5840-9551-8BFEDFB29574}"/>
              </a:ext>
            </a:extLst>
          </p:cNvPr>
          <p:cNvGrpSpPr>
            <a:grpSpLocks/>
          </p:cNvGrpSpPr>
          <p:nvPr/>
        </p:nvGrpSpPr>
        <p:grpSpPr bwMode="auto">
          <a:xfrm>
            <a:off x="5309915" y="4674823"/>
            <a:ext cx="1879600" cy="928687"/>
            <a:chOff x="3428992" y="3929066"/>
            <a:chExt cx="1880039" cy="928694"/>
          </a:xfrm>
        </p:grpSpPr>
        <p:pic>
          <p:nvPicPr>
            <p:cNvPr id="20539" name="Picture 12" descr="N:\NET\Agry Birds\Nick's Angry Birds\Images\Building Blocks\block-wooden-horizontal-fat.png">
              <a:extLst>
                <a:ext uri="{FF2B5EF4-FFF2-40B4-BE49-F238E27FC236}">
                  <a16:creationId xmlns:a16="http://schemas.microsoft.com/office/drawing/2014/main" id="{AAC6913E-77BA-9E44-92A2-27FB91F310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8992" y="3929066"/>
              <a:ext cx="1880039" cy="928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40" name="文字方塊 20">
              <a:extLst>
                <a:ext uri="{FF2B5EF4-FFF2-40B4-BE49-F238E27FC236}">
                  <a16:creationId xmlns:a16="http://schemas.microsoft.com/office/drawing/2014/main" id="{A9BF4E5B-DF62-3146-9E1F-963553F62A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0446" y="4000504"/>
              <a:ext cx="1643446" cy="7078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9pPr>
            </a:lstStyle>
            <a:p>
              <a:pPr algn="ctr" defTabSz="914377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en-US" altLang="zh-CN" sz="4000">
                  <a:solidFill>
                    <a:prstClr val="white"/>
                  </a:solidFill>
                  <a:latin typeface="Comic Sans MS" panose="030F0902030302020204" pitchFamily="66" charset="0"/>
                  <a:cs typeface="Arial"/>
                  <a:sym typeface="Arial"/>
                </a:rPr>
                <a:t>7</a:t>
              </a:r>
              <a:endParaRPr kumimoji="0" lang="zh-TW" altLang="en-US" sz="4000">
                <a:solidFill>
                  <a:prstClr val="white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11" name="Wood Block 3">
            <a:extLst>
              <a:ext uri="{FF2B5EF4-FFF2-40B4-BE49-F238E27FC236}">
                <a16:creationId xmlns:a16="http://schemas.microsoft.com/office/drawing/2014/main" id="{056F48F9-48C2-EC46-AEAA-7C0CBCC11F65}"/>
              </a:ext>
            </a:extLst>
          </p:cNvPr>
          <p:cNvGrpSpPr>
            <a:grpSpLocks/>
          </p:cNvGrpSpPr>
          <p:nvPr/>
        </p:nvGrpSpPr>
        <p:grpSpPr bwMode="auto">
          <a:xfrm>
            <a:off x="9154839" y="4684348"/>
            <a:ext cx="1879600" cy="928687"/>
            <a:chOff x="3428992" y="3929066"/>
            <a:chExt cx="1880039" cy="928694"/>
          </a:xfrm>
        </p:grpSpPr>
        <p:pic>
          <p:nvPicPr>
            <p:cNvPr id="20535" name="Picture 12" descr="N:\NET\Agry Birds\Nick's Angry Birds\Images\Building Blocks\block-wooden-horizontal-fat.png">
              <a:extLst>
                <a:ext uri="{FF2B5EF4-FFF2-40B4-BE49-F238E27FC236}">
                  <a16:creationId xmlns:a16="http://schemas.microsoft.com/office/drawing/2014/main" id="{65C78204-DE62-6E4C-B5BC-B8D3F9402A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8992" y="3929066"/>
              <a:ext cx="1880039" cy="928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36" name="文字方塊 27">
              <a:extLst>
                <a:ext uri="{FF2B5EF4-FFF2-40B4-BE49-F238E27FC236}">
                  <a16:creationId xmlns:a16="http://schemas.microsoft.com/office/drawing/2014/main" id="{FBB2EECD-AF94-0049-BD3B-C734B67B24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0446" y="4000504"/>
              <a:ext cx="1643446" cy="7078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9pPr>
            </a:lstStyle>
            <a:p>
              <a:pPr algn="ctr" defTabSz="914377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en-US" altLang="zh-TW" sz="4000" dirty="0">
                  <a:solidFill>
                    <a:prstClr val="white"/>
                  </a:solidFill>
                  <a:latin typeface="Comic Sans MS" panose="030F0902030302020204" pitchFamily="66" charset="0"/>
                  <a:cs typeface="Arial"/>
                  <a:sym typeface="Arial"/>
                </a:rPr>
                <a:t>8</a:t>
              </a:r>
              <a:endParaRPr kumimoji="0" lang="zh-TW" altLang="en-US" sz="4000" dirty="0">
                <a:solidFill>
                  <a:prstClr val="white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</p:grpSp>
      <p:sp>
        <p:nvSpPr>
          <p:cNvPr id="20506" name="文字方塊 84">
            <a:extLst>
              <a:ext uri="{FF2B5EF4-FFF2-40B4-BE49-F238E27FC236}">
                <a16:creationId xmlns:a16="http://schemas.microsoft.com/office/drawing/2014/main" id="{E17D8C18-A0A0-CD41-9B2B-746221A5AB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0565" y="5603508"/>
            <a:ext cx="19288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algn="ctr" defTabSz="914377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zh-TW" sz="4000">
                <a:solidFill>
                  <a:prstClr val="white"/>
                </a:solidFill>
                <a:latin typeface="Comic Sans MS" panose="030F0902030302020204" pitchFamily="66" charset="0"/>
                <a:cs typeface="Arial"/>
                <a:sym typeface="Arial"/>
              </a:rPr>
              <a:t>1 point</a:t>
            </a:r>
            <a:endParaRPr kumimoji="0" lang="zh-TW" altLang="en-US" sz="4000">
              <a:solidFill>
                <a:prstClr val="white"/>
              </a:solidFill>
              <a:latin typeface="Comic Sans MS" panose="030F0902030302020204" pitchFamily="66" charset="0"/>
              <a:cs typeface="Arial"/>
              <a:sym typeface="Arial"/>
            </a:endParaRPr>
          </a:p>
        </p:txBody>
      </p:sp>
      <p:sp>
        <p:nvSpPr>
          <p:cNvPr id="20507" name="文字方塊 85">
            <a:extLst>
              <a:ext uri="{FF2B5EF4-FFF2-40B4-BE49-F238E27FC236}">
                <a16:creationId xmlns:a16="http://schemas.microsoft.com/office/drawing/2014/main" id="{61C8720E-EFCF-6145-ACEC-5AFB275A95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0564" y="6181356"/>
            <a:ext cx="21431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algn="ctr" defTabSz="914377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zh-TW" sz="4000">
                <a:solidFill>
                  <a:prstClr val="white"/>
                </a:solidFill>
                <a:latin typeface="Comic Sans MS" panose="030F0902030302020204" pitchFamily="66" charset="0"/>
                <a:cs typeface="Arial"/>
                <a:sym typeface="Arial"/>
              </a:rPr>
              <a:t>2 points</a:t>
            </a:r>
            <a:endParaRPr kumimoji="0" lang="zh-TW" altLang="en-US" sz="4000">
              <a:solidFill>
                <a:prstClr val="white"/>
              </a:solidFill>
              <a:latin typeface="Comic Sans MS" panose="030F0902030302020204" pitchFamily="66" charset="0"/>
              <a:cs typeface="Arial"/>
              <a:sym typeface="Arial"/>
            </a:endParaRPr>
          </a:p>
        </p:txBody>
      </p:sp>
      <p:sp>
        <p:nvSpPr>
          <p:cNvPr id="20508" name="文字方塊 86">
            <a:extLst>
              <a:ext uri="{FF2B5EF4-FFF2-40B4-BE49-F238E27FC236}">
                <a16:creationId xmlns:a16="http://schemas.microsoft.com/office/drawing/2014/main" id="{C9FE0638-6D29-6F40-833A-AA9CE33C20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9502" y="5674944"/>
            <a:ext cx="21431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algn="ctr" defTabSz="914377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zh-TW" sz="4000">
                <a:solidFill>
                  <a:prstClr val="white"/>
                </a:solidFill>
                <a:latin typeface="Comic Sans MS" panose="030F0902030302020204" pitchFamily="66" charset="0"/>
                <a:cs typeface="Arial"/>
                <a:sym typeface="Arial"/>
              </a:rPr>
              <a:t>3 points</a:t>
            </a:r>
            <a:endParaRPr kumimoji="0" lang="zh-TW" altLang="en-US" sz="4000">
              <a:solidFill>
                <a:prstClr val="white"/>
              </a:solidFill>
              <a:latin typeface="Comic Sans MS" panose="030F0902030302020204" pitchFamily="66" charset="0"/>
              <a:cs typeface="Arial"/>
              <a:sym typeface="Arial"/>
            </a:endParaRPr>
          </a:p>
        </p:txBody>
      </p:sp>
      <p:sp>
        <p:nvSpPr>
          <p:cNvPr id="20509" name="文字方塊 87">
            <a:extLst>
              <a:ext uri="{FF2B5EF4-FFF2-40B4-BE49-F238E27FC236}">
                <a16:creationId xmlns:a16="http://schemas.microsoft.com/office/drawing/2014/main" id="{B234F9F4-22C1-8A44-A2A2-A553A29458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9502" y="6181356"/>
            <a:ext cx="21431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algn="ctr" defTabSz="914377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zh-TW" sz="4000">
                <a:solidFill>
                  <a:prstClr val="white"/>
                </a:solidFill>
                <a:latin typeface="Comic Sans MS" panose="030F0902030302020204" pitchFamily="66" charset="0"/>
                <a:cs typeface="Arial"/>
                <a:sym typeface="Arial"/>
              </a:rPr>
              <a:t>4 points</a:t>
            </a:r>
            <a:endParaRPr kumimoji="0" lang="zh-TW" altLang="en-US" sz="4000">
              <a:solidFill>
                <a:prstClr val="white"/>
              </a:solidFill>
              <a:latin typeface="Comic Sans MS" panose="030F0902030302020204" pitchFamily="66" charset="0"/>
              <a:cs typeface="Arial"/>
              <a:sym typeface="Arial"/>
            </a:endParaRPr>
          </a:p>
        </p:txBody>
      </p:sp>
      <p:sp>
        <p:nvSpPr>
          <p:cNvPr id="20510" name="文字方塊 88">
            <a:extLst>
              <a:ext uri="{FF2B5EF4-FFF2-40B4-BE49-F238E27FC236}">
                <a16:creationId xmlns:a16="http://schemas.microsoft.com/office/drawing/2014/main" id="{49A8367A-C3B9-4343-A5CC-108AB263D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1088" y="5859778"/>
            <a:ext cx="235743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algn="ctr" defTabSz="914377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zh-TW" sz="2800" dirty="0">
                <a:solidFill>
                  <a:prstClr val="white"/>
                </a:solidFill>
                <a:latin typeface="Comic Sans MS" panose="030F0902030302020204" pitchFamily="66" charset="0"/>
                <a:cs typeface="Arial"/>
                <a:sym typeface="Arial"/>
              </a:rPr>
              <a:t>Take 5 points</a:t>
            </a:r>
            <a:endParaRPr kumimoji="0" lang="zh-TW" altLang="en-US" sz="2800" dirty="0">
              <a:solidFill>
                <a:prstClr val="white"/>
              </a:solidFill>
              <a:latin typeface="Comic Sans MS" panose="030F0902030302020204" pitchFamily="66" charset="0"/>
              <a:cs typeface="Arial"/>
              <a:sym typeface="Arial"/>
            </a:endParaRPr>
          </a:p>
        </p:txBody>
      </p:sp>
      <p:pic>
        <p:nvPicPr>
          <p:cNvPr id="90" name="Red Bird 1" descr="N:\NET\Agry Birds\Nick's Angry Birds\Images\Birds\Red-bird-2.png">
            <a:extLst>
              <a:ext uri="{FF2B5EF4-FFF2-40B4-BE49-F238E27FC236}">
                <a16:creationId xmlns:a16="http://schemas.microsoft.com/office/drawing/2014/main" id="{B8341361-2AD8-3844-9CD2-246E7FDE1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48563" y="6136907"/>
            <a:ext cx="463551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2" name="Red Bird 1 Explosion" descr="N:\NET\Agry Birds\Nick's Angry Birds\Images\Explosions\explosion-with-dust-cloud.png">
            <a:extLst>
              <a:ext uri="{FF2B5EF4-FFF2-40B4-BE49-F238E27FC236}">
                <a16:creationId xmlns:a16="http://schemas.microsoft.com/office/drawing/2014/main" id="{0F73D946-E983-E747-A2C6-956AFC742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1149">
            <a:off x="5081315" y="2669807"/>
            <a:ext cx="2705100" cy="2611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Yellow Bird (CB3)" descr="N:\NET\Agry Birds\Nick's Angry Birds\Images\Birds\Yellow-bird-grimace.png">
            <a:extLst>
              <a:ext uri="{FF2B5EF4-FFF2-40B4-BE49-F238E27FC236}">
                <a16:creationId xmlns:a16="http://schemas.microsoft.com/office/drawing/2014/main" id="{BD0593DB-1A8B-394E-850F-637143A3C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05814" y="3531819"/>
            <a:ext cx="642939" cy="590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3" name="YB CB3 Exp" descr="N:\NET\Agry Birds\Nick's Angry Birds\Images\Explosions\dust-cloud-white-2.png">
            <a:extLst>
              <a:ext uri="{FF2B5EF4-FFF2-40B4-BE49-F238E27FC236}">
                <a16:creationId xmlns:a16="http://schemas.microsoft.com/office/drawing/2014/main" id="{ACED66C0-B4C2-5B4C-9FE4-1FB1AF021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8339" y="1531571"/>
            <a:ext cx="2500312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WB WE WB1" descr="N:\NET\Agry Birds\Nick's Angry Birds\Images\Misc\Egg.png">
            <a:extLst>
              <a:ext uri="{FF2B5EF4-FFF2-40B4-BE49-F238E27FC236}">
                <a16:creationId xmlns:a16="http://schemas.microsoft.com/office/drawing/2014/main" id="{2C5ABE24-C6C7-EA42-8BE9-457CE5A4C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502" y="317133"/>
            <a:ext cx="180975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White Bird WB1" descr="N:\NET\Agry Birds\Nick's Angry Birds\Images\Birds\White-bird-2.png">
            <a:extLst>
              <a:ext uri="{FF2B5EF4-FFF2-40B4-BE49-F238E27FC236}">
                <a16:creationId xmlns:a16="http://schemas.microsoft.com/office/drawing/2014/main" id="{E06E6885-FF5E-6D40-BD50-DC3C70AE0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34000" y="31382"/>
            <a:ext cx="666751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4" name="White Bird Explosion WB1" descr="N:\NET\Agry Birds\Nick's Angry Birds\Images\Explosions\explosion.png">
            <a:extLst>
              <a:ext uri="{FF2B5EF4-FFF2-40B4-BE49-F238E27FC236}">
                <a16:creationId xmlns:a16="http://schemas.microsoft.com/office/drawing/2014/main" id="{254346A4-59EB-4E4C-86B3-CE6B9CBFB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775" y="3425824"/>
            <a:ext cx="2571751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Red Bird 2" descr="N:\NET\Agry Birds\Nick's Angry Birds\Images\Birds\Red-bird-2.png">
            <a:extLst>
              <a:ext uri="{FF2B5EF4-FFF2-40B4-BE49-F238E27FC236}">
                <a16:creationId xmlns:a16="http://schemas.microsoft.com/office/drawing/2014/main" id="{BB14394D-0AF6-474D-873F-21715D3E9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96163" y="6289307"/>
            <a:ext cx="463551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Red Bird 2 Explosion" descr="N:\NET\Agry Birds\Nick's Angry Birds\Images\Explosions\explosion-with-dust-cloud.png">
            <a:extLst>
              <a:ext uri="{FF2B5EF4-FFF2-40B4-BE49-F238E27FC236}">
                <a16:creationId xmlns:a16="http://schemas.microsoft.com/office/drawing/2014/main" id="{F00D8B74-194A-F344-B8F1-9241A8D3D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1149">
            <a:off x="5162277" y="1641107"/>
            <a:ext cx="2705100" cy="2611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Yellow Bird 2(WB5)" descr="N:\NET\Agry Birds\Nick's Angry Birds\Images\Birds\Yellow-bird-grimace.png">
            <a:extLst>
              <a:ext uri="{FF2B5EF4-FFF2-40B4-BE49-F238E27FC236}">
                <a16:creationId xmlns:a16="http://schemas.microsoft.com/office/drawing/2014/main" id="{7F72897F-C3D2-DE46-82BE-C4D86D060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53414" y="3684219"/>
            <a:ext cx="642939" cy="590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YB2 WB5 Exp" descr="N:\NET\Agry Birds\Nick's Angry Birds\Images\Explosions\dust-cloud-white-2.png">
            <a:extLst>
              <a:ext uri="{FF2B5EF4-FFF2-40B4-BE49-F238E27FC236}">
                <a16:creationId xmlns:a16="http://schemas.microsoft.com/office/drawing/2014/main" id="{E4C79BB6-4954-EE43-A09B-7985B1A4D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577" y="2746007"/>
            <a:ext cx="2500313" cy="247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WB2 WE CB2" descr="N:\NET\Agry Birds\Nick's Angry Birds\Images\Misc\Egg.png">
            <a:extLst>
              <a:ext uri="{FF2B5EF4-FFF2-40B4-BE49-F238E27FC236}">
                <a16:creationId xmlns:a16="http://schemas.microsoft.com/office/drawing/2014/main" id="{FE7B505D-3513-3146-B05E-F1B9B1559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966" y="469533"/>
            <a:ext cx="180975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White Bird CB2" descr="N:\NET\Agry Birds\Nick's Angry Birds\Images\Birds\White-bird-2.png">
            <a:extLst>
              <a:ext uri="{FF2B5EF4-FFF2-40B4-BE49-F238E27FC236}">
                <a16:creationId xmlns:a16="http://schemas.microsoft.com/office/drawing/2014/main" id="{0743C50E-AF81-7F45-8D75-5BECC35A7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1600" y="183782"/>
            <a:ext cx="666751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White Bird Explosion WB2" descr="N:\NET\Agry Birds\Nick's Angry Birds\Images\Explosions\explosion.png">
            <a:extLst>
              <a:ext uri="{FF2B5EF4-FFF2-40B4-BE49-F238E27FC236}">
                <a16:creationId xmlns:a16="http://schemas.microsoft.com/office/drawing/2014/main" id="{B2EAA28D-7539-E94C-A41B-9C7CD5660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214" y="1603007"/>
            <a:ext cx="2571751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WB WE WB1" descr="N:\NET\Agry Birds\Nick's Angry Birds\Images\Misc\Egg.png">
            <a:extLst>
              <a:ext uri="{FF2B5EF4-FFF2-40B4-BE49-F238E27FC236}">
                <a16:creationId xmlns:a16="http://schemas.microsoft.com/office/drawing/2014/main" id="{373C63D8-2DD7-0C41-8B99-5554DF3A3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1902" y="1531569"/>
            <a:ext cx="180975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White Bird WB1" descr="N:\NET\Agry Birds\Nick's Angry Birds\Images\Birds\White-bird-2.png">
            <a:extLst>
              <a:ext uri="{FF2B5EF4-FFF2-40B4-BE49-F238E27FC236}">
                <a16:creationId xmlns:a16="http://schemas.microsoft.com/office/drawing/2014/main" id="{BB62579B-2912-EC42-8E99-69D4B8261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0938" y="-968744"/>
            <a:ext cx="666751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" name="White Bird Explosion WB1" descr="N:\NET\Agry Birds\Nick's Angry Birds\Images\Explosions\explosion.png">
            <a:extLst>
              <a:ext uri="{FF2B5EF4-FFF2-40B4-BE49-F238E27FC236}">
                <a16:creationId xmlns:a16="http://schemas.microsoft.com/office/drawing/2014/main" id="{9B4D4467-E8D6-3646-9BD8-AEFDB5F3F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2590" y="2603133"/>
            <a:ext cx="2571751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" name="Black Bird 1" descr="N:\NET\Agry Birds\Nick's Angry Birds\Images\Birds\Black-bird-2.png">
            <a:extLst>
              <a:ext uri="{FF2B5EF4-FFF2-40B4-BE49-F238E27FC236}">
                <a16:creationId xmlns:a16="http://schemas.microsoft.com/office/drawing/2014/main" id="{A8FE150B-23DB-6247-B41E-43FCC532D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33938" y="4603382"/>
            <a:ext cx="642939" cy="83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" name="Yellow Bird 2(WB5)" descr="N:\NET\Agry Birds\Nick's Angry Birds\Images\Birds\Yellow-bird-grimace.png">
            <a:extLst>
              <a:ext uri="{FF2B5EF4-FFF2-40B4-BE49-F238E27FC236}">
                <a16:creationId xmlns:a16="http://schemas.microsoft.com/office/drawing/2014/main" id="{017A3637-6CCF-8142-AE76-EB5218CAF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96100" y="4755782"/>
            <a:ext cx="642937" cy="590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" name="YB2 WB5 Exp" descr="N:\NET\Agry Birds\Nick's Angry Birds\Images\Explosions\dust-cloud-white-2.png">
            <a:extLst>
              <a:ext uri="{FF2B5EF4-FFF2-40B4-BE49-F238E27FC236}">
                <a16:creationId xmlns:a16="http://schemas.microsoft.com/office/drawing/2014/main" id="{7073DE4B-8327-F64E-AFCA-1074A4CAE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650" y="3179223"/>
            <a:ext cx="250031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" name="Content Placeholder 2">
            <a:hlinkClick r:id="rId29" action="ppaction://hlinksldjump"/>
            <a:extLst>
              <a:ext uri="{FF2B5EF4-FFF2-40B4-BE49-F238E27FC236}">
                <a16:creationId xmlns:a16="http://schemas.microsoft.com/office/drawing/2014/main" id="{DD931528-88E9-DD4F-951E-6B8B878565C0}"/>
              </a:ext>
            </a:extLst>
          </p:cNvPr>
          <p:cNvSpPr txBox="1">
            <a:spLocks/>
          </p:cNvSpPr>
          <p:nvPr/>
        </p:nvSpPr>
        <p:spPr>
          <a:xfrm>
            <a:off x="55019" y="-13268"/>
            <a:ext cx="878075" cy="950263"/>
          </a:xfrm>
          <a:custGeom>
            <a:avLst/>
            <a:gdLst>
              <a:gd name="connsiteX0" fmla="*/ 0 w 878075"/>
              <a:gd name="connsiteY0" fmla="*/ 0 h 950263"/>
              <a:gd name="connsiteX1" fmla="*/ 456599 w 878075"/>
              <a:gd name="connsiteY1" fmla="*/ 0 h 950263"/>
              <a:gd name="connsiteX2" fmla="*/ 878075 w 878075"/>
              <a:gd name="connsiteY2" fmla="*/ 0 h 950263"/>
              <a:gd name="connsiteX3" fmla="*/ 878075 w 878075"/>
              <a:gd name="connsiteY3" fmla="*/ 484634 h 950263"/>
              <a:gd name="connsiteX4" fmla="*/ 878075 w 878075"/>
              <a:gd name="connsiteY4" fmla="*/ 950263 h 950263"/>
              <a:gd name="connsiteX5" fmla="*/ 439038 w 878075"/>
              <a:gd name="connsiteY5" fmla="*/ 950263 h 950263"/>
              <a:gd name="connsiteX6" fmla="*/ 0 w 878075"/>
              <a:gd name="connsiteY6" fmla="*/ 950263 h 950263"/>
              <a:gd name="connsiteX7" fmla="*/ 0 w 878075"/>
              <a:gd name="connsiteY7" fmla="*/ 456126 h 950263"/>
              <a:gd name="connsiteX8" fmla="*/ 0 w 878075"/>
              <a:gd name="connsiteY8" fmla="*/ 0 h 950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78075" h="950263" fill="none" extrusionOk="0">
                <a:moveTo>
                  <a:pt x="0" y="0"/>
                </a:moveTo>
                <a:cubicBezTo>
                  <a:pt x="185903" y="17776"/>
                  <a:pt x="305949" y="-16505"/>
                  <a:pt x="456599" y="0"/>
                </a:cubicBezTo>
                <a:cubicBezTo>
                  <a:pt x="607249" y="16505"/>
                  <a:pt x="789950" y="12077"/>
                  <a:pt x="878075" y="0"/>
                </a:cubicBezTo>
                <a:cubicBezTo>
                  <a:pt x="882665" y="176904"/>
                  <a:pt x="860174" y="312001"/>
                  <a:pt x="878075" y="484634"/>
                </a:cubicBezTo>
                <a:cubicBezTo>
                  <a:pt x="895976" y="657267"/>
                  <a:pt x="861820" y="795283"/>
                  <a:pt x="878075" y="950263"/>
                </a:cubicBezTo>
                <a:cubicBezTo>
                  <a:pt x="725502" y="931047"/>
                  <a:pt x="558643" y="942520"/>
                  <a:pt x="439038" y="950263"/>
                </a:cubicBezTo>
                <a:cubicBezTo>
                  <a:pt x="319433" y="958006"/>
                  <a:pt x="174686" y="934240"/>
                  <a:pt x="0" y="950263"/>
                </a:cubicBezTo>
                <a:cubicBezTo>
                  <a:pt x="-24347" y="761940"/>
                  <a:pt x="4530" y="676670"/>
                  <a:pt x="0" y="456126"/>
                </a:cubicBezTo>
                <a:cubicBezTo>
                  <a:pt x="-4530" y="235582"/>
                  <a:pt x="16956" y="148157"/>
                  <a:pt x="0" y="0"/>
                </a:cubicBezTo>
                <a:close/>
              </a:path>
              <a:path w="878075" h="950263" stroke="0" extrusionOk="0">
                <a:moveTo>
                  <a:pt x="0" y="0"/>
                </a:moveTo>
                <a:cubicBezTo>
                  <a:pt x="171999" y="7153"/>
                  <a:pt x="269398" y="10478"/>
                  <a:pt x="456599" y="0"/>
                </a:cubicBezTo>
                <a:cubicBezTo>
                  <a:pt x="643800" y="-10478"/>
                  <a:pt x="720674" y="-9389"/>
                  <a:pt x="878075" y="0"/>
                </a:cubicBezTo>
                <a:cubicBezTo>
                  <a:pt x="880074" y="182091"/>
                  <a:pt x="874553" y="368082"/>
                  <a:pt x="878075" y="475132"/>
                </a:cubicBezTo>
                <a:cubicBezTo>
                  <a:pt x="881597" y="582182"/>
                  <a:pt x="880462" y="721833"/>
                  <a:pt x="878075" y="950263"/>
                </a:cubicBezTo>
                <a:cubicBezTo>
                  <a:pt x="720284" y="970203"/>
                  <a:pt x="568022" y="936625"/>
                  <a:pt x="430257" y="950263"/>
                </a:cubicBezTo>
                <a:cubicBezTo>
                  <a:pt x="292492" y="963901"/>
                  <a:pt x="151700" y="967086"/>
                  <a:pt x="0" y="950263"/>
                </a:cubicBezTo>
                <a:cubicBezTo>
                  <a:pt x="12655" y="713698"/>
                  <a:pt x="-10927" y="585865"/>
                  <a:pt x="0" y="475132"/>
                </a:cubicBezTo>
                <a:cubicBezTo>
                  <a:pt x="10927" y="364399"/>
                  <a:pt x="18082" y="170225"/>
                  <a:pt x="0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43739277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vert="horz" lIns="121920" tIns="60960" rIns="121920" bIns="6096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3000"/>
              <a:buFontTx/>
              <a:buNone/>
              <a:defRPr sz="32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8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4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 typeface="Arial" panose="020B0604020202020204" pitchFamily="34" charset="0"/>
              <a:buChar char="•"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4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>
              <a:spcBef>
                <a:spcPts val="1333"/>
              </a:spcBef>
              <a:defRPr/>
            </a:pPr>
            <a:r>
              <a:rPr lang="vi-VN" sz="4267" b="0" spc="67" dirty="0">
                <a:solidFill>
                  <a:prstClr val="black"/>
                </a:solidFill>
                <a:latin typeface="Quicksand" pitchFamily="2" charset="77"/>
                <a:sym typeface="Arial"/>
              </a:rPr>
              <a:t>1</a:t>
            </a:r>
          </a:p>
        </p:txBody>
      </p:sp>
      <p:sp>
        <p:nvSpPr>
          <p:cNvPr id="92" name="Content Placeholder 2">
            <a:hlinkClick r:id="rId30" action="ppaction://hlinksldjump"/>
            <a:extLst>
              <a:ext uri="{FF2B5EF4-FFF2-40B4-BE49-F238E27FC236}">
                <a16:creationId xmlns:a16="http://schemas.microsoft.com/office/drawing/2014/main" id="{73E9C0D8-3BA6-6746-B503-8084941E80DF}"/>
              </a:ext>
            </a:extLst>
          </p:cNvPr>
          <p:cNvSpPr txBox="1">
            <a:spLocks/>
          </p:cNvSpPr>
          <p:nvPr/>
        </p:nvSpPr>
        <p:spPr>
          <a:xfrm>
            <a:off x="1622241" y="-13268"/>
            <a:ext cx="878075" cy="950263"/>
          </a:xfrm>
          <a:custGeom>
            <a:avLst/>
            <a:gdLst>
              <a:gd name="connsiteX0" fmla="*/ 0 w 878075"/>
              <a:gd name="connsiteY0" fmla="*/ 0 h 950263"/>
              <a:gd name="connsiteX1" fmla="*/ 456599 w 878075"/>
              <a:gd name="connsiteY1" fmla="*/ 0 h 950263"/>
              <a:gd name="connsiteX2" fmla="*/ 878075 w 878075"/>
              <a:gd name="connsiteY2" fmla="*/ 0 h 950263"/>
              <a:gd name="connsiteX3" fmla="*/ 878075 w 878075"/>
              <a:gd name="connsiteY3" fmla="*/ 484634 h 950263"/>
              <a:gd name="connsiteX4" fmla="*/ 878075 w 878075"/>
              <a:gd name="connsiteY4" fmla="*/ 950263 h 950263"/>
              <a:gd name="connsiteX5" fmla="*/ 439038 w 878075"/>
              <a:gd name="connsiteY5" fmla="*/ 950263 h 950263"/>
              <a:gd name="connsiteX6" fmla="*/ 0 w 878075"/>
              <a:gd name="connsiteY6" fmla="*/ 950263 h 950263"/>
              <a:gd name="connsiteX7" fmla="*/ 0 w 878075"/>
              <a:gd name="connsiteY7" fmla="*/ 456126 h 950263"/>
              <a:gd name="connsiteX8" fmla="*/ 0 w 878075"/>
              <a:gd name="connsiteY8" fmla="*/ 0 h 950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78075" h="950263" fill="none" extrusionOk="0">
                <a:moveTo>
                  <a:pt x="0" y="0"/>
                </a:moveTo>
                <a:cubicBezTo>
                  <a:pt x="185903" y="17776"/>
                  <a:pt x="305949" y="-16505"/>
                  <a:pt x="456599" y="0"/>
                </a:cubicBezTo>
                <a:cubicBezTo>
                  <a:pt x="607249" y="16505"/>
                  <a:pt x="789950" y="12077"/>
                  <a:pt x="878075" y="0"/>
                </a:cubicBezTo>
                <a:cubicBezTo>
                  <a:pt x="882665" y="176904"/>
                  <a:pt x="860174" y="312001"/>
                  <a:pt x="878075" y="484634"/>
                </a:cubicBezTo>
                <a:cubicBezTo>
                  <a:pt x="895976" y="657267"/>
                  <a:pt x="861820" y="795283"/>
                  <a:pt x="878075" y="950263"/>
                </a:cubicBezTo>
                <a:cubicBezTo>
                  <a:pt x="725502" y="931047"/>
                  <a:pt x="558643" y="942520"/>
                  <a:pt x="439038" y="950263"/>
                </a:cubicBezTo>
                <a:cubicBezTo>
                  <a:pt x="319433" y="958006"/>
                  <a:pt x="174686" y="934240"/>
                  <a:pt x="0" y="950263"/>
                </a:cubicBezTo>
                <a:cubicBezTo>
                  <a:pt x="-24347" y="761940"/>
                  <a:pt x="4530" y="676670"/>
                  <a:pt x="0" y="456126"/>
                </a:cubicBezTo>
                <a:cubicBezTo>
                  <a:pt x="-4530" y="235582"/>
                  <a:pt x="16956" y="148157"/>
                  <a:pt x="0" y="0"/>
                </a:cubicBezTo>
                <a:close/>
              </a:path>
              <a:path w="878075" h="950263" stroke="0" extrusionOk="0">
                <a:moveTo>
                  <a:pt x="0" y="0"/>
                </a:moveTo>
                <a:cubicBezTo>
                  <a:pt x="171999" y="7153"/>
                  <a:pt x="269398" y="10478"/>
                  <a:pt x="456599" y="0"/>
                </a:cubicBezTo>
                <a:cubicBezTo>
                  <a:pt x="643800" y="-10478"/>
                  <a:pt x="720674" y="-9389"/>
                  <a:pt x="878075" y="0"/>
                </a:cubicBezTo>
                <a:cubicBezTo>
                  <a:pt x="880074" y="182091"/>
                  <a:pt x="874553" y="368082"/>
                  <a:pt x="878075" y="475132"/>
                </a:cubicBezTo>
                <a:cubicBezTo>
                  <a:pt x="881597" y="582182"/>
                  <a:pt x="880462" y="721833"/>
                  <a:pt x="878075" y="950263"/>
                </a:cubicBezTo>
                <a:cubicBezTo>
                  <a:pt x="720284" y="970203"/>
                  <a:pt x="568022" y="936625"/>
                  <a:pt x="430257" y="950263"/>
                </a:cubicBezTo>
                <a:cubicBezTo>
                  <a:pt x="292492" y="963901"/>
                  <a:pt x="151700" y="967086"/>
                  <a:pt x="0" y="950263"/>
                </a:cubicBezTo>
                <a:cubicBezTo>
                  <a:pt x="12655" y="713698"/>
                  <a:pt x="-10927" y="585865"/>
                  <a:pt x="0" y="475132"/>
                </a:cubicBezTo>
                <a:cubicBezTo>
                  <a:pt x="10927" y="364399"/>
                  <a:pt x="18082" y="170225"/>
                  <a:pt x="0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43739277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vert="horz" lIns="121920" tIns="60960" rIns="121920" bIns="6096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3000"/>
              <a:buFontTx/>
              <a:buNone/>
              <a:defRPr sz="32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8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4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 typeface="Arial" panose="020B0604020202020204" pitchFamily="34" charset="0"/>
              <a:buChar char="•"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4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>
              <a:spcBef>
                <a:spcPts val="1333"/>
              </a:spcBef>
              <a:defRPr/>
            </a:pPr>
            <a:r>
              <a:rPr lang="vi-VN" sz="4267" b="0" spc="67" dirty="0">
                <a:solidFill>
                  <a:prstClr val="black"/>
                </a:solidFill>
                <a:latin typeface="Quicksand" pitchFamily="2" charset="77"/>
                <a:sym typeface="Arial"/>
              </a:rPr>
              <a:t>2</a:t>
            </a:r>
          </a:p>
        </p:txBody>
      </p:sp>
      <p:sp>
        <p:nvSpPr>
          <p:cNvPr id="93" name="Content Placeholder 2">
            <a:hlinkClick r:id="rId31" action="ppaction://hlinksldjump"/>
            <a:extLst>
              <a:ext uri="{FF2B5EF4-FFF2-40B4-BE49-F238E27FC236}">
                <a16:creationId xmlns:a16="http://schemas.microsoft.com/office/drawing/2014/main" id="{07D8D88C-CC84-434B-B9FC-E01DC4024A1F}"/>
              </a:ext>
            </a:extLst>
          </p:cNvPr>
          <p:cNvSpPr txBox="1">
            <a:spLocks/>
          </p:cNvSpPr>
          <p:nvPr/>
        </p:nvSpPr>
        <p:spPr>
          <a:xfrm>
            <a:off x="3189464" y="1"/>
            <a:ext cx="878075" cy="950263"/>
          </a:xfrm>
          <a:custGeom>
            <a:avLst/>
            <a:gdLst>
              <a:gd name="connsiteX0" fmla="*/ 0 w 878075"/>
              <a:gd name="connsiteY0" fmla="*/ 0 h 950263"/>
              <a:gd name="connsiteX1" fmla="*/ 456599 w 878075"/>
              <a:gd name="connsiteY1" fmla="*/ 0 h 950263"/>
              <a:gd name="connsiteX2" fmla="*/ 878075 w 878075"/>
              <a:gd name="connsiteY2" fmla="*/ 0 h 950263"/>
              <a:gd name="connsiteX3" fmla="*/ 878075 w 878075"/>
              <a:gd name="connsiteY3" fmla="*/ 484634 h 950263"/>
              <a:gd name="connsiteX4" fmla="*/ 878075 w 878075"/>
              <a:gd name="connsiteY4" fmla="*/ 950263 h 950263"/>
              <a:gd name="connsiteX5" fmla="*/ 439038 w 878075"/>
              <a:gd name="connsiteY5" fmla="*/ 950263 h 950263"/>
              <a:gd name="connsiteX6" fmla="*/ 0 w 878075"/>
              <a:gd name="connsiteY6" fmla="*/ 950263 h 950263"/>
              <a:gd name="connsiteX7" fmla="*/ 0 w 878075"/>
              <a:gd name="connsiteY7" fmla="*/ 456126 h 950263"/>
              <a:gd name="connsiteX8" fmla="*/ 0 w 878075"/>
              <a:gd name="connsiteY8" fmla="*/ 0 h 950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78075" h="950263" fill="none" extrusionOk="0">
                <a:moveTo>
                  <a:pt x="0" y="0"/>
                </a:moveTo>
                <a:cubicBezTo>
                  <a:pt x="185903" y="17776"/>
                  <a:pt x="305949" y="-16505"/>
                  <a:pt x="456599" y="0"/>
                </a:cubicBezTo>
                <a:cubicBezTo>
                  <a:pt x="607249" y="16505"/>
                  <a:pt x="789950" y="12077"/>
                  <a:pt x="878075" y="0"/>
                </a:cubicBezTo>
                <a:cubicBezTo>
                  <a:pt x="882665" y="176904"/>
                  <a:pt x="860174" y="312001"/>
                  <a:pt x="878075" y="484634"/>
                </a:cubicBezTo>
                <a:cubicBezTo>
                  <a:pt x="895976" y="657267"/>
                  <a:pt x="861820" y="795283"/>
                  <a:pt x="878075" y="950263"/>
                </a:cubicBezTo>
                <a:cubicBezTo>
                  <a:pt x="725502" y="931047"/>
                  <a:pt x="558643" y="942520"/>
                  <a:pt x="439038" y="950263"/>
                </a:cubicBezTo>
                <a:cubicBezTo>
                  <a:pt x="319433" y="958006"/>
                  <a:pt x="174686" y="934240"/>
                  <a:pt x="0" y="950263"/>
                </a:cubicBezTo>
                <a:cubicBezTo>
                  <a:pt x="-24347" y="761940"/>
                  <a:pt x="4530" y="676670"/>
                  <a:pt x="0" y="456126"/>
                </a:cubicBezTo>
                <a:cubicBezTo>
                  <a:pt x="-4530" y="235582"/>
                  <a:pt x="16956" y="148157"/>
                  <a:pt x="0" y="0"/>
                </a:cubicBezTo>
                <a:close/>
              </a:path>
              <a:path w="878075" h="950263" stroke="0" extrusionOk="0">
                <a:moveTo>
                  <a:pt x="0" y="0"/>
                </a:moveTo>
                <a:cubicBezTo>
                  <a:pt x="171999" y="7153"/>
                  <a:pt x="269398" y="10478"/>
                  <a:pt x="456599" y="0"/>
                </a:cubicBezTo>
                <a:cubicBezTo>
                  <a:pt x="643800" y="-10478"/>
                  <a:pt x="720674" y="-9389"/>
                  <a:pt x="878075" y="0"/>
                </a:cubicBezTo>
                <a:cubicBezTo>
                  <a:pt x="880074" y="182091"/>
                  <a:pt x="874553" y="368082"/>
                  <a:pt x="878075" y="475132"/>
                </a:cubicBezTo>
                <a:cubicBezTo>
                  <a:pt x="881597" y="582182"/>
                  <a:pt x="880462" y="721833"/>
                  <a:pt x="878075" y="950263"/>
                </a:cubicBezTo>
                <a:cubicBezTo>
                  <a:pt x="720284" y="970203"/>
                  <a:pt x="568022" y="936625"/>
                  <a:pt x="430257" y="950263"/>
                </a:cubicBezTo>
                <a:cubicBezTo>
                  <a:pt x="292492" y="963901"/>
                  <a:pt x="151700" y="967086"/>
                  <a:pt x="0" y="950263"/>
                </a:cubicBezTo>
                <a:cubicBezTo>
                  <a:pt x="12655" y="713698"/>
                  <a:pt x="-10927" y="585865"/>
                  <a:pt x="0" y="475132"/>
                </a:cubicBezTo>
                <a:cubicBezTo>
                  <a:pt x="10927" y="364399"/>
                  <a:pt x="18082" y="170225"/>
                  <a:pt x="0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43739277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vert="horz" lIns="121920" tIns="60960" rIns="121920" bIns="6096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3000"/>
              <a:buFontTx/>
              <a:buNone/>
              <a:defRPr sz="32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8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4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 typeface="Arial" panose="020B0604020202020204" pitchFamily="34" charset="0"/>
              <a:buChar char="•"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4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>
              <a:spcBef>
                <a:spcPts val="1333"/>
              </a:spcBef>
              <a:defRPr/>
            </a:pPr>
            <a:r>
              <a:rPr lang="vi-VN" sz="4267" b="0" spc="67" dirty="0">
                <a:solidFill>
                  <a:prstClr val="black"/>
                </a:solidFill>
                <a:latin typeface="Quicksand" pitchFamily="2" charset="77"/>
                <a:sym typeface="Arial"/>
              </a:rPr>
              <a:t>3</a:t>
            </a:r>
          </a:p>
        </p:txBody>
      </p:sp>
      <p:sp>
        <p:nvSpPr>
          <p:cNvPr id="94" name="Content Placeholder 2">
            <a:hlinkClick r:id="rId32" action="ppaction://hlinksldjump"/>
            <a:extLst>
              <a:ext uri="{FF2B5EF4-FFF2-40B4-BE49-F238E27FC236}">
                <a16:creationId xmlns:a16="http://schemas.microsoft.com/office/drawing/2014/main" id="{54FE67F2-4BF0-0445-9DFC-6963C0826175}"/>
              </a:ext>
            </a:extLst>
          </p:cNvPr>
          <p:cNvSpPr txBox="1">
            <a:spLocks/>
          </p:cNvSpPr>
          <p:nvPr/>
        </p:nvSpPr>
        <p:spPr>
          <a:xfrm>
            <a:off x="4739109" y="40270"/>
            <a:ext cx="878075" cy="950263"/>
          </a:xfrm>
          <a:custGeom>
            <a:avLst/>
            <a:gdLst>
              <a:gd name="connsiteX0" fmla="*/ 0 w 878075"/>
              <a:gd name="connsiteY0" fmla="*/ 0 h 950263"/>
              <a:gd name="connsiteX1" fmla="*/ 456599 w 878075"/>
              <a:gd name="connsiteY1" fmla="*/ 0 h 950263"/>
              <a:gd name="connsiteX2" fmla="*/ 878075 w 878075"/>
              <a:gd name="connsiteY2" fmla="*/ 0 h 950263"/>
              <a:gd name="connsiteX3" fmla="*/ 878075 w 878075"/>
              <a:gd name="connsiteY3" fmla="*/ 484634 h 950263"/>
              <a:gd name="connsiteX4" fmla="*/ 878075 w 878075"/>
              <a:gd name="connsiteY4" fmla="*/ 950263 h 950263"/>
              <a:gd name="connsiteX5" fmla="*/ 439038 w 878075"/>
              <a:gd name="connsiteY5" fmla="*/ 950263 h 950263"/>
              <a:gd name="connsiteX6" fmla="*/ 0 w 878075"/>
              <a:gd name="connsiteY6" fmla="*/ 950263 h 950263"/>
              <a:gd name="connsiteX7" fmla="*/ 0 w 878075"/>
              <a:gd name="connsiteY7" fmla="*/ 456126 h 950263"/>
              <a:gd name="connsiteX8" fmla="*/ 0 w 878075"/>
              <a:gd name="connsiteY8" fmla="*/ 0 h 950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78075" h="950263" fill="none" extrusionOk="0">
                <a:moveTo>
                  <a:pt x="0" y="0"/>
                </a:moveTo>
                <a:cubicBezTo>
                  <a:pt x="185903" y="17776"/>
                  <a:pt x="305949" y="-16505"/>
                  <a:pt x="456599" y="0"/>
                </a:cubicBezTo>
                <a:cubicBezTo>
                  <a:pt x="607249" y="16505"/>
                  <a:pt x="789950" y="12077"/>
                  <a:pt x="878075" y="0"/>
                </a:cubicBezTo>
                <a:cubicBezTo>
                  <a:pt x="882665" y="176904"/>
                  <a:pt x="860174" y="312001"/>
                  <a:pt x="878075" y="484634"/>
                </a:cubicBezTo>
                <a:cubicBezTo>
                  <a:pt x="895976" y="657267"/>
                  <a:pt x="861820" y="795283"/>
                  <a:pt x="878075" y="950263"/>
                </a:cubicBezTo>
                <a:cubicBezTo>
                  <a:pt x="725502" y="931047"/>
                  <a:pt x="558643" y="942520"/>
                  <a:pt x="439038" y="950263"/>
                </a:cubicBezTo>
                <a:cubicBezTo>
                  <a:pt x="319433" y="958006"/>
                  <a:pt x="174686" y="934240"/>
                  <a:pt x="0" y="950263"/>
                </a:cubicBezTo>
                <a:cubicBezTo>
                  <a:pt x="-24347" y="761940"/>
                  <a:pt x="4530" y="676670"/>
                  <a:pt x="0" y="456126"/>
                </a:cubicBezTo>
                <a:cubicBezTo>
                  <a:pt x="-4530" y="235582"/>
                  <a:pt x="16956" y="148157"/>
                  <a:pt x="0" y="0"/>
                </a:cubicBezTo>
                <a:close/>
              </a:path>
              <a:path w="878075" h="950263" stroke="0" extrusionOk="0">
                <a:moveTo>
                  <a:pt x="0" y="0"/>
                </a:moveTo>
                <a:cubicBezTo>
                  <a:pt x="171999" y="7153"/>
                  <a:pt x="269398" y="10478"/>
                  <a:pt x="456599" y="0"/>
                </a:cubicBezTo>
                <a:cubicBezTo>
                  <a:pt x="643800" y="-10478"/>
                  <a:pt x="720674" y="-9389"/>
                  <a:pt x="878075" y="0"/>
                </a:cubicBezTo>
                <a:cubicBezTo>
                  <a:pt x="880074" y="182091"/>
                  <a:pt x="874553" y="368082"/>
                  <a:pt x="878075" y="475132"/>
                </a:cubicBezTo>
                <a:cubicBezTo>
                  <a:pt x="881597" y="582182"/>
                  <a:pt x="880462" y="721833"/>
                  <a:pt x="878075" y="950263"/>
                </a:cubicBezTo>
                <a:cubicBezTo>
                  <a:pt x="720284" y="970203"/>
                  <a:pt x="568022" y="936625"/>
                  <a:pt x="430257" y="950263"/>
                </a:cubicBezTo>
                <a:cubicBezTo>
                  <a:pt x="292492" y="963901"/>
                  <a:pt x="151700" y="967086"/>
                  <a:pt x="0" y="950263"/>
                </a:cubicBezTo>
                <a:cubicBezTo>
                  <a:pt x="12655" y="713698"/>
                  <a:pt x="-10927" y="585865"/>
                  <a:pt x="0" y="475132"/>
                </a:cubicBezTo>
                <a:cubicBezTo>
                  <a:pt x="10927" y="364399"/>
                  <a:pt x="18082" y="170225"/>
                  <a:pt x="0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43739277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vert="horz" lIns="121920" tIns="60960" rIns="121920" bIns="6096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3000"/>
              <a:buFontTx/>
              <a:buNone/>
              <a:defRPr sz="32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8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4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 typeface="Arial" panose="020B0604020202020204" pitchFamily="34" charset="0"/>
              <a:buChar char="•"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4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>
              <a:spcBef>
                <a:spcPts val="1333"/>
              </a:spcBef>
              <a:defRPr/>
            </a:pPr>
            <a:r>
              <a:rPr lang="vi-VN" sz="4267" b="0" spc="67" dirty="0">
                <a:solidFill>
                  <a:prstClr val="black"/>
                </a:solidFill>
                <a:latin typeface="Quicksand" pitchFamily="2" charset="77"/>
                <a:sym typeface="Arial"/>
              </a:rPr>
              <a:t>4</a:t>
            </a:r>
          </a:p>
        </p:txBody>
      </p:sp>
      <p:sp>
        <p:nvSpPr>
          <p:cNvPr id="95" name="Content Placeholder 2">
            <a:hlinkClick r:id="rId33" action="ppaction://hlinksldjump"/>
            <a:extLst>
              <a:ext uri="{FF2B5EF4-FFF2-40B4-BE49-F238E27FC236}">
                <a16:creationId xmlns:a16="http://schemas.microsoft.com/office/drawing/2014/main" id="{72149177-6D3B-D744-BD55-3AEBEA1856E8}"/>
              </a:ext>
            </a:extLst>
          </p:cNvPr>
          <p:cNvSpPr txBox="1">
            <a:spLocks/>
          </p:cNvSpPr>
          <p:nvPr/>
        </p:nvSpPr>
        <p:spPr>
          <a:xfrm>
            <a:off x="75499" y="1217892"/>
            <a:ext cx="878075" cy="934005"/>
          </a:xfrm>
          <a:custGeom>
            <a:avLst/>
            <a:gdLst>
              <a:gd name="connsiteX0" fmla="*/ 0 w 878075"/>
              <a:gd name="connsiteY0" fmla="*/ 0 h 934005"/>
              <a:gd name="connsiteX1" fmla="*/ 456599 w 878075"/>
              <a:gd name="connsiteY1" fmla="*/ 0 h 934005"/>
              <a:gd name="connsiteX2" fmla="*/ 878075 w 878075"/>
              <a:gd name="connsiteY2" fmla="*/ 0 h 934005"/>
              <a:gd name="connsiteX3" fmla="*/ 878075 w 878075"/>
              <a:gd name="connsiteY3" fmla="*/ 476343 h 934005"/>
              <a:gd name="connsiteX4" fmla="*/ 878075 w 878075"/>
              <a:gd name="connsiteY4" fmla="*/ 934005 h 934005"/>
              <a:gd name="connsiteX5" fmla="*/ 439038 w 878075"/>
              <a:gd name="connsiteY5" fmla="*/ 934005 h 934005"/>
              <a:gd name="connsiteX6" fmla="*/ 0 w 878075"/>
              <a:gd name="connsiteY6" fmla="*/ 934005 h 934005"/>
              <a:gd name="connsiteX7" fmla="*/ 0 w 878075"/>
              <a:gd name="connsiteY7" fmla="*/ 448322 h 934005"/>
              <a:gd name="connsiteX8" fmla="*/ 0 w 878075"/>
              <a:gd name="connsiteY8" fmla="*/ 0 h 934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78075" h="934005" fill="none" extrusionOk="0">
                <a:moveTo>
                  <a:pt x="0" y="0"/>
                </a:moveTo>
                <a:cubicBezTo>
                  <a:pt x="185903" y="17776"/>
                  <a:pt x="305949" y="-16505"/>
                  <a:pt x="456599" y="0"/>
                </a:cubicBezTo>
                <a:cubicBezTo>
                  <a:pt x="607249" y="16505"/>
                  <a:pt x="789950" y="12077"/>
                  <a:pt x="878075" y="0"/>
                </a:cubicBezTo>
                <a:cubicBezTo>
                  <a:pt x="892303" y="106877"/>
                  <a:pt x="876709" y="317765"/>
                  <a:pt x="878075" y="476343"/>
                </a:cubicBezTo>
                <a:cubicBezTo>
                  <a:pt x="879441" y="634921"/>
                  <a:pt x="893611" y="732697"/>
                  <a:pt x="878075" y="934005"/>
                </a:cubicBezTo>
                <a:cubicBezTo>
                  <a:pt x="725502" y="914789"/>
                  <a:pt x="558643" y="926262"/>
                  <a:pt x="439038" y="934005"/>
                </a:cubicBezTo>
                <a:cubicBezTo>
                  <a:pt x="319433" y="941748"/>
                  <a:pt x="174686" y="917982"/>
                  <a:pt x="0" y="934005"/>
                </a:cubicBezTo>
                <a:cubicBezTo>
                  <a:pt x="8075" y="741731"/>
                  <a:pt x="-21510" y="567508"/>
                  <a:pt x="0" y="448322"/>
                </a:cubicBezTo>
                <a:cubicBezTo>
                  <a:pt x="21510" y="329136"/>
                  <a:pt x="-7451" y="127796"/>
                  <a:pt x="0" y="0"/>
                </a:cubicBezTo>
                <a:close/>
              </a:path>
              <a:path w="878075" h="934005" stroke="0" extrusionOk="0">
                <a:moveTo>
                  <a:pt x="0" y="0"/>
                </a:moveTo>
                <a:cubicBezTo>
                  <a:pt x="171999" y="7153"/>
                  <a:pt x="269398" y="10478"/>
                  <a:pt x="456599" y="0"/>
                </a:cubicBezTo>
                <a:cubicBezTo>
                  <a:pt x="643800" y="-10478"/>
                  <a:pt x="720674" y="-9389"/>
                  <a:pt x="878075" y="0"/>
                </a:cubicBezTo>
                <a:cubicBezTo>
                  <a:pt x="894229" y="174645"/>
                  <a:pt x="868598" y="325941"/>
                  <a:pt x="878075" y="467003"/>
                </a:cubicBezTo>
                <a:cubicBezTo>
                  <a:pt x="887552" y="608065"/>
                  <a:pt x="884558" y="814390"/>
                  <a:pt x="878075" y="934005"/>
                </a:cubicBezTo>
                <a:cubicBezTo>
                  <a:pt x="720284" y="953945"/>
                  <a:pt x="568022" y="920367"/>
                  <a:pt x="430257" y="934005"/>
                </a:cubicBezTo>
                <a:cubicBezTo>
                  <a:pt x="292492" y="947643"/>
                  <a:pt x="151700" y="950828"/>
                  <a:pt x="0" y="934005"/>
                </a:cubicBezTo>
                <a:cubicBezTo>
                  <a:pt x="-22554" y="709749"/>
                  <a:pt x="-14503" y="615532"/>
                  <a:pt x="0" y="467003"/>
                </a:cubicBezTo>
                <a:cubicBezTo>
                  <a:pt x="14503" y="318474"/>
                  <a:pt x="15360" y="204371"/>
                  <a:pt x="0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43739277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vert="horz" lIns="121920" tIns="60960" rIns="121920" bIns="6096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3000"/>
              <a:buFontTx/>
              <a:buNone/>
              <a:defRPr sz="32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8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4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 typeface="Arial" panose="020B0604020202020204" pitchFamily="34" charset="0"/>
              <a:buChar char="•"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4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>
              <a:spcBef>
                <a:spcPts val="1333"/>
              </a:spcBef>
              <a:defRPr/>
            </a:pPr>
            <a:r>
              <a:rPr lang="vi-VN" sz="4267" b="0" spc="67" dirty="0">
                <a:solidFill>
                  <a:prstClr val="black"/>
                </a:solidFill>
                <a:latin typeface="Quicksand" pitchFamily="2" charset="77"/>
                <a:sym typeface="Arial"/>
              </a:rPr>
              <a:t>5</a:t>
            </a:r>
          </a:p>
        </p:txBody>
      </p:sp>
      <p:sp>
        <p:nvSpPr>
          <p:cNvPr id="96" name="Content Placeholder 2">
            <a:hlinkClick r:id="rId34" action="ppaction://hlinksldjump"/>
            <a:extLst>
              <a:ext uri="{FF2B5EF4-FFF2-40B4-BE49-F238E27FC236}">
                <a16:creationId xmlns:a16="http://schemas.microsoft.com/office/drawing/2014/main" id="{142C704C-A0FF-3946-8DDF-783D7C2D6122}"/>
              </a:ext>
            </a:extLst>
          </p:cNvPr>
          <p:cNvSpPr txBox="1">
            <a:spLocks/>
          </p:cNvSpPr>
          <p:nvPr/>
        </p:nvSpPr>
        <p:spPr>
          <a:xfrm>
            <a:off x="1645581" y="1253937"/>
            <a:ext cx="878075" cy="889347"/>
          </a:xfrm>
          <a:custGeom>
            <a:avLst/>
            <a:gdLst>
              <a:gd name="connsiteX0" fmla="*/ 0 w 878075"/>
              <a:gd name="connsiteY0" fmla="*/ 0 h 889347"/>
              <a:gd name="connsiteX1" fmla="*/ 456599 w 878075"/>
              <a:gd name="connsiteY1" fmla="*/ 0 h 889347"/>
              <a:gd name="connsiteX2" fmla="*/ 878075 w 878075"/>
              <a:gd name="connsiteY2" fmla="*/ 0 h 889347"/>
              <a:gd name="connsiteX3" fmla="*/ 878075 w 878075"/>
              <a:gd name="connsiteY3" fmla="*/ 453567 h 889347"/>
              <a:gd name="connsiteX4" fmla="*/ 878075 w 878075"/>
              <a:gd name="connsiteY4" fmla="*/ 889347 h 889347"/>
              <a:gd name="connsiteX5" fmla="*/ 439038 w 878075"/>
              <a:gd name="connsiteY5" fmla="*/ 889347 h 889347"/>
              <a:gd name="connsiteX6" fmla="*/ 0 w 878075"/>
              <a:gd name="connsiteY6" fmla="*/ 889347 h 889347"/>
              <a:gd name="connsiteX7" fmla="*/ 0 w 878075"/>
              <a:gd name="connsiteY7" fmla="*/ 426887 h 889347"/>
              <a:gd name="connsiteX8" fmla="*/ 0 w 878075"/>
              <a:gd name="connsiteY8" fmla="*/ 0 h 889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78075" h="889347" fill="none" extrusionOk="0">
                <a:moveTo>
                  <a:pt x="0" y="0"/>
                </a:moveTo>
                <a:cubicBezTo>
                  <a:pt x="185903" y="17776"/>
                  <a:pt x="305949" y="-16505"/>
                  <a:pt x="456599" y="0"/>
                </a:cubicBezTo>
                <a:cubicBezTo>
                  <a:pt x="607249" y="16505"/>
                  <a:pt x="789950" y="12077"/>
                  <a:pt x="878075" y="0"/>
                </a:cubicBezTo>
                <a:cubicBezTo>
                  <a:pt x="894641" y="138762"/>
                  <a:pt x="873692" y="256116"/>
                  <a:pt x="878075" y="453567"/>
                </a:cubicBezTo>
                <a:cubicBezTo>
                  <a:pt x="882458" y="651018"/>
                  <a:pt x="867554" y="768766"/>
                  <a:pt x="878075" y="889347"/>
                </a:cubicBezTo>
                <a:cubicBezTo>
                  <a:pt x="725502" y="870131"/>
                  <a:pt x="558643" y="881604"/>
                  <a:pt x="439038" y="889347"/>
                </a:cubicBezTo>
                <a:cubicBezTo>
                  <a:pt x="319433" y="897090"/>
                  <a:pt x="174686" y="873324"/>
                  <a:pt x="0" y="889347"/>
                </a:cubicBezTo>
                <a:cubicBezTo>
                  <a:pt x="14613" y="667885"/>
                  <a:pt x="20929" y="640823"/>
                  <a:pt x="0" y="426887"/>
                </a:cubicBezTo>
                <a:cubicBezTo>
                  <a:pt x="-20929" y="212951"/>
                  <a:pt x="4414" y="88180"/>
                  <a:pt x="0" y="0"/>
                </a:cubicBezTo>
                <a:close/>
              </a:path>
              <a:path w="878075" h="889347" stroke="0" extrusionOk="0">
                <a:moveTo>
                  <a:pt x="0" y="0"/>
                </a:moveTo>
                <a:cubicBezTo>
                  <a:pt x="171999" y="7153"/>
                  <a:pt x="269398" y="10478"/>
                  <a:pt x="456599" y="0"/>
                </a:cubicBezTo>
                <a:cubicBezTo>
                  <a:pt x="643800" y="-10478"/>
                  <a:pt x="720674" y="-9389"/>
                  <a:pt x="878075" y="0"/>
                </a:cubicBezTo>
                <a:cubicBezTo>
                  <a:pt x="888258" y="163664"/>
                  <a:pt x="880867" y="306135"/>
                  <a:pt x="878075" y="444674"/>
                </a:cubicBezTo>
                <a:cubicBezTo>
                  <a:pt x="875283" y="583213"/>
                  <a:pt x="899712" y="727312"/>
                  <a:pt x="878075" y="889347"/>
                </a:cubicBezTo>
                <a:cubicBezTo>
                  <a:pt x="720284" y="909287"/>
                  <a:pt x="568022" y="875709"/>
                  <a:pt x="430257" y="889347"/>
                </a:cubicBezTo>
                <a:cubicBezTo>
                  <a:pt x="292492" y="902985"/>
                  <a:pt x="151700" y="906170"/>
                  <a:pt x="0" y="889347"/>
                </a:cubicBezTo>
                <a:cubicBezTo>
                  <a:pt x="-20365" y="706115"/>
                  <a:pt x="4375" y="577136"/>
                  <a:pt x="0" y="444674"/>
                </a:cubicBezTo>
                <a:cubicBezTo>
                  <a:pt x="-4375" y="312212"/>
                  <a:pt x="5461" y="211806"/>
                  <a:pt x="0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43739277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vert="horz" lIns="121920" tIns="60960" rIns="121920" bIns="6096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3000"/>
              <a:buFontTx/>
              <a:buNone/>
              <a:defRPr sz="32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8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4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 typeface="Arial" panose="020B0604020202020204" pitchFamily="34" charset="0"/>
              <a:buChar char="•"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4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>
              <a:spcBef>
                <a:spcPts val="1333"/>
              </a:spcBef>
              <a:defRPr/>
            </a:pPr>
            <a:r>
              <a:rPr lang="vi-VN" sz="4267" b="0" spc="67" dirty="0">
                <a:solidFill>
                  <a:prstClr val="black"/>
                </a:solidFill>
                <a:latin typeface="Quicksand" pitchFamily="2" charset="77"/>
                <a:sym typeface="Arial"/>
              </a:rPr>
              <a:t>6</a:t>
            </a:r>
          </a:p>
        </p:txBody>
      </p:sp>
      <p:sp>
        <p:nvSpPr>
          <p:cNvPr id="97" name="Content Placeholder 2">
            <a:hlinkClick r:id="rId35" action="ppaction://hlinksldjump"/>
            <a:extLst>
              <a:ext uri="{FF2B5EF4-FFF2-40B4-BE49-F238E27FC236}">
                <a16:creationId xmlns:a16="http://schemas.microsoft.com/office/drawing/2014/main" id="{802D85B3-A7D8-6646-9F03-FE1376D1DC12}"/>
              </a:ext>
            </a:extLst>
          </p:cNvPr>
          <p:cNvSpPr txBox="1">
            <a:spLocks/>
          </p:cNvSpPr>
          <p:nvPr/>
        </p:nvSpPr>
        <p:spPr>
          <a:xfrm>
            <a:off x="3185355" y="1277134"/>
            <a:ext cx="878075" cy="873087"/>
          </a:xfrm>
          <a:custGeom>
            <a:avLst/>
            <a:gdLst>
              <a:gd name="connsiteX0" fmla="*/ 0 w 878075"/>
              <a:gd name="connsiteY0" fmla="*/ 0 h 873087"/>
              <a:gd name="connsiteX1" fmla="*/ 456599 w 878075"/>
              <a:gd name="connsiteY1" fmla="*/ 0 h 873087"/>
              <a:gd name="connsiteX2" fmla="*/ 878075 w 878075"/>
              <a:gd name="connsiteY2" fmla="*/ 0 h 873087"/>
              <a:gd name="connsiteX3" fmla="*/ 878075 w 878075"/>
              <a:gd name="connsiteY3" fmla="*/ 445274 h 873087"/>
              <a:gd name="connsiteX4" fmla="*/ 878075 w 878075"/>
              <a:gd name="connsiteY4" fmla="*/ 873087 h 873087"/>
              <a:gd name="connsiteX5" fmla="*/ 439038 w 878075"/>
              <a:gd name="connsiteY5" fmla="*/ 873087 h 873087"/>
              <a:gd name="connsiteX6" fmla="*/ 0 w 878075"/>
              <a:gd name="connsiteY6" fmla="*/ 873087 h 873087"/>
              <a:gd name="connsiteX7" fmla="*/ 0 w 878075"/>
              <a:gd name="connsiteY7" fmla="*/ 419082 h 873087"/>
              <a:gd name="connsiteX8" fmla="*/ 0 w 878075"/>
              <a:gd name="connsiteY8" fmla="*/ 0 h 873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78075" h="873087" fill="none" extrusionOk="0">
                <a:moveTo>
                  <a:pt x="0" y="0"/>
                </a:moveTo>
                <a:cubicBezTo>
                  <a:pt x="185903" y="17776"/>
                  <a:pt x="305949" y="-16505"/>
                  <a:pt x="456599" y="0"/>
                </a:cubicBezTo>
                <a:cubicBezTo>
                  <a:pt x="607249" y="16505"/>
                  <a:pt x="789950" y="12077"/>
                  <a:pt x="878075" y="0"/>
                </a:cubicBezTo>
                <a:cubicBezTo>
                  <a:pt x="895247" y="183469"/>
                  <a:pt x="879633" y="349966"/>
                  <a:pt x="878075" y="445274"/>
                </a:cubicBezTo>
                <a:cubicBezTo>
                  <a:pt x="876517" y="540582"/>
                  <a:pt x="889819" y="671383"/>
                  <a:pt x="878075" y="873087"/>
                </a:cubicBezTo>
                <a:cubicBezTo>
                  <a:pt x="725502" y="853871"/>
                  <a:pt x="558643" y="865344"/>
                  <a:pt x="439038" y="873087"/>
                </a:cubicBezTo>
                <a:cubicBezTo>
                  <a:pt x="319433" y="880830"/>
                  <a:pt x="174686" y="857064"/>
                  <a:pt x="0" y="873087"/>
                </a:cubicBezTo>
                <a:cubicBezTo>
                  <a:pt x="-13873" y="689961"/>
                  <a:pt x="15101" y="568964"/>
                  <a:pt x="0" y="419082"/>
                </a:cubicBezTo>
                <a:cubicBezTo>
                  <a:pt x="-15101" y="269201"/>
                  <a:pt x="8957" y="165595"/>
                  <a:pt x="0" y="0"/>
                </a:cubicBezTo>
                <a:close/>
              </a:path>
              <a:path w="878075" h="873087" stroke="0" extrusionOk="0">
                <a:moveTo>
                  <a:pt x="0" y="0"/>
                </a:moveTo>
                <a:cubicBezTo>
                  <a:pt x="171999" y="7153"/>
                  <a:pt x="269398" y="10478"/>
                  <a:pt x="456599" y="0"/>
                </a:cubicBezTo>
                <a:cubicBezTo>
                  <a:pt x="643800" y="-10478"/>
                  <a:pt x="720674" y="-9389"/>
                  <a:pt x="878075" y="0"/>
                </a:cubicBezTo>
                <a:cubicBezTo>
                  <a:pt x="883658" y="115803"/>
                  <a:pt x="862679" y="347216"/>
                  <a:pt x="878075" y="436544"/>
                </a:cubicBezTo>
                <a:cubicBezTo>
                  <a:pt x="893471" y="525872"/>
                  <a:pt x="895296" y="701509"/>
                  <a:pt x="878075" y="873087"/>
                </a:cubicBezTo>
                <a:cubicBezTo>
                  <a:pt x="720284" y="893027"/>
                  <a:pt x="568022" y="859449"/>
                  <a:pt x="430257" y="873087"/>
                </a:cubicBezTo>
                <a:cubicBezTo>
                  <a:pt x="292492" y="886725"/>
                  <a:pt x="151700" y="889910"/>
                  <a:pt x="0" y="873087"/>
                </a:cubicBezTo>
                <a:cubicBezTo>
                  <a:pt x="-16240" y="657269"/>
                  <a:pt x="-8824" y="653761"/>
                  <a:pt x="0" y="436544"/>
                </a:cubicBezTo>
                <a:cubicBezTo>
                  <a:pt x="8824" y="219327"/>
                  <a:pt x="5644" y="140478"/>
                  <a:pt x="0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43739277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vert="horz" lIns="121920" tIns="60960" rIns="121920" bIns="6096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3000"/>
              <a:buFontTx/>
              <a:buNone/>
              <a:defRPr sz="32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8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4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 typeface="Arial" panose="020B0604020202020204" pitchFamily="34" charset="0"/>
              <a:buChar char="•"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4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>
              <a:spcBef>
                <a:spcPts val="1333"/>
              </a:spcBef>
              <a:defRPr/>
            </a:pPr>
            <a:r>
              <a:rPr lang="vi-VN" sz="4267" b="0" spc="67" dirty="0">
                <a:solidFill>
                  <a:prstClr val="black"/>
                </a:solidFill>
                <a:latin typeface="Quicksand" pitchFamily="2" charset="77"/>
                <a:sym typeface="Arial"/>
              </a:rPr>
              <a:t>7</a:t>
            </a:r>
          </a:p>
        </p:txBody>
      </p:sp>
      <p:sp>
        <p:nvSpPr>
          <p:cNvPr id="98" name="Content Placeholder 2">
            <a:hlinkClick r:id="rId36" action="ppaction://hlinksldjump"/>
            <a:extLst>
              <a:ext uri="{FF2B5EF4-FFF2-40B4-BE49-F238E27FC236}">
                <a16:creationId xmlns:a16="http://schemas.microsoft.com/office/drawing/2014/main" id="{150A3C0D-A811-0343-B6C2-2ACD1159429E}"/>
              </a:ext>
            </a:extLst>
          </p:cNvPr>
          <p:cNvSpPr txBox="1">
            <a:spLocks/>
          </p:cNvSpPr>
          <p:nvPr/>
        </p:nvSpPr>
        <p:spPr>
          <a:xfrm>
            <a:off x="4787075" y="1286005"/>
            <a:ext cx="878075" cy="867651"/>
          </a:xfrm>
          <a:custGeom>
            <a:avLst/>
            <a:gdLst>
              <a:gd name="connsiteX0" fmla="*/ 0 w 878075"/>
              <a:gd name="connsiteY0" fmla="*/ 0 h 867651"/>
              <a:gd name="connsiteX1" fmla="*/ 456599 w 878075"/>
              <a:gd name="connsiteY1" fmla="*/ 0 h 867651"/>
              <a:gd name="connsiteX2" fmla="*/ 878075 w 878075"/>
              <a:gd name="connsiteY2" fmla="*/ 0 h 867651"/>
              <a:gd name="connsiteX3" fmla="*/ 878075 w 878075"/>
              <a:gd name="connsiteY3" fmla="*/ 442502 h 867651"/>
              <a:gd name="connsiteX4" fmla="*/ 878075 w 878075"/>
              <a:gd name="connsiteY4" fmla="*/ 867651 h 867651"/>
              <a:gd name="connsiteX5" fmla="*/ 439038 w 878075"/>
              <a:gd name="connsiteY5" fmla="*/ 867651 h 867651"/>
              <a:gd name="connsiteX6" fmla="*/ 0 w 878075"/>
              <a:gd name="connsiteY6" fmla="*/ 867651 h 867651"/>
              <a:gd name="connsiteX7" fmla="*/ 0 w 878075"/>
              <a:gd name="connsiteY7" fmla="*/ 416472 h 867651"/>
              <a:gd name="connsiteX8" fmla="*/ 0 w 878075"/>
              <a:gd name="connsiteY8" fmla="*/ 0 h 867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78075" h="867651" fill="none" extrusionOk="0">
                <a:moveTo>
                  <a:pt x="0" y="0"/>
                </a:moveTo>
                <a:cubicBezTo>
                  <a:pt x="185903" y="17776"/>
                  <a:pt x="305949" y="-16505"/>
                  <a:pt x="456599" y="0"/>
                </a:cubicBezTo>
                <a:cubicBezTo>
                  <a:pt x="607249" y="16505"/>
                  <a:pt x="789950" y="12077"/>
                  <a:pt x="878075" y="0"/>
                </a:cubicBezTo>
                <a:cubicBezTo>
                  <a:pt x="888354" y="196061"/>
                  <a:pt x="869445" y="337535"/>
                  <a:pt x="878075" y="442502"/>
                </a:cubicBezTo>
                <a:cubicBezTo>
                  <a:pt x="886705" y="547469"/>
                  <a:pt x="884109" y="707688"/>
                  <a:pt x="878075" y="867651"/>
                </a:cubicBezTo>
                <a:cubicBezTo>
                  <a:pt x="725502" y="848435"/>
                  <a:pt x="558643" y="859908"/>
                  <a:pt x="439038" y="867651"/>
                </a:cubicBezTo>
                <a:cubicBezTo>
                  <a:pt x="319433" y="875394"/>
                  <a:pt x="174686" y="851628"/>
                  <a:pt x="0" y="867651"/>
                </a:cubicBezTo>
                <a:cubicBezTo>
                  <a:pt x="7246" y="665745"/>
                  <a:pt x="-4244" y="538452"/>
                  <a:pt x="0" y="416472"/>
                </a:cubicBezTo>
                <a:cubicBezTo>
                  <a:pt x="4244" y="294492"/>
                  <a:pt x="-2757" y="169605"/>
                  <a:pt x="0" y="0"/>
                </a:cubicBezTo>
                <a:close/>
              </a:path>
              <a:path w="878075" h="867651" stroke="0" extrusionOk="0">
                <a:moveTo>
                  <a:pt x="0" y="0"/>
                </a:moveTo>
                <a:cubicBezTo>
                  <a:pt x="171999" y="7153"/>
                  <a:pt x="269398" y="10478"/>
                  <a:pt x="456599" y="0"/>
                </a:cubicBezTo>
                <a:cubicBezTo>
                  <a:pt x="643800" y="-10478"/>
                  <a:pt x="720674" y="-9389"/>
                  <a:pt x="878075" y="0"/>
                </a:cubicBezTo>
                <a:cubicBezTo>
                  <a:pt x="856762" y="134556"/>
                  <a:pt x="883532" y="339793"/>
                  <a:pt x="878075" y="433826"/>
                </a:cubicBezTo>
                <a:cubicBezTo>
                  <a:pt x="872618" y="527859"/>
                  <a:pt x="859638" y="681485"/>
                  <a:pt x="878075" y="867651"/>
                </a:cubicBezTo>
                <a:cubicBezTo>
                  <a:pt x="720284" y="887591"/>
                  <a:pt x="568022" y="854013"/>
                  <a:pt x="430257" y="867651"/>
                </a:cubicBezTo>
                <a:cubicBezTo>
                  <a:pt x="292492" y="881289"/>
                  <a:pt x="151700" y="884474"/>
                  <a:pt x="0" y="867651"/>
                </a:cubicBezTo>
                <a:cubicBezTo>
                  <a:pt x="17549" y="708701"/>
                  <a:pt x="15262" y="530255"/>
                  <a:pt x="0" y="433826"/>
                </a:cubicBezTo>
                <a:cubicBezTo>
                  <a:pt x="-15262" y="337397"/>
                  <a:pt x="6138" y="203090"/>
                  <a:pt x="0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43739277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vert="horz" lIns="121920" tIns="60960" rIns="121920" bIns="6096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3000"/>
              <a:buFontTx/>
              <a:buNone/>
              <a:defRPr sz="32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8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4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 typeface="Arial" panose="020B0604020202020204" pitchFamily="34" charset="0"/>
              <a:buChar char="•"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4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>
              <a:spcBef>
                <a:spcPts val="1333"/>
              </a:spcBef>
              <a:defRPr/>
            </a:pPr>
            <a:r>
              <a:rPr lang="vi-VN" sz="4267" b="0" spc="67" dirty="0">
                <a:solidFill>
                  <a:prstClr val="black"/>
                </a:solidFill>
                <a:latin typeface="Quicksand" pitchFamily="2" charset="77"/>
                <a:sym typeface="Arial"/>
              </a:rPr>
              <a:t>8</a:t>
            </a:r>
          </a:p>
        </p:txBody>
      </p:sp>
      <p:pic>
        <p:nvPicPr>
          <p:cNvPr id="99" name="Picture 2" descr="Game Angry Birds - Những chú chim điên - Game24H">
            <a:hlinkClick r:id="rId37" action="ppaction://hlinksldjump"/>
            <a:extLst>
              <a:ext uri="{FF2B5EF4-FFF2-40B4-BE49-F238E27FC236}">
                <a16:creationId xmlns:a16="http://schemas.microsoft.com/office/drawing/2014/main" id="{B117631A-F4A5-0547-A5C6-F4AC4C78F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5103">
            <a:off x="10980641" y="169507"/>
            <a:ext cx="894180" cy="84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922749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0.26562 -0.2037 C 0.32083 -0.24977 0.40399 -0.27523 0.49063 -0.27523 C 0.58958 -0.27523 0.66875 -0.24977 0.72431 -0.2037 L 0.98976 -3.7037E-7 " pathEditMode="relative" rAng="0" ptsTypes="FffFF">
                                      <p:cBhvr>
                                        <p:cTn id="6" dur="3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479" y="-1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-0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084 0.04185 L 1.03959 0.3250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438" y="141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ngry Birds - Fly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4.16667E-6 1.56069E-6 L 0.02865 0.38081 " pathEditMode="relative" rAng="0" ptsTypes="AA">
                                      <p:cBhvr>
                                        <p:cTn id="18" dur="8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4" y="1902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animMotion origin="layout" path="M 1.03958 0.32509 L 1.26423 0.05618 " pathEditMode="relative" rAng="0" ptsTypes="AA">
                                      <p:cBhvr>
                                        <p:cTn id="20" dur="6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33" y="-13457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s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9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4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107 -0.26852 L 0.66666 -0.4419 C 0.69461 -0.4794 0.74218 -0.51412 0.79479 -0.53681 C 0.85451 -0.56273 0.90538 -0.57037 0.94479 -0.56158 L 1.13055 -0.52709 " pathEditMode="fixed" rAng="-1074444" ptsTypes="FffFF">
                                      <p:cBhvr>
                                        <p:cTn id="3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81" y="-199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ngry Birds - Fly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8" presetClass="emph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Rot by="24300000">
                                      <p:cBhvr>
                                        <p:cTn id="38" dur="7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49" presetClass="path" presetSubtype="0" accel="50000" decel="5000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animMotion origin="layout" path="M 1.13056 -0.52708 L 1.54792 -0.18078 " pathEditMode="relative" rAng="0" ptsTypes="AA">
                                      <p:cBhvr>
                                        <p:cTn id="40" dur="4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68" y="1731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2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2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s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xit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900"/>
                                        <p:tgtEl>
                                          <p:spTgt spid="2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2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11111E-6 L 0.79115 0.00463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49" y="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ngry Birds - Fly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0746 -0.00996 L 0.04427 0.68472 " pathEditMode="relative" rAng="0" ptsTypes="AA">
                                      <p:cBhvr>
                                        <p:cTn id="60" dur="8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0" y="34722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63" presetClass="path" presetSubtype="0" accel="50000" decel="5000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animMotion origin="layout" path="M 0.79115 0.00462 L 1.40539 -0.05434 " pathEditMode="relative" rAng="0" ptsTypes="AA">
                                      <p:cBhvr>
                                        <p:cTn id="62" dur="6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2" y="-296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23" presetClass="entr" presetSubtype="16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s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900"/>
                                        <p:tgtEl>
                                          <p:spTgt spid="2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2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44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271 -0.48485 L 0.54601 -0.68208 C 0.58906 -0.72716 0.65226 -0.75005 0.71858 -0.75005 C 0.79358 -0.75005 0.85417 -0.72716 0.89705 -0.68208 L 1.1 -0.48485 " pathEditMode="relative" rAng="0" ptsTypes="FffFF">
                                      <p:cBhvr>
                                        <p:cTn id="7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65" y="-132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ngry Birds - Fly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4" presetClass="exit" presetSubtype="16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0" dur="2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s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9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8" dur="9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 nodeType="clickPar">
                      <p:stCondLst>
                        <p:cond delay="0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44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541 -0.21989 L 0.64236 -0.38405 C 0.66458 -0.41965 0.70312 -0.45087 0.74653 -0.4696 C 0.79583 -0.4911 0.83871 -0.49503 0.87205 -0.48301 L 1.03107 -0.43399 " pathEditMode="fixed" rAng="-1074444" ptsTypes="FffFF">
                                      <p:cBhvr>
                                        <p:cTn id="96" dur="14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38" y="-178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ngry Birds - Fly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8" presetClass="emph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Rot by="24300000">
                                      <p:cBhvr>
                                        <p:cTn id="98" dur="4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49" presetClass="path" presetSubtype="0" accel="50000" decel="5000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Motion origin="layout" path="M 1.03107 -0.43399 L 1.37934 0.01873 " pathEditMode="relative" rAng="0" ptsTypes="AA">
                                      <p:cBhvr>
                                        <p:cTn id="100" dur="4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13" y="22636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23" presetClass="entr" presetSubtype="16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6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s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9" presetClass="exit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8" dur="14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 nodeType="clickPar">
                      <p:stCondLst>
                        <p:cond delay="0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-0.0007 L 1.00729 0.00277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38" y="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ngry Birds - Fly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42" presetClass="path" presetSubtype="0" ac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1.38889E-6 1.38778E-17 L 0.02882 0.40092 " pathEditMode="relative" rAng="0" ptsTypes="AA">
                                      <p:cBhvr>
                                        <p:cTn id="120" dur="8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1" y="20046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63" presetClass="path" presetSubtype="0" accel="50000" decel="5000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animMotion origin="layout" path="M 1.00729 0.00278 L 1.43594 0.12925 " pathEditMode="relative" rAng="0" ptsTypes="AA">
                                      <p:cBhvr>
                                        <p:cTn id="122" dur="6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24" y="6312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23" presetClass="entr" presetSubtype="16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s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9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 nodeType="clickPar">
                      <p:stCondLst>
                        <p:cond delay="0"/>
                      </p:stCondLst>
                      <p:childTnLst>
                        <p:par>
                          <p:cTn id="1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44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219 -0.31885 L 0.54983 -0.70104 C 0.59358 -0.78844 0.65816 -0.83284 0.72587 -0.83284 C 0.80244 -0.83284 0.86424 -0.78844 0.90799 -0.70104 L 1.11528 -0.31885 " pathEditMode="relative" rAng="0" ptsTypes="FffFF">
                                      <p:cBhvr>
                                        <p:cTn id="139" dur="18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46" y="-257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ngry Birds - Fly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0" presetID="4" presetClass="exit" presetSubtype="16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1" dur="1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23" presetClass="entr" presetSubtype="16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4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4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s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7" presetID="9" presetClass="exit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8" dur="3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 nodeType="clickPar">
                      <p:stCondLst>
                        <p:cond delay="0"/>
                      </p:stCondLst>
                      <p:childTnLst>
                        <p:par>
                          <p:cTn id="1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6" presetID="44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194 -0.17477 L 0.53142 -0.4963 C 0.55156 -0.56644 0.59461 -0.61945 0.64704 -0.64213 C 0.70642 -0.66806 0.76197 -0.65787 0.80885 -0.61598 L 1.03107 -0.43403 " pathEditMode="fixed" rAng="-1074444" ptsTypes="FffFF">
                                      <p:cBhvr>
                                        <p:cTn id="157" dur="14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33" y="-299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ngry Birds - Fly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8" presetClass="emph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Rot by="24300000">
                                      <p:cBhvr>
                                        <p:cTn id="159" dur="4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0" presetID="49" presetClass="path" presetSubtype="0" accel="50000" decel="5000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1.03107 -0.43399 L 1.37934 0.01873 " pathEditMode="relative" rAng="0" ptsTypes="AA">
                                      <p:cBhvr>
                                        <p:cTn id="161" dur="4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13" y="22636"/>
                                    </p:animMotion>
                                  </p:childTnLst>
                                </p:cTn>
                              </p:par>
                              <p:par>
                                <p:cTn id="162" presetID="23" presetClass="entr" presetSubtype="16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6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6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s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6" presetID="1" presetClass="exit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9" presetClass="exit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2" dur="14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8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8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90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220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1" fill="hold">
                      <p:stCondLst>
                        <p:cond delay="0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5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" decel="100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</p:childTnLst>
        </p:cTn>
      </p:par>
    </p:tnLst>
    <p:bldLst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4448B5D-A2AA-6651-13DE-2C63C09219D6}"/>
              </a:ext>
            </a:extLst>
          </p:cNvPr>
          <p:cNvSpPr/>
          <p:nvPr/>
        </p:nvSpPr>
        <p:spPr>
          <a:xfrm>
            <a:off x="1965960" y="523300"/>
            <a:ext cx="9390160" cy="93974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9958" y="-192617"/>
            <a:ext cx="11804609" cy="715947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D76C05B-C50A-4E03-9275-7B86E2FACC4F}"/>
              </a:ext>
            </a:extLst>
          </p:cNvPr>
          <p:cNvSpPr txBox="1"/>
          <p:nvPr/>
        </p:nvSpPr>
        <p:spPr>
          <a:xfrm>
            <a:off x="575348" y="576791"/>
            <a:ext cx="109918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4200" dirty="0">
                <a:latin typeface="Comic Sans MS" panose="030F0702030302020204" pitchFamily="66" charset="0"/>
                <a:cs typeface="Arial"/>
                <a:sym typeface="Arial"/>
              </a:rPr>
              <a:t>she / Because / it’s / thinks / fun /. </a:t>
            </a:r>
          </a:p>
        </p:txBody>
      </p:sp>
      <p:sp>
        <p:nvSpPr>
          <p:cNvPr id="16" name="AutoShape 2" descr="Five Senses – That is Why Ice Cream is Sweet, Smooth and Cold? | Knowledge  Stuff">
            <a:extLst>
              <a:ext uri="{FF2B5EF4-FFF2-40B4-BE49-F238E27FC236}">
                <a16:creationId xmlns:a16="http://schemas.microsoft.com/office/drawing/2014/main" id="{76681A66-F9D2-446B-ABB2-F9EDC20D98E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buClr>
                <a:srgbClr val="000000"/>
              </a:buClr>
              <a:defRPr/>
            </a:pPr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" name="AutoShape 4" descr="Five Senses – That is Why Ice Cream is Sweet, Smooth and Cold? | Knowledge  Stuff">
            <a:extLst>
              <a:ext uri="{FF2B5EF4-FFF2-40B4-BE49-F238E27FC236}">
                <a16:creationId xmlns:a16="http://schemas.microsoft.com/office/drawing/2014/main" id="{9442938D-6047-4678-A031-B32EDC65B5E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0633" y="10584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buClr>
                <a:srgbClr val="000000"/>
              </a:buClr>
              <a:defRPr/>
            </a:pPr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" name="Google Shape;2128;p49">
            <a:extLst>
              <a:ext uri="{FF2B5EF4-FFF2-40B4-BE49-F238E27FC236}">
                <a16:creationId xmlns:a16="http://schemas.microsoft.com/office/drawing/2014/main" id="{10BC2016-20F7-4336-A1CD-E7F3C90D2F9F}"/>
              </a:ext>
            </a:extLst>
          </p:cNvPr>
          <p:cNvSpPr txBox="1">
            <a:spLocks/>
          </p:cNvSpPr>
          <p:nvPr/>
        </p:nvSpPr>
        <p:spPr>
          <a:xfrm>
            <a:off x="730366" y="5249447"/>
            <a:ext cx="10005191" cy="1107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45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defTabSz="1219170">
              <a:buClr>
                <a:srgbClr val="000000"/>
              </a:buClr>
              <a:defRPr/>
            </a:pPr>
            <a:endParaRPr lang="en-US" sz="5333" b="0" kern="0" dirty="0">
              <a:solidFill>
                <a:srgbClr val="250E0B"/>
              </a:solidFill>
              <a:latin typeface="Comic Sans MS" panose="030F0702030302020204" pitchFamily="66" charset="0"/>
              <a:ea typeface="Frijole"/>
              <a:cs typeface="Frijole"/>
              <a:sym typeface="Arial"/>
            </a:endParaRPr>
          </a:p>
        </p:txBody>
      </p:sp>
      <p:grpSp>
        <p:nvGrpSpPr>
          <p:cNvPr id="26" name="Picture 2">
            <a:extLst>
              <a:ext uri="{FF2B5EF4-FFF2-40B4-BE49-F238E27FC236}">
                <a16:creationId xmlns:a16="http://schemas.microsoft.com/office/drawing/2014/main" id="{E6887711-598A-495C-90A2-3746316FFD01}"/>
              </a:ext>
            </a:extLst>
          </p:cNvPr>
          <p:cNvGrpSpPr/>
          <p:nvPr/>
        </p:nvGrpSpPr>
        <p:grpSpPr>
          <a:xfrm>
            <a:off x="10255269" y="4949705"/>
            <a:ext cx="1304470" cy="1176622"/>
            <a:chOff x="7812073" y="3067624"/>
            <a:chExt cx="1640088" cy="1361472"/>
          </a:xfrm>
        </p:grpSpPr>
        <p:sp>
          <p:nvSpPr>
            <p:cNvPr id="27" name="Freeform: Shape 15">
              <a:extLst>
                <a:ext uri="{FF2B5EF4-FFF2-40B4-BE49-F238E27FC236}">
                  <a16:creationId xmlns:a16="http://schemas.microsoft.com/office/drawing/2014/main" id="{7CC446A6-A9E0-4FB2-B467-CE27859F6D85}"/>
                </a:ext>
              </a:extLst>
            </p:cNvPr>
            <p:cNvSpPr/>
            <p:nvPr/>
          </p:nvSpPr>
          <p:spPr>
            <a:xfrm>
              <a:off x="8059046" y="3472893"/>
              <a:ext cx="1051171" cy="835880"/>
            </a:xfrm>
            <a:custGeom>
              <a:avLst/>
              <a:gdLst>
                <a:gd name="connsiteX0" fmla="*/ 503197 w 1051171"/>
                <a:gd name="connsiteY0" fmla="*/ -547 h 835880"/>
                <a:gd name="connsiteX1" fmla="*/ 497497 w 1051171"/>
                <a:gd name="connsiteY1" fmla="*/ -484 h 835880"/>
                <a:gd name="connsiteX2" fmla="*/ 493192 w 1051171"/>
                <a:gd name="connsiteY2" fmla="*/ -402 h 835880"/>
                <a:gd name="connsiteX3" fmla="*/ 480020 w 1051171"/>
                <a:gd name="connsiteY3" fmla="*/ -249 h 835880"/>
                <a:gd name="connsiteX4" fmla="*/ 479450 w 1051171"/>
                <a:gd name="connsiteY4" fmla="*/ -249 h 835880"/>
                <a:gd name="connsiteX5" fmla="*/ 477867 w 1051171"/>
                <a:gd name="connsiteY5" fmla="*/ -319 h 835880"/>
                <a:gd name="connsiteX6" fmla="*/ 476157 w 1051171"/>
                <a:gd name="connsiteY6" fmla="*/ -319 h 835880"/>
                <a:gd name="connsiteX7" fmla="*/ 473687 w 1051171"/>
                <a:gd name="connsiteY7" fmla="*/ -249 h 835880"/>
                <a:gd name="connsiteX8" fmla="*/ 451081 w 1051171"/>
                <a:gd name="connsiteY8" fmla="*/ 1384 h 835880"/>
                <a:gd name="connsiteX9" fmla="*/ 435250 w 1051171"/>
                <a:gd name="connsiteY9" fmla="*/ 3164 h 835880"/>
                <a:gd name="connsiteX10" fmla="*/ 395166 w 1051171"/>
                <a:gd name="connsiteY10" fmla="*/ 9154 h 835880"/>
                <a:gd name="connsiteX11" fmla="*/ 375978 w 1051171"/>
                <a:gd name="connsiteY11" fmla="*/ 12922 h 835880"/>
                <a:gd name="connsiteX12" fmla="*/ 370596 w 1051171"/>
                <a:gd name="connsiteY12" fmla="*/ 14055 h 835880"/>
                <a:gd name="connsiteX13" fmla="*/ 355208 w 1051171"/>
                <a:gd name="connsiteY13" fmla="*/ 18000 h 835880"/>
                <a:gd name="connsiteX14" fmla="*/ 349192 w 1051171"/>
                <a:gd name="connsiteY14" fmla="*/ 19546 h 835880"/>
                <a:gd name="connsiteX15" fmla="*/ 336970 w 1051171"/>
                <a:gd name="connsiteY15" fmla="*/ 23130 h 835880"/>
                <a:gd name="connsiteX16" fmla="*/ 323419 w 1051171"/>
                <a:gd name="connsiteY16" fmla="*/ 27676 h 835880"/>
                <a:gd name="connsiteX17" fmla="*/ 314680 w 1051171"/>
                <a:gd name="connsiteY17" fmla="*/ 30672 h 835880"/>
                <a:gd name="connsiteX18" fmla="*/ 302459 w 1051171"/>
                <a:gd name="connsiteY18" fmla="*/ 35453 h 835880"/>
                <a:gd name="connsiteX19" fmla="*/ 298912 w 1051171"/>
                <a:gd name="connsiteY19" fmla="*/ 36941 h 835880"/>
                <a:gd name="connsiteX20" fmla="*/ 267123 w 1051171"/>
                <a:gd name="connsiteY20" fmla="*/ 51354 h 835880"/>
                <a:gd name="connsiteX21" fmla="*/ 218807 w 1051171"/>
                <a:gd name="connsiteY21" fmla="*/ 82490 h 835880"/>
                <a:gd name="connsiteX22" fmla="*/ 188412 w 1051171"/>
                <a:gd name="connsiteY22" fmla="*/ 107503 h 835880"/>
                <a:gd name="connsiteX23" fmla="*/ 159472 w 1051171"/>
                <a:gd name="connsiteY23" fmla="*/ 134030 h 835880"/>
                <a:gd name="connsiteX24" fmla="*/ 144528 w 1051171"/>
                <a:gd name="connsiteY24" fmla="*/ 148841 h 835880"/>
                <a:gd name="connsiteX25" fmla="*/ 135599 w 1051171"/>
                <a:gd name="connsiteY25" fmla="*/ 158251 h 835880"/>
                <a:gd name="connsiteX26" fmla="*/ 131673 w 1051171"/>
                <a:gd name="connsiteY26" fmla="*/ 162671 h 835880"/>
                <a:gd name="connsiteX27" fmla="*/ 105520 w 1051171"/>
                <a:gd name="connsiteY27" fmla="*/ 194099 h 835880"/>
                <a:gd name="connsiteX28" fmla="*/ 102797 w 1051171"/>
                <a:gd name="connsiteY28" fmla="*/ 197867 h 835880"/>
                <a:gd name="connsiteX29" fmla="*/ 93805 w 1051171"/>
                <a:gd name="connsiteY29" fmla="*/ 210716 h 835880"/>
                <a:gd name="connsiteX30" fmla="*/ 82913 w 1051171"/>
                <a:gd name="connsiteY30" fmla="*/ 228168 h 835880"/>
                <a:gd name="connsiteX31" fmla="*/ 68348 w 1051171"/>
                <a:gd name="connsiteY31" fmla="*/ 254396 h 835880"/>
                <a:gd name="connsiteX32" fmla="*/ 63662 w 1051171"/>
                <a:gd name="connsiteY32" fmla="*/ 263028 h 835880"/>
                <a:gd name="connsiteX33" fmla="*/ 60180 w 1051171"/>
                <a:gd name="connsiteY33" fmla="*/ 269442 h 835880"/>
                <a:gd name="connsiteX34" fmla="*/ 47705 w 1051171"/>
                <a:gd name="connsiteY34" fmla="*/ 294247 h 835880"/>
                <a:gd name="connsiteX35" fmla="*/ 31874 w 1051171"/>
                <a:gd name="connsiteY35" fmla="*/ 335800 h 835880"/>
                <a:gd name="connsiteX36" fmla="*/ 9520 w 1051171"/>
                <a:gd name="connsiteY36" fmla="*/ 410193 h 835880"/>
                <a:gd name="connsiteX37" fmla="*/ -549 w 1051171"/>
                <a:gd name="connsiteY37" fmla="*/ 493174 h 835880"/>
                <a:gd name="connsiteX38" fmla="*/ 655 w 1051171"/>
                <a:gd name="connsiteY38" fmla="*/ 535430 h 835880"/>
                <a:gd name="connsiteX39" fmla="*/ 7177 w 1051171"/>
                <a:gd name="connsiteY39" fmla="*/ 563926 h 835880"/>
                <a:gd name="connsiteX40" fmla="*/ 18892 w 1051171"/>
                <a:gd name="connsiteY40" fmla="*/ 593302 h 835880"/>
                <a:gd name="connsiteX41" fmla="*/ 26111 w 1051171"/>
                <a:gd name="connsiteY41" fmla="*/ 607904 h 835880"/>
                <a:gd name="connsiteX42" fmla="*/ 27631 w 1051171"/>
                <a:gd name="connsiteY42" fmla="*/ 610900 h 835880"/>
                <a:gd name="connsiteX43" fmla="*/ 31177 w 1051171"/>
                <a:gd name="connsiteY43" fmla="*/ 617182 h 835880"/>
                <a:gd name="connsiteX44" fmla="*/ 42322 w 1051171"/>
                <a:gd name="connsiteY44" fmla="*/ 633861 h 835880"/>
                <a:gd name="connsiteX45" fmla="*/ 48465 w 1051171"/>
                <a:gd name="connsiteY45" fmla="*/ 641549 h 835880"/>
                <a:gd name="connsiteX46" fmla="*/ 50745 w 1051171"/>
                <a:gd name="connsiteY46" fmla="*/ 644189 h 835880"/>
                <a:gd name="connsiteX47" fmla="*/ 56507 w 1051171"/>
                <a:gd name="connsiteY47" fmla="*/ 650750 h 835880"/>
                <a:gd name="connsiteX48" fmla="*/ 70945 w 1051171"/>
                <a:gd name="connsiteY48" fmla="*/ 665352 h 835880"/>
                <a:gd name="connsiteX49" fmla="*/ 98048 w 1051171"/>
                <a:gd name="connsiteY49" fmla="*/ 690365 h 835880"/>
                <a:gd name="connsiteX50" fmla="*/ 162638 w 1051171"/>
                <a:gd name="connsiteY50" fmla="*/ 735896 h 835880"/>
                <a:gd name="connsiteX51" fmla="*/ 228496 w 1051171"/>
                <a:gd name="connsiteY51" fmla="*/ 769255 h 835880"/>
                <a:gd name="connsiteX52" fmla="*/ 266997 w 1051171"/>
                <a:gd name="connsiteY52" fmla="*/ 783230 h 835880"/>
                <a:gd name="connsiteX53" fmla="*/ 295683 w 1051171"/>
                <a:gd name="connsiteY53" fmla="*/ 791361 h 835880"/>
                <a:gd name="connsiteX54" fmla="*/ 301509 w 1051171"/>
                <a:gd name="connsiteY54" fmla="*/ 792932 h 835880"/>
                <a:gd name="connsiteX55" fmla="*/ 310944 w 1051171"/>
                <a:gd name="connsiteY55" fmla="*/ 795446 h 835880"/>
                <a:gd name="connsiteX56" fmla="*/ 337477 w 1051171"/>
                <a:gd name="connsiteY56" fmla="*/ 802418 h 835880"/>
                <a:gd name="connsiteX57" fmla="*/ 349572 w 1051171"/>
                <a:gd name="connsiteY57" fmla="*/ 805185 h 835880"/>
                <a:gd name="connsiteX58" fmla="*/ 355208 w 1051171"/>
                <a:gd name="connsiteY58" fmla="*/ 806464 h 835880"/>
                <a:gd name="connsiteX59" fmla="*/ 358501 w 1051171"/>
                <a:gd name="connsiteY59" fmla="*/ 807180 h 835880"/>
                <a:gd name="connsiteX60" fmla="*/ 373255 w 1051171"/>
                <a:gd name="connsiteY60" fmla="*/ 810466 h 835880"/>
                <a:gd name="connsiteX61" fmla="*/ 444748 w 1051171"/>
                <a:gd name="connsiteY61" fmla="*/ 824360 h 835880"/>
                <a:gd name="connsiteX62" fmla="*/ 481223 w 1051171"/>
                <a:gd name="connsiteY62" fmla="*/ 829489 h 835880"/>
                <a:gd name="connsiteX63" fmla="*/ 522827 w 1051171"/>
                <a:gd name="connsiteY63" fmla="*/ 832991 h 835880"/>
                <a:gd name="connsiteX64" fmla="*/ 545244 w 1051171"/>
                <a:gd name="connsiteY64" fmla="*/ 833700 h 835880"/>
                <a:gd name="connsiteX65" fmla="*/ 560632 w 1051171"/>
                <a:gd name="connsiteY65" fmla="*/ 834188 h 835880"/>
                <a:gd name="connsiteX66" fmla="*/ 571080 w 1051171"/>
                <a:gd name="connsiteY66" fmla="*/ 834688 h 835880"/>
                <a:gd name="connsiteX67" fmla="*/ 578743 w 1051171"/>
                <a:gd name="connsiteY67" fmla="*/ 835042 h 835880"/>
                <a:gd name="connsiteX68" fmla="*/ 596157 w 1051171"/>
                <a:gd name="connsiteY68" fmla="*/ 835334 h 835880"/>
                <a:gd name="connsiteX69" fmla="*/ 598627 w 1051171"/>
                <a:gd name="connsiteY69" fmla="*/ 835334 h 835880"/>
                <a:gd name="connsiteX70" fmla="*/ 632885 w 1051171"/>
                <a:gd name="connsiteY70" fmla="*/ 834625 h 835880"/>
                <a:gd name="connsiteX71" fmla="*/ 639534 w 1051171"/>
                <a:gd name="connsiteY71" fmla="*/ 834409 h 835880"/>
                <a:gd name="connsiteX72" fmla="*/ 670816 w 1051171"/>
                <a:gd name="connsiteY72" fmla="*/ 833079 h 835880"/>
                <a:gd name="connsiteX73" fmla="*/ 685698 w 1051171"/>
                <a:gd name="connsiteY73" fmla="*/ 831351 h 835880"/>
                <a:gd name="connsiteX74" fmla="*/ 689497 w 1051171"/>
                <a:gd name="connsiteY74" fmla="*/ 830939 h 835880"/>
                <a:gd name="connsiteX75" fmla="*/ 706531 w 1051171"/>
                <a:gd name="connsiteY75" fmla="*/ 828419 h 835880"/>
                <a:gd name="connsiteX76" fmla="*/ 750921 w 1051171"/>
                <a:gd name="connsiteY76" fmla="*/ 820592 h 835880"/>
                <a:gd name="connsiteX77" fmla="*/ 762573 w 1051171"/>
                <a:gd name="connsiteY77" fmla="*/ 817736 h 835880"/>
                <a:gd name="connsiteX78" fmla="*/ 773908 w 1051171"/>
                <a:gd name="connsiteY78" fmla="*/ 813316 h 835880"/>
                <a:gd name="connsiteX79" fmla="*/ 775554 w 1051171"/>
                <a:gd name="connsiteY79" fmla="*/ 812606 h 835880"/>
                <a:gd name="connsiteX80" fmla="*/ 798605 w 1051171"/>
                <a:gd name="connsiteY80" fmla="*/ 801854 h 835880"/>
                <a:gd name="connsiteX81" fmla="*/ 830520 w 1051171"/>
                <a:gd name="connsiteY81" fmla="*/ 784947 h 835880"/>
                <a:gd name="connsiteX82" fmla="*/ 848441 w 1051171"/>
                <a:gd name="connsiteY82" fmla="*/ 774194 h 835880"/>
                <a:gd name="connsiteX83" fmla="*/ 859586 w 1051171"/>
                <a:gd name="connsiteY83" fmla="*/ 765981 h 835880"/>
                <a:gd name="connsiteX84" fmla="*/ 863258 w 1051171"/>
                <a:gd name="connsiteY84" fmla="*/ 763138 h 835880"/>
                <a:gd name="connsiteX85" fmla="*/ 876493 w 1051171"/>
                <a:gd name="connsiteY85" fmla="*/ 752094 h 835880"/>
                <a:gd name="connsiteX86" fmla="*/ 882446 w 1051171"/>
                <a:gd name="connsiteY86" fmla="*/ 746965 h 835880"/>
                <a:gd name="connsiteX87" fmla="*/ 892261 w 1051171"/>
                <a:gd name="connsiteY87" fmla="*/ 738200 h 835880"/>
                <a:gd name="connsiteX88" fmla="*/ 896884 w 1051171"/>
                <a:gd name="connsiteY88" fmla="*/ 733933 h 835880"/>
                <a:gd name="connsiteX89" fmla="*/ 922974 w 1051171"/>
                <a:gd name="connsiteY89" fmla="*/ 707672 h 835880"/>
                <a:gd name="connsiteX90" fmla="*/ 923480 w 1051171"/>
                <a:gd name="connsiteY90" fmla="*/ 707051 h 835880"/>
                <a:gd name="connsiteX91" fmla="*/ 948303 w 1051171"/>
                <a:gd name="connsiteY91" fmla="*/ 674484 h 835880"/>
                <a:gd name="connsiteX92" fmla="*/ 965718 w 1051171"/>
                <a:gd name="connsiteY92" fmla="*/ 642619 h 835880"/>
                <a:gd name="connsiteX93" fmla="*/ 968124 w 1051171"/>
                <a:gd name="connsiteY93" fmla="*/ 637990 h 835880"/>
                <a:gd name="connsiteX94" fmla="*/ 983258 w 1051171"/>
                <a:gd name="connsiteY94" fmla="*/ 608696 h 835880"/>
                <a:gd name="connsiteX95" fmla="*/ 1002002 w 1051171"/>
                <a:gd name="connsiteY95" fmla="*/ 570499 h 835880"/>
                <a:gd name="connsiteX96" fmla="*/ 1017960 w 1051171"/>
                <a:gd name="connsiteY96" fmla="*/ 530003 h 835880"/>
                <a:gd name="connsiteX97" fmla="*/ 1021569 w 1051171"/>
                <a:gd name="connsiteY97" fmla="*/ 517978 h 835880"/>
                <a:gd name="connsiteX98" fmla="*/ 1023406 w 1051171"/>
                <a:gd name="connsiteY98" fmla="*/ 512259 h 835880"/>
                <a:gd name="connsiteX99" fmla="*/ 1029169 w 1051171"/>
                <a:gd name="connsiteY99" fmla="*/ 494655 h 835880"/>
                <a:gd name="connsiteX100" fmla="*/ 1029485 w 1051171"/>
                <a:gd name="connsiteY100" fmla="*/ 493737 h 835880"/>
                <a:gd name="connsiteX101" fmla="*/ 1035754 w 1051171"/>
                <a:gd name="connsiteY101" fmla="*/ 475842 h 835880"/>
                <a:gd name="connsiteX102" fmla="*/ 1041959 w 1051171"/>
                <a:gd name="connsiteY102" fmla="*/ 458529 h 835880"/>
                <a:gd name="connsiteX103" fmla="*/ 1047089 w 1051171"/>
                <a:gd name="connsiteY103" fmla="*/ 440703 h 835880"/>
                <a:gd name="connsiteX104" fmla="*/ 1049432 w 1051171"/>
                <a:gd name="connsiteY104" fmla="*/ 424258 h 835880"/>
                <a:gd name="connsiteX105" fmla="*/ 1049432 w 1051171"/>
                <a:gd name="connsiteY105" fmla="*/ 423966 h 835880"/>
                <a:gd name="connsiteX106" fmla="*/ 1050002 w 1051171"/>
                <a:gd name="connsiteY106" fmla="*/ 411264 h 835880"/>
                <a:gd name="connsiteX107" fmla="*/ 1049432 w 1051171"/>
                <a:gd name="connsiteY107" fmla="*/ 396522 h 835880"/>
                <a:gd name="connsiteX108" fmla="*/ 1046646 w 1051171"/>
                <a:gd name="connsiteY108" fmla="*/ 357615 h 835880"/>
                <a:gd name="connsiteX109" fmla="*/ 1044493 w 1051171"/>
                <a:gd name="connsiteY109" fmla="*/ 338795 h 835880"/>
                <a:gd name="connsiteX110" fmla="*/ 1041959 w 1051171"/>
                <a:gd name="connsiteY110" fmla="*/ 322533 h 835880"/>
                <a:gd name="connsiteX111" fmla="*/ 1037717 w 1051171"/>
                <a:gd name="connsiteY111" fmla="*/ 309356 h 835880"/>
                <a:gd name="connsiteX112" fmla="*/ 1037084 w 1051171"/>
                <a:gd name="connsiteY112" fmla="*/ 307405 h 835880"/>
                <a:gd name="connsiteX113" fmla="*/ 1027332 w 1051171"/>
                <a:gd name="connsiteY113" fmla="*/ 286749 h 835880"/>
                <a:gd name="connsiteX114" fmla="*/ 1017833 w 1051171"/>
                <a:gd name="connsiteY114" fmla="*/ 273299 h 835880"/>
                <a:gd name="connsiteX115" fmla="*/ 1017010 w 1051171"/>
                <a:gd name="connsiteY115" fmla="*/ 272292 h 835880"/>
                <a:gd name="connsiteX116" fmla="*/ 1011184 w 1051171"/>
                <a:gd name="connsiteY116" fmla="*/ 265858 h 835880"/>
                <a:gd name="connsiteX117" fmla="*/ 1004978 w 1051171"/>
                <a:gd name="connsiteY117" fmla="*/ 261312 h 835880"/>
                <a:gd name="connsiteX118" fmla="*/ 1000546 w 1051171"/>
                <a:gd name="connsiteY118" fmla="*/ 259386 h 835880"/>
                <a:gd name="connsiteX119" fmla="*/ 993327 w 1051171"/>
                <a:gd name="connsiteY119" fmla="*/ 247842 h 835880"/>
                <a:gd name="connsiteX120" fmla="*/ 992567 w 1051171"/>
                <a:gd name="connsiteY120" fmla="*/ 246690 h 835880"/>
                <a:gd name="connsiteX121" fmla="*/ 982245 w 1051171"/>
                <a:gd name="connsiteY121" fmla="*/ 230954 h 835880"/>
                <a:gd name="connsiteX122" fmla="*/ 979458 w 1051171"/>
                <a:gd name="connsiteY122" fmla="*/ 226952 h 835880"/>
                <a:gd name="connsiteX123" fmla="*/ 976672 w 1051171"/>
                <a:gd name="connsiteY123" fmla="*/ 223032 h 835880"/>
                <a:gd name="connsiteX124" fmla="*/ 972746 w 1051171"/>
                <a:gd name="connsiteY124" fmla="*/ 218194 h 835880"/>
                <a:gd name="connsiteX125" fmla="*/ 970846 w 1051171"/>
                <a:gd name="connsiteY125" fmla="*/ 215908 h 835880"/>
                <a:gd name="connsiteX126" fmla="*/ 949950 w 1051171"/>
                <a:gd name="connsiteY126" fmla="*/ 191459 h 835880"/>
                <a:gd name="connsiteX127" fmla="*/ 878963 w 1051171"/>
                <a:gd name="connsiteY127" fmla="*/ 133295 h 835880"/>
                <a:gd name="connsiteX128" fmla="*/ 868261 w 1051171"/>
                <a:gd name="connsiteY128" fmla="*/ 126380 h 835880"/>
                <a:gd name="connsiteX129" fmla="*/ 857559 w 1051171"/>
                <a:gd name="connsiteY129" fmla="*/ 119491 h 835880"/>
                <a:gd name="connsiteX130" fmla="*/ 847997 w 1051171"/>
                <a:gd name="connsiteY130" fmla="*/ 113627 h 835880"/>
                <a:gd name="connsiteX131" fmla="*/ 844641 w 1051171"/>
                <a:gd name="connsiteY131" fmla="*/ 111651 h 835880"/>
                <a:gd name="connsiteX132" fmla="*/ 777074 w 1051171"/>
                <a:gd name="connsiteY132" fmla="*/ 73289 h 835880"/>
                <a:gd name="connsiteX133" fmla="*/ 773528 w 1051171"/>
                <a:gd name="connsiteY133" fmla="*/ 71358 h 835880"/>
                <a:gd name="connsiteX134" fmla="*/ 744146 w 1051171"/>
                <a:gd name="connsiteY134" fmla="*/ 56255 h 835880"/>
                <a:gd name="connsiteX135" fmla="*/ 703048 w 1051171"/>
                <a:gd name="connsiteY135" fmla="*/ 39873 h 835880"/>
                <a:gd name="connsiteX136" fmla="*/ 665054 w 1051171"/>
                <a:gd name="connsiteY136" fmla="*/ 27974 h 835880"/>
                <a:gd name="connsiteX137" fmla="*/ 656252 w 1051171"/>
                <a:gd name="connsiteY137" fmla="*/ 25536 h 835880"/>
                <a:gd name="connsiteX138" fmla="*/ 648019 w 1051171"/>
                <a:gd name="connsiteY138" fmla="*/ 23256 h 835880"/>
                <a:gd name="connsiteX139" fmla="*/ 643397 w 1051171"/>
                <a:gd name="connsiteY139" fmla="*/ 21914 h 835880"/>
                <a:gd name="connsiteX140" fmla="*/ 630922 w 1051171"/>
                <a:gd name="connsiteY140" fmla="*/ 18419 h 835880"/>
                <a:gd name="connsiteX141" fmla="*/ 610784 w 1051171"/>
                <a:gd name="connsiteY141" fmla="*/ 13194 h 835880"/>
                <a:gd name="connsiteX142" fmla="*/ 607175 w 1051171"/>
                <a:gd name="connsiteY142" fmla="*/ 12339 h 835880"/>
                <a:gd name="connsiteX143" fmla="*/ 594827 w 1051171"/>
                <a:gd name="connsiteY143" fmla="*/ 9452 h 835880"/>
                <a:gd name="connsiteX144" fmla="*/ 583745 w 1051171"/>
                <a:gd name="connsiteY144" fmla="*/ 7375 h 835880"/>
                <a:gd name="connsiteX145" fmla="*/ 574563 w 1051171"/>
                <a:gd name="connsiteY145" fmla="*/ 5589 h 835880"/>
                <a:gd name="connsiteX146" fmla="*/ 569941 w 1051171"/>
                <a:gd name="connsiteY146" fmla="*/ 4937 h 835880"/>
                <a:gd name="connsiteX147" fmla="*/ 567598 w 1051171"/>
                <a:gd name="connsiteY147" fmla="*/ 4734 h 835880"/>
                <a:gd name="connsiteX148" fmla="*/ 560505 w 1051171"/>
                <a:gd name="connsiteY148" fmla="*/ 3879 h 835880"/>
                <a:gd name="connsiteX149" fmla="*/ 553286 w 1051171"/>
                <a:gd name="connsiteY149" fmla="*/ 3030 h 835880"/>
                <a:gd name="connsiteX150" fmla="*/ 533909 w 1051171"/>
                <a:gd name="connsiteY150" fmla="*/ 1087 h 835880"/>
                <a:gd name="connsiteX151" fmla="*/ 521307 w 1051171"/>
                <a:gd name="connsiteY151" fmla="*/ 378 h 835880"/>
                <a:gd name="connsiteX152" fmla="*/ 508832 w 1051171"/>
                <a:gd name="connsiteY152" fmla="*/ -319 h 835880"/>
                <a:gd name="connsiteX153" fmla="*/ 503197 w 1051171"/>
                <a:gd name="connsiteY153" fmla="*/ -547 h 83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</a:cxnLst>
              <a:rect l="l" t="t" r="r" b="b"/>
              <a:pathLst>
                <a:path w="1051171" h="835880">
                  <a:moveTo>
                    <a:pt x="503197" y="-547"/>
                  </a:moveTo>
                  <a:cubicBezTo>
                    <a:pt x="501296" y="-547"/>
                    <a:pt x="499397" y="-484"/>
                    <a:pt x="497497" y="-484"/>
                  </a:cubicBezTo>
                  <a:cubicBezTo>
                    <a:pt x="496104" y="-402"/>
                    <a:pt x="494648" y="-402"/>
                    <a:pt x="493192" y="-402"/>
                  </a:cubicBezTo>
                  <a:lnTo>
                    <a:pt x="480020" y="-249"/>
                  </a:lnTo>
                  <a:lnTo>
                    <a:pt x="479450" y="-249"/>
                  </a:lnTo>
                  <a:lnTo>
                    <a:pt x="477867" y="-319"/>
                  </a:lnTo>
                  <a:lnTo>
                    <a:pt x="476157" y="-319"/>
                  </a:lnTo>
                  <a:cubicBezTo>
                    <a:pt x="475270" y="-319"/>
                    <a:pt x="474447" y="-319"/>
                    <a:pt x="473687" y="-249"/>
                  </a:cubicBezTo>
                  <a:cubicBezTo>
                    <a:pt x="466089" y="314"/>
                    <a:pt x="458616" y="878"/>
                    <a:pt x="451081" y="1384"/>
                  </a:cubicBezTo>
                  <a:cubicBezTo>
                    <a:pt x="445762" y="1821"/>
                    <a:pt x="440632" y="2448"/>
                    <a:pt x="435250" y="3164"/>
                  </a:cubicBezTo>
                  <a:cubicBezTo>
                    <a:pt x="421192" y="5089"/>
                    <a:pt x="407071" y="7305"/>
                    <a:pt x="395166" y="9154"/>
                  </a:cubicBezTo>
                  <a:cubicBezTo>
                    <a:pt x="388706" y="10135"/>
                    <a:pt x="382247" y="11579"/>
                    <a:pt x="375978" y="12922"/>
                  </a:cubicBezTo>
                  <a:lnTo>
                    <a:pt x="370596" y="14055"/>
                  </a:lnTo>
                  <a:cubicBezTo>
                    <a:pt x="364833" y="15335"/>
                    <a:pt x="359324" y="16842"/>
                    <a:pt x="355208" y="18000"/>
                  </a:cubicBezTo>
                  <a:cubicBezTo>
                    <a:pt x="353245" y="18564"/>
                    <a:pt x="351218" y="19064"/>
                    <a:pt x="349192" y="19546"/>
                  </a:cubicBezTo>
                  <a:cubicBezTo>
                    <a:pt x="345139" y="20641"/>
                    <a:pt x="340896" y="21680"/>
                    <a:pt x="336970" y="23130"/>
                  </a:cubicBezTo>
                  <a:lnTo>
                    <a:pt x="323419" y="27676"/>
                  </a:lnTo>
                  <a:lnTo>
                    <a:pt x="314680" y="30672"/>
                  </a:lnTo>
                  <a:cubicBezTo>
                    <a:pt x="310501" y="32103"/>
                    <a:pt x="306448" y="33813"/>
                    <a:pt x="302459" y="35453"/>
                  </a:cubicBezTo>
                  <a:lnTo>
                    <a:pt x="298912" y="36941"/>
                  </a:lnTo>
                  <a:cubicBezTo>
                    <a:pt x="286501" y="42007"/>
                    <a:pt x="276433" y="46642"/>
                    <a:pt x="267123" y="51354"/>
                  </a:cubicBezTo>
                  <a:cubicBezTo>
                    <a:pt x="251863" y="59187"/>
                    <a:pt x="236475" y="69078"/>
                    <a:pt x="218807" y="82490"/>
                  </a:cubicBezTo>
                  <a:cubicBezTo>
                    <a:pt x="209372" y="89608"/>
                    <a:pt x="199430" y="97802"/>
                    <a:pt x="188412" y="107503"/>
                  </a:cubicBezTo>
                  <a:cubicBezTo>
                    <a:pt x="180369" y="114652"/>
                    <a:pt x="169857" y="124056"/>
                    <a:pt x="159472" y="134030"/>
                  </a:cubicBezTo>
                  <a:cubicBezTo>
                    <a:pt x="154596" y="138785"/>
                    <a:pt x="149530" y="143788"/>
                    <a:pt x="144528" y="148841"/>
                  </a:cubicBezTo>
                  <a:cubicBezTo>
                    <a:pt x="141425" y="151925"/>
                    <a:pt x="138449" y="155104"/>
                    <a:pt x="135599" y="158251"/>
                  </a:cubicBezTo>
                  <a:cubicBezTo>
                    <a:pt x="134206" y="159739"/>
                    <a:pt x="132939" y="161164"/>
                    <a:pt x="131673" y="162671"/>
                  </a:cubicBezTo>
                  <a:cubicBezTo>
                    <a:pt x="121288" y="173715"/>
                    <a:pt x="112739" y="183980"/>
                    <a:pt x="105520" y="194099"/>
                  </a:cubicBezTo>
                  <a:lnTo>
                    <a:pt x="102797" y="197867"/>
                  </a:lnTo>
                  <a:cubicBezTo>
                    <a:pt x="99758" y="202021"/>
                    <a:pt x="96655" y="206352"/>
                    <a:pt x="93805" y="210716"/>
                  </a:cubicBezTo>
                  <a:cubicBezTo>
                    <a:pt x="90449" y="215908"/>
                    <a:pt x="86586" y="221987"/>
                    <a:pt x="82913" y="228168"/>
                  </a:cubicBezTo>
                  <a:cubicBezTo>
                    <a:pt x="77657" y="236716"/>
                    <a:pt x="72908" y="245702"/>
                    <a:pt x="68348" y="254396"/>
                  </a:cubicBezTo>
                  <a:cubicBezTo>
                    <a:pt x="66702" y="257309"/>
                    <a:pt x="65182" y="260184"/>
                    <a:pt x="63662" y="263028"/>
                  </a:cubicBezTo>
                  <a:cubicBezTo>
                    <a:pt x="62459" y="265168"/>
                    <a:pt x="61319" y="267302"/>
                    <a:pt x="60180" y="269442"/>
                  </a:cubicBezTo>
                  <a:cubicBezTo>
                    <a:pt x="55683" y="277421"/>
                    <a:pt x="51188" y="285622"/>
                    <a:pt x="47705" y="294247"/>
                  </a:cubicBezTo>
                  <a:cubicBezTo>
                    <a:pt x="41246" y="310407"/>
                    <a:pt x="36180" y="323667"/>
                    <a:pt x="31874" y="335800"/>
                  </a:cubicBezTo>
                  <a:cubicBezTo>
                    <a:pt x="21489" y="364587"/>
                    <a:pt x="14333" y="388239"/>
                    <a:pt x="9520" y="410193"/>
                  </a:cubicBezTo>
                  <a:cubicBezTo>
                    <a:pt x="3568" y="436916"/>
                    <a:pt x="1351" y="464715"/>
                    <a:pt x="-549" y="493174"/>
                  </a:cubicBezTo>
                  <a:cubicBezTo>
                    <a:pt x="-1688" y="509619"/>
                    <a:pt x="-1245" y="523025"/>
                    <a:pt x="655" y="535430"/>
                  </a:cubicBezTo>
                  <a:cubicBezTo>
                    <a:pt x="2301" y="546030"/>
                    <a:pt x="4391" y="555377"/>
                    <a:pt x="7177" y="563926"/>
                  </a:cubicBezTo>
                  <a:cubicBezTo>
                    <a:pt x="10280" y="573412"/>
                    <a:pt x="14016" y="582967"/>
                    <a:pt x="18892" y="593302"/>
                  </a:cubicBezTo>
                  <a:cubicBezTo>
                    <a:pt x="21299" y="598577"/>
                    <a:pt x="23705" y="603339"/>
                    <a:pt x="26111" y="607904"/>
                  </a:cubicBezTo>
                  <a:cubicBezTo>
                    <a:pt x="26681" y="608911"/>
                    <a:pt x="27187" y="609912"/>
                    <a:pt x="27631" y="610900"/>
                  </a:cubicBezTo>
                  <a:cubicBezTo>
                    <a:pt x="28771" y="613040"/>
                    <a:pt x="29911" y="615174"/>
                    <a:pt x="31177" y="617182"/>
                  </a:cubicBezTo>
                  <a:cubicBezTo>
                    <a:pt x="34280" y="622152"/>
                    <a:pt x="38080" y="628016"/>
                    <a:pt x="42322" y="633861"/>
                  </a:cubicBezTo>
                  <a:cubicBezTo>
                    <a:pt x="44222" y="636565"/>
                    <a:pt x="46438" y="639054"/>
                    <a:pt x="48465" y="641549"/>
                  </a:cubicBezTo>
                  <a:cubicBezTo>
                    <a:pt x="49288" y="642410"/>
                    <a:pt x="49921" y="643328"/>
                    <a:pt x="50745" y="644189"/>
                  </a:cubicBezTo>
                  <a:cubicBezTo>
                    <a:pt x="52391" y="646330"/>
                    <a:pt x="54354" y="648527"/>
                    <a:pt x="56507" y="650750"/>
                  </a:cubicBezTo>
                  <a:cubicBezTo>
                    <a:pt x="61700" y="656234"/>
                    <a:pt x="66449" y="660996"/>
                    <a:pt x="70945" y="665352"/>
                  </a:cubicBezTo>
                  <a:cubicBezTo>
                    <a:pt x="80253" y="674408"/>
                    <a:pt x="89119" y="682621"/>
                    <a:pt x="98048" y="690365"/>
                  </a:cubicBezTo>
                  <a:cubicBezTo>
                    <a:pt x="115905" y="706064"/>
                    <a:pt x="137056" y="720875"/>
                    <a:pt x="162638" y="735896"/>
                  </a:cubicBezTo>
                  <a:cubicBezTo>
                    <a:pt x="186448" y="749808"/>
                    <a:pt x="208042" y="760706"/>
                    <a:pt x="228496" y="769255"/>
                  </a:cubicBezTo>
                  <a:cubicBezTo>
                    <a:pt x="240210" y="774118"/>
                    <a:pt x="252749" y="778665"/>
                    <a:pt x="266997" y="783230"/>
                  </a:cubicBezTo>
                  <a:cubicBezTo>
                    <a:pt x="276495" y="786308"/>
                    <a:pt x="286184" y="788866"/>
                    <a:pt x="295683" y="791361"/>
                  </a:cubicBezTo>
                  <a:lnTo>
                    <a:pt x="301509" y="792932"/>
                  </a:lnTo>
                  <a:lnTo>
                    <a:pt x="310944" y="795446"/>
                  </a:lnTo>
                  <a:cubicBezTo>
                    <a:pt x="319810" y="797770"/>
                    <a:pt x="328612" y="800138"/>
                    <a:pt x="337477" y="802418"/>
                  </a:cubicBezTo>
                  <a:cubicBezTo>
                    <a:pt x="341466" y="803412"/>
                    <a:pt x="345582" y="804324"/>
                    <a:pt x="349572" y="805185"/>
                  </a:cubicBezTo>
                  <a:cubicBezTo>
                    <a:pt x="351408" y="805609"/>
                    <a:pt x="353308" y="806053"/>
                    <a:pt x="355208" y="806464"/>
                  </a:cubicBezTo>
                  <a:lnTo>
                    <a:pt x="358501" y="807180"/>
                  </a:lnTo>
                  <a:cubicBezTo>
                    <a:pt x="363377" y="808332"/>
                    <a:pt x="368315" y="809459"/>
                    <a:pt x="373255" y="810466"/>
                  </a:cubicBezTo>
                  <a:cubicBezTo>
                    <a:pt x="394216" y="814886"/>
                    <a:pt x="419102" y="819940"/>
                    <a:pt x="444748" y="824360"/>
                  </a:cubicBezTo>
                  <a:cubicBezTo>
                    <a:pt x="456907" y="826437"/>
                    <a:pt x="469065" y="828128"/>
                    <a:pt x="481223" y="829489"/>
                  </a:cubicBezTo>
                  <a:cubicBezTo>
                    <a:pt x="495281" y="831002"/>
                    <a:pt x="509086" y="832345"/>
                    <a:pt x="522827" y="832991"/>
                  </a:cubicBezTo>
                  <a:cubicBezTo>
                    <a:pt x="530363" y="833352"/>
                    <a:pt x="537962" y="833554"/>
                    <a:pt x="545244" y="833700"/>
                  </a:cubicBezTo>
                  <a:cubicBezTo>
                    <a:pt x="550373" y="833827"/>
                    <a:pt x="555566" y="833991"/>
                    <a:pt x="560632" y="834188"/>
                  </a:cubicBezTo>
                  <a:cubicBezTo>
                    <a:pt x="564178" y="834352"/>
                    <a:pt x="567598" y="834479"/>
                    <a:pt x="571080" y="834688"/>
                  </a:cubicBezTo>
                  <a:cubicBezTo>
                    <a:pt x="573677" y="834852"/>
                    <a:pt x="576210" y="834985"/>
                    <a:pt x="578743" y="835042"/>
                  </a:cubicBezTo>
                  <a:cubicBezTo>
                    <a:pt x="584568" y="835334"/>
                    <a:pt x="590458" y="835334"/>
                    <a:pt x="596157" y="835334"/>
                  </a:cubicBezTo>
                  <a:lnTo>
                    <a:pt x="598627" y="835334"/>
                  </a:lnTo>
                  <a:cubicBezTo>
                    <a:pt x="610151" y="835334"/>
                    <a:pt x="621866" y="834985"/>
                    <a:pt x="632885" y="834625"/>
                  </a:cubicBezTo>
                  <a:lnTo>
                    <a:pt x="639534" y="834409"/>
                  </a:lnTo>
                  <a:cubicBezTo>
                    <a:pt x="649792" y="834061"/>
                    <a:pt x="660368" y="833770"/>
                    <a:pt x="670816" y="833079"/>
                  </a:cubicBezTo>
                  <a:cubicBezTo>
                    <a:pt x="675819" y="832699"/>
                    <a:pt x="680885" y="831984"/>
                    <a:pt x="685698" y="831351"/>
                  </a:cubicBezTo>
                  <a:lnTo>
                    <a:pt x="689497" y="830939"/>
                  </a:lnTo>
                  <a:cubicBezTo>
                    <a:pt x="696082" y="830078"/>
                    <a:pt x="701465" y="829280"/>
                    <a:pt x="706531" y="828419"/>
                  </a:cubicBezTo>
                  <a:cubicBezTo>
                    <a:pt x="722362" y="825804"/>
                    <a:pt x="736610" y="823435"/>
                    <a:pt x="750921" y="820592"/>
                  </a:cubicBezTo>
                  <a:cubicBezTo>
                    <a:pt x="755671" y="819667"/>
                    <a:pt x="759343" y="818806"/>
                    <a:pt x="762573" y="817736"/>
                  </a:cubicBezTo>
                  <a:cubicBezTo>
                    <a:pt x="766499" y="816583"/>
                    <a:pt x="770299" y="814886"/>
                    <a:pt x="773908" y="813316"/>
                  </a:cubicBezTo>
                  <a:lnTo>
                    <a:pt x="775554" y="812606"/>
                  </a:lnTo>
                  <a:cubicBezTo>
                    <a:pt x="783533" y="809130"/>
                    <a:pt x="791702" y="805185"/>
                    <a:pt x="798605" y="801854"/>
                  </a:cubicBezTo>
                  <a:cubicBezTo>
                    <a:pt x="809560" y="796497"/>
                    <a:pt x="820324" y="790791"/>
                    <a:pt x="830520" y="784947"/>
                  </a:cubicBezTo>
                  <a:cubicBezTo>
                    <a:pt x="837549" y="780963"/>
                    <a:pt x="843185" y="777557"/>
                    <a:pt x="848441" y="774194"/>
                  </a:cubicBezTo>
                  <a:cubicBezTo>
                    <a:pt x="852240" y="771680"/>
                    <a:pt x="856039" y="768767"/>
                    <a:pt x="859586" y="765981"/>
                  </a:cubicBezTo>
                  <a:cubicBezTo>
                    <a:pt x="860789" y="764980"/>
                    <a:pt x="862056" y="764056"/>
                    <a:pt x="863258" y="763138"/>
                  </a:cubicBezTo>
                  <a:cubicBezTo>
                    <a:pt x="867818" y="759655"/>
                    <a:pt x="872251" y="755805"/>
                    <a:pt x="876493" y="752094"/>
                  </a:cubicBezTo>
                  <a:cubicBezTo>
                    <a:pt x="878520" y="750378"/>
                    <a:pt x="880482" y="748655"/>
                    <a:pt x="882446" y="746965"/>
                  </a:cubicBezTo>
                  <a:cubicBezTo>
                    <a:pt x="885802" y="744109"/>
                    <a:pt x="889032" y="741120"/>
                    <a:pt x="892261" y="738200"/>
                  </a:cubicBezTo>
                  <a:cubicBezTo>
                    <a:pt x="893781" y="736757"/>
                    <a:pt x="895238" y="735332"/>
                    <a:pt x="896884" y="733933"/>
                  </a:cubicBezTo>
                  <a:cubicBezTo>
                    <a:pt x="906066" y="725656"/>
                    <a:pt x="914614" y="716518"/>
                    <a:pt x="922974" y="707672"/>
                  </a:cubicBezTo>
                  <a:lnTo>
                    <a:pt x="923480" y="707051"/>
                  </a:lnTo>
                  <a:cubicBezTo>
                    <a:pt x="933296" y="696780"/>
                    <a:pt x="941591" y="685800"/>
                    <a:pt x="948303" y="674484"/>
                  </a:cubicBezTo>
                  <a:cubicBezTo>
                    <a:pt x="954509" y="664073"/>
                    <a:pt x="960208" y="653156"/>
                    <a:pt x="965718" y="642619"/>
                  </a:cubicBezTo>
                  <a:lnTo>
                    <a:pt x="968124" y="637990"/>
                  </a:lnTo>
                  <a:cubicBezTo>
                    <a:pt x="973063" y="628434"/>
                    <a:pt x="978256" y="618524"/>
                    <a:pt x="983258" y="608696"/>
                  </a:cubicBezTo>
                  <a:cubicBezTo>
                    <a:pt x="989464" y="596354"/>
                    <a:pt x="995923" y="583600"/>
                    <a:pt x="1002002" y="570499"/>
                  </a:cubicBezTo>
                  <a:cubicBezTo>
                    <a:pt x="1007765" y="558100"/>
                    <a:pt x="1012957" y="544840"/>
                    <a:pt x="1017960" y="530003"/>
                  </a:cubicBezTo>
                  <a:cubicBezTo>
                    <a:pt x="1019163" y="526020"/>
                    <a:pt x="1020493" y="521891"/>
                    <a:pt x="1021569" y="517978"/>
                  </a:cubicBezTo>
                  <a:cubicBezTo>
                    <a:pt x="1022139" y="516027"/>
                    <a:pt x="1022773" y="514121"/>
                    <a:pt x="1023406" y="512259"/>
                  </a:cubicBezTo>
                  <a:cubicBezTo>
                    <a:pt x="1025179" y="506345"/>
                    <a:pt x="1027142" y="500437"/>
                    <a:pt x="1029169" y="494655"/>
                  </a:cubicBezTo>
                  <a:lnTo>
                    <a:pt x="1029485" y="493737"/>
                  </a:lnTo>
                  <a:cubicBezTo>
                    <a:pt x="1031512" y="487747"/>
                    <a:pt x="1033664" y="481832"/>
                    <a:pt x="1035754" y="475842"/>
                  </a:cubicBezTo>
                  <a:cubicBezTo>
                    <a:pt x="1037844" y="470079"/>
                    <a:pt x="1039997" y="464298"/>
                    <a:pt x="1041959" y="458529"/>
                  </a:cubicBezTo>
                  <a:cubicBezTo>
                    <a:pt x="1043986" y="452538"/>
                    <a:pt x="1045633" y="446402"/>
                    <a:pt x="1047089" y="440703"/>
                  </a:cubicBezTo>
                  <a:cubicBezTo>
                    <a:pt x="1048482" y="435358"/>
                    <a:pt x="1048926" y="429729"/>
                    <a:pt x="1049432" y="424258"/>
                  </a:cubicBezTo>
                  <a:lnTo>
                    <a:pt x="1049432" y="423966"/>
                  </a:lnTo>
                  <a:cubicBezTo>
                    <a:pt x="1049749" y="419812"/>
                    <a:pt x="1049938" y="415684"/>
                    <a:pt x="1050002" y="411264"/>
                  </a:cubicBezTo>
                  <a:cubicBezTo>
                    <a:pt x="1050002" y="406198"/>
                    <a:pt x="1049686" y="401233"/>
                    <a:pt x="1049432" y="396522"/>
                  </a:cubicBezTo>
                  <a:cubicBezTo>
                    <a:pt x="1048672" y="384110"/>
                    <a:pt x="1047849" y="370869"/>
                    <a:pt x="1046646" y="357615"/>
                  </a:cubicBezTo>
                  <a:cubicBezTo>
                    <a:pt x="1046076" y="351029"/>
                    <a:pt x="1045252" y="344406"/>
                    <a:pt x="1044493" y="338795"/>
                  </a:cubicBezTo>
                  <a:cubicBezTo>
                    <a:pt x="1043796" y="333077"/>
                    <a:pt x="1042846" y="327372"/>
                    <a:pt x="1041959" y="322533"/>
                  </a:cubicBezTo>
                  <a:cubicBezTo>
                    <a:pt x="1041136" y="317961"/>
                    <a:pt x="1039490" y="313567"/>
                    <a:pt x="1037717" y="309356"/>
                  </a:cubicBezTo>
                  <a:lnTo>
                    <a:pt x="1037084" y="307405"/>
                  </a:lnTo>
                  <a:cubicBezTo>
                    <a:pt x="1034488" y="300870"/>
                    <a:pt x="1031385" y="294082"/>
                    <a:pt x="1027332" y="286749"/>
                  </a:cubicBezTo>
                  <a:cubicBezTo>
                    <a:pt x="1024672" y="281911"/>
                    <a:pt x="1021126" y="277421"/>
                    <a:pt x="1017833" y="273299"/>
                  </a:cubicBezTo>
                  <a:lnTo>
                    <a:pt x="1017010" y="272292"/>
                  </a:lnTo>
                  <a:cubicBezTo>
                    <a:pt x="1015237" y="270076"/>
                    <a:pt x="1013401" y="267809"/>
                    <a:pt x="1011184" y="265858"/>
                  </a:cubicBezTo>
                  <a:cubicBezTo>
                    <a:pt x="1009411" y="264167"/>
                    <a:pt x="1007194" y="262591"/>
                    <a:pt x="1004978" y="261312"/>
                  </a:cubicBezTo>
                  <a:cubicBezTo>
                    <a:pt x="1003649" y="260457"/>
                    <a:pt x="1002002" y="259887"/>
                    <a:pt x="1000546" y="259386"/>
                  </a:cubicBezTo>
                  <a:cubicBezTo>
                    <a:pt x="998140" y="255340"/>
                    <a:pt x="995606" y="251256"/>
                    <a:pt x="993327" y="247842"/>
                  </a:cubicBezTo>
                  <a:lnTo>
                    <a:pt x="992567" y="246690"/>
                  </a:lnTo>
                  <a:cubicBezTo>
                    <a:pt x="989211" y="241491"/>
                    <a:pt x="985727" y="236147"/>
                    <a:pt x="982245" y="230954"/>
                  </a:cubicBezTo>
                  <a:lnTo>
                    <a:pt x="979458" y="226952"/>
                  </a:lnTo>
                  <a:lnTo>
                    <a:pt x="976672" y="223032"/>
                  </a:lnTo>
                  <a:cubicBezTo>
                    <a:pt x="975406" y="221335"/>
                    <a:pt x="974139" y="219745"/>
                    <a:pt x="972746" y="218194"/>
                  </a:cubicBezTo>
                  <a:cubicBezTo>
                    <a:pt x="972050" y="217421"/>
                    <a:pt x="971479" y="216617"/>
                    <a:pt x="970846" y="215908"/>
                  </a:cubicBezTo>
                  <a:cubicBezTo>
                    <a:pt x="963311" y="206644"/>
                    <a:pt x="956789" y="198962"/>
                    <a:pt x="949950" y="191459"/>
                  </a:cubicBezTo>
                  <a:cubicBezTo>
                    <a:pt x="931079" y="171093"/>
                    <a:pt x="907776" y="152045"/>
                    <a:pt x="878963" y="133295"/>
                  </a:cubicBezTo>
                  <a:lnTo>
                    <a:pt x="868261" y="126380"/>
                  </a:lnTo>
                  <a:lnTo>
                    <a:pt x="857559" y="119491"/>
                  </a:lnTo>
                  <a:cubicBezTo>
                    <a:pt x="854393" y="117413"/>
                    <a:pt x="851163" y="115488"/>
                    <a:pt x="847997" y="113627"/>
                  </a:cubicBezTo>
                  <a:lnTo>
                    <a:pt x="844641" y="111651"/>
                  </a:lnTo>
                  <a:cubicBezTo>
                    <a:pt x="822098" y="98308"/>
                    <a:pt x="798858" y="85333"/>
                    <a:pt x="777074" y="73289"/>
                  </a:cubicBezTo>
                  <a:lnTo>
                    <a:pt x="773528" y="71358"/>
                  </a:lnTo>
                  <a:cubicBezTo>
                    <a:pt x="764156" y="66165"/>
                    <a:pt x="754214" y="60675"/>
                    <a:pt x="744146" y="56255"/>
                  </a:cubicBezTo>
                  <a:cubicBezTo>
                    <a:pt x="732241" y="51062"/>
                    <a:pt x="717993" y="45002"/>
                    <a:pt x="703048" y="39873"/>
                  </a:cubicBezTo>
                  <a:cubicBezTo>
                    <a:pt x="689307" y="35010"/>
                    <a:pt x="675502" y="30963"/>
                    <a:pt x="665054" y="27974"/>
                  </a:cubicBezTo>
                  <a:cubicBezTo>
                    <a:pt x="662077" y="27113"/>
                    <a:pt x="659164" y="26315"/>
                    <a:pt x="656252" y="25536"/>
                  </a:cubicBezTo>
                  <a:cubicBezTo>
                    <a:pt x="653465" y="24827"/>
                    <a:pt x="650806" y="24048"/>
                    <a:pt x="648019" y="23256"/>
                  </a:cubicBezTo>
                  <a:lnTo>
                    <a:pt x="643397" y="21914"/>
                  </a:lnTo>
                  <a:cubicBezTo>
                    <a:pt x="639344" y="20762"/>
                    <a:pt x="635101" y="19482"/>
                    <a:pt x="630922" y="18419"/>
                  </a:cubicBezTo>
                  <a:cubicBezTo>
                    <a:pt x="624209" y="16715"/>
                    <a:pt x="617497" y="14917"/>
                    <a:pt x="610784" y="13194"/>
                  </a:cubicBezTo>
                  <a:lnTo>
                    <a:pt x="607175" y="12339"/>
                  </a:lnTo>
                  <a:cubicBezTo>
                    <a:pt x="603122" y="11288"/>
                    <a:pt x="599006" y="10205"/>
                    <a:pt x="594827" y="9452"/>
                  </a:cubicBezTo>
                  <a:lnTo>
                    <a:pt x="583745" y="7375"/>
                  </a:lnTo>
                  <a:lnTo>
                    <a:pt x="574563" y="5589"/>
                  </a:lnTo>
                  <a:cubicBezTo>
                    <a:pt x="572980" y="5298"/>
                    <a:pt x="571460" y="5171"/>
                    <a:pt x="569941" y="4937"/>
                  </a:cubicBezTo>
                  <a:cubicBezTo>
                    <a:pt x="569117" y="4880"/>
                    <a:pt x="568421" y="4798"/>
                    <a:pt x="567598" y="4734"/>
                  </a:cubicBezTo>
                  <a:lnTo>
                    <a:pt x="560505" y="3879"/>
                  </a:lnTo>
                  <a:lnTo>
                    <a:pt x="553286" y="3030"/>
                  </a:lnTo>
                  <a:cubicBezTo>
                    <a:pt x="547081" y="2239"/>
                    <a:pt x="540431" y="1530"/>
                    <a:pt x="533909" y="1087"/>
                  </a:cubicBezTo>
                  <a:lnTo>
                    <a:pt x="521307" y="378"/>
                  </a:lnTo>
                  <a:lnTo>
                    <a:pt x="508832" y="-319"/>
                  </a:lnTo>
                  <a:cubicBezTo>
                    <a:pt x="507059" y="-484"/>
                    <a:pt x="505286" y="-547"/>
                    <a:pt x="503197" y="-547"/>
                  </a:cubicBezTo>
                  <a:close/>
                </a:path>
              </a:pathLst>
            </a:custGeom>
            <a:solidFill>
              <a:srgbClr val="BE948B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8" name="Freeform: Shape 16">
              <a:extLst>
                <a:ext uri="{FF2B5EF4-FFF2-40B4-BE49-F238E27FC236}">
                  <a16:creationId xmlns:a16="http://schemas.microsoft.com/office/drawing/2014/main" id="{929D406A-7D7A-4A7E-AE89-6F2FFA64D701}"/>
                </a:ext>
              </a:extLst>
            </p:cNvPr>
            <p:cNvSpPr/>
            <p:nvPr/>
          </p:nvSpPr>
          <p:spPr>
            <a:xfrm>
              <a:off x="8179355" y="4182125"/>
              <a:ext cx="645896" cy="139313"/>
            </a:xfrm>
            <a:custGeom>
              <a:avLst/>
              <a:gdLst>
                <a:gd name="connsiteX0" fmla="*/ 13706 w 645896"/>
                <a:gd name="connsiteY0" fmla="*/ -547 h 139313"/>
                <a:gd name="connsiteX1" fmla="*/ 535 w 645896"/>
                <a:gd name="connsiteY1" fmla="*/ 7159 h 139313"/>
                <a:gd name="connsiteX2" fmla="*/ 6551 w 645896"/>
                <a:gd name="connsiteY2" fmla="*/ 27220 h 139313"/>
                <a:gd name="connsiteX3" fmla="*/ 42076 w 645896"/>
                <a:gd name="connsiteY3" fmla="*/ 46275 h 139313"/>
                <a:gd name="connsiteX4" fmla="*/ 75068 w 645896"/>
                <a:gd name="connsiteY4" fmla="*/ 64341 h 139313"/>
                <a:gd name="connsiteX5" fmla="*/ 146625 w 645896"/>
                <a:gd name="connsiteY5" fmla="*/ 93958 h 139313"/>
                <a:gd name="connsiteX6" fmla="*/ 182529 w 645896"/>
                <a:gd name="connsiteY6" fmla="*/ 104793 h 139313"/>
                <a:gd name="connsiteX7" fmla="*/ 221537 w 645896"/>
                <a:gd name="connsiteY7" fmla="*/ 114526 h 139313"/>
                <a:gd name="connsiteX8" fmla="*/ 238508 w 645896"/>
                <a:gd name="connsiteY8" fmla="*/ 117774 h 139313"/>
                <a:gd name="connsiteX9" fmla="*/ 255796 w 645896"/>
                <a:gd name="connsiteY9" fmla="*/ 120814 h 139313"/>
                <a:gd name="connsiteX10" fmla="*/ 293916 w 645896"/>
                <a:gd name="connsiteY10" fmla="*/ 126830 h 139313"/>
                <a:gd name="connsiteX11" fmla="*/ 351035 w 645896"/>
                <a:gd name="connsiteY11" fmla="*/ 134555 h 139313"/>
                <a:gd name="connsiteX12" fmla="*/ 346222 w 645896"/>
                <a:gd name="connsiteY12" fmla="*/ 134137 h 139313"/>
                <a:gd name="connsiteX13" fmla="*/ 346222 w 645896"/>
                <a:gd name="connsiteY13" fmla="*/ 134137 h 139313"/>
                <a:gd name="connsiteX14" fmla="*/ 361104 w 645896"/>
                <a:gd name="connsiteY14" fmla="*/ 135562 h 139313"/>
                <a:gd name="connsiteX15" fmla="*/ 395932 w 645896"/>
                <a:gd name="connsiteY15" fmla="*/ 137829 h 139313"/>
                <a:gd name="connsiteX16" fmla="*/ 432597 w 645896"/>
                <a:gd name="connsiteY16" fmla="*/ 138747 h 139313"/>
                <a:gd name="connsiteX17" fmla="*/ 434876 w 645896"/>
                <a:gd name="connsiteY17" fmla="*/ 138766 h 139313"/>
                <a:gd name="connsiteX18" fmla="*/ 450011 w 645896"/>
                <a:gd name="connsiteY18" fmla="*/ 138475 h 139313"/>
                <a:gd name="connsiteX19" fmla="*/ 468375 w 645896"/>
                <a:gd name="connsiteY19" fmla="*/ 138120 h 139313"/>
                <a:gd name="connsiteX20" fmla="*/ 494528 w 645896"/>
                <a:gd name="connsiteY20" fmla="*/ 138348 h 139313"/>
                <a:gd name="connsiteX21" fmla="*/ 506116 w 645896"/>
                <a:gd name="connsiteY21" fmla="*/ 138247 h 139313"/>
                <a:gd name="connsiteX22" fmla="*/ 538982 w 645896"/>
                <a:gd name="connsiteY22" fmla="*/ 137266 h 139313"/>
                <a:gd name="connsiteX23" fmla="*/ 571657 w 645896"/>
                <a:gd name="connsiteY23" fmla="*/ 135917 h 139313"/>
                <a:gd name="connsiteX24" fmla="*/ 606169 w 645896"/>
                <a:gd name="connsiteY24" fmla="*/ 130813 h 139313"/>
                <a:gd name="connsiteX25" fmla="*/ 620923 w 645896"/>
                <a:gd name="connsiteY25" fmla="*/ 127210 h 139313"/>
                <a:gd name="connsiteX26" fmla="*/ 628079 w 645896"/>
                <a:gd name="connsiteY26" fmla="*/ 124873 h 139313"/>
                <a:gd name="connsiteX27" fmla="*/ 630612 w 645896"/>
                <a:gd name="connsiteY27" fmla="*/ 123872 h 139313"/>
                <a:gd name="connsiteX28" fmla="*/ 637704 w 645896"/>
                <a:gd name="connsiteY28" fmla="*/ 121371 h 139313"/>
                <a:gd name="connsiteX29" fmla="*/ 642961 w 645896"/>
                <a:gd name="connsiteY29" fmla="*/ 115710 h 139313"/>
                <a:gd name="connsiteX30" fmla="*/ 644037 w 645896"/>
                <a:gd name="connsiteY30" fmla="*/ 104046 h 139313"/>
                <a:gd name="connsiteX31" fmla="*/ 629535 w 645896"/>
                <a:gd name="connsiteY31" fmla="*/ 93394 h 139313"/>
                <a:gd name="connsiteX32" fmla="*/ 625103 w 645896"/>
                <a:gd name="connsiteY32" fmla="*/ 94104 h 139313"/>
                <a:gd name="connsiteX33" fmla="*/ 623077 w 645896"/>
                <a:gd name="connsiteY33" fmla="*/ 94876 h 139313"/>
                <a:gd name="connsiteX34" fmla="*/ 618327 w 645896"/>
                <a:gd name="connsiteY34" fmla="*/ 96231 h 139313"/>
                <a:gd name="connsiteX35" fmla="*/ 613641 w 645896"/>
                <a:gd name="connsiteY35" fmla="*/ 96877 h 139313"/>
                <a:gd name="connsiteX36" fmla="*/ 604586 w 645896"/>
                <a:gd name="connsiteY36" fmla="*/ 98498 h 139313"/>
                <a:gd name="connsiteX37" fmla="*/ 590465 w 645896"/>
                <a:gd name="connsiteY37" fmla="*/ 100626 h 139313"/>
                <a:gd name="connsiteX38" fmla="*/ 573557 w 645896"/>
                <a:gd name="connsiteY38" fmla="*/ 102399 h 139313"/>
                <a:gd name="connsiteX39" fmla="*/ 556650 w 645896"/>
                <a:gd name="connsiteY39" fmla="*/ 103102 h 139313"/>
                <a:gd name="connsiteX40" fmla="*/ 539615 w 645896"/>
                <a:gd name="connsiteY40" fmla="*/ 103672 h 139313"/>
                <a:gd name="connsiteX41" fmla="*/ 504217 w 645896"/>
                <a:gd name="connsiteY41" fmla="*/ 104666 h 139313"/>
                <a:gd name="connsiteX42" fmla="*/ 495034 w 645896"/>
                <a:gd name="connsiteY42" fmla="*/ 104755 h 139313"/>
                <a:gd name="connsiteX43" fmla="*/ 466919 w 645896"/>
                <a:gd name="connsiteY43" fmla="*/ 104318 h 139313"/>
                <a:gd name="connsiteX44" fmla="*/ 462802 w 645896"/>
                <a:gd name="connsiteY44" fmla="*/ 104274 h 139313"/>
                <a:gd name="connsiteX45" fmla="*/ 452988 w 645896"/>
                <a:gd name="connsiteY45" fmla="*/ 104375 h 139313"/>
                <a:gd name="connsiteX46" fmla="*/ 443995 w 645896"/>
                <a:gd name="connsiteY46" fmla="*/ 104540 h 139313"/>
                <a:gd name="connsiteX47" fmla="*/ 441969 w 645896"/>
                <a:gd name="connsiteY47" fmla="*/ 104521 h 139313"/>
                <a:gd name="connsiteX48" fmla="*/ 418349 w 645896"/>
                <a:gd name="connsiteY48" fmla="*/ 103875 h 139313"/>
                <a:gd name="connsiteX49" fmla="*/ 394665 w 645896"/>
                <a:gd name="connsiteY49" fmla="*/ 102481 h 139313"/>
                <a:gd name="connsiteX50" fmla="*/ 373325 w 645896"/>
                <a:gd name="connsiteY50" fmla="*/ 100981 h 139313"/>
                <a:gd name="connsiteX51" fmla="*/ 302655 w 645896"/>
                <a:gd name="connsiteY51" fmla="*/ 91830 h 139313"/>
                <a:gd name="connsiteX52" fmla="*/ 264977 w 645896"/>
                <a:gd name="connsiteY52" fmla="*/ 86442 h 139313"/>
                <a:gd name="connsiteX53" fmla="*/ 246740 w 645896"/>
                <a:gd name="connsiteY53" fmla="*/ 83630 h 139313"/>
                <a:gd name="connsiteX54" fmla="*/ 230276 w 645896"/>
                <a:gd name="connsiteY54" fmla="*/ 80799 h 139313"/>
                <a:gd name="connsiteX55" fmla="*/ 200640 w 645896"/>
                <a:gd name="connsiteY55" fmla="*/ 74195 h 139313"/>
                <a:gd name="connsiteX56" fmla="*/ 173980 w 645896"/>
                <a:gd name="connsiteY56" fmla="*/ 67387 h 139313"/>
                <a:gd name="connsiteX57" fmla="*/ 123258 w 645896"/>
                <a:gd name="connsiteY57" fmla="*/ 50739 h 139313"/>
                <a:gd name="connsiteX58" fmla="*/ 74562 w 645896"/>
                <a:gd name="connsiteY58" fmla="*/ 29842 h 139313"/>
                <a:gd name="connsiteX59" fmla="*/ 20546 w 645896"/>
                <a:gd name="connsiteY59" fmla="*/ 1220 h 139313"/>
                <a:gd name="connsiteX60" fmla="*/ 13706 w 645896"/>
                <a:gd name="connsiteY60" fmla="*/ -547 h 13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645896" h="139313">
                  <a:moveTo>
                    <a:pt x="13706" y="-547"/>
                  </a:moveTo>
                  <a:cubicBezTo>
                    <a:pt x="8387" y="-547"/>
                    <a:pt x="3195" y="2264"/>
                    <a:pt x="535" y="7159"/>
                  </a:cubicBezTo>
                  <a:cubicBezTo>
                    <a:pt x="-3264" y="14246"/>
                    <a:pt x="-478" y="23326"/>
                    <a:pt x="6551" y="27220"/>
                  </a:cubicBezTo>
                  <a:cubicBezTo>
                    <a:pt x="18393" y="33661"/>
                    <a:pt x="30298" y="39759"/>
                    <a:pt x="42076" y="46275"/>
                  </a:cubicBezTo>
                  <a:cubicBezTo>
                    <a:pt x="52968" y="52367"/>
                    <a:pt x="63669" y="59028"/>
                    <a:pt x="75068" y="64341"/>
                  </a:cubicBezTo>
                  <a:cubicBezTo>
                    <a:pt x="98434" y="75398"/>
                    <a:pt x="122308" y="85333"/>
                    <a:pt x="146625" y="93958"/>
                  </a:cubicBezTo>
                  <a:cubicBezTo>
                    <a:pt x="158403" y="98150"/>
                    <a:pt x="170434" y="101487"/>
                    <a:pt x="182529" y="104793"/>
                  </a:cubicBezTo>
                  <a:cubicBezTo>
                    <a:pt x="195447" y="108288"/>
                    <a:pt x="208492" y="111537"/>
                    <a:pt x="221537" y="114526"/>
                  </a:cubicBezTo>
                  <a:cubicBezTo>
                    <a:pt x="227236" y="115792"/>
                    <a:pt x="232809" y="116710"/>
                    <a:pt x="238508" y="117774"/>
                  </a:cubicBezTo>
                  <a:cubicBezTo>
                    <a:pt x="244270" y="118838"/>
                    <a:pt x="250033" y="119896"/>
                    <a:pt x="255796" y="120814"/>
                  </a:cubicBezTo>
                  <a:cubicBezTo>
                    <a:pt x="268461" y="122878"/>
                    <a:pt x="281189" y="124873"/>
                    <a:pt x="293916" y="126830"/>
                  </a:cubicBezTo>
                  <a:cubicBezTo>
                    <a:pt x="312851" y="129749"/>
                    <a:pt x="331848" y="132725"/>
                    <a:pt x="351035" y="134555"/>
                  </a:cubicBezTo>
                  <a:cubicBezTo>
                    <a:pt x="349452" y="134435"/>
                    <a:pt x="347805" y="134289"/>
                    <a:pt x="346222" y="134137"/>
                  </a:cubicBezTo>
                  <a:lnTo>
                    <a:pt x="346222" y="134137"/>
                  </a:lnTo>
                  <a:cubicBezTo>
                    <a:pt x="351162" y="134644"/>
                    <a:pt x="356101" y="135144"/>
                    <a:pt x="361104" y="135562"/>
                  </a:cubicBezTo>
                  <a:cubicBezTo>
                    <a:pt x="372692" y="136683"/>
                    <a:pt x="384280" y="137386"/>
                    <a:pt x="395932" y="137829"/>
                  </a:cubicBezTo>
                  <a:cubicBezTo>
                    <a:pt x="408090" y="138184"/>
                    <a:pt x="420312" y="138690"/>
                    <a:pt x="432597" y="138747"/>
                  </a:cubicBezTo>
                  <a:cubicBezTo>
                    <a:pt x="433357" y="138747"/>
                    <a:pt x="434180" y="138766"/>
                    <a:pt x="434876" y="138766"/>
                  </a:cubicBezTo>
                  <a:cubicBezTo>
                    <a:pt x="439943" y="138766"/>
                    <a:pt x="444945" y="138576"/>
                    <a:pt x="450011" y="138475"/>
                  </a:cubicBezTo>
                  <a:cubicBezTo>
                    <a:pt x="456091" y="138247"/>
                    <a:pt x="462233" y="138120"/>
                    <a:pt x="468375" y="138120"/>
                  </a:cubicBezTo>
                  <a:cubicBezTo>
                    <a:pt x="476987" y="138203"/>
                    <a:pt x="485789" y="138348"/>
                    <a:pt x="494528" y="138348"/>
                  </a:cubicBezTo>
                  <a:cubicBezTo>
                    <a:pt x="498391" y="138348"/>
                    <a:pt x="502253" y="138310"/>
                    <a:pt x="506116" y="138247"/>
                  </a:cubicBezTo>
                  <a:cubicBezTo>
                    <a:pt x="517008" y="137956"/>
                    <a:pt x="527963" y="137684"/>
                    <a:pt x="538982" y="137266"/>
                  </a:cubicBezTo>
                  <a:cubicBezTo>
                    <a:pt x="549873" y="136911"/>
                    <a:pt x="560892" y="136683"/>
                    <a:pt x="571657" y="135917"/>
                  </a:cubicBezTo>
                  <a:cubicBezTo>
                    <a:pt x="583245" y="135081"/>
                    <a:pt x="594834" y="133226"/>
                    <a:pt x="606169" y="130813"/>
                  </a:cubicBezTo>
                  <a:cubicBezTo>
                    <a:pt x="611108" y="129749"/>
                    <a:pt x="616048" y="128603"/>
                    <a:pt x="620923" y="127210"/>
                  </a:cubicBezTo>
                  <a:cubicBezTo>
                    <a:pt x="623393" y="126475"/>
                    <a:pt x="625736" y="125855"/>
                    <a:pt x="628079" y="124873"/>
                  </a:cubicBezTo>
                  <a:cubicBezTo>
                    <a:pt x="628965" y="124519"/>
                    <a:pt x="629725" y="124145"/>
                    <a:pt x="630612" y="123872"/>
                  </a:cubicBezTo>
                  <a:cubicBezTo>
                    <a:pt x="633399" y="123499"/>
                    <a:pt x="635045" y="122663"/>
                    <a:pt x="637704" y="121371"/>
                  </a:cubicBezTo>
                  <a:cubicBezTo>
                    <a:pt x="639920" y="119896"/>
                    <a:pt x="641630" y="118065"/>
                    <a:pt x="642961" y="115710"/>
                  </a:cubicBezTo>
                  <a:cubicBezTo>
                    <a:pt x="644860" y="112189"/>
                    <a:pt x="645240" y="107940"/>
                    <a:pt x="644037" y="104046"/>
                  </a:cubicBezTo>
                  <a:cubicBezTo>
                    <a:pt x="642074" y="97694"/>
                    <a:pt x="635994" y="93394"/>
                    <a:pt x="629535" y="93394"/>
                  </a:cubicBezTo>
                  <a:cubicBezTo>
                    <a:pt x="628079" y="93394"/>
                    <a:pt x="626559" y="93629"/>
                    <a:pt x="625103" y="94104"/>
                  </a:cubicBezTo>
                  <a:cubicBezTo>
                    <a:pt x="624406" y="94313"/>
                    <a:pt x="623773" y="94604"/>
                    <a:pt x="623077" y="94876"/>
                  </a:cubicBezTo>
                  <a:cubicBezTo>
                    <a:pt x="621620" y="95440"/>
                    <a:pt x="619974" y="95877"/>
                    <a:pt x="618327" y="96231"/>
                  </a:cubicBezTo>
                  <a:cubicBezTo>
                    <a:pt x="616808" y="96440"/>
                    <a:pt x="615225" y="96649"/>
                    <a:pt x="613641" y="96877"/>
                  </a:cubicBezTo>
                  <a:cubicBezTo>
                    <a:pt x="610665" y="97378"/>
                    <a:pt x="607625" y="97998"/>
                    <a:pt x="604586" y="98498"/>
                  </a:cubicBezTo>
                  <a:cubicBezTo>
                    <a:pt x="599900" y="99214"/>
                    <a:pt x="595214" y="99980"/>
                    <a:pt x="590465" y="100626"/>
                  </a:cubicBezTo>
                  <a:cubicBezTo>
                    <a:pt x="584765" y="101399"/>
                    <a:pt x="579256" y="101817"/>
                    <a:pt x="573557" y="102399"/>
                  </a:cubicBezTo>
                  <a:cubicBezTo>
                    <a:pt x="567984" y="102900"/>
                    <a:pt x="562348" y="102956"/>
                    <a:pt x="556650" y="103102"/>
                  </a:cubicBezTo>
                  <a:cubicBezTo>
                    <a:pt x="550950" y="103311"/>
                    <a:pt x="545251" y="103520"/>
                    <a:pt x="539615" y="103672"/>
                  </a:cubicBezTo>
                  <a:cubicBezTo>
                    <a:pt x="527837" y="104046"/>
                    <a:pt x="515995" y="104463"/>
                    <a:pt x="504217" y="104666"/>
                  </a:cubicBezTo>
                  <a:cubicBezTo>
                    <a:pt x="501114" y="104710"/>
                    <a:pt x="498075" y="104755"/>
                    <a:pt x="495034" y="104755"/>
                  </a:cubicBezTo>
                  <a:cubicBezTo>
                    <a:pt x="485599" y="104755"/>
                    <a:pt x="476291" y="104521"/>
                    <a:pt x="466919" y="104318"/>
                  </a:cubicBezTo>
                  <a:cubicBezTo>
                    <a:pt x="465526" y="104293"/>
                    <a:pt x="464195" y="104274"/>
                    <a:pt x="462802" y="104274"/>
                  </a:cubicBezTo>
                  <a:cubicBezTo>
                    <a:pt x="459510" y="104274"/>
                    <a:pt x="456217" y="104337"/>
                    <a:pt x="452988" y="104375"/>
                  </a:cubicBezTo>
                  <a:cubicBezTo>
                    <a:pt x="450011" y="104438"/>
                    <a:pt x="446971" y="104540"/>
                    <a:pt x="443995" y="104540"/>
                  </a:cubicBezTo>
                  <a:cubicBezTo>
                    <a:pt x="443362" y="104540"/>
                    <a:pt x="442602" y="104540"/>
                    <a:pt x="441969" y="104521"/>
                  </a:cubicBezTo>
                  <a:cubicBezTo>
                    <a:pt x="434116" y="104521"/>
                    <a:pt x="426201" y="104166"/>
                    <a:pt x="418349" y="103875"/>
                  </a:cubicBezTo>
                  <a:cubicBezTo>
                    <a:pt x="410497" y="103602"/>
                    <a:pt x="402518" y="102956"/>
                    <a:pt x="394665" y="102481"/>
                  </a:cubicBezTo>
                  <a:cubicBezTo>
                    <a:pt x="387573" y="102045"/>
                    <a:pt x="380418" y="101626"/>
                    <a:pt x="373325" y="100981"/>
                  </a:cubicBezTo>
                  <a:cubicBezTo>
                    <a:pt x="349705" y="98353"/>
                    <a:pt x="326086" y="95250"/>
                    <a:pt x="302655" y="91830"/>
                  </a:cubicBezTo>
                  <a:cubicBezTo>
                    <a:pt x="290054" y="90000"/>
                    <a:pt x="277452" y="88214"/>
                    <a:pt x="264977" y="86442"/>
                  </a:cubicBezTo>
                  <a:cubicBezTo>
                    <a:pt x="258835" y="85606"/>
                    <a:pt x="252882" y="84612"/>
                    <a:pt x="246740" y="83630"/>
                  </a:cubicBezTo>
                  <a:cubicBezTo>
                    <a:pt x="241294" y="82686"/>
                    <a:pt x="235722" y="81838"/>
                    <a:pt x="230276" y="80799"/>
                  </a:cubicBezTo>
                  <a:cubicBezTo>
                    <a:pt x="220397" y="78735"/>
                    <a:pt x="210455" y="76531"/>
                    <a:pt x="200640" y="74195"/>
                  </a:cubicBezTo>
                  <a:cubicBezTo>
                    <a:pt x="191648" y="72073"/>
                    <a:pt x="182783" y="69737"/>
                    <a:pt x="173980" y="67387"/>
                  </a:cubicBezTo>
                  <a:cubicBezTo>
                    <a:pt x="156756" y="62923"/>
                    <a:pt x="139912" y="56907"/>
                    <a:pt x="123258" y="50739"/>
                  </a:cubicBezTo>
                  <a:cubicBezTo>
                    <a:pt x="106857" y="44362"/>
                    <a:pt x="90139" y="38195"/>
                    <a:pt x="74562" y="29842"/>
                  </a:cubicBezTo>
                  <a:cubicBezTo>
                    <a:pt x="56640" y="20198"/>
                    <a:pt x="38403" y="10934"/>
                    <a:pt x="20546" y="1220"/>
                  </a:cubicBezTo>
                  <a:cubicBezTo>
                    <a:pt x="18393" y="17"/>
                    <a:pt x="16050" y="-547"/>
                    <a:pt x="13706" y="-547"/>
                  </a:cubicBezTo>
                  <a:close/>
                </a:path>
              </a:pathLst>
            </a:custGeom>
            <a:solidFill>
              <a:srgbClr val="BF8377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9" name="Freeform: Shape 17">
              <a:hlinkClick r:id="rId4" action="ppaction://hlinksldjump"/>
              <a:extLst>
                <a:ext uri="{FF2B5EF4-FFF2-40B4-BE49-F238E27FC236}">
                  <a16:creationId xmlns:a16="http://schemas.microsoft.com/office/drawing/2014/main" id="{0B447819-8C32-4C5B-A3B4-5F7D953C1058}"/>
                </a:ext>
              </a:extLst>
            </p:cNvPr>
            <p:cNvSpPr/>
            <p:nvPr/>
          </p:nvSpPr>
          <p:spPr>
            <a:xfrm>
              <a:off x="7824727" y="3073956"/>
              <a:ext cx="1614774" cy="1336142"/>
            </a:xfrm>
            <a:custGeom>
              <a:avLst/>
              <a:gdLst>
                <a:gd name="connsiteX0" fmla="*/ 958074 w 1614774"/>
                <a:gd name="connsiteY0" fmla="*/ -547 h 1336142"/>
                <a:gd name="connsiteX1" fmla="*/ 950158 w 1614774"/>
                <a:gd name="connsiteY1" fmla="*/ -53 h 1336142"/>
                <a:gd name="connsiteX2" fmla="*/ 913873 w 1614774"/>
                <a:gd name="connsiteY2" fmla="*/ 8857 h 1336142"/>
                <a:gd name="connsiteX3" fmla="*/ 911151 w 1614774"/>
                <a:gd name="connsiteY3" fmla="*/ 9712 h 1336142"/>
                <a:gd name="connsiteX4" fmla="*/ 886771 w 1614774"/>
                <a:gd name="connsiteY4" fmla="*/ 18032 h 1336142"/>
                <a:gd name="connsiteX5" fmla="*/ 864608 w 1614774"/>
                <a:gd name="connsiteY5" fmla="*/ 28082 h 1336142"/>
                <a:gd name="connsiteX6" fmla="*/ 858718 w 1614774"/>
                <a:gd name="connsiteY6" fmla="*/ 30881 h 1336142"/>
                <a:gd name="connsiteX7" fmla="*/ 853715 w 1614774"/>
                <a:gd name="connsiteY7" fmla="*/ 33148 h 1336142"/>
                <a:gd name="connsiteX8" fmla="*/ 852069 w 1614774"/>
                <a:gd name="connsiteY8" fmla="*/ 33933 h 1336142"/>
                <a:gd name="connsiteX9" fmla="*/ 840227 w 1614774"/>
                <a:gd name="connsiteY9" fmla="*/ 39791 h 1336142"/>
                <a:gd name="connsiteX10" fmla="*/ 829905 w 1614774"/>
                <a:gd name="connsiteY10" fmla="*/ 46344 h 1336142"/>
                <a:gd name="connsiteX11" fmla="*/ 814961 w 1614774"/>
                <a:gd name="connsiteY11" fmla="*/ 57724 h 1336142"/>
                <a:gd name="connsiteX12" fmla="*/ 813504 w 1614774"/>
                <a:gd name="connsiteY12" fmla="*/ 59016 h 1336142"/>
                <a:gd name="connsiteX13" fmla="*/ 803689 w 1614774"/>
                <a:gd name="connsiteY13" fmla="*/ 66754 h 1336142"/>
                <a:gd name="connsiteX14" fmla="*/ 776966 w 1614774"/>
                <a:gd name="connsiteY14" fmla="*/ 89652 h 1336142"/>
                <a:gd name="connsiteX15" fmla="*/ 749610 w 1614774"/>
                <a:gd name="connsiteY15" fmla="*/ 119300 h 1336142"/>
                <a:gd name="connsiteX16" fmla="*/ 739162 w 1614774"/>
                <a:gd name="connsiteY16" fmla="*/ 132941 h 1336142"/>
                <a:gd name="connsiteX17" fmla="*/ 724533 w 1614774"/>
                <a:gd name="connsiteY17" fmla="*/ 115982 h 1336142"/>
                <a:gd name="connsiteX18" fmla="*/ 692365 w 1614774"/>
                <a:gd name="connsiteY18" fmla="*/ 100449 h 1336142"/>
                <a:gd name="connsiteX19" fmla="*/ 691162 w 1614774"/>
                <a:gd name="connsiteY19" fmla="*/ 100303 h 1336142"/>
                <a:gd name="connsiteX20" fmla="*/ 678307 w 1614774"/>
                <a:gd name="connsiteY20" fmla="*/ 99391 h 1336142"/>
                <a:gd name="connsiteX21" fmla="*/ 676218 w 1614774"/>
                <a:gd name="connsiteY21" fmla="*/ 99449 h 1336142"/>
                <a:gd name="connsiteX22" fmla="*/ 662919 w 1614774"/>
                <a:gd name="connsiteY22" fmla="*/ 101298 h 1336142"/>
                <a:gd name="connsiteX23" fmla="*/ 660576 w 1614774"/>
                <a:gd name="connsiteY23" fmla="*/ 101734 h 1336142"/>
                <a:gd name="connsiteX24" fmla="*/ 634740 w 1614774"/>
                <a:gd name="connsiteY24" fmla="*/ 111676 h 1336142"/>
                <a:gd name="connsiteX25" fmla="*/ 616249 w 1614774"/>
                <a:gd name="connsiteY25" fmla="*/ 122207 h 1336142"/>
                <a:gd name="connsiteX26" fmla="*/ 601431 w 1614774"/>
                <a:gd name="connsiteY26" fmla="*/ 132795 h 1336142"/>
                <a:gd name="connsiteX27" fmla="*/ 598772 w 1614774"/>
                <a:gd name="connsiteY27" fmla="*/ 134790 h 1336142"/>
                <a:gd name="connsiteX28" fmla="*/ 594845 w 1614774"/>
                <a:gd name="connsiteY28" fmla="*/ 137652 h 1336142"/>
                <a:gd name="connsiteX29" fmla="*/ 576228 w 1614774"/>
                <a:gd name="connsiteY29" fmla="*/ 152286 h 1336142"/>
                <a:gd name="connsiteX30" fmla="*/ 558497 w 1614774"/>
                <a:gd name="connsiteY30" fmla="*/ 169789 h 1336142"/>
                <a:gd name="connsiteX31" fmla="*/ 541780 w 1614774"/>
                <a:gd name="connsiteY31" fmla="*/ 186310 h 1336142"/>
                <a:gd name="connsiteX32" fmla="*/ 525885 w 1614774"/>
                <a:gd name="connsiteY32" fmla="*/ 202218 h 1336142"/>
                <a:gd name="connsiteX33" fmla="*/ 494730 w 1614774"/>
                <a:gd name="connsiteY33" fmla="*/ 236881 h 1336142"/>
                <a:gd name="connsiteX34" fmla="*/ 464081 w 1614774"/>
                <a:gd name="connsiteY34" fmla="*/ 279397 h 1336142"/>
                <a:gd name="connsiteX35" fmla="*/ 444830 w 1614774"/>
                <a:gd name="connsiteY35" fmla="*/ 311040 h 1336142"/>
                <a:gd name="connsiteX36" fmla="*/ 431152 w 1614774"/>
                <a:gd name="connsiteY36" fmla="*/ 333774 h 1336142"/>
                <a:gd name="connsiteX37" fmla="*/ 430075 w 1614774"/>
                <a:gd name="connsiteY37" fmla="*/ 335616 h 1336142"/>
                <a:gd name="connsiteX38" fmla="*/ 423490 w 1614774"/>
                <a:gd name="connsiteY38" fmla="*/ 346768 h 1336142"/>
                <a:gd name="connsiteX39" fmla="*/ 420640 w 1614774"/>
                <a:gd name="connsiteY39" fmla="*/ 352701 h 1336142"/>
                <a:gd name="connsiteX40" fmla="*/ 416841 w 1614774"/>
                <a:gd name="connsiteY40" fmla="*/ 360205 h 1336142"/>
                <a:gd name="connsiteX41" fmla="*/ 414371 w 1614774"/>
                <a:gd name="connsiteY41" fmla="*/ 364764 h 1336142"/>
                <a:gd name="connsiteX42" fmla="*/ 409432 w 1614774"/>
                <a:gd name="connsiteY42" fmla="*/ 374092 h 1336142"/>
                <a:gd name="connsiteX43" fmla="*/ 403480 w 1614774"/>
                <a:gd name="connsiteY43" fmla="*/ 388435 h 1336142"/>
                <a:gd name="connsiteX44" fmla="*/ 401706 w 1614774"/>
                <a:gd name="connsiteY44" fmla="*/ 392728 h 1336142"/>
                <a:gd name="connsiteX45" fmla="*/ 392334 w 1614774"/>
                <a:gd name="connsiteY45" fmla="*/ 387017 h 1336142"/>
                <a:gd name="connsiteX46" fmla="*/ 384355 w 1614774"/>
                <a:gd name="connsiteY46" fmla="*/ 382141 h 1336142"/>
                <a:gd name="connsiteX47" fmla="*/ 372767 w 1614774"/>
                <a:gd name="connsiteY47" fmla="*/ 375295 h 1336142"/>
                <a:gd name="connsiteX48" fmla="*/ 358393 w 1614774"/>
                <a:gd name="connsiteY48" fmla="*/ 369520 h 1336142"/>
                <a:gd name="connsiteX49" fmla="*/ 357569 w 1614774"/>
                <a:gd name="connsiteY49" fmla="*/ 369235 h 1336142"/>
                <a:gd name="connsiteX50" fmla="*/ 356936 w 1614774"/>
                <a:gd name="connsiteY50" fmla="*/ 368944 h 1336142"/>
                <a:gd name="connsiteX51" fmla="*/ 347121 w 1614774"/>
                <a:gd name="connsiteY51" fmla="*/ 365847 h 1336142"/>
                <a:gd name="connsiteX52" fmla="*/ 318245 w 1614774"/>
                <a:gd name="connsiteY52" fmla="*/ 362029 h 1336142"/>
                <a:gd name="connsiteX53" fmla="*/ 317359 w 1614774"/>
                <a:gd name="connsiteY53" fmla="*/ 362029 h 1336142"/>
                <a:gd name="connsiteX54" fmla="*/ 295132 w 1614774"/>
                <a:gd name="connsiteY54" fmla="*/ 361383 h 1336142"/>
                <a:gd name="connsiteX55" fmla="*/ 289369 w 1614774"/>
                <a:gd name="connsiteY55" fmla="*/ 361383 h 1336142"/>
                <a:gd name="connsiteX56" fmla="*/ 270689 w 1614774"/>
                <a:gd name="connsiteY56" fmla="*/ 362174 h 1336142"/>
                <a:gd name="connsiteX57" fmla="*/ 243903 w 1614774"/>
                <a:gd name="connsiteY57" fmla="*/ 367735 h 1336142"/>
                <a:gd name="connsiteX58" fmla="*/ 218636 w 1614774"/>
                <a:gd name="connsiteY58" fmla="*/ 378132 h 1336142"/>
                <a:gd name="connsiteX59" fmla="*/ 201982 w 1614774"/>
                <a:gd name="connsiteY59" fmla="*/ 390284 h 1336142"/>
                <a:gd name="connsiteX60" fmla="*/ 194256 w 1614774"/>
                <a:gd name="connsiteY60" fmla="*/ 399599 h 1336142"/>
                <a:gd name="connsiteX61" fmla="*/ 193813 w 1614774"/>
                <a:gd name="connsiteY61" fmla="*/ 400163 h 1336142"/>
                <a:gd name="connsiteX62" fmla="*/ 189443 w 1614774"/>
                <a:gd name="connsiteY62" fmla="*/ 407135 h 1336142"/>
                <a:gd name="connsiteX63" fmla="*/ 182604 w 1614774"/>
                <a:gd name="connsiteY63" fmla="*/ 426075 h 1336142"/>
                <a:gd name="connsiteX64" fmla="*/ 181148 w 1614774"/>
                <a:gd name="connsiteY64" fmla="*/ 438651 h 1336142"/>
                <a:gd name="connsiteX65" fmla="*/ 182794 w 1614774"/>
                <a:gd name="connsiteY65" fmla="*/ 454951 h 1336142"/>
                <a:gd name="connsiteX66" fmla="*/ 185137 w 1614774"/>
                <a:gd name="connsiteY66" fmla="*/ 462506 h 1336142"/>
                <a:gd name="connsiteX67" fmla="*/ 189697 w 1614774"/>
                <a:gd name="connsiteY67" fmla="*/ 472327 h 1336142"/>
                <a:gd name="connsiteX68" fmla="*/ 156451 w 1614774"/>
                <a:gd name="connsiteY68" fmla="*/ 487379 h 1336142"/>
                <a:gd name="connsiteX69" fmla="*/ 116874 w 1614774"/>
                <a:gd name="connsiteY69" fmla="*/ 516046 h 1336142"/>
                <a:gd name="connsiteX70" fmla="*/ 90784 w 1614774"/>
                <a:gd name="connsiteY70" fmla="*/ 547063 h 1336142"/>
                <a:gd name="connsiteX71" fmla="*/ 76220 w 1614774"/>
                <a:gd name="connsiteY71" fmla="*/ 568732 h 1336142"/>
                <a:gd name="connsiteX72" fmla="*/ 68684 w 1614774"/>
                <a:gd name="connsiteY72" fmla="*/ 586799 h 1336142"/>
                <a:gd name="connsiteX73" fmla="*/ 66974 w 1614774"/>
                <a:gd name="connsiteY73" fmla="*/ 602465 h 1336142"/>
                <a:gd name="connsiteX74" fmla="*/ 66784 w 1614774"/>
                <a:gd name="connsiteY74" fmla="*/ 605441 h 1336142"/>
                <a:gd name="connsiteX75" fmla="*/ 66784 w 1614774"/>
                <a:gd name="connsiteY75" fmla="*/ 616029 h 1336142"/>
                <a:gd name="connsiteX76" fmla="*/ 70077 w 1614774"/>
                <a:gd name="connsiteY76" fmla="*/ 632278 h 1336142"/>
                <a:gd name="connsiteX77" fmla="*/ 78689 w 1614774"/>
                <a:gd name="connsiteY77" fmla="*/ 648597 h 1336142"/>
                <a:gd name="connsiteX78" fmla="*/ 79639 w 1614774"/>
                <a:gd name="connsiteY78" fmla="*/ 649724 h 1336142"/>
                <a:gd name="connsiteX79" fmla="*/ 85338 w 1614774"/>
                <a:gd name="connsiteY79" fmla="*/ 656094 h 1336142"/>
                <a:gd name="connsiteX80" fmla="*/ 93571 w 1614774"/>
                <a:gd name="connsiteY80" fmla="*/ 661806 h 1336142"/>
                <a:gd name="connsiteX81" fmla="*/ 93887 w 1614774"/>
                <a:gd name="connsiteY81" fmla="*/ 662091 h 1336142"/>
                <a:gd name="connsiteX82" fmla="*/ 99017 w 1614774"/>
                <a:gd name="connsiteY82" fmla="*/ 664688 h 1336142"/>
                <a:gd name="connsiteX83" fmla="*/ 120926 w 1614774"/>
                <a:gd name="connsiteY83" fmla="*/ 671767 h 1336142"/>
                <a:gd name="connsiteX84" fmla="*/ 118330 w 1614774"/>
                <a:gd name="connsiteY84" fmla="*/ 673382 h 1336142"/>
                <a:gd name="connsiteX85" fmla="*/ 106679 w 1614774"/>
                <a:gd name="connsiteY85" fmla="*/ 682418 h 1336142"/>
                <a:gd name="connsiteX86" fmla="*/ 105032 w 1614774"/>
                <a:gd name="connsiteY86" fmla="*/ 683824 h 1336142"/>
                <a:gd name="connsiteX87" fmla="*/ 97180 w 1614774"/>
                <a:gd name="connsiteY87" fmla="*/ 691258 h 1336142"/>
                <a:gd name="connsiteX88" fmla="*/ 77613 w 1614774"/>
                <a:gd name="connsiteY88" fmla="*/ 714492 h 1336142"/>
                <a:gd name="connsiteX89" fmla="*/ 69254 w 1614774"/>
                <a:gd name="connsiteY89" fmla="*/ 724504 h 1336142"/>
                <a:gd name="connsiteX90" fmla="*/ 53676 w 1614774"/>
                <a:gd name="connsiteY90" fmla="*/ 745983 h 1336142"/>
                <a:gd name="connsiteX91" fmla="*/ 52473 w 1614774"/>
                <a:gd name="connsiteY91" fmla="*/ 747813 h 1336142"/>
                <a:gd name="connsiteX92" fmla="*/ 51016 w 1614774"/>
                <a:gd name="connsiteY92" fmla="*/ 749935 h 1336142"/>
                <a:gd name="connsiteX93" fmla="*/ 41075 w 1614774"/>
                <a:gd name="connsiteY93" fmla="*/ 765544 h 1336142"/>
                <a:gd name="connsiteX94" fmla="*/ 20748 w 1614774"/>
                <a:gd name="connsiteY94" fmla="*/ 809827 h 1336142"/>
                <a:gd name="connsiteX95" fmla="*/ 16568 w 1614774"/>
                <a:gd name="connsiteY95" fmla="*/ 823758 h 1336142"/>
                <a:gd name="connsiteX96" fmla="*/ 15112 w 1614774"/>
                <a:gd name="connsiteY96" fmla="*/ 828463 h 1336142"/>
                <a:gd name="connsiteX97" fmla="*/ 14289 w 1614774"/>
                <a:gd name="connsiteY97" fmla="*/ 831642 h 1336142"/>
                <a:gd name="connsiteX98" fmla="*/ 9666 w 1614774"/>
                <a:gd name="connsiteY98" fmla="*/ 848809 h 1336142"/>
                <a:gd name="connsiteX99" fmla="*/ 6373 w 1614774"/>
                <a:gd name="connsiteY99" fmla="*/ 866394 h 1336142"/>
                <a:gd name="connsiteX100" fmla="*/ 5550 w 1614774"/>
                <a:gd name="connsiteY100" fmla="*/ 870834 h 1336142"/>
                <a:gd name="connsiteX101" fmla="*/ 1560 w 1614774"/>
                <a:gd name="connsiteY101" fmla="*/ 900000 h 1336142"/>
                <a:gd name="connsiteX102" fmla="*/ 864 w 1614774"/>
                <a:gd name="connsiteY102" fmla="*/ 906358 h 1336142"/>
                <a:gd name="connsiteX103" fmla="*/ -530 w 1614774"/>
                <a:gd name="connsiteY103" fmla="*/ 923026 h 1336142"/>
                <a:gd name="connsiteX104" fmla="*/ -1163 w 1614774"/>
                <a:gd name="connsiteY104" fmla="*/ 945841 h 1336142"/>
                <a:gd name="connsiteX105" fmla="*/ -1163 w 1614774"/>
                <a:gd name="connsiteY105" fmla="*/ 947608 h 1336142"/>
                <a:gd name="connsiteX106" fmla="*/ -973 w 1614774"/>
                <a:gd name="connsiteY106" fmla="*/ 959456 h 1336142"/>
                <a:gd name="connsiteX107" fmla="*/ 2257 w 1614774"/>
                <a:gd name="connsiteY107" fmla="*/ 980593 h 1336142"/>
                <a:gd name="connsiteX108" fmla="*/ 9919 w 1614774"/>
                <a:gd name="connsiteY108" fmla="*/ 998806 h 1336142"/>
                <a:gd name="connsiteX109" fmla="*/ 46204 w 1614774"/>
                <a:gd name="connsiteY109" fmla="*/ 1020823 h 1336142"/>
                <a:gd name="connsiteX110" fmla="*/ 59692 w 1614774"/>
                <a:gd name="connsiteY110" fmla="*/ 1021887 h 1336142"/>
                <a:gd name="connsiteX111" fmla="*/ 60135 w 1614774"/>
                <a:gd name="connsiteY111" fmla="*/ 1021887 h 1336142"/>
                <a:gd name="connsiteX112" fmla="*/ 77486 w 1614774"/>
                <a:gd name="connsiteY112" fmla="*/ 1019418 h 1336142"/>
                <a:gd name="connsiteX113" fmla="*/ 78183 w 1614774"/>
                <a:gd name="connsiteY113" fmla="*/ 1019272 h 1336142"/>
                <a:gd name="connsiteX114" fmla="*/ 79829 w 1614774"/>
                <a:gd name="connsiteY114" fmla="*/ 1018854 h 1336142"/>
                <a:gd name="connsiteX115" fmla="*/ 79829 w 1614774"/>
                <a:gd name="connsiteY115" fmla="*/ 1018854 h 1336142"/>
                <a:gd name="connsiteX116" fmla="*/ 78563 w 1614774"/>
                <a:gd name="connsiteY116" fmla="*/ 1027764 h 1336142"/>
                <a:gd name="connsiteX117" fmla="*/ 78373 w 1614774"/>
                <a:gd name="connsiteY117" fmla="*/ 1029385 h 1336142"/>
                <a:gd name="connsiteX118" fmla="*/ 77042 w 1614774"/>
                <a:gd name="connsiteY118" fmla="*/ 1046254 h 1336142"/>
                <a:gd name="connsiteX119" fmla="*/ 76790 w 1614774"/>
                <a:gd name="connsiteY119" fmla="*/ 1068557 h 1336142"/>
                <a:gd name="connsiteX120" fmla="*/ 80272 w 1614774"/>
                <a:gd name="connsiteY120" fmla="*/ 1095540 h 1336142"/>
                <a:gd name="connsiteX121" fmla="*/ 89645 w 1614774"/>
                <a:gd name="connsiteY121" fmla="*/ 1120977 h 1336142"/>
                <a:gd name="connsiteX122" fmla="*/ 91228 w 1614774"/>
                <a:gd name="connsiteY122" fmla="*/ 1124067 h 1336142"/>
                <a:gd name="connsiteX123" fmla="*/ 99523 w 1614774"/>
                <a:gd name="connsiteY123" fmla="*/ 1139120 h 1336142"/>
                <a:gd name="connsiteX124" fmla="*/ 112061 w 1614774"/>
                <a:gd name="connsiteY124" fmla="*/ 1154317 h 1336142"/>
                <a:gd name="connsiteX125" fmla="*/ 115481 w 1614774"/>
                <a:gd name="connsiteY125" fmla="*/ 1158256 h 1336142"/>
                <a:gd name="connsiteX126" fmla="*/ 122319 w 1614774"/>
                <a:gd name="connsiteY126" fmla="*/ 1166172 h 1336142"/>
                <a:gd name="connsiteX127" fmla="*/ 136441 w 1614774"/>
                <a:gd name="connsiteY127" fmla="*/ 1177317 h 1336142"/>
                <a:gd name="connsiteX128" fmla="*/ 160568 w 1614774"/>
                <a:gd name="connsiteY128" fmla="*/ 1188696 h 1336142"/>
                <a:gd name="connsiteX129" fmla="*/ 188810 w 1614774"/>
                <a:gd name="connsiteY129" fmla="*/ 1193990 h 1336142"/>
                <a:gd name="connsiteX130" fmla="*/ 204958 w 1614774"/>
                <a:gd name="connsiteY130" fmla="*/ 1194838 h 1336142"/>
                <a:gd name="connsiteX131" fmla="*/ 212557 w 1614774"/>
                <a:gd name="connsiteY131" fmla="*/ 1194636 h 1336142"/>
                <a:gd name="connsiteX132" fmla="*/ 240800 w 1614774"/>
                <a:gd name="connsiteY132" fmla="*/ 1189317 h 1336142"/>
                <a:gd name="connsiteX133" fmla="*/ 260873 w 1614774"/>
                <a:gd name="connsiteY133" fmla="*/ 1181933 h 1336142"/>
                <a:gd name="connsiteX134" fmla="*/ 286076 w 1614774"/>
                <a:gd name="connsiteY134" fmla="*/ 1169636 h 1336142"/>
                <a:gd name="connsiteX135" fmla="*/ 293992 w 1614774"/>
                <a:gd name="connsiteY135" fmla="*/ 1165025 h 1336142"/>
                <a:gd name="connsiteX136" fmla="*/ 298488 w 1614774"/>
                <a:gd name="connsiteY136" fmla="*/ 1165399 h 1336142"/>
                <a:gd name="connsiteX137" fmla="*/ 299375 w 1614774"/>
                <a:gd name="connsiteY137" fmla="*/ 1165399 h 1336142"/>
                <a:gd name="connsiteX138" fmla="*/ 301274 w 1614774"/>
                <a:gd name="connsiteY138" fmla="*/ 1165253 h 1336142"/>
                <a:gd name="connsiteX139" fmla="*/ 301654 w 1614774"/>
                <a:gd name="connsiteY139" fmla="*/ 1165462 h 1336142"/>
                <a:gd name="connsiteX140" fmla="*/ 302034 w 1614774"/>
                <a:gd name="connsiteY140" fmla="*/ 1165691 h 1336142"/>
                <a:gd name="connsiteX141" fmla="*/ 313433 w 1614774"/>
                <a:gd name="connsiteY141" fmla="*/ 1168496 h 1336142"/>
                <a:gd name="connsiteX142" fmla="*/ 321348 w 1614774"/>
                <a:gd name="connsiteY142" fmla="*/ 1167514 h 1336142"/>
                <a:gd name="connsiteX143" fmla="*/ 337369 w 1614774"/>
                <a:gd name="connsiteY143" fmla="*/ 1156502 h 1336142"/>
                <a:gd name="connsiteX144" fmla="*/ 348957 w 1614774"/>
                <a:gd name="connsiteY144" fmla="*/ 1139911 h 1336142"/>
                <a:gd name="connsiteX145" fmla="*/ 365168 w 1614774"/>
                <a:gd name="connsiteY145" fmla="*/ 1104659 h 1336142"/>
                <a:gd name="connsiteX146" fmla="*/ 374730 w 1614774"/>
                <a:gd name="connsiteY146" fmla="*/ 1072167 h 1336142"/>
                <a:gd name="connsiteX147" fmla="*/ 376693 w 1614774"/>
                <a:gd name="connsiteY147" fmla="*/ 1066379 h 1336142"/>
                <a:gd name="connsiteX148" fmla="*/ 380746 w 1614774"/>
                <a:gd name="connsiteY148" fmla="*/ 1052612 h 1336142"/>
                <a:gd name="connsiteX149" fmla="*/ 383089 w 1614774"/>
                <a:gd name="connsiteY149" fmla="*/ 1044703 h 1336142"/>
                <a:gd name="connsiteX150" fmla="*/ 386635 w 1614774"/>
                <a:gd name="connsiteY150" fmla="*/ 1032912 h 1336142"/>
                <a:gd name="connsiteX151" fmla="*/ 390055 w 1614774"/>
                <a:gd name="connsiteY151" fmla="*/ 1021387 h 1336142"/>
                <a:gd name="connsiteX152" fmla="*/ 400883 w 1614774"/>
                <a:gd name="connsiteY152" fmla="*/ 976135 h 1336142"/>
                <a:gd name="connsiteX153" fmla="*/ 401073 w 1614774"/>
                <a:gd name="connsiteY153" fmla="*/ 975344 h 1336142"/>
                <a:gd name="connsiteX154" fmla="*/ 402593 w 1614774"/>
                <a:gd name="connsiteY154" fmla="*/ 961451 h 1336142"/>
                <a:gd name="connsiteX155" fmla="*/ 402403 w 1614774"/>
                <a:gd name="connsiteY155" fmla="*/ 951135 h 1336142"/>
                <a:gd name="connsiteX156" fmla="*/ 401643 w 1614774"/>
                <a:gd name="connsiteY156" fmla="*/ 940173 h 1336142"/>
                <a:gd name="connsiteX157" fmla="*/ 401327 w 1614774"/>
                <a:gd name="connsiteY157" fmla="*/ 937204 h 1336142"/>
                <a:gd name="connsiteX158" fmla="*/ 398920 w 1614774"/>
                <a:gd name="connsiteY158" fmla="*/ 914679 h 1336142"/>
                <a:gd name="connsiteX159" fmla="*/ 398984 w 1614774"/>
                <a:gd name="connsiteY159" fmla="*/ 898323 h 1336142"/>
                <a:gd name="connsiteX160" fmla="*/ 398730 w 1614774"/>
                <a:gd name="connsiteY160" fmla="*/ 884765 h 1336142"/>
                <a:gd name="connsiteX161" fmla="*/ 398540 w 1614774"/>
                <a:gd name="connsiteY161" fmla="*/ 881858 h 1336142"/>
                <a:gd name="connsiteX162" fmla="*/ 398351 w 1614774"/>
                <a:gd name="connsiteY162" fmla="*/ 875013 h 1336142"/>
                <a:gd name="connsiteX163" fmla="*/ 398540 w 1614774"/>
                <a:gd name="connsiteY163" fmla="*/ 874652 h 1336142"/>
                <a:gd name="connsiteX164" fmla="*/ 398730 w 1614774"/>
                <a:gd name="connsiteY164" fmla="*/ 874304 h 1336142"/>
                <a:gd name="connsiteX165" fmla="*/ 403986 w 1614774"/>
                <a:gd name="connsiteY165" fmla="*/ 868927 h 1336142"/>
                <a:gd name="connsiteX166" fmla="*/ 410572 w 1614774"/>
                <a:gd name="connsiteY166" fmla="*/ 861791 h 1336142"/>
                <a:gd name="connsiteX167" fmla="*/ 425010 w 1614774"/>
                <a:gd name="connsiteY167" fmla="*/ 841318 h 1336142"/>
                <a:gd name="connsiteX168" fmla="*/ 433368 w 1614774"/>
                <a:gd name="connsiteY168" fmla="*/ 824164 h 1336142"/>
                <a:gd name="connsiteX169" fmla="*/ 433876 w 1614774"/>
                <a:gd name="connsiteY169" fmla="*/ 823023 h 1336142"/>
                <a:gd name="connsiteX170" fmla="*/ 434825 w 1614774"/>
                <a:gd name="connsiteY170" fmla="*/ 820782 h 1336142"/>
                <a:gd name="connsiteX171" fmla="*/ 442361 w 1614774"/>
                <a:gd name="connsiteY171" fmla="*/ 801411 h 1336142"/>
                <a:gd name="connsiteX172" fmla="*/ 446033 w 1614774"/>
                <a:gd name="connsiteY172" fmla="*/ 777683 h 1336142"/>
                <a:gd name="connsiteX173" fmla="*/ 446350 w 1614774"/>
                <a:gd name="connsiteY173" fmla="*/ 774302 h 1336142"/>
                <a:gd name="connsiteX174" fmla="*/ 445970 w 1614774"/>
                <a:gd name="connsiteY174" fmla="*/ 753753 h 1336142"/>
                <a:gd name="connsiteX175" fmla="*/ 443627 w 1614774"/>
                <a:gd name="connsiteY175" fmla="*/ 737510 h 1336142"/>
                <a:gd name="connsiteX176" fmla="*/ 442361 w 1614774"/>
                <a:gd name="connsiteY176" fmla="*/ 732343 h 1336142"/>
                <a:gd name="connsiteX177" fmla="*/ 445781 w 1614774"/>
                <a:gd name="connsiteY177" fmla="*/ 719140 h 1336142"/>
                <a:gd name="connsiteX178" fmla="*/ 447237 w 1614774"/>
                <a:gd name="connsiteY178" fmla="*/ 713580 h 1336142"/>
                <a:gd name="connsiteX179" fmla="*/ 447933 w 1614774"/>
                <a:gd name="connsiteY179" fmla="*/ 710610 h 1336142"/>
                <a:gd name="connsiteX180" fmla="*/ 449707 w 1614774"/>
                <a:gd name="connsiteY180" fmla="*/ 703904 h 1336142"/>
                <a:gd name="connsiteX181" fmla="*/ 452176 w 1614774"/>
                <a:gd name="connsiteY181" fmla="*/ 685882 h 1336142"/>
                <a:gd name="connsiteX182" fmla="*/ 453000 w 1614774"/>
                <a:gd name="connsiteY182" fmla="*/ 661179 h 1336142"/>
                <a:gd name="connsiteX183" fmla="*/ 449010 w 1614774"/>
                <a:gd name="connsiteY183" fmla="*/ 630872 h 1336142"/>
                <a:gd name="connsiteX184" fmla="*/ 446477 w 1614774"/>
                <a:gd name="connsiteY184" fmla="*/ 620284 h 1336142"/>
                <a:gd name="connsiteX185" fmla="*/ 446477 w 1614774"/>
                <a:gd name="connsiteY185" fmla="*/ 620284 h 1336142"/>
                <a:gd name="connsiteX186" fmla="*/ 464714 w 1614774"/>
                <a:gd name="connsiteY186" fmla="*/ 629751 h 1336142"/>
                <a:gd name="connsiteX187" fmla="*/ 487067 w 1614774"/>
                <a:gd name="connsiteY187" fmla="*/ 638845 h 1336142"/>
                <a:gd name="connsiteX188" fmla="*/ 508091 w 1614774"/>
                <a:gd name="connsiteY188" fmla="*/ 643575 h 1336142"/>
                <a:gd name="connsiteX189" fmla="*/ 509294 w 1614774"/>
                <a:gd name="connsiteY189" fmla="*/ 643797 h 1336142"/>
                <a:gd name="connsiteX190" fmla="*/ 537537 w 1614774"/>
                <a:gd name="connsiteY190" fmla="*/ 645982 h 1336142"/>
                <a:gd name="connsiteX191" fmla="*/ 539247 w 1614774"/>
                <a:gd name="connsiteY191" fmla="*/ 646051 h 1336142"/>
                <a:gd name="connsiteX192" fmla="*/ 543997 w 1614774"/>
                <a:gd name="connsiteY192" fmla="*/ 646127 h 1336142"/>
                <a:gd name="connsiteX193" fmla="*/ 562677 w 1614774"/>
                <a:gd name="connsiteY193" fmla="*/ 645215 h 1336142"/>
                <a:gd name="connsiteX194" fmla="*/ 563437 w 1614774"/>
                <a:gd name="connsiteY194" fmla="*/ 645127 h 1336142"/>
                <a:gd name="connsiteX195" fmla="*/ 578381 w 1614774"/>
                <a:gd name="connsiteY195" fmla="*/ 643449 h 1336142"/>
                <a:gd name="connsiteX196" fmla="*/ 579901 w 1614774"/>
                <a:gd name="connsiteY196" fmla="*/ 643246 h 1336142"/>
                <a:gd name="connsiteX197" fmla="*/ 598202 w 1614774"/>
                <a:gd name="connsiteY197" fmla="*/ 639010 h 1336142"/>
                <a:gd name="connsiteX198" fmla="*/ 606561 w 1614774"/>
                <a:gd name="connsiteY198" fmla="*/ 635748 h 1336142"/>
                <a:gd name="connsiteX199" fmla="*/ 627775 w 1614774"/>
                <a:gd name="connsiteY199" fmla="*/ 627054 h 1336142"/>
                <a:gd name="connsiteX200" fmla="*/ 660260 w 1614774"/>
                <a:gd name="connsiteY200" fmla="*/ 609969 h 1336142"/>
                <a:gd name="connsiteX201" fmla="*/ 687806 w 1614774"/>
                <a:gd name="connsiteY201" fmla="*/ 589414 h 1336142"/>
                <a:gd name="connsiteX202" fmla="*/ 687806 w 1614774"/>
                <a:gd name="connsiteY202" fmla="*/ 589414 h 1336142"/>
                <a:gd name="connsiteX203" fmla="*/ 688692 w 1614774"/>
                <a:gd name="connsiteY203" fmla="*/ 588793 h 1336142"/>
                <a:gd name="connsiteX204" fmla="*/ 689895 w 1614774"/>
                <a:gd name="connsiteY204" fmla="*/ 587736 h 1336142"/>
                <a:gd name="connsiteX205" fmla="*/ 689895 w 1614774"/>
                <a:gd name="connsiteY205" fmla="*/ 587736 h 1336142"/>
                <a:gd name="connsiteX206" fmla="*/ 689135 w 1614774"/>
                <a:gd name="connsiteY206" fmla="*/ 588287 h 1336142"/>
                <a:gd name="connsiteX207" fmla="*/ 689135 w 1614774"/>
                <a:gd name="connsiteY207" fmla="*/ 588287 h 1336142"/>
                <a:gd name="connsiteX208" fmla="*/ 717885 w 1614774"/>
                <a:gd name="connsiteY208" fmla="*/ 562508 h 1336142"/>
                <a:gd name="connsiteX209" fmla="*/ 718138 w 1614774"/>
                <a:gd name="connsiteY209" fmla="*/ 562944 h 1336142"/>
                <a:gd name="connsiteX210" fmla="*/ 718264 w 1614774"/>
                <a:gd name="connsiteY210" fmla="*/ 563362 h 1336142"/>
                <a:gd name="connsiteX211" fmla="*/ 735679 w 1614774"/>
                <a:gd name="connsiteY211" fmla="*/ 589344 h 1336142"/>
                <a:gd name="connsiteX212" fmla="*/ 749420 w 1614774"/>
                <a:gd name="connsiteY212" fmla="*/ 599672 h 1336142"/>
                <a:gd name="connsiteX213" fmla="*/ 759109 w 1614774"/>
                <a:gd name="connsiteY213" fmla="*/ 603611 h 1336142"/>
                <a:gd name="connsiteX214" fmla="*/ 765632 w 1614774"/>
                <a:gd name="connsiteY214" fmla="*/ 605112 h 1336142"/>
                <a:gd name="connsiteX215" fmla="*/ 776333 w 1614774"/>
                <a:gd name="connsiteY215" fmla="*/ 606372 h 1336142"/>
                <a:gd name="connsiteX216" fmla="*/ 778423 w 1614774"/>
                <a:gd name="connsiteY216" fmla="*/ 606581 h 1336142"/>
                <a:gd name="connsiteX217" fmla="*/ 798940 w 1614774"/>
                <a:gd name="connsiteY217" fmla="*/ 607721 h 1336142"/>
                <a:gd name="connsiteX218" fmla="*/ 804259 w 1614774"/>
                <a:gd name="connsiteY218" fmla="*/ 607556 h 1336142"/>
                <a:gd name="connsiteX219" fmla="*/ 815024 w 1614774"/>
                <a:gd name="connsiteY219" fmla="*/ 605961 h 1336142"/>
                <a:gd name="connsiteX220" fmla="*/ 815531 w 1614774"/>
                <a:gd name="connsiteY220" fmla="*/ 605878 h 1336142"/>
                <a:gd name="connsiteX221" fmla="*/ 820850 w 1614774"/>
                <a:gd name="connsiteY221" fmla="*/ 604675 h 1336142"/>
                <a:gd name="connsiteX222" fmla="*/ 830412 w 1614774"/>
                <a:gd name="connsiteY222" fmla="*/ 601642 h 1336142"/>
                <a:gd name="connsiteX223" fmla="*/ 847636 w 1614774"/>
                <a:gd name="connsiteY223" fmla="*/ 593087 h 1336142"/>
                <a:gd name="connsiteX224" fmla="*/ 855995 w 1614774"/>
                <a:gd name="connsiteY224" fmla="*/ 587793 h 1336142"/>
                <a:gd name="connsiteX225" fmla="*/ 859415 w 1614774"/>
                <a:gd name="connsiteY225" fmla="*/ 594233 h 1336142"/>
                <a:gd name="connsiteX226" fmla="*/ 860998 w 1614774"/>
                <a:gd name="connsiteY226" fmla="*/ 596968 h 1336142"/>
                <a:gd name="connsiteX227" fmla="*/ 862517 w 1614774"/>
                <a:gd name="connsiteY227" fmla="*/ 599793 h 1336142"/>
                <a:gd name="connsiteX228" fmla="*/ 866824 w 1614774"/>
                <a:gd name="connsiteY228" fmla="*/ 607354 h 1336142"/>
                <a:gd name="connsiteX229" fmla="*/ 879805 w 1614774"/>
                <a:gd name="connsiteY229" fmla="*/ 626636 h 1336142"/>
                <a:gd name="connsiteX230" fmla="*/ 897979 w 1614774"/>
                <a:gd name="connsiteY230" fmla="*/ 646209 h 1336142"/>
                <a:gd name="connsiteX231" fmla="*/ 906971 w 1614774"/>
                <a:gd name="connsiteY231" fmla="*/ 652776 h 1336142"/>
                <a:gd name="connsiteX232" fmla="*/ 920839 w 1614774"/>
                <a:gd name="connsiteY232" fmla="*/ 659185 h 1336142"/>
                <a:gd name="connsiteX233" fmla="*/ 921789 w 1614774"/>
                <a:gd name="connsiteY233" fmla="*/ 659539 h 1336142"/>
                <a:gd name="connsiteX234" fmla="*/ 933441 w 1614774"/>
                <a:gd name="connsiteY234" fmla="*/ 662655 h 1336142"/>
                <a:gd name="connsiteX235" fmla="*/ 952755 w 1614774"/>
                <a:gd name="connsiteY235" fmla="*/ 664624 h 1336142"/>
                <a:gd name="connsiteX236" fmla="*/ 953388 w 1614774"/>
                <a:gd name="connsiteY236" fmla="*/ 664624 h 1336142"/>
                <a:gd name="connsiteX237" fmla="*/ 963267 w 1614774"/>
                <a:gd name="connsiteY237" fmla="*/ 663212 h 1336142"/>
                <a:gd name="connsiteX238" fmla="*/ 965419 w 1614774"/>
                <a:gd name="connsiteY238" fmla="*/ 675940 h 1336142"/>
                <a:gd name="connsiteX239" fmla="*/ 971182 w 1614774"/>
                <a:gd name="connsiteY239" fmla="*/ 690467 h 1336142"/>
                <a:gd name="connsiteX240" fmla="*/ 972005 w 1614774"/>
                <a:gd name="connsiteY240" fmla="*/ 692113 h 1336142"/>
                <a:gd name="connsiteX241" fmla="*/ 976628 w 1614774"/>
                <a:gd name="connsiteY241" fmla="*/ 699668 h 1336142"/>
                <a:gd name="connsiteX242" fmla="*/ 986380 w 1614774"/>
                <a:gd name="connsiteY242" fmla="*/ 711022 h 1336142"/>
                <a:gd name="connsiteX243" fmla="*/ 1006834 w 1614774"/>
                <a:gd name="connsiteY243" fmla="*/ 726080 h 1336142"/>
                <a:gd name="connsiteX244" fmla="*/ 1014432 w 1614774"/>
                <a:gd name="connsiteY244" fmla="*/ 729810 h 1336142"/>
                <a:gd name="connsiteX245" fmla="*/ 1028997 w 1614774"/>
                <a:gd name="connsiteY245" fmla="*/ 734965 h 1336142"/>
                <a:gd name="connsiteX246" fmla="*/ 1034253 w 1614774"/>
                <a:gd name="connsiteY246" fmla="*/ 735877 h 1336142"/>
                <a:gd name="connsiteX247" fmla="*/ 1035899 w 1614774"/>
                <a:gd name="connsiteY247" fmla="*/ 736105 h 1336142"/>
                <a:gd name="connsiteX248" fmla="*/ 1050591 w 1614774"/>
                <a:gd name="connsiteY248" fmla="*/ 737510 h 1336142"/>
                <a:gd name="connsiteX249" fmla="*/ 1052681 w 1614774"/>
                <a:gd name="connsiteY249" fmla="*/ 737637 h 1336142"/>
                <a:gd name="connsiteX250" fmla="*/ 1058126 w 1614774"/>
                <a:gd name="connsiteY250" fmla="*/ 737871 h 1336142"/>
                <a:gd name="connsiteX251" fmla="*/ 1065599 w 1614774"/>
                <a:gd name="connsiteY251" fmla="*/ 737365 h 1336142"/>
                <a:gd name="connsiteX252" fmla="*/ 1085609 w 1614774"/>
                <a:gd name="connsiteY252" fmla="*/ 732286 h 1336142"/>
                <a:gd name="connsiteX253" fmla="*/ 1094348 w 1614774"/>
                <a:gd name="connsiteY253" fmla="*/ 728613 h 1336142"/>
                <a:gd name="connsiteX254" fmla="*/ 1094601 w 1614774"/>
                <a:gd name="connsiteY254" fmla="*/ 729956 h 1336142"/>
                <a:gd name="connsiteX255" fmla="*/ 1094918 w 1614774"/>
                <a:gd name="connsiteY255" fmla="*/ 731286 h 1336142"/>
                <a:gd name="connsiteX256" fmla="*/ 1100364 w 1614774"/>
                <a:gd name="connsiteY256" fmla="*/ 745192 h 1336142"/>
                <a:gd name="connsiteX257" fmla="*/ 1100491 w 1614774"/>
                <a:gd name="connsiteY257" fmla="*/ 745629 h 1336142"/>
                <a:gd name="connsiteX258" fmla="*/ 1109419 w 1614774"/>
                <a:gd name="connsiteY258" fmla="*/ 757546 h 1336142"/>
                <a:gd name="connsiteX259" fmla="*/ 1110749 w 1614774"/>
                <a:gd name="connsiteY259" fmla="*/ 759123 h 1336142"/>
                <a:gd name="connsiteX260" fmla="*/ 1116765 w 1614774"/>
                <a:gd name="connsiteY260" fmla="*/ 765126 h 1336142"/>
                <a:gd name="connsiteX261" fmla="*/ 1117208 w 1614774"/>
                <a:gd name="connsiteY261" fmla="*/ 765398 h 1336142"/>
                <a:gd name="connsiteX262" fmla="*/ 1126770 w 1614774"/>
                <a:gd name="connsiteY262" fmla="*/ 773035 h 1336142"/>
                <a:gd name="connsiteX263" fmla="*/ 1124427 w 1614774"/>
                <a:gd name="connsiteY263" fmla="*/ 775277 h 1336142"/>
                <a:gd name="connsiteX264" fmla="*/ 1112332 w 1614774"/>
                <a:gd name="connsiteY264" fmla="*/ 793236 h 1336142"/>
                <a:gd name="connsiteX265" fmla="*/ 1103657 w 1614774"/>
                <a:gd name="connsiteY265" fmla="*/ 813227 h 1336142"/>
                <a:gd name="connsiteX266" fmla="*/ 1101757 w 1614774"/>
                <a:gd name="connsiteY266" fmla="*/ 825436 h 1336142"/>
                <a:gd name="connsiteX267" fmla="*/ 1101440 w 1614774"/>
                <a:gd name="connsiteY267" fmla="*/ 828609 h 1336142"/>
                <a:gd name="connsiteX268" fmla="*/ 1103720 w 1614774"/>
                <a:gd name="connsiteY268" fmla="*/ 846549 h 1336142"/>
                <a:gd name="connsiteX269" fmla="*/ 1107583 w 1614774"/>
                <a:gd name="connsiteY269" fmla="*/ 855598 h 1336142"/>
                <a:gd name="connsiteX270" fmla="*/ 1110432 w 1614774"/>
                <a:gd name="connsiteY270" fmla="*/ 860461 h 1336142"/>
                <a:gd name="connsiteX271" fmla="*/ 1117334 w 1614774"/>
                <a:gd name="connsiteY271" fmla="*/ 868807 h 1336142"/>
                <a:gd name="connsiteX272" fmla="*/ 1119741 w 1614774"/>
                <a:gd name="connsiteY272" fmla="*/ 871270 h 1336142"/>
                <a:gd name="connsiteX273" fmla="*/ 1114675 w 1614774"/>
                <a:gd name="connsiteY273" fmla="*/ 876773 h 1336142"/>
                <a:gd name="connsiteX274" fmla="*/ 1109672 w 1614774"/>
                <a:gd name="connsiteY274" fmla="*/ 882276 h 1336142"/>
                <a:gd name="connsiteX275" fmla="*/ 1099984 w 1614774"/>
                <a:gd name="connsiteY275" fmla="*/ 887861 h 1336142"/>
                <a:gd name="connsiteX276" fmla="*/ 1082886 w 1614774"/>
                <a:gd name="connsiteY276" fmla="*/ 898031 h 1336142"/>
                <a:gd name="connsiteX277" fmla="*/ 1058759 w 1614774"/>
                <a:gd name="connsiteY277" fmla="*/ 924298 h 1336142"/>
                <a:gd name="connsiteX278" fmla="*/ 1052427 w 1614774"/>
                <a:gd name="connsiteY278" fmla="*/ 940053 h 1336142"/>
                <a:gd name="connsiteX279" fmla="*/ 1051730 w 1614774"/>
                <a:gd name="connsiteY279" fmla="*/ 953668 h 1336142"/>
                <a:gd name="connsiteX280" fmla="*/ 1052300 w 1614774"/>
                <a:gd name="connsiteY280" fmla="*/ 958981 h 1336142"/>
                <a:gd name="connsiteX281" fmla="*/ 1052364 w 1614774"/>
                <a:gd name="connsiteY281" fmla="*/ 959253 h 1336142"/>
                <a:gd name="connsiteX282" fmla="*/ 1052681 w 1614774"/>
                <a:gd name="connsiteY282" fmla="*/ 961292 h 1336142"/>
                <a:gd name="connsiteX283" fmla="*/ 1054897 w 1614774"/>
                <a:gd name="connsiteY283" fmla="*/ 971690 h 1336142"/>
                <a:gd name="connsiteX284" fmla="*/ 1058950 w 1614774"/>
                <a:gd name="connsiteY284" fmla="*/ 980720 h 1336142"/>
                <a:gd name="connsiteX285" fmla="*/ 1060152 w 1614774"/>
                <a:gd name="connsiteY285" fmla="*/ 983335 h 1336142"/>
                <a:gd name="connsiteX286" fmla="*/ 1063129 w 1614774"/>
                <a:gd name="connsiteY286" fmla="*/ 988775 h 1336142"/>
                <a:gd name="connsiteX287" fmla="*/ 1067942 w 1614774"/>
                <a:gd name="connsiteY287" fmla="*/ 1010451 h 1336142"/>
                <a:gd name="connsiteX288" fmla="*/ 1049957 w 1614774"/>
                <a:gd name="connsiteY288" fmla="*/ 1022122 h 1336142"/>
                <a:gd name="connsiteX289" fmla="*/ 1013546 w 1614774"/>
                <a:gd name="connsiteY289" fmla="*/ 1054993 h 1336142"/>
                <a:gd name="connsiteX290" fmla="*/ 999361 w 1614774"/>
                <a:gd name="connsiteY290" fmla="*/ 1071818 h 1336142"/>
                <a:gd name="connsiteX291" fmla="*/ 993472 w 1614774"/>
                <a:gd name="connsiteY291" fmla="*/ 1079873 h 1336142"/>
                <a:gd name="connsiteX292" fmla="*/ 982517 w 1614774"/>
                <a:gd name="connsiteY292" fmla="*/ 1094837 h 1336142"/>
                <a:gd name="connsiteX293" fmla="*/ 961303 w 1614774"/>
                <a:gd name="connsiteY293" fmla="*/ 1134946 h 1336142"/>
                <a:gd name="connsiteX294" fmla="*/ 952691 w 1614774"/>
                <a:gd name="connsiteY294" fmla="*/ 1161163 h 1336142"/>
                <a:gd name="connsiteX295" fmla="*/ 950855 w 1614774"/>
                <a:gd name="connsiteY295" fmla="*/ 1178735 h 1336142"/>
                <a:gd name="connsiteX296" fmla="*/ 952818 w 1614774"/>
                <a:gd name="connsiteY296" fmla="*/ 1195966 h 1336142"/>
                <a:gd name="connsiteX297" fmla="*/ 954464 w 1614774"/>
                <a:gd name="connsiteY297" fmla="*/ 1201399 h 1336142"/>
                <a:gd name="connsiteX298" fmla="*/ 966623 w 1614774"/>
                <a:gd name="connsiteY298" fmla="*/ 1220688 h 1336142"/>
                <a:gd name="connsiteX299" fmla="*/ 981377 w 1614774"/>
                <a:gd name="connsiteY299" fmla="*/ 1231769 h 1336142"/>
                <a:gd name="connsiteX300" fmla="*/ 986823 w 1614774"/>
                <a:gd name="connsiteY300" fmla="*/ 1234448 h 1336142"/>
                <a:gd name="connsiteX301" fmla="*/ 985113 w 1614774"/>
                <a:gd name="connsiteY301" fmla="*/ 1237773 h 1336142"/>
                <a:gd name="connsiteX302" fmla="*/ 984417 w 1614774"/>
                <a:gd name="connsiteY302" fmla="*/ 1239324 h 1336142"/>
                <a:gd name="connsiteX303" fmla="*/ 981567 w 1614774"/>
                <a:gd name="connsiteY303" fmla="*/ 1248031 h 1336142"/>
                <a:gd name="connsiteX304" fmla="*/ 980681 w 1614774"/>
                <a:gd name="connsiteY304" fmla="*/ 1259322 h 1336142"/>
                <a:gd name="connsiteX305" fmla="*/ 982770 w 1614774"/>
                <a:gd name="connsiteY305" fmla="*/ 1272031 h 1336142"/>
                <a:gd name="connsiteX306" fmla="*/ 983024 w 1614774"/>
                <a:gd name="connsiteY306" fmla="*/ 1272873 h 1336142"/>
                <a:gd name="connsiteX307" fmla="*/ 984670 w 1614774"/>
                <a:gd name="connsiteY307" fmla="*/ 1278167 h 1336142"/>
                <a:gd name="connsiteX308" fmla="*/ 992079 w 1614774"/>
                <a:gd name="connsiteY308" fmla="*/ 1293080 h 1336142"/>
                <a:gd name="connsiteX309" fmla="*/ 1004047 w 1614774"/>
                <a:gd name="connsiteY309" fmla="*/ 1306365 h 1336142"/>
                <a:gd name="connsiteX310" fmla="*/ 1017282 w 1614774"/>
                <a:gd name="connsiteY310" fmla="*/ 1316434 h 1336142"/>
                <a:gd name="connsiteX311" fmla="*/ 1034886 w 1614774"/>
                <a:gd name="connsiteY311" fmla="*/ 1324837 h 1336142"/>
                <a:gd name="connsiteX312" fmla="*/ 1055150 w 1614774"/>
                <a:gd name="connsiteY312" fmla="*/ 1330923 h 1336142"/>
                <a:gd name="connsiteX313" fmla="*/ 1065472 w 1614774"/>
                <a:gd name="connsiteY313" fmla="*/ 1332474 h 1336142"/>
                <a:gd name="connsiteX314" fmla="*/ 1068512 w 1614774"/>
                <a:gd name="connsiteY314" fmla="*/ 1332892 h 1336142"/>
                <a:gd name="connsiteX315" fmla="*/ 1091118 w 1614774"/>
                <a:gd name="connsiteY315" fmla="*/ 1335007 h 1336142"/>
                <a:gd name="connsiteX316" fmla="*/ 1110875 w 1614774"/>
                <a:gd name="connsiteY316" fmla="*/ 1335596 h 1336142"/>
                <a:gd name="connsiteX317" fmla="*/ 1121704 w 1614774"/>
                <a:gd name="connsiteY317" fmla="*/ 1335450 h 1336142"/>
                <a:gd name="connsiteX318" fmla="*/ 1123414 w 1614774"/>
                <a:gd name="connsiteY318" fmla="*/ 1335368 h 1336142"/>
                <a:gd name="connsiteX319" fmla="*/ 1135508 w 1614774"/>
                <a:gd name="connsiteY319" fmla="*/ 1334741 h 1336142"/>
                <a:gd name="connsiteX320" fmla="*/ 1155899 w 1614774"/>
                <a:gd name="connsiteY320" fmla="*/ 1331068 h 1336142"/>
                <a:gd name="connsiteX321" fmla="*/ 1184015 w 1614774"/>
                <a:gd name="connsiteY321" fmla="*/ 1319398 h 1336142"/>
                <a:gd name="connsiteX322" fmla="*/ 1188955 w 1614774"/>
                <a:gd name="connsiteY322" fmla="*/ 1316953 h 1336142"/>
                <a:gd name="connsiteX323" fmla="*/ 1199529 w 1614774"/>
                <a:gd name="connsiteY323" fmla="*/ 1311786 h 1336142"/>
                <a:gd name="connsiteX324" fmla="*/ 1216058 w 1614774"/>
                <a:gd name="connsiteY324" fmla="*/ 1298811 h 1336142"/>
                <a:gd name="connsiteX325" fmla="*/ 1229102 w 1614774"/>
                <a:gd name="connsiteY325" fmla="*/ 1283550 h 1336142"/>
                <a:gd name="connsiteX326" fmla="*/ 1246770 w 1614774"/>
                <a:gd name="connsiteY326" fmla="*/ 1294631 h 1336142"/>
                <a:gd name="connsiteX327" fmla="*/ 1249365 w 1614774"/>
                <a:gd name="connsiteY327" fmla="*/ 1296189 h 1336142"/>
                <a:gd name="connsiteX328" fmla="*/ 1259181 w 1614774"/>
                <a:gd name="connsiteY328" fmla="*/ 1301604 h 1336142"/>
                <a:gd name="connsiteX329" fmla="*/ 1279065 w 1614774"/>
                <a:gd name="connsiteY329" fmla="*/ 1308043 h 1336142"/>
                <a:gd name="connsiteX330" fmla="*/ 1305534 w 1614774"/>
                <a:gd name="connsiteY330" fmla="*/ 1311571 h 1336142"/>
                <a:gd name="connsiteX331" fmla="*/ 1307244 w 1614774"/>
                <a:gd name="connsiteY331" fmla="*/ 1311716 h 1336142"/>
                <a:gd name="connsiteX332" fmla="*/ 1333967 w 1614774"/>
                <a:gd name="connsiteY332" fmla="*/ 1312843 h 1336142"/>
                <a:gd name="connsiteX333" fmla="*/ 1350051 w 1614774"/>
                <a:gd name="connsiteY333" fmla="*/ 1312628 h 1336142"/>
                <a:gd name="connsiteX334" fmla="*/ 1351698 w 1614774"/>
                <a:gd name="connsiteY334" fmla="*/ 1312552 h 1336142"/>
                <a:gd name="connsiteX335" fmla="*/ 1362083 w 1614774"/>
                <a:gd name="connsiteY335" fmla="*/ 1312008 h 1336142"/>
                <a:gd name="connsiteX336" fmla="*/ 1379687 w 1614774"/>
                <a:gd name="connsiteY336" fmla="*/ 1309398 h 1336142"/>
                <a:gd name="connsiteX337" fmla="*/ 1399444 w 1614774"/>
                <a:gd name="connsiteY337" fmla="*/ 1304308 h 1336142"/>
                <a:gd name="connsiteX338" fmla="*/ 1407170 w 1614774"/>
                <a:gd name="connsiteY338" fmla="*/ 1302129 h 1336142"/>
                <a:gd name="connsiteX339" fmla="*/ 1422114 w 1614774"/>
                <a:gd name="connsiteY339" fmla="*/ 1297310 h 1336142"/>
                <a:gd name="connsiteX340" fmla="*/ 1445924 w 1614774"/>
                <a:gd name="connsiteY340" fmla="*/ 1286165 h 1336142"/>
                <a:gd name="connsiteX341" fmla="*/ 1447381 w 1614774"/>
                <a:gd name="connsiteY341" fmla="*/ 1285500 h 1336142"/>
                <a:gd name="connsiteX342" fmla="*/ 1480816 w 1614774"/>
                <a:gd name="connsiteY342" fmla="*/ 1268643 h 1336142"/>
                <a:gd name="connsiteX343" fmla="*/ 1508995 w 1614774"/>
                <a:gd name="connsiteY343" fmla="*/ 1248588 h 1336142"/>
                <a:gd name="connsiteX344" fmla="*/ 1508995 w 1614774"/>
                <a:gd name="connsiteY344" fmla="*/ 1248588 h 1336142"/>
                <a:gd name="connsiteX345" fmla="*/ 1508172 w 1614774"/>
                <a:gd name="connsiteY345" fmla="*/ 1249146 h 1336142"/>
                <a:gd name="connsiteX346" fmla="*/ 1528056 w 1614774"/>
                <a:gd name="connsiteY346" fmla="*/ 1232421 h 1336142"/>
                <a:gd name="connsiteX347" fmla="*/ 1540911 w 1614774"/>
                <a:gd name="connsiteY347" fmla="*/ 1219503 h 1336142"/>
                <a:gd name="connsiteX348" fmla="*/ 1555855 w 1614774"/>
                <a:gd name="connsiteY348" fmla="*/ 1199164 h 1336142"/>
                <a:gd name="connsiteX349" fmla="*/ 1566431 w 1614774"/>
                <a:gd name="connsiteY349" fmla="*/ 1173992 h 1336142"/>
                <a:gd name="connsiteX350" fmla="*/ 1571243 w 1614774"/>
                <a:gd name="connsiteY350" fmla="*/ 1153969 h 1336142"/>
                <a:gd name="connsiteX351" fmla="*/ 1574029 w 1614774"/>
                <a:gd name="connsiteY351" fmla="*/ 1131274 h 1336142"/>
                <a:gd name="connsiteX352" fmla="*/ 1574536 w 1614774"/>
                <a:gd name="connsiteY352" fmla="*/ 1125441 h 1336142"/>
                <a:gd name="connsiteX353" fmla="*/ 1576119 w 1614774"/>
                <a:gd name="connsiteY353" fmla="*/ 1101834 h 1336142"/>
                <a:gd name="connsiteX354" fmla="*/ 1576309 w 1614774"/>
                <a:gd name="connsiteY354" fmla="*/ 1079658 h 1336142"/>
                <a:gd name="connsiteX355" fmla="*/ 1574093 w 1614774"/>
                <a:gd name="connsiteY355" fmla="*/ 1057057 h 1336142"/>
                <a:gd name="connsiteX356" fmla="*/ 1568077 w 1614774"/>
                <a:gd name="connsiteY356" fmla="*/ 1028885 h 1336142"/>
                <a:gd name="connsiteX357" fmla="*/ 1554589 w 1614774"/>
                <a:gd name="connsiteY357" fmla="*/ 1002478 h 1336142"/>
                <a:gd name="connsiteX358" fmla="*/ 1543000 w 1614774"/>
                <a:gd name="connsiteY358" fmla="*/ 988718 h 1336142"/>
                <a:gd name="connsiteX359" fmla="*/ 1538314 w 1614774"/>
                <a:gd name="connsiteY359" fmla="*/ 983481 h 1336142"/>
                <a:gd name="connsiteX360" fmla="*/ 1556805 w 1614774"/>
                <a:gd name="connsiteY360" fmla="*/ 972956 h 1336142"/>
                <a:gd name="connsiteX361" fmla="*/ 1578209 w 1614774"/>
                <a:gd name="connsiteY361" fmla="*/ 954814 h 1336142"/>
                <a:gd name="connsiteX362" fmla="*/ 1580932 w 1614774"/>
                <a:gd name="connsiteY362" fmla="*/ 951964 h 1336142"/>
                <a:gd name="connsiteX363" fmla="*/ 1590747 w 1614774"/>
                <a:gd name="connsiteY363" fmla="*/ 941440 h 1336142"/>
                <a:gd name="connsiteX364" fmla="*/ 1603792 w 1614774"/>
                <a:gd name="connsiteY364" fmla="*/ 920119 h 1336142"/>
                <a:gd name="connsiteX365" fmla="*/ 1609048 w 1614774"/>
                <a:gd name="connsiteY365" fmla="*/ 903889 h 1336142"/>
                <a:gd name="connsiteX366" fmla="*/ 1611011 w 1614774"/>
                <a:gd name="connsiteY366" fmla="*/ 892243 h 1336142"/>
                <a:gd name="connsiteX367" fmla="*/ 1613480 w 1614774"/>
                <a:gd name="connsiteY367" fmla="*/ 863570 h 1336142"/>
                <a:gd name="connsiteX368" fmla="*/ 1613037 w 1614774"/>
                <a:gd name="connsiteY368" fmla="*/ 845345 h 1336142"/>
                <a:gd name="connsiteX369" fmla="*/ 1608605 w 1614774"/>
                <a:gd name="connsiteY369" fmla="*/ 820054 h 1336142"/>
                <a:gd name="connsiteX370" fmla="*/ 1603539 w 1614774"/>
                <a:gd name="connsiteY370" fmla="*/ 807560 h 1336142"/>
                <a:gd name="connsiteX371" fmla="*/ 1602589 w 1614774"/>
                <a:gd name="connsiteY371" fmla="*/ 805527 h 1336142"/>
                <a:gd name="connsiteX372" fmla="*/ 1598536 w 1614774"/>
                <a:gd name="connsiteY372" fmla="*/ 797744 h 1336142"/>
                <a:gd name="connsiteX373" fmla="*/ 1583845 w 1614774"/>
                <a:gd name="connsiteY373" fmla="*/ 777481 h 1336142"/>
                <a:gd name="connsiteX374" fmla="*/ 1570167 w 1614774"/>
                <a:gd name="connsiteY374" fmla="*/ 765475 h 1336142"/>
                <a:gd name="connsiteX375" fmla="*/ 1549586 w 1614774"/>
                <a:gd name="connsiteY375" fmla="*/ 751138 h 1336142"/>
                <a:gd name="connsiteX376" fmla="*/ 1539771 w 1614774"/>
                <a:gd name="connsiteY376" fmla="*/ 745553 h 1336142"/>
                <a:gd name="connsiteX377" fmla="*/ 1545027 w 1614774"/>
                <a:gd name="connsiteY377" fmla="*/ 736871 h 1336142"/>
                <a:gd name="connsiteX378" fmla="*/ 1550663 w 1614774"/>
                <a:gd name="connsiteY378" fmla="*/ 722958 h 1336142"/>
                <a:gd name="connsiteX379" fmla="*/ 1552119 w 1614774"/>
                <a:gd name="connsiteY379" fmla="*/ 719140 h 1336142"/>
                <a:gd name="connsiteX380" fmla="*/ 1552879 w 1614774"/>
                <a:gd name="connsiteY380" fmla="*/ 717107 h 1336142"/>
                <a:gd name="connsiteX381" fmla="*/ 1553639 w 1614774"/>
                <a:gd name="connsiteY381" fmla="*/ 715056 h 1336142"/>
                <a:gd name="connsiteX382" fmla="*/ 1560035 w 1614774"/>
                <a:gd name="connsiteY382" fmla="*/ 696470 h 1336142"/>
                <a:gd name="connsiteX383" fmla="*/ 1560352 w 1614774"/>
                <a:gd name="connsiteY383" fmla="*/ 695147 h 1336142"/>
                <a:gd name="connsiteX384" fmla="*/ 1562505 w 1614774"/>
                <a:gd name="connsiteY384" fmla="*/ 687212 h 1336142"/>
                <a:gd name="connsiteX385" fmla="*/ 1564278 w 1614774"/>
                <a:gd name="connsiteY385" fmla="*/ 672324 h 1336142"/>
                <a:gd name="connsiteX386" fmla="*/ 1564467 w 1614774"/>
                <a:gd name="connsiteY386" fmla="*/ 668651 h 1336142"/>
                <a:gd name="connsiteX387" fmla="*/ 1563898 w 1614774"/>
                <a:gd name="connsiteY387" fmla="*/ 645924 h 1336142"/>
                <a:gd name="connsiteX388" fmla="*/ 1557882 w 1614774"/>
                <a:gd name="connsiteY388" fmla="*/ 618372 h 1336142"/>
                <a:gd name="connsiteX389" fmla="*/ 1544710 w 1614774"/>
                <a:gd name="connsiteY389" fmla="*/ 593796 h 1336142"/>
                <a:gd name="connsiteX390" fmla="*/ 1534578 w 1614774"/>
                <a:gd name="connsiteY390" fmla="*/ 581296 h 1336142"/>
                <a:gd name="connsiteX391" fmla="*/ 1530906 w 1614774"/>
                <a:gd name="connsiteY391" fmla="*/ 578326 h 1336142"/>
                <a:gd name="connsiteX392" fmla="*/ 1530716 w 1614774"/>
                <a:gd name="connsiteY392" fmla="*/ 578180 h 1336142"/>
                <a:gd name="connsiteX393" fmla="*/ 1520204 w 1614774"/>
                <a:gd name="connsiteY393" fmla="*/ 571202 h 1336142"/>
                <a:gd name="connsiteX394" fmla="*/ 1482969 w 1614774"/>
                <a:gd name="connsiteY394" fmla="*/ 555865 h 1336142"/>
                <a:gd name="connsiteX395" fmla="*/ 1490061 w 1614774"/>
                <a:gd name="connsiteY395" fmla="*/ 532010 h 1336142"/>
                <a:gd name="connsiteX396" fmla="*/ 1491708 w 1614774"/>
                <a:gd name="connsiteY396" fmla="*/ 520219 h 1336142"/>
                <a:gd name="connsiteX397" fmla="*/ 1493291 w 1614774"/>
                <a:gd name="connsiteY397" fmla="*/ 508637 h 1336142"/>
                <a:gd name="connsiteX398" fmla="*/ 1496014 w 1614774"/>
                <a:gd name="connsiteY398" fmla="*/ 494788 h 1336142"/>
                <a:gd name="connsiteX399" fmla="*/ 1497407 w 1614774"/>
                <a:gd name="connsiteY399" fmla="*/ 488291 h 1336142"/>
                <a:gd name="connsiteX400" fmla="*/ 1497977 w 1614774"/>
                <a:gd name="connsiteY400" fmla="*/ 485315 h 1336142"/>
                <a:gd name="connsiteX401" fmla="*/ 1502283 w 1614774"/>
                <a:gd name="connsiteY401" fmla="*/ 465412 h 1336142"/>
                <a:gd name="connsiteX402" fmla="*/ 1505703 w 1614774"/>
                <a:gd name="connsiteY402" fmla="*/ 436245 h 1336142"/>
                <a:gd name="connsiteX403" fmla="*/ 1505513 w 1614774"/>
                <a:gd name="connsiteY403" fmla="*/ 425860 h 1336142"/>
                <a:gd name="connsiteX404" fmla="*/ 1500700 w 1614774"/>
                <a:gd name="connsiteY404" fmla="*/ 405457 h 1336142"/>
                <a:gd name="connsiteX405" fmla="*/ 1486958 w 1614774"/>
                <a:gd name="connsiteY405" fmla="*/ 382369 h 1336142"/>
                <a:gd name="connsiteX406" fmla="*/ 1475307 w 1614774"/>
                <a:gd name="connsiteY406" fmla="*/ 370147 h 1336142"/>
                <a:gd name="connsiteX407" fmla="*/ 1461059 w 1614774"/>
                <a:gd name="connsiteY407" fmla="*/ 360819 h 1336142"/>
                <a:gd name="connsiteX408" fmla="*/ 1443645 w 1614774"/>
                <a:gd name="connsiteY408" fmla="*/ 352771 h 1336142"/>
                <a:gd name="connsiteX409" fmla="*/ 1441492 w 1614774"/>
                <a:gd name="connsiteY409" fmla="*/ 351916 h 1336142"/>
                <a:gd name="connsiteX410" fmla="*/ 1437882 w 1614774"/>
                <a:gd name="connsiteY410" fmla="*/ 350441 h 1336142"/>
                <a:gd name="connsiteX411" fmla="*/ 1417175 w 1614774"/>
                <a:gd name="connsiteY411" fmla="*/ 342531 h 1336142"/>
                <a:gd name="connsiteX412" fmla="*/ 1395201 w 1614774"/>
                <a:gd name="connsiteY412" fmla="*/ 336743 h 1336142"/>
                <a:gd name="connsiteX413" fmla="*/ 1373545 w 1614774"/>
                <a:gd name="connsiteY413" fmla="*/ 332298 h 1336142"/>
                <a:gd name="connsiteX414" fmla="*/ 1352711 w 1614774"/>
                <a:gd name="connsiteY414" fmla="*/ 329955 h 1336142"/>
                <a:gd name="connsiteX415" fmla="*/ 1344542 w 1614774"/>
                <a:gd name="connsiteY415" fmla="*/ 329265 h 1336142"/>
                <a:gd name="connsiteX416" fmla="*/ 1321936 w 1614774"/>
                <a:gd name="connsiteY416" fmla="*/ 328062 h 1336142"/>
                <a:gd name="connsiteX417" fmla="*/ 1321049 w 1614774"/>
                <a:gd name="connsiteY417" fmla="*/ 328062 h 1336142"/>
                <a:gd name="connsiteX418" fmla="*/ 1297745 w 1614774"/>
                <a:gd name="connsiteY418" fmla="*/ 329829 h 1336142"/>
                <a:gd name="connsiteX419" fmla="*/ 1292616 w 1614774"/>
                <a:gd name="connsiteY419" fmla="*/ 330449 h 1336142"/>
                <a:gd name="connsiteX420" fmla="*/ 1295529 w 1614774"/>
                <a:gd name="connsiteY420" fmla="*/ 326010 h 1336142"/>
                <a:gd name="connsiteX421" fmla="*/ 1303065 w 1614774"/>
                <a:gd name="connsiteY421" fmla="*/ 314859 h 1336142"/>
                <a:gd name="connsiteX422" fmla="*/ 1308067 w 1614774"/>
                <a:gd name="connsiteY422" fmla="*/ 307868 h 1336142"/>
                <a:gd name="connsiteX423" fmla="*/ 1318896 w 1614774"/>
                <a:gd name="connsiteY423" fmla="*/ 286894 h 1336142"/>
                <a:gd name="connsiteX424" fmla="*/ 1318896 w 1614774"/>
                <a:gd name="connsiteY424" fmla="*/ 286894 h 1336142"/>
                <a:gd name="connsiteX425" fmla="*/ 1318896 w 1614774"/>
                <a:gd name="connsiteY425" fmla="*/ 286894 h 1336142"/>
                <a:gd name="connsiteX426" fmla="*/ 1318896 w 1614774"/>
                <a:gd name="connsiteY426" fmla="*/ 286894 h 1336142"/>
                <a:gd name="connsiteX427" fmla="*/ 1319719 w 1614774"/>
                <a:gd name="connsiteY427" fmla="*/ 284489 h 1336142"/>
                <a:gd name="connsiteX428" fmla="*/ 1320352 w 1614774"/>
                <a:gd name="connsiteY428" fmla="*/ 283222 h 1336142"/>
                <a:gd name="connsiteX429" fmla="*/ 1324848 w 1614774"/>
                <a:gd name="connsiteY429" fmla="*/ 272488 h 1336142"/>
                <a:gd name="connsiteX430" fmla="*/ 1331624 w 1614774"/>
                <a:gd name="connsiteY430" fmla="*/ 256233 h 1336142"/>
                <a:gd name="connsiteX431" fmla="*/ 1333904 w 1614774"/>
                <a:gd name="connsiteY431" fmla="*/ 245145 h 1336142"/>
                <a:gd name="connsiteX432" fmla="*/ 1335170 w 1614774"/>
                <a:gd name="connsiteY432" fmla="*/ 226566 h 1336142"/>
                <a:gd name="connsiteX433" fmla="*/ 1332447 w 1614774"/>
                <a:gd name="connsiteY433" fmla="*/ 196835 h 1336142"/>
                <a:gd name="connsiteX434" fmla="*/ 1335613 w 1614774"/>
                <a:gd name="connsiteY434" fmla="*/ 169162 h 1336142"/>
                <a:gd name="connsiteX435" fmla="*/ 1333714 w 1614774"/>
                <a:gd name="connsiteY435" fmla="*/ 148550 h 1336142"/>
                <a:gd name="connsiteX436" fmla="*/ 1330357 w 1614774"/>
                <a:gd name="connsiteY436" fmla="*/ 130680 h 1336142"/>
                <a:gd name="connsiteX437" fmla="*/ 1324975 w 1614774"/>
                <a:gd name="connsiteY437" fmla="*/ 117679 h 1336142"/>
                <a:gd name="connsiteX438" fmla="*/ 1323519 w 1614774"/>
                <a:gd name="connsiteY438" fmla="*/ 114653 h 1336142"/>
                <a:gd name="connsiteX439" fmla="*/ 1313450 w 1614774"/>
                <a:gd name="connsiteY439" fmla="*/ 98119 h 1336142"/>
                <a:gd name="connsiteX440" fmla="*/ 1303254 w 1614774"/>
                <a:gd name="connsiteY440" fmla="*/ 86043 h 1336142"/>
                <a:gd name="connsiteX441" fmla="*/ 1289703 w 1614774"/>
                <a:gd name="connsiteY441" fmla="*/ 76721 h 1336142"/>
                <a:gd name="connsiteX442" fmla="*/ 1283561 w 1614774"/>
                <a:gd name="connsiteY442" fmla="*/ 73049 h 1336142"/>
                <a:gd name="connsiteX443" fmla="*/ 1271592 w 1614774"/>
                <a:gd name="connsiteY443" fmla="*/ 66406 h 1336142"/>
                <a:gd name="connsiteX444" fmla="*/ 1243540 w 1614774"/>
                <a:gd name="connsiteY444" fmla="*/ 56312 h 1336142"/>
                <a:gd name="connsiteX445" fmla="*/ 1234991 w 1614774"/>
                <a:gd name="connsiteY445" fmla="*/ 54615 h 1336142"/>
                <a:gd name="connsiteX446" fmla="*/ 1233218 w 1614774"/>
                <a:gd name="connsiteY446" fmla="*/ 54488 h 1336142"/>
                <a:gd name="connsiteX447" fmla="*/ 1220996 w 1614774"/>
                <a:gd name="connsiteY447" fmla="*/ 53551 h 1336142"/>
                <a:gd name="connsiteX448" fmla="*/ 1217514 w 1614774"/>
                <a:gd name="connsiteY448" fmla="*/ 53633 h 1336142"/>
                <a:gd name="connsiteX449" fmla="*/ 1187245 w 1614774"/>
                <a:gd name="connsiteY449" fmla="*/ 59073 h 1336142"/>
                <a:gd name="connsiteX450" fmla="*/ 1164954 w 1614774"/>
                <a:gd name="connsiteY450" fmla="*/ 66627 h 1336142"/>
                <a:gd name="connsiteX451" fmla="*/ 1121577 w 1614774"/>
                <a:gd name="connsiteY451" fmla="*/ 78488 h 1336142"/>
                <a:gd name="connsiteX452" fmla="*/ 1078137 w 1614774"/>
                <a:gd name="connsiteY452" fmla="*/ 99100 h 1336142"/>
                <a:gd name="connsiteX453" fmla="*/ 1056164 w 1614774"/>
                <a:gd name="connsiteY453" fmla="*/ 114292 h 1336142"/>
                <a:gd name="connsiteX454" fmla="*/ 1053947 w 1614774"/>
                <a:gd name="connsiteY454" fmla="*/ 69604 h 1336142"/>
                <a:gd name="connsiteX455" fmla="*/ 1051288 w 1614774"/>
                <a:gd name="connsiteY455" fmla="*/ 60897 h 1336142"/>
                <a:gd name="connsiteX456" fmla="*/ 1043752 w 1614774"/>
                <a:gd name="connsiteY456" fmla="*/ 45369 h 1336142"/>
                <a:gd name="connsiteX457" fmla="*/ 1028744 w 1614774"/>
                <a:gd name="connsiteY457" fmla="*/ 25796 h 1336142"/>
                <a:gd name="connsiteX458" fmla="*/ 1023044 w 1614774"/>
                <a:gd name="connsiteY458" fmla="*/ 20996 h 1336142"/>
                <a:gd name="connsiteX459" fmla="*/ 1010570 w 1614774"/>
                <a:gd name="connsiteY459" fmla="*/ 12320 h 1336142"/>
                <a:gd name="connsiteX460" fmla="*/ 985303 w 1614774"/>
                <a:gd name="connsiteY460" fmla="*/ 2771 h 1336142"/>
                <a:gd name="connsiteX461" fmla="*/ 975172 w 1614774"/>
                <a:gd name="connsiteY461" fmla="*/ 1030 h 1336142"/>
                <a:gd name="connsiteX462" fmla="*/ 972196 w 1614774"/>
                <a:gd name="connsiteY462" fmla="*/ 593 h 1336142"/>
                <a:gd name="connsiteX463" fmla="*/ 958074 w 1614774"/>
                <a:gd name="connsiteY463" fmla="*/ -547 h 1336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</a:cxnLst>
              <a:rect l="l" t="t" r="r" b="b"/>
              <a:pathLst>
                <a:path w="1614774" h="1336142">
                  <a:moveTo>
                    <a:pt x="958074" y="-547"/>
                  </a:moveTo>
                  <a:cubicBezTo>
                    <a:pt x="955224" y="-547"/>
                    <a:pt x="952755" y="-382"/>
                    <a:pt x="950158" y="-53"/>
                  </a:cubicBezTo>
                  <a:cubicBezTo>
                    <a:pt x="937683" y="1587"/>
                    <a:pt x="925588" y="5329"/>
                    <a:pt x="913873" y="8857"/>
                  </a:cubicBezTo>
                  <a:lnTo>
                    <a:pt x="911151" y="9712"/>
                  </a:lnTo>
                  <a:cubicBezTo>
                    <a:pt x="902728" y="12245"/>
                    <a:pt x="894813" y="14644"/>
                    <a:pt x="886771" y="18032"/>
                  </a:cubicBezTo>
                  <a:cubicBezTo>
                    <a:pt x="879235" y="21141"/>
                    <a:pt x="871763" y="24675"/>
                    <a:pt x="864608" y="28082"/>
                  </a:cubicBezTo>
                  <a:lnTo>
                    <a:pt x="858718" y="30881"/>
                  </a:lnTo>
                  <a:cubicBezTo>
                    <a:pt x="857135" y="31584"/>
                    <a:pt x="855425" y="32382"/>
                    <a:pt x="853715" y="33148"/>
                  </a:cubicBezTo>
                  <a:lnTo>
                    <a:pt x="852069" y="33933"/>
                  </a:lnTo>
                  <a:cubicBezTo>
                    <a:pt x="848143" y="35694"/>
                    <a:pt x="843964" y="37530"/>
                    <a:pt x="840227" y="39791"/>
                  </a:cubicBezTo>
                  <a:cubicBezTo>
                    <a:pt x="836872" y="41760"/>
                    <a:pt x="833579" y="43881"/>
                    <a:pt x="829905" y="46344"/>
                  </a:cubicBezTo>
                  <a:cubicBezTo>
                    <a:pt x="824713" y="49815"/>
                    <a:pt x="819773" y="53842"/>
                    <a:pt x="814961" y="57724"/>
                  </a:cubicBezTo>
                  <a:lnTo>
                    <a:pt x="813504" y="59016"/>
                  </a:lnTo>
                  <a:cubicBezTo>
                    <a:pt x="810275" y="61606"/>
                    <a:pt x="806982" y="64164"/>
                    <a:pt x="803689" y="66754"/>
                  </a:cubicBezTo>
                  <a:cubicBezTo>
                    <a:pt x="794634" y="73897"/>
                    <a:pt x="785262" y="81249"/>
                    <a:pt x="776966" y="89652"/>
                  </a:cubicBezTo>
                  <a:cubicBezTo>
                    <a:pt x="768861" y="97979"/>
                    <a:pt x="760059" y="107389"/>
                    <a:pt x="749610" y="119300"/>
                  </a:cubicBezTo>
                  <a:cubicBezTo>
                    <a:pt x="746191" y="123176"/>
                    <a:pt x="742834" y="127501"/>
                    <a:pt x="739162" y="132941"/>
                  </a:cubicBezTo>
                  <a:cubicBezTo>
                    <a:pt x="734855" y="126209"/>
                    <a:pt x="729980" y="120586"/>
                    <a:pt x="724533" y="115982"/>
                  </a:cubicBezTo>
                  <a:cubicBezTo>
                    <a:pt x="714212" y="107155"/>
                    <a:pt x="702560" y="101506"/>
                    <a:pt x="692365" y="100449"/>
                  </a:cubicBezTo>
                  <a:lnTo>
                    <a:pt x="691162" y="100303"/>
                  </a:lnTo>
                  <a:cubicBezTo>
                    <a:pt x="686856" y="99885"/>
                    <a:pt x="682613" y="99391"/>
                    <a:pt x="678307" y="99391"/>
                  </a:cubicBezTo>
                  <a:cubicBezTo>
                    <a:pt x="677611" y="99391"/>
                    <a:pt x="676978" y="99391"/>
                    <a:pt x="676218" y="99449"/>
                  </a:cubicBezTo>
                  <a:cubicBezTo>
                    <a:pt x="671785" y="99619"/>
                    <a:pt x="667225" y="100449"/>
                    <a:pt x="662919" y="101298"/>
                  </a:cubicBezTo>
                  <a:lnTo>
                    <a:pt x="660576" y="101734"/>
                  </a:lnTo>
                  <a:cubicBezTo>
                    <a:pt x="651268" y="103501"/>
                    <a:pt x="641896" y="108003"/>
                    <a:pt x="634740" y="111676"/>
                  </a:cubicBezTo>
                  <a:cubicBezTo>
                    <a:pt x="627584" y="115501"/>
                    <a:pt x="621631" y="118819"/>
                    <a:pt x="616249" y="122207"/>
                  </a:cubicBezTo>
                  <a:cubicBezTo>
                    <a:pt x="611057" y="125462"/>
                    <a:pt x="606181" y="129179"/>
                    <a:pt x="601431" y="132795"/>
                  </a:cubicBezTo>
                  <a:lnTo>
                    <a:pt x="598772" y="134790"/>
                  </a:lnTo>
                  <a:lnTo>
                    <a:pt x="594845" y="137652"/>
                  </a:lnTo>
                  <a:cubicBezTo>
                    <a:pt x="588640" y="142325"/>
                    <a:pt x="582244" y="147075"/>
                    <a:pt x="576228" y="152286"/>
                  </a:cubicBezTo>
                  <a:cubicBezTo>
                    <a:pt x="569833" y="157726"/>
                    <a:pt x="564070" y="163868"/>
                    <a:pt x="558497" y="169789"/>
                  </a:cubicBezTo>
                  <a:cubicBezTo>
                    <a:pt x="553115" y="175457"/>
                    <a:pt x="547352" y="181042"/>
                    <a:pt x="541780" y="186310"/>
                  </a:cubicBezTo>
                  <a:cubicBezTo>
                    <a:pt x="536587" y="191484"/>
                    <a:pt x="531015" y="196778"/>
                    <a:pt x="525885" y="202218"/>
                  </a:cubicBezTo>
                  <a:cubicBezTo>
                    <a:pt x="516513" y="212039"/>
                    <a:pt x="506635" y="223038"/>
                    <a:pt x="494730" y="236881"/>
                  </a:cubicBezTo>
                  <a:cubicBezTo>
                    <a:pt x="484788" y="248469"/>
                    <a:pt x="475289" y="261609"/>
                    <a:pt x="464081" y="279397"/>
                  </a:cubicBezTo>
                  <a:cubicBezTo>
                    <a:pt x="457369" y="289782"/>
                    <a:pt x="451036" y="300592"/>
                    <a:pt x="444830" y="311040"/>
                  </a:cubicBezTo>
                  <a:cubicBezTo>
                    <a:pt x="440335" y="318513"/>
                    <a:pt x="435775" y="326213"/>
                    <a:pt x="431152" y="333774"/>
                  </a:cubicBezTo>
                  <a:lnTo>
                    <a:pt x="430075" y="335616"/>
                  </a:lnTo>
                  <a:cubicBezTo>
                    <a:pt x="427796" y="339213"/>
                    <a:pt x="425516" y="342968"/>
                    <a:pt x="423490" y="346768"/>
                  </a:cubicBezTo>
                  <a:cubicBezTo>
                    <a:pt x="422540" y="348762"/>
                    <a:pt x="421527" y="350713"/>
                    <a:pt x="420640" y="352701"/>
                  </a:cubicBezTo>
                  <a:cubicBezTo>
                    <a:pt x="419311" y="355234"/>
                    <a:pt x="418171" y="357729"/>
                    <a:pt x="416841" y="360205"/>
                  </a:cubicBezTo>
                  <a:cubicBezTo>
                    <a:pt x="415954" y="361738"/>
                    <a:pt x="415194" y="363232"/>
                    <a:pt x="414371" y="364764"/>
                  </a:cubicBezTo>
                  <a:cubicBezTo>
                    <a:pt x="412725" y="367817"/>
                    <a:pt x="410952" y="370932"/>
                    <a:pt x="409432" y="374092"/>
                  </a:cubicBezTo>
                  <a:cubicBezTo>
                    <a:pt x="407089" y="379044"/>
                    <a:pt x="405063" y="384135"/>
                    <a:pt x="403480" y="388435"/>
                  </a:cubicBezTo>
                  <a:cubicBezTo>
                    <a:pt x="402846" y="389866"/>
                    <a:pt x="402277" y="391342"/>
                    <a:pt x="401706" y="392728"/>
                  </a:cubicBezTo>
                  <a:cubicBezTo>
                    <a:pt x="398413" y="390614"/>
                    <a:pt x="395374" y="388720"/>
                    <a:pt x="392334" y="387017"/>
                  </a:cubicBezTo>
                  <a:cubicBezTo>
                    <a:pt x="389675" y="385465"/>
                    <a:pt x="386889" y="383762"/>
                    <a:pt x="384355" y="382141"/>
                  </a:cubicBezTo>
                  <a:cubicBezTo>
                    <a:pt x="380683" y="379753"/>
                    <a:pt x="376884" y="377347"/>
                    <a:pt x="372767" y="375295"/>
                  </a:cubicBezTo>
                  <a:cubicBezTo>
                    <a:pt x="368208" y="372965"/>
                    <a:pt x="363269" y="371217"/>
                    <a:pt x="358393" y="369520"/>
                  </a:cubicBezTo>
                  <a:lnTo>
                    <a:pt x="357569" y="369235"/>
                  </a:lnTo>
                  <a:lnTo>
                    <a:pt x="356936" y="368944"/>
                  </a:lnTo>
                  <a:cubicBezTo>
                    <a:pt x="353707" y="367817"/>
                    <a:pt x="350414" y="366702"/>
                    <a:pt x="347121" y="365847"/>
                  </a:cubicBezTo>
                  <a:cubicBezTo>
                    <a:pt x="337622" y="363504"/>
                    <a:pt x="327744" y="362814"/>
                    <a:pt x="318245" y="362029"/>
                  </a:cubicBezTo>
                  <a:lnTo>
                    <a:pt x="317359" y="362029"/>
                  </a:lnTo>
                  <a:cubicBezTo>
                    <a:pt x="310013" y="361465"/>
                    <a:pt x="302414" y="361383"/>
                    <a:pt x="295132" y="361383"/>
                  </a:cubicBezTo>
                  <a:lnTo>
                    <a:pt x="289369" y="361383"/>
                  </a:lnTo>
                  <a:cubicBezTo>
                    <a:pt x="283417" y="361383"/>
                    <a:pt x="277021" y="361465"/>
                    <a:pt x="270689" y="362174"/>
                  </a:cubicBezTo>
                  <a:cubicBezTo>
                    <a:pt x="261570" y="363169"/>
                    <a:pt x="252831" y="365347"/>
                    <a:pt x="243903" y="367735"/>
                  </a:cubicBezTo>
                  <a:cubicBezTo>
                    <a:pt x="235291" y="370020"/>
                    <a:pt x="226615" y="373605"/>
                    <a:pt x="218636" y="378132"/>
                  </a:cubicBezTo>
                  <a:cubicBezTo>
                    <a:pt x="213380" y="381166"/>
                    <a:pt x="208251" y="384902"/>
                    <a:pt x="201982" y="390284"/>
                  </a:cubicBezTo>
                  <a:cubicBezTo>
                    <a:pt x="198816" y="392900"/>
                    <a:pt x="196536" y="396344"/>
                    <a:pt x="194256" y="399599"/>
                  </a:cubicBezTo>
                  <a:lnTo>
                    <a:pt x="193813" y="400163"/>
                  </a:lnTo>
                  <a:cubicBezTo>
                    <a:pt x="192103" y="402633"/>
                    <a:pt x="190710" y="404893"/>
                    <a:pt x="189443" y="407135"/>
                  </a:cubicBezTo>
                  <a:cubicBezTo>
                    <a:pt x="186340" y="412866"/>
                    <a:pt x="183997" y="419217"/>
                    <a:pt x="182604" y="426075"/>
                  </a:cubicBezTo>
                  <a:cubicBezTo>
                    <a:pt x="181718" y="430185"/>
                    <a:pt x="181465" y="434687"/>
                    <a:pt x="181148" y="438651"/>
                  </a:cubicBezTo>
                  <a:cubicBezTo>
                    <a:pt x="180705" y="444009"/>
                    <a:pt x="181591" y="449030"/>
                    <a:pt x="182794" y="454951"/>
                  </a:cubicBezTo>
                  <a:cubicBezTo>
                    <a:pt x="183301" y="457440"/>
                    <a:pt x="184061" y="459909"/>
                    <a:pt x="185137" y="462506"/>
                  </a:cubicBezTo>
                  <a:cubicBezTo>
                    <a:pt x="186594" y="465912"/>
                    <a:pt x="187987" y="469231"/>
                    <a:pt x="189697" y="472327"/>
                  </a:cubicBezTo>
                  <a:cubicBezTo>
                    <a:pt x="178109" y="476646"/>
                    <a:pt x="166837" y="481642"/>
                    <a:pt x="156451" y="487379"/>
                  </a:cubicBezTo>
                  <a:cubicBezTo>
                    <a:pt x="141507" y="495498"/>
                    <a:pt x="128209" y="505167"/>
                    <a:pt x="116874" y="516046"/>
                  </a:cubicBezTo>
                  <a:cubicBezTo>
                    <a:pt x="106742" y="525868"/>
                    <a:pt x="98003" y="537222"/>
                    <a:pt x="90784" y="547063"/>
                  </a:cubicBezTo>
                  <a:cubicBezTo>
                    <a:pt x="84578" y="555535"/>
                    <a:pt x="80083" y="562216"/>
                    <a:pt x="76220" y="568732"/>
                  </a:cubicBezTo>
                  <a:cubicBezTo>
                    <a:pt x="72673" y="574799"/>
                    <a:pt x="70140" y="580852"/>
                    <a:pt x="68684" y="586799"/>
                  </a:cubicBezTo>
                  <a:cubicBezTo>
                    <a:pt x="67607" y="591884"/>
                    <a:pt x="67228" y="597260"/>
                    <a:pt x="66974" y="602465"/>
                  </a:cubicBezTo>
                  <a:lnTo>
                    <a:pt x="66784" y="605441"/>
                  </a:lnTo>
                  <a:cubicBezTo>
                    <a:pt x="66595" y="608759"/>
                    <a:pt x="66595" y="612230"/>
                    <a:pt x="66784" y="616029"/>
                  </a:cubicBezTo>
                  <a:cubicBezTo>
                    <a:pt x="67228" y="621690"/>
                    <a:pt x="68304" y="627402"/>
                    <a:pt x="70077" y="632278"/>
                  </a:cubicBezTo>
                  <a:cubicBezTo>
                    <a:pt x="72483" y="639066"/>
                    <a:pt x="75270" y="644430"/>
                    <a:pt x="78689" y="648597"/>
                  </a:cubicBezTo>
                  <a:lnTo>
                    <a:pt x="79639" y="649724"/>
                  </a:lnTo>
                  <a:cubicBezTo>
                    <a:pt x="81476" y="651985"/>
                    <a:pt x="83185" y="654100"/>
                    <a:pt x="85338" y="656094"/>
                  </a:cubicBezTo>
                  <a:cubicBezTo>
                    <a:pt x="87871" y="658273"/>
                    <a:pt x="90784" y="660103"/>
                    <a:pt x="93571" y="661806"/>
                  </a:cubicBezTo>
                  <a:lnTo>
                    <a:pt x="93887" y="662091"/>
                  </a:lnTo>
                  <a:cubicBezTo>
                    <a:pt x="95597" y="663149"/>
                    <a:pt x="97370" y="664003"/>
                    <a:pt x="99017" y="664688"/>
                  </a:cubicBezTo>
                  <a:cubicBezTo>
                    <a:pt x="105729" y="667594"/>
                    <a:pt x="113138" y="670007"/>
                    <a:pt x="120926" y="671767"/>
                  </a:cubicBezTo>
                  <a:lnTo>
                    <a:pt x="118330" y="673382"/>
                  </a:lnTo>
                  <a:cubicBezTo>
                    <a:pt x="114277" y="676067"/>
                    <a:pt x="110414" y="679322"/>
                    <a:pt x="106679" y="682418"/>
                  </a:cubicBezTo>
                  <a:lnTo>
                    <a:pt x="105032" y="683824"/>
                  </a:lnTo>
                  <a:cubicBezTo>
                    <a:pt x="101929" y="686300"/>
                    <a:pt x="99459" y="688770"/>
                    <a:pt x="97180" y="691258"/>
                  </a:cubicBezTo>
                  <a:cubicBezTo>
                    <a:pt x="90468" y="698813"/>
                    <a:pt x="83945" y="706792"/>
                    <a:pt x="77613" y="714492"/>
                  </a:cubicBezTo>
                  <a:cubicBezTo>
                    <a:pt x="74890" y="717874"/>
                    <a:pt x="72104" y="721192"/>
                    <a:pt x="69254" y="724504"/>
                  </a:cubicBezTo>
                  <a:cubicBezTo>
                    <a:pt x="63555" y="731374"/>
                    <a:pt x="58552" y="738783"/>
                    <a:pt x="53676" y="745983"/>
                  </a:cubicBezTo>
                  <a:lnTo>
                    <a:pt x="52473" y="747813"/>
                  </a:lnTo>
                  <a:lnTo>
                    <a:pt x="51016" y="749935"/>
                  </a:lnTo>
                  <a:cubicBezTo>
                    <a:pt x="47661" y="754956"/>
                    <a:pt x="44051" y="760181"/>
                    <a:pt x="41075" y="765544"/>
                  </a:cubicBezTo>
                  <a:cubicBezTo>
                    <a:pt x="32526" y="780362"/>
                    <a:pt x="25940" y="794857"/>
                    <a:pt x="20748" y="809827"/>
                  </a:cubicBezTo>
                  <a:cubicBezTo>
                    <a:pt x="19228" y="814329"/>
                    <a:pt x="17834" y="819142"/>
                    <a:pt x="16568" y="823758"/>
                  </a:cubicBezTo>
                  <a:cubicBezTo>
                    <a:pt x="16062" y="825291"/>
                    <a:pt x="15618" y="826912"/>
                    <a:pt x="15112" y="828463"/>
                  </a:cubicBezTo>
                  <a:lnTo>
                    <a:pt x="14289" y="831642"/>
                  </a:lnTo>
                  <a:cubicBezTo>
                    <a:pt x="12579" y="837310"/>
                    <a:pt x="10805" y="843015"/>
                    <a:pt x="9666" y="848809"/>
                  </a:cubicBezTo>
                  <a:cubicBezTo>
                    <a:pt x="8336" y="854660"/>
                    <a:pt x="7386" y="860600"/>
                    <a:pt x="6373" y="866394"/>
                  </a:cubicBezTo>
                  <a:lnTo>
                    <a:pt x="5550" y="870834"/>
                  </a:lnTo>
                  <a:cubicBezTo>
                    <a:pt x="4157" y="879325"/>
                    <a:pt x="2574" y="889419"/>
                    <a:pt x="1560" y="900000"/>
                  </a:cubicBezTo>
                  <a:lnTo>
                    <a:pt x="864" y="906358"/>
                  </a:lnTo>
                  <a:cubicBezTo>
                    <a:pt x="420" y="911887"/>
                    <a:pt x="-150" y="917529"/>
                    <a:pt x="-530" y="923026"/>
                  </a:cubicBezTo>
                  <a:cubicBezTo>
                    <a:pt x="-1036" y="930725"/>
                    <a:pt x="-1163" y="938496"/>
                    <a:pt x="-1163" y="945841"/>
                  </a:cubicBezTo>
                  <a:lnTo>
                    <a:pt x="-1163" y="947608"/>
                  </a:lnTo>
                  <a:cubicBezTo>
                    <a:pt x="-1163" y="951496"/>
                    <a:pt x="-1226" y="955517"/>
                    <a:pt x="-973" y="959456"/>
                  </a:cubicBezTo>
                  <a:cubicBezTo>
                    <a:pt x="-530" y="966187"/>
                    <a:pt x="610" y="973102"/>
                    <a:pt x="2257" y="980593"/>
                  </a:cubicBezTo>
                  <a:cubicBezTo>
                    <a:pt x="3523" y="986033"/>
                    <a:pt x="6056" y="991948"/>
                    <a:pt x="9919" y="998806"/>
                  </a:cubicBezTo>
                  <a:cubicBezTo>
                    <a:pt x="16884" y="1011027"/>
                    <a:pt x="30056" y="1019088"/>
                    <a:pt x="46204" y="1020823"/>
                  </a:cubicBezTo>
                  <a:cubicBezTo>
                    <a:pt x="50637" y="1021330"/>
                    <a:pt x="55196" y="1021887"/>
                    <a:pt x="59692" y="1021887"/>
                  </a:cubicBezTo>
                  <a:lnTo>
                    <a:pt x="60135" y="1021887"/>
                  </a:lnTo>
                  <a:cubicBezTo>
                    <a:pt x="65898" y="1021887"/>
                    <a:pt x="71787" y="1020621"/>
                    <a:pt x="77486" y="1019418"/>
                  </a:cubicBezTo>
                  <a:lnTo>
                    <a:pt x="78183" y="1019272"/>
                  </a:lnTo>
                  <a:cubicBezTo>
                    <a:pt x="78689" y="1019145"/>
                    <a:pt x="79323" y="1018999"/>
                    <a:pt x="79829" y="1018854"/>
                  </a:cubicBezTo>
                  <a:lnTo>
                    <a:pt x="79829" y="1018854"/>
                  </a:lnTo>
                  <a:cubicBezTo>
                    <a:pt x="79196" y="1021824"/>
                    <a:pt x="78879" y="1024787"/>
                    <a:pt x="78563" y="1027764"/>
                  </a:cubicBezTo>
                  <a:lnTo>
                    <a:pt x="78373" y="1029385"/>
                  </a:lnTo>
                  <a:cubicBezTo>
                    <a:pt x="77740" y="1035090"/>
                    <a:pt x="77169" y="1040695"/>
                    <a:pt x="77042" y="1046254"/>
                  </a:cubicBezTo>
                  <a:cubicBezTo>
                    <a:pt x="76790" y="1053049"/>
                    <a:pt x="76599" y="1060876"/>
                    <a:pt x="76790" y="1068557"/>
                  </a:cubicBezTo>
                  <a:cubicBezTo>
                    <a:pt x="77169" y="1078107"/>
                    <a:pt x="78689" y="1087574"/>
                    <a:pt x="80272" y="1095540"/>
                  </a:cubicBezTo>
                  <a:cubicBezTo>
                    <a:pt x="82045" y="1104804"/>
                    <a:pt x="86162" y="1113422"/>
                    <a:pt x="89645" y="1120977"/>
                  </a:cubicBezTo>
                  <a:cubicBezTo>
                    <a:pt x="90214" y="1121953"/>
                    <a:pt x="90721" y="1123029"/>
                    <a:pt x="91228" y="1124067"/>
                  </a:cubicBezTo>
                  <a:cubicBezTo>
                    <a:pt x="93634" y="1129235"/>
                    <a:pt x="96103" y="1134528"/>
                    <a:pt x="99523" y="1139120"/>
                  </a:cubicBezTo>
                  <a:cubicBezTo>
                    <a:pt x="103386" y="1144350"/>
                    <a:pt x="107819" y="1149441"/>
                    <a:pt x="112061" y="1154317"/>
                  </a:cubicBezTo>
                  <a:cubicBezTo>
                    <a:pt x="113201" y="1155578"/>
                    <a:pt x="114277" y="1156907"/>
                    <a:pt x="115481" y="1158256"/>
                  </a:cubicBezTo>
                  <a:cubicBezTo>
                    <a:pt x="117570" y="1160795"/>
                    <a:pt x="119850" y="1163550"/>
                    <a:pt x="122319" y="1166172"/>
                  </a:cubicBezTo>
                  <a:cubicBezTo>
                    <a:pt x="126626" y="1170680"/>
                    <a:pt x="132135" y="1174499"/>
                    <a:pt x="136441" y="1177317"/>
                  </a:cubicBezTo>
                  <a:cubicBezTo>
                    <a:pt x="143850" y="1182281"/>
                    <a:pt x="152398" y="1185663"/>
                    <a:pt x="160568" y="1188696"/>
                  </a:cubicBezTo>
                  <a:cubicBezTo>
                    <a:pt x="169749" y="1192078"/>
                    <a:pt x="179185" y="1193135"/>
                    <a:pt x="188810" y="1193990"/>
                  </a:cubicBezTo>
                  <a:cubicBezTo>
                    <a:pt x="194636" y="1194566"/>
                    <a:pt x="199892" y="1194838"/>
                    <a:pt x="204958" y="1194838"/>
                  </a:cubicBezTo>
                  <a:cubicBezTo>
                    <a:pt x="207554" y="1194838"/>
                    <a:pt x="210087" y="1194756"/>
                    <a:pt x="212557" y="1194636"/>
                  </a:cubicBezTo>
                  <a:cubicBezTo>
                    <a:pt x="222055" y="1194072"/>
                    <a:pt x="231744" y="1191729"/>
                    <a:pt x="240800" y="1189317"/>
                  </a:cubicBezTo>
                  <a:cubicBezTo>
                    <a:pt x="247892" y="1187430"/>
                    <a:pt x="255111" y="1184396"/>
                    <a:pt x="260873" y="1181933"/>
                  </a:cubicBezTo>
                  <a:cubicBezTo>
                    <a:pt x="270562" y="1177817"/>
                    <a:pt x="278731" y="1173809"/>
                    <a:pt x="286076" y="1169636"/>
                  </a:cubicBezTo>
                  <a:cubicBezTo>
                    <a:pt x="288799" y="1168078"/>
                    <a:pt x="291459" y="1166602"/>
                    <a:pt x="293992" y="1165025"/>
                  </a:cubicBezTo>
                  <a:cubicBezTo>
                    <a:pt x="295449" y="1165253"/>
                    <a:pt x="296968" y="1165399"/>
                    <a:pt x="298488" y="1165399"/>
                  </a:cubicBezTo>
                  <a:lnTo>
                    <a:pt x="299375" y="1165399"/>
                  </a:lnTo>
                  <a:cubicBezTo>
                    <a:pt x="300008" y="1165317"/>
                    <a:pt x="300641" y="1165317"/>
                    <a:pt x="301274" y="1165253"/>
                  </a:cubicBezTo>
                  <a:lnTo>
                    <a:pt x="301654" y="1165462"/>
                  </a:lnTo>
                  <a:lnTo>
                    <a:pt x="302034" y="1165691"/>
                  </a:lnTo>
                  <a:cubicBezTo>
                    <a:pt x="305517" y="1167584"/>
                    <a:pt x="309253" y="1168496"/>
                    <a:pt x="313433" y="1168496"/>
                  </a:cubicBezTo>
                  <a:cubicBezTo>
                    <a:pt x="315839" y="1168496"/>
                    <a:pt x="318372" y="1168147"/>
                    <a:pt x="321348" y="1167514"/>
                  </a:cubicBezTo>
                  <a:cubicBezTo>
                    <a:pt x="328757" y="1165817"/>
                    <a:pt x="334076" y="1160612"/>
                    <a:pt x="337369" y="1156502"/>
                  </a:cubicBezTo>
                  <a:cubicBezTo>
                    <a:pt x="341295" y="1151557"/>
                    <a:pt x="345158" y="1146117"/>
                    <a:pt x="348957" y="1139911"/>
                  </a:cubicBezTo>
                  <a:cubicBezTo>
                    <a:pt x="356240" y="1127886"/>
                    <a:pt x="361495" y="1114752"/>
                    <a:pt x="365168" y="1104659"/>
                  </a:cubicBezTo>
                  <a:cubicBezTo>
                    <a:pt x="368715" y="1095065"/>
                    <a:pt x="371881" y="1084458"/>
                    <a:pt x="374730" y="1072167"/>
                  </a:cubicBezTo>
                  <a:cubicBezTo>
                    <a:pt x="375364" y="1070255"/>
                    <a:pt x="376060" y="1068285"/>
                    <a:pt x="376693" y="1066379"/>
                  </a:cubicBezTo>
                  <a:cubicBezTo>
                    <a:pt x="378086" y="1061788"/>
                    <a:pt x="379479" y="1057115"/>
                    <a:pt x="380746" y="1052612"/>
                  </a:cubicBezTo>
                  <a:cubicBezTo>
                    <a:pt x="381506" y="1050016"/>
                    <a:pt x="382329" y="1047318"/>
                    <a:pt x="383089" y="1044703"/>
                  </a:cubicBezTo>
                  <a:cubicBezTo>
                    <a:pt x="384229" y="1040758"/>
                    <a:pt x="385432" y="1036876"/>
                    <a:pt x="386635" y="1032912"/>
                  </a:cubicBezTo>
                  <a:cubicBezTo>
                    <a:pt x="387775" y="1029024"/>
                    <a:pt x="388978" y="1025206"/>
                    <a:pt x="390055" y="1021387"/>
                  </a:cubicBezTo>
                  <a:cubicBezTo>
                    <a:pt x="393981" y="1008336"/>
                    <a:pt x="398730" y="992093"/>
                    <a:pt x="400883" y="976135"/>
                  </a:cubicBezTo>
                  <a:lnTo>
                    <a:pt x="401073" y="975344"/>
                  </a:lnTo>
                  <a:cubicBezTo>
                    <a:pt x="401643" y="970772"/>
                    <a:pt x="402213" y="966105"/>
                    <a:pt x="402593" y="961451"/>
                  </a:cubicBezTo>
                  <a:cubicBezTo>
                    <a:pt x="402846" y="957968"/>
                    <a:pt x="402656" y="954668"/>
                    <a:pt x="402403" y="951135"/>
                  </a:cubicBezTo>
                  <a:cubicBezTo>
                    <a:pt x="402213" y="947380"/>
                    <a:pt x="401896" y="943726"/>
                    <a:pt x="401643" y="940173"/>
                  </a:cubicBezTo>
                  <a:lnTo>
                    <a:pt x="401327" y="937204"/>
                  </a:lnTo>
                  <a:cubicBezTo>
                    <a:pt x="400694" y="930434"/>
                    <a:pt x="399870" y="923317"/>
                    <a:pt x="398920" y="914679"/>
                  </a:cubicBezTo>
                  <a:cubicBezTo>
                    <a:pt x="399174" y="909240"/>
                    <a:pt x="399174" y="903743"/>
                    <a:pt x="398984" y="898323"/>
                  </a:cubicBezTo>
                  <a:cubicBezTo>
                    <a:pt x="398984" y="893864"/>
                    <a:pt x="398857" y="889267"/>
                    <a:pt x="398730" y="884765"/>
                  </a:cubicBezTo>
                  <a:lnTo>
                    <a:pt x="398540" y="881858"/>
                  </a:lnTo>
                  <a:cubicBezTo>
                    <a:pt x="398477" y="879597"/>
                    <a:pt x="398351" y="877331"/>
                    <a:pt x="398351" y="875013"/>
                  </a:cubicBezTo>
                  <a:lnTo>
                    <a:pt x="398540" y="874652"/>
                  </a:lnTo>
                  <a:lnTo>
                    <a:pt x="398730" y="874304"/>
                  </a:lnTo>
                  <a:cubicBezTo>
                    <a:pt x="400377" y="872480"/>
                    <a:pt x="402150" y="870631"/>
                    <a:pt x="403986" y="868927"/>
                  </a:cubicBezTo>
                  <a:cubicBezTo>
                    <a:pt x="406139" y="866667"/>
                    <a:pt x="408482" y="864337"/>
                    <a:pt x="410572" y="861791"/>
                  </a:cubicBezTo>
                  <a:cubicBezTo>
                    <a:pt x="415954" y="854876"/>
                    <a:pt x="420894" y="847961"/>
                    <a:pt x="425010" y="841318"/>
                  </a:cubicBezTo>
                  <a:cubicBezTo>
                    <a:pt x="428430" y="835878"/>
                    <a:pt x="430962" y="829939"/>
                    <a:pt x="433368" y="824164"/>
                  </a:cubicBezTo>
                  <a:lnTo>
                    <a:pt x="433876" y="823023"/>
                  </a:lnTo>
                  <a:lnTo>
                    <a:pt x="434825" y="820782"/>
                  </a:lnTo>
                  <a:cubicBezTo>
                    <a:pt x="437485" y="814494"/>
                    <a:pt x="440271" y="808060"/>
                    <a:pt x="442361" y="801411"/>
                  </a:cubicBezTo>
                  <a:cubicBezTo>
                    <a:pt x="444767" y="793926"/>
                    <a:pt x="445400" y="785681"/>
                    <a:pt x="446033" y="777683"/>
                  </a:cubicBezTo>
                  <a:lnTo>
                    <a:pt x="446350" y="774302"/>
                  </a:lnTo>
                  <a:cubicBezTo>
                    <a:pt x="446920" y="767805"/>
                    <a:pt x="446667" y="761365"/>
                    <a:pt x="445970" y="753753"/>
                  </a:cubicBezTo>
                  <a:cubicBezTo>
                    <a:pt x="445590" y="748808"/>
                    <a:pt x="444894" y="743311"/>
                    <a:pt x="443627" y="737510"/>
                  </a:cubicBezTo>
                  <a:cubicBezTo>
                    <a:pt x="443311" y="735750"/>
                    <a:pt x="442930" y="734047"/>
                    <a:pt x="442361" y="732343"/>
                  </a:cubicBezTo>
                  <a:cubicBezTo>
                    <a:pt x="443627" y="728050"/>
                    <a:pt x="444767" y="723522"/>
                    <a:pt x="445781" y="719140"/>
                  </a:cubicBezTo>
                  <a:cubicBezTo>
                    <a:pt x="446287" y="717297"/>
                    <a:pt x="446730" y="715404"/>
                    <a:pt x="447237" y="713580"/>
                  </a:cubicBezTo>
                  <a:lnTo>
                    <a:pt x="447933" y="710610"/>
                  </a:lnTo>
                  <a:cubicBezTo>
                    <a:pt x="448566" y="708343"/>
                    <a:pt x="449136" y="706146"/>
                    <a:pt x="449707" y="703904"/>
                  </a:cubicBezTo>
                  <a:cubicBezTo>
                    <a:pt x="450973" y="698237"/>
                    <a:pt x="451542" y="692588"/>
                    <a:pt x="452176" y="685882"/>
                  </a:cubicBezTo>
                  <a:cubicBezTo>
                    <a:pt x="453000" y="676288"/>
                    <a:pt x="453316" y="668386"/>
                    <a:pt x="453000" y="661179"/>
                  </a:cubicBezTo>
                  <a:cubicBezTo>
                    <a:pt x="452619" y="652130"/>
                    <a:pt x="451416" y="642537"/>
                    <a:pt x="449010" y="630872"/>
                  </a:cubicBezTo>
                  <a:cubicBezTo>
                    <a:pt x="448250" y="627275"/>
                    <a:pt x="447300" y="623660"/>
                    <a:pt x="446477" y="620284"/>
                  </a:cubicBezTo>
                  <a:lnTo>
                    <a:pt x="446477" y="620284"/>
                  </a:lnTo>
                  <a:cubicBezTo>
                    <a:pt x="451923" y="623166"/>
                    <a:pt x="458192" y="626553"/>
                    <a:pt x="464714" y="629751"/>
                  </a:cubicBezTo>
                  <a:cubicBezTo>
                    <a:pt x="472313" y="633481"/>
                    <a:pt x="479595" y="636458"/>
                    <a:pt x="487067" y="638845"/>
                  </a:cubicBezTo>
                  <a:cubicBezTo>
                    <a:pt x="493843" y="641042"/>
                    <a:pt x="501063" y="642391"/>
                    <a:pt x="508091" y="643575"/>
                  </a:cubicBezTo>
                  <a:lnTo>
                    <a:pt x="509294" y="643797"/>
                  </a:lnTo>
                  <a:cubicBezTo>
                    <a:pt x="518540" y="645424"/>
                    <a:pt x="528166" y="645690"/>
                    <a:pt x="537537" y="645982"/>
                  </a:cubicBezTo>
                  <a:lnTo>
                    <a:pt x="539247" y="646051"/>
                  </a:lnTo>
                  <a:cubicBezTo>
                    <a:pt x="540830" y="646127"/>
                    <a:pt x="542350" y="646127"/>
                    <a:pt x="543997" y="646127"/>
                  </a:cubicBezTo>
                  <a:cubicBezTo>
                    <a:pt x="549759" y="646127"/>
                    <a:pt x="555964" y="645861"/>
                    <a:pt x="562677" y="645215"/>
                  </a:cubicBezTo>
                  <a:lnTo>
                    <a:pt x="563437" y="645127"/>
                  </a:lnTo>
                  <a:cubicBezTo>
                    <a:pt x="568313" y="644721"/>
                    <a:pt x="573442" y="644215"/>
                    <a:pt x="578381" y="643449"/>
                  </a:cubicBezTo>
                  <a:lnTo>
                    <a:pt x="579901" y="643246"/>
                  </a:lnTo>
                  <a:cubicBezTo>
                    <a:pt x="586043" y="642309"/>
                    <a:pt x="592376" y="641334"/>
                    <a:pt x="598202" y="639010"/>
                  </a:cubicBezTo>
                  <a:cubicBezTo>
                    <a:pt x="600988" y="637933"/>
                    <a:pt x="603774" y="636806"/>
                    <a:pt x="606561" y="635748"/>
                  </a:cubicBezTo>
                  <a:cubicBezTo>
                    <a:pt x="613463" y="632988"/>
                    <a:pt x="620809" y="630106"/>
                    <a:pt x="627775" y="627054"/>
                  </a:cubicBezTo>
                  <a:cubicBezTo>
                    <a:pt x="640313" y="621633"/>
                    <a:pt x="650888" y="615966"/>
                    <a:pt x="660260" y="609969"/>
                  </a:cubicBezTo>
                  <a:cubicBezTo>
                    <a:pt x="668872" y="604333"/>
                    <a:pt x="677611" y="597779"/>
                    <a:pt x="687806" y="589414"/>
                  </a:cubicBezTo>
                  <a:lnTo>
                    <a:pt x="687806" y="589414"/>
                  </a:lnTo>
                  <a:lnTo>
                    <a:pt x="688692" y="588793"/>
                  </a:lnTo>
                  <a:lnTo>
                    <a:pt x="689895" y="587736"/>
                  </a:lnTo>
                  <a:lnTo>
                    <a:pt x="689895" y="587736"/>
                  </a:lnTo>
                  <a:lnTo>
                    <a:pt x="689135" y="588287"/>
                  </a:lnTo>
                  <a:lnTo>
                    <a:pt x="689135" y="588287"/>
                  </a:lnTo>
                  <a:cubicBezTo>
                    <a:pt x="701040" y="578478"/>
                    <a:pt x="709906" y="570499"/>
                    <a:pt x="717885" y="562508"/>
                  </a:cubicBezTo>
                  <a:lnTo>
                    <a:pt x="718138" y="562944"/>
                  </a:lnTo>
                  <a:lnTo>
                    <a:pt x="718264" y="563362"/>
                  </a:lnTo>
                  <a:cubicBezTo>
                    <a:pt x="723648" y="574862"/>
                    <a:pt x="729093" y="582917"/>
                    <a:pt x="735679" y="589344"/>
                  </a:cubicBezTo>
                  <a:cubicBezTo>
                    <a:pt x="740048" y="593669"/>
                    <a:pt x="745367" y="597114"/>
                    <a:pt x="749420" y="599672"/>
                  </a:cubicBezTo>
                  <a:cubicBezTo>
                    <a:pt x="752333" y="601433"/>
                    <a:pt x="757589" y="603117"/>
                    <a:pt x="759109" y="603611"/>
                  </a:cubicBezTo>
                  <a:cubicBezTo>
                    <a:pt x="761452" y="604314"/>
                    <a:pt x="763732" y="604751"/>
                    <a:pt x="765632" y="605112"/>
                  </a:cubicBezTo>
                  <a:cubicBezTo>
                    <a:pt x="769051" y="605733"/>
                    <a:pt x="772850" y="606081"/>
                    <a:pt x="776333" y="606372"/>
                  </a:cubicBezTo>
                  <a:lnTo>
                    <a:pt x="778423" y="606581"/>
                  </a:lnTo>
                  <a:cubicBezTo>
                    <a:pt x="784058" y="607082"/>
                    <a:pt x="791404" y="607721"/>
                    <a:pt x="798940" y="607721"/>
                  </a:cubicBezTo>
                  <a:cubicBezTo>
                    <a:pt x="800713" y="607721"/>
                    <a:pt x="802486" y="607638"/>
                    <a:pt x="804259" y="607556"/>
                  </a:cubicBezTo>
                  <a:cubicBezTo>
                    <a:pt x="807616" y="607499"/>
                    <a:pt x="811921" y="606581"/>
                    <a:pt x="815024" y="605961"/>
                  </a:cubicBezTo>
                  <a:lnTo>
                    <a:pt x="815531" y="605878"/>
                  </a:lnTo>
                  <a:cubicBezTo>
                    <a:pt x="817367" y="605441"/>
                    <a:pt x="819077" y="605112"/>
                    <a:pt x="820850" y="604675"/>
                  </a:cubicBezTo>
                  <a:cubicBezTo>
                    <a:pt x="824459" y="603757"/>
                    <a:pt x="827435" y="602908"/>
                    <a:pt x="830412" y="601642"/>
                  </a:cubicBezTo>
                  <a:cubicBezTo>
                    <a:pt x="836174" y="599311"/>
                    <a:pt x="842000" y="596405"/>
                    <a:pt x="847636" y="593087"/>
                  </a:cubicBezTo>
                  <a:cubicBezTo>
                    <a:pt x="850549" y="591383"/>
                    <a:pt x="853399" y="589642"/>
                    <a:pt x="855995" y="587793"/>
                  </a:cubicBezTo>
                  <a:cubicBezTo>
                    <a:pt x="857135" y="589997"/>
                    <a:pt x="858338" y="592112"/>
                    <a:pt x="859415" y="594233"/>
                  </a:cubicBezTo>
                  <a:cubicBezTo>
                    <a:pt x="859984" y="595145"/>
                    <a:pt x="860491" y="596057"/>
                    <a:pt x="860998" y="596968"/>
                  </a:cubicBezTo>
                  <a:cubicBezTo>
                    <a:pt x="861504" y="597906"/>
                    <a:pt x="862011" y="598818"/>
                    <a:pt x="862517" y="599793"/>
                  </a:cubicBezTo>
                  <a:cubicBezTo>
                    <a:pt x="863847" y="602288"/>
                    <a:pt x="865304" y="604878"/>
                    <a:pt x="866824" y="607354"/>
                  </a:cubicBezTo>
                  <a:cubicBezTo>
                    <a:pt x="870686" y="613635"/>
                    <a:pt x="875055" y="620430"/>
                    <a:pt x="879805" y="626636"/>
                  </a:cubicBezTo>
                  <a:cubicBezTo>
                    <a:pt x="885884" y="634539"/>
                    <a:pt x="891330" y="640960"/>
                    <a:pt x="897979" y="646209"/>
                  </a:cubicBezTo>
                  <a:cubicBezTo>
                    <a:pt x="900702" y="648325"/>
                    <a:pt x="903678" y="650509"/>
                    <a:pt x="906971" y="652776"/>
                  </a:cubicBezTo>
                  <a:cubicBezTo>
                    <a:pt x="911340" y="655721"/>
                    <a:pt x="915900" y="657424"/>
                    <a:pt x="920839" y="659185"/>
                  </a:cubicBezTo>
                  <a:lnTo>
                    <a:pt x="921789" y="659539"/>
                  </a:lnTo>
                  <a:cubicBezTo>
                    <a:pt x="925588" y="660894"/>
                    <a:pt x="929388" y="661952"/>
                    <a:pt x="933441" y="662655"/>
                  </a:cubicBezTo>
                  <a:cubicBezTo>
                    <a:pt x="940407" y="663921"/>
                    <a:pt x="946929" y="664624"/>
                    <a:pt x="952755" y="664624"/>
                  </a:cubicBezTo>
                  <a:lnTo>
                    <a:pt x="953388" y="664624"/>
                  </a:lnTo>
                  <a:cubicBezTo>
                    <a:pt x="955667" y="664567"/>
                    <a:pt x="959024" y="664130"/>
                    <a:pt x="963267" y="663212"/>
                  </a:cubicBezTo>
                  <a:cubicBezTo>
                    <a:pt x="963710" y="667531"/>
                    <a:pt x="964596" y="672058"/>
                    <a:pt x="965419" y="675940"/>
                  </a:cubicBezTo>
                  <a:cubicBezTo>
                    <a:pt x="966496" y="681032"/>
                    <a:pt x="968903" y="685819"/>
                    <a:pt x="971182" y="690467"/>
                  </a:cubicBezTo>
                  <a:lnTo>
                    <a:pt x="972005" y="692113"/>
                  </a:lnTo>
                  <a:cubicBezTo>
                    <a:pt x="973145" y="694583"/>
                    <a:pt x="974728" y="697059"/>
                    <a:pt x="976628" y="699668"/>
                  </a:cubicBezTo>
                  <a:cubicBezTo>
                    <a:pt x="979604" y="703556"/>
                    <a:pt x="982770" y="707641"/>
                    <a:pt x="986380" y="711022"/>
                  </a:cubicBezTo>
                  <a:cubicBezTo>
                    <a:pt x="993219" y="717170"/>
                    <a:pt x="1000121" y="722256"/>
                    <a:pt x="1006834" y="726080"/>
                  </a:cubicBezTo>
                  <a:cubicBezTo>
                    <a:pt x="1009556" y="727550"/>
                    <a:pt x="1012026" y="728841"/>
                    <a:pt x="1014432" y="729810"/>
                  </a:cubicBezTo>
                  <a:cubicBezTo>
                    <a:pt x="1019815" y="732217"/>
                    <a:pt x="1024438" y="733819"/>
                    <a:pt x="1028997" y="734965"/>
                  </a:cubicBezTo>
                  <a:cubicBezTo>
                    <a:pt x="1030644" y="735396"/>
                    <a:pt x="1032417" y="735604"/>
                    <a:pt x="1034253" y="735877"/>
                  </a:cubicBezTo>
                  <a:lnTo>
                    <a:pt x="1035899" y="736105"/>
                  </a:lnTo>
                  <a:cubicBezTo>
                    <a:pt x="1040712" y="736871"/>
                    <a:pt x="1045778" y="737162"/>
                    <a:pt x="1050591" y="737510"/>
                  </a:cubicBezTo>
                  <a:lnTo>
                    <a:pt x="1052681" y="737637"/>
                  </a:lnTo>
                  <a:cubicBezTo>
                    <a:pt x="1054581" y="737802"/>
                    <a:pt x="1056480" y="737871"/>
                    <a:pt x="1058126" y="737871"/>
                  </a:cubicBezTo>
                  <a:cubicBezTo>
                    <a:pt x="1060850" y="737871"/>
                    <a:pt x="1063319" y="737726"/>
                    <a:pt x="1065599" y="737365"/>
                  </a:cubicBezTo>
                  <a:cubicBezTo>
                    <a:pt x="1073198" y="736371"/>
                    <a:pt x="1079784" y="734674"/>
                    <a:pt x="1085609" y="732286"/>
                  </a:cubicBezTo>
                  <a:cubicBezTo>
                    <a:pt x="1088522" y="731083"/>
                    <a:pt x="1091435" y="729874"/>
                    <a:pt x="1094348" y="728613"/>
                  </a:cubicBezTo>
                  <a:lnTo>
                    <a:pt x="1094601" y="729956"/>
                  </a:lnTo>
                  <a:lnTo>
                    <a:pt x="1094918" y="731286"/>
                  </a:lnTo>
                  <a:cubicBezTo>
                    <a:pt x="1095867" y="736105"/>
                    <a:pt x="1098147" y="740962"/>
                    <a:pt x="1100364" y="745192"/>
                  </a:cubicBezTo>
                  <a:lnTo>
                    <a:pt x="1100491" y="745629"/>
                  </a:lnTo>
                  <a:cubicBezTo>
                    <a:pt x="1102707" y="750011"/>
                    <a:pt x="1106062" y="753899"/>
                    <a:pt x="1109419" y="757546"/>
                  </a:cubicBezTo>
                  <a:lnTo>
                    <a:pt x="1110749" y="759123"/>
                  </a:lnTo>
                  <a:cubicBezTo>
                    <a:pt x="1112585" y="761244"/>
                    <a:pt x="1114675" y="763214"/>
                    <a:pt x="1116765" y="765126"/>
                  </a:cubicBezTo>
                  <a:lnTo>
                    <a:pt x="1117208" y="765398"/>
                  </a:lnTo>
                  <a:cubicBezTo>
                    <a:pt x="1119741" y="767887"/>
                    <a:pt x="1122907" y="770357"/>
                    <a:pt x="1126770" y="773035"/>
                  </a:cubicBezTo>
                  <a:cubicBezTo>
                    <a:pt x="1126010" y="773745"/>
                    <a:pt x="1125187" y="774511"/>
                    <a:pt x="1124427" y="775277"/>
                  </a:cubicBezTo>
                  <a:cubicBezTo>
                    <a:pt x="1119171" y="780799"/>
                    <a:pt x="1115118" y="787733"/>
                    <a:pt x="1112332" y="793236"/>
                  </a:cubicBezTo>
                  <a:cubicBezTo>
                    <a:pt x="1109166" y="799378"/>
                    <a:pt x="1106316" y="805939"/>
                    <a:pt x="1103657" y="813227"/>
                  </a:cubicBezTo>
                  <a:cubicBezTo>
                    <a:pt x="1102263" y="817090"/>
                    <a:pt x="1102074" y="821346"/>
                    <a:pt x="1101757" y="825436"/>
                  </a:cubicBezTo>
                  <a:cubicBezTo>
                    <a:pt x="1101693" y="826494"/>
                    <a:pt x="1101630" y="827551"/>
                    <a:pt x="1101440" y="828609"/>
                  </a:cubicBezTo>
                  <a:cubicBezTo>
                    <a:pt x="1100934" y="834751"/>
                    <a:pt x="1102517" y="841248"/>
                    <a:pt x="1103720" y="846549"/>
                  </a:cubicBezTo>
                  <a:cubicBezTo>
                    <a:pt x="1104670" y="849658"/>
                    <a:pt x="1106000" y="852691"/>
                    <a:pt x="1107583" y="855598"/>
                  </a:cubicBezTo>
                  <a:cubicBezTo>
                    <a:pt x="1108406" y="857136"/>
                    <a:pt x="1109292" y="858815"/>
                    <a:pt x="1110432" y="860461"/>
                  </a:cubicBezTo>
                  <a:cubicBezTo>
                    <a:pt x="1112648" y="863424"/>
                    <a:pt x="1115055" y="866186"/>
                    <a:pt x="1117334" y="868807"/>
                  </a:cubicBezTo>
                  <a:cubicBezTo>
                    <a:pt x="1118031" y="869573"/>
                    <a:pt x="1118854" y="870422"/>
                    <a:pt x="1119741" y="871270"/>
                  </a:cubicBezTo>
                  <a:cubicBezTo>
                    <a:pt x="1118031" y="873037"/>
                    <a:pt x="1116448" y="874867"/>
                    <a:pt x="1114675" y="876773"/>
                  </a:cubicBezTo>
                  <a:cubicBezTo>
                    <a:pt x="1113029" y="878603"/>
                    <a:pt x="1111319" y="880427"/>
                    <a:pt x="1109672" y="882276"/>
                  </a:cubicBezTo>
                  <a:cubicBezTo>
                    <a:pt x="1106316" y="884328"/>
                    <a:pt x="1103150" y="886158"/>
                    <a:pt x="1099984" y="887861"/>
                  </a:cubicBezTo>
                  <a:cubicBezTo>
                    <a:pt x="1093778" y="891243"/>
                    <a:pt x="1088142" y="894358"/>
                    <a:pt x="1082886" y="898031"/>
                  </a:cubicBezTo>
                  <a:cubicBezTo>
                    <a:pt x="1072817" y="904946"/>
                    <a:pt x="1064459" y="914059"/>
                    <a:pt x="1058759" y="924298"/>
                  </a:cubicBezTo>
                  <a:cubicBezTo>
                    <a:pt x="1055657" y="929814"/>
                    <a:pt x="1053504" y="935089"/>
                    <a:pt x="1052427" y="940053"/>
                  </a:cubicBezTo>
                  <a:cubicBezTo>
                    <a:pt x="1051730" y="943789"/>
                    <a:pt x="1051414" y="948228"/>
                    <a:pt x="1051730" y="953668"/>
                  </a:cubicBezTo>
                  <a:cubicBezTo>
                    <a:pt x="1051794" y="955435"/>
                    <a:pt x="1051984" y="957214"/>
                    <a:pt x="1052300" y="958981"/>
                  </a:cubicBezTo>
                  <a:lnTo>
                    <a:pt x="1052364" y="959253"/>
                  </a:lnTo>
                  <a:lnTo>
                    <a:pt x="1052681" y="961292"/>
                  </a:lnTo>
                  <a:cubicBezTo>
                    <a:pt x="1053250" y="964896"/>
                    <a:pt x="1053820" y="968309"/>
                    <a:pt x="1054897" y="971690"/>
                  </a:cubicBezTo>
                  <a:cubicBezTo>
                    <a:pt x="1055910" y="974786"/>
                    <a:pt x="1057430" y="977814"/>
                    <a:pt x="1058950" y="980720"/>
                  </a:cubicBezTo>
                  <a:cubicBezTo>
                    <a:pt x="1059330" y="981575"/>
                    <a:pt x="1059709" y="982423"/>
                    <a:pt x="1060152" y="983335"/>
                  </a:cubicBezTo>
                  <a:cubicBezTo>
                    <a:pt x="1061229" y="985305"/>
                    <a:pt x="1062052" y="987071"/>
                    <a:pt x="1063129" y="988775"/>
                  </a:cubicBezTo>
                  <a:cubicBezTo>
                    <a:pt x="1063382" y="996038"/>
                    <a:pt x="1065028" y="1003390"/>
                    <a:pt x="1067942" y="1010451"/>
                  </a:cubicBezTo>
                  <a:cubicBezTo>
                    <a:pt x="1060469" y="1014687"/>
                    <a:pt x="1054897" y="1018290"/>
                    <a:pt x="1049957" y="1022122"/>
                  </a:cubicBezTo>
                  <a:cubicBezTo>
                    <a:pt x="1038179" y="1031209"/>
                    <a:pt x="1026337" y="1041961"/>
                    <a:pt x="1013546" y="1054993"/>
                  </a:cubicBezTo>
                  <a:cubicBezTo>
                    <a:pt x="1008544" y="1060167"/>
                    <a:pt x="1003921" y="1065695"/>
                    <a:pt x="999361" y="1071818"/>
                  </a:cubicBezTo>
                  <a:cubicBezTo>
                    <a:pt x="997462" y="1074491"/>
                    <a:pt x="995435" y="1077195"/>
                    <a:pt x="993472" y="1079873"/>
                  </a:cubicBezTo>
                  <a:cubicBezTo>
                    <a:pt x="989799" y="1084749"/>
                    <a:pt x="986063" y="1089752"/>
                    <a:pt x="982517" y="1094837"/>
                  </a:cubicBezTo>
                  <a:cubicBezTo>
                    <a:pt x="973145" y="1108477"/>
                    <a:pt x="966306" y="1123447"/>
                    <a:pt x="961303" y="1134946"/>
                  </a:cubicBezTo>
                  <a:cubicBezTo>
                    <a:pt x="957504" y="1143787"/>
                    <a:pt x="954021" y="1152386"/>
                    <a:pt x="952691" y="1161163"/>
                  </a:cubicBezTo>
                  <a:cubicBezTo>
                    <a:pt x="951805" y="1166444"/>
                    <a:pt x="951235" y="1172169"/>
                    <a:pt x="950855" y="1178735"/>
                  </a:cubicBezTo>
                  <a:cubicBezTo>
                    <a:pt x="950475" y="1184523"/>
                    <a:pt x="951805" y="1190957"/>
                    <a:pt x="952818" y="1195966"/>
                  </a:cubicBezTo>
                  <a:cubicBezTo>
                    <a:pt x="953324" y="1197954"/>
                    <a:pt x="953831" y="1199715"/>
                    <a:pt x="954464" y="1201399"/>
                  </a:cubicBezTo>
                  <a:cubicBezTo>
                    <a:pt x="956934" y="1208478"/>
                    <a:pt x="960607" y="1214254"/>
                    <a:pt x="966623" y="1220688"/>
                  </a:cubicBezTo>
                  <a:cubicBezTo>
                    <a:pt x="970232" y="1224481"/>
                    <a:pt x="974918" y="1228040"/>
                    <a:pt x="981377" y="1231769"/>
                  </a:cubicBezTo>
                  <a:cubicBezTo>
                    <a:pt x="983024" y="1232707"/>
                    <a:pt x="984797" y="1233536"/>
                    <a:pt x="986823" y="1234448"/>
                  </a:cubicBezTo>
                  <a:cubicBezTo>
                    <a:pt x="986127" y="1235594"/>
                    <a:pt x="985557" y="1236708"/>
                    <a:pt x="985113" y="1237773"/>
                  </a:cubicBezTo>
                  <a:lnTo>
                    <a:pt x="984417" y="1239324"/>
                  </a:lnTo>
                  <a:cubicBezTo>
                    <a:pt x="983214" y="1242294"/>
                    <a:pt x="982137" y="1244909"/>
                    <a:pt x="981567" y="1248031"/>
                  </a:cubicBezTo>
                  <a:cubicBezTo>
                    <a:pt x="980997" y="1251704"/>
                    <a:pt x="980617" y="1255934"/>
                    <a:pt x="980681" y="1259322"/>
                  </a:cubicBezTo>
                  <a:cubicBezTo>
                    <a:pt x="980744" y="1263558"/>
                    <a:pt x="981758" y="1267871"/>
                    <a:pt x="982770" y="1272031"/>
                  </a:cubicBezTo>
                  <a:lnTo>
                    <a:pt x="983024" y="1272873"/>
                  </a:lnTo>
                  <a:cubicBezTo>
                    <a:pt x="983467" y="1274849"/>
                    <a:pt x="984163" y="1276761"/>
                    <a:pt x="984670" y="1278167"/>
                  </a:cubicBezTo>
                  <a:cubicBezTo>
                    <a:pt x="986380" y="1282638"/>
                    <a:pt x="988660" y="1288280"/>
                    <a:pt x="992079" y="1293080"/>
                  </a:cubicBezTo>
                  <a:cubicBezTo>
                    <a:pt x="995245" y="1297519"/>
                    <a:pt x="999108" y="1301901"/>
                    <a:pt x="1004047" y="1306365"/>
                  </a:cubicBezTo>
                  <a:cubicBezTo>
                    <a:pt x="1008227" y="1310083"/>
                    <a:pt x="1012976" y="1313483"/>
                    <a:pt x="1017282" y="1316434"/>
                  </a:cubicBezTo>
                  <a:cubicBezTo>
                    <a:pt x="1022665" y="1320252"/>
                    <a:pt x="1028490" y="1322538"/>
                    <a:pt x="1034886" y="1324837"/>
                  </a:cubicBezTo>
                  <a:cubicBezTo>
                    <a:pt x="1042612" y="1327687"/>
                    <a:pt x="1049071" y="1329656"/>
                    <a:pt x="1055150" y="1330923"/>
                  </a:cubicBezTo>
                  <a:cubicBezTo>
                    <a:pt x="1058569" y="1331689"/>
                    <a:pt x="1061989" y="1332126"/>
                    <a:pt x="1065472" y="1332474"/>
                  </a:cubicBezTo>
                  <a:cubicBezTo>
                    <a:pt x="1066485" y="1332619"/>
                    <a:pt x="1067498" y="1332765"/>
                    <a:pt x="1068512" y="1332892"/>
                  </a:cubicBezTo>
                  <a:cubicBezTo>
                    <a:pt x="1076870" y="1333975"/>
                    <a:pt x="1084279" y="1334659"/>
                    <a:pt x="1091118" y="1335007"/>
                  </a:cubicBezTo>
                  <a:cubicBezTo>
                    <a:pt x="1097577" y="1335368"/>
                    <a:pt x="1104163" y="1335596"/>
                    <a:pt x="1110875" y="1335596"/>
                  </a:cubicBezTo>
                  <a:cubicBezTo>
                    <a:pt x="1114485" y="1335596"/>
                    <a:pt x="1118031" y="1335514"/>
                    <a:pt x="1121704" y="1335450"/>
                  </a:cubicBezTo>
                  <a:lnTo>
                    <a:pt x="1123414" y="1335368"/>
                  </a:lnTo>
                  <a:cubicBezTo>
                    <a:pt x="1127340" y="1335304"/>
                    <a:pt x="1131519" y="1335178"/>
                    <a:pt x="1135508" y="1334741"/>
                  </a:cubicBezTo>
                  <a:cubicBezTo>
                    <a:pt x="1141968" y="1334095"/>
                    <a:pt x="1148617" y="1332892"/>
                    <a:pt x="1155899" y="1331068"/>
                  </a:cubicBezTo>
                  <a:cubicBezTo>
                    <a:pt x="1165778" y="1328599"/>
                    <a:pt x="1174959" y="1323925"/>
                    <a:pt x="1184015" y="1319398"/>
                  </a:cubicBezTo>
                  <a:cubicBezTo>
                    <a:pt x="1185662" y="1318657"/>
                    <a:pt x="1187245" y="1317802"/>
                    <a:pt x="1188955" y="1316953"/>
                  </a:cubicBezTo>
                  <a:cubicBezTo>
                    <a:pt x="1192057" y="1315516"/>
                    <a:pt x="1195857" y="1313692"/>
                    <a:pt x="1199529" y="1311786"/>
                  </a:cubicBezTo>
                  <a:cubicBezTo>
                    <a:pt x="1205988" y="1308398"/>
                    <a:pt x="1211245" y="1303516"/>
                    <a:pt x="1216058" y="1298811"/>
                  </a:cubicBezTo>
                  <a:cubicBezTo>
                    <a:pt x="1220807" y="1294283"/>
                    <a:pt x="1225176" y="1289116"/>
                    <a:pt x="1229102" y="1283550"/>
                  </a:cubicBezTo>
                  <a:cubicBezTo>
                    <a:pt x="1234738" y="1287640"/>
                    <a:pt x="1240501" y="1291022"/>
                    <a:pt x="1246770" y="1294631"/>
                  </a:cubicBezTo>
                  <a:lnTo>
                    <a:pt x="1249365" y="1296189"/>
                  </a:lnTo>
                  <a:cubicBezTo>
                    <a:pt x="1252279" y="1297873"/>
                    <a:pt x="1255635" y="1299849"/>
                    <a:pt x="1259181" y="1301604"/>
                  </a:cubicBezTo>
                  <a:cubicBezTo>
                    <a:pt x="1265767" y="1304991"/>
                    <a:pt x="1273619" y="1306923"/>
                    <a:pt x="1279065" y="1308043"/>
                  </a:cubicBezTo>
                  <a:cubicBezTo>
                    <a:pt x="1287740" y="1309950"/>
                    <a:pt x="1296859" y="1310805"/>
                    <a:pt x="1305534" y="1311571"/>
                  </a:cubicBezTo>
                  <a:lnTo>
                    <a:pt x="1307244" y="1311716"/>
                  </a:lnTo>
                  <a:cubicBezTo>
                    <a:pt x="1315286" y="1312482"/>
                    <a:pt x="1323771" y="1312843"/>
                    <a:pt x="1333967" y="1312843"/>
                  </a:cubicBezTo>
                  <a:cubicBezTo>
                    <a:pt x="1338653" y="1312843"/>
                    <a:pt x="1343655" y="1312774"/>
                    <a:pt x="1350051" y="1312628"/>
                  </a:cubicBezTo>
                  <a:lnTo>
                    <a:pt x="1351698" y="1312552"/>
                  </a:lnTo>
                  <a:cubicBezTo>
                    <a:pt x="1355117" y="1312482"/>
                    <a:pt x="1358600" y="1312426"/>
                    <a:pt x="1362083" y="1312008"/>
                  </a:cubicBezTo>
                  <a:cubicBezTo>
                    <a:pt x="1367656" y="1311450"/>
                    <a:pt x="1373165" y="1310513"/>
                    <a:pt x="1379687" y="1309398"/>
                  </a:cubicBezTo>
                  <a:cubicBezTo>
                    <a:pt x="1386653" y="1308189"/>
                    <a:pt x="1393428" y="1306131"/>
                    <a:pt x="1399444" y="1304308"/>
                  </a:cubicBezTo>
                  <a:cubicBezTo>
                    <a:pt x="1402041" y="1303516"/>
                    <a:pt x="1404573" y="1302813"/>
                    <a:pt x="1407170" y="1302129"/>
                  </a:cubicBezTo>
                  <a:cubicBezTo>
                    <a:pt x="1412046" y="1300761"/>
                    <a:pt x="1417238" y="1299431"/>
                    <a:pt x="1422114" y="1297310"/>
                  </a:cubicBezTo>
                  <a:cubicBezTo>
                    <a:pt x="1430220" y="1293846"/>
                    <a:pt x="1438262" y="1289958"/>
                    <a:pt x="1445924" y="1286165"/>
                  </a:cubicBezTo>
                  <a:lnTo>
                    <a:pt x="1447381" y="1285500"/>
                  </a:lnTo>
                  <a:cubicBezTo>
                    <a:pt x="1458210" y="1280516"/>
                    <a:pt x="1469861" y="1275083"/>
                    <a:pt x="1480816" y="1268643"/>
                  </a:cubicBezTo>
                  <a:cubicBezTo>
                    <a:pt x="1489618" y="1263413"/>
                    <a:pt x="1498673" y="1257061"/>
                    <a:pt x="1508995" y="1248588"/>
                  </a:cubicBezTo>
                  <a:lnTo>
                    <a:pt x="1508995" y="1248588"/>
                  </a:lnTo>
                  <a:lnTo>
                    <a:pt x="1508172" y="1249146"/>
                  </a:lnTo>
                  <a:cubicBezTo>
                    <a:pt x="1514568" y="1244067"/>
                    <a:pt x="1521471" y="1238330"/>
                    <a:pt x="1528056" y="1232421"/>
                  </a:cubicBezTo>
                  <a:cubicBezTo>
                    <a:pt x="1532552" y="1228306"/>
                    <a:pt x="1537238" y="1224215"/>
                    <a:pt x="1540911" y="1219503"/>
                  </a:cubicBezTo>
                  <a:cubicBezTo>
                    <a:pt x="1547180" y="1211778"/>
                    <a:pt x="1551929" y="1205369"/>
                    <a:pt x="1555855" y="1199164"/>
                  </a:cubicBezTo>
                  <a:cubicBezTo>
                    <a:pt x="1560098" y="1192369"/>
                    <a:pt x="1563518" y="1184396"/>
                    <a:pt x="1566431" y="1173992"/>
                  </a:cubicBezTo>
                  <a:cubicBezTo>
                    <a:pt x="1568457" y="1167166"/>
                    <a:pt x="1570040" y="1160023"/>
                    <a:pt x="1571243" y="1153969"/>
                  </a:cubicBezTo>
                  <a:cubicBezTo>
                    <a:pt x="1572890" y="1146465"/>
                    <a:pt x="1573396" y="1138708"/>
                    <a:pt x="1574029" y="1131274"/>
                  </a:cubicBezTo>
                  <a:cubicBezTo>
                    <a:pt x="1574156" y="1129304"/>
                    <a:pt x="1574410" y="1127386"/>
                    <a:pt x="1574536" y="1125441"/>
                  </a:cubicBezTo>
                  <a:cubicBezTo>
                    <a:pt x="1575296" y="1117659"/>
                    <a:pt x="1575739" y="1109832"/>
                    <a:pt x="1576119" y="1101834"/>
                  </a:cubicBezTo>
                  <a:cubicBezTo>
                    <a:pt x="1576436" y="1093222"/>
                    <a:pt x="1576626" y="1086155"/>
                    <a:pt x="1576309" y="1079658"/>
                  </a:cubicBezTo>
                  <a:cubicBezTo>
                    <a:pt x="1575993" y="1072465"/>
                    <a:pt x="1575233" y="1064840"/>
                    <a:pt x="1574093" y="1057057"/>
                  </a:cubicBezTo>
                  <a:cubicBezTo>
                    <a:pt x="1572890" y="1048091"/>
                    <a:pt x="1571496" y="1037997"/>
                    <a:pt x="1568077" y="1028885"/>
                  </a:cubicBezTo>
                  <a:cubicBezTo>
                    <a:pt x="1564657" y="1019912"/>
                    <a:pt x="1560731" y="1010508"/>
                    <a:pt x="1554589" y="1002478"/>
                  </a:cubicBezTo>
                  <a:cubicBezTo>
                    <a:pt x="1551043" y="997659"/>
                    <a:pt x="1546990" y="993075"/>
                    <a:pt x="1543000" y="988718"/>
                  </a:cubicBezTo>
                  <a:cubicBezTo>
                    <a:pt x="1541480" y="987015"/>
                    <a:pt x="1539771" y="985248"/>
                    <a:pt x="1538314" y="983481"/>
                  </a:cubicBezTo>
                  <a:cubicBezTo>
                    <a:pt x="1544077" y="980948"/>
                    <a:pt x="1550283" y="977339"/>
                    <a:pt x="1556805" y="972956"/>
                  </a:cubicBezTo>
                  <a:cubicBezTo>
                    <a:pt x="1564278" y="967935"/>
                    <a:pt x="1571180" y="961932"/>
                    <a:pt x="1578209" y="954814"/>
                  </a:cubicBezTo>
                  <a:cubicBezTo>
                    <a:pt x="1579096" y="953896"/>
                    <a:pt x="1580046" y="952902"/>
                    <a:pt x="1580932" y="951964"/>
                  </a:cubicBezTo>
                  <a:cubicBezTo>
                    <a:pt x="1584288" y="948589"/>
                    <a:pt x="1587708" y="945138"/>
                    <a:pt x="1590747" y="941440"/>
                  </a:cubicBezTo>
                  <a:cubicBezTo>
                    <a:pt x="1596383" y="934531"/>
                    <a:pt x="1600626" y="927616"/>
                    <a:pt x="1603792" y="920119"/>
                  </a:cubicBezTo>
                  <a:cubicBezTo>
                    <a:pt x="1605691" y="915534"/>
                    <a:pt x="1607845" y="909968"/>
                    <a:pt x="1609048" y="903889"/>
                  </a:cubicBezTo>
                  <a:cubicBezTo>
                    <a:pt x="1609744" y="900216"/>
                    <a:pt x="1610377" y="896391"/>
                    <a:pt x="1611011" y="892243"/>
                  </a:cubicBezTo>
                  <a:cubicBezTo>
                    <a:pt x="1612468" y="882422"/>
                    <a:pt x="1613291" y="872809"/>
                    <a:pt x="1613480" y="863570"/>
                  </a:cubicBezTo>
                  <a:cubicBezTo>
                    <a:pt x="1613734" y="856636"/>
                    <a:pt x="1613607" y="850867"/>
                    <a:pt x="1613037" y="845345"/>
                  </a:cubicBezTo>
                  <a:cubicBezTo>
                    <a:pt x="1612468" y="837937"/>
                    <a:pt x="1611011" y="829875"/>
                    <a:pt x="1608605" y="820054"/>
                  </a:cubicBezTo>
                  <a:cubicBezTo>
                    <a:pt x="1607591" y="815760"/>
                    <a:pt x="1605565" y="811587"/>
                    <a:pt x="1603539" y="807560"/>
                  </a:cubicBezTo>
                  <a:lnTo>
                    <a:pt x="1602589" y="805527"/>
                  </a:lnTo>
                  <a:cubicBezTo>
                    <a:pt x="1601449" y="802969"/>
                    <a:pt x="1600119" y="800436"/>
                    <a:pt x="1598536" y="797744"/>
                  </a:cubicBezTo>
                  <a:cubicBezTo>
                    <a:pt x="1594483" y="790975"/>
                    <a:pt x="1589924" y="784535"/>
                    <a:pt x="1583845" y="777481"/>
                  </a:cubicBezTo>
                  <a:cubicBezTo>
                    <a:pt x="1580109" y="772979"/>
                    <a:pt x="1575423" y="769362"/>
                    <a:pt x="1570167" y="765475"/>
                  </a:cubicBezTo>
                  <a:cubicBezTo>
                    <a:pt x="1562251" y="759541"/>
                    <a:pt x="1555792" y="755013"/>
                    <a:pt x="1549586" y="751138"/>
                  </a:cubicBezTo>
                  <a:cubicBezTo>
                    <a:pt x="1546104" y="749010"/>
                    <a:pt x="1542557" y="747041"/>
                    <a:pt x="1539771" y="745553"/>
                  </a:cubicBezTo>
                  <a:cubicBezTo>
                    <a:pt x="1541988" y="742520"/>
                    <a:pt x="1543634" y="739632"/>
                    <a:pt x="1545027" y="736871"/>
                  </a:cubicBezTo>
                  <a:cubicBezTo>
                    <a:pt x="1547307" y="732343"/>
                    <a:pt x="1548953" y="727632"/>
                    <a:pt x="1550663" y="722958"/>
                  </a:cubicBezTo>
                  <a:cubicBezTo>
                    <a:pt x="1551169" y="721698"/>
                    <a:pt x="1551613" y="720426"/>
                    <a:pt x="1552119" y="719140"/>
                  </a:cubicBezTo>
                  <a:lnTo>
                    <a:pt x="1552879" y="717107"/>
                  </a:lnTo>
                  <a:lnTo>
                    <a:pt x="1553639" y="715056"/>
                  </a:lnTo>
                  <a:cubicBezTo>
                    <a:pt x="1555539" y="709964"/>
                    <a:pt x="1558009" y="703322"/>
                    <a:pt x="1560035" y="696470"/>
                  </a:cubicBezTo>
                  <a:lnTo>
                    <a:pt x="1560352" y="695147"/>
                  </a:lnTo>
                  <a:cubicBezTo>
                    <a:pt x="1561175" y="692588"/>
                    <a:pt x="1561935" y="689916"/>
                    <a:pt x="1562505" y="687212"/>
                  </a:cubicBezTo>
                  <a:cubicBezTo>
                    <a:pt x="1563518" y="682361"/>
                    <a:pt x="1563898" y="677270"/>
                    <a:pt x="1564278" y="672324"/>
                  </a:cubicBezTo>
                  <a:cubicBezTo>
                    <a:pt x="1564278" y="671121"/>
                    <a:pt x="1564341" y="669937"/>
                    <a:pt x="1564467" y="668651"/>
                  </a:cubicBezTo>
                  <a:cubicBezTo>
                    <a:pt x="1565038" y="660749"/>
                    <a:pt x="1564848" y="653067"/>
                    <a:pt x="1563898" y="645924"/>
                  </a:cubicBezTo>
                  <a:cubicBezTo>
                    <a:pt x="1562695" y="638009"/>
                    <a:pt x="1561048" y="627757"/>
                    <a:pt x="1557882" y="618372"/>
                  </a:cubicBezTo>
                  <a:cubicBezTo>
                    <a:pt x="1554779" y="609114"/>
                    <a:pt x="1549776" y="601078"/>
                    <a:pt x="1544710" y="593796"/>
                  </a:cubicBezTo>
                  <a:cubicBezTo>
                    <a:pt x="1541544" y="589078"/>
                    <a:pt x="1538061" y="584905"/>
                    <a:pt x="1534578" y="581296"/>
                  </a:cubicBezTo>
                  <a:cubicBezTo>
                    <a:pt x="1533502" y="580175"/>
                    <a:pt x="1532235" y="579263"/>
                    <a:pt x="1530906" y="578326"/>
                  </a:cubicBezTo>
                  <a:lnTo>
                    <a:pt x="1530716" y="578180"/>
                  </a:lnTo>
                  <a:cubicBezTo>
                    <a:pt x="1527549" y="575793"/>
                    <a:pt x="1524130" y="573323"/>
                    <a:pt x="1520204" y="571202"/>
                  </a:cubicBezTo>
                  <a:cubicBezTo>
                    <a:pt x="1507856" y="564622"/>
                    <a:pt x="1495254" y="559480"/>
                    <a:pt x="1482969" y="555865"/>
                  </a:cubicBezTo>
                  <a:cubicBezTo>
                    <a:pt x="1485756" y="548950"/>
                    <a:pt x="1488732" y="540768"/>
                    <a:pt x="1490061" y="532010"/>
                  </a:cubicBezTo>
                  <a:cubicBezTo>
                    <a:pt x="1490758" y="528065"/>
                    <a:pt x="1491265" y="524012"/>
                    <a:pt x="1491708" y="520219"/>
                  </a:cubicBezTo>
                  <a:cubicBezTo>
                    <a:pt x="1492215" y="516331"/>
                    <a:pt x="1492721" y="512456"/>
                    <a:pt x="1493291" y="508637"/>
                  </a:cubicBezTo>
                  <a:cubicBezTo>
                    <a:pt x="1494051" y="503964"/>
                    <a:pt x="1495064" y="499316"/>
                    <a:pt x="1496014" y="494788"/>
                  </a:cubicBezTo>
                  <a:cubicBezTo>
                    <a:pt x="1496520" y="492604"/>
                    <a:pt x="1496964" y="490488"/>
                    <a:pt x="1497407" y="488291"/>
                  </a:cubicBezTo>
                  <a:lnTo>
                    <a:pt x="1497977" y="485315"/>
                  </a:lnTo>
                  <a:cubicBezTo>
                    <a:pt x="1499244" y="478761"/>
                    <a:pt x="1500700" y="472061"/>
                    <a:pt x="1502283" y="465412"/>
                  </a:cubicBezTo>
                  <a:cubicBezTo>
                    <a:pt x="1504689" y="455863"/>
                    <a:pt x="1505323" y="445794"/>
                    <a:pt x="1505703" y="436245"/>
                  </a:cubicBezTo>
                  <a:cubicBezTo>
                    <a:pt x="1506019" y="432572"/>
                    <a:pt x="1505892" y="429102"/>
                    <a:pt x="1505513" y="425860"/>
                  </a:cubicBezTo>
                  <a:cubicBezTo>
                    <a:pt x="1504753" y="419654"/>
                    <a:pt x="1503613" y="412391"/>
                    <a:pt x="1500700" y="405457"/>
                  </a:cubicBezTo>
                  <a:cubicBezTo>
                    <a:pt x="1496964" y="397066"/>
                    <a:pt x="1492468" y="389493"/>
                    <a:pt x="1486958" y="382369"/>
                  </a:cubicBezTo>
                  <a:cubicBezTo>
                    <a:pt x="1483919" y="378493"/>
                    <a:pt x="1480120" y="373965"/>
                    <a:pt x="1475307" y="370147"/>
                  </a:cubicBezTo>
                  <a:cubicBezTo>
                    <a:pt x="1470938" y="366759"/>
                    <a:pt x="1466378" y="363796"/>
                    <a:pt x="1461059" y="360819"/>
                  </a:cubicBezTo>
                  <a:cubicBezTo>
                    <a:pt x="1455486" y="357647"/>
                    <a:pt x="1449534" y="355177"/>
                    <a:pt x="1443645" y="352771"/>
                  </a:cubicBezTo>
                  <a:lnTo>
                    <a:pt x="1441492" y="351916"/>
                  </a:lnTo>
                  <a:lnTo>
                    <a:pt x="1437882" y="350441"/>
                  </a:lnTo>
                  <a:cubicBezTo>
                    <a:pt x="1431170" y="347623"/>
                    <a:pt x="1424267" y="344716"/>
                    <a:pt x="1417175" y="342531"/>
                  </a:cubicBezTo>
                  <a:cubicBezTo>
                    <a:pt x="1410019" y="340290"/>
                    <a:pt x="1402484" y="338504"/>
                    <a:pt x="1395201" y="336743"/>
                  </a:cubicBezTo>
                  <a:cubicBezTo>
                    <a:pt x="1387413" y="334907"/>
                    <a:pt x="1380320" y="333501"/>
                    <a:pt x="1373545" y="332298"/>
                  </a:cubicBezTo>
                  <a:cubicBezTo>
                    <a:pt x="1366579" y="331089"/>
                    <a:pt x="1359486" y="330538"/>
                    <a:pt x="1352711" y="329955"/>
                  </a:cubicBezTo>
                  <a:cubicBezTo>
                    <a:pt x="1349924" y="329765"/>
                    <a:pt x="1347202" y="329537"/>
                    <a:pt x="1344542" y="329265"/>
                  </a:cubicBezTo>
                  <a:cubicBezTo>
                    <a:pt x="1336057" y="328416"/>
                    <a:pt x="1328648" y="328062"/>
                    <a:pt x="1321936" y="328062"/>
                  </a:cubicBezTo>
                  <a:lnTo>
                    <a:pt x="1321049" y="328062"/>
                  </a:lnTo>
                  <a:cubicBezTo>
                    <a:pt x="1314210" y="328062"/>
                    <a:pt x="1306738" y="328625"/>
                    <a:pt x="1297745" y="329829"/>
                  </a:cubicBezTo>
                  <a:cubicBezTo>
                    <a:pt x="1295973" y="329955"/>
                    <a:pt x="1294326" y="330246"/>
                    <a:pt x="1292616" y="330449"/>
                  </a:cubicBezTo>
                  <a:cubicBezTo>
                    <a:pt x="1293566" y="328974"/>
                    <a:pt x="1294516" y="327486"/>
                    <a:pt x="1295529" y="326010"/>
                  </a:cubicBezTo>
                  <a:cubicBezTo>
                    <a:pt x="1297935" y="322274"/>
                    <a:pt x="1300532" y="318513"/>
                    <a:pt x="1303065" y="314859"/>
                  </a:cubicBezTo>
                  <a:cubicBezTo>
                    <a:pt x="1304774" y="312516"/>
                    <a:pt x="1306357" y="310185"/>
                    <a:pt x="1308067" y="307868"/>
                  </a:cubicBezTo>
                  <a:cubicBezTo>
                    <a:pt x="1312627" y="301073"/>
                    <a:pt x="1315919" y="293867"/>
                    <a:pt x="1318896" y="286894"/>
                  </a:cubicBezTo>
                  <a:lnTo>
                    <a:pt x="1318896" y="286894"/>
                  </a:lnTo>
                  <a:cubicBezTo>
                    <a:pt x="1318896" y="286894"/>
                    <a:pt x="1318896" y="286894"/>
                    <a:pt x="1318896" y="286894"/>
                  </a:cubicBezTo>
                  <a:lnTo>
                    <a:pt x="1318896" y="286894"/>
                  </a:lnTo>
                  <a:lnTo>
                    <a:pt x="1319719" y="284489"/>
                  </a:lnTo>
                  <a:lnTo>
                    <a:pt x="1320352" y="283222"/>
                  </a:lnTo>
                  <a:cubicBezTo>
                    <a:pt x="1321809" y="279606"/>
                    <a:pt x="1323329" y="276016"/>
                    <a:pt x="1324848" y="272488"/>
                  </a:cubicBezTo>
                  <a:cubicBezTo>
                    <a:pt x="1327255" y="267176"/>
                    <a:pt x="1329534" y="261736"/>
                    <a:pt x="1331624" y="256233"/>
                  </a:cubicBezTo>
                  <a:cubicBezTo>
                    <a:pt x="1332891" y="252636"/>
                    <a:pt x="1333460" y="248761"/>
                    <a:pt x="1333904" y="245145"/>
                  </a:cubicBezTo>
                  <a:cubicBezTo>
                    <a:pt x="1334664" y="238648"/>
                    <a:pt x="1335107" y="232569"/>
                    <a:pt x="1335170" y="226566"/>
                  </a:cubicBezTo>
                  <a:cubicBezTo>
                    <a:pt x="1335297" y="216123"/>
                    <a:pt x="1334410" y="206099"/>
                    <a:pt x="1332447" y="196835"/>
                  </a:cubicBezTo>
                  <a:cubicBezTo>
                    <a:pt x="1334157" y="188596"/>
                    <a:pt x="1335740" y="178756"/>
                    <a:pt x="1335613" y="169162"/>
                  </a:cubicBezTo>
                  <a:cubicBezTo>
                    <a:pt x="1335424" y="161962"/>
                    <a:pt x="1334600" y="154338"/>
                    <a:pt x="1333714" y="148550"/>
                  </a:cubicBezTo>
                  <a:cubicBezTo>
                    <a:pt x="1332827" y="142471"/>
                    <a:pt x="1331941" y="136468"/>
                    <a:pt x="1330357" y="130680"/>
                  </a:cubicBezTo>
                  <a:cubicBezTo>
                    <a:pt x="1329155" y="126209"/>
                    <a:pt x="1327064" y="121852"/>
                    <a:pt x="1324975" y="117679"/>
                  </a:cubicBezTo>
                  <a:cubicBezTo>
                    <a:pt x="1324595" y="116704"/>
                    <a:pt x="1324025" y="115621"/>
                    <a:pt x="1323519" y="114653"/>
                  </a:cubicBezTo>
                  <a:cubicBezTo>
                    <a:pt x="1320795" y="108706"/>
                    <a:pt x="1316869" y="103007"/>
                    <a:pt x="1313450" y="98119"/>
                  </a:cubicBezTo>
                  <a:cubicBezTo>
                    <a:pt x="1310664" y="94243"/>
                    <a:pt x="1307371" y="89772"/>
                    <a:pt x="1303254" y="86043"/>
                  </a:cubicBezTo>
                  <a:cubicBezTo>
                    <a:pt x="1299265" y="82306"/>
                    <a:pt x="1293883" y="79127"/>
                    <a:pt x="1289703" y="76721"/>
                  </a:cubicBezTo>
                  <a:cubicBezTo>
                    <a:pt x="1287677" y="75518"/>
                    <a:pt x="1285588" y="74334"/>
                    <a:pt x="1283561" y="73049"/>
                  </a:cubicBezTo>
                  <a:cubicBezTo>
                    <a:pt x="1279698" y="70807"/>
                    <a:pt x="1275772" y="68394"/>
                    <a:pt x="1271592" y="66406"/>
                  </a:cubicBezTo>
                  <a:cubicBezTo>
                    <a:pt x="1263170" y="62461"/>
                    <a:pt x="1253672" y="59016"/>
                    <a:pt x="1243540" y="56312"/>
                  </a:cubicBezTo>
                  <a:cubicBezTo>
                    <a:pt x="1240437" y="55545"/>
                    <a:pt x="1237651" y="54963"/>
                    <a:pt x="1234991" y="54615"/>
                  </a:cubicBezTo>
                  <a:lnTo>
                    <a:pt x="1233218" y="54488"/>
                  </a:lnTo>
                  <a:cubicBezTo>
                    <a:pt x="1229292" y="53982"/>
                    <a:pt x="1225176" y="53551"/>
                    <a:pt x="1220996" y="53551"/>
                  </a:cubicBezTo>
                  <a:cubicBezTo>
                    <a:pt x="1219920" y="53551"/>
                    <a:pt x="1218653" y="53551"/>
                    <a:pt x="1217514" y="53633"/>
                  </a:cubicBezTo>
                  <a:cubicBezTo>
                    <a:pt x="1208522" y="54342"/>
                    <a:pt x="1198643" y="56103"/>
                    <a:pt x="1187245" y="59073"/>
                  </a:cubicBezTo>
                  <a:cubicBezTo>
                    <a:pt x="1179709" y="61042"/>
                    <a:pt x="1172110" y="63873"/>
                    <a:pt x="1164954" y="66627"/>
                  </a:cubicBezTo>
                  <a:cubicBezTo>
                    <a:pt x="1151023" y="68603"/>
                    <a:pt x="1136839" y="72485"/>
                    <a:pt x="1121577" y="78488"/>
                  </a:cubicBezTo>
                  <a:cubicBezTo>
                    <a:pt x="1105113" y="84922"/>
                    <a:pt x="1090929" y="91621"/>
                    <a:pt x="1078137" y="99100"/>
                  </a:cubicBezTo>
                  <a:cubicBezTo>
                    <a:pt x="1071045" y="103210"/>
                    <a:pt x="1063826" y="108156"/>
                    <a:pt x="1056164" y="114292"/>
                  </a:cubicBezTo>
                  <a:cubicBezTo>
                    <a:pt x="1057240" y="98188"/>
                    <a:pt x="1056543" y="83155"/>
                    <a:pt x="1053947" y="69604"/>
                  </a:cubicBezTo>
                  <a:cubicBezTo>
                    <a:pt x="1053314" y="66336"/>
                    <a:pt x="1052237" y="63373"/>
                    <a:pt x="1051288" y="60897"/>
                  </a:cubicBezTo>
                  <a:cubicBezTo>
                    <a:pt x="1049388" y="55964"/>
                    <a:pt x="1046728" y="50727"/>
                    <a:pt x="1043752" y="45369"/>
                  </a:cubicBezTo>
                  <a:cubicBezTo>
                    <a:pt x="1039635" y="38081"/>
                    <a:pt x="1034633" y="31527"/>
                    <a:pt x="1028744" y="25796"/>
                  </a:cubicBezTo>
                  <a:cubicBezTo>
                    <a:pt x="1026907" y="24036"/>
                    <a:pt x="1024881" y="22345"/>
                    <a:pt x="1023044" y="20996"/>
                  </a:cubicBezTo>
                  <a:cubicBezTo>
                    <a:pt x="1019245" y="17969"/>
                    <a:pt x="1015003" y="14771"/>
                    <a:pt x="1010570" y="12320"/>
                  </a:cubicBezTo>
                  <a:cubicBezTo>
                    <a:pt x="1002401" y="7799"/>
                    <a:pt x="993155" y="4968"/>
                    <a:pt x="985303" y="2771"/>
                  </a:cubicBezTo>
                  <a:cubicBezTo>
                    <a:pt x="982010" y="1942"/>
                    <a:pt x="978528" y="1441"/>
                    <a:pt x="975172" y="1030"/>
                  </a:cubicBezTo>
                  <a:cubicBezTo>
                    <a:pt x="974158" y="884"/>
                    <a:pt x="973145" y="739"/>
                    <a:pt x="972196" y="593"/>
                  </a:cubicBezTo>
                  <a:cubicBezTo>
                    <a:pt x="966686" y="-180"/>
                    <a:pt x="962190" y="-547"/>
                    <a:pt x="958074" y="-547"/>
                  </a:cubicBezTo>
                  <a:close/>
                </a:path>
              </a:pathLst>
            </a:custGeom>
            <a:solidFill>
              <a:srgbClr val="7A5F5C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0" name="Freeform: Shape 18">
              <a:extLst>
                <a:ext uri="{FF2B5EF4-FFF2-40B4-BE49-F238E27FC236}">
                  <a16:creationId xmlns:a16="http://schemas.microsoft.com/office/drawing/2014/main" id="{2C27D9FC-D713-4F7F-98C8-708F788424C6}"/>
                </a:ext>
              </a:extLst>
            </p:cNvPr>
            <p:cNvSpPr/>
            <p:nvPr/>
          </p:nvSpPr>
          <p:spPr>
            <a:xfrm>
              <a:off x="8400976" y="3789508"/>
              <a:ext cx="50683" cy="88660"/>
            </a:xfrm>
            <a:custGeom>
              <a:avLst/>
              <a:gdLst>
                <a:gd name="connsiteX0" fmla="*/ 28032 w 50683"/>
                <a:gd name="connsiteY0" fmla="*/ -547 h 88660"/>
                <a:gd name="connsiteX1" fmla="*/ 16824 w 50683"/>
                <a:gd name="connsiteY1" fmla="*/ 3227 h 88660"/>
                <a:gd name="connsiteX2" fmla="*/ 10808 w 50683"/>
                <a:gd name="connsiteY2" fmla="*/ 9718 h 88660"/>
                <a:gd name="connsiteX3" fmla="*/ 7199 w 50683"/>
                <a:gd name="connsiteY3" fmla="*/ 16202 h 88660"/>
                <a:gd name="connsiteX4" fmla="*/ 5489 w 50683"/>
                <a:gd name="connsiteY4" fmla="*/ 21160 h 88660"/>
                <a:gd name="connsiteX5" fmla="*/ 2956 w 50683"/>
                <a:gd name="connsiteY5" fmla="*/ 30387 h 88660"/>
                <a:gd name="connsiteX6" fmla="*/ 866 w 50683"/>
                <a:gd name="connsiteY6" fmla="*/ 38879 h 88660"/>
                <a:gd name="connsiteX7" fmla="*/ -1097 w 50683"/>
                <a:gd name="connsiteY7" fmla="*/ 52994 h 88660"/>
                <a:gd name="connsiteX8" fmla="*/ 233 w 50683"/>
                <a:gd name="connsiteY8" fmla="*/ 66134 h 88660"/>
                <a:gd name="connsiteX9" fmla="*/ 1753 w 50683"/>
                <a:gd name="connsiteY9" fmla="*/ 71250 h 88660"/>
                <a:gd name="connsiteX10" fmla="*/ 4349 w 50683"/>
                <a:gd name="connsiteY10" fmla="*/ 76747 h 88660"/>
                <a:gd name="connsiteX11" fmla="*/ 7895 w 50683"/>
                <a:gd name="connsiteY11" fmla="*/ 81262 h 88660"/>
                <a:gd name="connsiteX12" fmla="*/ 9035 w 50683"/>
                <a:gd name="connsiteY12" fmla="*/ 82186 h 88660"/>
                <a:gd name="connsiteX13" fmla="*/ 13468 w 50683"/>
                <a:gd name="connsiteY13" fmla="*/ 85460 h 88660"/>
                <a:gd name="connsiteX14" fmla="*/ 22840 w 50683"/>
                <a:gd name="connsiteY14" fmla="*/ 88114 h 88660"/>
                <a:gd name="connsiteX15" fmla="*/ 23790 w 50683"/>
                <a:gd name="connsiteY15" fmla="*/ 88069 h 88660"/>
                <a:gd name="connsiteX16" fmla="*/ 32718 w 50683"/>
                <a:gd name="connsiteY16" fmla="*/ 85390 h 88660"/>
                <a:gd name="connsiteX17" fmla="*/ 37974 w 50683"/>
                <a:gd name="connsiteY17" fmla="*/ 80951 h 88660"/>
                <a:gd name="connsiteX18" fmla="*/ 41900 w 50683"/>
                <a:gd name="connsiteY18" fmla="*/ 75062 h 88660"/>
                <a:gd name="connsiteX19" fmla="*/ 45573 w 50683"/>
                <a:gd name="connsiteY19" fmla="*/ 65614 h 88660"/>
                <a:gd name="connsiteX20" fmla="*/ 48043 w 50683"/>
                <a:gd name="connsiteY20" fmla="*/ 51632 h 88660"/>
                <a:gd name="connsiteX21" fmla="*/ 49056 w 50683"/>
                <a:gd name="connsiteY21" fmla="*/ 41323 h 88660"/>
                <a:gd name="connsiteX22" fmla="*/ 48360 w 50683"/>
                <a:gd name="connsiteY22" fmla="*/ 19863 h 88660"/>
                <a:gd name="connsiteX23" fmla="*/ 37721 w 50683"/>
                <a:gd name="connsiteY23" fmla="*/ 2151 h 88660"/>
                <a:gd name="connsiteX24" fmla="*/ 28032 w 50683"/>
                <a:gd name="connsiteY24" fmla="*/ -547 h 88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683" h="88660">
                  <a:moveTo>
                    <a:pt x="28032" y="-547"/>
                  </a:moveTo>
                  <a:cubicBezTo>
                    <a:pt x="24169" y="-547"/>
                    <a:pt x="20180" y="688"/>
                    <a:pt x="16824" y="3227"/>
                  </a:cubicBezTo>
                  <a:cubicBezTo>
                    <a:pt x="14418" y="5051"/>
                    <a:pt x="12518" y="7179"/>
                    <a:pt x="10808" y="9718"/>
                  </a:cubicBezTo>
                  <a:cubicBezTo>
                    <a:pt x="9288" y="12010"/>
                    <a:pt x="8212" y="13669"/>
                    <a:pt x="7199" y="16202"/>
                  </a:cubicBezTo>
                  <a:cubicBezTo>
                    <a:pt x="6502" y="17887"/>
                    <a:pt x="5995" y="19483"/>
                    <a:pt x="5489" y="21160"/>
                  </a:cubicBezTo>
                  <a:cubicBezTo>
                    <a:pt x="4539" y="24200"/>
                    <a:pt x="3652" y="27271"/>
                    <a:pt x="2956" y="30387"/>
                  </a:cubicBezTo>
                  <a:cubicBezTo>
                    <a:pt x="2386" y="33218"/>
                    <a:pt x="1563" y="36048"/>
                    <a:pt x="866" y="38879"/>
                  </a:cubicBezTo>
                  <a:cubicBezTo>
                    <a:pt x="-210" y="43546"/>
                    <a:pt x="-717" y="48194"/>
                    <a:pt x="-1097" y="52994"/>
                  </a:cubicBezTo>
                  <a:cubicBezTo>
                    <a:pt x="-1413" y="57199"/>
                    <a:pt x="-653" y="62024"/>
                    <a:pt x="233" y="66134"/>
                  </a:cubicBezTo>
                  <a:cubicBezTo>
                    <a:pt x="550" y="67970"/>
                    <a:pt x="993" y="69566"/>
                    <a:pt x="1753" y="71250"/>
                  </a:cubicBezTo>
                  <a:cubicBezTo>
                    <a:pt x="2386" y="73226"/>
                    <a:pt x="3146" y="75062"/>
                    <a:pt x="4349" y="76747"/>
                  </a:cubicBezTo>
                  <a:cubicBezTo>
                    <a:pt x="5426" y="78368"/>
                    <a:pt x="6692" y="79805"/>
                    <a:pt x="7895" y="81262"/>
                  </a:cubicBezTo>
                  <a:cubicBezTo>
                    <a:pt x="8275" y="81648"/>
                    <a:pt x="8655" y="81870"/>
                    <a:pt x="9035" y="82186"/>
                  </a:cubicBezTo>
                  <a:cubicBezTo>
                    <a:pt x="10302" y="83484"/>
                    <a:pt x="11758" y="84542"/>
                    <a:pt x="13468" y="85460"/>
                  </a:cubicBezTo>
                  <a:cubicBezTo>
                    <a:pt x="15874" y="86834"/>
                    <a:pt x="19800" y="88114"/>
                    <a:pt x="22840" y="88114"/>
                  </a:cubicBezTo>
                  <a:cubicBezTo>
                    <a:pt x="23219" y="88114"/>
                    <a:pt x="23473" y="88088"/>
                    <a:pt x="23790" y="88069"/>
                  </a:cubicBezTo>
                  <a:cubicBezTo>
                    <a:pt x="27083" y="87822"/>
                    <a:pt x="29742" y="87303"/>
                    <a:pt x="32718" y="85390"/>
                  </a:cubicBezTo>
                  <a:cubicBezTo>
                    <a:pt x="34618" y="84156"/>
                    <a:pt x="36201" y="82560"/>
                    <a:pt x="37974" y="80951"/>
                  </a:cubicBezTo>
                  <a:cubicBezTo>
                    <a:pt x="39558" y="79355"/>
                    <a:pt x="40634" y="77063"/>
                    <a:pt x="41900" y="75062"/>
                  </a:cubicBezTo>
                  <a:cubicBezTo>
                    <a:pt x="43674" y="72244"/>
                    <a:pt x="44434" y="68743"/>
                    <a:pt x="45573" y="65614"/>
                  </a:cubicBezTo>
                  <a:cubicBezTo>
                    <a:pt x="46966" y="61175"/>
                    <a:pt x="47600" y="56363"/>
                    <a:pt x="48043" y="51632"/>
                  </a:cubicBezTo>
                  <a:cubicBezTo>
                    <a:pt x="48549" y="48194"/>
                    <a:pt x="48803" y="44762"/>
                    <a:pt x="49056" y="41323"/>
                  </a:cubicBezTo>
                  <a:cubicBezTo>
                    <a:pt x="49753" y="34142"/>
                    <a:pt x="49753" y="26885"/>
                    <a:pt x="48360" y="19863"/>
                  </a:cubicBezTo>
                  <a:cubicBezTo>
                    <a:pt x="46966" y="12922"/>
                    <a:pt x="43737" y="5652"/>
                    <a:pt x="37721" y="2151"/>
                  </a:cubicBezTo>
                  <a:cubicBezTo>
                    <a:pt x="34681" y="378"/>
                    <a:pt x="31388" y="-547"/>
                    <a:pt x="28032" y="-547"/>
                  </a:cubicBezTo>
                  <a:close/>
                </a:path>
              </a:pathLst>
            </a:custGeom>
            <a:solidFill>
              <a:srgbClr val="524A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1" name="Freeform: Shape 19">
              <a:extLst>
                <a:ext uri="{FF2B5EF4-FFF2-40B4-BE49-F238E27FC236}">
                  <a16:creationId xmlns:a16="http://schemas.microsoft.com/office/drawing/2014/main" id="{3E6CBD80-35B9-4090-92AB-4635D6F1EA60}"/>
                </a:ext>
              </a:extLst>
            </p:cNvPr>
            <p:cNvSpPr/>
            <p:nvPr/>
          </p:nvSpPr>
          <p:spPr>
            <a:xfrm>
              <a:off x="8761933" y="3833880"/>
              <a:ext cx="56986" cy="75989"/>
            </a:xfrm>
            <a:custGeom>
              <a:avLst/>
              <a:gdLst>
                <a:gd name="connsiteX0" fmla="*/ 43475 w 56986"/>
                <a:gd name="connsiteY0" fmla="*/ 24460 h 75989"/>
                <a:gd name="connsiteX1" fmla="*/ 42779 w 56986"/>
                <a:gd name="connsiteY1" fmla="*/ 25074 h 75989"/>
                <a:gd name="connsiteX2" fmla="*/ 43475 w 56986"/>
                <a:gd name="connsiteY2" fmla="*/ 24460 h 75989"/>
                <a:gd name="connsiteX3" fmla="*/ 33723 w 56986"/>
                <a:gd name="connsiteY3" fmla="*/ -547 h 75989"/>
                <a:gd name="connsiteX4" fmla="*/ 28910 w 56986"/>
                <a:gd name="connsiteY4" fmla="*/ 207 h 75989"/>
                <a:gd name="connsiteX5" fmla="*/ 19095 w 56986"/>
                <a:gd name="connsiteY5" fmla="*/ 4639 h 75989"/>
                <a:gd name="connsiteX6" fmla="*/ 6240 w 56986"/>
                <a:gd name="connsiteY6" fmla="*/ 21287 h 75989"/>
                <a:gd name="connsiteX7" fmla="*/ -1169 w 56986"/>
                <a:gd name="connsiteY7" fmla="*/ 45996 h 75989"/>
                <a:gd name="connsiteX8" fmla="*/ 161 w 56986"/>
                <a:gd name="connsiteY8" fmla="*/ 56438 h 75989"/>
                <a:gd name="connsiteX9" fmla="*/ 4784 w 56986"/>
                <a:gd name="connsiteY9" fmla="*/ 65798 h 75989"/>
                <a:gd name="connsiteX10" fmla="*/ 11243 w 56986"/>
                <a:gd name="connsiteY10" fmla="*/ 71598 h 75989"/>
                <a:gd name="connsiteX11" fmla="*/ 18525 w 56986"/>
                <a:gd name="connsiteY11" fmla="*/ 74632 h 75989"/>
                <a:gd name="connsiteX12" fmla="*/ 25047 w 56986"/>
                <a:gd name="connsiteY12" fmla="*/ 75442 h 75989"/>
                <a:gd name="connsiteX13" fmla="*/ 31507 w 56986"/>
                <a:gd name="connsiteY13" fmla="*/ 74688 h 75989"/>
                <a:gd name="connsiteX14" fmla="*/ 42208 w 56986"/>
                <a:gd name="connsiteY14" fmla="*/ 68768 h 75989"/>
                <a:gd name="connsiteX15" fmla="*/ 51010 w 56986"/>
                <a:gd name="connsiteY15" fmla="*/ 55983 h 75989"/>
                <a:gd name="connsiteX16" fmla="*/ 55760 w 56986"/>
                <a:gd name="connsiteY16" fmla="*/ 33540 h 75989"/>
                <a:gd name="connsiteX17" fmla="*/ 52974 w 56986"/>
                <a:gd name="connsiteY17" fmla="*/ 14163 h 75989"/>
                <a:gd name="connsiteX18" fmla="*/ 49934 w 56986"/>
                <a:gd name="connsiteY18" fmla="*/ 8160 h 75989"/>
                <a:gd name="connsiteX19" fmla="*/ 43475 w 56986"/>
                <a:gd name="connsiteY19" fmla="*/ 2283 h 75989"/>
                <a:gd name="connsiteX20" fmla="*/ 33723 w 56986"/>
                <a:gd name="connsiteY20" fmla="*/ -547 h 75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6986" h="75989">
                  <a:moveTo>
                    <a:pt x="43475" y="24460"/>
                  </a:moveTo>
                  <a:cubicBezTo>
                    <a:pt x="43348" y="24650"/>
                    <a:pt x="43031" y="24852"/>
                    <a:pt x="42779" y="25074"/>
                  </a:cubicBezTo>
                  <a:cubicBezTo>
                    <a:pt x="43031" y="24852"/>
                    <a:pt x="43285" y="24650"/>
                    <a:pt x="43475" y="24460"/>
                  </a:cubicBezTo>
                  <a:close/>
                  <a:moveTo>
                    <a:pt x="33723" y="-547"/>
                  </a:moveTo>
                  <a:cubicBezTo>
                    <a:pt x="32013" y="-547"/>
                    <a:pt x="30430" y="-275"/>
                    <a:pt x="28910" y="207"/>
                  </a:cubicBezTo>
                  <a:cubicBezTo>
                    <a:pt x="25174" y="422"/>
                    <a:pt x="21565" y="1828"/>
                    <a:pt x="19095" y="4639"/>
                  </a:cubicBezTo>
                  <a:cubicBezTo>
                    <a:pt x="14473" y="9901"/>
                    <a:pt x="9976" y="15493"/>
                    <a:pt x="6240" y="21287"/>
                  </a:cubicBezTo>
                  <a:cubicBezTo>
                    <a:pt x="1364" y="28696"/>
                    <a:pt x="-1232" y="37245"/>
                    <a:pt x="-1169" y="45996"/>
                  </a:cubicBezTo>
                  <a:cubicBezTo>
                    <a:pt x="-1169" y="49448"/>
                    <a:pt x="-789" y="53063"/>
                    <a:pt x="161" y="56438"/>
                  </a:cubicBezTo>
                  <a:cubicBezTo>
                    <a:pt x="985" y="59820"/>
                    <a:pt x="2504" y="63100"/>
                    <a:pt x="4784" y="65798"/>
                  </a:cubicBezTo>
                  <a:cubicBezTo>
                    <a:pt x="7000" y="68489"/>
                    <a:pt x="8203" y="69718"/>
                    <a:pt x="11243" y="71598"/>
                  </a:cubicBezTo>
                  <a:cubicBezTo>
                    <a:pt x="13523" y="73004"/>
                    <a:pt x="15993" y="73758"/>
                    <a:pt x="18525" y="74632"/>
                  </a:cubicBezTo>
                  <a:cubicBezTo>
                    <a:pt x="20235" y="75240"/>
                    <a:pt x="23401" y="75442"/>
                    <a:pt x="25047" y="75442"/>
                  </a:cubicBezTo>
                  <a:cubicBezTo>
                    <a:pt x="27138" y="75442"/>
                    <a:pt x="29543" y="75240"/>
                    <a:pt x="31507" y="74688"/>
                  </a:cubicBezTo>
                  <a:cubicBezTo>
                    <a:pt x="35560" y="73479"/>
                    <a:pt x="39105" y="71598"/>
                    <a:pt x="42208" y="68768"/>
                  </a:cubicBezTo>
                  <a:cubicBezTo>
                    <a:pt x="46198" y="65266"/>
                    <a:pt x="48857" y="60694"/>
                    <a:pt x="51010" y="55983"/>
                  </a:cubicBezTo>
                  <a:cubicBezTo>
                    <a:pt x="54303" y="49029"/>
                    <a:pt x="55443" y="41146"/>
                    <a:pt x="55760" y="33540"/>
                  </a:cubicBezTo>
                  <a:cubicBezTo>
                    <a:pt x="56077" y="27088"/>
                    <a:pt x="55063" y="20280"/>
                    <a:pt x="52974" y="14163"/>
                  </a:cubicBezTo>
                  <a:cubicBezTo>
                    <a:pt x="52277" y="12042"/>
                    <a:pt x="51137" y="10022"/>
                    <a:pt x="49934" y="8160"/>
                  </a:cubicBezTo>
                  <a:cubicBezTo>
                    <a:pt x="48224" y="5450"/>
                    <a:pt x="46072" y="4044"/>
                    <a:pt x="43475" y="2283"/>
                  </a:cubicBezTo>
                  <a:cubicBezTo>
                    <a:pt x="40879" y="542"/>
                    <a:pt x="37143" y="-547"/>
                    <a:pt x="33723" y="-547"/>
                  </a:cubicBezTo>
                  <a:close/>
                </a:path>
              </a:pathLst>
            </a:custGeom>
            <a:solidFill>
              <a:srgbClr val="524A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2" name="Freeform: Shape 20">
              <a:extLst>
                <a:ext uri="{FF2B5EF4-FFF2-40B4-BE49-F238E27FC236}">
                  <a16:creationId xmlns:a16="http://schemas.microsoft.com/office/drawing/2014/main" id="{18D9145F-427E-47A2-9B33-DFF5DD04DB11}"/>
                </a:ext>
              </a:extLst>
            </p:cNvPr>
            <p:cNvSpPr/>
            <p:nvPr/>
          </p:nvSpPr>
          <p:spPr>
            <a:xfrm>
              <a:off x="8521284" y="3814838"/>
              <a:ext cx="189968" cy="126648"/>
            </a:xfrm>
            <a:custGeom>
              <a:avLst/>
              <a:gdLst>
                <a:gd name="connsiteX0" fmla="*/ 22785 w 189968"/>
                <a:gd name="connsiteY0" fmla="*/ -547 h 126648"/>
                <a:gd name="connsiteX1" fmla="*/ 15439 w 189968"/>
                <a:gd name="connsiteY1" fmla="*/ 479 h 126648"/>
                <a:gd name="connsiteX2" fmla="*/ 8727 w 189968"/>
                <a:gd name="connsiteY2" fmla="*/ 4133 h 126648"/>
                <a:gd name="connsiteX3" fmla="*/ 4420 w 189968"/>
                <a:gd name="connsiteY3" fmla="*/ 9338 h 126648"/>
                <a:gd name="connsiteX4" fmla="*/ 1508 w 189968"/>
                <a:gd name="connsiteY4" fmla="*/ 15816 h 126648"/>
                <a:gd name="connsiteX5" fmla="*/ 51 w 189968"/>
                <a:gd name="connsiteY5" fmla="*/ 23117 h 126648"/>
                <a:gd name="connsiteX6" fmla="*/ -139 w 189968"/>
                <a:gd name="connsiteY6" fmla="*/ 24080 h 126648"/>
                <a:gd name="connsiteX7" fmla="*/ -1152 w 189968"/>
                <a:gd name="connsiteY7" fmla="*/ 36042 h 126648"/>
                <a:gd name="connsiteX8" fmla="*/ 3344 w 189968"/>
                <a:gd name="connsiteY8" fmla="*/ 59719 h 126648"/>
                <a:gd name="connsiteX9" fmla="*/ 7904 w 189968"/>
                <a:gd name="connsiteY9" fmla="*/ 71174 h 126648"/>
                <a:gd name="connsiteX10" fmla="*/ 15059 w 189968"/>
                <a:gd name="connsiteY10" fmla="*/ 83136 h 126648"/>
                <a:gd name="connsiteX11" fmla="*/ 15439 w 189968"/>
                <a:gd name="connsiteY11" fmla="*/ 83757 h 126648"/>
                <a:gd name="connsiteX12" fmla="*/ 14742 w 189968"/>
                <a:gd name="connsiteY12" fmla="*/ 82636 h 126648"/>
                <a:gd name="connsiteX13" fmla="*/ 14742 w 189968"/>
                <a:gd name="connsiteY13" fmla="*/ 82636 h 126648"/>
                <a:gd name="connsiteX14" fmla="*/ 23228 w 189968"/>
                <a:gd name="connsiteY14" fmla="*/ 93794 h 126648"/>
                <a:gd name="connsiteX15" fmla="*/ 34563 w 189968"/>
                <a:gd name="connsiteY15" fmla="*/ 104660 h 126648"/>
                <a:gd name="connsiteX16" fmla="*/ 45328 w 189968"/>
                <a:gd name="connsiteY16" fmla="*/ 112253 h 126648"/>
                <a:gd name="connsiteX17" fmla="*/ 57296 w 189968"/>
                <a:gd name="connsiteY17" fmla="*/ 118135 h 126648"/>
                <a:gd name="connsiteX18" fmla="*/ 84653 w 189968"/>
                <a:gd name="connsiteY18" fmla="*/ 125050 h 126648"/>
                <a:gd name="connsiteX19" fmla="*/ 98964 w 189968"/>
                <a:gd name="connsiteY19" fmla="*/ 126102 h 126648"/>
                <a:gd name="connsiteX20" fmla="*/ 111692 w 189968"/>
                <a:gd name="connsiteY20" fmla="*/ 124962 h 126648"/>
                <a:gd name="connsiteX21" fmla="*/ 121761 w 189968"/>
                <a:gd name="connsiteY21" fmla="*/ 122290 h 126648"/>
                <a:gd name="connsiteX22" fmla="*/ 134489 w 189968"/>
                <a:gd name="connsiteY22" fmla="*/ 117458 h 126648"/>
                <a:gd name="connsiteX23" fmla="*/ 142595 w 189968"/>
                <a:gd name="connsiteY23" fmla="*/ 113741 h 126648"/>
                <a:gd name="connsiteX24" fmla="*/ 145064 w 189968"/>
                <a:gd name="connsiteY24" fmla="*/ 112474 h 126648"/>
                <a:gd name="connsiteX25" fmla="*/ 155386 w 189968"/>
                <a:gd name="connsiteY25" fmla="*/ 106281 h 126648"/>
                <a:gd name="connsiteX26" fmla="*/ 166405 w 189968"/>
                <a:gd name="connsiteY26" fmla="*/ 97815 h 126648"/>
                <a:gd name="connsiteX27" fmla="*/ 170583 w 189968"/>
                <a:gd name="connsiteY27" fmla="*/ 93946 h 126648"/>
                <a:gd name="connsiteX28" fmla="*/ 175143 w 189968"/>
                <a:gd name="connsiteY28" fmla="*/ 88151 h 126648"/>
                <a:gd name="connsiteX29" fmla="*/ 176156 w 189968"/>
                <a:gd name="connsiteY29" fmla="*/ 86885 h 126648"/>
                <a:gd name="connsiteX30" fmla="*/ 179893 w 189968"/>
                <a:gd name="connsiteY30" fmla="*/ 81585 h 126648"/>
                <a:gd name="connsiteX31" fmla="*/ 181602 w 189968"/>
                <a:gd name="connsiteY31" fmla="*/ 79134 h 126648"/>
                <a:gd name="connsiteX32" fmla="*/ 184642 w 189968"/>
                <a:gd name="connsiteY32" fmla="*/ 72966 h 126648"/>
                <a:gd name="connsiteX33" fmla="*/ 185971 w 189968"/>
                <a:gd name="connsiteY33" fmla="*/ 68635 h 126648"/>
                <a:gd name="connsiteX34" fmla="*/ 186414 w 189968"/>
                <a:gd name="connsiteY34" fmla="*/ 67235 h 126648"/>
                <a:gd name="connsiteX35" fmla="*/ 187871 w 189968"/>
                <a:gd name="connsiteY35" fmla="*/ 61435 h 126648"/>
                <a:gd name="connsiteX36" fmla="*/ 188757 w 189968"/>
                <a:gd name="connsiteY36" fmla="*/ 55254 h 126648"/>
                <a:gd name="connsiteX37" fmla="*/ 188505 w 189968"/>
                <a:gd name="connsiteY37" fmla="*/ 49365 h 126648"/>
                <a:gd name="connsiteX38" fmla="*/ 188505 w 189968"/>
                <a:gd name="connsiteY38" fmla="*/ 48992 h 126648"/>
                <a:gd name="connsiteX39" fmla="*/ 185085 w 189968"/>
                <a:gd name="connsiteY39" fmla="*/ 37403 h 126648"/>
                <a:gd name="connsiteX40" fmla="*/ 176156 w 189968"/>
                <a:gd name="connsiteY40" fmla="*/ 27271 h 126648"/>
                <a:gd name="connsiteX41" fmla="*/ 165454 w 189968"/>
                <a:gd name="connsiteY41" fmla="*/ 21541 h 126648"/>
                <a:gd name="connsiteX42" fmla="*/ 158045 w 189968"/>
                <a:gd name="connsiteY42" fmla="*/ 20496 h 126648"/>
                <a:gd name="connsiteX43" fmla="*/ 140188 w 189968"/>
                <a:gd name="connsiteY43" fmla="*/ 25353 h 126648"/>
                <a:gd name="connsiteX44" fmla="*/ 133919 w 189968"/>
                <a:gd name="connsiteY44" fmla="*/ 28912 h 126648"/>
                <a:gd name="connsiteX45" fmla="*/ 132019 w 189968"/>
                <a:gd name="connsiteY45" fmla="*/ 30032 h 126648"/>
                <a:gd name="connsiteX46" fmla="*/ 130373 w 189968"/>
                <a:gd name="connsiteY46" fmla="*/ 30900 h 126648"/>
                <a:gd name="connsiteX47" fmla="*/ 128853 w 189968"/>
                <a:gd name="connsiteY47" fmla="*/ 31451 h 126648"/>
                <a:gd name="connsiteX48" fmla="*/ 113591 w 189968"/>
                <a:gd name="connsiteY48" fmla="*/ 35301 h 126648"/>
                <a:gd name="connsiteX49" fmla="*/ 107070 w 189968"/>
                <a:gd name="connsiteY49" fmla="*/ 35605 h 126648"/>
                <a:gd name="connsiteX50" fmla="*/ 94024 w 189968"/>
                <a:gd name="connsiteY50" fmla="*/ 34642 h 126648"/>
                <a:gd name="connsiteX51" fmla="*/ 87438 w 189968"/>
                <a:gd name="connsiteY51" fmla="*/ 32629 h 126648"/>
                <a:gd name="connsiteX52" fmla="*/ 75914 w 189968"/>
                <a:gd name="connsiteY52" fmla="*/ 25410 h 126648"/>
                <a:gd name="connsiteX53" fmla="*/ 75091 w 189968"/>
                <a:gd name="connsiteY53" fmla="*/ 24891 h 126648"/>
                <a:gd name="connsiteX54" fmla="*/ 67555 w 189968"/>
                <a:gd name="connsiteY54" fmla="*/ 19027 h 126648"/>
                <a:gd name="connsiteX55" fmla="*/ 62299 w 189968"/>
                <a:gd name="connsiteY55" fmla="*/ 14765 h 126648"/>
                <a:gd name="connsiteX56" fmla="*/ 50774 w 189968"/>
                <a:gd name="connsiteY56" fmla="*/ 7350 h 126648"/>
                <a:gd name="connsiteX57" fmla="*/ 41276 w 189968"/>
                <a:gd name="connsiteY57" fmla="*/ 2645 h 126648"/>
                <a:gd name="connsiteX58" fmla="*/ 32726 w 189968"/>
                <a:gd name="connsiteY58" fmla="*/ 346 h 126648"/>
                <a:gd name="connsiteX59" fmla="*/ 32093 w 189968"/>
                <a:gd name="connsiteY59" fmla="*/ 194 h 126648"/>
                <a:gd name="connsiteX60" fmla="*/ 31397 w 189968"/>
                <a:gd name="connsiteY60" fmla="*/ 105 h 126648"/>
                <a:gd name="connsiteX61" fmla="*/ 31397 w 189968"/>
                <a:gd name="connsiteY61" fmla="*/ 105 h 126648"/>
                <a:gd name="connsiteX62" fmla="*/ 32664 w 189968"/>
                <a:gd name="connsiteY62" fmla="*/ 346 h 126648"/>
                <a:gd name="connsiteX63" fmla="*/ 23925 w 189968"/>
                <a:gd name="connsiteY63" fmla="*/ -547 h 126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189968" h="126648">
                  <a:moveTo>
                    <a:pt x="22785" y="-547"/>
                  </a:moveTo>
                  <a:cubicBezTo>
                    <a:pt x="20505" y="-414"/>
                    <a:pt x="17909" y="-243"/>
                    <a:pt x="15439" y="479"/>
                  </a:cubicBezTo>
                  <a:cubicBezTo>
                    <a:pt x="12843" y="1309"/>
                    <a:pt x="11006" y="2334"/>
                    <a:pt x="8727" y="4133"/>
                  </a:cubicBezTo>
                  <a:cubicBezTo>
                    <a:pt x="7144" y="5399"/>
                    <a:pt x="5751" y="7103"/>
                    <a:pt x="4420" y="9338"/>
                  </a:cubicBezTo>
                  <a:cubicBezTo>
                    <a:pt x="3281" y="11440"/>
                    <a:pt x="2141" y="13669"/>
                    <a:pt x="1508" y="15816"/>
                  </a:cubicBezTo>
                  <a:cubicBezTo>
                    <a:pt x="685" y="18197"/>
                    <a:pt x="368" y="20730"/>
                    <a:pt x="51" y="23117"/>
                  </a:cubicBezTo>
                  <a:lnTo>
                    <a:pt x="-139" y="24080"/>
                  </a:lnTo>
                  <a:cubicBezTo>
                    <a:pt x="-708" y="27493"/>
                    <a:pt x="-1279" y="31584"/>
                    <a:pt x="-1152" y="36042"/>
                  </a:cubicBezTo>
                  <a:cubicBezTo>
                    <a:pt x="-835" y="44033"/>
                    <a:pt x="685" y="52190"/>
                    <a:pt x="3344" y="59719"/>
                  </a:cubicBezTo>
                  <a:cubicBezTo>
                    <a:pt x="4864" y="64044"/>
                    <a:pt x="6320" y="67831"/>
                    <a:pt x="7904" y="71174"/>
                  </a:cubicBezTo>
                  <a:cubicBezTo>
                    <a:pt x="9866" y="75480"/>
                    <a:pt x="12463" y="79355"/>
                    <a:pt x="15059" y="83136"/>
                  </a:cubicBezTo>
                  <a:lnTo>
                    <a:pt x="15439" y="83757"/>
                  </a:lnTo>
                  <a:lnTo>
                    <a:pt x="14742" y="82636"/>
                  </a:lnTo>
                  <a:lnTo>
                    <a:pt x="14742" y="82636"/>
                  </a:lnTo>
                  <a:cubicBezTo>
                    <a:pt x="17718" y="87012"/>
                    <a:pt x="20505" y="90659"/>
                    <a:pt x="23228" y="93794"/>
                  </a:cubicBezTo>
                  <a:cubicBezTo>
                    <a:pt x="26268" y="97422"/>
                    <a:pt x="29940" y="101013"/>
                    <a:pt x="34563" y="104660"/>
                  </a:cubicBezTo>
                  <a:cubicBezTo>
                    <a:pt x="37350" y="106959"/>
                    <a:pt x="41149" y="109872"/>
                    <a:pt x="45328" y="112253"/>
                  </a:cubicBezTo>
                  <a:cubicBezTo>
                    <a:pt x="49697" y="114640"/>
                    <a:pt x="53560" y="116565"/>
                    <a:pt x="57296" y="118135"/>
                  </a:cubicBezTo>
                  <a:cubicBezTo>
                    <a:pt x="65022" y="121333"/>
                    <a:pt x="73381" y="123499"/>
                    <a:pt x="84653" y="125050"/>
                  </a:cubicBezTo>
                  <a:cubicBezTo>
                    <a:pt x="89845" y="125791"/>
                    <a:pt x="94531" y="126102"/>
                    <a:pt x="98964" y="126102"/>
                  </a:cubicBezTo>
                  <a:cubicBezTo>
                    <a:pt x="103396" y="126102"/>
                    <a:pt x="107639" y="125728"/>
                    <a:pt x="111692" y="124962"/>
                  </a:cubicBezTo>
                  <a:cubicBezTo>
                    <a:pt x="114732" y="124373"/>
                    <a:pt x="118088" y="123562"/>
                    <a:pt x="121761" y="122290"/>
                  </a:cubicBezTo>
                  <a:cubicBezTo>
                    <a:pt x="126067" y="120871"/>
                    <a:pt x="130309" y="119231"/>
                    <a:pt x="134489" y="117458"/>
                  </a:cubicBezTo>
                  <a:cubicBezTo>
                    <a:pt x="137275" y="116343"/>
                    <a:pt x="139871" y="115014"/>
                    <a:pt x="142595" y="113741"/>
                  </a:cubicBezTo>
                  <a:lnTo>
                    <a:pt x="145064" y="112474"/>
                  </a:lnTo>
                  <a:cubicBezTo>
                    <a:pt x="148673" y="110746"/>
                    <a:pt x="152220" y="108687"/>
                    <a:pt x="155386" y="106281"/>
                  </a:cubicBezTo>
                  <a:cubicBezTo>
                    <a:pt x="159059" y="103678"/>
                    <a:pt x="162858" y="100854"/>
                    <a:pt x="166405" y="97815"/>
                  </a:cubicBezTo>
                  <a:cubicBezTo>
                    <a:pt x="167988" y="96460"/>
                    <a:pt x="169317" y="95193"/>
                    <a:pt x="170583" y="93946"/>
                  </a:cubicBezTo>
                  <a:cubicBezTo>
                    <a:pt x="172166" y="92173"/>
                    <a:pt x="173750" y="90070"/>
                    <a:pt x="175143" y="88151"/>
                  </a:cubicBezTo>
                  <a:lnTo>
                    <a:pt x="176156" y="86885"/>
                  </a:lnTo>
                  <a:cubicBezTo>
                    <a:pt x="177423" y="85087"/>
                    <a:pt x="178752" y="83313"/>
                    <a:pt x="179893" y="81585"/>
                  </a:cubicBezTo>
                  <a:cubicBezTo>
                    <a:pt x="180526" y="80774"/>
                    <a:pt x="181032" y="79945"/>
                    <a:pt x="181602" y="79134"/>
                  </a:cubicBezTo>
                  <a:cubicBezTo>
                    <a:pt x="182995" y="76994"/>
                    <a:pt x="183945" y="74828"/>
                    <a:pt x="184642" y="72966"/>
                  </a:cubicBezTo>
                  <a:cubicBezTo>
                    <a:pt x="185085" y="71548"/>
                    <a:pt x="185528" y="70060"/>
                    <a:pt x="185971" y="68635"/>
                  </a:cubicBezTo>
                  <a:lnTo>
                    <a:pt x="186414" y="67235"/>
                  </a:lnTo>
                  <a:cubicBezTo>
                    <a:pt x="186922" y="65526"/>
                    <a:pt x="187428" y="63493"/>
                    <a:pt x="187871" y="61435"/>
                  </a:cubicBezTo>
                  <a:cubicBezTo>
                    <a:pt x="188251" y="59345"/>
                    <a:pt x="188631" y="57350"/>
                    <a:pt x="188757" y="55254"/>
                  </a:cubicBezTo>
                  <a:cubicBezTo>
                    <a:pt x="188884" y="53323"/>
                    <a:pt x="188694" y="51309"/>
                    <a:pt x="188505" y="49365"/>
                  </a:cubicBezTo>
                  <a:lnTo>
                    <a:pt x="188505" y="48992"/>
                  </a:lnTo>
                  <a:cubicBezTo>
                    <a:pt x="187934" y="44622"/>
                    <a:pt x="186922" y="40810"/>
                    <a:pt x="185085" y="37403"/>
                  </a:cubicBezTo>
                  <a:cubicBezTo>
                    <a:pt x="183059" y="33376"/>
                    <a:pt x="179386" y="30121"/>
                    <a:pt x="176156" y="27271"/>
                  </a:cubicBezTo>
                  <a:cubicBezTo>
                    <a:pt x="173116" y="24675"/>
                    <a:pt x="169381" y="22718"/>
                    <a:pt x="165454" y="21541"/>
                  </a:cubicBezTo>
                  <a:cubicBezTo>
                    <a:pt x="163112" y="20888"/>
                    <a:pt x="160515" y="20496"/>
                    <a:pt x="158045" y="20496"/>
                  </a:cubicBezTo>
                  <a:cubicBezTo>
                    <a:pt x="152346" y="20496"/>
                    <a:pt x="146204" y="22129"/>
                    <a:pt x="140188" y="25353"/>
                  </a:cubicBezTo>
                  <a:cubicBezTo>
                    <a:pt x="138098" y="26442"/>
                    <a:pt x="135945" y="27715"/>
                    <a:pt x="133919" y="28912"/>
                  </a:cubicBezTo>
                  <a:lnTo>
                    <a:pt x="132019" y="30032"/>
                  </a:lnTo>
                  <a:cubicBezTo>
                    <a:pt x="131513" y="30311"/>
                    <a:pt x="131006" y="30621"/>
                    <a:pt x="130373" y="30900"/>
                  </a:cubicBezTo>
                  <a:cubicBezTo>
                    <a:pt x="129866" y="31083"/>
                    <a:pt x="129296" y="31274"/>
                    <a:pt x="128853" y="31451"/>
                  </a:cubicBezTo>
                  <a:cubicBezTo>
                    <a:pt x="124484" y="32939"/>
                    <a:pt x="119101" y="34497"/>
                    <a:pt x="113591" y="35301"/>
                  </a:cubicBezTo>
                  <a:cubicBezTo>
                    <a:pt x="111375" y="35548"/>
                    <a:pt x="109159" y="35605"/>
                    <a:pt x="107070" y="35605"/>
                  </a:cubicBezTo>
                  <a:cubicBezTo>
                    <a:pt x="102763" y="35605"/>
                    <a:pt x="98331" y="35238"/>
                    <a:pt x="94024" y="34642"/>
                  </a:cubicBezTo>
                  <a:cubicBezTo>
                    <a:pt x="91618" y="34123"/>
                    <a:pt x="89529" y="33445"/>
                    <a:pt x="87438" y="32629"/>
                  </a:cubicBezTo>
                  <a:cubicBezTo>
                    <a:pt x="83512" y="30469"/>
                    <a:pt x="79650" y="27886"/>
                    <a:pt x="75914" y="25410"/>
                  </a:cubicBezTo>
                  <a:lnTo>
                    <a:pt x="75091" y="24891"/>
                  </a:lnTo>
                  <a:cubicBezTo>
                    <a:pt x="72431" y="23181"/>
                    <a:pt x="69961" y="21085"/>
                    <a:pt x="67555" y="19027"/>
                  </a:cubicBezTo>
                  <a:cubicBezTo>
                    <a:pt x="65782" y="17602"/>
                    <a:pt x="64072" y="16120"/>
                    <a:pt x="62299" y="14765"/>
                  </a:cubicBezTo>
                  <a:cubicBezTo>
                    <a:pt x="58309" y="11814"/>
                    <a:pt x="54510" y="9338"/>
                    <a:pt x="50774" y="7350"/>
                  </a:cubicBezTo>
                  <a:cubicBezTo>
                    <a:pt x="48114" y="5836"/>
                    <a:pt x="44821" y="4133"/>
                    <a:pt x="41276" y="2645"/>
                  </a:cubicBezTo>
                  <a:cubicBezTo>
                    <a:pt x="38489" y="1442"/>
                    <a:pt x="35513" y="853"/>
                    <a:pt x="32726" y="346"/>
                  </a:cubicBezTo>
                  <a:lnTo>
                    <a:pt x="32093" y="194"/>
                  </a:lnTo>
                  <a:lnTo>
                    <a:pt x="31397" y="105"/>
                  </a:lnTo>
                  <a:lnTo>
                    <a:pt x="31397" y="105"/>
                  </a:lnTo>
                  <a:lnTo>
                    <a:pt x="32664" y="346"/>
                  </a:lnTo>
                  <a:cubicBezTo>
                    <a:pt x="30130" y="-110"/>
                    <a:pt x="27154" y="-547"/>
                    <a:pt x="23925" y="-547"/>
                  </a:cubicBezTo>
                  <a:close/>
                </a:path>
              </a:pathLst>
            </a:custGeom>
            <a:solidFill>
              <a:srgbClr val="524A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3" name="Freeform: Shape 21">
              <a:extLst>
                <a:ext uri="{FF2B5EF4-FFF2-40B4-BE49-F238E27FC236}">
                  <a16:creationId xmlns:a16="http://schemas.microsoft.com/office/drawing/2014/main" id="{D01A5F73-2C20-4D61-A5CD-BF55A6930892}"/>
                </a:ext>
              </a:extLst>
            </p:cNvPr>
            <p:cNvSpPr/>
            <p:nvPr/>
          </p:nvSpPr>
          <p:spPr>
            <a:xfrm>
              <a:off x="8546631" y="3878188"/>
              <a:ext cx="101331" cy="56991"/>
            </a:xfrm>
            <a:custGeom>
              <a:avLst/>
              <a:gdLst>
                <a:gd name="connsiteX0" fmla="*/ 17258 w 101331"/>
                <a:gd name="connsiteY0" fmla="*/ -547 h 56991"/>
                <a:gd name="connsiteX1" fmla="*/ 8202 w 101331"/>
                <a:gd name="connsiteY1" fmla="*/ 1752 h 56991"/>
                <a:gd name="connsiteX2" fmla="*/ 1363 w 101331"/>
                <a:gd name="connsiteY2" fmla="*/ 8394 h 56991"/>
                <a:gd name="connsiteX3" fmla="*/ -537 w 101331"/>
                <a:gd name="connsiteY3" fmla="*/ 12808 h 56991"/>
                <a:gd name="connsiteX4" fmla="*/ -1170 w 101331"/>
                <a:gd name="connsiteY4" fmla="*/ 16911 h 56991"/>
                <a:gd name="connsiteX5" fmla="*/ -726 w 101331"/>
                <a:gd name="connsiteY5" fmla="*/ 21249 h 56991"/>
                <a:gd name="connsiteX6" fmla="*/ 1110 w 101331"/>
                <a:gd name="connsiteY6" fmla="*/ 26366 h 56991"/>
                <a:gd name="connsiteX7" fmla="*/ 1996 w 101331"/>
                <a:gd name="connsiteY7" fmla="*/ 28316 h 56991"/>
                <a:gd name="connsiteX8" fmla="*/ 5543 w 101331"/>
                <a:gd name="connsiteY8" fmla="*/ 33268 h 56991"/>
                <a:gd name="connsiteX9" fmla="*/ 10419 w 101331"/>
                <a:gd name="connsiteY9" fmla="*/ 38303 h 56991"/>
                <a:gd name="connsiteX10" fmla="*/ 39041 w 101331"/>
                <a:gd name="connsiteY10" fmla="*/ 53753 h 56991"/>
                <a:gd name="connsiteX11" fmla="*/ 58735 w 101331"/>
                <a:gd name="connsiteY11" fmla="*/ 56445 h 56991"/>
                <a:gd name="connsiteX12" fmla="*/ 72730 w 101331"/>
                <a:gd name="connsiteY12" fmla="*/ 54589 h 56991"/>
                <a:gd name="connsiteX13" fmla="*/ 83558 w 101331"/>
                <a:gd name="connsiteY13" fmla="*/ 50385 h 56991"/>
                <a:gd name="connsiteX14" fmla="*/ 93183 w 101331"/>
                <a:gd name="connsiteY14" fmla="*/ 43970 h 56991"/>
                <a:gd name="connsiteX15" fmla="*/ 98946 w 101331"/>
                <a:gd name="connsiteY15" fmla="*/ 35649 h 56991"/>
                <a:gd name="connsiteX16" fmla="*/ 100149 w 101331"/>
                <a:gd name="connsiteY16" fmla="*/ 30127 h 56991"/>
                <a:gd name="connsiteX17" fmla="*/ 98250 w 101331"/>
                <a:gd name="connsiteY17" fmla="*/ 22585 h 56991"/>
                <a:gd name="connsiteX18" fmla="*/ 92804 w 101331"/>
                <a:gd name="connsiteY18" fmla="*/ 16911 h 56991"/>
                <a:gd name="connsiteX19" fmla="*/ 87168 w 101331"/>
                <a:gd name="connsiteY19" fmla="*/ 14264 h 56991"/>
                <a:gd name="connsiteX20" fmla="*/ 83875 w 101331"/>
                <a:gd name="connsiteY20" fmla="*/ 13422 h 56991"/>
                <a:gd name="connsiteX21" fmla="*/ 78999 w 101331"/>
                <a:gd name="connsiteY21" fmla="*/ 12726 h 56991"/>
                <a:gd name="connsiteX22" fmla="*/ 77733 w 101331"/>
                <a:gd name="connsiteY22" fmla="*/ 12681 h 56991"/>
                <a:gd name="connsiteX23" fmla="*/ 61394 w 101331"/>
                <a:gd name="connsiteY23" fmla="*/ 15810 h 56991"/>
                <a:gd name="connsiteX24" fmla="*/ 49616 w 101331"/>
                <a:gd name="connsiteY24" fmla="*/ 18393 h 56991"/>
                <a:gd name="connsiteX25" fmla="*/ 47970 w 101331"/>
                <a:gd name="connsiteY25" fmla="*/ 16215 h 56991"/>
                <a:gd name="connsiteX26" fmla="*/ 44930 w 101331"/>
                <a:gd name="connsiteY26" fmla="*/ 12168 h 56991"/>
                <a:gd name="connsiteX27" fmla="*/ 39358 w 101331"/>
                <a:gd name="connsiteY27" fmla="*/ 7546 h 56991"/>
                <a:gd name="connsiteX28" fmla="*/ 24856 w 101331"/>
                <a:gd name="connsiteY28" fmla="*/ 561 h 56991"/>
                <a:gd name="connsiteX29" fmla="*/ 17258 w 101331"/>
                <a:gd name="connsiteY29" fmla="*/ -547 h 56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1331" h="56991">
                  <a:moveTo>
                    <a:pt x="17258" y="-547"/>
                  </a:moveTo>
                  <a:cubicBezTo>
                    <a:pt x="14091" y="-547"/>
                    <a:pt x="10989" y="131"/>
                    <a:pt x="8202" y="1752"/>
                  </a:cubicBezTo>
                  <a:cubicBezTo>
                    <a:pt x="5353" y="3354"/>
                    <a:pt x="2819" y="5595"/>
                    <a:pt x="1363" y="8394"/>
                  </a:cubicBezTo>
                  <a:cubicBezTo>
                    <a:pt x="540" y="9933"/>
                    <a:pt x="-157" y="11187"/>
                    <a:pt x="-537" y="12808"/>
                  </a:cubicBezTo>
                  <a:cubicBezTo>
                    <a:pt x="-980" y="14119"/>
                    <a:pt x="-1170" y="15518"/>
                    <a:pt x="-1170" y="16911"/>
                  </a:cubicBezTo>
                  <a:cubicBezTo>
                    <a:pt x="-1043" y="18393"/>
                    <a:pt x="-853" y="19767"/>
                    <a:pt x="-726" y="21249"/>
                  </a:cubicBezTo>
                  <a:cubicBezTo>
                    <a:pt x="-600" y="22934"/>
                    <a:pt x="476" y="24972"/>
                    <a:pt x="1110" y="26366"/>
                  </a:cubicBezTo>
                  <a:cubicBezTo>
                    <a:pt x="1363" y="27062"/>
                    <a:pt x="1680" y="27620"/>
                    <a:pt x="1996" y="28316"/>
                  </a:cubicBezTo>
                  <a:cubicBezTo>
                    <a:pt x="2946" y="30064"/>
                    <a:pt x="4339" y="31666"/>
                    <a:pt x="5543" y="33268"/>
                  </a:cubicBezTo>
                  <a:cubicBezTo>
                    <a:pt x="6999" y="35155"/>
                    <a:pt x="8519" y="36782"/>
                    <a:pt x="10419" y="38303"/>
                  </a:cubicBezTo>
                  <a:cubicBezTo>
                    <a:pt x="18587" y="45167"/>
                    <a:pt x="28276" y="51024"/>
                    <a:pt x="39041" y="53753"/>
                  </a:cubicBezTo>
                  <a:cubicBezTo>
                    <a:pt x="45437" y="55356"/>
                    <a:pt x="52086" y="56445"/>
                    <a:pt x="58735" y="56445"/>
                  </a:cubicBezTo>
                  <a:cubicBezTo>
                    <a:pt x="63485" y="56445"/>
                    <a:pt x="68171" y="55888"/>
                    <a:pt x="72730" y="54589"/>
                  </a:cubicBezTo>
                  <a:cubicBezTo>
                    <a:pt x="76466" y="53545"/>
                    <a:pt x="80139" y="52069"/>
                    <a:pt x="83558" y="50385"/>
                  </a:cubicBezTo>
                  <a:cubicBezTo>
                    <a:pt x="87041" y="48726"/>
                    <a:pt x="90334" y="46541"/>
                    <a:pt x="93183" y="43970"/>
                  </a:cubicBezTo>
                  <a:cubicBezTo>
                    <a:pt x="95717" y="41589"/>
                    <a:pt x="97679" y="38878"/>
                    <a:pt x="98946" y="35649"/>
                  </a:cubicBezTo>
                  <a:cubicBezTo>
                    <a:pt x="99706" y="33901"/>
                    <a:pt x="100086" y="32014"/>
                    <a:pt x="100149" y="30127"/>
                  </a:cubicBezTo>
                  <a:cubicBezTo>
                    <a:pt x="100276" y="28088"/>
                    <a:pt x="99452" y="24333"/>
                    <a:pt x="98250" y="22585"/>
                  </a:cubicBezTo>
                  <a:cubicBezTo>
                    <a:pt x="96730" y="20261"/>
                    <a:pt x="95273" y="18456"/>
                    <a:pt x="92804" y="16911"/>
                  </a:cubicBezTo>
                  <a:cubicBezTo>
                    <a:pt x="91094" y="15810"/>
                    <a:pt x="89067" y="15024"/>
                    <a:pt x="87168" y="14264"/>
                  </a:cubicBezTo>
                  <a:cubicBezTo>
                    <a:pt x="86091" y="13834"/>
                    <a:pt x="85014" y="13650"/>
                    <a:pt x="83875" y="13422"/>
                  </a:cubicBezTo>
                  <a:cubicBezTo>
                    <a:pt x="82292" y="13137"/>
                    <a:pt x="80645" y="12865"/>
                    <a:pt x="78999" y="12726"/>
                  </a:cubicBezTo>
                  <a:cubicBezTo>
                    <a:pt x="78556" y="12700"/>
                    <a:pt x="78176" y="12681"/>
                    <a:pt x="77733" y="12681"/>
                  </a:cubicBezTo>
                  <a:cubicBezTo>
                    <a:pt x="72097" y="12681"/>
                    <a:pt x="66651" y="14372"/>
                    <a:pt x="61394" y="15810"/>
                  </a:cubicBezTo>
                  <a:cubicBezTo>
                    <a:pt x="57532" y="16854"/>
                    <a:pt x="53542" y="17760"/>
                    <a:pt x="49616" y="18393"/>
                  </a:cubicBezTo>
                  <a:cubicBezTo>
                    <a:pt x="49110" y="17678"/>
                    <a:pt x="48603" y="16911"/>
                    <a:pt x="47970" y="16215"/>
                  </a:cubicBezTo>
                  <a:cubicBezTo>
                    <a:pt x="47020" y="14822"/>
                    <a:pt x="46007" y="13486"/>
                    <a:pt x="44930" y="12168"/>
                  </a:cubicBezTo>
                  <a:cubicBezTo>
                    <a:pt x="43474" y="10357"/>
                    <a:pt x="41321" y="8882"/>
                    <a:pt x="39358" y="7546"/>
                  </a:cubicBezTo>
                  <a:cubicBezTo>
                    <a:pt x="34862" y="4690"/>
                    <a:pt x="30049" y="2036"/>
                    <a:pt x="24856" y="561"/>
                  </a:cubicBezTo>
                  <a:cubicBezTo>
                    <a:pt x="22387" y="-135"/>
                    <a:pt x="19854" y="-547"/>
                    <a:pt x="17258" y="-547"/>
                  </a:cubicBezTo>
                  <a:close/>
                </a:path>
              </a:pathLst>
            </a:custGeom>
            <a:solidFill>
              <a:srgbClr val="FB67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4" name="Freeform: Shape 22">
              <a:extLst>
                <a:ext uri="{FF2B5EF4-FFF2-40B4-BE49-F238E27FC236}">
                  <a16:creationId xmlns:a16="http://schemas.microsoft.com/office/drawing/2014/main" id="{6B87388A-5AAE-42E0-B504-15A85670CB57}"/>
                </a:ext>
              </a:extLst>
            </p:cNvPr>
            <p:cNvSpPr/>
            <p:nvPr/>
          </p:nvSpPr>
          <p:spPr>
            <a:xfrm>
              <a:off x="7812073" y="3067624"/>
              <a:ext cx="1640088" cy="1361472"/>
            </a:xfrm>
            <a:custGeom>
              <a:avLst/>
              <a:gdLst>
                <a:gd name="connsiteX0" fmla="*/ 1044374 w 1640088"/>
                <a:gd name="connsiteY0" fmla="*/ 169707 h 1361472"/>
                <a:gd name="connsiteX1" fmla="*/ 1044374 w 1640088"/>
                <a:gd name="connsiteY1" fmla="*/ 169707 h 1361472"/>
                <a:gd name="connsiteX2" fmla="*/ 1042031 w 1640088"/>
                <a:gd name="connsiteY2" fmla="*/ 177097 h 1361472"/>
                <a:gd name="connsiteX3" fmla="*/ 1032912 w 1640088"/>
                <a:gd name="connsiteY3" fmla="*/ 194232 h 1361472"/>
                <a:gd name="connsiteX4" fmla="*/ 1025693 w 1640088"/>
                <a:gd name="connsiteY4" fmla="*/ 202623 h 1361472"/>
                <a:gd name="connsiteX5" fmla="*/ 1024174 w 1640088"/>
                <a:gd name="connsiteY5" fmla="*/ 203661 h 1361472"/>
                <a:gd name="connsiteX6" fmla="*/ 1025440 w 1640088"/>
                <a:gd name="connsiteY6" fmla="*/ 199659 h 1361472"/>
                <a:gd name="connsiteX7" fmla="*/ 1031836 w 1640088"/>
                <a:gd name="connsiteY7" fmla="*/ 187248 h 1361472"/>
                <a:gd name="connsiteX8" fmla="*/ 1039688 w 1640088"/>
                <a:gd name="connsiteY8" fmla="*/ 175691 h 1361472"/>
                <a:gd name="connsiteX9" fmla="*/ 1044374 w 1640088"/>
                <a:gd name="connsiteY9" fmla="*/ 169707 h 1361472"/>
                <a:gd name="connsiteX10" fmla="*/ 1024047 w 1640088"/>
                <a:gd name="connsiteY10" fmla="*/ 204244 h 1361472"/>
                <a:gd name="connsiteX11" fmla="*/ 1024743 w 1640088"/>
                <a:gd name="connsiteY11" fmla="*/ 204301 h 1361472"/>
                <a:gd name="connsiteX12" fmla="*/ 1024047 w 1640088"/>
                <a:gd name="connsiteY12" fmla="*/ 204244 h 1361472"/>
                <a:gd name="connsiteX13" fmla="*/ 741874 w 1640088"/>
                <a:gd name="connsiteY13" fmla="*/ 240446 h 1361472"/>
                <a:gd name="connsiteX14" fmla="*/ 741051 w 1640088"/>
                <a:gd name="connsiteY14" fmla="*/ 240820 h 1361472"/>
                <a:gd name="connsiteX15" fmla="*/ 741051 w 1640088"/>
                <a:gd name="connsiteY15" fmla="*/ 240820 h 1361472"/>
                <a:gd name="connsiteX16" fmla="*/ 741874 w 1640088"/>
                <a:gd name="connsiteY16" fmla="*/ 240446 h 1361472"/>
                <a:gd name="connsiteX17" fmla="*/ 737821 w 1640088"/>
                <a:gd name="connsiteY17" fmla="*/ 239762 h 1361472"/>
                <a:gd name="connsiteX18" fmla="*/ 738581 w 1640088"/>
                <a:gd name="connsiteY18" fmla="*/ 241358 h 1361472"/>
                <a:gd name="connsiteX19" fmla="*/ 737821 w 1640088"/>
                <a:gd name="connsiteY19" fmla="*/ 239762 h 1361472"/>
                <a:gd name="connsiteX20" fmla="*/ 755425 w 1640088"/>
                <a:gd name="connsiteY20" fmla="*/ 180276 h 1361472"/>
                <a:gd name="connsiteX21" fmla="*/ 755299 w 1640088"/>
                <a:gd name="connsiteY21" fmla="*/ 182948 h 1361472"/>
                <a:gd name="connsiteX22" fmla="*/ 754286 w 1640088"/>
                <a:gd name="connsiteY22" fmla="*/ 198583 h 1361472"/>
                <a:gd name="connsiteX23" fmla="*/ 752829 w 1640088"/>
                <a:gd name="connsiteY23" fmla="*/ 208315 h 1361472"/>
                <a:gd name="connsiteX24" fmla="*/ 751499 w 1640088"/>
                <a:gd name="connsiteY24" fmla="*/ 216086 h 1361472"/>
                <a:gd name="connsiteX25" fmla="*/ 747636 w 1640088"/>
                <a:gd name="connsiteY25" fmla="*/ 229675 h 1361472"/>
                <a:gd name="connsiteX26" fmla="*/ 742887 w 1640088"/>
                <a:gd name="connsiteY26" fmla="*/ 238832 h 1361472"/>
                <a:gd name="connsiteX27" fmla="*/ 741304 w 1640088"/>
                <a:gd name="connsiteY27" fmla="*/ 240446 h 1361472"/>
                <a:gd name="connsiteX28" fmla="*/ 739911 w 1640088"/>
                <a:gd name="connsiteY28" fmla="*/ 241358 h 1361472"/>
                <a:gd name="connsiteX29" fmla="*/ 738897 w 1640088"/>
                <a:gd name="connsiteY29" fmla="*/ 241706 h 1361472"/>
                <a:gd name="connsiteX30" fmla="*/ 738581 w 1640088"/>
                <a:gd name="connsiteY30" fmla="*/ 240795 h 1361472"/>
                <a:gd name="connsiteX31" fmla="*/ 738454 w 1640088"/>
                <a:gd name="connsiteY31" fmla="*/ 231936 h 1361472"/>
                <a:gd name="connsiteX32" fmla="*/ 741684 w 1640088"/>
                <a:gd name="connsiteY32" fmla="*/ 215155 h 1361472"/>
                <a:gd name="connsiteX33" fmla="*/ 747826 w 1640088"/>
                <a:gd name="connsiteY33" fmla="*/ 195556 h 1361472"/>
                <a:gd name="connsiteX34" fmla="*/ 752449 w 1640088"/>
                <a:gd name="connsiteY34" fmla="*/ 185405 h 1361472"/>
                <a:gd name="connsiteX35" fmla="*/ 755425 w 1640088"/>
                <a:gd name="connsiteY35" fmla="*/ 180276 h 1361472"/>
                <a:gd name="connsiteX36" fmla="*/ 737441 w 1640088"/>
                <a:gd name="connsiteY36" fmla="*/ 241029 h 1361472"/>
                <a:gd name="connsiteX37" fmla="*/ 738581 w 1640088"/>
                <a:gd name="connsiteY37" fmla="*/ 241795 h 1361472"/>
                <a:gd name="connsiteX38" fmla="*/ 738518 w 1640088"/>
                <a:gd name="connsiteY38" fmla="*/ 241878 h 1361472"/>
                <a:gd name="connsiteX39" fmla="*/ 737441 w 1640088"/>
                <a:gd name="connsiteY39" fmla="*/ 241029 h 1361472"/>
                <a:gd name="connsiteX40" fmla="*/ 1252964 w 1640088"/>
                <a:gd name="connsiteY40" fmla="*/ 397092 h 1361472"/>
                <a:gd name="connsiteX41" fmla="*/ 1250938 w 1640088"/>
                <a:gd name="connsiteY41" fmla="*/ 398067 h 1361472"/>
                <a:gd name="connsiteX42" fmla="*/ 1250938 w 1640088"/>
                <a:gd name="connsiteY42" fmla="*/ 398067 h 1361472"/>
                <a:gd name="connsiteX43" fmla="*/ 1252964 w 1640088"/>
                <a:gd name="connsiteY43" fmla="*/ 397092 h 1361472"/>
                <a:gd name="connsiteX44" fmla="*/ 1263160 w 1640088"/>
                <a:gd name="connsiteY44" fmla="*/ 387872 h 1361472"/>
                <a:gd name="connsiteX45" fmla="*/ 1263160 w 1640088"/>
                <a:gd name="connsiteY45" fmla="*/ 387872 h 1361472"/>
                <a:gd name="connsiteX46" fmla="*/ 1257207 w 1640088"/>
                <a:gd name="connsiteY46" fmla="*/ 393925 h 1361472"/>
                <a:gd name="connsiteX47" fmla="*/ 1250812 w 1640088"/>
                <a:gd name="connsiteY47" fmla="*/ 398111 h 1361472"/>
                <a:gd name="connsiteX48" fmla="*/ 1250812 w 1640088"/>
                <a:gd name="connsiteY48" fmla="*/ 398111 h 1361472"/>
                <a:gd name="connsiteX49" fmla="*/ 1249862 w 1640088"/>
                <a:gd name="connsiteY49" fmla="*/ 398504 h 1361472"/>
                <a:gd name="connsiteX50" fmla="*/ 1250558 w 1640088"/>
                <a:gd name="connsiteY50" fmla="*/ 397300 h 1361472"/>
                <a:gd name="connsiteX51" fmla="*/ 1252901 w 1640088"/>
                <a:gd name="connsiteY51" fmla="*/ 394685 h 1361472"/>
                <a:gd name="connsiteX52" fmla="*/ 1263160 w 1640088"/>
                <a:gd name="connsiteY52" fmla="*/ 387872 h 1361472"/>
                <a:gd name="connsiteX53" fmla="*/ 1250938 w 1640088"/>
                <a:gd name="connsiteY53" fmla="*/ 398434 h 1361472"/>
                <a:gd name="connsiteX54" fmla="*/ 1249862 w 1640088"/>
                <a:gd name="connsiteY54" fmla="*/ 398649 h 1361472"/>
                <a:gd name="connsiteX55" fmla="*/ 1250938 w 1640088"/>
                <a:gd name="connsiteY55" fmla="*/ 398434 h 1361472"/>
                <a:gd name="connsiteX56" fmla="*/ 1249545 w 1640088"/>
                <a:gd name="connsiteY56" fmla="*/ 398935 h 1361472"/>
                <a:gd name="connsiteX57" fmla="*/ 1249925 w 1640088"/>
                <a:gd name="connsiteY57" fmla="*/ 398998 h 1361472"/>
                <a:gd name="connsiteX58" fmla="*/ 1249481 w 1640088"/>
                <a:gd name="connsiteY58" fmla="*/ 398935 h 1361472"/>
                <a:gd name="connsiteX59" fmla="*/ 430572 w 1640088"/>
                <a:gd name="connsiteY59" fmla="*/ 445566 h 1361472"/>
                <a:gd name="connsiteX60" fmla="*/ 430572 w 1640088"/>
                <a:gd name="connsiteY60" fmla="*/ 445566 h 1361472"/>
                <a:gd name="connsiteX61" fmla="*/ 430065 w 1640088"/>
                <a:gd name="connsiteY61" fmla="*/ 446294 h 1361472"/>
                <a:gd name="connsiteX62" fmla="*/ 430572 w 1640088"/>
                <a:gd name="connsiteY62" fmla="*/ 445566 h 1361472"/>
                <a:gd name="connsiteX63" fmla="*/ 752956 w 1640088"/>
                <a:gd name="connsiteY63" fmla="*/ 511867 h 1361472"/>
                <a:gd name="connsiteX64" fmla="*/ 753526 w 1640088"/>
                <a:gd name="connsiteY64" fmla="*/ 512304 h 1361472"/>
                <a:gd name="connsiteX65" fmla="*/ 752956 w 1640088"/>
                <a:gd name="connsiteY65" fmla="*/ 511867 h 1361472"/>
                <a:gd name="connsiteX66" fmla="*/ 751689 w 1640088"/>
                <a:gd name="connsiteY66" fmla="*/ 522309 h 1361472"/>
                <a:gd name="connsiteX67" fmla="*/ 751689 w 1640088"/>
                <a:gd name="connsiteY67" fmla="*/ 522309 h 1361472"/>
                <a:gd name="connsiteX68" fmla="*/ 749663 w 1640088"/>
                <a:gd name="connsiteY68" fmla="*/ 529376 h 1361472"/>
                <a:gd name="connsiteX69" fmla="*/ 751309 w 1640088"/>
                <a:gd name="connsiteY69" fmla="*/ 523227 h 1361472"/>
                <a:gd name="connsiteX70" fmla="*/ 751689 w 1640088"/>
                <a:gd name="connsiteY70" fmla="*/ 522309 h 1361472"/>
                <a:gd name="connsiteX71" fmla="*/ 900311 w 1640088"/>
                <a:gd name="connsiteY71" fmla="*/ 541617 h 1361472"/>
                <a:gd name="connsiteX72" fmla="*/ 900311 w 1640088"/>
                <a:gd name="connsiteY72" fmla="*/ 541617 h 1361472"/>
                <a:gd name="connsiteX73" fmla="*/ 896322 w 1640088"/>
                <a:gd name="connsiteY73" fmla="*/ 555225 h 1361472"/>
                <a:gd name="connsiteX74" fmla="*/ 895815 w 1640088"/>
                <a:gd name="connsiteY74" fmla="*/ 556264 h 1361472"/>
                <a:gd name="connsiteX75" fmla="*/ 898602 w 1640088"/>
                <a:gd name="connsiteY75" fmla="*/ 545144 h 1361472"/>
                <a:gd name="connsiteX76" fmla="*/ 900311 w 1640088"/>
                <a:gd name="connsiteY76" fmla="*/ 541617 h 1361472"/>
                <a:gd name="connsiteX77" fmla="*/ 1023224 w 1640088"/>
                <a:gd name="connsiteY77" fmla="*/ 600534 h 1361472"/>
                <a:gd name="connsiteX78" fmla="*/ 1023477 w 1640088"/>
                <a:gd name="connsiteY78" fmla="*/ 600591 h 1361472"/>
                <a:gd name="connsiteX79" fmla="*/ 1023224 w 1640088"/>
                <a:gd name="connsiteY79" fmla="*/ 600534 h 1361472"/>
                <a:gd name="connsiteX80" fmla="*/ 1024110 w 1640088"/>
                <a:gd name="connsiteY80" fmla="*/ 600591 h 1361472"/>
                <a:gd name="connsiteX81" fmla="*/ 1024174 w 1640088"/>
                <a:gd name="connsiteY81" fmla="*/ 600654 h 1361472"/>
                <a:gd name="connsiteX82" fmla="*/ 1024110 w 1640088"/>
                <a:gd name="connsiteY82" fmla="*/ 600654 h 1361472"/>
                <a:gd name="connsiteX83" fmla="*/ 1024110 w 1640088"/>
                <a:gd name="connsiteY83" fmla="*/ 600591 h 1361472"/>
                <a:gd name="connsiteX84" fmla="*/ 1026136 w 1640088"/>
                <a:gd name="connsiteY84" fmla="*/ 600306 h 1361472"/>
                <a:gd name="connsiteX85" fmla="*/ 1025187 w 1640088"/>
                <a:gd name="connsiteY85" fmla="*/ 600736 h 1361472"/>
                <a:gd name="connsiteX86" fmla="*/ 1025187 w 1640088"/>
                <a:gd name="connsiteY86" fmla="*/ 600654 h 1361472"/>
                <a:gd name="connsiteX87" fmla="*/ 1026136 w 1640088"/>
                <a:gd name="connsiteY87" fmla="*/ 600306 h 1361472"/>
                <a:gd name="connsiteX88" fmla="*/ 1023541 w 1640088"/>
                <a:gd name="connsiteY88" fmla="*/ 601091 h 1361472"/>
                <a:gd name="connsiteX89" fmla="*/ 1023541 w 1640088"/>
                <a:gd name="connsiteY89" fmla="*/ 601091 h 1361472"/>
                <a:gd name="connsiteX90" fmla="*/ 1023350 w 1640088"/>
                <a:gd name="connsiteY90" fmla="*/ 601148 h 1361472"/>
                <a:gd name="connsiteX91" fmla="*/ 1023541 w 1640088"/>
                <a:gd name="connsiteY91" fmla="*/ 601091 h 1361472"/>
                <a:gd name="connsiteX92" fmla="*/ 1446737 w 1640088"/>
                <a:gd name="connsiteY92" fmla="*/ 584892 h 1361472"/>
                <a:gd name="connsiteX93" fmla="*/ 1433249 w 1640088"/>
                <a:gd name="connsiteY93" fmla="*/ 595601 h 1361472"/>
                <a:gd name="connsiteX94" fmla="*/ 1423940 w 1640088"/>
                <a:gd name="connsiteY94" fmla="*/ 602003 h 1361472"/>
                <a:gd name="connsiteX95" fmla="*/ 1405893 w 1640088"/>
                <a:gd name="connsiteY95" fmla="*/ 612356 h 1361472"/>
                <a:gd name="connsiteX96" fmla="*/ 1395634 w 1640088"/>
                <a:gd name="connsiteY96" fmla="*/ 615820 h 1361472"/>
                <a:gd name="connsiteX97" fmla="*/ 1391518 w 1640088"/>
                <a:gd name="connsiteY97" fmla="*/ 616105 h 1361472"/>
                <a:gd name="connsiteX98" fmla="*/ 1390378 w 1640088"/>
                <a:gd name="connsiteY98" fmla="*/ 615757 h 1361472"/>
                <a:gd name="connsiteX99" fmla="*/ 1386959 w 1640088"/>
                <a:gd name="connsiteY99" fmla="*/ 613826 h 1361472"/>
                <a:gd name="connsiteX100" fmla="*/ 1386896 w 1640088"/>
                <a:gd name="connsiteY100" fmla="*/ 609893 h 1361472"/>
                <a:gd name="connsiteX101" fmla="*/ 1387275 w 1640088"/>
                <a:gd name="connsiteY101" fmla="*/ 608570 h 1361472"/>
                <a:gd name="connsiteX102" fmla="*/ 1389365 w 1640088"/>
                <a:gd name="connsiteY102" fmla="*/ 604631 h 1361472"/>
                <a:gd name="connsiteX103" fmla="*/ 1390189 w 1640088"/>
                <a:gd name="connsiteY103" fmla="*/ 603776 h 1361472"/>
                <a:gd name="connsiteX104" fmla="*/ 1405766 w 1640088"/>
                <a:gd name="connsiteY104" fmla="*/ 594670 h 1361472"/>
                <a:gd name="connsiteX105" fmla="*/ 1417671 w 1640088"/>
                <a:gd name="connsiteY105" fmla="*/ 590440 h 1361472"/>
                <a:gd name="connsiteX106" fmla="*/ 1431475 w 1640088"/>
                <a:gd name="connsiteY106" fmla="*/ 587210 h 1361472"/>
                <a:gd name="connsiteX107" fmla="*/ 1445850 w 1640088"/>
                <a:gd name="connsiteY107" fmla="*/ 584950 h 1361472"/>
                <a:gd name="connsiteX108" fmla="*/ 1446737 w 1640088"/>
                <a:gd name="connsiteY108" fmla="*/ 584892 h 1361472"/>
                <a:gd name="connsiteX109" fmla="*/ 1023541 w 1640088"/>
                <a:gd name="connsiteY109" fmla="*/ 601667 h 1361472"/>
                <a:gd name="connsiteX110" fmla="*/ 1023477 w 1640088"/>
                <a:gd name="connsiteY110" fmla="*/ 602351 h 1361472"/>
                <a:gd name="connsiteX111" fmla="*/ 1021577 w 1640088"/>
                <a:gd name="connsiteY111" fmla="*/ 609893 h 1361472"/>
                <a:gd name="connsiteX112" fmla="*/ 1006886 w 1640088"/>
                <a:gd name="connsiteY112" fmla="*/ 637028 h 1361472"/>
                <a:gd name="connsiteX113" fmla="*/ 1004986 w 1640088"/>
                <a:gd name="connsiteY113" fmla="*/ 639497 h 1361472"/>
                <a:gd name="connsiteX114" fmla="*/ 1010116 w 1640088"/>
                <a:gd name="connsiteY114" fmla="*/ 620601 h 1361472"/>
                <a:gd name="connsiteX115" fmla="*/ 1016891 w 1640088"/>
                <a:gd name="connsiteY115" fmla="*/ 608626 h 1361472"/>
                <a:gd name="connsiteX116" fmla="*/ 1023160 w 1640088"/>
                <a:gd name="connsiteY116" fmla="*/ 601857 h 1361472"/>
                <a:gd name="connsiteX117" fmla="*/ 1023541 w 1640088"/>
                <a:gd name="connsiteY117" fmla="*/ 601667 h 1361472"/>
                <a:gd name="connsiteX118" fmla="*/ 1146833 w 1640088"/>
                <a:gd name="connsiteY118" fmla="*/ 677403 h 1361472"/>
                <a:gd name="connsiteX119" fmla="*/ 1147846 w 1640088"/>
                <a:gd name="connsiteY119" fmla="*/ 677840 h 1361472"/>
                <a:gd name="connsiteX120" fmla="*/ 1146833 w 1640088"/>
                <a:gd name="connsiteY120" fmla="*/ 677403 h 1361472"/>
                <a:gd name="connsiteX121" fmla="*/ 1137588 w 1640088"/>
                <a:gd name="connsiteY121" fmla="*/ 684179 h 1361472"/>
                <a:gd name="connsiteX122" fmla="*/ 1137588 w 1640088"/>
                <a:gd name="connsiteY122" fmla="*/ 684179 h 1361472"/>
                <a:gd name="connsiteX123" fmla="*/ 1135308 w 1640088"/>
                <a:gd name="connsiteY123" fmla="*/ 687820 h 1361472"/>
                <a:gd name="connsiteX124" fmla="*/ 1137398 w 1640088"/>
                <a:gd name="connsiteY124" fmla="*/ 684445 h 1361472"/>
                <a:gd name="connsiteX125" fmla="*/ 1137588 w 1640088"/>
                <a:gd name="connsiteY125" fmla="*/ 684179 h 1361472"/>
                <a:gd name="connsiteX126" fmla="*/ 408978 w 1640088"/>
                <a:gd name="connsiteY126" fmla="*/ 707856 h 1361472"/>
                <a:gd name="connsiteX127" fmla="*/ 408978 w 1640088"/>
                <a:gd name="connsiteY127" fmla="*/ 707913 h 1361472"/>
                <a:gd name="connsiteX128" fmla="*/ 407585 w 1640088"/>
                <a:gd name="connsiteY128" fmla="*/ 708122 h 1361472"/>
                <a:gd name="connsiteX129" fmla="*/ 408978 w 1640088"/>
                <a:gd name="connsiteY129" fmla="*/ 707856 h 1361472"/>
                <a:gd name="connsiteX130" fmla="*/ 409865 w 1640088"/>
                <a:gd name="connsiteY130" fmla="*/ 707792 h 1361472"/>
                <a:gd name="connsiteX131" fmla="*/ 411384 w 1640088"/>
                <a:gd name="connsiteY131" fmla="*/ 708204 h 1361472"/>
                <a:gd name="connsiteX132" fmla="*/ 414804 w 1640088"/>
                <a:gd name="connsiteY132" fmla="*/ 709964 h 1361472"/>
                <a:gd name="connsiteX133" fmla="*/ 425062 w 1640088"/>
                <a:gd name="connsiteY133" fmla="*/ 720033 h 1361472"/>
                <a:gd name="connsiteX134" fmla="*/ 434751 w 1640088"/>
                <a:gd name="connsiteY134" fmla="*/ 733496 h 1361472"/>
                <a:gd name="connsiteX135" fmla="*/ 443110 w 1640088"/>
                <a:gd name="connsiteY135" fmla="*/ 748022 h 1361472"/>
                <a:gd name="connsiteX136" fmla="*/ 444060 w 1640088"/>
                <a:gd name="connsiteY136" fmla="*/ 750631 h 1361472"/>
                <a:gd name="connsiteX137" fmla="*/ 440640 w 1640088"/>
                <a:gd name="connsiteY137" fmla="*/ 751663 h 1361472"/>
                <a:gd name="connsiteX138" fmla="*/ 436081 w 1640088"/>
                <a:gd name="connsiteY138" fmla="*/ 751854 h 1361472"/>
                <a:gd name="connsiteX139" fmla="*/ 433611 w 1640088"/>
                <a:gd name="connsiteY139" fmla="*/ 751828 h 1361472"/>
                <a:gd name="connsiteX140" fmla="*/ 423289 w 1640088"/>
                <a:gd name="connsiteY140" fmla="*/ 749346 h 1361472"/>
                <a:gd name="connsiteX141" fmla="*/ 417780 w 1640088"/>
                <a:gd name="connsiteY141" fmla="*/ 746465 h 1361472"/>
                <a:gd name="connsiteX142" fmla="*/ 410941 w 1640088"/>
                <a:gd name="connsiteY142" fmla="*/ 740132 h 1361472"/>
                <a:gd name="connsiteX143" fmla="*/ 405938 w 1640088"/>
                <a:gd name="connsiteY143" fmla="*/ 732445 h 1361472"/>
                <a:gd name="connsiteX144" fmla="*/ 403279 w 1640088"/>
                <a:gd name="connsiteY144" fmla="*/ 724111 h 1361472"/>
                <a:gd name="connsiteX145" fmla="*/ 403152 w 1640088"/>
                <a:gd name="connsiteY145" fmla="*/ 720881 h 1361472"/>
                <a:gd name="connsiteX146" fmla="*/ 405115 w 1640088"/>
                <a:gd name="connsiteY146" fmla="*/ 712706 h 1361472"/>
                <a:gd name="connsiteX147" fmla="*/ 406002 w 1640088"/>
                <a:gd name="connsiteY147" fmla="*/ 711167 h 1361472"/>
                <a:gd name="connsiteX148" fmla="*/ 408408 w 1640088"/>
                <a:gd name="connsiteY148" fmla="*/ 708476 h 1361472"/>
                <a:gd name="connsiteX149" fmla="*/ 409105 w 1640088"/>
                <a:gd name="connsiteY149" fmla="*/ 708058 h 1361472"/>
                <a:gd name="connsiteX150" fmla="*/ 409865 w 1640088"/>
                <a:gd name="connsiteY150" fmla="*/ 707792 h 1361472"/>
                <a:gd name="connsiteX151" fmla="*/ 1514747 w 1640088"/>
                <a:gd name="connsiteY151" fmla="*/ 761067 h 1361472"/>
                <a:gd name="connsiteX152" fmla="*/ 1518420 w 1640088"/>
                <a:gd name="connsiteY152" fmla="*/ 761194 h 1361472"/>
                <a:gd name="connsiteX153" fmla="*/ 1519940 w 1640088"/>
                <a:gd name="connsiteY153" fmla="*/ 761403 h 1361472"/>
                <a:gd name="connsiteX154" fmla="*/ 1498852 w 1640088"/>
                <a:gd name="connsiteY154" fmla="*/ 773808 h 1361472"/>
                <a:gd name="connsiteX155" fmla="*/ 1470104 w 1640088"/>
                <a:gd name="connsiteY155" fmla="*/ 782407 h 1361472"/>
                <a:gd name="connsiteX156" fmla="*/ 1459148 w 1640088"/>
                <a:gd name="connsiteY156" fmla="*/ 783148 h 1361472"/>
                <a:gd name="connsiteX157" fmla="*/ 1454779 w 1640088"/>
                <a:gd name="connsiteY157" fmla="*/ 783047 h 1361472"/>
                <a:gd name="connsiteX158" fmla="*/ 1450790 w 1640088"/>
                <a:gd name="connsiteY158" fmla="*/ 782319 h 1361472"/>
                <a:gd name="connsiteX159" fmla="*/ 1450853 w 1640088"/>
                <a:gd name="connsiteY159" fmla="*/ 782198 h 1361472"/>
                <a:gd name="connsiteX160" fmla="*/ 1458262 w 1640088"/>
                <a:gd name="connsiteY160" fmla="*/ 774783 h 1361472"/>
                <a:gd name="connsiteX161" fmla="*/ 1464911 w 1640088"/>
                <a:gd name="connsiteY161" fmla="*/ 770350 h 1361472"/>
                <a:gd name="connsiteX162" fmla="*/ 1484731 w 1640088"/>
                <a:gd name="connsiteY162" fmla="*/ 765626 h 1361472"/>
                <a:gd name="connsiteX163" fmla="*/ 1500499 w 1640088"/>
                <a:gd name="connsiteY163" fmla="*/ 762517 h 1361472"/>
                <a:gd name="connsiteX164" fmla="*/ 1507401 w 1640088"/>
                <a:gd name="connsiteY164" fmla="*/ 761542 h 1361472"/>
                <a:gd name="connsiteX165" fmla="*/ 1514747 w 1640088"/>
                <a:gd name="connsiteY165" fmla="*/ 761067 h 1361472"/>
                <a:gd name="connsiteX166" fmla="*/ 1449966 w 1640088"/>
                <a:gd name="connsiteY166" fmla="*/ 783959 h 1361472"/>
                <a:gd name="connsiteX167" fmla="*/ 1450536 w 1640088"/>
                <a:gd name="connsiteY167" fmla="*/ 785162 h 1361472"/>
                <a:gd name="connsiteX168" fmla="*/ 1449966 w 1640088"/>
                <a:gd name="connsiteY168" fmla="*/ 783959 h 1361472"/>
                <a:gd name="connsiteX169" fmla="*/ 360282 w 1640088"/>
                <a:gd name="connsiteY169" fmla="*/ 825740 h 1361472"/>
                <a:gd name="connsiteX170" fmla="*/ 369906 w 1640088"/>
                <a:gd name="connsiteY170" fmla="*/ 828184 h 1361472"/>
                <a:gd name="connsiteX171" fmla="*/ 376619 w 1640088"/>
                <a:gd name="connsiteY171" fmla="*/ 831503 h 1361472"/>
                <a:gd name="connsiteX172" fmla="*/ 386941 w 1640088"/>
                <a:gd name="connsiteY172" fmla="*/ 841730 h 1361472"/>
                <a:gd name="connsiteX173" fmla="*/ 395870 w 1640088"/>
                <a:gd name="connsiteY173" fmla="*/ 855673 h 1361472"/>
                <a:gd name="connsiteX174" fmla="*/ 398783 w 1640088"/>
                <a:gd name="connsiteY174" fmla="*/ 862443 h 1361472"/>
                <a:gd name="connsiteX175" fmla="*/ 402329 w 1640088"/>
                <a:gd name="connsiteY175" fmla="*/ 875621 h 1361472"/>
                <a:gd name="connsiteX176" fmla="*/ 405621 w 1640088"/>
                <a:gd name="connsiteY176" fmla="*/ 891338 h 1361472"/>
                <a:gd name="connsiteX177" fmla="*/ 405621 w 1640088"/>
                <a:gd name="connsiteY177" fmla="*/ 891553 h 1361472"/>
                <a:gd name="connsiteX178" fmla="*/ 399733 w 1640088"/>
                <a:gd name="connsiteY178" fmla="*/ 894928 h 1361472"/>
                <a:gd name="connsiteX179" fmla="*/ 392831 w 1640088"/>
                <a:gd name="connsiteY179" fmla="*/ 897189 h 1361472"/>
                <a:gd name="connsiteX180" fmla="*/ 391248 w 1640088"/>
                <a:gd name="connsiteY180" fmla="*/ 897221 h 1361472"/>
                <a:gd name="connsiteX181" fmla="*/ 388967 w 1640088"/>
                <a:gd name="connsiteY181" fmla="*/ 897100 h 1361472"/>
                <a:gd name="connsiteX182" fmla="*/ 374909 w 1640088"/>
                <a:gd name="connsiteY182" fmla="*/ 893586 h 1361472"/>
                <a:gd name="connsiteX183" fmla="*/ 370414 w 1640088"/>
                <a:gd name="connsiteY183" fmla="*/ 891179 h 1361472"/>
                <a:gd name="connsiteX184" fmla="*/ 359395 w 1640088"/>
                <a:gd name="connsiteY184" fmla="*/ 880490 h 1361472"/>
                <a:gd name="connsiteX185" fmla="*/ 352176 w 1640088"/>
                <a:gd name="connsiteY185" fmla="*/ 867933 h 1361472"/>
                <a:gd name="connsiteX186" fmla="*/ 347427 w 1640088"/>
                <a:gd name="connsiteY186" fmla="*/ 854204 h 1361472"/>
                <a:gd name="connsiteX187" fmla="*/ 347427 w 1640088"/>
                <a:gd name="connsiteY187" fmla="*/ 848423 h 1361472"/>
                <a:gd name="connsiteX188" fmla="*/ 349833 w 1640088"/>
                <a:gd name="connsiteY188" fmla="*/ 835454 h 1361472"/>
                <a:gd name="connsiteX189" fmla="*/ 352240 w 1640088"/>
                <a:gd name="connsiteY189" fmla="*/ 831313 h 1361472"/>
                <a:gd name="connsiteX190" fmla="*/ 356419 w 1640088"/>
                <a:gd name="connsiteY190" fmla="*/ 826855 h 1361472"/>
                <a:gd name="connsiteX191" fmla="*/ 356925 w 1640088"/>
                <a:gd name="connsiteY191" fmla="*/ 826589 h 1361472"/>
                <a:gd name="connsiteX192" fmla="*/ 359459 w 1640088"/>
                <a:gd name="connsiteY192" fmla="*/ 825740 h 1361472"/>
                <a:gd name="connsiteX193" fmla="*/ 1510567 w 1640088"/>
                <a:gd name="connsiteY193" fmla="*/ 983443 h 1361472"/>
                <a:gd name="connsiteX194" fmla="*/ 1515064 w 1640088"/>
                <a:gd name="connsiteY194" fmla="*/ 983589 h 1361472"/>
                <a:gd name="connsiteX195" fmla="*/ 1524119 w 1640088"/>
                <a:gd name="connsiteY195" fmla="*/ 985406 h 1361472"/>
                <a:gd name="connsiteX196" fmla="*/ 1529248 w 1640088"/>
                <a:gd name="connsiteY196" fmla="*/ 987806 h 1361472"/>
                <a:gd name="connsiteX197" fmla="*/ 1513354 w 1640088"/>
                <a:gd name="connsiteY197" fmla="*/ 991599 h 1361472"/>
                <a:gd name="connsiteX198" fmla="*/ 1505945 w 1640088"/>
                <a:gd name="connsiteY198" fmla="*/ 992891 h 1361472"/>
                <a:gd name="connsiteX199" fmla="*/ 1488911 w 1640088"/>
                <a:gd name="connsiteY199" fmla="*/ 994297 h 1361472"/>
                <a:gd name="connsiteX200" fmla="*/ 1484985 w 1640088"/>
                <a:gd name="connsiteY200" fmla="*/ 994214 h 1361472"/>
                <a:gd name="connsiteX201" fmla="*/ 1482071 w 1640088"/>
                <a:gd name="connsiteY201" fmla="*/ 993714 h 1361472"/>
                <a:gd name="connsiteX202" fmla="*/ 1482958 w 1640088"/>
                <a:gd name="connsiteY202" fmla="*/ 991960 h 1361472"/>
                <a:gd name="connsiteX203" fmla="*/ 1485428 w 1640088"/>
                <a:gd name="connsiteY203" fmla="*/ 989491 h 1361472"/>
                <a:gd name="connsiteX204" fmla="*/ 1490367 w 1640088"/>
                <a:gd name="connsiteY204" fmla="*/ 986470 h 1361472"/>
                <a:gd name="connsiteX205" fmla="*/ 1498473 w 1640088"/>
                <a:gd name="connsiteY205" fmla="*/ 984203 h 1361472"/>
                <a:gd name="connsiteX206" fmla="*/ 1510567 w 1640088"/>
                <a:gd name="connsiteY206" fmla="*/ 983443 h 1361472"/>
                <a:gd name="connsiteX207" fmla="*/ 142002 w 1640088"/>
                <a:gd name="connsiteY207" fmla="*/ 990485 h 1361472"/>
                <a:gd name="connsiteX208" fmla="*/ 143206 w 1640088"/>
                <a:gd name="connsiteY208" fmla="*/ 990751 h 1361472"/>
                <a:gd name="connsiteX209" fmla="*/ 146055 w 1640088"/>
                <a:gd name="connsiteY209" fmla="*/ 993366 h 1361472"/>
                <a:gd name="connsiteX210" fmla="*/ 146055 w 1640088"/>
                <a:gd name="connsiteY210" fmla="*/ 993423 h 1361472"/>
                <a:gd name="connsiteX211" fmla="*/ 146626 w 1640088"/>
                <a:gd name="connsiteY211" fmla="*/ 995703 h 1361472"/>
                <a:gd name="connsiteX212" fmla="*/ 146942 w 1640088"/>
                <a:gd name="connsiteY212" fmla="*/ 1000344 h 1361472"/>
                <a:gd name="connsiteX213" fmla="*/ 146182 w 1640088"/>
                <a:gd name="connsiteY213" fmla="*/ 1003454 h 1361472"/>
                <a:gd name="connsiteX214" fmla="*/ 145043 w 1640088"/>
                <a:gd name="connsiteY214" fmla="*/ 1005625 h 1361472"/>
                <a:gd name="connsiteX215" fmla="*/ 141559 w 1640088"/>
                <a:gd name="connsiteY215" fmla="*/ 1009146 h 1361472"/>
                <a:gd name="connsiteX216" fmla="*/ 130035 w 1640088"/>
                <a:gd name="connsiteY216" fmla="*/ 1016188 h 1361472"/>
                <a:gd name="connsiteX217" fmla="*/ 114773 w 1640088"/>
                <a:gd name="connsiteY217" fmla="*/ 1021913 h 1361472"/>
                <a:gd name="connsiteX218" fmla="*/ 116293 w 1640088"/>
                <a:gd name="connsiteY218" fmla="*/ 1017189 h 1361472"/>
                <a:gd name="connsiteX219" fmla="*/ 125222 w 1640088"/>
                <a:gd name="connsiteY219" fmla="*/ 999515 h 1361472"/>
                <a:gd name="connsiteX220" fmla="*/ 131554 w 1640088"/>
                <a:gd name="connsiteY220" fmla="*/ 992657 h 1361472"/>
                <a:gd name="connsiteX221" fmla="*/ 133011 w 1640088"/>
                <a:gd name="connsiteY221" fmla="*/ 991815 h 1361472"/>
                <a:gd name="connsiteX222" fmla="*/ 136683 w 1640088"/>
                <a:gd name="connsiteY222" fmla="*/ 990694 h 1361472"/>
                <a:gd name="connsiteX223" fmla="*/ 142002 w 1640088"/>
                <a:gd name="connsiteY223" fmla="*/ 990485 h 1361472"/>
                <a:gd name="connsiteX224" fmla="*/ 299553 w 1640088"/>
                <a:gd name="connsiteY224" fmla="*/ 1065302 h 1361472"/>
                <a:gd name="connsiteX225" fmla="*/ 299553 w 1640088"/>
                <a:gd name="connsiteY225" fmla="*/ 1065302 h 1361472"/>
                <a:gd name="connsiteX226" fmla="*/ 298034 w 1640088"/>
                <a:gd name="connsiteY226" fmla="*/ 1066012 h 1361472"/>
                <a:gd name="connsiteX227" fmla="*/ 299553 w 1640088"/>
                <a:gd name="connsiteY227" fmla="*/ 1065302 h 1361472"/>
                <a:gd name="connsiteX228" fmla="*/ 300250 w 1640088"/>
                <a:gd name="connsiteY228" fmla="*/ 1065100 h 1361472"/>
                <a:gd name="connsiteX229" fmla="*/ 303543 w 1640088"/>
                <a:gd name="connsiteY229" fmla="*/ 1065942 h 1361472"/>
                <a:gd name="connsiteX230" fmla="*/ 306329 w 1640088"/>
                <a:gd name="connsiteY230" fmla="*/ 1067354 h 1361472"/>
                <a:gd name="connsiteX231" fmla="*/ 309939 w 1640088"/>
                <a:gd name="connsiteY231" fmla="*/ 1070881 h 1361472"/>
                <a:gd name="connsiteX232" fmla="*/ 316715 w 1640088"/>
                <a:gd name="connsiteY232" fmla="*/ 1082584 h 1361472"/>
                <a:gd name="connsiteX233" fmla="*/ 321147 w 1640088"/>
                <a:gd name="connsiteY233" fmla="*/ 1097307 h 1361472"/>
                <a:gd name="connsiteX234" fmla="*/ 321464 w 1640088"/>
                <a:gd name="connsiteY234" fmla="*/ 1104000 h 1361472"/>
                <a:gd name="connsiteX235" fmla="*/ 318487 w 1640088"/>
                <a:gd name="connsiteY235" fmla="*/ 1120281 h 1361472"/>
                <a:gd name="connsiteX236" fmla="*/ 315891 w 1640088"/>
                <a:gd name="connsiteY236" fmla="*/ 1128589 h 1361472"/>
                <a:gd name="connsiteX237" fmla="*/ 311902 w 1640088"/>
                <a:gd name="connsiteY237" fmla="*/ 1139360 h 1361472"/>
                <a:gd name="connsiteX238" fmla="*/ 307849 w 1640088"/>
                <a:gd name="connsiteY238" fmla="*/ 1148599 h 1361472"/>
                <a:gd name="connsiteX239" fmla="*/ 303860 w 1640088"/>
                <a:gd name="connsiteY239" fmla="*/ 1155229 h 1361472"/>
                <a:gd name="connsiteX240" fmla="*/ 299807 w 1640088"/>
                <a:gd name="connsiteY240" fmla="*/ 1160302 h 1361472"/>
                <a:gd name="connsiteX241" fmla="*/ 296641 w 1640088"/>
                <a:gd name="connsiteY241" fmla="*/ 1158402 h 1361472"/>
                <a:gd name="connsiteX242" fmla="*/ 289612 w 1640088"/>
                <a:gd name="connsiteY242" fmla="*/ 1151854 h 1361472"/>
                <a:gd name="connsiteX243" fmla="*/ 283153 w 1640088"/>
                <a:gd name="connsiteY243" fmla="*/ 1142406 h 1361472"/>
                <a:gd name="connsiteX244" fmla="*/ 276187 w 1640088"/>
                <a:gd name="connsiteY244" fmla="*/ 1130989 h 1361472"/>
                <a:gd name="connsiteX245" fmla="*/ 272640 w 1640088"/>
                <a:gd name="connsiteY245" fmla="*/ 1120344 h 1361472"/>
                <a:gd name="connsiteX246" fmla="*/ 272640 w 1640088"/>
                <a:gd name="connsiteY246" fmla="*/ 1114936 h 1361472"/>
                <a:gd name="connsiteX247" fmla="*/ 275870 w 1640088"/>
                <a:gd name="connsiteY247" fmla="*/ 1101536 h 1361472"/>
                <a:gd name="connsiteX248" fmla="*/ 282899 w 1640088"/>
                <a:gd name="connsiteY248" fmla="*/ 1088485 h 1361472"/>
                <a:gd name="connsiteX249" fmla="*/ 291512 w 1640088"/>
                <a:gd name="connsiteY249" fmla="*/ 1075105 h 1361472"/>
                <a:gd name="connsiteX250" fmla="*/ 300187 w 1640088"/>
                <a:gd name="connsiteY250" fmla="*/ 1065182 h 1361472"/>
                <a:gd name="connsiteX251" fmla="*/ 300250 w 1640088"/>
                <a:gd name="connsiteY251" fmla="*/ 1065100 h 1361472"/>
                <a:gd name="connsiteX252" fmla="*/ 1088004 w 1640088"/>
                <a:gd name="connsiteY252" fmla="*/ 1183751 h 1361472"/>
                <a:gd name="connsiteX253" fmla="*/ 1096300 w 1640088"/>
                <a:gd name="connsiteY253" fmla="*/ 1185802 h 1361472"/>
                <a:gd name="connsiteX254" fmla="*/ 1096807 w 1640088"/>
                <a:gd name="connsiteY254" fmla="*/ 1186094 h 1361472"/>
                <a:gd name="connsiteX255" fmla="*/ 1096933 w 1640088"/>
                <a:gd name="connsiteY255" fmla="*/ 1186239 h 1361472"/>
                <a:gd name="connsiteX256" fmla="*/ 1097123 w 1640088"/>
                <a:gd name="connsiteY256" fmla="*/ 1186378 h 1361472"/>
                <a:gd name="connsiteX257" fmla="*/ 1097123 w 1640088"/>
                <a:gd name="connsiteY257" fmla="*/ 1187297 h 1361472"/>
                <a:gd name="connsiteX258" fmla="*/ 1095920 w 1640088"/>
                <a:gd name="connsiteY258" fmla="*/ 1192014 h 1361472"/>
                <a:gd name="connsiteX259" fmla="*/ 1091234 w 1640088"/>
                <a:gd name="connsiteY259" fmla="*/ 1200411 h 1361472"/>
                <a:gd name="connsiteX260" fmla="*/ 1087498 w 1640088"/>
                <a:gd name="connsiteY260" fmla="*/ 1204698 h 1361472"/>
                <a:gd name="connsiteX261" fmla="*/ 1072300 w 1640088"/>
                <a:gd name="connsiteY261" fmla="*/ 1212671 h 1361472"/>
                <a:gd name="connsiteX262" fmla="*/ 1064068 w 1640088"/>
                <a:gd name="connsiteY262" fmla="*/ 1216046 h 1361472"/>
                <a:gd name="connsiteX263" fmla="*/ 1042221 w 1640088"/>
                <a:gd name="connsiteY263" fmla="*/ 1222385 h 1361472"/>
                <a:gd name="connsiteX264" fmla="*/ 1032722 w 1640088"/>
                <a:gd name="connsiteY264" fmla="*/ 1223031 h 1361472"/>
                <a:gd name="connsiteX265" fmla="*/ 1029429 w 1640088"/>
                <a:gd name="connsiteY265" fmla="*/ 1222942 h 1361472"/>
                <a:gd name="connsiteX266" fmla="*/ 1023477 w 1640088"/>
                <a:gd name="connsiteY266" fmla="*/ 1222030 h 1361472"/>
                <a:gd name="connsiteX267" fmla="*/ 1030443 w 1640088"/>
                <a:gd name="connsiteY267" fmla="*/ 1215052 h 1361472"/>
                <a:gd name="connsiteX268" fmla="*/ 1045134 w 1640088"/>
                <a:gd name="connsiteY268" fmla="*/ 1204344 h 1361472"/>
                <a:gd name="connsiteX269" fmla="*/ 1069830 w 1640088"/>
                <a:gd name="connsiteY269" fmla="*/ 1189114 h 1361472"/>
                <a:gd name="connsiteX270" fmla="*/ 1085471 w 1640088"/>
                <a:gd name="connsiteY270" fmla="*/ 1183921 h 1361472"/>
                <a:gd name="connsiteX271" fmla="*/ 1088004 w 1640088"/>
                <a:gd name="connsiteY271" fmla="*/ 1183751 h 1361472"/>
                <a:gd name="connsiteX272" fmla="*/ 1237576 w 1640088"/>
                <a:gd name="connsiteY272" fmla="*/ 1222796 h 1361472"/>
                <a:gd name="connsiteX273" fmla="*/ 1237576 w 1640088"/>
                <a:gd name="connsiteY273" fmla="*/ 1222796 h 1361472"/>
                <a:gd name="connsiteX274" fmla="*/ 1238843 w 1640088"/>
                <a:gd name="connsiteY274" fmla="*/ 1223708 h 1361472"/>
                <a:gd name="connsiteX275" fmla="*/ 1237576 w 1640088"/>
                <a:gd name="connsiteY275" fmla="*/ 1222796 h 1361472"/>
                <a:gd name="connsiteX276" fmla="*/ 1234473 w 1640088"/>
                <a:gd name="connsiteY276" fmla="*/ 1221593 h 1361472"/>
                <a:gd name="connsiteX277" fmla="*/ 1236374 w 1640088"/>
                <a:gd name="connsiteY277" fmla="*/ 1222100 h 1361472"/>
                <a:gd name="connsiteX278" fmla="*/ 1236943 w 1640088"/>
                <a:gd name="connsiteY278" fmla="*/ 1222385 h 1361472"/>
                <a:gd name="connsiteX279" fmla="*/ 1237513 w 1640088"/>
                <a:gd name="connsiteY279" fmla="*/ 1222885 h 1361472"/>
                <a:gd name="connsiteX280" fmla="*/ 1238400 w 1640088"/>
                <a:gd name="connsiteY280" fmla="*/ 1224436 h 1361472"/>
                <a:gd name="connsiteX281" fmla="*/ 1241693 w 1640088"/>
                <a:gd name="connsiteY281" fmla="*/ 1235145 h 1361472"/>
                <a:gd name="connsiteX282" fmla="*/ 1241946 w 1640088"/>
                <a:gd name="connsiteY282" fmla="*/ 1245707 h 1361472"/>
                <a:gd name="connsiteX283" fmla="*/ 1240490 w 1640088"/>
                <a:gd name="connsiteY283" fmla="*/ 1253749 h 1361472"/>
                <a:gd name="connsiteX284" fmla="*/ 1239793 w 1640088"/>
                <a:gd name="connsiteY284" fmla="*/ 1256833 h 1361472"/>
                <a:gd name="connsiteX285" fmla="*/ 1233777 w 1640088"/>
                <a:gd name="connsiteY285" fmla="*/ 1246746 h 1361472"/>
                <a:gd name="connsiteX286" fmla="*/ 1230295 w 1640088"/>
                <a:gd name="connsiteY286" fmla="*/ 1233504 h 1361472"/>
                <a:gd name="connsiteX287" fmla="*/ 1229978 w 1640088"/>
                <a:gd name="connsiteY287" fmla="*/ 1227868 h 1361472"/>
                <a:gd name="connsiteX288" fmla="*/ 1230928 w 1640088"/>
                <a:gd name="connsiteY288" fmla="*/ 1223506 h 1361472"/>
                <a:gd name="connsiteX289" fmla="*/ 1231244 w 1640088"/>
                <a:gd name="connsiteY289" fmla="*/ 1223005 h 1361472"/>
                <a:gd name="connsiteX290" fmla="*/ 1231751 w 1640088"/>
                <a:gd name="connsiteY290" fmla="*/ 1222448 h 1361472"/>
                <a:gd name="connsiteX291" fmla="*/ 1232321 w 1640088"/>
                <a:gd name="connsiteY291" fmla="*/ 1222100 h 1361472"/>
                <a:gd name="connsiteX292" fmla="*/ 1233904 w 1640088"/>
                <a:gd name="connsiteY292" fmla="*/ 1221593 h 1361472"/>
                <a:gd name="connsiteX293" fmla="*/ 981683 w 1640088"/>
                <a:gd name="connsiteY293" fmla="*/ 25923 h 1361472"/>
                <a:gd name="connsiteX294" fmla="*/ 992385 w 1640088"/>
                <a:gd name="connsiteY294" fmla="*/ 26385 h 1361472"/>
                <a:gd name="connsiteX295" fmla="*/ 1012838 w 1640088"/>
                <a:gd name="connsiteY295" fmla="*/ 30900 h 1361472"/>
                <a:gd name="connsiteX296" fmla="*/ 1022844 w 1640088"/>
                <a:gd name="connsiteY296" fmla="*/ 36175 h 1361472"/>
                <a:gd name="connsiteX297" fmla="*/ 1028290 w 1640088"/>
                <a:gd name="connsiteY297" fmla="*/ 41317 h 1361472"/>
                <a:gd name="connsiteX298" fmla="*/ 1034052 w 1640088"/>
                <a:gd name="connsiteY298" fmla="*/ 47592 h 1361472"/>
                <a:gd name="connsiteX299" fmla="*/ 1037978 w 1640088"/>
                <a:gd name="connsiteY299" fmla="*/ 53304 h 1361472"/>
                <a:gd name="connsiteX300" fmla="*/ 1040322 w 1640088"/>
                <a:gd name="connsiteY300" fmla="*/ 57743 h 1361472"/>
                <a:gd name="connsiteX301" fmla="*/ 1043171 w 1640088"/>
                <a:gd name="connsiteY301" fmla="*/ 63296 h 1361472"/>
                <a:gd name="connsiteX302" fmla="*/ 1052416 w 1640088"/>
                <a:gd name="connsiteY302" fmla="*/ 90577 h 1361472"/>
                <a:gd name="connsiteX303" fmla="*/ 1052987 w 1640088"/>
                <a:gd name="connsiteY303" fmla="*/ 112557 h 1361472"/>
                <a:gd name="connsiteX304" fmla="*/ 1052226 w 1640088"/>
                <a:gd name="connsiteY304" fmla="*/ 122416 h 1361472"/>
                <a:gd name="connsiteX305" fmla="*/ 1051466 w 1640088"/>
                <a:gd name="connsiteY305" fmla="*/ 132706 h 1361472"/>
                <a:gd name="connsiteX306" fmla="*/ 1040955 w 1640088"/>
                <a:gd name="connsiteY306" fmla="*/ 142161 h 1361472"/>
                <a:gd name="connsiteX307" fmla="*/ 1024300 w 1640088"/>
                <a:gd name="connsiteY307" fmla="*/ 161190 h 1361472"/>
                <a:gd name="connsiteX308" fmla="*/ 1010179 w 1640088"/>
                <a:gd name="connsiteY308" fmla="*/ 182093 h 1361472"/>
                <a:gd name="connsiteX309" fmla="*/ 1005240 w 1640088"/>
                <a:gd name="connsiteY309" fmla="*/ 193802 h 1361472"/>
                <a:gd name="connsiteX310" fmla="*/ 1003910 w 1640088"/>
                <a:gd name="connsiteY310" fmla="*/ 198665 h 1361472"/>
                <a:gd name="connsiteX311" fmla="*/ 1003340 w 1640088"/>
                <a:gd name="connsiteY311" fmla="*/ 202686 h 1361472"/>
                <a:gd name="connsiteX312" fmla="*/ 1003087 w 1640088"/>
                <a:gd name="connsiteY312" fmla="*/ 207410 h 1361472"/>
                <a:gd name="connsiteX313" fmla="*/ 1004226 w 1640088"/>
                <a:gd name="connsiteY313" fmla="*/ 211925 h 1361472"/>
                <a:gd name="connsiteX314" fmla="*/ 1008406 w 1640088"/>
                <a:gd name="connsiteY314" fmla="*/ 217846 h 1361472"/>
                <a:gd name="connsiteX315" fmla="*/ 1014929 w 1640088"/>
                <a:gd name="connsiteY315" fmla="*/ 221284 h 1361472"/>
                <a:gd name="connsiteX316" fmla="*/ 1022021 w 1640088"/>
                <a:gd name="connsiteY316" fmla="*/ 222488 h 1361472"/>
                <a:gd name="connsiteX317" fmla="*/ 1027086 w 1640088"/>
                <a:gd name="connsiteY317" fmla="*/ 221848 h 1361472"/>
                <a:gd name="connsiteX318" fmla="*/ 1036775 w 1640088"/>
                <a:gd name="connsiteY318" fmla="*/ 216997 h 1361472"/>
                <a:gd name="connsiteX319" fmla="*/ 1044184 w 1640088"/>
                <a:gd name="connsiteY319" fmla="*/ 209645 h 1361472"/>
                <a:gd name="connsiteX320" fmla="*/ 1054632 w 1640088"/>
                <a:gd name="connsiteY320" fmla="*/ 195081 h 1361472"/>
                <a:gd name="connsiteX321" fmla="*/ 1060775 w 1640088"/>
                <a:gd name="connsiteY321" fmla="*/ 183936 h 1361472"/>
                <a:gd name="connsiteX322" fmla="*/ 1069387 w 1640088"/>
                <a:gd name="connsiteY322" fmla="*/ 159841 h 1361472"/>
                <a:gd name="connsiteX323" fmla="*/ 1073440 w 1640088"/>
                <a:gd name="connsiteY323" fmla="*/ 142091 h 1361472"/>
                <a:gd name="connsiteX324" fmla="*/ 1082875 w 1640088"/>
                <a:gd name="connsiteY324" fmla="*/ 135176 h 1361472"/>
                <a:gd name="connsiteX325" fmla="*/ 1101746 w 1640088"/>
                <a:gd name="connsiteY325" fmla="*/ 121650 h 1361472"/>
                <a:gd name="connsiteX326" fmla="*/ 1144173 w 1640088"/>
                <a:gd name="connsiteY326" fmla="*/ 97973 h 1361472"/>
                <a:gd name="connsiteX327" fmla="*/ 1173809 w 1640088"/>
                <a:gd name="connsiteY327" fmla="*/ 86118 h 1361472"/>
                <a:gd name="connsiteX328" fmla="*/ 1210917 w 1640088"/>
                <a:gd name="connsiteY328" fmla="*/ 75429 h 1361472"/>
                <a:gd name="connsiteX329" fmla="*/ 1230357 w 1640088"/>
                <a:gd name="connsiteY329" fmla="*/ 73840 h 1361472"/>
                <a:gd name="connsiteX330" fmla="*/ 1237513 w 1640088"/>
                <a:gd name="connsiteY330" fmla="*/ 74087 h 1361472"/>
                <a:gd name="connsiteX331" fmla="*/ 1258537 w 1640088"/>
                <a:gd name="connsiteY331" fmla="*/ 79159 h 1361472"/>
                <a:gd name="connsiteX332" fmla="*/ 1283297 w 1640088"/>
                <a:gd name="connsiteY332" fmla="*/ 92686 h 1361472"/>
                <a:gd name="connsiteX333" fmla="*/ 1291846 w 1640088"/>
                <a:gd name="connsiteY333" fmla="*/ 99467 h 1361472"/>
                <a:gd name="connsiteX334" fmla="*/ 1302611 w 1640088"/>
                <a:gd name="connsiteY334" fmla="*/ 110233 h 1361472"/>
                <a:gd name="connsiteX335" fmla="*/ 1318949 w 1640088"/>
                <a:gd name="connsiteY335" fmla="*/ 135233 h 1361472"/>
                <a:gd name="connsiteX336" fmla="*/ 1325091 w 1640088"/>
                <a:gd name="connsiteY336" fmla="*/ 147727 h 1361472"/>
                <a:gd name="connsiteX337" fmla="*/ 1330980 w 1640088"/>
                <a:gd name="connsiteY337" fmla="*/ 162019 h 1361472"/>
                <a:gd name="connsiteX338" fmla="*/ 1334969 w 1640088"/>
                <a:gd name="connsiteY338" fmla="*/ 177040 h 1361472"/>
                <a:gd name="connsiteX339" fmla="*/ 1336425 w 1640088"/>
                <a:gd name="connsiteY339" fmla="*/ 195429 h 1361472"/>
                <a:gd name="connsiteX340" fmla="*/ 1335666 w 1640088"/>
                <a:gd name="connsiteY340" fmla="*/ 214306 h 1361472"/>
                <a:gd name="connsiteX341" fmla="*/ 1334336 w 1640088"/>
                <a:gd name="connsiteY341" fmla="*/ 228763 h 1361472"/>
                <a:gd name="connsiteX342" fmla="*/ 1332943 w 1640088"/>
                <a:gd name="connsiteY342" fmla="*/ 241878 h 1361472"/>
                <a:gd name="connsiteX343" fmla="*/ 1323698 w 1640088"/>
                <a:gd name="connsiteY343" fmla="*/ 279828 h 1361472"/>
                <a:gd name="connsiteX344" fmla="*/ 1313439 w 1640088"/>
                <a:gd name="connsiteY344" fmla="*/ 303878 h 1361472"/>
                <a:gd name="connsiteX345" fmla="*/ 1301534 w 1640088"/>
                <a:gd name="connsiteY345" fmla="*/ 328879 h 1361472"/>
                <a:gd name="connsiteX346" fmla="*/ 1289692 w 1640088"/>
                <a:gd name="connsiteY346" fmla="*/ 349681 h 1361472"/>
                <a:gd name="connsiteX347" fmla="*/ 1286337 w 1640088"/>
                <a:gd name="connsiteY347" fmla="*/ 351023 h 1361472"/>
                <a:gd name="connsiteX348" fmla="*/ 1263477 w 1640088"/>
                <a:gd name="connsiteY348" fmla="*/ 361795 h 1361472"/>
                <a:gd name="connsiteX349" fmla="*/ 1242262 w 1640088"/>
                <a:gd name="connsiteY349" fmla="*/ 375466 h 1361472"/>
                <a:gd name="connsiteX350" fmla="*/ 1235993 w 1640088"/>
                <a:gd name="connsiteY350" fmla="*/ 381248 h 1361472"/>
                <a:gd name="connsiteX351" fmla="*/ 1234221 w 1640088"/>
                <a:gd name="connsiteY351" fmla="*/ 383648 h 1361472"/>
                <a:gd name="connsiteX352" fmla="*/ 1231244 w 1640088"/>
                <a:gd name="connsiteY352" fmla="*/ 388061 h 1361472"/>
                <a:gd name="connsiteX353" fmla="*/ 1230231 w 1640088"/>
                <a:gd name="connsiteY353" fmla="*/ 390278 h 1361472"/>
                <a:gd name="connsiteX354" fmla="*/ 1228458 w 1640088"/>
                <a:gd name="connsiteY354" fmla="*/ 394774 h 1361472"/>
                <a:gd name="connsiteX355" fmla="*/ 1227445 w 1640088"/>
                <a:gd name="connsiteY355" fmla="*/ 401049 h 1361472"/>
                <a:gd name="connsiteX356" fmla="*/ 1232131 w 1640088"/>
                <a:gd name="connsiteY356" fmla="*/ 412378 h 1361472"/>
                <a:gd name="connsiteX357" fmla="*/ 1237576 w 1640088"/>
                <a:gd name="connsiteY357" fmla="*/ 415905 h 1361472"/>
                <a:gd name="connsiteX358" fmla="*/ 1246126 w 1640088"/>
                <a:gd name="connsiteY358" fmla="*/ 418014 h 1361472"/>
                <a:gd name="connsiteX359" fmla="*/ 1248405 w 1640088"/>
                <a:gd name="connsiteY359" fmla="*/ 418159 h 1361472"/>
                <a:gd name="connsiteX360" fmla="*/ 1251635 w 1640088"/>
                <a:gd name="connsiteY360" fmla="*/ 417887 h 1361472"/>
                <a:gd name="connsiteX361" fmla="*/ 1258853 w 1640088"/>
                <a:gd name="connsiteY361" fmla="*/ 415690 h 1361472"/>
                <a:gd name="connsiteX362" fmla="*/ 1264743 w 1640088"/>
                <a:gd name="connsiteY362" fmla="*/ 412752 h 1361472"/>
                <a:gd name="connsiteX363" fmla="*/ 1277344 w 1640088"/>
                <a:gd name="connsiteY363" fmla="*/ 402373 h 1361472"/>
                <a:gd name="connsiteX364" fmla="*/ 1293682 w 1640088"/>
                <a:gd name="connsiteY364" fmla="*/ 382863 h 1361472"/>
                <a:gd name="connsiteX365" fmla="*/ 1302927 w 1640088"/>
                <a:gd name="connsiteY365" fmla="*/ 370033 h 1361472"/>
                <a:gd name="connsiteX366" fmla="*/ 1303180 w 1640088"/>
                <a:gd name="connsiteY366" fmla="*/ 369976 h 1361472"/>
                <a:gd name="connsiteX367" fmla="*/ 1310526 w 1640088"/>
                <a:gd name="connsiteY367" fmla="*/ 368482 h 1361472"/>
                <a:gd name="connsiteX368" fmla="*/ 1318125 w 1640088"/>
                <a:gd name="connsiteY368" fmla="*/ 367082 h 1361472"/>
                <a:gd name="connsiteX369" fmla="*/ 1328194 w 1640088"/>
                <a:gd name="connsiteY369" fmla="*/ 365525 h 1361472"/>
                <a:gd name="connsiteX370" fmla="*/ 1339972 w 1640088"/>
                <a:gd name="connsiteY370" fmla="*/ 364112 h 1361472"/>
                <a:gd name="connsiteX371" fmla="*/ 1350167 w 1640088"/>
                <a:gd name="connsiteY371" fmla="*/ 363701 h 1361472"/>
                <a:gd name="connsiteX372" fmla="*/ 1356500 w 1640088"/>
                <a:gd name="connsiteY372" fmla="*/ 363511 h 1361472"/>
                <a:gd name="connsiteX373" fmla="*/ 1358779 w 1640088"/>
                <a:gd name="connsiteY373" fmla="*/ 363555 h 1361472"/>
                <a:gd name="connsiteX374" fmla="*/ 1402030 w 1640088"/>
                <a:gd name="connsiteY374" fmla="*/ 365746 h 1361472"/>
                <a:gd name="connsiteX375" fmla="*/ 1447433 w 1640088"/>
                <a:gd name="connsiteY375" fmla="*/ 376378 h 1361472"/>
                <a:gd name="connsiteX376" fmla="*/ 1485935 w 1640088"/>
                <a:gd name="connsiteY376" fmla="*/ 397180 h 1361472"/>
                <a:gd name="connsiteX377" fmla="*/ 1491697 w 1640088"/>
                <a:gd name="connsiteY377" fmla="*/ 401961 h 1361472"/>
                <a:gd name="connsiteX378" fmla="*/ 1497902 w 1640088"/>
                <a:gd name="connsiteY378" fmla="*/ 408648 h 1361472"/>
                <a:gd name="connsiteX379" fmla="*/ 1509428 w 1640088"/>
                <a:gd name="connsiteY379" fmla="*/ 426835 h 1361472"/>
                <a:gd name="connsiteX380" fmla="*/ 1514874 w 1640088"/>
                <a:gd name="connsiteY380" fmla="*/ 444711 h 1361472"/>
                <a:gd name="connsiteX381" fmla="*/ 1515064 w 1640088"/>
                <a:gd name="connsiteY381" fmla="*/ 454736 h 1361472"/>
                <a:gd name="connsiteX382" fmla="*/ 1512848 w 1640088"/>
                <a:gd name="connsiteY382" fmla="*/ 468477 h 1361472"/>
                <a:gd name="connsiteX383" fmla="*/ 1509998 w 1640088"/>
                <a:gd name="connsiteY383" fmla="*/ 480946 h 1361472"/>
                <a:gd name="connsiteX384" fmla="*/ 1508288 w 1640088"/>
                <a:gd name="connsiteY384" fmla="*/ 486664 h 1361472"/>
                <a:gd name="connsiteX385" fmla="*/ 1506262 w 1640088"/>
                <a:gd name="connsiteY385" fmla="*/ 493560 h 1361472"/>
                <a:gd name="connsiteX386" fmla="*/ 1502715 w 1640088"/>
                <a:gd name="connsiteY386" fmla="*/ 503647 h 1361472"/>
                <a:gd name="connsiteX387" fmla="*/ 1497460 w 1640088"/>
                <a:gd name="connsiteY387" fmla="*/ 515616 h 1361472"/>
                <a:gd name="connsiteX388" fmla="*/ 1489734 w 1640088"/>
                <a:gd name="connsiteY388" fmla="*/ 529851 h 1361472"/>
                <a:gd name="connsiteX389" fmla="*/ 1473080 w 1640088"/>
                <a:gd name="connsiteY389" fmla="*/ 555909 h 1361472"/>
                <a:gd name="connsiteX390" fmla="*/ 1471749 w 1640088"/>
                <a:gd name="connsiteY390" fmla="*/ 557695 h 1361472"/>
                <a:gd name="connsiteX391" fmla="*/ 1463391 w 1640088"/>
                <a:gd name="connsiteY391" fmla="*/ 558106 h 1361472"/>
                <a:gd name="connsiteX392" fmla="*/ 1451549 w 1640088"/>
                <a:gd name="connsiteY392" fmla="*/ 559455 h 1361472"/>
                <a:gd name="connsiteX393" fmla="*/ 1436859 w 1640088"/>
                <a:gd name="connsiteY393" fmla="*/ 561912 h 1361472"/>
                <a:gd name="connsiteX394" fmla="*/ 1424573 w 1640088"/>
                <a:gd name="connsiteY394" fmla="*/ 564091 h 1361472"/>
                <a:gd name="connsiteX395" fmla="*/ 1412985 w 1640088"/>
                <a:gd name="connsiteY395" fmla="*/ 566991 h 1361472"/>
                <a:gd name="connsiteX396" fmla="*/ 1399687 w 1640088"/>
                <a:gd name="connsiteY396" fmla="*/ 572133 h 1361472"/>
                <a:gd name="connsiteX397" fmla="*/ 1388288 w 1640088"/>
                <a:gd name="connsiteY397" fmla="*/ 577990 h 1361472"/>
                <a:gd name="connsiteX398" fmla="*/ 1380119 w 1640088"/>
                <a:gd name="connsiteY398" fmla="*/ 583189 h 1361472"/>
                <a:gd name="connsiteX399" fmla="*/ 1373724 w 1640088"/>
                <a:gd name="connsiteY399" fmla="*/ 588622 h 1361472"/>
                <a:gd name="connsiteX400" fmla="*/ 1369291 w 1640088"/>
                <a:gd name="connsiteY400" fmla="*/ 594955 h 1361472"/>
                <a:gd name="connsiteX401" fmla="*/ 1367138 w 1640088"/>
                <a:gd name="connsiteY401" fmla="*/ 600242 h 1361472"/>
                <a:gd name="connsiteX402" fmla="*/ 1365745 w 1640088"/>
                <a:gd name="connsiteY402" fmla="*/ 605542 h 1361472"/>
                <a:gd name="connsiteX403" fmla="*/ 1367264 w 1640088"/>
                <a:gd name="connsiteY403" fmla="*/ 620829 h 1361472"/>
                <a:gd name="connsiteX404" fmla="*/ 1375560 w 1640088"/>
                <a:gd name="connsiteY404" fmla="*/ 630752 h 1361472"/>
                <a:gd name="connsiteX405" fmla="*/ 1387275 w 1640088"/>
                <a:gd name="connsiteY405" fmla="*/ 635976 h 1361472"/>
                <a:gd name="connsiteX406" fmla="*/ 1389998 w 1640088"/>
                <a:gd name="connsiteY406" fmla="*/ 636242 h 1361472"/>
                <a:gd name="connsiteX407" fmla="*/ 1392278 w 1640088"/>
                <a:gd name="connsiteY407" fmla="*/ 636369 h 1361472"/>
                <a:gd name="connsiteX408" fmla="*/ 1393924 w 1640088"/>
                <a:gd name="connsiteY408" fmla="*/ 636325 h 1361472"/>
                <a:gd name="connsiteX409" fmla="*/ 1403170 w 1640088"/>
                <a:gd name="connsiteY409" fmla="*/ 634830 h 1361472"/>
                <a:gd name="connsiteX410" fmla="*/ 1417798 w 1640088"/>
                <a:gd name="connsiteY410" fmla="*/ 629055 h 1361472"/>
                <a:gd name="connsiteX411" fmla="*/ 1432552 w 1640088"/>
                <a:gd name="connsiteY411" fmla="*/ 620892 h 1361472"/>
                <a:gd name="connsiteX412" fmla="*/ 1444140 w 1640088"/>
                <a:gd name="connsiteY412" fmla="*/ 613148 h 1361472"/>
                <a:gd name="connsiteX413" fmla="*/ 1453639 w 1640088"/>
                <a:gd name="connsiteY413" fmla="*/ 606017 h 1361472"/>
                <a:gd name="connsiteX414" fmla="*/ 1462631 w 1640088"/>
                <a:gd name="connsiteY414" fmla="*/ 598837 h 1361472"/>
                <a:gd name="connsiteX415" fmla="*/ 1472510 w 1640088"/>
                <a:gd name="connsiteY415" fmla="*/ 590256 h 1361472"/>
                <a:gd name="connsiteX416" fmla="*/ 1479728 w 1640088"/>
                <a:gd name="connsiteY416" fmla="*/ 582277 h 1361472"/>
                <a:gd name="connsiteX417" fmla="*/ 1485491 w 1640088"/>
                <a:gd name="connsiteY417" fmla="*/ 582347 h 1361472"/>
                <a:gd name="connsiteX418" fmla="*/ 1503349 w 1640088"/>
                <a:gd name="connsiteY418" fmla="*/ 583480 h 1361472"/>
                <a:gd name="connsiteX419" fmla="*/ 1513608 w 1640088"/>
                <a:gd name="connsiteY419" fmla="*/ 585184 h 1361472"/>
                <a:gd name="connsiteX420" fmla="*/ 1522789 w 1640088"/>
                <a:gd name="connsiteY420" fmla="*/ 587913 h 1361472"/>
                <a:gd name="connsiteX421" fmla="*/ 1530895 w 1640088"/>
                <a:gd name="connsiteY421" fmla="*/ 591852 h 1361472"/>
                <a:gd name="connsiteX422" fmla="*/ 1534631 w 1640088"/>
                <a:gd name="connsiteY422" fmla="*/ 594131 h 1361472"/>
                <a:gd name="connsiteX423" fmla="*/ 1541280 w 1640088"/>
                <a:gd name="connsiteY423" fmla="*/ 598476 h 1361472"/>
                <a:gd name="connsiteX424" fmla="*/ 1563570 w 1640088"/>
                <a:gd name="connsiteY424" fmla="*/ 619423 h 1361472"/>
                <a:gd name="connsiteX425" fmla="*/ 1572816 w 1640088"/>
                <a:gd name="connsiteY425" fmla="*/ 633716 h 1361472"/>
                <a:gd name="connsiteX426" fmla="*/ 1575285 w 1640088"/>
                <a:gd name="connsiteY426" fmla="*/ 640821 h 1361472"/>
                <a:gd name="connsiteX427" fmla="*/ 1575095 w 1640088"/>
                <a:gd name="connsiteY427" fmla="*/ 657126 h 1361472"/>
                <a:gd name="connsiteX428" fmla="*/ 1573892 w 1640088"/>
                <a:gd name="connsiteY428" fmla="*/ 672324 h 1361472"/>
                <a:gd name="connsiteX429" fmla="*/ 1571866 w 1640088"/>
                <a:gd name="connsiteY429" fmla="*/ 685794 h 1361472"/>
                <a:gd name="connsiteX430" fmla="*/ 1568446 w 1640088"/>
                <a:gd name="connsiteY430" fmla="*/ 697705 h 1361472"/>
                <a:gd name="connsiteX431" fmla="*/ 1562430 w 1640088"/>
                <a:gd name="connsiteY431" fmla="*/ 710465 h 1361472"/>
                <a:gd name="connsiteX432" fmla="*/ 1557808 w 1640088"/>
                <a:gd name="connsiteY432" fmla="*/ 718475 h 1361472"/>
                <a:gd name="connsiteX433" fmla="*/ 1550525 w 1640088"/>
                <a:gd name="connsiteY433" fmla="*/ 729690 h 1361472"/>
                <a:gd name="connsiteX434" fmla="*/ 1543813 w 1640088"/>
                <a:gd name="connsiteY434" fmla="*/ 738429 h 1361472"/>
                <a:gd name="connsiteX435" fmla="*/ 1543750 w 1640088"/>
                <a:gd name="connsiteY435" fmla="*/ 738492 h 1361472"/>
                <a:gd name="connsiteX436" fmla="*/ 1543053 w 1640088"/>
                <a:gd name="connsiteY436" fmla="*/ 738372 h 1361472"/>
                <a:gd name="connsiteX437" fmla="*/ 1521396 w 1640088"/>
                <a:gd name="connsiteY437" fmla="*/ 735256 h 1361472"/>
                <a:gd name="connsiteX438" fmla="*/ 1512721 w 1640088"/>
                <a:gd name="connsiteY438" fmla="*/ 734908 h 1361472"/>
                <a:gd name="connsiteX439" fmla="*/ 1503412 w 1640088"/>
                <a:gd name="connsiteY439" fmla="*/ 735965 h 1361472"/>
                <a:gd name="connsiteX440" fmla="*/ 1491190 w 1640088"/>
                <a:gd name="connsiteY440" fmla="*/ 738137 h 1361472"/>
                <a:gd name="connsiteX441" fmla="*/ 1460921 w 1640088"/>
                <a:gd name="connsiteY441" fmla="*/ 745185 h 1361472"/>
                <a:gd name="connsiteX442" fmla="*/ 1452942 w 1640088"/>
                <a:gd name="connsiteY442" fmla="*/ 748573 h 1361472"/>
                <a:gd name="connsiteX443" fmla="*/ 1445850 w 1640088"/>
                <a:gd name="connsiteY443" fmla="*/ 753443 h 1361472"/>
                <a:gd name="connsiteX444" fmla="*/ 1437301 w 1640088"/>
                <a:gd name="connsiteY444" fmla="*/ 761314 h 1361472"/>
                <a:gd name="connsiteX445" fmla="*/ 1429956 w 1640088"/>
                <a:gd name="connsiteY445" fmla="*/ 771345 h 1361472"/>
                <a:gd name="connsiteX446" fmla="*/ 1429132 w 1640088"/>
                <a:gd name="connsiteY446" fmla="*/ 773371 h 1361472"/>
                <a:gd name="connsiteX447" fmla="*/ 1427549 w 1640088"/>
                <a:gd name="connsiteY447" fmla="*/ 778158 h 1361472"/>
                <a:gd name="connsiteX448" fmla="*/ 1426980 w 1640088"/>
                <a:gd name="connsiteY448" fmla="*/ 783047 h 1361472"/>
                <a:gd name="connsiteX449" fmla="*/ 1427549 w 1640088"/>
                <a:gd name="connsiteY449" fmla="*/ 787689 h 1361472"/>
                <a:gd name="connsiteX450" fmla="*/ 1429576 w 1640088"/>
                <a:gd name="connsiteY450" fmla="*/ 793179 h 1361472"/>
                <a:gd name="connsiteX451" fmla="*/ 1433058 w 1640088"/>
                <a:gd name="connsiteY451" fmla="*/ 797757 h 1361472"/>
                <a:gd name="connsiteX452" fmla="*/ 1438821 w 1640088"/>
                <a:gd name="connsiteY452" fmla="*/ 801417 h 1361472"/>
                <a:gd name="connsiteX453" fmla="*/ 1446104 w 1640088"/>
                <a:gd name="connsiteY453" fmla="*/ 803596 h 1361472"/>
                <a:gd name="connsiteX454" fmla="*/ 1454399 w 1640088"/>
                <a:gd name="connsiteY454" fmla="*/ 804444 h 1361472"/>
                <a:gd name="connsiteX455" fmla="*/ 1457439 w 1640088"/>
                <a:gd name="connsiteY455" fmla="*/ 804571 h 1361472"/>
                <a:gd name="connsiteX456" fmla="*/ 1462125 w 1640088"/>
                <a:gd name="connsiteY456" fmla="*/ 804444 h 1361472"/>
                <a:gd name="connsiteX457" fmla="*/ 1480615 w 1640088"/>
                <a:gd name="connsiteY457" fmla="*/ 801417 h 1361472"/>
                <a:gd name="connsiteX458" fmla="*/ 1495370 w 1640088"/>
                <a:gd name="connsiteY458" fmla="*/ 796991 h 1361472"/>
                <a:gd name="connsiteX459" fmla="*/ 1510694 w 1640088"/>
                <a:gd name="connsiteY459" fmla="*/ 790424 h 1361472"/>
                <a:gd name="connsiteX460" fmla="*/ 1527158 w 1640088"/>
                <a:gd name="connsiteY460" fmla="*/ 780995 h 1361472"/>
                <a:gd name="connsiteX461" fmla="*/ 1545586 w 1640088"/>
                <a:gd name="connsiteY461" fmla="*/ 766393 h 1361472"/>
                <a:gd name="connsiteX462" fmla="*/ 1554515 w 1640088"/>
                <a:gd name="connsiteY462" fmla="*/ 769154 h 1361472"/>
                <a:gd name="connsiteX463" fmla="*/ 1573575 w 1640088"/>
                <a:gd name="connsiteY463" fmla="*/ 780007 h 1361472"/>
                <a:gd name="connsiteX464" fmla="*/ 1587507 w 1640088"/>
                <a:gd name="connsiteY464" fmla="*/ 792824 h 1361472"/>
                <a:gd name="connsiteX465" fmla="*/ 1591053 w 1640088"/>
                <a:gd name="connsiteY465" fmla="*/ 797611 h 1361472"/>
                <a:gd name="connsiteX466" fmla="*/ 1595549 w 1640088"/>
                <a:gd name="connsiteY466" fmla="*/ 805876 h 1361472"/>
                <a:gd name="connsiteX467" fmla="*/ 1594789 w 1640088"/>
                <a:gd name="connsiteY467" fmla="*/ 804235 h 1361472"/>
                <a:gd name="connsiteX468" fmla="*/ 1594789 w 1640088"/>
                <a:gd name="connsiteY468" fmla="*/ 804235 h 1361472"/>
                <a:gd name="connsiteX469" fmla="*/ 1601564 w 1640088"/>
                <a:gd name="connsiteY469" fmla="*/ 819610 h 1361472"/>
                <a:gd name="connsiteX470" fmla="*/ 1609164 w 1640088"/>
                <a:gd name="connsiteY470" fmla="*/ 845960 h 1361472"/>
                <a:gd name="connsiteX471" fmla="*/ 1610366 w 1640088"/>
                <a:gd name="connsiteY471" fmla="*/ 869079 h 1361472"/>
                <a:gd name="connsiteX472" fmla="*/ 1609417 w 1640088"/>
                <a:gd name="connsiteY472" fmla="*/ 886120 h 1361472"/>
                <a:gd name="connsiteX473" fmla="*/ 1606440 w 1640088"/>
                <a:gd name="connsiteY473" fmla="*/ 903173 h 1361472"/>
                <a:gd name="connsiteX474" fmla="*/ 1601502 w 1640088"/>
                <a:gd name="connsiteY474" fmla="*/ 919023 h 1361472"/>
                <a:gd name="connsiteX475" fmla="*/ 1584911 w 1640088"/>
                <a:gd name="connsiteY475" fmla="*/ 950609 h 1361472"/>
                <a:gd name="connsiteX476" fmla="*/ 1577438 w 1640088"/>
                <a:gd name="connsiteY476" fmla="*/ 959475 h 1361472"/>
                <a:gd name="connsiteX477" fmla="*/ 1568953 w 1640088"/>
                <a:gd name="connsiteY477" fmla="*/ 967454 h 1361472"/>
                <a:gd name="connsiteX478" fmla="*/ 1555021 w 1640088"/>
                <a:gd name="connsiteY478" fmla="*/ 976870 h 1361472"/>
                <a:gd name="connsiteX479" fmla="*/ 1538937 w 1640088"/>
                <a:gd name="connsiteY479" fmla="*/ 966726 h 1361472"/>
                <a:gd name="connsiteX480" fmla="*/ 1528615 w 1640088"/>
                <a:gd name="connsiteY480" fmla="*/ 962211 h 1361472"/>
                <a:gd name="connsiteX481" fmla="*/ 1513037 w 1640088"/>
                <a:gd name="connsiteY481" fmla="*/ 959829 h 1361472"/>
                <a:gd name="connsiteX482" fmla="*/ 1508795 w 1640088"/>
                <a:gd name="connsiteY482" fmla="*/ 959684 h 1361472"/>
                <a:gd name="connsiteX483" fmla="*/ 1497017 w 1640088"/>
                <a:gd name="connsiteY483" fmla="*/ 960450 h 1361472"/>
                <a:gd name="connsiteX484" fmla="*/ 1472193 w 1640088"/>
                <a:gd name="connsiteY484" fmla="*/ 969398 h 1361472"/>
                <a:gd name="connsiteX485" fmla="*/ 1460921 w 1640088"/>
                <a:gd name="connsiteY485" fmla="*/ 982094 h 1361472"/>
                <a:gd name="connsiteX486" fmla="*/ 1458452 w 1640088"/>
                <a:gd name="connsiteY486" fmla="*/ 988851 h 1361472"/>
                <a:gd name="connsiteX487" fmla="*/ 1457692 w 1640088"/>
                <a:gd name="connsiteY487" fmla="*/ 995911 h 1361472"/>
                <a:gd name="connsiteX488" fmla="*/ 1457755 w 1640088"/>
                <a:gd name="connsiteY488" fmla="*/ 997735 h 1361472"/>
                <a:gd name="connsiteX489" fmla="*/ 1458515 w 1640088"/>
                <a:gd name="connsiteY489" fmla="*/ 1002605 h 1361472"/>
                <a:gd name="connsiteX490" fmla="*/ 1460352 w 1640088"/>
                <a:gd name="connsiteY490" fmla="*/ 1006968 h 1361472"/>
                <a:gd name="connsiteX491" fmla="*/ 1463454 w 1640088"/>
                <a:gd name="connsiteY491" fmla="*/ 1011059 h 1361472"/>
                <a:gd name="connsiteX492" fmla="*/ 1469281 w 1640088"/>
                <a:gd name="connsiteY492" fmla="*/ 1014807 h 1361472"/>
                <a:gd name="connsiteX493" fmla="*/ 1476816 w 1640088"/>
                <a:gd name="connsiteY493" fmla="*/ 1017189 h 1361472"/>
                <a:gd name="connsiteX494" fmla="*/ 1484985 w 1640088"/>
                <a:gd name="connsiteY494" fmla="*/ 1018240 h 1361472"/>
                <a:gd name="connsiteX495" fmla="*/ 1492710 w 1640088"/>
                <a:gd name="connsiteY495" fmla="*/ 1018455 h 1361472"/>
                <a:gd name="connsiteX496" fmla="*/ 1515064 w 1640088"/>
                <a:gd name="connsiteY496" fmla="*/ 1016004 h 1361472"/>
                <a:gd name="connsiteX497" fmla="*/ 1543179 w 1640088"/>
                <a:gd name="connsiteY497" fmla="*/ 1009729 h 1361472"/>
                <a:gd name="connsiteX498" fmla="*/ 1554451 w 1640088"/>
                <a:gd name="connsiteY498" fmla="*/ 1005499 h 1361472"/>
                <a:gd name="connsiteX499" fmla="*/ 1565343 w 1640088"/>
                <a:gd name="connsiteY499" fmla="*/ 1016004 h 1361472"/>
                <a:gd name="connsiteX500" fmla="*/ 1570979 w 1640088"/>
                <a:gd name="connsiteY500" fmla="*/ 1024104 h 1361472"/>
                <a:gd name="connsiteX501" fmla="*/ 1576488 w 1640088"/>
                <a:gd name="connsiteY501" fmla="*/ 1034521 h 1361472"/>
                <a:gd name="connsiteX502" fmla="*/ 1587823 w 1640088"/>
                <a:gd name="connsiteY502" fmla="*/ 1064099 h 1361472"/>
                <a:gd name="connsiteX503" fmla="*/ 1589026 w 1640088"/>
                <a:gd name="connsiteY503" fmla="*/ 1078771 h 1361472"/>
                <a:gd name="connsiteX504" fmla="*/ 1588583 w 1640088"/>
                <a:gd name="connsiteY504" fmla="*/ 1100048 h 1361472"/>
                <a:gd name="connsiteX505" fmla="*/ 1585164 w 1640088"/>
                <a:gd name="connsiteY505" fmla="*/ 1124422 h 1361472"/>
                <a:gd name="connsiteX506" fmla="*/ 1573892 w 1640088"/>
                <a:gd name="connsiteY506" fmla="*/ 1166292 h 1361472"/>
                <a:gd name="connsiteX507" fmla="*/ 1562557 w 1640088"/>
                <a:gd name="connsiteY507" fmla="*/ 1190387 h 1361472"/>
                <a:gd name="connsiteX508" fmla="*/ 1555211 w 1640088"/>
                <a:gd name="connsiteY508" fmla="*/ 1203432 h 1361472"/>
                <a:gd name="connsiteX509" fmla="*/ 1547106 w 1640088"/>
                <a:gd name="connsiteY509" fmla="*/ 1216046 h 1361472"/>
                <a:gd name="connsiteX510" fmla="*/ 1539190 w 1640088"/>
                <a:gd name="connsiteY510" fmla="*/ 1226963 h 1361472"/>
                <a:gd name="connsiteX511" fmla="*/ 1524055 w 1640088"/>
                <a:gd name="connsiteY511" fmla="*/ 1244922 h 1361472"/>
                <a:gd name="connsiteX512" fmla="*/ 1508351 w 1640088"/>
                <a:gd name="connsiteY512" fmla="*/ 1259360 h 1361472"/>
                <a:gd name="connsiteX513" fmla="*/ 1495496 w 1640088"/>
                <a:gd name="connsiteY513" fmla="*/ 1269384 h 1361472"/>
                <a:gd name="connsiteX514" fmla="*/ 1458009 w 1640088"/>
                <a:gd name="connsiteY514" fmla="*/ 1292839 h 1361472"/>
                <a:gd name="connsiteX515" fmla="*/ 1411275 w 1640088"/>
                <a:gd name="connsiteY515" fmla="*/ 1307087 h 1361472"/>
                <a:gd name="connsiteX516" fmla="*/ 1381323 w 1640088"/>
                <a:gd name="connsiteY516" fmla="*/ 1309114 h 1361472"/>
                <a:gd name="connsiteX517" fmla="*/ 1364669 w 1640088"/>
                <a:gd name="connsiteY517" fmla="*/ 1308702 h 1361472"/>
                <a:gd name="connsiteX518" fmla="*/ 1344278 w 1640088"/>
                <a:gd name="connsiteY518" fmla="*/ 1307151 h 1361472"/>
                <a:gd name="connsiteX519" fmla="*/ 1327497 w 1640088"/>
                <a:gd name="connsiteY519" fmla="*/ 1304478 h 1361472"/>
                <a:gd name="connsiteX520" fmla="*/ 1320532 w 1640088"/>
                <a:gd name="connsiteY520" fmla="*/ 1302838 h 1361472"/>
                <a:gd name="connsiteX521" fmla="*/ 1311033 w 1640088"/>
                <a:gd name="connsiteY521" fmla="*/ 1300666 h 1361472"/>
                <a:gd name="connsiteX522" fmla="*/ 1295328 w 1640088"/>
                <a:gd name="connsiteY522" fmla="*/ 1296443 h 1361472"/>
                <a:gd name="connsiteX523" fmla="*/ 1274938 w 1640088"/>
                <a:gd name="connsiteY523" fmla="*/ 1290097 h 1361472"/>
                <a:gd name="connsiteX524" fmla="*/ 1261007 w 1640088"/>
                <a:gd name="connsiteY524" fmla="*/ 1283119 h 1361472"/>
                <a:gd name="connsiteX525" fmla="*/ 1257650 w 1640088"/>
                <a:gd name="connsiteY525" fmla="*/ 1279890 h 1361472"/>
                <a:gd name="connsiteX526" fmla="*/ 1258853 w 1640088"/>
                <a:gd name="connsiteY526" fmla="*/ 1277281 h 1361472"/>
                <a:gd name="connsiteX527" fmla="*/ 1263983 w 1640088"/>
                <a:gd name="connsiteY527" fmla="*/ 1261975 h 1361472"/>
                <a:gd name="connsiteX528" fmla="*/ 1266262 w 1640088"/>
                <a:gd name="connsiteY528" fmla="*/ 1246853 h 1361472"/>
                <a:gd name="connsiteX529" fmla="*/ 1265883 w 1640088"/>
                <a:gd name="connsiteY529" fmla="*/ 1235974 h 1361472"/>
                <a:gd name="connsiteX530" fmla="*/ 1263223 w 1640088"/>
                <a:gd name="connsiteY530" fmla="*/ 1223436 h 1361472"/>
                <a:gd name="connsiteX531" fmla="*/ 1261070 w 1640088"/>
                <a:gd name="connsiteY531" fmla="*/ 1217724 h 1361472"/>
                <a:gd name="connsiteX532" fmla="*/ 1255307 w 1640088"/>
                <a:gd name="connsiteY532" fmla="*/ 1207947 h 1361472"/>
                <a:gd name="connsiteX533" fmla="*/ 1234664 w 1640088"/>
                <a:gd name="connsiteY533" fmla="*/ 1199018 h 1361472"/>
                <a:gd name="connsiteX534" fmla="*/ 1228712 w 1640088"/>
                <a:gd name="connsiteY534" fmla="*/ 1199613 h 1361472"/>
                <a:gd name="connsiteX535" fmla="*/ 1211360 w 1640088"/>
                <a:gd name="connsiteY535" fmla="*/ 1211657 h 1361472"/>
                <a:gd name="connsiteX536" fmla="*/ 1207245 w 1640088"/>
                <a:gd name="connsiteY536" fmla="*/ 1222448 h 1361472"/>
                <a:gd name="connsiteX537" fmla="*/ 1207497 w 1640088"/>
                <a:gd name="connsiteY537" fmla="*/ 1239925 h 1361472"/>
                <a:gd name="connsiteX538" fmla="*/ 1211044 w 1640088"/>
                <a:gd name="connsiteY538" fmla="*/ 1255301 h 1361472"/>
                <a:gd name="connsiteX539" fmla="*/ 1216173 w 1640088"/>
                <a:gd name="connsiteY539" fmla="*/ 1265578 h 1361472"/>
                <a:gd name="connsiteX540" fmla="*/ 1219592 w 1640088"/>
                <a:gd name="connsiteY540" fmla="*/ 1271353 h 1361472"/>
                <a:gd name="connsiteX541" fmla="*/ 1227065 w 1640088"/>
                <a:gd name="connsiteY541" fmla="*/ 1282473 h 1361472"/>
                <a:gd name="connsiteX542" fmla="*/ 1215476 w 1640088"/>
                <a:gd name="connsiteY542" fmla="*/ 1295239 h 1361472"/>
                <a:gd name="connsiteX543" fmla="*/ 1206548 w 1640088"/>
                <a:gd name="connsiteY543" fmla="*/ 1302781 h 1361472"/>
                <a:gd name="connsiteX544" fmla="*/ 1199139 w 1640088"/>
                <a:gd name="connsiteY544" fmla="*/ 1308284 h 1361472"/>
                <a:gd name="connsiteX545" fmla="*/ 1190400 w 1640088"/>
                <a:gd name="connsiteY545" fmla="*/ 1313901 h 1361472"/>
                <a:gd name="connsiteX546" fmla="*/ 1167096 w 1640088"/>
                <a:gd name="connsiteY546" fmla="*/ 1326889 h 1361472"/>
                <a:gd name="connsiteX547" fmla="*/ 1155698 w 1640088"/>
                <a:gd name="connsiteY547" fmla="*/ 1331176 h 1361472"/>
                <a:gd name="connsiteX548" fmla="*/ 1145819 w 1640088"/>
                <a:gd name="connsiteY548" fmla="*/ 1333519 h 1361472"/>
                <a:gd name="connsiteX549" fmla="*/ 1130179 w 1640088"/>
                <a:gd name="connsiteY549" fmla="*/ 1335115 h 1361472"/>
                <a:gd name="connsiteX550" fmla="*/ 1124416 w 1640088"/>
                <a:gd name="connsiteY550" fmla="*/ 1335286 h 1361472"/>
                <a:gd name="connsiteX551" fmla="*/ 1112638 w 1640088"/>
                <a:gd name="connsiteY551" fmla="*/ 1334779 h 1361472"/>
                <a:gd name="connsiteX552" fmla="*/ 1055013 w 1640088"/>
                <a:gd name="connsiteY552" fmla="*/ 1320822 h 1361472"/>
                <a:gd name="connsiteX553" fmla="*/ 1038105 w 1640088"/>
                <a:gd name="connsiteY553" fmla="*/ 1312368 h 1361472"/>
                <a:gd name="connsiteX554" fmla="*/ 1032596 w 1640088"/>
                <a:gd name="connsiteY554" fmla="*/ 1307442 h 1361472"/>
                <a:gd name="connsiteX555" fmla="*/ 1024870 w 1640088"/>
                <a:gd name="connsiteY555" fmla="*/ 1295879 h 1361472"/>
                <a:gd name="connsiteX556" fmla="*/ 1016322 w 1640088"/>
                <a:gd name="connsiteY556" fmla="*/ 1280738 h 1361472"/>
                <a:gd name="connsiteX557" fmla="*/ 1014421 w 1640088"/>
                <a:gd name="connsiteY557" fmla="*/ 1275659 h 1361472"/>
                <a:gd name="connsiteX558" fmla="*/ 1013535 w 1640088"/>
                <a:gd name="connsiteY558" fmla="*/ 1272474 h 1361472"/>
                <a:gd name="connsiteX559" fmla="*/ 1013598 w 1640088"/>
                <a:gd name="connsiteY559" fmla="*/ 1248860 h 1361472"/>
                <a:gd name="connsiteX560" fmla="*/ 1025187 w 1640088"/>
                <a:gd name="connsiteY560" fmla="*/ 1250558 h 1361472"/>
                <a:gd name="connsiteX561" fmla="*/ 1034305 w 1640088"/>
                <a:gd name="connsiteY561" fmla="*/ 1251140 h 1361472"/>
                <a:gd name="connsiteX562" fmla="*/ 1035065 w 1640088"/>
                <a:gd name="connsiteY562" fmla="*/ 1251140 h 1361472"/>
                <a:gd name="connsiteX563" fmla="*/ 1042221 w 1640088"/>
                <a:gd name="connsiteY563" fmla="*/ 1250494 h 1361472"/>
                <a:gd name="connsiteX564" fmla="*/ 1061851 w 1640088"/>
                <a:gd name="connsiteY564" fmla="*/ 1246125 h 1361472"/>
                <a:gd name="connsiteX565" fmla="*/ 1080785 w 1640088"/>
                <a:gd name="connsiteY565" fmla="*/ 1238817 h 1361472"/>
                <a:gd name="connsiteX566" fmla="*/ 1094464 w 1640088"/>
                <a:gd name="connsiteY566" fmla="*/ 1231687 h 1361472"/>
                <a:gd name="connsiteX567" fmla="*/ 1107825 w 1640088"/>
                <a:gd name="connsiteY567" fmla="*/ 1221593 h 1361472"/>
                <a:gd name="connsiteX568" fmla="*/ 1115234 w 1640088"/>
                <a:gd name="connsiteY568" fmla="*/ 1210271 h 1361472"/>
                <a:gd name="connsiteX569" fmla="*/ 1120300 w 1640088"/>
                <a:gd name="connsiteY569" fmla="*/ 1196245 h 1361472"/>
                <a:gd name="connsiteX570" fmla="*/ 1120997 w 1640088"/>
                <a:gd name="connsiteY570" fmla="*/ 1188139 h 1361472"/>
                <a:gd name="connsiteX571" fmla="*/ 1120870 w 1640088"/>
                <a:gd name="connsiteY571" fmla="*/ 1186030 h 1361472"/>
                <a:gd name="connsiteX572" fmla="*/ 1120110 w 1640088"/>
                <a:gd name="connsiteY572" fmla="*/ 1180958 h 1361472"/>
                <a:gd name="connsiteX573" fmla="*/ 1117450 w 1640088"/>
                <a:gd name="connsiteY573" fmla="*/ 1174740 h 1361472"/>
                <a:gd name="connsiteX574" fmla="*/ 1116121 w 1640088"/>
                <a:gd name="connsiteY574" fmla="*/ 1173061 h 1361472"/>
                <a:gd name="connsiteX575" fmla="*/ 1112891 w 1640088"/>
                <a:gd name="connsiteY575" fmla="*/ 1169458 h 1361472"/>
                <a:gd name="connsiteX576" fmla="*/ 1101619 w 1640088"/>
                <a:gd name="connsiteY576" fmla="*/ 1163474 h 1361472"/>
                <a:gd name="connsiteX577" fmla="*/ 1090854 w 1640088"/>
                <a:gd name="connsiteY577" fmla="*/ 1161359 h 1361472"/>
                <a:gd name="connsiteX578" fmla="*/ 1086865 w 1640088"/>
                <a:gd name="connsiteY578" fmla="*/ 1161175 h 1361472"/>
                <a:gd name="connsiteX579" fmla="*/ 1083445 w 1640088"/>
                <a:gd name="connsiteY579" fmla="*/ 1161359 h 1361472"/>
                <a:gd name="connsiteX580" fmla="*/ 1076099 w 1640088"/>
                <a:gd name="connsiteY580" fmla="*/ 1162771 h 1361472"/>
                <a:gd name="connsiteX581" fmla="*/ 1069894 w 1640088"/>
                <a:gd name="connsiteY581" fmla="*/ 1164734 h 1361472"/>
                <a:gd name="connsiteX582" fmla="*/ 1048744 w 1640088"/>
                <a:gd name="connsiteY582" fmla="*/ 1174740 h 1361472"/>
                <a:gd name="connsiteX583" fmla="*/ 1026960 w 1640088"/>
                <a:gd name="connsiteY583" fmla="*/ 1189051 h 1361472"/>
                <a:gd name="connsiteX584" fmla="*/ 1007076 w 1640088"/>
                <a:gd name="connsiteY584" fmla="*/ 1205395 h 1361472"/>
                <a:gd name="connsiteX585" fmla="*/ 999098 w 1640088"/>
                <a:gd name="connsiteY585" fmla="*/ 1214780 h 1361472"/>
                <a:gd name="connsiteX586" fmla="*/ 996501 w 1640088"/>
                <a:gd name="connsiteY586" fmla="*/ 1213355 h 1361472"/>
                <a:gd name="connsiteX587" fmla="*/ 993398 w 1640088"/>
                <a:gd name="connsiteY587" fmla="*/ 1210537 h 1361472"/>
                <a:gd name="connsiteX588" fmla="*/ 983519 w 1640088"/>
                <a:gd name="connsiteY588" fmla="*/ 1194750 h 1361472"/>
                <a:gd name="connsiteX589" fmla="*/ 982696 w 1640088"/>
                <a:gd name="connsiteY589" fmla="*/ 1192369 h 1361472"/>
                <a:gd name="connsiteX590" fmla="*/ 981683 w 1640088"/>
                <a:gd name="connsiteY590" fmla="*/ 1187233 h 1361472"/>
                <a:gd name="connsiteX591" fmla="*/ 981683 w 1640088"/>
                <a:gd name="connsiteY591" fmla="*/ 1187233 h 1361472"/>
                <a:gd name="connsiteX592" fmla="*/ 982316 w 1640088"/>
                <a:gd name="connsiteY592" fmla="*/ 1191026 h 1361472"/>
                <a:gd name="connsiteX593" fmla="*/ 982507 w 1640088"/>
                <a:gd name="connsiteY593" fmla="*/ 1168337 h 1361472"/>
                <a:gd name="connsiteX594" fmla="*/ 983203 w 1640088"/>
                <a:gd name="connsiteY594" fmla="*/ 1160859 h 1361472"/>
                <a:gd name="connsiteX595" fmla="*/ 986496 w 1640088"/>
                <a:gd name="connsiteY595" fmla="*/ 1146218 h 1361472"/>
                <a:gd name="connsiteX596" fmla="*/ 999034 w 1640088"/>
                <a:gd name="connsiteY596" fmla="*/ 1122307 h 1361472"/>
                <a:gd name="connsiteX597" fmla="*/ 1005367 w 1640088"/>
                <a:gd name="connsiteY597" fmla="*/ 1111542 h 1361472"/>
                <a:gd name="connsiteX598" fmla="*/ 1012902 w 1640088"/>
                <a:gd name="connsiteY598" fmla="*/ 1100270 h 1361472"/>
                <a:gd name="connsiteX599" fmla="*/ 1021641 w 1640088"/>
                <a:gd name="connsiteY599" fmla="*/ 1089689 h 1361472"/>
                <a:gd name="connsiteX600" fmla="*/ 1032722 w 1640088"/>
                <a:gd name="connsiteY600" fmla="*/ 1079063 h 1361472"/>
                <a:gd name="connsiteX601" fmla="*/ 1057989 w 1640088"/>
                <a:gd name="connsiteY601" fmla="*/ 1061224 h 1361472"/>
                <a:gd name="connsiteX602" fmla="*/ 1084522 w 1640088"/>
                <a:gd name="connsiteY602" fmla="*/ 1045792 h 1361472"/>
                <a:gd name="connsiteX603" fmla="*/ 1093071 w 1640088"/>
                <a:gd name="connsiteY603" fmla="*/ 1042208 h 1361472"/>
                <a:gd name="connsiteX604" fmla="*/ 1096870 w 1640088"/>
                <a:gd name="connsiteY604" fmla="*/ 1044241 h 1361472"/>
                <a:gd name="connsiteX605" fmla="*/ 1115614 w 1640088"/>
                <a:gd name="connsiteY605" fmla="*/ 1050244 h 1361472"/>
                <a:gd name="connsiteX606" fmla="*/ 1129609 w 1640088"/>
                <a:gd name="connsiteY606" fmla="*/ 1051200 h 1361472"/>
                <a:gd name="connsiteX607" fmla="*/ 1143667 w 1640088"/>
                <a:gd name="connsiteY607" fmla="*/ 1050371 h 1361472"/>
                <a:gd name="connsiteX608" fmla="*/ 1160764 w 1640088"/>
                <a:gd name="connsiteY608" fmla="*/ 1047489 h 1361472"/>
                <a:gd name="connsiteX609" fmla="*/ 1166844 w 1640088"/>
                <a:gd name="connsiteY609" fmla="*/ 1045026 h 1361472"/>
                <a:gd name="connsiteX610" fmla="*/ 1169123 w 1640088"/>
                <a:gd name="connsiteY610" fmla="*/ 1043823 h 1361472"/>
                <a:gd name="connsiteX611" fmla="*/ 1173239 w 1640088"/>
                <a:gd name="connsiteY611" fmla="*/ 1040511 h 1361472"/>
                <a:gd name="connsiteX612" fmla="*/ 1176785 w 1640088"/>
                <a:gd name="connsiteY612" fmla="*/ 1035230 h 1361472"/>
                <a:gd name="connsiteX613" fmla="*/ 1178685 w 1640088"/>
                <a:gd name="connsiteY613" fmla="*/ 1027751 h 1361472"/>
                <a:gd name="connsiteX614" fmla="*/ 1178178 w 1640088"/>
                <a:gd name="connsiteY614" fmla="*/ 1022058 h 1361472"/>
                <a:gd name="connsiteX615" fmla="*/ 1175962 w 1640088"/>
                <a:gd name="connsiteY615" fmla="*/ 1016916 h 1361472"/>
                <a:gd name="connsiteX616" fmla="*/ 1175012 w 1640088"/>
                <a:gd name="connsiteY616" fmla="*/ 1015713 h 1361472"/>
                <a:gd name="connsiteX617" fmla="*/ 1170579 w 1640088"/>
                <a:gd name="connsiteY617" fmla="*/ 1011616 h 1361472"/>
                <a:gd name="connsiteX618" fmla="*/ 1166844 w 1640088"/>
                <a:gd name="connsiteY618" fmla="*/ 1009564 h 1361472"/>
                <a:gd name="connsiteX619" fmla="*/ 1162347 w 1640088"/>
                <a:gd name="connsiteY619" fmla="*/ 1007969 h 1361472"/>
                <a:gd name="connsiteX620" fmla="*/ 1153545 w 1640088"/>
                <a:gd name="connsiteY620" fmla="*/ 1006474 h 1361472"/>
                <a:gd name="connsiteX621" fmla="*/ 1145567 w 1640088"/>
                <a:gd name="connsiteY621" fmla="*/ 1005689 h 1361472"/>
                <a:gd name="connsiteX622" fmla="*/ 1140691 w 1640088"/>
                <a:gd name="connsiteY622" fmla="*/ 1005334 h 1361472"/>
                <a:gd name="connsiteX623" fmla="*/ 1138157 w 1640088"/>
                <a:gd name="connsiteY623" fmla="*/ 1005252 h 1361472"/>
                <a:gd name="connsiteX624" fmla="*/ 1128722 w 1640088"/>
                <a:gd name="connsiteY624" fmla="*/ 1006063 h 1361472"/>
                <a:gd name="connsiteX625" fmla="*/ 1115171 w 1640088"/>
                <a:gd name="connsiteY625" fmla="*/ 1008652 h 1361472"/>
                <a:gd name="connsiteX626" fmla="*/ 1102126 w 1640088"/>
                <a:gd name="connsiteY626" fmla="*/ 1013168 h 1361472"/>
                <a:gd name="connsiteX627" fmla="*/ 1101683 w 1640088"/>
                <a:gd name="connsiteY627" fmla="*/ 1013313 h 1361472"/>
                <a:gd name="connsiteX628" fmla="*/ 1098136 w 1640088"/>
                <a:gd name="connsiteY628" fmla="*/ 1011059 h 1361472"/>
                <a:gd name="connsiteX629" fmla="*/ 1085092 w 1640088"/>
                <a:gd name="connsiteY629" fmla="*/ 998027 h 1361472"/>
                <a:gd name="connsiteX630" fmla="*/ 1080596 w 1640088"/>
                <a:gd name="connsiteY630" fmla="*/ 991130 h 1361472"/>
                <a:gd name="connsiteX631" fmla="*/ 1079329 w 1640088"/>
                <a:gd name="connsiteY631" fmla="*/ 987021 h 1361472"/>
                <a:gd name="connsiteX632" fmla="*/ 1079076 w 1640088"/>
                <a:gd name="connsiteY632" fmla="*/ 968138 h 1361472"/>
                <a:gd name="connsiteX633" fmla="*/ 1084205 w 1640088"/>
                <a:gd name="connsiteY633" fmla="*/ 948121 h 1361472"/>
                <a:gd name="connsiteX634" fmla="*/ 1093894 w 1640088"/>
                <a:gd name="connsiteY634" fmla="*/ 930865 h 1361472"/>
                <a:gd name="connsiteX635" fmla="*/ 1109725 w 1640088"/>
                <a:gd name="connsiteY635" fmla="*/ 912678 h 1361472"/>
                <a:gd name="connsiteX636" fmla="*/ 1128976 w 1640088"/>
                <a:gd name="connsiteY636" fmla="*/ 895568 h 1361472"/>
                <a:gd name="connsiteX637" fmla="*/ 1141260 w 1640088"/>
                <a:gd name="connsiteY637" fmla="*/ 887184 h 1361472"/>
                <a:gd name="connsiteX638" fmla="*/ 1152912 w 1640088"/>
                <a:gd name="connsiteY638" fmla="*/ 881136 h 1361472"/>
                <a:gd name="connsiteX639" fmla="*/ 1156141 w 1640088"/>
                <a:gd name="connsiteY639" fmla="*/ 881820 h 1361472"/>
                <a:gd name="connsiteX640" fmla="*/ 1174886 w 1640088"/>
                <a:gd name="connsiteY640" fmla="*/ 883657 h 1361472"/>
                <a:gd name="connsiteX641" fmla="*/ 1181915 w 1640088"/>
                <a:gd name="connsiteY641" fmla="*/ 883802 h 1361472"/>
                <a:gd name="connsiteX642" fmla="*/ 1186094 w 1640088"/>
                <a:gd name="connsiteY642" fmla="*/ 883720 h 1361472"/>
                <a:gd name="connsiteX643" fmla="*/ 1195656 w 1640088"/>
                <a:gd name="connsiteY643" fmla="*/ 882536 h 1361472"/>
                <a:gd name="connsiteX644" fmla="*/ 1202432 w 1640088"/>
                <a:gd name="connsiteY644" fmla="*/ 879990 h 1361472"/>
                <a:gd name="connsiteX645" fmla="*/ 1208637 w 1640088"/>
                <a:gd name="connsiteY645" fmla="*/ 875621 h 1361472"/>
                <a:gd name="connsiteX646" fmla="*/ 1212247 w 1640088"/>
                <a:gd name="connsiteY646" fmla="*/ 869136 h 1361472"/>
                <a:gd name="connsiteX647" fmla="*/ 1210790 w 1640088"/>
                <a:gd name="connsiteY647" fmla="*/ 858783 h 1361472"/>
                <a:gd name="connsiteX648" fmla="*/ 1195529 w 1640088"/>
                <a:gd name="connsiteY648" fmla="*/ 850677 h 1361472"/>
                <a:gd name="connsiteX649" fmla="*/ 1180205 w 1640088"/>
                <a:gd name="connsiteY649" fmla="*/ 849329 h 1361472"/>
                <a:gd name="connsiteX650" fmla="*/ 1179508 w 1640088"/>
                <a:gd name="connsiteY650" fmla="*/ 849329 h 1361472"/>
                <a:gd name="connsiteX651" fmla="*/ 1157345 w 1640088"/>
                <a:gd name="connsiteY651" fmla="*/ 853293 h 1361472"/>
                <a:gd name="connsiteX652" fmla="*/ 1156078 w 1640088"/>
                <a:gd name="connsiteY652" fmla="*/ 852938 h 1361472"/>
                <a:gd name="connsiteX653" fmla="*/ 1144363 w 1640088"/>
                <a:gd name="connsiteY653" fmla="*/ 846042 h 1361472"/>
                <a:gd name="connsiteX654" fmla="*/ 1134105 w 1640088"/>
                <a:gd name="connsiteY654" fmla="*/ 837487 h 1361472"/>
                <a:gd name="connsiteX655" fmla="*/ 1132395 w 1640088"/>
                <a:gd name="connsiteY655" fmla="*/ 834751 h 1361472"/>
                <a:gd name="connsiteX656" fmla="*/ 1131319 w 1640088"/>
                <a:gd name="connsiteY656" fmla="*/ 831021 h 1361472"/>
                <a:gd name="connsiteX657" fmla="*/ 1131192 w 1640088"/>
                <a:gd name="connsiteY657" fmla="*/ 821726 h 1361472"/>
                <a:gd name="connsiteX658" fmla="*/ 1134295 w 1640088"/>
                <a:gd name="connsiteY658" fmla="*/ 806084 h 1361472"/>
                <a:gd name="connsiteX659" fmla="*/ 1141577 w 1640088"/>
                <a:gd name="connsiteY659" fmla="*/ 793324 h 1361472"/>
                <a:gd name="connsiteX660" fmla="*/ 1144996 w 1640088"/>
                <a:gd name="connsiteY660" fmla="*/ 789721 h 1361472"/>
                <a:gd name="connsiteX661" fmla="*/ 1153545 w 1640088"/>
                <a:gd name="connsiteY661" fmla="*/ 784934 h 1361472"/>
                <a:gd name="connsiteX662" fmla="*/ 1154622 w 1640088"/>
                <a:gd name="connsiteY662" fmla="*/ 784523 h 1361472"/>
                <a:gd name="connsiteX663" fmla="*/ 1161587 w 1640088"/>
                <a:gd name="connsiteY663" fmla="*/ 784788 h 1361472"/>
                <a:gd name="connsiteX664" fmla="*/ 1164310 w 1640088"/>
                <a:gd name="connsiteY664" fmla="*/ 784725 h 1361472"/>
                <a:gd name="connsiteX665" fmla="*/ 1173492 w 1640088"/>
                <a:gd name="connsiteY665" fmla="*/ 783376 h 1361472"/>
                <a:gd name="connsiteX666" fmla="*/ 1186601 w 1640088"/>
                <a:gd name="connsiteY666" fmla="*/ 772047 h 1361472"/>
                <a:gd name="connsiteX667" fmla="*/ 1186411 w 1640088"/>
                <a:gd name="connsiteY667" fmla="*/ 765481 h 1361472"/>
                <a:gd name="connsiteX668" fmla="*/ 1185081 w 1640088"/>
                <a:gd name="connsiteY668" fmla="*/ 762606 h 1361472"/>
                <a:gd name="connsiteX669" fmla="*/ 1180521 w 1640088"/>
                <a:gd name="connsiteY669" fmla="*/ 758351 h 1361472"/>
                <a:gd name="connsiteX670" fmla="*/ 1170453 w 1640088"/>
                <a:gd name="connsiteY670" fmla="*/ 756058 h 1361472"/>
                <a:gd name="connsiteX671" fmla="*/ 1170073 w 1640088"/>
                <a:gd name="connsiteY671" fmla="*/ 756039 h 1361472"/>
                <a:gd name="connsiteX672" fmla="*/ 1162410 w 1640088"/>
                <a:gd name="connsiteY672" fmla="*/ 757097 h 1361472"/>
                <a:gd name="connsiteX673" fmla="*/ 1160954 w 1640088"/>
                <a:gd name="connsiteY673" fmla="*/ 757318 h 1361472"/>
                <a:gd name="connsiteX674" fmla="*/ 1153229 w 1640088"/>
                <a:gd name="connsiteY674" fmla="*/ 755969 h 1361472"/>
                <a:gd name="connsiteX675" fmla="*/ 1140943 w 1640088"/>
                <a:gd name="connsiteY675" fmla="*/ 752860 h 1361472"/>
                <a:gd name="connsiteX676" fmla="*/ 1139614 w 1640088"/>
                <a:gd name="connsiteY676" fmla="*/ 752176 h 1361472"/>
                <a:gd name="connsiteX677" fmla="*/ 1134801 w 1640088"/>
                <a:gd name="connsiteY677" fmla="*/ 747788 h 1361472"/>
                <a:gd name="connsiteX678" fmla="*/ 1129229 w 1640088"/>
                <a:gd name="connsiteY678" fmla="*/ 738492 h 1361472"/>
                <a:gd name="connsiteX679" fmla="*/ 1128342 w 1640088"/>
                <a:gd name="connsiteY679" fmla="*/ 736168 h 1361472"/>
                <a:gd name="connsiteX680" fmla="*/ 1130875 w 1640088"/>
                <a:gd name="connsiteY680" fmla="*/ 734059 h 1361472"/>
                <a:gd name="connsiteX681" fmla="*/ 1147276 w 1640088"/>
                <a:gd name="connsiteY681" fmla="*/ 716721 h 1361472"/>
                <a:gd name="connsiteX682" fmla="*/ 1149999 w 1640088"/>
                <a:gd name="connsiteY682" fmla="*/ 713130 h 1361472"/>
                <a:gd name="connsiteX683" fmla="*/ 1155191 w 1640088"/>
                <a:gd name="connsiteY683" fmla="*/ 706095 h 1361472"/>
                <a:gd name="connsiteX684" fmla="*/ 1161587 w 1640088"/>
                <a:gd name="connsiteY684" fmla="*/ 695172 h 1361472"/>
                <a:gd name="connsiteX685" fmla="*/ 1167540 w 1640088"/>
                <a:gd name="connsiteY685" fmla="*/ 677903 h 1361472"/>
                <a:gd name="connsiteX686" fmla="*/ 1167287 w 1640088"/>
                <a:gd name="connsiteY686" fmla="*/ 669215 h 1361472"/>
                <a:gd name="connsiteX687" fmla="*/ 1164564 w 1640088"/>
                <a:gd name="connsiteY687" fmla="*/ 663111 h 1361472"/>
                <a:gd name="connsiteX688" fmla="*/ 1158991 w 1640088"/>
                <a:gd name="connsiteY688" fmla="*/ 657741 h 1361472"/>
                <a:gd name="connsiteX689" fmla="*/ 1151772 w 1640088"/>
                <a:gd name="connsiteY689" fmla="*/ 654632 h 1361472"/>
                <a:gd name="connsiteX690" fmla="*/ 1147276 w 1640088"/>
                <a:gd name="connsiteY690" fmla="*/ 654036 h 1361472"/>
                <a:gd name="connsiteX691" fmla="*/ 1139424 w 1640088"/>
                <a:gd name="connsiteY691" fmla="*/ 655069 h 1361472"/>
                <a:gd name="connsiteX692" fmla="*/ 1131508 w 1640088"/>
                <a:gd name="connsiteY692" fmla="*/ 658450 h 1361472"/>
                <a:gd name="connsiteX693" fmla="*/ 1127266 w 1640088"/>
                <a:gd name="connsiteY693" fmla="*/ 661268 h 1361472"/>
                <a:gd name="connsiteX694" fmla="*/ 1119603 w 1640088"/>
                <a:gd name="connsiteY694" fmla="*/ 668246 h 1361472"/>
                <a:gd name="connsiteX695" fmla="*/ 1106115 w 1640088"/>
                <a:gd name="connsiteY695" fmla="*/ 688960 h 1361472"/>
                <a:gd name="connsiteX696" fmla="*/ 1101176 w 1640088"/>
                <a:gd name="connsiteY696" fmla="*/ 701992 h 1361472"/>
                <a:gd name="connsiteX697" fmla="*/ 1098959 w 1640088"/>
                <a:gd name="connsiteY697" fmla="*/ 713840 h 1361472"/>
                <a:gd name="connsiteX698" fmla="*/ 1098010 w 1640088"/>
                <a:gd name="connsiteY698" fmla="*/ 722439 h 1361472"/>
                <a:gd name="connsiteX699" fmla="*/ 1094907 w 1640088"/>
                <a:gd name="connsiteY699" fmla="*/ 724111 h 1361472"/>
                <a:gd name="connsiteX700" fmla="*/ 1080279 w 1640088"/>
                <a:gd name="connsiteY700" fmla="*/ 728835 h 1361472"/>
                <a:gd name="connsiteX701" fmla="*/ 1074327 w 1640088"/>
                <a:gd name="connsiteY701" fmla="*/ 729164 h 1361472"/>
                <a:gd name="connsiteX702" fmla="*/ 1070907 w 1640088"/>
                <a:gd name="connsiteY702" fmla="*/ 729063 h 1361472"/>
                <a:gd name="connsiteX703" fmla="*/ 1042411 w 1640088"/>
                <a:gd name="connsiteY703" fmla="*/ 722294 h 1361472"/>
                <a:gd name="connsiteX704" fmla="*/ 1025884 w 1640088"/>
                <a:gd name="connsiteY704" fmla="*/ 713694 h 1361472"/>
                <a:gd name="connsiteX705" fmla="*/ 1015435 w 1640088"/>
                <a:gd name="connsiteY705" fmla="*/ 703195 h 1361472"/>
                <a:gd name="connsiteX706" fmla="*/ 1010939 w 1640088"/>
                <a:gd name="connsiteY706" fmla="*/ 696711 h 1361472"/>
                <a:gd name="connsiteX707" fmla="*/ 1007773 w 1640088"/>
                <a:gd name="connsiteY707" fmla="*/ 690872 h 1361472"/>
                <a:gd name="connsiteX708" fmla="*/ 1004036 w 1640088"/>
                <a:gd name="connsiteY708" fmla="*/ 679037 h 1361472"/>
                <a:gd name="connsiteX709" fmla="*/ 1003593 w 1640088"/>
                <a:gd name="connsiteY709" fmla="*/ 675142 h 1361472"/>
                <a:gd name="connsiteX710" fmla="*/ 1014042 w 1640088"/>
                <a:gd name="connsiteY710" fmla="*/ 668601 h 1361472"/>
                <a:gd name="connsiteX711" fmla="*/ 1024743 w 1640088"/>
                <a:gd name="connsiteY711" fmla="*/ 657956 h 1361472"/>
                <a:gd name="connsiteX712" fmla="*/ 1034749 w 1640088"/>
                <a:gd name="connsiteY712" fmla="*/ 642866 h 1361472"/>
                <a:gd name="connsiteX713" fmla="*/ 1039688 w 1640088"/>
                <a:gd name="connsiteY713" fmla="*/ 632721 h 1361472"/>
                <a:gd name="connsiteX714" fmla="*/ 1044944 w 1640088"/>
                <a:gd name="connsiteY714" fmla="*/ 619278 h 1361472"/>
                <a:gd name="connsiteX715" fmla="*/ 1047603 w 1640088"/>
                <a:gd name="connsiteY715" fmla="*/ 606372 h 1361472"/>
                <a:gd name="connsiteX716" fmla="*/ 1046274 w 1640088"/>
                <a:gd name="connsiteY716" fmla="*/ 592371 h 1361472"/>
                <a:gd name="connsiteX717" fmla="*/ 1037029 w 1640088"/>
                <a:gd name="connsiteY717" fmla="*/ 580789 h 1361472"/>
                <a:gd name="connsiteX718" fmla="*/ 1031520 w 1640088"/>
                <a:gd name="connsiteY718" fmla="*/ 578554 h 1361472"/>
                <a:gd name="connsiteX719" fmla="*/ 1025567 w 1640088"/>
                <a:gd name="connsiteY719" fmla="*/ 577826 h 1361472"/>
                <a:gd name="connsiteX720" fmla="*/ 1024997 w 1640088"/>
                <a:gd name="connsiteY720" fmla="*/ 577806 h 1361472"/>
                <a:gd name="connsiteX721" fmla="*/ 1019488 w 1640088"/>
                <a:gd name="connsiteY721" fmla="*/ 578674 h 1361472"/>
                <a:gd name="connsiteX722" fmla="*/ 1013852 w 1640088"/>
                <a:gd name="connsiteY722" fmla="*/ 580852 h 1361472"/>
                <a:gd name="connsiteX723" fmla="*/ 1003087 w 1640088"/>
                <a:gd name="connsiteY723" fmla="*/ 589116 h 1361472"/>
                <a:gd name="connsiteX724" fmla="*/ 996564 w 1640088"/>
                <a:gd name="connsiteY724" fmla="*/ 597007 h 1361472"/>
                <a:gd name="connsiteX725" fmla="*/ 988395 w 1640088"/>
                <a:gd name="connsiteY725" fmla="*/ 609481 h 1361472"/>
                <a:gd name="connsiteX726" fmla="*/ 985673 w 1640088"/>
                <a:gd name="connsiteY726" fmla="*/ 616048 h 1361472"/>
                <a:gd name="connsiteX727" fmla="*/ 984659 w 1640088"/>
                <a:gd name="connsiteY727" fmla="*/ 618841 h 1361472"/>
                <a:gd name="connsiteX728" fmla="*/ 982380 w 1640088"/>
                <a:gd name="connsiteY728" fmla="*/ 624970 h 1361472"/>
                <a:gd name="connsiteX729" fmla="*/ 978960 w 1640088"/>
                <a:gd name="connsiteY729" fmla="*/ 635907 h 1361472"/>
                <a:gd name="connsiteX730" fmla="*/ 976554 w 1640088"/>
                <a:gd name="connsiteY730" fmla="*/ 650490 h 1361472"/>
                <a:gd name="connsiteX731" fmla="*/ 976047 w 1640088"/>
                <a:gd name="connsiteY731" fmla="*/ 655778 h 1361472"/>
                <a:gd name="connsiteX732" fmla="*/ 971551 w 1640088"/>
                <a:gd name="connsiteY732" fmla="*/ 656753 h 1361472"/>
                <a:gd name="connsiteX733" fmla="*/ 960090 w 1640088"/>
                <a:gd name="connsiteY733" fmla="*/ 657519 h 1361472"/>
                <a:gd name="connsiteX734" fmla="*/ 955340 w 1640088"/>
                <a:gd name="connsiteY734" fmla="*/ 657393 h 1361472"/>
                <a:gd name="connsiteX735" fmla="*/ 936722 w 1640088"/>
                <a:gd name="connsiteY735" fmla="*/ 652732 h 1361472"/>
                <a:gd name="connsiteX736" fmla="*/ 925325 w 1640088"/>
                <a:gd name="connsiteY736" fmla="*/ 646621 h 1361472"/>
                <a:gd name="connsiteX737" fmla="*/ 922285 w 1640088"/>
                <a:gd name="connsiteY737" fmla="*/ 644506 h 1361472"/>
                <a:gd name="connsiteX738" fmla="*/ 922285 w 1640088"/>
                <a:gd name="connsiteY738" fmla="*/ 644506 h 1361472"/>
                <a:gd name="connsiteX739" fmla="*/ 923741 w 1640088"/>
                <a:gd name="connsiteY739" fmla="*/ 645481 h 1361472"/>
                <a:gd name="connsiteX740" fmla="*/ 906391 w 1640088"/>
                <a:gd name="connsiteY740" fmla="*/ 629574 h 1361472"/>
                <a:gd name="connsiteX741" fmla="*/ 897145 w 1640088"/>
                <a:gd name="connsiteY741" fmla="*/ 615611 h 1361472"/>
                <a:gd name="connsiteX742" fmla="*/ 895562 w 1640088"/>
                <a:gd name="connsiteY742" fmla="*/ 610533 h 1361472"/>
                <a:gd name="connsiteX743" fmla="*/ 895436 w 1640088"/>
                <a:gd name="connsiteY743" fmla="*/ 609133 h 1361472"/>
                <a:gd name="connsiteX744" fmla="*/ 898728 w 1640088"/>
                <a:gd name="connsiteY744" fmla="*/ 606017 h 1361472"/>
                <a:gd name="connsiteX745" fmla="*/ 907150 w 1640088"/>
                <a:gd name="connsiteY745" fmla="*/ 596595 h 1361472"/>
                <a:gd name="connsiteX746" fmla="*/ 922474 w 1640088"/>
                <a:gd name="connsiteY746" fmla="*/ 573330 h 1361472"/>
                <a:gd name="connsiteX747" fmla="*/ 930137 w 1640088"/>
                <a:gd name="connsiteY747" fmla="*/ 548658 h 1361472"/>
                <a:gd name="connsiteX748" fmla="*/ 930707 w 1640088"/>
                <a:gd name="connsiteY748" fmla="*/ 533935 h 1361472"/>
                <a:gd name="connsiteX749" fmla="*/ 927731 w 1640088"/>
                <a:gd name="connsiteY749" fmla="*/ 524431 h 1361472"/>
                <a:gd name="connsiteX750" fmla="*/ 923108 w 1640088"/>
                <a:gd name="connsiteY750" fmla="*/ 517591 h 1361472"/>
                <a:gd name="connsiteX751" fmla="*/ 920955 w 1640088"/>
                <a:gd name="connsiteY751" fmla="*/ 515907 h 1361472"/>
                <a:gd name="connsiteX752" fmla="*/ 915319 w 1640088"/>
                <a:gd name="connsiteY752" fmla="*/ 512659 h 1361472"/>
                <a:gd name="connsiteX753" fmla="*/ 907593 w 1640088"/>
                <a:gd name="connsiteY753" fmla="*/ 510486 h 1361472"/>
                <a:gd name="connsiteX754" fmla="*/ 903351 w 1640088"/>
                <a:gd name="connsiteY754" fmla="*/ 510151 h 1361472"/>
                <a:gd name="connsiteX755" fmla="*/ 898602 w 1640088"/>
                <a:gd name="connsiteY755" fmla="*/ 510670 h 1361472"/>
                <a:gd name="connsiteX756" fmla="*/ 890052 w 1640088"/>
                <a:gd name="connsiteY756" fmla="*/ 514564 h 1361472"/>
                <a:gd name="connsiteX757" fmla="*/ 878274 w 1640088"/>
                <a:gd name="connsiteY757" fmla="*/ 528179 h 1361472"/>
                <a:gd name="connsiteX758" fmla="*/ 874285 w 1640088"/>
                <a:gd name="connsiteY758" fmla="*/ 536893 h 1361472"/>
                <a:gd name="connsiteX759" fmla="*/ 870169 w 1640088"/>
                <a:gd name="connsiteY759" fmla="*/ 549855 h 1361472"/>
                <a:gd name="connsiteX760" fmla="*/ 868079 w 1640088"/>
                <a:gd name="connsiteY760" fmla="*/ 562539 h 1361472"/>
                <a:gd name="connsiteX761" fmla="*/ 866623 w 1640088"/>
                <a:gd name="connsiteY761" fmla="*/ 589116 h 1361472"/>
                <a:gd name="connsiteX762" fmla="*/ 866496 w 1640088"/>
                <a:gd name="connsiteY762" fmla="*/ 593112 h 1361472"/>
                <a:gd name="connsiteX763" fmla="*/ 850222 w 1640088"/>
                <a:gd name="connsiteY763" fmla="*/ 603060 h 1361472"/>
                <a:gd name="connsiteX764" fmla="*/ 832808 w 1640088"/>
                <a:gd name="connsiteY764" fmla="*/ 608570 h 1361472"/>
                <a:gd name="connsiteX765" fmla="*/ 823562 w 1640088"/>
                <a:gd name="connsiteY765" fmla="*/ 609045 h 1361472"/>
                <a:gd name="connsiteX766" fmla="*/ 809631 w 1640088"/>
                <a:gd name="connsiteY766" fmla="*/ 608335 h 1361472"/>
                <a:gd name="connsiteX767" fmla="*/ 794623 w 1640088"/>
                <a:gd name="connsiteY767" fmla="*/ 604821 h 1361472"/>
                <a:gd name="connsiteX768" fmla="*/ 788417 w 1640088"/>
                <a:gd name="connsiteY768" fmla="*/ 602706 h 1361472"/>
                <a:gd name="connsiteX769" fmla="*/ 776132 w 1640088"/>
                <a:gd name="connsiteY769" fmla="*/ 595949 h 1361472"/>
                <a:gd name="connsiteX770" fmla="*/ 767330 w 1640088"/>
                <a:gd name="connsiteY770" fmla="*/ 588768 h 1361472"/>
                <a:gd name="connsiteX771" fmla="*/ 760364 w 1640088"/>
                <a:gd name="connsiteY771" fmla="*/ 581581 h 1361472"/>
                <a:gd name="connsiteX772" fmla="*/ 755932 w 1640088"/>
                <a:gd name="connsiteY772" fmla="*/ 575235 h 1361472"/>
                <a:gd name="connsiteX773" fmla="*/ 767774 w 1640088"/>
                <a:gd name="connsiteY773" fmla="*/ 558030 h 1361472"/>
                <a:gd name="connsiteX774" fmla="*/ 778096 w 1640088"/>
                <a:gd name="connsiteY774" fmla="*/ 534923 h 1361472"/>
                <a:gd name="connsiteX775" fmla="*/ 781072 w 1640088"/>
                <a:gd name="connsiteY775" fmla="*/ 521467 h 1361472"/>
                <a:gd name="connsiteX776" fmla="*/ 781768 w 1640088"/>
                <a:gd name="connsiteY776" fmla="*/ 510544 h 1361472"/>
                <a:gd name="connsiteX777" fmla="*/ 779425 w 1640088"/>
                <a:gd name="connsiteY777" fmla="*/ 501887 h 1361472"/>
                <a:gd name="connsiteX778" fmla="*/ 774486 w 1640088"/>
                <a:gd name="connsiteY778" fmla="*/ 494187 h 1361472"/>
                <a:gd name="connsiteX779" fmla="*/ 762455 w 1640088"/>
                <a:gd name="connsiteY779" fmla="*/ 488013 h 1361472"/>
                <a:gd name="connsiteX780" fmla="*/ 758338 w 1640088"/>
                <a:gd name="connsiteY780" fmla="*/ 487595 h 1361472"/>
                <a:gd name="connsiteX781" fmla="*/ 756122 w 1640088"/>
                <a:gd name="connsiteY781" fmla="*/ 487722 h 1361472"/>
                <a:gd name="connsiteX782" fmla="*/ 746813 w 1640088"/>
                <a:gd name="connsiteY782" fmla="*/ 490539 h 1361472"/>
                <a:gd name="connsiteX783" fmla="*/ 738897 w 1640088"/>
                <a:gd name="connsiteY783" fmla="*/ 496523 h 1361472"/>
                <a:gd name="connsiteX784" fmla="*/ 733388 w 1640088"/>
                <a:gd name="connsiteY784" fmla="*/ 503153 h 1361472"/>
                <a:gd name="connsiteX785" fmla="*/ 724966 w 1640088"/>
                <a:gd name="connsiteY785" fmla="*/ 526248 h 1361472"/>
                <a:gd name="connsiteX786" fmla="*/ 723193 w 1640088"/>
                <a:gd name="connsiteY786" fmla="*/ 541826 h 1361472"/>
                <a:gd name="connsiteX787" fmla="*/ 723130 w 1640088"/>
                <a:gd name="connsiteY787" fmla="*/ 553325 h 1361472"/>
                <a:gd name="connsiteX788" fmla="*/ 723700 w 1640088"/>
                <a:gd name="connsiteY788" fmla="*/ 559018 h 1361472"/>
                <a:gd name="connsiteX789" fmla="*/ 724080 w 1640088"/>
                <a:gd name="connsiteY789" fmla="*/ 561773 h 1361472"/>
                <a:gd name="connsiteX790" fmla="*/ 724966 w 1640088"/>
                <a:gd name="connsiteY790" fmla="*/ 567402 h 1361472"/>
                <a:gd name="connsiteX791" fmla="*/ 715911 w 1640088"/>
                <a:gd name="connsiteY791" fmla="*/ 577990 h 1361472"/>
                <a:gd name="connsiteX792" fmla="*/ 700839 w 1640088"/>
                <a:gd name="connsiteY792" fmla="*/ 592200 h 1361472"/>
                <a:gd name="connsiteX793" fmla="*/ 674307 w 1640088"/>
                <a:gd name="connsiteY793" fmla="*/ 610330 h 1361472"/>
                <a:gd name="connsiteX794" fmla="*/ 660946 w 1640088"/>
                <a:gd name="connsiteY794" fmla="*/ 617226 h 1361472"/>
                <a:gd name="connsiteX795" fmla="*/ 643088 w 1640088"/>
                <a:gd name="connsiteY795" fmla="*/ 624622 h 1361472"/>
                <a:gd name="connsiteX796" fmla="*/ 631246 w 1640088"/>
                <a:gd name="connsiteY796" fmla="*/ 628789 h 1361472"/>
                <a:gd name="connsiteX797" fmla="*/ 615478 w 1640088"/>
                <a:gd name="connsiteY797" fmla="*/ 633279 h 1361472"/>
                <a:gd name="connsiteX798" fmla="*/ 601294 w 1640088"/>
                <a:gd name="connsiteY798" fmla="*/ 636325 h 1361472"/>
                <a:gd name="connsiteX799" fmla="*/ 574191 w 1640088"/>
                <a:gd name="connsiteY799" fmla="*/ 638275 h 1361472"/>
                <a:gd name="connsiteX800" fmla="*/ 557727 w 1640088"/>
                <a:gd name="connsiteY800" fmla="*/ 637610 h 1361472"/>
                <a:gd name="connsiteX801" fmla="*/ 537083 w 1640088"/>
                <a:gd name="connsiteY801" fmla="*/ 634482 h 1361472"/>
                <a:gd name="connsiteX802" fmla="*/ 516250 w 1640088"/>
                <a:gd name="connsiteY802" fmla="*/ 628371 h 1361472"/>
                <a:gd name="connsiteX803" fmla="*/ 496492 w 1640088"/>
                <a:gd name="connsiteY803" fmla="*/ 619335 h 1361472"/>
                <a:gd name="connsiteX804" fmla="*/ 480851 w 1640088"/>
                <a:gd name="connsiteY804" fmla="*/ 609684 h 1361472"/>
                <a:gd name="connsiteX805" fmla="*/ 458687 w 1640088"/>
                <a:gd name="connsiteY805" fmla="*/ 589059 h 1361472"/>
                <a:gd name="connsiteX806" fmla="*/ 446719 w 1640088"/>
                <a:gd name="connsiteY806" fmla="*/ 570803 h 1361472"/>
                <a:gd name="connsiteX807" fmla="*/ 441336 w 1640088"/>
                <a:gd name="connsiteY807" fmla="*/ 554649 h 1361472"/>
                <a:gd name="connsiteX808" fmla="*/ 428925 w 1640088"/>
                <a:gd name="connsiteY808" fmla="*/ 545714 h 1361472"/>
                <a:gd name="connsiteX809" fmla="*/ 425189 w 1640088"/>
                <a:gd name="connsiteY809" fmla="*/ 546277 h 1361472"/>
                <a:gd name="connsiteX810" fmla="*/ 416640 w 1640088"/>
                <a:gd name="connsiteY810" fmla="*/ 562330 h 1361472"/>
                <a:gd name="connsiteX811" fmla="*/ 420756 w 1640088"/>
                <a:gd name="connsiteY811" fmla="*/ 575590 h 1361472"/>
                <a:gd name="connsiteX812" fmla="*/ 427659 w 1640088"/>
                <a:gd name="connsiteY812" fmla="*/ 589965 h 1361472"/>
                <a:gd name="connsiteX813" fmla="*/ 437727 w 1640088"/>
                <a:gd name="connsiteY813" fmla="*/ 604466 h 1361472"/>
                <a:gd name="connsiteX814" fmla="*/ 440640 w 1640088"/>
                <a:gd name="connsiteY814" fmla="*/ 608069 h 1361472"/>
                <a:gd name="connsiteX815" fmla="*/ 439817 w 1640088"/>
                <a:gd name="connsiteY815" fmla="*/ 610456 h 1361472"/>
                <a:gd name="connsiteX816" fmla="*/ 441463 w 1640088"/>
                <a:gd name="connsiteY816" fmla="*/ 620892 h 1361472"/>
                <a:gd name="connsiteX817" fmla="*/ 443743 w 1640088"/>
                <a:gd name="connsiteY817" fmla="*/ 623565 h 1361472"/>
                <a:gd name="connsiteX818" fmla="*/ 444376 w 1640088"/>
                <a:gd name="connsiteY818" fmla="*/ 624141 h 1361472"/>
                <a:gd name="connsiteX819" fmla="*/ 447669 w 1640088"/>
                <a:gd name="connsiteY819" fmla="*/ 629137 h 1361472"/>
                <a:gd name="connsiteX820" fmla="*/ 457548 w 1640088"/>
                <a:gd name="connsiteY820" fmla="*/ 659716 h 1361472"/>
                <a:gd name="connsiteX821" fmla="*/ 459954 w 1640088"/>
                <a:gd name="connsiteY821" fmla="*/ 690726 h 1361472"/>
                <a:gd name="connsiteX822" fmla="*/ 459891 w 1640088"/>
                <a:gd name="connsiteY822" fmla="*/ 721876 h 1361472"/>
                <a:gd name="connsiteX823" fmla="*/ 458941 w 1640088"/>
                <a:gd name="connsiteY823" fmla="*/ 727303 h 1361472"/>
                <a:gd name="connsiteX824" fmla="*/ 446530 w 1640088"/>
                <a:gd name="connsiteY824" fmla="*/ 708267 h 1361472"/>
                <a:gd name="connsiteX825" fmla="*/ 437727 w 1640088"/>
                <a:gd name="connsiteY825" fmla="*/ 697641 h 1361472"/>
                <a:gd name="connsiteX826" fmla="*/ 425569 w 1640088"/>
                <a:gd name="connsiteY826" fmla="*/ 687408 h 1361472"/>
                <a:gd name="connsiteX827" fmla="*/ 418286 w 1640088"/>
                <a:gd name="connsiteY827" fmla="*/ 684236 h 1361472"/>
                <a:gd name="connsiteX828" fmla="*/ 410941 w 1640088"/>
                <a:gd name="connsiteY828" fmla="*/ 682741 h 1361472"/>
                <a:gd name="connsiteX829" fmla="*/ 409865 w 1640088"/>
                <a:gd name="connsiteY829" fmla="*/ 682729 h 1361472"/>
                <a:gd name="connsiteX830" fmla="*/ 396693 w 1640088"/>
                <a:gd name="connsiteY830" fmla="*/ 686066 h 1361472"/>
                <a:gd name="connsiteX831" fmla="*/ 387384 w 1640088"/>
                <a:gd name="connsiteY831" fmla="*/ 693968 h 1361472"/>
                <a:gd name="connsiteX832" fmla="*/ 384471 w 1640088"/>
                <a:gd name="connsiteY832" fmla="*/ 698053 h 1361472"/>
                <a:gd name="connsiteX833" fmla="*/ 380609 w 1640088"/>
                <a:gd name="connsiteY833" fmla="*/ 706507 h 1361472"/>
                <a:gd name="connsiteX834" fmla="*/ 379089 w 1640088"/>
                <a:gd name="connsiteY834" fmla="*/ 712143 h 1361472"/>
                <a:gd name="connsiteX835" fmla="*/ 377885 w 1640088"/>
                <a:gd name="connsiteY835" fmla="*/ 725188 h 1361472"/>
                <a:gd name="connsiteX836" fmla="*/ 382192 w 1640088"/>
                <a:gd name="connsiteY836" fmla="*/ 740955 h 1361472"/>
                <a:gd name="connsiteX837" fmla="*/ 398276 w 1640088"/>
                <a:gd name="connsiteY837" fmla="*/ 762517 h 1361472"/>
                <a:gd name="connsiteX838" fmla="*/ 408914 w 1640088"/>
                <a:gd name="connsiteY838" fmla="*/ 769793 h 1361472"/>
                <a:gd name="connsiteX839" fmla="*/ 421010 w 1640088"/>
                <a:gd name="connsiteY839" fmla="*/ 774080 h 1361472"/>
                <a:gd name="connsiteX840" fmla="*/ 431458 w 1640088"/>
                <a:gd name="connsiteY840" fmla="*/ 775486 h 1361472"/>
                <a:gd name="connsiteX841" fmla="*/ 434751 w 1640088"/>
                <a:gd name="connsiteY841" fmla="*/ 775594 h 1361472"/>
                <a:gd name="connsiteX842" fmla="*/ 449379 w 1640088"/>
                <a:gd name="connsiteY842" fmla="*/ 773314 h 1361472"/>
                <a:gd name="connsiteX843" fmla="*/ 450329 w 1640088"/>
                <a:gd name="connsiteY843" fmla="*/ 772960 h 1361472"/>
                <a:gd name="connsiteX844" fmla="*/ 450329 w 1640088"/>
                <a:gd name="connsiteY844" fmla="*/ 773023 h 1361472"/>
                <a:gd name="connsiteX845" fmla="*/ 451215 w 1640088"/>
                <a:gd name="connsiteY845" fmla="*/ 779007 h 1361472"/>
                <a:gd name="connsiteX846" fmla="*/ 451595 w 1640088"/>
                <a:gd name="connsiteY846" fmla="*/ 797542 h 1361472"/>
                <a:gd name="connsiteX847" fmla="*/ 448809 w 1640088"/>
                <a:gd name="connsiteY847" fmla="*/ 817413 h 1361472"/>
                <a:gd name="connsiteX848" fmla="*/ 443490 w 1640088"/>
                <a:gd name="connsiteY848" fmla="*/ 839475 h 1361472"/>
                <a:gd name="connsiteX849" fmla="*/ 434117 w 1640088"/>
                <a:gd name="connsiteY849" fmla="*/ 858302 h 1361472"/>
                <a:gd name="connsiteX850" fmla="*/ 426962 w 1640088"/>
                <a:gd name="connsiteY850" fmla="*/ 869719 h 1361472"/>
                <a:gd name="connsiteX851" fmla="*/ 425822 w 1640088"/>
                <a:gd name="connsiteY851" fmla="*/ 864204 h 1361472"/>
                <a:gd name="connsiteX852" fmla="*/ 418160 w 1640088"/>
                <a:gd name="connsiteY852" fmla="*/ 841945 h 1361472"/>
                <a:gd name="connsiteX853" fmla="*/ 412777 w 1640088"/>
                <a:gd name="connsiteY853" fmla="*/ 832288 h 1361472"/>
                <a:gd name="connsiteX854" fmla="*/ 403786 w 1640088"/>
                <a:gd name="connsiteY854" fmla="*/ 820725 h 1361472"/>
                <a:gd name="connsiteX855" fmla="*/ 396693 w 1640088"/>
                <a:gd name="connsiteY855" fmla="*/ 813272 h 1361472"/>
                <a:gd name="connsiteX856" fmla="*/ 373580 w 1640088"/>
                <a:gd name="connsiteY856" fmla="*/ 800797 h 1361472"/>
                <a:gd name="connsiteX857" fmla="*/ 368134 w 1640088"/>
                <a:gd name="connsiteY857" fmla="*/ 799309 h 1361472"/>
                <a:gd name="connsiteX858" fmla="*/ 361168 w 1640088"/>
                <a:gd name="connsiteY858" fmla="*/ 798397 h 1361472"/>
                <a:gd name="connsiteX859" fmla="*/ 360028 w 1640088"/>
                <a:gd name="connsiteY859" fmla="*/ 798378 h 1361472"/>
                <a:gd name="connsiteX860" fmla="*/ 350720 w 1640088"/>
                <a:gd name="connsiteY860" fmla="*/ 799600 h 1361472"/>
                <a:gd name="connsiteX861" fmla="*/ 348693 w 1640088"/>
                <a:gd name="connsiteY861" fmla="*/ 800284 h 1361472"/>
                <a:gd name="connsiteX862" fmla="*/ 343628 w 1640088"/>
                <a:gd name="connsiteY862" fmla="*/ 802620 h 1361472"/>
                <a:gd name="connsiteX863" fmla="*/ 337611 w 1640088"/>
                <a:gd name="connsiteY863" fmla="*/ 807142 h 1361472"/>
                <a:gd name="connsiteX864" fmla="*/ 333306 w 1640088"/>
                <a:gd name="connsiteY864" fmla="*/ 811632 h 1361472"/>
                <a:gd name="connsiteX865" fmla="*/ 323427 w 1640088"/>
                <a:gd name="connsiteY865" fmla="*/ 830876 h 1361472"/>
                <a:gd name="connsiteX866" fmla="*/ 321274 w 1640088"/>
                <a:gd name="connsiteY866" fmla="*/ 847929 h 1361472"/>
                <a:gd name="connsiteX867" fmla="*/ 324757 w 1640088"/>
                <a:gd name="connsiteY867" fmla="*/ 868934 h 1361472"/>
                <a:gd name="connsiteX868" fmla="*/ 335458 w 1640088"/>
                <a:gd name="connsiteY868" fmla="*/ 890768 h 1361472"/>
                <a:gd name="connsiteX869" fmla="*/ 347300 w 1640088"/>
                <a:gd name="connsiteY869" fmla="*/ 904642 h 1361472"/>
                <a:gd name="connsiteX870" fmla="*/ 359459 w 1640088"/>
                <a:gd name="connsiteY870" fmla="*/ 913881 h 1361472"/>
                <a:gd name="connsiteX871" fmla="*/ 365474 w 1640088"/>
                <a:gd name="connsiteY871" fmla="*/ 916490 h 1361472"/>
                <a:gd name="connsiteX872" fmla="*/ 370414 w 1640088"/>
                <a:gd name="connsiteY872" fmla="*/ 918048 h 1361472"/>
                <a:gd name="connsiteX873" fmla="*/ 376302 w 1640088"/>
                <a:gd name="connsiteY873" fmla="*/ 919448 h 1361472"/>
                <a:gd name="connsiteX874" fmla="*/ 390107 w 1640088"/>
                <a:gd name="connsiteY874" fmla="*/ 920942 h 1361472"/>
                <a:gd name="connsiteX875" fmla="*/ 390994 w 1640088"/>
                <a:gd name="connsiteY875" fmla="*/ 920942 h 1361472"/>
                <a:gd name="connsiteX876" fmla="*/ 408724 w 1640088"/>
                <a:gd name="connsiteY876" fmla="*/ 916136 h 1361472"/>
                <a:gd name="connsiteX877" fmla="*/ 409295 w 1640088"/>
                <a:gd name="connsiteY877" fmla="*/ 924254 h 1361472"/>
                <a:gd name="connsiteX878" fmla="*/ 409548 w 1640088"/>
                <a:gd name="connsiteY878" fmla="*/ 941225 h 1361472"/>
                <a:gd name="connsiteX879" fmla="*/ 408662 w 1640088"/>
                <a:gd name="connsiteY879" fmla="*/ 955397 h 1361472"/>
                <a:gd name="connsiteX880" fmla="*/ 404292 w 1640088"/>
                <a:gd name="connsiteY880" fmla="*/ 992099 h 1361472"/>
                <a:gd name="connsiteX881" fmla="*/ 398276 w 1640088"/>
                <a:gd name="connsiteY881" fmla="*/ 1029246 h 1361472"/>
                <a:gd name="connsiteX882" fmla="*/ 393653 w 1640088"/>
                <a:gd name="connsiteY882" fmla="*/ 1048876 h 1361472"/>
                <a:gd name="connsiteX883" fmla="*/ 387891 w 1640088"/>
                <a:gd name="connsiteY883" fmla="*/ 1069267 h 1361472"/>
                <a:gd name="connsiteX884" fmla="*/ 376619 w 1640088"/>
                <a:gd name="connsiteY884" fmla="*/ 1104209 h 1361472"/>
                <a:gd name="connsiteX885" fmla="*/ 373516 w 1640088"/>
                <a:gd name="connsiteY885" fmla="*/ 1110984 h 1361472"/>
                <a:gd name="connsiteX886" fmla="*/ 368894 w 1640088"/>
                <a:gd name="connsiteY886" fmla="*/ 1119641 h 1361472"/>
                <a:gd name="connsiteX887" fmla="*/ 363385 w 1640088"/>
                <a:gd name="connsiteY887" fmla="*/ 1128798 h 1361472"/>
                <a:gd name="connsiteX888" fmla="*/ 357685 w 1640088"/>
                <a:gd name="connsiteY888" fmla="*/ 1137479 h 1361472"/>
                <a:gd name="connsiteX889" fmla="*/ 354646 w 1640088"/>
                <a:gd name="connsiteY889" fmla="*/ 1141551 h 1361472"/>
                <a:gd name="connsiteX890" fmla="*/ 344197 w 1640088"/>
                <a:gd name="connsiteY890" fmla="*/ 1152968 h 1361472"/>
                <a:gd name="connsiteX891" fmla="*/ 326973 w 1640088"/>
                <a:gd name="connsiteY891" fmla="*/ 1164589 h 1361472"/>
                <a:gd name="connsiteX892" fmla="*/ 326846 w 1640088"/>
                <a:gd name="connsiteY892" fmla="*/ 1164589 h 1361472"/>
                <a:gd name="connsiteX893" fmla="*/ 330836 w 1640088"/>
                <a:gd name="connsiteY893" fmla="*/ 1157629 h 1361472"/>
                <a:gd name="connsiteX894" fmla="*/ 338751 w 1640088"/>
                <a:gd name="connsiteY894" fmla="*/ 1138182 h 1361472"/>
                <a:gd name="connsiteX895" fmla="*/ 338751 w 1640088"/>
                <a:gd name="connsiteY895" fmla="*/ 1138182 h 1361472"/>
                <a:gd name="connsiteX896" fmla="*/ 338688 w 1640088"/>
                <a:gd name="connsiteY896" fmla="*/ 1138410 h 1361472"/>
                <a:gd name="connsiteX897" fmla="*/ 338688 w 1640088"/>
                <a:gd name="connsiteY897" fmla="*/ 1138410 h 1361472"/>
                <a:gd name="connsiteX898" fmla="*/ 342424 w 1640088"/>
                <a:gd name="connsiteY898" fmla="*/ 1127822 h 1361472"/>
                <a:gd name="connsiteX899" fmla="*/ 345274 w 1640088"/>
                <a:gd name="connsiteY899" fmla="*/ 1116038 h 1361472"/>
                <a:gd name="connsiteX900" fmla="*/ 346983 w 1640088"/>
                <a:gd name="connsiteY900" fmla="*/ 1102594 h 1361472"/>
                <a:gd name="connsiteX901" fmla="*/ 345400 w 1640088"/>
                <a:gd name="connsiteY901" fmla="*/ 1088631 h 1361472"/>
                <a:gd name="connsiteX902" fmla="*/ 343944 w 1640088"/>
                <a:gd name="connsiteY902" fmla="*/ 1082647 h 1361472"/>
                <a:gd name="connsiteX903" fmla="*/ 337168 w 1640088"/>
                <a:gd name="connsiteY903" fmla="*/ 1065942 h 1361472"/>
                <a:gd name="connsiteX904" fmla="*/ 330963 w 1640088"/>
                <a:gd name="connsiteY904" fmla="*/ 1055880 h 1361472"/>
                <a:gd name="connsiteX905" fmla="*/ 326150 w 1640088"/>
                <a:gd name="connsiteY905" fmla="*/ 1050371 h 1361472"/>
                <a:gd name="connsiteX906" fmla="*/ 316144 w 1640088"/>
                <a:gd name="connsiteY906" fmla="*/ 1043386 h 1361472"/>
                <a:gd name="connsiteX907" fmla="*/ 307976 w 1640088"/>
                <a:gd name="connsiteY907" fmla="*/ 1040593 h 1361472"/>
                <a:gd name="connsiteX908" fmla="*/ 300124 w 1640088"/>
                <a:gd name="connsiteY908" fmla="*/ 1039580 h 1361472"/>
                <a:gd name="connsiteX909" fmla="*/ 297400 w 1640088"/>
                <a:gd name="connsiteY909" fmla="*/ 1039865 h 1361472"/>
                <a:gd name="connsiteX910" fmla="*/ 292145 w 1640088"/>
                <a:gd name="connsiteY910" fmla="*/ 1040942 h 1361472"/>
                <a:gd name="connsiteX911" fmla="*/ 287459 w 1640088"/>
                <a:gd name="connsiteY911" fmla="*/ 1043120 h 1361472"/>
                <a:gd name="connsiteX912" fmla="*/ 282773 w 1640088"/>
                <a:gd name="connsiteY912" fmla="*/ 1046767 h 1361472"/>
                <a:gd name="connsiteX913" fmla="*/ 263459 w 1640088"/>
                <a:gd name="connsiteY913" fmla="*/ 1071172 h 1361472"/>
                <a:gd name="connsiteX914" fmla="*/ 253517 w 1640088"/>
                <a:gd name="connsiteY914" fmla="*/ 1087016 h 1361472"/>
                <a:gd name="connsiteX915" fmla="*/ 247754 w 1640088"/>
                <a:gd name="connsiteY915" fmla="*/ 1101948 h 1361472"/>
                <a:gd name="connsiteX916" fmla="*/ 246361 w 1640088"/>
                <a:gd name="connsiteY916" fmla="*/ 1107027 h 1361472"/>
                <a:gd name="connsiteX917" fmla="*/ 245221 w 1640088"/>
                <a:gd name="connsiteY917" fmla="*/ 1113302 h 1361472"/>
                <a:gd name="connsiteX918" fmla="*/ 244778 w 1640088"/>
                <a:gd name="connsiteY918" fmla="*/ 1122395 h 1361472"/>
                <a:gd name="connsiteX919" fmla="*/ 245791 w 1640088"/>
                <a:gd name="connsiteY919" fmla="*/ 1129089 h 1361472"/>
                <a:gd name="connsiteX920" fmla="*/ 246614 w 1640088"/>
                <a:gd name="connsiteY920" fmla="*/ 1132255 h 1361472"/>
                <a:gd name="connsiteX921" fmla="*/ 258076 w 1640088"/>
                <a:gd name="connsiteY921" fmla="*/ 1155932 h 1361472"/>
                <a:gd name="connsiteX922" fmla="*/ 273654 w 1640088"/>
                <a:gd name="connsiteY922" fmla="*/ 1175385 h 1361472"/>
                <a:gd name="connsiteX923" fmla="*/ 280556 w 1640088"/>
                <a:gd name="connsiteY923" fmla="*/ 1180730 h 1361472"/>
                <a:gd name="connsiteX924" fmla="*/ 272261 w 1640088"/>
                <a:gd name="connsiteY924" fmla="*/ 1188557 h 1361472"/>
                <a:gd name="connsiteX925" fmla="*/ 264092 w 1640088"/>
                <a:gd name="connsiteY925" fmla="*/ 1194136 h 1361472"/>
                <a:gd name="connsiteX926" fmla="*/ 245221 w 1640088"/>
                <a:gd name="connsiteY926" fmla="*/ 1199062 h 1361472"/>
                <a:gd name="connsiteX927" fmla="*/ 223627 w 1640088"/>
                <a:gd name="connsiteY927" fmla="*/ 1200570 h 1361472"/>
                <a:gd name="connsiteX928" fmla="*/ 208493 w 1640088"/>
                <a:gd name="connsiteY928" fmla="*/ 1199905 h 1361472"/>
                <a:gd name="connsiteX929" fmla="*/ 189876 w 1640088"/>
                <a:gd name="connsiteY929" fmla="*/ 1195953 h 1361472"/>
                <a:gd name="connsiteX930" fmla="*/ 182657 w 1640088"/>
                <a:gd name="connsiteY930" fmla="*/ 1193338 h 1361472"/>
                <a:gd name="connsiteX931" fmla="*/ 169296 w 1640088"/>
                <a:gd name="connsiteY931" fmla="*/ 1186714 h 1361472"/>
                <a:gd name="connsiteX932" fmla="*/ 165369 w 1640088"/>
                <a:gd name="connsiteY932" fmla="*/ 1183979 h 1361472"/>
                <a:gd name="connsiteX933" fmla="*/ 165369 w 1640088"/>
                <a:gd name="connsiteY933" fmla="*/ 1183979 h 1361472"/>
                <a:gd name="connsiteX934" fmla="*/ 165369 w 1640088"/>
                <a:gd name="connsiteY934" fmla="*/ 1183998 h 1361472"/>
                <a:gd name="connsiteX935" fmla="*/ 165369 w 1640088"/>
                <a:gd name="connsiteY935" fmla="*/ 1183998 h 1361472"/>
                <a:gd name="connsiteX936" fmla="*/ 155364 w 1640088"/>
                <a:gd name="connsiteY936" fmla="*/ 1176152 h 1361472"/>
                <a:gd name="connsiteX937" fmla="*/ 146562 w 1640088"/>
                <a:gd name="connsiteY937" fmla="*/ 1168401 h 1361472"/>
                <a:gd name="connsiteX938" fmla="*/ 137316 w 1640088"/>
                <a:gd name="connsiteY938" fmla="*/ 1158750 h 1361472"/>
                <a:gd name="connsiteX939" fmla="*/ 129718 w 1640088"/>
                <a:gd name="connsiteY939" fmla="*/ 1150030 h 1361472"/>
                <a:gd name="connsiteX940" fmla="*/ 114330 w 1640088"/>
                <a:gd name="connsiteY940" fmla="*/ 1127620 h 1361472"/>
                <a:gd name="connsiteX941" fmla="*/ 107808 w 1640088"/>
                <a:gd name="connsiteY941" fmla="*/ 1103709 h 1361472"/>
                <a:gd name="connsiteX942" fmla="*/ 106035 w 1640088"/>
                <a:gd name="connsiteY942" fmla="*/ 1089689 h 1361472"/>
                <a:gd name="connsiteX943" fmla="*/ 106478 w 1640088"/>
                <a:gd name="connsiteY943" fmla="*/ 1068975 h 1361472"/>
                <a:gd name="connsiteX944" fmla="*/ 109011 w 1640088"/>
                <a:gd name="connsiteY944" fmla="*/ 1047901 h 1361472"/>
                <a:gd name="connsiteX945" fmla="*/ 114393 w 1640088"/>
                <a:gd name="connsiteY945" fmla="*/ 1046495 h 1361472"/>
                <a:gd name="connsiteX946" fmla="*/ 128388 w 1640088"/>
                <a:gd name="connsiteY946" fmla="*/ 1041423 h 1361472"/>
                <a:gd name="connsiteX947" fmla="*/ 149855 w 1640088"/>
                <a:gd name="connsiteY947" fmla="*/ 1030221 h 1361472"/>
                <a:gd name="connsiteX948" fmla="*/ 158910 w 1640088"/>
                <a:gd name="connsiteY948" fmla="*/ 1022552 h 1361472"/>
                <a:gd name="connsiteX949" fmla="*/ 168599 w 1640088"/>
                <a:gd name="connsiteY949" fmla="*/ 1000490 h 1361472"/>
                <a:gd name="connsiteX950" fmla="*/ 166193 w 1640088"/>
                <a:gd name="connsiteY950" fmla="*/ 985963 h 1361472"/>
                <a:gd name="connsiteX951" fmla="*/ 159164 w 1640088"/>
                <a:gd name="connsiteY951" fmla="*/ 976458 h 1361472"/>
                <a:gd name="connsiteX952" fmla="*/ 152641 w 1640088"/>
                <a:gd name="connsiteY952" fmla="*/ 971677 h 1361472"/>
                <a:gd name="connsiteX953" fmla="*/ 146942 w 1640088"/>
                <a:gd name="connsiteY953" fmla="*/ 969765 h 1361472"/>
                <a:gd name="connsiteX954" fmla="*/ 140356 w 1640088"/>
                <a:gd name="connsiteY954" fmla="*/ 969125 h 1361472"/>
                <a:gd name="connsiteX955" fmla="*/ 138520 w 1640088"/>
                <a:gd name="connsiteY955" fmla="*/ 969069 h 1361472"/>
                <a:gd name="connsiteX956" fmla="*/ 129274 w 1640088"/>
                <a:gd name="connsiteY956" fmla="*/ 970183 h 1361472"/>
                <a:gd name="connsiteX957" fmla="*/ 119206 w 1640088"/>
                <a:gd name="connsiteY957" fmla="*/ 974350 h 1361472"/>
                <a:gd name="connsiteX958" fmla="*/ 116990 w 1640088"/>
                <a:gd name="connsiteY958" fmla="*/ 976167 h 1361472"/>
                <a:gd name="connsiteX959" fmla="*/ 113443 w 1640088"/>
                <a:gd name="connsiteY959" fmla="*/ 979276 h 1361472"/>
                <a:gd name="connsiteX960" fmla="*/ 110721 w 1640088"/>
                <a:gd name="connsiteY960" fmla="*/ 982240 h 1361472"/>
                <a:gd name="connsiteX961" fmla="*/ 102805 w 1640088"/>
                <a:gd name="connsiteY961" fmla="*/ 993012 h 1361472"/>
                <a:gd name="connsiteX962" fmla="*/ 93813 w 1640088"/>
                <a:gd name="connsiteY962" fmla="*/ 1012819 h 1361472"/>
                <a:gd name="connsiteX963" fmla="*/ 90013 w 1640088"/>
                <a:gd name="connsiteY963" fmla="*/ 1025636 h 1361472"/>
                <a:gd name="connsiteX964" fmla="*/ 89317 w 1640088"/>
                <a:gd name="connsiteY964" fmla="*/ 1025636 h 1361472"/>
                <a:gd name="connsiteX965" fmla="*/ 82034 w 1640088"/>
                <a:gd name="connsiteY965" fmla="*/ 1025142 h 1361472"/>
                <a:gd name="connsiteX966" fmla="*/ 73296 w 1640088"/>
                <a:gd name="connsiteY966" fmla="*/ 1023255 h 1361472"/>
                <a:gd name="connsiteX967" fmla="*/ 63734 w 1640088"/>
                <a:gd name="connsiteY967" fmla="*/ 1017683 h 1361472"/>
                <a:gd name="connsiteX968" fmla="*/ 52272 w 1640088"/>
                <a:gd name="connsiteY968" fmla="*/ 1006328 h 1361472"/>
                <a:gd name="connsiteX969" fmla="*/ 39417 w 1640088"/>
                <a:gd name="connsiteY969" fmla="*/ 987439 h 1361472"/>
                <a:gd name="connsiteX970" fmla="*/ 32958 w 1640088"/>
                <a:gd name="connsiteY970" fmla="*/ 970126 h 1361472"/>
                <a:gd name="connsiteX971" fmla="*/ 28019 w 1640088"/>
                <a:gd name="connsiteY971" fmla="*/ 951996 h 1361472"/>
                <a:gd name="connsiteX972" fmla="*/ 26499 w 1640088"/>
                <a:gd name="connsiteY972" fmla="*/ 918542 h 1361472"/>
                <a:gd name="connsiteX973" fmla="*/ 27069 w 1640088"/>
                <a:gd name="connsiteY973" fmla="*/ 882042 h 1361472"/>
                <a:gd name="connsiteX974" fmla="*/ 40874 w 1640088"/>
                <a:gd name="connsiteY974" fmla="*/ 824955 h 1361472"/>
                <a:gd name="connsiteX975" fmla="*/ 48156 w 1640088"/>
                <a:gd name="connsiteY975" fmla="*/ 808402 h 1361472"/>
                <a:gd name="connsiteX976" fmla="*/ 57022 w 1640088"/>
                <a:gd name="connsiteY976" fmla="*/ 791209 h 1361472"/>
                <a:gd name="connsiteX977" fmla="*/ 75512 w 1640088"/>
                <a:gd name="connsiteY977" fmla="*/ 760054 h 1361472"/>
                <a:gd name="connsiteX978" fmla="*/ 96979 w 1640088"/>
                <a:gd name="connsiteY978" fmla="*/ 733989 h 1361472"/>
                <a:gd name="connsiteX979" fmla="*/ 110467 w 1640088"/>
                <a:gd name="connsiteY979" fmla="*/ 720596 h 1361472"/>
                <a:gd name="connsiteX980" fmla="*/ 121866 w 1640088"/>
                <a:gd name="connsiteY980" fmla="*/ 710313 h 1361472"/>
                <a:gd name="connsiteX981" fmla="*/ 141559 w 1640088"/>
                <a:gd name="connsiteY981" fmla="*/ 695799 h 1361472"/>
                <a:gd name="connsiteX982" fmla="*/ 146055 w 1640088"/>
                <a:gd name="connsiteY982" fmla="*/ 692835 h 1361472"/>
                <a:gd name="connsiteX983" fmla="*/ 171385 w 1640088"/>
                <a:gd name="connsiteY983" fmla="*/ 695362 h 1361472"/>
                <a:gd name="connsiteX984" fmla="*/ 177717 w 1640088"/>
                <a:gd name="connsiteY984" fmla="*/ 695425 h 1361472"/>
                <a:gd name="connsiteX985" fmla="*/ 197538 w 1640088"/>
                <a:gd name="connsiteY985" fmla="*/ 694450 h 1361472"/>
                <a:gd name="connsiteX986" fmla="*/ 226097 w 1640088"/>
                <a:gd name="connsiteY986" fmla="*/ 683742 h 1361472"/>
                <a:gd name="connsiteX987" fmla="*/ 230277 w 1640088"/>
                <a:gd name="connsiteY987" fmla="*/ 675497 h 1361472"/>
                <a:gd name="connsiteX988" fmla="*/ 230023 w 1640088"/>
                <a:gd name="connsiteY988" fmla="*/ 669741 h 1361472"/>
                <a:gd name="connsiteX989" fmla="*/ 228377 w 1640088"/>
                <a:gd name="connsiteY989" fmla="*/ 665701 h 1361472"/>
                <a:gd name="connsiteX990" fmla="*/ 224641 w 1640088"/>
                <a:gd name="connsiteY990" fmla="*/ 661971 h 1361472"/>
                <a:gd name="connsiteX991" fmla="*/ 218372 w 1640088"/>
                <a:gd name="connsiteY991" fmla="*/ 658596 h 1361472"/>
                <a:gd name="connsiteX992" fmla="*/ 207544 w 1640088"/>
                <a:gd name="connsiteY992" fmla="*/ 656113 h 1361472"/>
                <a:gd name="connsiteX993" fmla="*/ 195195 w 1640088"/>
                <a:gd name="connsiteY993" fmla="*/ 654720 h 1361472"/>
                <a:gd name="connsiteX994" fmla="*/ 191839 w 1640088"/>
                <a:gd name="connsiteY994" fmla="*/ 654575 h 1361472"/>
                <a:gd name="connsiteX995" fmla="*/ 177465 w 1640088"/>
                <a:gd name="connsiteY995" fmla="*/ 656398 h 1361472"/>
                <a:gd name="connsiteX996" fmla="*/ 161760 w 1640088"/>
                <a:gd name="connsiteY996" fmla="*/ 661186 h 1361472"/>
                <a:gd name="connsiteX997" fmla="*/ 150868 w 1640088"/>
                <a:gd name="connsiteY997" fmla="*/ 665637 h 1361472"/>
                <a:gd name="connsiteX998" fmla="*/ 144979 w 1640088"/>
                <a:gd name="connsiteY998" fmla="*/ 668183 h 1361472"/>
                <a:gd name="connsiteX999" fmla="*/ 134087 w 1640088"/>
                <a:gd name="connsiteY999" fmla="*/ 664935 h 1361472"/>
                <a:gd name="connsiteX1000" fmla="*/ 126805 w 1640088"/>
                <a:gd name="connsiteY1000" fmla="*/ 661122 h 1361472"/>
                <a:gd name="connsiteX1001" fmla="*/ 112873 w 1640088"/>
                <a:gd name="connsiteY1001" fmla="*/ 647888 h 1361472"/>
                <a:gd name="connsiteX1002" fmla="*/ 112113 w 1640088"/>
                <a:gd name="connsiteY1002" fmla="*/ 646805 h 1361472"/>
                <a:gd name="connsiteX1003" fmla="*/ 107491 w 1640088"/>
                <a:gd name="connsiteY1003" fmla="*/ 639915 h 1361472"/>
                <a:gd name="connsiteX1004" fmla="*/ 104008 w 1640088"/>
                <a:gd name="connsiteY1004" fmla="*/ 633627 h 1361472"/>
                <a:gd name="connsiteX1005" fmla="*/ 101349 w 1640088"/>
                <a:gd name="connsiteY1005" fmla="*/ 623647 h 1361472"/>
                <a:gd name="connsiteX1006" fmla="*/ 101665 w 1640088"/>
                <a:gd name="connsiteY1006" fmla="*/ 599888 h 1361472"/>
                <a:gd name="connsiteX1007" fmla="*/ 103755 w 1640088"/>
                <a:gd name="connsiteY1007" fmla="*/ 588141 h 1361472"/>
                <a:gd name="connsiteX1008" fmla="*/ 106921 w 1640088"/>
                <a:gd name="connsiteY1008" fmla="*/ 578472 h 1361472"/>
                <a:gd name="connsiteX1009" fmla="*/ 116040 w 1640088"/>
                <a:gd name="connsiteY1009" fmla="*/ 563451 h 1361472"/>
                <a:gd name="connsiteX1010" fmla="*/ 123576 w 1640088"/>
                <a:gd name="connsiteY1010" fmla="*/ 553794 h 1361472"/>
                <a:gd name="connsiteX1011" fmla="*/ 131997 w 1640088"/>
                <a:gd name="connsiteY1011" fmla="*/ 544580 h 1361472"/>
                <a:gd name="connsiteX1012" fmla="*/ 150425 w 1640088"/>
                <a:gd name="connsiteY1012" fmla="*/ 527888 h 1361472"/>
                <a:gd name="connsiteX1013" fmla="*/ 159480 w 1640088"/>
                <a:gd name="connsiteY1013" fmla="*/ 521049 h 1361472"/>
                <a:gd name="connsiteX1014" fmla="*/ 170688 w 1640088"/>
                <a:gd name="connsiteY1014" fmla="*/ 513988 h 1361472"/>
                <a:gd name="connsiteX1015" fmla="*/ 191649 w 1640088"/>
                <a:gd name="connsiteY1015" fmla="*/ 502736 h 1361472"/>
                <a:gd name="connsiteX1016" fmla="*/ 209443 w 1640088"/>
                <a:gd name="connsiteY1016" fmla="*/ 496023 h 1361472"/>
                <a:gd name="connsiteX1017" fmla="*/ 211026 w 1640088"/>
                <a:gd name="connsiteY1017" fmla="*/ 495542 h 1361472"/>
                <a:gd name="connsiteX1018" fmla="*/ 217928 w 1640088"/>
                <a:gd name="connsiteY1018" fmla="*/ 499772 h 1361472"/>
                <a:gd name="connsiteX1019" fmla="*/ 238825 w 1640088"/>
                <a:gd name="connsiteY1019" fmla="*/ 507726 h 1361472"/>
                <a:gd name="connsiteX1020" fmla="*/ 263649 w 1640088"/>
                <a:gd name="connsiteY1020" fmla="*/ 511867 h 1361472"/>
                <a:gd name="connsiteX1021" fmla="*/ 265865 w 1640088"/>
                <a:gd name="connsiteY1021" fmla="*/ 511956 h 1361472"/>
                <a:gd name="connsiteX1022" fmla="*/ 272261 w 1640088"/>
                <a:gd name="connsiteY1022" fmla="*/ 511316 h 1361472"/>
                <a:gd name="connsiteX1023" fmla="*/ 282710 w 1640088"/>
                <a:gd name="connsiteY1023" fmla="*/ 506111 h 1361472"/>
                <a:gd name="connsiteX1024" fmla="*/ 285369 w 1640088"/>
                <a:gd name="connsiteY1024" fmla="*/ 502381 h 1361472"/>
                <a:gd name="connsiteX1025" fmla="*/ 286319 w 1640088"/>
                <a:gd name="connsiteY1025" fmla="*/ 496296 h 1361472"/>
                <a:gd name="connsiteX1026" fmla="*/ 279290 w 1640088"/>
                <a:gd name="connsiteY1026" fmla="*/ 484403 h 1361472"/>
                <a:gd name="connsiteX1027" fmla="*/ 269664 w 1640088"/>
                <a:gd name="connsiteY1027" fmla="*/ 478413 h 1361472"/>
                <a:gd name="connsiteX1028" fmla="*/ 263586 w 1640088"/>
                <a:gd name="connsiteY1028" fmla="*/ 475931 h 1361472"/>
                <a:gd name="connsiteX1029" fmla="*/ 244968 w 1640088"/>
                <a:gd name="connsiteY1029" fmla="*/ 472619 h 1361472"/>
                <a:gd name="connsiteX1030" fmla="*/ 230910 w 1640088"/>
                <a:gd name="connsiteY1030" fmla="*/ 471688 h 1361472"/>
                <a:gd name="connsiteX1031" fmla="*/ 227237 w 1640088"/>
                <a:gd name="connsiteY1031" fmla="*/ 471789 h 1361472"/>
                <a:gd name="connsiteX1032" fmla="*/ 219195 w 1640088"/>
                <a:gd name="connsiteY1032" fmla="*/ 472619 h 1361472"/>
                <a:gd name="connsiteX1033" fmla="*/ 215523 w 1640088"/>
                <a:gd name="connsiteY1033" fmla="*/ 468825 h 1361472"/>
                <a:gd name="connsiteX1034" fmla="*/ 207796 w 1640088"/>
                <a:gd name="connsiteY1034" fmla="*/ 456420 h 1361472"/>
                <a:gd name="connsiteX1035" fmla="*/ 203807 w 1640088"/>
                <a:gd name="connsiteY1035" fmla="*/ 444591 h 1361472"/>
                <a:gd name="connsiteX1036" fmla="*/ 203364 w 1640088"/>
                <a:gd name="connsiteY1036" fmla="*/ 432826 h 1361472"/>
                <a:gd name="connsiteX1037" fmla="*/ 205263 w 1640088"/>
                <a:gd name="connsiteY1037" fmla="*/ 424169 h 1361472"/>
                <a:gd name="connsiteX1038" fmla="*/ 207796 w 1640088"/>
                <a:gd name="connsiteY1038" fmla="*/ 419508 h 1361472"/>
                <a:gd name="connsiteX1039" fmla="*/ 227111 w 1640088"/>
                <a:gd name="connsiteY1039" fmla="*/ 400492 h 1361472"/>
                <a:gd name="connsiteX1040" fmla="*/ 237496 w 1640088"/>
                <a:gd name="connsiteY1040" fmla="*/ 393507 h 1361472"/>
                <a:gd name="connsiteX1041" fmla="*/ 248007 w 1640088"/>
                <a:gd name="connsiteY1041" fmla="*/ 387998 h 1361472"/>
                <a:gd name="connsiteX1042" fmla="*/ 255860 w 1640088"/>
                <a:gd name="connsiteY1042" fmla="*/ 384687 h 1361472"/>
                <a:gd name="connsiteX1043" fmla="*/ 267955 w 1640088"/>
                <a:gd name="connsiteY1043" fmla="*/ 381248 h 1361472"/>
                <a:gd name="connsiteX1044" fmla="*/ 280556 w 1640088"/>
                <a:gd name="connsiteY1044" fmla="*/ 378632 h 1361472"/>
                <a:gd name="connsiteX1045" fmla="*/ 298224 w 1640088"/>
                <a:gd name="connsiteY1045" fmla="*/ 376872 h 1361472"/>
                <a:gd name="connsiteX1046" fmla="*/ 301073 w 1640088"/>
                <a:gd name="connsiteY1046" fmla="*/ 376815 h 1361472"/>
                <a:gd name="connsiteX1047" fmla="*/ 315511 w 1640088"/>
                <a:gd name="connsiteY1047" fmla="*/ 377575 h 1361472"/>
                <a:gd name="connsiteX1048" fmla="*/ 343628 w 1640088"/>
                <a:gd name="connsiteY1048" fmla="*/ 382451 h 1361472"/>
                <a:gd name="connsiteX1049" fmla="*/ 370983 w 1640088"/>
                <a:gd name="connsiteY1049" fmla="*/ 390544 h 1361472"/>
                <a:gd name="connsiteX1050" fmla="*/ 392450 w 1640088"/>
                <a:gd name="connsiteY1050" fmla="*/ 401049 h 1361472"/>
                <a:gd name="connsiteX1051" fmla="*/ 411131 w 1640088"/>
                <a:gd name="connsiteY1051" fmla="*/ 413018 h 1361472"/>
                <a:gd name="connsiteX1052" fmla="*/ 412777 w 1640088"/>
                <a:gd name="connsiteY1052" fmla="*/ 414221 h 1361472"/>
                <a:gd name="connsiteX1053" fmla="*/ 412967 w 1640088"/>
                <a:gd name="connsiteY1053" fmla="*/ 437695 h 1361472"/>
                <a:gd name="connsiteX1054" fmla="*/ 417970 w 1640088"/>
                <a:gd name="connsiteY1054" fmla="*/ 453685 h 1361472"/>
                <a:gd name="connsiteX1055" fmla="*/ 422086 w 1640088"/>
                <a:gd name="connsiteY1055" fmla="*/ 458409 h 1361472"/>
                <a:gd name="connsiteX1056" fmla="*/ 427152 w 1640088"/>
                <a:gd name="connsiteY1056" fmla="*/ 461638 h 1361472"/>
                <a:gd name="connsiteX1057" fmla="*/ 433421 w 1640088"/>
                <a:gd name="connsiteY1057" fmla="*/ 463335 h 1361472"/>
                <a:gd name="connsiteX1058" fmla="*/ 433928 w 1640088"/>
                <a:gd name="connsiteY1058" fmla="*/ 463316 h 1361472"/>
                <a:gd name="connsiteX1059" fmla="*/ 438044 w 1640088"/>
                <a:gd name="connsiteY1059" fmla="*/ 462778 h 1361472"/>
                <a:gd name="connsiteX1060" fmla="*/ 441653 w 1640088"/>
                <a:gd name="connsiteY1060" fmla="*/ 461081 h 1361472"/>
                <a:gd name="connsiteX1061" fmla="*/ 446086 w 1640088"/>
                <a:gd name="connsiteY1061" fmla="*/ 456502 h 1361472"/>
                <a:gd name="connsiteX1062" fmla="*/ 448492 w 1640088"/>
                <a:gd name="connsiteY1062" fmla="*/ 451633 h 1361472"/>
                <a:gd name="connsiteX1063" fmla="*/ 449189 w 1640088"/>
                <a:gd name="connsiteY1063" fmla="*/ 440367 h 1361472"/>
                <a:gd name="connsiteX1064" fmla="*/ 445643 w 1640088"/>
                <a:gd name="connsiteY1064" fmla="*/ 426898 h 1361472"/>
                <a:gd name="connsiteX1065" fmla="*/ 440324 w 1640088"/>
                <a:gd name="connsiteY1065" fmla="*/ 415779 h 1361472"/>
                <a:gd name="connsiteX1066" fmla="*/ 436777 w 1640088"/>
                <a:gd name="connsiteY1066" fmla="*/ 410415 h 1361472"/>
                <a:gd name="connsiteX1067" fmla="*/ 437284 w 1640088"/>
                <a:gd name="connsiteY1067" fmla="*/ 401341 h 1361472"/>
                <a:gd name="connsiteX1068" fmla="*/ 440513 w 1640088"/>
                <a:gd name="connsiteY1068" fmla="*/ 380868 h 1361472"/>
                <a:gd name="connsiteX1069" fmla="*/ 446909 w 1640088"/>
                <a:gd name="connsiteY1069" fmla="*/ 361712 h 1361472"/>
                <a:gd name="connsiteX1070" fmla="*/ 457104 w 1640088"/>
                <a:gd name="connsiteY1070" fmla="*/ 337497 h 1361472"/>
                <a:gd name="connsiteX1071" fmla="*/ 470276 w 1640088"/>
                <a:gd name="connsiteY1071" fmla="*/ 314441 h 1361472"/>
                <a:gd name="connsiteX1072" fmla="*/ 485790 w 1640088"/>
                <a:gd name="connsiteY1072" fmla="*/ 289295 h 1361472"/>
                <a:gd name="connsiteX1073" fmla="*/ 500482 w 1640088"/>
                <a:gd name="connsiteY1073" fmla="*/ 266941 h 1361472"/>
                <a:gd name="connsiteX1074" fmla="*/ 510487 w 1640088"/>
                <a:gd name="connsiteY1074" fmla="*/ 254143 h 1361472"/>
                <a:gd name="connsiteX1075" fmla="*/ 520872 w 1640088"/>
                <a:gd name="connsiteY1075" fmla="*/ 241941 h 1361472"/>
                <a:gd name="connsiteX1076" fmla="*/ 532650 w 1640088"/>
                <a:gd name="connsiteY1076" fmla="*/ 228681 h 1361472"/>
                <a:gd name="connsiteX1077" fmla="*/ 545505 w 1640088"/>
                <a:gd name="connsiteY1077" fmla="*/ 215446 h 1361472"/>
                <a:gd name="connsiteX1078" fmla="*/ 557347 w 1640088"/>
                <a:gd name="connsiteY1078" fmla="*/ 204301 h 1361472"/>
                <a:gd name="connsiteX1079" fmla="*/ 570708 w 1640088"/>
                <a:gd name="connsiteY1079" fmla="*/ 191680 h 1361472"/>
                <a:gd name="connsiteX1080" fmla="*/ 595025 w 1640088"/>
                <a:gd name="connsiteY1080" fmla="*/ 169105 h 1361472"/>
                <a:gd name="connsiteX1081" fmla="*/ 595025 w 1640088"/>
                <a:gd name="connsiteY1081" fmla="*/ 169105 h 1361472"/>
                <a:gd name="connsiteX1082" fmla="*/ 607816 w 1640088"/>
                <a:gd name="connsiteY1082" fmla="*/ 159055 h 1361472"/>
                <a:gd name="connsiteX1083" fmla="*/ 624977 w 1640088"/>
                <a:gd name="connsiteY1083" fmla="*/ 147436 h 1361472"/>
                <a:gd name="connsiteX1084" fmla="*/ 657083 w 1640088"/>
                <a:gd name="connsiteY1084" fmla="*/ 128274 h 1361472"/>
                <a:gd name="connsiteX1085" fmla="*/ 682096 w 1640088"/>
                <a:gd name="connsiteY1085" fmla="*/ 120010 h 1361472"/>
                <a:gd name="connsiteX1086" fmla="*/ 692924 w 1640088"/>
                <a:gd name="connsiteY1086" fmla="*/ 119351 h 1361472"/>
                <a:gd name="connsiteX1087" fmla="*/ 703880 w 1640088"/>
                <a:gd name="connsiteY1087" fmla="*/ 119820 h 1361472"/>
                <a:gd name="connsiteX1088" fmla="*/ 713315 w 1640088"/>
                <a:gd name="connsiteY1088" fmla="*/ 121150 h 1361472"/>
                <a:gd name="connsiteX1089" fmla="*/ 718887 w 1640088"/>
                <a:gd name="connsiteY1089" fmla="*/ 122765 h 1361472"/>
                <a:gd name="connsiteX1090" fmla="*/ 724460 w 1640088"/>
                <a:gd name="connsiteY1090" fmla="*/ 125437 h 1361472"/>
                <a:gd name="connsiteX1091" fmla="*/ 728006 w 1640088"/>
                <a:gd name="connsiteY1091" fmla="*/ 127634 h 1361472"/>
                <a:gd name="connsiteX1092" fmla="*/ 734211 w 1640088"/>
                <a:gd name="connsiteY1092" fmla="*/ 132706 h 1361472"/>
                <a:gd name="connsiteX1093" fmla="*/ 743457 w 1640088"/>
                <a:gd name="connsiteY1093" fmla="*/ 142591 h 1361472"/>
                <a:gd name="connsiteX1094" fmla="*/ 745674 w 1640088"/>
                <a:gd name="connsiteY1094" fmla="*/ 145238 h 1361472"/>
                <a:gd name="connsiteX1095" fmla="*/ 747763 w 1640088"/>
                <a:gd name="connsiteY1095" fmla="*/ 147910 h 1361472"/>
                <a:gd name="connsiteX1096" fmla="*/ 736681 w 1640088"/>
                <a:gd name="connsiteY1096" fmla="*/ 166680 h 1361472"/>
                <a:gd name="connsiteX1097" fmla="*/ 730918 w 1640088"/>
                <a:gd name="connsiteY1097" fmla="*/ 177040 h 1361472"/>
                <a:gd name="connsiteX1098" fmla="*/ 725790 w 1640088"/>
                <a:gd name="connsiteY1098" fmla="*/ 189863 h 1361472"/>
                <a:gd name="connsiteX1099" fmla="*/ 718697 w 1640088"/>
                <a:gd name="connsiteY1099" fmla="*/ 213540 h 1361472"/>
                <a:gd name="connsiteX1100" fmla="*/ 716734 w 1640088"/>
                <a:gd name="connsiteY1100" fmla="*/ 224812 h 1361472"/>
                <a:gd name="connsiteX1101" fmla="*/ 715974 w 1640088"/>
                <a:gd name="connsiteY1101" fmla="*/ 238268 h 1361472"/>
                <a:gd name="connsiteX1102" fmla="*/ 716987 w 1640088"/>
                <a:gd name="connsiteY1102" fmla="*/ 245170 h 1361472"/>
                <a:gd name="connsiteX1103" fmla="*/ 719267 w 1640088"/>
                <a:gd name="connsiteY1103" fmla="*/ 251446 h 1361472"/>
                <a:gd name="connsiteX1104" fmla="*/ 723447 w 1640088"/>
                <a:gd name="connsiteY1104" fmla="*/ 256936 h 1361472"/>
                <a:gd name="connsiteX1105" fmla="*/ 728892 w 1640088"/>
                <a:gd name="connsiteY1105" fmla="*/ 260748 h 1361472"/>
                <a:gd name="connsiteX1106" fmla="*/ 730602 w 1640088"/>
                <a:gd name="connsiteY1106" fmla="*/ 261451 h 1361472"/>
                <a:gd name="connsiteX1107" fmla="*/ 735098 w 1640088"/>
                <a:gd name="connsiteY1107" fmla="*/ 262711 h 1361472"/>
                <a:gd name="connsiteX1108" fmla="*/ 737568 w 1640088"/>
                <a:gd name="connsiteY1108" fmla="*/ 262920 h 1361472"/>
                <a:gd name="connsiteX1109" fmla="*/ 752322 w 1640088"/>
                <a:gd name="connsiteY1109" fmla="*/ 257512 h 1361472"/>
                <a:gd name="connsiteX1110" fmla="*/ 761314 w 1640088"/>
                <a:gd name="connsiteY1110" fmla="*/ 247140 h 1361472"/>
                <a:gd name="connsiteX1111" fmla="*/ 767710 w 1640088"/>
                <a:gd name="connsiteY1111" fmla="*/ 232638 h 1361472"/>
                <a:gd name="connsiteX1112" fmla="*/ 772776 w 1640088"/>
                <a:gd name="connsiteY1112" fmla="*/ 211862 h 1361472"/>
                <a:gd name="connsiteX1113" fmla="*/ 776386 w 1640088"/>
                <a:gd name="connsiteY1113" fmla="*/ 183853 h 1361472"/>
                <a:gd name="connsiteX1114" fmla="*/ 777146 w 1640088"/>
                <a:gd name="connsiteY1114" fmla="*/ 172379 h 1361472"/>
                <a:gd name="connsiteX1115" fmla="*/ 775879 w 1640088"/>
                <a:gd name="connsiteY1115" fmla="*/ 155262 h 1361472"/>
                <a:gd name="connsiteX1116" fmla="*/ 774486 w 1640088"/>
                <a:gd name="connsiteY1116" fmla="*/ 149962 h 1361472"/>
                <a:gd name="connsiteX1117" fmla="*/ 801209 w 1640088"/>
                <a:gd name="connsiteY1117" fmla="*/ 120529 h 1361472"/>
                <a:gd name="connsiteX1118" fmla="*/ 830401 w 1640088"/>
                <a:gd name="connsiteY1118" fmla="*/ 92394 h 1361472"/>
                <a:gd name="connsiteX1119" fmla="*/ 862443 w 1640088"/>
                <a:gd name="connsiteY1119" fmla="*/ 68597 h 1361472"/>
                <a:gd name="connsiteX1120" fmla="*/ 881884 w 1640088"/>
                <a:gd name="connsiteY1120" fmla="*/ 57369 h 1361472"/>
                <a:gd name="connsiteX1121" fmla="*/ 899298 w 1640088"/>
                <a:gd name="connsiteY1121" fmla="*/ 48232 h 1361472"/>
                <a:gd name="connsiteX1122" fmla="*/ 927604 w 1640088"/>
                <a:gd name="connsiteY1122" fmla="*/ 36738 h 1361472"/>
                <a:gd name="connsiteX1123" fmla="*/ 937230 w 1640088"/>
                <a:gd name="connsiteY1123" fmla="*/ 33503 h 1361472"/>
                <a:gd name="connsiteX1124" fmla="*/ 944322 w 1640088"/>
                <a:gd name="connsiteY1124" fmla="*/ 31514 h 1361472"/>
                <a:gd name="connsiteX1125" fmla="*/ 950844 w 1640088"/>
                <a:gd name="connsiteY1125" fmla="*/ 29760 h 1361472"/>
                <a:gd name="connsiteX1126" fmla="*/ 959773 w 1640088"/>
                <a:gd name="connsiteY1126" fmla="*/ 28000 h 1361472"/>
                <a:gd name="connsiteX1127" fmla="*/ 968511 w 1640088"/>
                <a:gd name="connsiteY1127" fmla="*/ 26796 h 1361472"/>
                <a:gd name="connsiteX1128" fmla="*/ 981683 w 1640088"/>
                <a:gd name="connsiteY1128" fmla="*/ 25923 h 1361472"/>
                <a:gd name="connsiteX1129" fmla="*/ 983203 w 1640088"/>
                <a:gd name="connsiteY1129" fmla="*/ -547 h 1361472"/>
                <a:gd name="connsiteX1130" fmla="*/ 935013 w 1640088"/>
                <a:gd name="connsiteY1130" fmla="*/ 6868 h 1361472"/>
                <a:gd name="connsiteX1131" fmla="*/ 911329 w 1640088"/>
                <a:gd name="connsiteY1131" fmla="*/ 15259 h 1361472"/>
                <a:gd name="connsiteX1132" fmla="*/ 899235 w 1640088"/>
                <a:gd name="connsiteY1132" fmla="*/ 20394 h 1361472"/>
                <a:gd name="connsiteX1133" fmla="*/ 886000 w 1640088"/>
                <a:gd name="connsiteY1133" fmla="*/ 26530 h 1361472"/>
                <a:gd name="connsiteX1134" fmla="*/ 862570 w 1640088"/>
                <a:gd name="connsiteY1134" fmla="*/ 39347 h 1361472"/>
                <a:gd name="connsiteX1135" fmla="*/ 842370 w 1640088"/>
                <a:gd name="connsiteY1135" fmla="*/ 52316 h 1361472"/>
                <a:gd name="connsiteX1136" fmla="*/ 821156 w 1640088"/>
                <a:gd name="connsiteY1136" fmla="*/ 68717 h 1361472"/>
                <a:gd name="connsiteX1137" fmla="*/ 800322 w 1640088"/>
                <a:gd name="connsiteY1137" fmla="*/ 87467 h 1361472"/>
                <a:gd name="connsiteX1138" fmla="*/ 766064 w 1640088"/>
                <a:gd name="connsiteY1138" fmla="*/ 123613 h 1361472"/>
                <a:gd name="connsiteX1139" fmla="*/ 761757 w 1640088"/>
                <a:gd name="connsiteY1139" fmla="*/ 128635 h 1361472"/>
                <a:gd name="connsiteX1140" fmla="*/ 754919 w 1640088"/>
                <a:gd name="connsiteY1140" fmla="*/ 120181 h 1361472"/>
                <a:gd name="connsiteX1141" fmla="*/ 744090 w 1640088"/>
                <a:gd name="connsiteY1141" fmla="*/ 109884 h 1361472"/>
                <a:gd name="connsiteX1142" fmla="*/ 732692 w 1640088"/>
                <a:gd name="connsiteY1142" fmla="*/ 102260 h 1361472"/>
                <a:gd name="connsiteX1143" fmla="*/ 720850 w 1640088"/>
                <a:gd name="connsiteY1143" fmla="*/ 97618 h 1361472"/>
                <a:gd name="connsiteX1144" fmla="*/ 710401 w 1640088"/>
                <a:gd name="connsiteY1144" fmla="*/ 95864 h 1361472"/>
                <a:gd name="connsiteX1145" fmla="*/ 700966 w 1640088"/>
                <a:gd name="connsiteY1145" fmla="*/ 94946 h 1361472"/>
                <a:gd name="connsiteX1146" fmla="*/ 691151 w 1640088"/>
                <a:gd name="connsiteY1146" fmla="*/ 94471 h 1361472"/>
                <a:gd name="connsiteX1147" fmla="*/ 674877 w 1640088"/>
                <a:gd name="connsiteY1147" fmla="*/ 96143 h 1361472"/>
                <a:gd name="connsiteX1148" fmla="*/ 651637 w 1640088"/>
                <a:gd name="connsiteY1148" fmla="*/ 103520 h 1361472"/>
                <a:gd name="connsiteX1149" fmla="*/ 605727 w 1640088"/>
                <a:gd name="connsiteY1149" fmla="*/ 130249 h 1361472"/>
                <a:gd name="connsiteX1150" fmla="*/ 596544 w 1640088"/>
                <a:gd name="connsiteY1150" fmla="*/ 136436 h 1361472"/>
                <a:gd name="connsiteX1151" fmla="*/ 586223 w 1640088"/>
                <a:gd name="connsiteY1151" fmla="*/ 144326 h 1361472"/>
                <a:gd name="connsiteX1152" fmla="*/ 565896 w 1640088"/>
                <a:gd name="connsiteY1152" fmla="*/ 162101 h 1361472"/>
                <a:gd name="connsiteX1153" fmla="*/ 548608 w 1640088"/>
                <a:gd name="connsiteY1153" fmla="*/ 178655 h 1361472"/>
                <a:gd name="connsiteX1154" fmla="*/ 529231 w 1640088"/>
                <a:gd name="connsiteY1154" fmla="*/ 197487 h 1361472"/>
                <a:gd name="connsiteX1155" fmla="*/ 495352 w 1640088"/>
                <a:gd name="connsiteY1155" fmla="*/ 235102 h 1361472"/>
                <a:gd name="connsiteX1156" fmla="*/ 478508 w 1640088"/>
                <a:gd name="connsiteY1156" fmla="*/ 257227 h 1361472"/>
                <a:gd name="connsiteX1157" fmla="*/ 465020 w 1640088"/>
                <a:gd name="connsiteY1157" fmla="*/ 278086 h 1361472"/>
                <a:gd name="connsiteX1158" fmla="*/ 452039 w 1640088"/>
                <a:gd name="connsiteY1158" fmla="*/ 299091 h 1361472"/>
                <a:gd name="connsiteX1159" fmla="*/ 439753 w 1640088"/>
                <a:gd name="connsiteY1159" fmla="*/ 319931 h 1361472"/>
                <a:gd name="connsiteX1160" fmla="*/ 435131 w 1640088"/>
                <a:gd name="connsiteY1160" fmla="*/ 328955 h 1361472"/>
                <a:gd name="connsiteX1161" fmla="*/ 430002 w 1640088"/>
                <a:gd name="connsiteY1161" fmla="*/ 341284 h 1361472"/>
                <a:gd name="connsiteX1162" fmla="*/ 420629 w 1640088"/>
                <a:gd name="connsiteY1162" fmla="*/ 365316 h 1361472"/>
                <a:gd name="connsiteX1163" fmla="*/ 417590 w 1640088"/>
                <a:gd name="connsiteY1163" fmla="*/ 375378 h 1361472"/>
                <a:gd name="connsiteX1164" fmla="*/ 415247 w 1640088"/>
                <a:gd name="connsiteY1164" fmla="*/ 388353 h 1361472"/>
                <a:gd name="connsiteX1165" fmla="*/ 414741 w 1640088"/>
                <a:gd name="connsiteY1165" fmla="*/ 391811 h 1361472"/>
                <a:gd name="connsiteX1166" fmla="*/ 407079 w 1640088"/>
                <a:gd name="connsiteY1166" fmla="*/ 386523 h 1361472"/>
                <a:gd name="connsiteX1167" fmla="*/ 385738 w 1640088"/>
                <a:gd name="connsiteY1167" fmla="*/ 374409 h 1361472"/>
                <a:gd name="connsiteX1168" fmla="*/ 373263 w 1640088"/>
                <a:gd name="connsiteY1168" fmla="*/ 368976 h 1361472"/>
                <a:gd name="connsiteX1169" fmla="*/ 359965 w 1640088"/>
                <a:gd name="connsiteY1169" fmla="*/ 364543 h 1361472"/>
                <a:gd name="connsiteX1170" fmla="*/ 337422 w 1640088"/>
                <a:gd name="connsiteY1170" fmla="*/ 358831 h 1361472"/>
                <a:gd name="connsiteX1171" fmla="*/ 324757 w 1640088"/>
                <a:gd name="connsiteY1171" fmla="*/ 356571 h 1361472"/>
                <a:gd name="connsiteX1172" fmla="*/ 308419 w 1640088"/>
                <a:gd name="connsiteY1172" fmla="*/ 354664 h 1361472"/>
                <a:gd name="connsiteX1173" fmla="*/ 299047 w 1640088"/>
                <a:gd name="connsiteY1173" fmla="*/ 354234 h 1361472"/>
                <a:gd name="connsiteX1174" fmla="*/ 270108 w 1640088"/>
                <a:gd name="connsiteY1174" fmla="*/ 357216 h 1361472"/>
                <a:gd name="connsiteX1175" fmla="*/ 258266 w 1640088"/>
                <a:gd name="connsiteY1175" fmla="*/ 359470 h 1361472"/>
                <a:gd name="connsiteX1176" fmla="*/ 239966 w 1640088"/>
                <a:gd name="connsiteY1176" fmla="*/ 365588 h 1361472"/>
                <a:gd name="connsiteX1177" fmla="*/ 226541 w 1640088"/>
                <a:gd name="connsiteY1177" fmla="*/ 371939 h 1361472"/>
                <a:gd name="connsiteX1178" fmla="*/ 217295 w 1640088"/>
                <a:gd name="connsiteY1178" fmla="*/ 377847 h 1361472"/>
                <a:gd name="connsiteX1179" fmla="*/ 206846 w 1640088"/>
                <a:gd name="connsiteY1179" fmla="*/ 386175 h 1361472"/>
                <a:gd name="connsiteX1180" fmla="*/ 197285 w 1640088"/>
                <a:gd name="connsiteY1180" fmla="*/ 394920 h 1361472"/>
                <a:gd name="connsiteX1181" fmla="*/ 190255 w 1640088"/>
                <a:gd name="connsiteY1181" fmla="*/ 402601 h 1361472"/>
                <a:gd name="connsiteX1182" fmla="*/ 184620 w 1640088"/>
                <a:gd name="connsiteY1182" fmla="*/ 410991 h 1361472"/>
                <a:gd name="connsiteX1183" fmla="*/ 180060 w 1640088"/>
                <a:gd name="connsiteY1183" fmla="*/ 424929 h 1361472"/>
                <a:gd name="connsiteX1184" fmla="*/ 181517 w 1640088"/>
                <a:gd name="connsiteY1184" fmla="*/ 454121 h 1361472"/>
                <a:gd name="connsiteX1185" fmla="*/ 187279 w 1640088"/>
                <a:gd name="connsiteY1185" fmla="*/ 467971 h 1361472"/>
                <a:gd name="connsiteX1186" fmla="*/ 193865 w 1640088"/>
                <a:gd name="connsiteY1186" fmla="*/ 478830 h 1361472"/>
                <a:gd name="connsiteX1187" fmla="*/ 190699 w 1640088"/>
                <a:gd name="connsiteY1187" fmla="*/ 480027 h 1361472"/>
                <a:gd name="connsiteX1188" fmla="*/ 177971 w 1640088"/>
                <a:gd name="connsiteY1188" fmla="*/ 485518 h 1361472"/>
                <a:gd name="connsiteX1189" fmla="*/ 166193 w 1640088"/>
                <a:gd name="connsiteY1189" fmla="*/ 491324 h 1361472"/>
                <a:gd name="connsiteX1190" fmla="*/ 145105 w 1640088"/>
                <a:gd name="connsiteY1190" fmla="*/ 503426 h 1361472"/>
                <a:gd name="connsiteX1191" fmla="*/ 124272 w 1640088"/>
                <a:gd name="connsiteY1191" fmla="*/ 519972 h 1361472"/>
                <a:gd name="connsiteX1192" fmla="*/ 116040 w 1640088"/>
                <a:gd name="connsiteY1192" fmla="*/ 527382 h 1361472"/>
                <a:gd name="connsiteX1193" fmla="*/ 107618 w 1640088"/>
                <a:gd name="connsiteY1193" fmla="*/ 536272 h 1361472"/>
                <a:gd name="connsiteX1194" fmla="*/ 91723 w 1640088"/>
                <a:gd name="connsiteY1194" fmla="*/ 556909 h 1361472"/>
                <a:gd name="connsiteX1195" fmla="*/ 86341 w 1640088"/>
                <a:gd name="connsiteY1195" fmla="*/ 565788 h 1361472"/>
                <a:gd name="connsiteX1196" fmla="*/ 81211 w 1640088"/>
                <a:gd name="connsiteY1196" fmla="*/ 579111 h 1361472"/>
                <a:gd name="connsiteX1197" fmla="*/ 78489 w 1640088"/>
                <a:gd name="connsiteY1197" fmla="*/ 591225 h 1361472"/>
                <a:gd name="connsiteX1198" fmla="*/ 76652 w 1640088"/>
                <a:gd name="connsiteY1198" fmla="*/ 607157 h 1361472"/>
                <a:gd name="connsiteX1199" fmla="*/ 76146 w 1640088"/>
                <a:gd name="connsiteY1199" fmla="*/ 618841 h 1361472"/>
                <a:gd name="connsiteX1200" fmla="*/ 78045 w 1640088"/>
                <a:gd name="connsiteY1200" fmla="*/ 632867 h 1361472"/>
                <a:gd name="connsiteX1201" fmla="*/ 79058 w 1640088"/>
                <a:gd name="connsiteY1201" fmla="*/ 637509 h 1361472"/>
                <a:gd name="connsiteX1202" fmla="*/ 82794 w 1640088"/>
                <a:gd name="connsiteY1202" fmla="*/ 646742 h 1361472"/>
                <a:gd name="connsiteX1203" fmla="*/ 90773 w 1640088"/>
                <a:gd name="connsiteY1203" fmla="*/ 660210 h 1361472"/>
                <a:gd name="connsiteX1204" fmla="*/ 109137 w 1640088"/>
                <a:gd name="connsiteY1204" fmla="*/ 678809 h 1361472"/>
                <a:gd name="connsiteX1205" fmla="*/ 117053 w 1640088"/>
                <a:gd name="connsiteY1205" fmla="*/ 684179 h 1361472"/>
                <a:gd name="connsiteX1206" fmla="*/ 107491 w 1640088"/>
                <a:gd name="connsiteY1206" fmla="*/ 690657 h 1361472"/>
                <a:gd name="connsiteX1207" fmla="*/ 89696 w 1640088"/>
                <a:gd name="connsiteY1207" fmla="*/ 705158 h 1361472"/>
                <a:gd name="connsiteX1208" fmla="*/ 58478 w 1640088"/>
                <a:gd name="connsiteY1208" fmla="*/ 738549 h 1361472"/>
                <a:gd name="connsiteX1209" fmla="*/ 44357 w 1640088"/>
                <a:gd name="connsiteY1209" fmla="*/ 758521 h 1361472"/>
                <a:gd name="connsiteX1210" fmla="*/ 32452 w 1640088"/>
                <a:gd name="connsiteY1210" fmla="*/ 779646 h 1361472"/>
                <a:gd name="connsiteX1211" fmla="*/ 12568 w 1640088"/>
                <a:gd name="connsiteY1211" fmla="*/ 824600 h 1361472"/>
                <a:gd name="connsiteX1212" fmla="*/ 6045 w 1640088"/>
                <a:gd name="connsiteY1212" fmla="*/ 847163 h 1361472"/>
                <a:gd name="connsiteX1213" fmla="*/ 1359 w 1640088"/>
                <a:gd name="connsiteY1213" fmla="*/ 868788 h 1361472"/>
                <a:gd name="connsiteX1214" fmla="*/ -1047 w 1640088"/>
                <a:gd name="connsiteY1214" fmla="*/ 922481 h 1361472"/>
                <a:gd name="connsiteX1215" fmla="*/ -224 w 1640088"/>
                <a:gd name="connsiteY1215" fmla="*/ 946734 h 1361472"/>
                <a:gd name="connsiteX1216" fmla="*/ 4462 w 1640088"/>
                <a:gd name="connsiteY1216" fmla="*/ 970474 h 1361472"/>
                <a:gd name="connsiteX1217" fmla="*/ 14468 w 1640088"/>
                <a:gd name="connsiteY1217" fmla="*/ 996969 h 1361472"/>
                <a:gd name="connsiteX1218" fmla="*/ 17381 w 1640088"/>
                <a:gd name="connsiteY1218" fmla="*/ 1002535 h 1361472"/>
                <a:gd name="connsiteX1219" fmla="*/ 22509 w 1640088"/>
                <a:gd name="connsiteY1219" fmla="*/ 1010077 h 1361472"/>
                <a:gd name="connsiteX1220" fmla="*/ 29665 w 1640088"/>
                <a:gd name="connsiteY1220" fmla="*/ 1019152 h 1361472"/>
                <a:gd name="connsiteX1221" fmla="*/ 38657 w 1640088"/>
                <a:gd name="connsiteY1221" fmla="*/ 1029094 h 1361472"/>
                <a:gd name="connsiteX1222" fmla="*/ 52969 w 1640088"/>
                <a:gd name="connsiteY1222" fmla="*/ 1040156 h 1361472"/>
                <a:gd name="connsiteX1223" fmla="*/ 68546 w 1640088"/>
                <a:gd name="connsiteY1223" fmla="*/ 1047204 h 1361472"/>
                <a:gd name="connsiteX1224" fmla="*/ 74942 w 1640088"/>
                <a:gd name="connsiteY1224" fmla="*/ 1048338 h 1361472"/>
                <a:gd name="connsiteX1225" fmla="*/ 81148 w 1640088"/>
                <a:gd name="connsiteY1225" fmla="*/ 1048977 h 1361472"/>
                <a:gd name="connsiteX1226" fmla="*/ 85834 w 1640088"/>
                <a:gd name="connsiteY1226" fmla="*/ 1049250 h 1361472"/>
                <a:gd name="connsiteX1227" fmla="*/ 84504 w 1640088"/>
                <a:gd name="connsiteY1227" fmla="*/ 1061718 h 1361472"/>
                <a:gd name="connsiteX1228" fmla="*/ 84061 w 1640088"/>
                <a:gd name="connsiteY1228" fmla="*/ 1098073 h 1361472"/>
                <a:gd name="connsiteX1229" fmla="*/ 89634 w 1640088"/>
                <a:gd name="connsiteY1229" fmla="*/ 1125562 h 1361472"/>
                <a:gd name="connsiteX1230" fmla="*/ 98816 w 1640088"/>
                <a:gd name="connsiteY1230" fmla="*/ 1146345 h 1361472"/>
                <a:gd name="connsiteX1231" fmla="*/ 105654 w 1640088"/>
                <a:gd name="connsiteY1231" fmla="*/ 1156496 h 1361472"/>
                <a:gd name="connsiteX1232" fmla="*/ 124272 w 1640088"/>
                <a:gd name="connsiteY1232" fmla="*/ 1178678 h 1361472"/>
                <a:gd name="connsiteX1233" fmla="*/ 142700 w 1640088"/>
                <a:gd name="connsiteY1233" fmla="*/ 1195807 h 1361472"/>
                <a:gd name="connsiteX1234" fmla="*/ 153718 w 1640088"/>
                <a:gd name="connsiteY1234" fmla="*/ 1204135 h 1361472"/>
                <a:gd name="connsiteX1235" fmla="*/ 162457 w 1640088"/>
                <a:gd name="connsiteY1235" fmla="*/ 1209897 h 1361472"/>
                <a:gd name="connsiteX1236" fmla="*/ 176388 w 1640088"/>
                <a:gd name="connsiteY1236" fmla="*/ 1215812 h 1361472"/>
                <a:gd name="connsiteX1237" fmla="*/ 182340 w 1640088"/>
                <a:gd name="connsiteY1237" fmla="*/ 1218015 h 1361472"/>
                <a:gd name="connsiteX1238" fmla="*/ 196588 w 1640088"/>
                <a:gd name="connsiteY1238" fmla="*/ 1221884 h 1361472"/>
                <a:gd name="connsiteX1239" fmla="*/ 219322 w 1640088"/>
                <a:gd name="connsiteY1239" fmla="*/ 1224000 h 1361472"/>
                <a:gd name="connsiteX1240" fmla="*/ 223248 w 1640088"/>
                <a:gd name="connsiteY1240" fmla="*/ 1224107 h 1361472"/>
                <a:gd name="connsiteX1241" fmla="*/ 231923 w 1640088"/>
                <a:gd name="connsiteY1241" fmla="*/ 1223917 h 1361472"/>
                <a:gd name="connsiteX1242" fmla="*/ 259026 w 1640088"/>
                <a:gd name="connsiteY1242" fmla="*/ 1220269 h 1361472"/>
                <a:gd name="connsiteX1243" fmla="*/ 269031 w 1640088"/>
                <a:gd name="connsiteY1243" fmla="*/ 1217578 h 1361472"/>
                <a:gd name="connsiteX1244" fmla="*/ 282329 w 1640088"/>
                <a:gd name="connsiteY1244" fmla="*/ 1210682 h 1361472"/>
                <a:gd name="connsiteX1245" fmla="*/ 300693 w 1640088"/>
                <a:gd name="connsiteY1245" fmla="*/ 1194338 h 1361472"/>
                <a:gd name="connsiteX1246" fmla="*/ 303923 w 1640088"/>
                <a:gd name="connsiteY1246" fmla="*/ 1191103 h 1361472"/>
                <a:gd name="connsiteX1247" fmla="*/ 308165 w 1640088"/>
                <a:gd name="connsiteY1247" fmla="*/ 1191932 h 1361472"/>
                <a:gd name="connsiteX1248" fmla="*/ 316334 w 1640088"/>
                <a:gd name="connsiteY1248" fmla="*/ 1192989 h 1361472"/>
                <a:gd name="connsiteX1249" fmla="*/ 319121 w 1640088"/>
                <a:gd name="connsiteY1249" fmla="*/ 1193217 h 1361472"/>
                <a:gd name="connsiteX1250" fmla="*/ 320324 w 1640088"/>
                <a:gd name="connsiteY1250" fmla="*/ 1193236 h 1361472"/>
                <a:gd name="connsiteX1251" fmla="*/ 330646 w 1640088"/>
                <a:gd name="connsiteY1251" fmla="*/ 1191723 h 1361472"/>
                <a:gd name="connsiteX1252" fmla="*/ 336851 w 1640088"/>
                <a:gd name="connsiteY1252" fmla="*/ 1189342 h 1361472"/>
                <a:gd name="connsiteX1253" fmla="*/ 344197 w 1640088"/>
                <a:gd name="connsiteY1253" fmla="*/ 1185593 h 1361472"/>
                <a:gd name="connsiteX1254" fmla="*/ 357116 w 1640088"/>
                <a:gd name="connsiteY1254" fmla="*/ 1176563 h 1361472"/>
                <a:gd name="connsiteX1255" fmla="*/ 368134 w 1640088"/>
                <a:gd name="connsiteY1255" fmla="*/ 1166786 h 1361472"/>
                <a:gd name="connsiteX1256" fmla="*/ 376683 w 1640088"/>
                <a:gd name="connsiteY1256" fmla="*/ 1155850 h 1361472"/>
                <a:gd name="connsiteX1257" fmla="*/ 384345 w 1640088"/>
                <a:gd name="connsiteY1257" fmla="*/ 1144730 h 1361472"/>
                <a:gd name="connsiteX1258" fmla="*/ 390614 w 1640088"/>
                <a:gd name="connsiteY1258" fmla="*/ 1133870 h 1361472"/>
                <a:gd name="connsiteX1259" fmla="*/ 401443 w 1640088"/>
                <a:gd name="connsiteY1259" fmla="*/ 1110421 h 1361472"/>
                <a:gd name="connsiteX1260" fmla="*/ 409548 w 1640088"/>
                <a:gd name="connsiteY1260" fmla="*/ 1084984 h 1361472"/>
                <a:gd name="connsiteX1261" fmla="*/ 416324 w 1640088"/>
                <a:gd name="connsiteY1261" fmla="*/ 1061573 h 1361472"/>
                <a:gd name="connsiteX1262" fmla="*/ 419806 w 1640088"/>
                <a:gd name="connsiteY1262" fmla="*/ 1047698 h 1361472"/>
                <a:gd name="connsiteX1263" fmla="*/ 423036 w 1640088"/>
                <a:gd name="connsiteY1263" fmla="*/ 1032678 h 1361472"/>
                <a:gd name="connsiteX1264" fmla="*/ 424999 w 1640088"/>
                <a:gd name="connsiteY1264" fmla="*/ 1021203 h 1361472"/>
                <a:gd name="connsiteX1265" fmla="*/ 426836 w 1640088"/>
                <a:gd name="connsiteY1265" fmla="*/ 1009146 h 1361472"/>
                <a:gd name="connsiteX1266" fmla="*/ 430255 w 1640088"/>
                <a:gd name="connsiteY1266" fmla="*/ 982012 h 1361472"/>
                <a:gd name="connsiteX1267" fmla="*/ 433105 w 1640088"/>
                <a:gd name="connsiteY1267" fmla="*/ 955454 h 1361472"/>
                <a:gd name="connsiteX1268" fmla="*/ 434054 w 1640088"/>
                <a:gd name="connsiteY1268" fmla="*/ 942630 h 1361472"/>
                <a:gd name="connsiteX1269" fmla="*/ 434181 w 1640088"/>
                <a:gd name="connsiteY1269" fmla="*/ 929605 h 1361472"/>
                <a:gd name="connsiteX1270" fmla="*/ 433675 w 1640088"/>
                <a:gd name="connsiteY1270" fmla="*/ 916782 h 1361472"/>
                <a:gd name="connsiteX1271" fmla="*/ 432345 w 1640088"/>
                <a:gd name="connsiteY1271" fmla="*/ 903173 h 1361472"/>
                <a:gd name="connsiteX1272" fmla="*/ 431965 w 1640088"/>
                <a:gd name="connsiteY1272" fmla="*/ 899152 h 1361472"/>
                <a:gd name="connsiteX1273" fmla="*/ 449949 w 1640088"/>
                <a:gd name="connsiteY1273" fmla="*/ 874981 h 1361472"/>
                <a:gd name="connsiteX1274" fmla="*/ 456155 w 1640088"/>
                <a:gd name="connsiteY1274" fmla="*/ 864640 h 1361472"/>
                <a:gd name="connsiteX1275" fmla="*/ 461537 w 1640088"/>
                <a:gd name="connsiteY1275" fmla="*/ 853559 h 1361472"/>
                <a:gd name="connsiteX1276" fmla="*/ 468249 w 1640088"/>
                <a:gd name="connsiteY1276" fmla="*/ 833611 h 1361472"/>
                <a:gd name="connsiteX1277" fmla="*/ 471225 w 1640088"/>
                <a:gd name="connsiteY1277" fmla="*/ 819737 h 1361472"/>
                <a:gd name="connsiteX1278" fmla="*/ 473189 w 1640088"/>
                <a:gd name="connsiteY1278" fmla="*/ 807471 h 1361472"/>
                <a:gd name="connsiteX1279" fmla="*/ 474329 w 1640088"/>
                <a:gd name="connsiteY1279" fmla="*/ 778241 h 1361472"/>
                <a:gd name="connsiteX1280" fmla="*/ 471986 w 1640088"/>
                <a:gd name="connsiteY1280" fmla="*/ 763429 h 1361472"/>
                <a:gd name="connsiteX1281" fmla="*/ 470719 w 1640088"/>
                <a:gd name="connsiteY1281" fmla="*/ 757667 h 1361472"/>
                <a:gd name="connsiteX1282" fmla="*/ 472682 w 1640088"/>
                <a:gd name="connsiteY1282" fmla="*/ 754570 h 1361472"/>
                <a:gd name="connsiteX1283" fmla="*/ 478318 w 1640088"/>
                <a:gd name="connsiteY1283" fmla="*/ 742716 h 1361472"/>
                <a:gd name="connsiteX1284" fmla="*/ 483511 w 1640088"/>
                <a:gd name="connsiteY1284" fmla="*/ 719824 h 1361472"/>
                <a:gd name="connsiteX1285" fmla="*/ 485221 w 1640088"/>
                <a:gd name="connsiteY1285" fmla="*/ 693253 h 1361472"/>
                <a:gd name="connsiteX1286" fmla="*/ 485537 w 1640088"/>
                <a:gd name="connsiteY1286" fmla="*/ 669215 h 1361472"/>
                <a:gd name="connsiteX1287" fmla="*/ 483511 w 1640088"/>
                <a:gd name="connsiteY1287" fmla="*/ 649851 h 1361472"/>
                <a:gd name="connsiteX1288" fmla="*/ 482054 w 1640088"/>
                <a:gd name="connsiteY1288" fmla="*/ 642517 h 1361472"/>
                <a:gd name="connsiteX1289" fmla="*/ 482054 w 1640088"/>
                <a:gd name="connsiteY1289" fmla="*/ 642517 h 1361472"/>
                <a:gd name="connsiteX1290" fmla="*/ 509157 w 1640088"/>
                <a:gd name="connsiteY1290" fmla="*/ 655429 h 1361472"/>
                <a:gd name="connsiteX1291" fmla="*/ 525051 w 1640088"/>
                <a:gd name="connsiteY1291" fmla="*/ 660850 h 1361472"/>
                <a:gd name="connsiteX1292" fmla="*/ 541579 w 1640088"/>
                <a:gd name="connsiteY1292" fmla="*/ 664434 h 1361472"/>
                <a:gd name="connsiteX1293" fmla="*/ 579827 w 1640088"/>
                <a:gd name="connsiteY1293" fmla="*/ 667746 h 1361472"/>
                <a:gd name="connsiteX1294" fmla="*/ 580967 w 1640088"/>
                <a:gd name="connsiteY1294" fmla="*/ 667746 h 1361472"/>
                <a:gd name="connsiteX1295" fmla="*/ 616049 w 1640088"/>
                <a:gd name="connsiteY1295" fmla="*/ 663940 h 1361472"/>
                <a:gd name="connsiteX1296" fmla="*/ 642645 w 1640088"/>
                <a:gd name="connsiteY1296" fmla="*/ 656899 h 1361472"/>
                <a:gd name="connsiteX1297" fmla="*/ 656766 w 1640088"/>
                <a:gd name="connsiteY1297" fmla="*/ 651959 h 1361472"/>
                <a:gd name="connsiteX1298" fmla="*/ 660565 w 1640088"/>
                <a:gd name="connsiteY1298" fmla="*/ 650344 h 1361472"/>
                <a:gd name="connsiteX1299" fmla="*/ 670127 w 1640088"/>
                <a:gd name="connsiteY1299" fmla="*/ 646190 h 1361472"/>
                <a:gd name="connsiteX1300" fmla="*/ 682096 w 1640088"/>
                <a:gd name="connsiteY1300" fmla="*/ 640339 h 1361472"/>
                <a:gd name="connsiteX1301" fmla="*/ 699763 w 1640088"/>
                <a:gd name="connsiteY1301" fmla="*/ 630417 h 1361472"/>
                <a:gd name="connsiteX1302" fmla="*/ 725980 w 1640088"/>
                <a:gd name="connsiteY1302" fmla="*/ 610039 h 1361472"/>
                <a:gd name="connsiteX1303" fmla="*/ 739024 w 1640088"/>
                <a:gd name="connsiteY1303" fmla="*/ 596930 h 1361472"/>
                <a:gd name="connsiteX1304" fmla="*/ 747447 w 1640088"/>
                <a:gd name="connsiteY1304" fmla="*/ 606739 h 1361472"/>
                <a:gd name="connsiteX1305" fmla="*/ 767583 w 1640088"/>
                <a:gd name="connsiteY1305" fmla="*/ 623356 h 1361472"/>
                <a:gd name="connsiteX1306" fmla="*/ 791584 w 1640088"/>
                <a:gd name="connsiteY1306" fmla="*/ 634133 h 1361472"/>
                <a:gd name="connsiteX1307" fmla="*/ 811087 w 1640088"/>
                <a:gd name="connsiteY1307" fmla="*/ 637794 h 1361472"/>
                <a:gd name="connsiteX1308" fmla="*/ 826602 w 1640088"/>
                <a:gd name="connsiteY1308" fmla="*/ 638870 h 1361472"/>
                <a:gd name="connsiteX1309" fmla="*/ 827995 w 1640088"/>
                <a:gd name="connsiteY1309" fmla="*/ 638870 h 1361472"/>
                <a:gd name="connsiteX1310" fmla="*/ 837810 w 1640088"/>
                <a:gd name="connsiteY1310" fmla="*/ 638148 h 1361472"/>
                <a:gd name="connsiteX1311" fmla="*/ 853325 w 1640088"/>
                <a:gd name="connsiteY1311" fmla="*/ 634646 h 1361472"/>
                <a:gd name="connsiteX1312" fmla="*/ 869283 w 1640088"/>
                <a:gd name="connsiteY1312" fmla="*/ 627934 h 1361472"/>
                <a:gd name="connsiteX1313" fmla="*/ 870422 w 1640088"/>
                <a:gd name="connsiteY1313" fmla="*/ 627377 h 1361472"/>
                <a:gd name="connsiteX1314" fmla="*/ 876375 w 1640088"/>
                <a:gd name="connsiteY1314" fmla="*/ 638085 h 1361472"/>
                <a:gd name="connsiteX1315" fmla="*/ 892016 w 1640088"/>
                <a:gd name="connsiteY1315" fmla="*/ 657184 h 1361472"/>
                <a:gd name="connsiteX1316" fmla="*/ 901008 w 1640088"/>
                <a:gd name="connsiteY1316" fmla="*/ 664991 h 1361472"/>
                <a:gd name="connsiteX1317" fmla="*/ 918612 w 1640088"/>
                <a:gd name="connsiteY1317" fmla="*/ 676580 h 1361472"/>
                <a:gd name="connsiteX1318" fmla="*/ 935203 w 1640088"/>
                <a:gd name="connsiteY1318" fmla="*/ 682830 h 1361472"/>
                <a:gd name="connsiteX1319" fmla="*/ 950527 w 1640088"/>
                <a:gd name="connsiteY1319" fmla="*/ 685705 h 1361472"/>
                <a:gd name="connsiteX1320" fmla="*/ 961103 w 1640088"/>
                <a:gd name="connsiteY1320" fmla="*/ 686288 h 1361472"/>
                <a:gd name="connsiteX1321" fmla="*/ 967182 w 1640088"/>
                <a:gd name="connsiteY1321" fmla="*/ 686066 h 1361472"/>
                <a:gd name="connsiteX1322" fmla="*/ 975857 w 1640088"/>
                <a:gd name="connsiteY1322" fmla="*/ 684862 h 1361472"/>
                <a:gd name="connsiteX1323" fmla="*/ 980164 w 1640088"/>
                <a:gd name="connsiteY1323" fmla="*/ 700231 h 1361472"/>
                <a:gd name="connsiteX1324" fmla="*/ 988776 w 1640088"/>
                <a:gd name="connsiteY1324" fmla="*/ 716803 h 1361472"/>
                <a:gd name="connsiteX1325" fmla="*/ 998147 w 1640088"/>
                <a:gd name="connsiteY1325" fmla="*/ 728151 h 1361472"/>
                <a:gd name="connsiteX1326" fmla="*/ 1003276 w 1640088"/>
                <a:gd name="connsiteY1326" fmla="*/ 733496 h 1361472"/>
                <a:gd name="connsiteX1327" fmla="*/ 1015372 w 1640088"/>
                <a:gd name="connsiteY1327" fmla="*/ 742241 h 1361472"/>
                <a:gd name="connsiteX1328" fmla="*/ 1032849 w 1640088"/>
                <a:gd name="connsiteY1328" fmla="*/ 750258 h 1361472"/>
                <a:gd name="connsiteX1329" fmla="*/ 1066031 w 1640088"/>
                <a:gd name="connsiteY1329" fmla="*/ 758002 h 1361472"/>
                <a:gd name="connsiteX1330" fmla="*/ 1075656 w 1640088"/>
                <a:gd name="connsiteY1330" fmla="*/ 758642 h 1361472"/>
                <a:gd name="connsiteX1331" fmla="*/ 1084838 w 1640088"/>
                <a:gd name="connsiteY1331" fmla="*/ 757521 h 1361472"/>
                <a:gd name="connsiteX1332" fmla="*/ 1102442 w 1640088"/>
                <a:gd name="connsiteY1332" fmla="*/ 752176 h 1361472"/>
                <a:gd name="connsiteX1333" fmla="*/ 1103456 w 1640088"/>
                <a:gd name="connsiteY1333" fmla="*/ 751752 h 1361472"/>
                <a:gd name="connsiteX1334" fmla="*/ 1105355 w 1640088"/>
                <a:gd name="connsiteY1334" fmla="*/ 755412 h 1361472"/>
                <a:gd name="connsiteX1335" fmla="*/ 1107572 w 1640088"/>
                <a:gd name="connsiteY1335" fmla="*/ 759433 h 1361472"/>
                <a:gd name="connsiteX1336" fmla="*/ 1116121 w 1640088"/>
                <a:gd name="connsiteY1336" fmla="*/ 770262 h 1361472"/>
                <a:gd name="connsiteX1337" fmla="*/ 1119983 w 1640088"/>
                <a:gd name="connsiteY1337" fmla="*/ 773517 h 1361472"/>
                <a:gd name="connsiteX1338" fmla="*/ 1122833 w 1640088"/>
                <a:gd name="connsiteY1338" fmla="*/ 775632 h 1361472"/>
                <a:gd name="connsiteX1339" fmla="*/ 1114981 w 1640088"/>
                <a:gd name="connsiteY1339" fmla="*/ 786922 h 1361472"/>
                <a:gd name="connsiteX1340" fmla="*/ 1107128 w 1640088"/>
                <a:gd name="connsiteY1340" fmla="*/ 804033 h 1361472"/>
                <a:gd name="connsiteX1341" fmla="*/ 1104976 w 1640088"/>
                <a:gd name="connsiteY1341" fmla="*/ 815380 h 1361472"/>
                <a:gd name="connsiteX1342" fmla="*/ 1103646 w 1640088"/>
                <a:gd name="connsiteY1342" fmla="*/ 830236 h 1361472"/>
                <a:gd name="connsiteX1343" fmla="*/ 1105989 w 1640088"/>
                <a:gd name="connsiteY1343" fmla="*/ 843490 h 1361472"/>
                <a:gd name="connsiteX1344" fmla="*/ 1117577 w 1640088"/>
                <a:gd name="connsiteY1344" fmla="*/ 860543 h 1361472"/>
                <a:gd name="connsiteX1345" fmla="*/ 1125810 w 1640088"/>
                <a:gd name="connsiteY1345" fmla="*/ 867382 h 1361472"/>
                <a:gd name="connsiteX1346" fmla="*/ 1114664 w 1640088"/>
                <a:gd name="connsiteY1346" fmla="*/ 874854 h 1361472"/>
                <a:gd name="connsiteX1347" fmla="*/ 1101176 w 1640088"/>
                <a:gd name="connsiteY1347" fmla="*/ 886038 h 1361472"/>
                <a:gd name="connsiteX1348" fmla="*/ 1093071 w 1640088"/>
                <a:gd name="connsiteY1348" fmla="*/ 892959 h 1361472"/>
                <a:gd name="connsiteX1349" fmla="*/ 1084711 w 1640088"/>
                <a:gd name="connsiteY1349" fmla="*/ 901058 h 1361472"/>
                <a:gd name="connsiteX1350" fmla="*/ 1068501 w 1640088"/>
                <a:gd name="connsiteY1350" fmla="*/ 921069 h 1361472"/>
                <a:gd name="connsiteX1351" fmla="*/ 1062611 w 1640088"/>
                <a:gd name="connsiteY1351" fmla="*/ 930162 h 1361472"/>
                <a:gd name="connsiteX1352" fmla="*/ 1057229 w 1640088"/>
                <a:gd name="connsiteY1352" fmla="*/ 941928 h 1361472"/>
                <a:gd name="connsiteX1353" fmla="*/ 1051466 w 1640088"/>
                <a:gd name="connsiteY1353" fmla="*/ 962147 h 1361472"/>
                <a:gd name="connsiteX1354" fmla="*/ 1049946 w 1640088"/>
                <a:gd name="connsiteY1354" fmla="*/ 976870 h 1361472"/>
                <a:gd name="connsiteX1355" fmla="*/ 1050263 w 1640088"/>
                <a:gd name="connsiteY1355" fmla="*/ 990345 h 1361472"/>
                <a:gd name="connsiteX1356" fmla="*/ 1070654 w 1640088"/>
                <a:gd name="connsiteY1356" fmla="*/ 1026054 h 1361472"/>
                <a:gd name="connsiteX1357" fmla="*/ 1036332 w 1640088"/>
                <a:gd name="connsiteY1357" fmla="*/ 1045938 h 1361472"/>
                <a:gd name="connsiteX1358" fmla="*/ 1015435 w 1640088"/>
                <a:gd name="connsiteY1358" fmla="*/ 1060395 h 1361472"/>
                <a:gd name="connsiteX1359" fmla="*/ 996944 w 1640088"/>
                <a:gd name="connsiteY1359" fmla="*/ 1077999 h 1361472"/>
                <a:gd name="connsiteX1360" fmla="*/ 980860 w 1640088"/>
                <a:gd name="connsiteY1360" fmla="*/ 1099979 h 1361472"/>
                <a:gd name="connsiteX1361" fmla="*/ 967688 w 1640088"/>
                <a:gd name="connsiteY1361" fmla="*/ 1122016 h 1361472"/>
                <a:gd name="connsiteX1362" fmla="*/ 962306 w 1640088"/>
                <a:gd name="connsiteY1362" fmla="*/ 1132053 h 1361472"/>
                <a:gd name="connsiteX1363" fmla="*/ 957430 w 1640088"/>
                <a:gd name="connsiteY1363" fmla="*/ 1145224 h 1361472"/>
                <a:gd name="connsiteX1364" fmla="*/ 954896 w 1640088"/>
                <a:gd name="connsiteY1364" fmla="*/ 1161359 h 1361472"/>
                <a:gd name="connsiteX1365" fmla="*/ 953377 w 1640088"/>
                <a:gd name="connsiteY1365" fmla="*/ 1176563 h 1361472"/>
                <a:gd name="connsiteX1366" fmla="*/ 953694 w 1640088"/>
                <a:gd name="connsiteY1366" fmla="*/ 1192014 h 1361472"/>
                <a:gd name="connsiteX1367" fmla="*/ 956670 w 1640088"/>
                <a:gd name="connsiteY1367" fmla="*/ 1204635 h 1361472"/>
                <a:gd name="connsiteX1368" fmla="*/ 962116 w 1640088"/>
                <a:gd name="connsiteY1368" fmla="*/ 1215343 h 1361472"/>
                <a:gd name="connsiteX1369" fmla="*/ 967688 w 1640088"/>
                <a:gd name="connsiteY1369" fmla="*/ 1223708 h 1361472"/>
                <a:gd name="connsiteX1370" fmla="*/ 975161 w 1640088"/>
                <a:gd name="connsiteY1370" fmla="*/ 1232599 h 1361472"/>
                <a:gd name="connsiteX1371" fmla="*/ 981809 w 1640088"/>
                <a:gd name="connsiteY1371" fmla="*/ 1237671 h 1361472"/>
                <a:gd name="connsiteX1372" fmla="*/ 989725 w 1640088"/>
                <a:gd name="connsiteY1372" fmla="*/ 1241692 h 1361472"/>
                <a:gd name="connsiteX1373" fmla="*/ 988142 w 1640088"/>
                <a:gd name="connsiteY1373" fmla="*/ 1257251 h 1361472"/>
                <a:gd name="connsiteX1374" fmla="*/ 987699 w 1640088"/>
                <a:gd name="connsiteY1374" fmla="*/ 1270416 h 1361472"/>
                <a:gd name="connsiteX1375" fmla="*/ 989788 w 1640088"/>
                <a:gd name="connsiteY1375" fmla="*/ 1283328 h 1361472"/>
                <a:gd name="connsiteX1376" fmla="*/ 995995 w 1640088"/>
                <a:gd name="connsiteY1376" fmla="*/ 1297639 h 1361472"/>
                <a:gd name="connsiteX1377" fmla="*/ 1002897 w 1640088"/>
                <a:gd name="connsiteY1377" fmla="*/ 1309677 h 1361472"/>
                <a:gd name="connsiteX1378" fmla="*/ 1009039 w 1640088"/>
                <a:gd name="connsiteY1378" fmla="*/ 1319144 h 1361472"/>
                <a:gd name="connsiteX1379" fmla="*/ 1017714 w 1640088"/>
                <a:gd name="connsiteY1379" fmla="*/ 1329359 h 1361472"/>
                <a:gd name="connsiteX1380" fmla="*/ 1024617 w 1640088"/>
                <a:gd name="connsiteY1380" fmla="*/ 1334494 h 1361472"/>
                <a:gd name="connsiteX1381" fmla="*/ 1033546 w 1640088"/>
                <a:gd name="connsiteY1381" fmla="*/ 1339630 h 1361472"/>
                <a:gd name="connsiteX1382" fmla="*/ 1055963 w 1640088"/>
                <a:gd name="connsiteY1382" fmla="*/ 1348432 h 1361472"/>
                <a:gd name="connsiteX1383" fmla="*/ 1068880 w 1640088"/>
                <a:gd name="connsiteY1383" fmla="*/ 1352453 h 1361472"/>
                <a:gd name="connsiteX1384" fmla="*/ 1093514 w 1640088"/>
                <a:gd name="connsiteY1384" fmla="*/ 1357880 h 1361472"/>
                <a:gd name="connsiteX1385" fmla="*/ 1115234 w 1640088"/>
                <a:gd name="connsiteY1385" fmla="*/ 1360577 h 1361472"/>
                <a:gd name="connsiteX1386" fmla="*/ 1123973 w 1640088"/>
                <a:gd name="connsiteY1386" fmla="*/ 1360926 h 1361472"/>
                <a:gd name="connsiteX1387" fmla="*/ 1151392 w 1640088"/>
                <a:gd name="connsiteY1387" fmla="*/ 1358234 h 1361472"/>
                <a:gd name="connsiteX1388" fmla="*/ 1165703 w 1640088"/>
                <a:gd name="connsiteY1388" fmla="*/ 1354707 h 1361472"/>
                <a:gd name="connsiteX1389" fmla="*/ 1181788 w 1640088"/>
                <a:gd name="connsiteY1389" fmla="*/ 1347894 h 1361472"/>
                <a:gd name="connsiteX1390" fmla="*/ 1197935 w 1640088"/>
                <a:gd name="connsiteY1390" fmla="*/ 1339066 h 1361472"/>
                <a:gd name="connsiteX1391" fmla="*/ 1208574 w 1640088"/>
                <a:gd name="connsiteY1391" fmla="*/ 1332733 h 1361472"/>
                <a:gd name="connsiteX1392" fmla="*/ 1219592 w 1640088"/>
                <a:gd name="connsiteY1392" fmla="*/ 1324755 h 1361472"/>
                <a:gd name="connsiteX1393" fmla="*/ 1229597 w 1640088"/>
                <a:gd name="connsiteY1393" fmla="*/ 1316516 h 1361472"/>
                <a:gd name="connsiteX1394" fmla="*/ 1243339 w 1640088"/>
                <a:gd name="connsiteY1394" fmla="*/ 1302490 h 1361472"/>
                <a:gd name="connsiteX1395" fmla="*/ 1245872 w 1640088"/>
                <a:gd name="connsiteY1395" fmla="*/ 1304478 h 1361472"/>
                <a:gd name="connsiteX1396" fmla="*/ 1259740 w 1640088"/>
                <a:gd name="connsiteY1396" fmla="*/ 1312286 h 1361472"/>
                <a:gd name="connsiteX1397" fmla="*/ 1267655 w 1640088"/>
                <a:gd name="connsiteY1397" fmla="*/ 1315459 h 1361472"/>
                <a:gd name="connsiteX1398" fmla="*/ 1275001 w 1640088"/>
                <a:gd name="connsiteY1398" fmla="*/ 1318062 h 1361472"/>
                <a:gd name="connsiteX1399" fmla="*/ 1302927 w 1640088"/>
                <a:gd name="connsiteY1399" fmla="*/ 1326249 h 1361472"/>
                <a:gd name="connsiteX1400" fmla="*/ 1314262 w 1640088"/>
                <a:gd name="connsiteY1400" fmla="*/ 1329004 h 1361472"/>
                <a:gd name="connsiteX1401" fmla="*/ 1326041 w 1640088"/>
                <a:gd name="connsiteY1401" fmla="*/ 1331410 h 1361472"/>
                <a:gd name="connsiteX1402" fmla="*/ 1341998 w 1640088"/>
                <a:gd name="connsiteY1402" fmla="*/ 1333791 h 1361472"/>
                <a:gd name="connsiteX1403" fmla="*/ 1356816 w 1640088"/>
                <a:gd name="connsiteY1403" fmla="*/ 1335051 h 1361472"/>
                <a:gd name="connsiteX1404" fmla="*/ 1367075 w 1640088"/>
                <a:gd name="connsiteY1404" fmla="*/ 1335551 h 1361472"/>
                <a:gd name="connsiteX1405" fmla="*/ 1384426 w 1640088"/>
                <a:gd name="connsiteY1405" fmla="*/ 1335925 h 1361472"/>
                <a:gd name="connsiteX1406" fmla="*/ 1387972 w 1640088"/>
                <a:gd name="connsiteY1406" fmla="*/ 1335900 h 1361472"/>
                <a:gd name="connsiteX1407" fmla="*/ 1422611 w 1640088"/>
                <a:gd name="connsiteY1407" fmla="*/ 1331822 h 1361472"/>
                <a:gd name="connsiteX1408" fmla="*/ 1457439 w 1640088"/>
                <a:gd name="connsiteY1408" fmla="*/ 1321588 h 1361472"/>
                <a:gd name="connsiteX1409" fmla="*/ 1511644 w 1640088"/>
                <a:gd name="connsiteY1409" fmla="*/ 1289806 h 1361472"/>
                <a:gd name="connsiteX1410" fmla="*/ 1522979 w 1640088"/>
                <a:gd name="connsiteY1410" fmla="*/ 1280928 h 1361472"/>
                <a:gd name="connsiteX1411" fmla="*/ 1548309 w 1640088"/>
                <a:gd name="connsiteY1411" fmla="*/ 1256833 h 1361472"/>
                <a:gd name="connsiteX1412" fmla="*/ 1562684 w 1640088"/>
                <a:gd name="connsiteY1412" fmla="*/ 1238526 h 1361472"/>
                <a:gd name="connsiteX1413" fmla="*/ 1570409 w 1640088"/>
                <a:gd name="connsiteY1413" fmla="*/ 1227520 h 1361472"/>
                <a:gd name="connsiteX1414" fmla="*/ 1578515 w 1640088"/>
                <a:gd name="connsiteY1414" fmla="*/ 1214849 h 1361472"/>
                <a:gd name="connsiteX1415" fmla="*/ 1584594 w 1640088"/>
                <a:gd name="connsiteY1415" fmla="*/ 1203907 h 1361472"/>
                <a:gd name="connsiteX1416" fmla="*/ 1605491 w 1640088"/>
                <a:gd name="connsiteY1416" fmla="*/ 1150360 h 1361472"/>
                <a:gd name="connsiteX1417" fmla="*/ 1612393 w 1640088"/>
                <a:gd name="connsiteY1417" fmla="*/ 1107939 h 1361472"/>
                <a:gd name="connsiteX1418" fmla="*/ 1613280 w 1640088"/>
                <a:gd name="connsiteY1418" fmla="*/ 1079335 h 1361472"/>
                <a:gd name="connsiteX1419" fmla="*/ 1610177 w 1640088"/>
                <a:gd name="connsiteY1419" fmla="*/ 1055322 h 1361472"/>
                <a:gd name="connsiteX1420" fmla="*/ 1604161 w 1640088"/>
                <a:gd name="connsiteY1420" fmla="*/ 1039517 h 1361472"/>
                <a:gd name="connsiteX1421" fmla="*/ 1600298 w 1640088"/>
                <a:gd name="connsiteY1421" fmla="*/ 1031209 h 1361472"/>
                <a:gd name="connsiteX1422" fmla="*/ 1590420 w 1640088"/>
                <a:gd name="connsiteY1422" fmla="*/ 1011901 h 1361472"/>
                <a:gd name="connsiteX1423" fmla="*/ 1575665 w 1640088"/>
                <a:gd name="connsiteY1423" fmla="*/ 994006 h 1361472"/>
                <a:gd name="connsiteX1424" fmla="*/ 1576488 w 1640088"/>
                <a:gd name="connsiteY1424" fmla="*/ 993423 h 1361472"/>
                <a:gd name="connsiteX1425" fmla="*/ 1590357 w 1640088"/>
                <a:gd name="connsiteY1425" fmla="*/ 982651 h 1361472"/>
                <a:gd name="connsiteX1426" fmla="*/ 1601818 w 1640088"/>
                <a:gd name="connsiteY1426" fmla="*/ 971095 h 1361472"/>
                <a:gd name="connsiteX1427" fmla="*/ 1612076 w 1640088"/>
                <a:gd name="connsiteY1427" fmla="*/ 957069 h 1361472"/>
                <a:gd name="connsiteX1428" fmla="*/ 1621829 w 1640088"/>
                <a:gd name="connsiteY1428" fmla="*/ 939667 h 1361472"/>
                <a:gd name="connsiteX1429" fmla="*/ 1634050 w 1640088"/>
                <a:gd name="connsiteY1429" fmla="*/ 906694 h 1361472"/>
                <a:gd name="connsiteX1430" fmla="*/ 1638293 w 1640088"/>
                <a:gd name="connsiteY1430" fmla="*/ 875412 h 1361472"/>
                <a:gd name="connsiteX1431" fmla="*/ 1638862 w 1640088"/>
                <a:gd name="connsiteY1431" fmla="*/ 855819 h 1361472"/>
                <a:gd name="connsiteX1432" fmla="*/ 1636900 w 1640088"/>
                <a:gd name="connsiteY1432" fmla="*/ 839057 h 1361472"/>
                <a:gd name="connsiteX1433" fmla="*/ 1633353 w 1640088"/>
                <a:gd name="connsiteY1433" fmla="*/ 823758 h 1361472"/>
                <a:gd name="connsiteX1434" fmla="*/ 1631074 w 1640088"/>
                <a:gd name="connsiteY1434" fmla="*/ 816292 h 1361472"/>
                <a:gd name="connsiteX1435" fmla="*/ 1629111 w 1640088"/>
                <a:gd name="connsiteY1435" fmla="*/ 811074 h 1361472"/>
                <a:gd name="connsiteX1436" fmla="*/ 1624172 w 1640088"/>
                <a:gd name="connsiteY1436" fmla="*/ 799720 h 1361472"/>
                <a:gd name="connsiteX1437" fmla="*/ 1613976 w 1640088"/>
                <a:gd name="connsiteY1437" fmla="*/ 780647 h 1361472"/>
                <a:gd name="connsiteX1438" fmla="*/ 1602071 w 1640088"/>
                <a:gd name="connsiteY1438" fmla="*/ 767178 h 1361472"/>
                <a:gd name="connsiteX1439" fmla="*/ 1586683 w 1640088"/>
                <a:gd name="connsiteY1439" fmla="*/ 755412 h 1361472"/>
                <a:gd name="connsiteX1440" fmla="*/ 1565090 w 1640088"/>
                <a:gd name="connsiteY1440" fmla="*/ 744273 h 1361472"/>
                <a:gd name="connsiteX1441" fmla="*/ 1565406 w 1640088"/>
                <a:gd name="connsiteY1441" fmla="*/ 743912 h 1361472"/>
                <a:gd name="connsiteX1442" fmla="*/ 1580478 w 1640088"/>
                <a:gd name="connsiteY1442" fmla="*/ 721318 h 1361472"/>
                <a:gd name="connsiteX1443" fmla="*/ 1591623 w 1640088"/>
                <a:gd name="connsiteY1443" fmla="*/ 696641 h 1361472"/>
                <a:gd name="connsiteX1444" fmla="*/ 1596815 w 1640088"/>
                <a:gd name="connsiteY1444" fmla="*/ 667892 h 1361472"/>
                <a:gd name="connsiteX1445" fmla="*/ 1598209 w 1640088"/>
                <a:gd name="connsiteY1445" fmla="*/ 653435 h 1361472"/>
                <a:gd name="connsiteX1446" fmla="*/ 1598652 w 1640088"/>
                <a:gd name="connsiteY1446" fmla="*/ 648008 h 1361472"/>
                <a:gd name="connsiteX1447" fmla="*/ 1598842 w 1640088"/>
                <a:gd name="connsiteY1447" fmla="*/ 645070 h 1361472"/>
                <a:gd name="connsiteX1448" fmla="*/ 1598209 w 1640088"/>
                <a:gd name="connsiteY1448" fmla="*/ 634773 h 1361472"/>
                <a:gd name="connsiteX1449" fmla="*/ 1592446 w 1640088"/>
                <a:gd name="connsiteY1449" fmla="*/ 619696 h 1361472"/>
                <a:gd name="connsiteX1450" fmla="*/ 1584467 w 1640088"/>
                <a:gd name="connsiteY1450" fmla="*/ 606929 h 1361472"/>
                <a:gd name="connsiteX1451" fmla="*/ 1569459 w 1640088"/>
                <a:gd name="connsiteY1451" fmla="*/ 590383 h 1361472"/>
                <a:gd name="connsiteX1452" fmla="*/ 1551539 w 1640088"/>
                <a:gd name="connsiteY1452" fmla="*/ 575654 h 1361472"/>
                <a:gd name="connsiteX1453" fmla="*/ 1535644 w 1640088"/>
                <a:gd name="connsiteY1453" fmla="*/ 566288 h 1361472"/>
                <a:gd name="connsiteX1454" fmla="*/ 1498093 w 1640088"/>
                <a:gd name="connsiteY1454" fmla="*/ 558106 h 1361472"/>
                <a:gd name="connsiteX1455" fmla="*/ 1498536 w 1640088"/>
                <a:gd name="connsiteY1455" fmla="*/ 557467 h 1361472"/>
                <a:gd name="connsiteX1456" fmla="*/ 1512404 w 1640088"/>
                <a:gd name="connsiteY1456" fmla="*/ 535981 h 1361472"/>
                <a:gd name="connsiteX1457" fmla="*/ 1523296 w 1640088"/>
                <a:gd name="connsiteY1457" fmla="*/ 514064 h 1361472"/>
                <a:gd name="connsiteX1458" fmla="*/ 1525639 w 1640088"/>
                <a:gd name="connsiteY1458" fmla="*/ 507998 h 1361472"/>
                <a:gd name="connsiteX1459" fmla="*/ 1528741 w 1640088"/>
                <a:gd name="connsiteY1459" fmla="*/ 500101 h 1361472"/>
                <a:gd name="connsiteX1460" fmla="*/ 1532858 w 1640088"/>
                <a:gd name="connsiteY1460" fmla="*/ 487284 h 1361472"/>
                <a:gd name="connsiteX1461" fmla="*/ 1536024 w 1640088"/>
                <a:gd name="connsiteY1461" fmla="*/ 474955 h 1361472"/>
                <a:gd name="connsiteX1462" fmla="*/ 1538684 w 1640088"/>
                <a:gd name="connsiteY1462" fmla="*/ 461283 h 1361472"/>
                <a:gd name="connsiteX1463" fmla="*/ 1539634 w 1640088"/>
                <a:gd name="connsiteY1463" fmla="*/ 444946 h 1361472"/>
                <a:gd name="connsiteX1464" fmla="*/ 1538114 w 1640088"/>
                <a:gd name="connsiteY1464" fmla="*/ 435852 h 1361472"/>
                <a:gd name="connsiteX1465" fmla="*/ 1536024 w 1640088"/>
                <a:gd name="connsiteY1465" fmla="*/ 427671 h 1361472"/>
                <a:gd name="connsiteX1466" fmla="*/ 1530388 w 1640088"/>
                <a:gd name="connsiteY1466" fmla="*/ 413163 h 1361472"/>
                <a:gd name="connsiteX1467" fmla="*/ 1525132 w 1640088"/>
                <a:gd name="connsiteY1467" fmla="*/ 404070 h 1361472"/>
                <a:gd name="connsiteX1468" fmla="*/ 1508795 w 1640088"/>
                <a:gd name="connsiteY1468" fmla="*/ 383648 h 1361472"/>
                <a:gd name="connsiteX1469" fmla="*/ 1495686 w 1640088"/>
                <a:gd name="connsiteY1469" fmla="*/ 373624 h 1361472"/>
                <a:gd name="connsiteX1470" fmla="*/ 1486188 w 1640088"/>
                <a:gd name="connsiteY1470" fmla="*/ 367779 h 1361472"/>
                <a:gd name="connsiteX1471" fmla="*/ 1463074 w 1640088"/>
                <a:gd name="connsiteY1471" fmla="*/ 356102 h 1361472"/>
                <a:gd name="connsiteX1472" fmla="*/ 1447054 w 1640088"/>
                <a:gd name="connsiteY1472" fmla="*/ 350175 h 1361472"/>
                <a:gd name="connsiteX1473" fmla="*/ 1429386 w 1640088"/>
                <a:gd name="connsiteY1473" fmla="*/ 345305 h 1361472"/>
                <a:gd name="connsiteX1474" fmla="*/ 1396964 w 1640088"/>
                <a:gd name="connsiteY1474" fmla="*/ 340866 h 1361472"/>
                <a:gd name="connsiteX1475" fmla="*/ 1368658 w 1640088"/>
                <a:gd name="connsiteY1475" fmla="*/ 339524 h 1361472"/>
                <a:gd name="connsiteX1476" fmla="*/ 1359539 w 1640088"/>
                <a:gd name="connsiteY1476" fmla="*/ 339359 h 1361472"/>
                <a:gd name="connsiteX1477" fmla="*/ 1343265 w 1640088"/>
                <a:gd name="connsiteY1477" fmla="*/ 339789 h 1361472"/>
                <a:gd name="connsiteX1478" fmla="*/ 1320721 w 1640088"/>
                <a:gd name="connsiteY1478" fmla="*/ 342633 h 1361472"/>
                <a:gd name="connsiteX1479" fmla="*/ 1322178 w 1640088"/>
                <a:gd name="connsiteY1479" fmla="*/ 339960 h 1361472"/>
                <a:gd name="connsiteX1480" fmla="*/ 1334336 w 1640088"/>
                <a:gd name="connsiteY1480" fmla="*/ 317195 h 1361472"/>
                <a:gd name="connsiteX1481" fmla="*/ 1346051 w 1640088"/>
                <a:gd name="connsiteY1481" fmla="*/ 292815 h 1361472"/>
                <a:gd name="connsiteX1482" fmla="*/ 1355170 w 1640088"/>
                <a:gd name="connsiteY1482" fmla="*/ 267435 h 1361472"/>
                <a:gd name="connsiteX1483" fmla="*/ 1359666 w 1640088"/>
                <a:gd name="connsiteY1483" fmla="*/ 242625 h 1361472"/>
                <a:gd name="connsiteX1484" fmla="*/ 1362832 w 1640088"/>
                <a:gd name="connsiteY1484" fmla="*/ 213191 h 1361472"/>
                <a:gd name="connsiteX1485" fmla="*/ 1362642 w 1640088"/>
                <a:gd name="connsiteY1485" fmla="*/ 176831 h 1361472"/>
                <a:gd name="connsiteX1486" fmla="*/ 1358969 w 1640088"/>
                <a:gd name="connsiteY1486" fmla="*/ 159347 h 1361472"/>
                <a:gd name="connsiteX1487" fmla="*/ 1351371 w 1640088"/>
                <a:gd name="connsiteY1487" fmla="*/ 139748 h 1361472"/>
                <a:gd name="connsiteX1488" fmla="*/ 1343265 w 1640088"/>
                <a:gd name="connsiteY1488" fmla="*/ 123201 h 1361472"/>
                <a:gd name="connsiteX1489" fmla="*/ 1327624 w 1640088"/>
                <a:gd name="connsiteY1489" fmla="*/ 98885 h 1361472"/>
                <a:gd name="connsiteX1490" fmla="*/ 1316099 w 1640088"/>
                <a:gd name="connsiteY1490" fmla="*/ 85853 h 1361472"/>
                <a:gd name="connsiteX1491" fmla="*/ 1303307 w 1640088"/>
                <a:gd name="connsiteY1491" fmla="*/ 75208 h 1361472"/>
                <a:gd name="connsiteX1492" fmla="*/ 1273798 w 1640088"/>
                <a:gd name="connsiteY1492" fmla="*/ 58224 h 1361472"/>
                <a:gd name="connsiteX1493" fmla="*/ 1238970 w 1640088"/>
                <a:gd name="connsiteY1493" fmla="*/ 49770 h 1361472"/>
                <a:gd name="connsiteX1494" fmla="*/ 1231561 w 1640088"/>
                <a:gd name="connsiteY1494" fmla="*/ 49498 h 1361472"/>
                <a:gd name="connsiteX1495" fmla="*/ 1199329 w 1640088"/>
                <a:gd name="connsiteY1495" fmla="*/ 53576 h 1361472"/>
                <a:gd name="connsiteX1496" fmla="*/ 1172986 w 1640088"/>
                <a:gd name="connsiteY1496" fmla="*/ 61682 h 1361472"/>
                <a:gd name="connsiteX1497" fmla="*/ 1148416 w 1640088"/>
                <a:gd name="connsiteY1497" fmla="*/ 71478 h 1361472"/>
                <a:gd name="connsiteX1498" fmla="*/ 1101936 w 1640088"/>
                <a:gd name="connsiteY1498" fmla="*/ 95718 h 1361472"/>
                <a:gd name="connsiteX1499" fmla="*/ 1090158 w 1640088"/>
                <a:gd name="connsiteY1499" fmla="*/ 103400 h 1361472"/>
                <a:gd name="connsiteX1500" fmla="*/ 1079582 w 1640088"/>
                <a:gd name="connsiteY1500" fmla="*/ 111144 h 1361472"/>
                <a:gd name="connsiteX1501" fmla="*/ 1076733 w 1640088"/>
                <a:gd name="connsiteY1501" fmla="*/ 113196 h 1361472"/>
                <a:gd name="connsiteX1502" fmla="*/ 1077366 w 1640088"/>
                <a:gd name="connsiteY1502" fmla="*/ 106427 h 1361472"/>
                <a:gd name="connsiteX1503" fmla="*/ 1069514 w 1640088"/>
                <a:gd name="connsiteY1503" fmla="*/ 60143 h 1361472"/>
                <a:gd name="connsiteX1504" fmla="*/ 1064511 w 1640088"/>
                <a:gd name="connsiteY1504" fmla="*/ 48504 h 1361472"/>
                <a:gd name="connsiteX1505" fmla="*/ 1061092 w 1640088"/>
                <a:gd name="connsiteY1505" fmla="*/ 41114 h 1361472"/>
                <a:gd name="connsiteX1506" fmla="*/ 1051150 w 1640088"/>
                <a:gd name="connsiteY1506" fmla="*/ 27290 h 1361472"/>
                <a:gd name="connsiteX1507" fmla="*/ 1041398 w 1640088"/>
                <a:gd name="connsiteY1507" fmla="*/ 16931 h 1361472"/>
                <a:gd name="connsiteX1508" fmla="*/ 1035698 w 1640088"/>
                <a:gd name="connsiteY1508" fmla="*/ 12852 h 1361472"/>
                <a:gd name="connsiteX1509" fmla="*/ 1031962 w 1640088"/>
                <a:gd name="connsiteY1509" fmla="*/ 10680 h 1361472"/>
                <a:gd name="connsiteX1510" fmla="*/ 1020311 w 1640088"/>
                <a:gd name="connsiteY1510" fmla="*/ 5437 h 1361472"/>
                <a:gd name="connsiteX1511" fmla="*/ 983203 w 1640088"/>
                <a:gd name="connsiteY1511" fmla="*/ -547 h 1361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</a:cxnLst>
              <a:rect l="l" t="t" r="r" b="b"/>
              <a:pathLst>
                <a:path w="1640088" h="1361472">
                  <a:moveTo>
                    <a:pt x="1044374" y="169707"/>
                  </a:moveTo>
                  <a:lnTo>
                    <a:pt x="1044374" y="169707"/>
                  </a:lnTo>
                  <a:cubicBezTo>
                    <a:pt x="1043677" y="172170"/>
                    <a:pt x="1042854" y="174640"/>
                    <a:pt x="1042031" y="177097"/>
                  </a:cubicBezTo>
                  <a:cubicBezTo>
                    <a:pt x="1039561" y="183106"/>
                    <a:pt x="1036522" y="188805"/>
                    <a:pt x="1032912" y="194232"/>
                  </a:cubicBezTo>
                  <a:cubicBezTo>
                    <a:pt x="1030696" y="197196"/>
                    <a:pt x="1028290" y="200014"/>
                    <a:pt x="1025693" y="202623"/>
                  </a:cubicBezTo>
                  <a:cubicBezTo>
                    <a:pt x="1025187" y="202971"/>
                    <a:pt x="1024617" y="203307"/>
                    <a:pt x="1024174" y="203661"/>
                  </a:cubicBezTo>
                  <a:cubicBezTo>
                    <a:pt x="1024553" y="202331"/>
                    <a:pt x="1024934" y="200989"/>
                    <a:pt x="1025440" y="199659"/>
                  </a:cubicBezTo>
                  <a:cubicBezTo>
                    <a:pt x="1027277" y="195372"/>
                    <a:pt x="1029429" y="191269"/>
                    <a:pt x="1031836" y="187248"/>
                  </a:cubicBezTo>
                  <a:cubicBezTo>
                    <a:pt x="1034305" y="183296"/>
                    <a:pt x="1037029" y="179503"/>
                    <a:pt x="1039688" y="175691"/>
                  </a:cubicBezTo>
                  <a:cubicBezTo>
                    <a:pt x="1041334" y="173728"/>
                    <a:pt x="1042791" y="171695"/>
                    <a:pt x="1044374" y="169707"/>
                  </a:cubicBezTo>
                  <a:close/>
                  <a:moveTo>
                    <a:pt x="1024047" y="204244"/>
                  </a:moveTo>
                  <a:cubicBezTo>
                    <a:pt x="1024300" y="204244"/>
                    <a:pt x="1024553" y="204301"/>
                    <a:pt x="1024743" y="204301"/>
                  </a:cubicBezTo>
                  <a:cubicBezTo>
                    <a:pt x="1024553" y="204301"/>
                    <a:pt x="1024237" y="204301"/>
                    <a:pt x="1024047" y="204244"/>
                  </a:cubicBezTo>
                  <a:close/>
                  <a:moveTo>
                    <a:pt x="741874" y="240446"/>
                  </a:moveTo>
                  <a:cubicBezTo>
                    <a:pt x="741557" y="240617"/>
                    <a:pt x="741367" y="240718"/>
                    <a:pt x="741051" y="240820"/>
                  </a:cubicBezTo>
                  <a:lnTo>
                    <a:pt x="741051" y="240820"/>
                  </a:lnTo>
                  <a:cubicBezTo>
                    <a:pt x="741367" y="240693"/>
                    <a:pt x="741557" y="240548"/>
                    <a:pt x="741874" y="240446"/>
                  </a:cubicBezTo>
                  <a:close/>
                  <a:moveTo>
                    <a:pt x="737821" y="239762"/>
                  </a:moveTo>
                  <a:cubicBezTo>
                    <a:pt x="738074" y="240326"/>
                    <a:pt x="738391" y="240795"/>
                    <a:pt x="738581" y="241358"/>
                  </a:cubicBezTo>
                  <a:cubicBezTo>
                    <a:pt x="738328" y="240864"/>
                    <a:pt x="738011" y="240326"/>
                    <a:pt x="737821" y="239762"/>
                  </a:cubicBezTo>
                  <a:close/>
                  <a:moveTo>
                    <a:pt x="755425" y="180276"/>
                  </a:moveTo>
                  <a:cubicBezTo>
                    <a:pt x="755362" y="181118"/>
                    <a:pt x="755362" y="182036"/>
                    <a:pt x="755299" y="182948"/>
                  </a:cubicBezTo>
                  <a:cubicBezTo>
                    <a:pt x="755045" y="188178"/>
                    <a:pt x="754665" y="193384"/>
                    <a:pt x="754286" y="198583"/>
                  </a:cubicBezTo>
                  <a:cubicBezTo>
                    <a:pt x="753842" y="201831"/>
                    <a:pt x="753462" y="205086"/>
                    <a:pt x="752829" y="208315"/>
                  </a:cubicBezTo>
                  <a:cubicBezTo>
                    <a:pt x="752449" y="210931"/>
                    <a:pt x="751943" y="213540"/>
                    <a:pt x="751499" y="216086"/>
                  </a:cubicBezTo>
                  <a:cubicBezTo>
                    <a:pt x="750613" y="220727"/>
                    <a:pt x="749156" y="225223"/>
                    <a:pt x="747636" y="229675"/>
                  </a:cubicBezTo>
                  <a:cubicBezTo>
                    <a:pt x="746243" y="232904"/>
                    <a:pt x="744723" y="235957"/>
                    <a:pt x="742887" y="238832"/>
                  </a:cubicBezTo>
                  <a:cubicBezTo>
                    <a:pt x="742317" y="239395"/>
                    <a:pt x="741811" y="239952"/>
                    <a:pt x="741304" y="240446"/>
                  </a:cubicBezTo>
                  <a:cubicBezTo>
                    <a:pt x="740797" y="240795"/>
                    <a:pt x="740417" y="241086"/>
                    <a:pt x="739911" y="241358"/>
                  </a:cubicBezTo>
                  <a:cubicBezTo>
                    <a:pt x="739531" y="241504"/>
                    <a:pt x="739151" y="241586"/>
                    <a:pt x="738897" y="241706"/>
                  </a:cubicBezTo>
                  <a:cubicBezTo>
                    <a:pt x="738834" y="241358"/>
                    <a:pt x="738645" y="241086"/>
                    <a:pt x="738581" y="240795"/>
                  </a:cubicBezTo>
                  <a:cubicBezTo>
                    <a:pt x="738328" y="237774"/>
                    <a:pt x="738328" y="234880"/>
                    <a:pt x="738454" y="231936"/>
                  </a:cubicBezTo>
                  <a:cubicBezTo>
                    <a:pt x="739151" y="226211"/>
                    <a:pt x="740101" y="220645"/>
                    <a:pt x="741684" y="215155"/>
                  </a:cubicBezTo>
                  <a:cubicBezTo>
                    <a:pt x="743457" y="208613"/>
                    <a:pt x="745547" y="201977"/>
                    <a:pt x="747826" y="195556"/>
                  </a:cubicBezTo>
                  <a:cubicBezTo>
                    <a:pt x="749219" y="192117"/>
                    <a:pt x="750550" y="188659"/>
                    <a:pt x="752449" y="185405"/>
                  </a:cubicBezTo>
                  <a:cubicBezTo>
                    <a:pt x="753399" y="183733"/>
                    <a:pt x="754412" y="181966"/>
                    <a:pt x="755425" y="180276"/>
                  </a:cubicBezTo>
                  <a:close/>
                  <a:moveTo>
                    <a:pt x="737441" y="241029"/>
                  </a:moveTo>
                  <a:cubicBezTo>
                    <a:pt x="737821" y="241301"/>
                    <a:pt x="738138" y="241586"/>
                    <a:pt x="738581" y="241795"/>
                  </a:cubicBezTo>
                  <a:cubicBezTo>
                    <a:pt x="738518" y="241795"/>
                    <a:pt x="738518" y="241795"/>
                    <a:pt x="738518" y="241878"/>
                  </a:cubicBezTo>
                  <a:cubicBezTo>
                    <a:pt x="738138" y="241586"/>
                    <a:pt x="737821" y="241301"/>
                    <a:pt x="737441" y="241029"/>
                  </a:cubicBezTo>
                  <a:close/>
                  <a:moveTo>
                    <a:pt x="1252964" y="397092"/>
                  </a:moveTo>
                  <a:cubicBezTo>
                    <a:pt x="1252331" y="397459"/>
                    <a:pt x="1251635" y="397775"/>
                    <a:pt x="1250938" y="398067"/>
                  </a:cubicBezTo>
                  <a:lnTo>
                    <a:pt x="1250938" y="398067"/>
                  </a:lnTo>
                  <a:cubicBezTo>
                    <a:pt x="1251635" y="397731"/>
                    <a:pt x="1252395" y="397427"/>
                    <a:pt x="1252964" y="397092"/>
                  </a:cubicBezTo>
                  <a:close/>
                  <a:moveTo>
                    <a:pt x="1263160" y="387872"/>
                  </a:moveTo>
                  <a:lnTo>
                    <a:pt x="1263160" y="387872"/>
                  </a:lnTo>
                  <a:cubicBezTo>
                    <a:pt x="1261386" y="389987"/>
                    <a:pt x="1259360" y="392013"/>
                    <a:pt x="1257207" y="393925"/>
                  </a:cubicBezTo>
                  <a:cubicBezTo>
                    <a:pt x="1255244" y="395451"/>
                    <a:pt x="1253028" y="396864"/>
                    <a:pt x="1250812" y="398111"/>
                  </a:cubicBezTo>
                  <a:lnTo>
                    <a:pt x="1250812" y="398111"/>
                  </a:lnTo>
                  <a:cubicBezTo>
                    <a:pt x="1250495" y="398257"/>
                    <a:pt x="1250114" y="398377"/>
                    <a:pt x="1249862" y="398504"/>
                  </a:cubicBezTo>
                  <a:cubicBezTo>
                    <a:pt x="1249988" y="398086"/>
                    <a:pt x="1250305" y="397649"/>
                    <a:pt x="1250558" y="397300"/>
                  </a:cubicBezTo>
                  <a:cubicBezTo>
                    <a:pt x="1251318" y="396389"/>
                    <a:pt x="1252078" y="395470"/>
                    <a:pt x="1252901" y="394685"/>
                  </a:cubicBezTo>
                  <a:cubicBezTo>
                    <a:pt x="1256257" y="392228"/>
                    <a:pt x="1259676" y="389987"/>
                    <a:pt x="1263160" y="387872"/>
                  </a:cubicBezTo>
                  <a:close/>
                  <a:moveTo>
                    <a:pt x="1250938" y="398434"/>
                  </a:moveTo>
                  <a:cubicBezTo>
                    <a:pt x="1250558" y="398561"/>
                    <a:pt x="1250178" y="398561"/>
                    <a:pt x="1249862" y="398649"/>
                  </a:cubicBezTo>
                  <a:cubicBezTo>
                    <a:pt x="1250178" y="398561"/>
                    <a:pt x="1250558" y="398504"/>
                    <a:pt x="1250938" y="398434"/>
                  </a:cubicBezTo>
                  <a:close/>
                  <a:moveTo>
                    <a:pt x="1249545" y="398935"/>
                  </a:moveTo>
                  <a:cubicBezTo>
                    <a:pt x="1249608" y="398935"/>
                    <a:pt x="1249735" y="398998"/>
                    <a:pt x="1249925" y="398998"/>
                  </a:cubicBezTo>
                  <a:cubicBezTo>
                    <a:pt x="1249735" y="398998"/>
                    <a:pt x="1249608" y="398998"/>
                    <a:pt x="1249481" y="398935"/>
                  </a:cubicBezTo>
                  <a:close/>
                  <a:moveTo>
                    <a:pt x="430572" y="445566"/>
                  </a:moveTo>
                  <a:lnTo>
                    <a:pt x="430572" y="445566"/>
                  </a:lnTo>
                  <a:cubicBezTo>
                    <a:pt x="430382" y="445788"/>
                    <a:pt x="430255" y="446003"/>
                    <a:pt x="430065" y="446294"/>
                  </a:cubicBezTo>
                  <a:cubicBezTo>
                    <a:pt x="430191" y="446003"/>
                    <a:pt x="430382" y="445788"/>
                    <a:pt x="430572" y="445566"/>
                  </a:cubicBezTo>
                  <a:close/>
                  <a:moveTo>
                    <a:pt x="752956" y="511867"/>
                  </a:moveTo>
                  <a:cubicBezTo>
                    <a:pt x="753209" y="512038"/>
                    <a:pt x="753336" y="512158"/>
                    <a:pt x="753526" y="512304"/>
                  </a:cubicBezTo>
                  <a:cubicBezTo>
                    <a:pt x="753336" y="512158"/>
                    <a:pt x="753082" y="512038"/>
                    <a:pt x="752956" y="511867"/>
                  </a:cubicBezTo>
                  <a:close/>
                  <a:moveTo>
                    <a:pt x="751689" y="522309"/>
                  </a:moveTo>
                  <a:lnTo>
                    <a:pt x="751689" y="522309"/>
                  </a:lnTo>
                  <a:cubicBezTo>
                    <a:pt x="751056" y="524709"/>
                    <a:pt x="750359" y="527033"/>
                    <a:pt x="749663" y="529376"/>
                  </a:cubicBezTo>
                  <a:cubicBezTo>
                    <a:pt x="750106" y="527324"/>
                    <a:pt x="750613" y="525273"/>
                    <a:pt x="751309" y="523227"/>
                  </a:cubicBezTo>
                  <a:cubicBezTo>
                    <a:pt x="751435" y="522936"/>
                    <a:pt x="751562" y="522601"/>
                    <a:pt x="751689" y="522309"/>
                  </a:cubicBezTo>
                  <a:close/>
                  <a:moveTo>
                    <a:pt x="900311" y="541617"/>
                  </a:moveTo>
                  <a:lnTo>
                    <a:pt x="900311" y="541617"/>
                  </a:lnTo>
                  <a:cubicBezTo>
                    <a:pt x="899362" y="546277"/>
                    <a:pt x="897905" y="550773"/>
                    <a:pt x="896322" y="555225"/>
                  </a:cubicBezTo>
                  <a:cubicBezTo>
                    <a:pt x="896132" y="555580"/>
                    <a:pt x="896005" y="555909"/>
                    <a:pt x="895815" y="556264"/>
                  </a:cubicBezTo>
                  <a:cubicBezTo>
                    <a:pt x="896512" y="552540"/>
                    <a:pt x="897398" y="548804"/>
                    <a:pt x="898602" y="545144"/>
                  </a:cubicBezTo>
                  <a:cubicBezTo>
                    <a:pt x="899235" y="543941"/>
                    <a:pt x="899805" y="542738"/>
                    <a:pt x="900311" y="541617"/>
                  </a:cubicBezTo>
                  <a:close/>
                  <a:moveTo>
                    <a:pt x="1023224" y="600534"/>
                  </a:moveTo>
                  <a:cubicBezTo>
                    <a:pt x="1023287" y="600534"/>
                    <a:pt x="1023350" y="600534"/>
                    <a:pt x="1023477" y="600591"/>
                  </a:cubicBezTo>
                  <a:cubicBezTo>
                    <a:pt x="1023350" y="600591"/>
                    <a:pt x="1023287" y="600534"/>
                    <a:pt x="1023224" y="600534"/>
                  </a:cubicBezTo>
                  <a:close/>
                  <a:moveTo>
                    <a:pt x="1024110" y="600591"/>
                  </a:moveTo>
                  <a:cubicBezTo>
                    <a:pt x="1024110" y="600591"/>
                    <a:pt x="1024110" y="600654"/>
                    <a:pt x="1024174" y="600654"/>
                  </a:cubicBezTo>
                  <a:lnTo>
                    <a:pt x="1024110" y="600654"/>
                  </a:lnTo>
                  <a:lnTo>
                    <a:pt x="1024110" y="600591"/>
                  </a:lnTo>
                  <a:close/>
                  <a:moveTo>
                    <a:pt x="1026136" y="600306"/>
                  </a:moveTo>
                  <a:cubicBezTo>
                    <a:pt x="1025884" y="600464"/>
                    <a:pt x="1025567" y="600591"/>
                    <a:pt x="1025187" y="600736"/>
                  </a:cubicBezTo>
                  <a:lnTo>
                    <a:pt x="1025187" y="600654"/>
                  </a:lnTo>
                  <a:cubicBezTo>
                    <a:pt x="1025503" y="600534"/>
                    <a:pt x="1025884" y="600388"/>
                    <a:pt x="1026136" y="600306"/>
                  </a:cubicBezTo>
                  <a:close/>
                  <a:moveTo>
                    <a:pt x="1023541" y="601091"/>
                  </a:moveTo>
                  <a:lnTo>
                    <a:pt x="1023541" y="601091"/>
                  </a:lnTo>
                  <a:cubicBezTo>
                    <a:pt x="1023477" y="601148"/>
                    <a:pt x="1023350" y="601148"/>
                    <a:pt x="1023350" y="601148"/>
                  </a:cubicBezTo>
                  <a:cubicBezTo>
                    <a:pt x="1023350" y="601148"/>
                    <a:pt x="1023477" y="601091"/>
                    <a:pt x="1023541" y="601091"/>
                  </a:cubicBezTo>
                  <a:close/>
                  <a:moveTo>
                    <a:pt x="1446737" y="584892"/>
                  </a:moveTo>
                  <a:cubicBezTo>
                    <a:pt x="1442304" y="588477"/>
                    <a:pt x="1437808" y="591998"/>
                    <a:pt x="1433249" y="595601"/>
                  </a:cubicBezTo>
                  <a:cubicBezTo>
                    <a:pt x="1430273" y="597918"/>
                    <a:pt x="1426980" y="599825"/>
                    <a:pt x="1423940" y="602003"/>
                  </a:cubicBezTo>
                  <a:cubicBezTo>
                    <a:pt x="1418177" y="605897"/>
                    <a:pt x="1412035" y="609336"/>
                    <a:pt x="1405893" y="612356"/>
                  </a:cubicBezTo>
                  <a:cubicBezTo>
                    <a:pt x="1402536" y="613768"/>
                    <a:pt x="1399243" y="614972"/>
                    <a:pt x="1395634" y="615820"/>
                  </a:cubicBezTo>
                  <a:cubicBezTo>
                    <a:pt x="1394241" y="615959"/>
                    <a:pt x="1392911" y="616105"/>
                    <a:pt x="1391518" y="616105"/>
                  </a:cubicBezTo>
                  <a:cubicBezTo>
                    <a:pt x="1391138" y="615959"/>
                    <a:pt x="1390758" y="615820"/>
                    <a:pt x="1390378" y="615757"/>
                  </a:cubicBezTo>
                  <a:cubicBezTo>
                    <a:pt x="1389239" y="615193"/>
                    <a:pt x="1388098" y="614554"/>
                    <a:pt x="1386959" y="613826"/>
                  </a:cubicBezTo>
                  <a:cubicBezTo>
                    <a:pt x="1386896" y="612502"/>
                    <a:pt x="1386896" y="611242"/>
                    <a:pt x="1386896" y="609893"/>
                  </a:cubicBezTo>
                  <a:cubicBezTo>
                    <a:pt x="1387085" y="609481"/>
                    <a:pt x="1387148" y="609045"/>
                    <a:pt x="1387275" y="608570"/>
                  </a:cubicBezTo>
                  <a:cubicBezTo>
                    <a:pt x="1387845" y="607221"/>
                    <a:pt x="1388605" y="605897"/>
                    <a:pt x="1389365" y="604631"/>
                  </a:cubicBezTo>
                  <a:cubicBezTo>
                    <a:pt x="1389618" y="604257"/>
                    <a:pt x="1389808" y="603966"/>
                    <a:pt x="1390189" y="603776"/>
                  </a:cubicBezTo>
                  <a:cubicBezTo>
                    <a:pt x="1395064" y="600173"/>
                    <a:pt x="1400384" y="597342"/>
                    <a:pt x="1405766" y="594670"/>
                  </a:cubicBezTo>
                  <a:cubicBezTo>
                    <a:pt x="1409756" y="593112"/>
                    <a:pt x="1413682" y="591643"/>
                    <a:pt x="1417671" y="590440"/>
                  </a:cubicBezTo>
                  <a:cubicBezTo>
                    <a:pt x="1422167" y="589059"/>
                    <a:pt x="1426853" y="588141"/>
                    <a:pt x="1431475" y="587210"/>
                  </a:cubicBezTo>
                  <a:cubicBezTo>
                    <a:pt x="1436288" y="586444"/>
                    <a:pt x="1441037" y="585659"/>
                    <a:pt x="1445850" y="584950"/>
                  </a:cubicBezTo>
                  <a:cubicBezTo>
                    <a:pt x="1446104" y="584950"/>
                    <a:pt x="1446420" y="584892"/>
                    <a:pt x="1446737" y="584892"/>
                  </a:cubicBezTo>
                  <a:close/>
                  <a:moveTo>
                    <a:pt x="1023541" y="601667"/>
                  </a:moveTo>
                  <a:cubicBezTo>
                    <a:pt x="1023541" y="601940"/>
                    <a:pt x="1023477" y="602148"/>
                    <a:pt x="1023477" y="602351"/>
                  </a:cubicBezTo>
                  <a:cubicBezTo>
                    <a:pt x="1022970" y="604966"/>
                    <a:pt x="1022274" y="607430"/>
                    <a:pt x="1021577" y="609893"/>
                  </a:cubicBezTo>
                  <a:cubicBezTo>
                    <a:pt x="1017524" y="619423"/>
                    <a:pt x="1012712" y="628574"/>
                    <a:pt x="1006886" y="637028"/>
                  </a:cubicBezTo>
                  <a:cubicBezTo>
                    <a:pt x="1006253" y="637882"/>
                    <a:pt x="1005619" y="638705"/>
                    <a:pt x="1004986" y="639497"/>
                  </a:cubicBezTo>
                  <a:cubicBezTo>
                    <a:pt x="1006190" y="633089"/>
                    <a:pt x="1007899" y="626737"/>
                    <a:pt x="1010116" y="620601"/>
                  </a:cubicBezTo>
                  <a:cubicBezTo>
                    <a:pt x="1012079" y="616371"/>
                    <a:pt x="1014358" y="612502"/>
                    <a:pt x="1016891" y="608626"/>
                  </a:cubicBezTo>
                  <a:cubicBezTo>
                    <a:pt x="1018791" y="606227"/>
                    <a:pt x="1020881" y="603966"/>
                    <a:pt x="1023160" y="601857"/>
                  </a:cubicBezTo>
                  <a:cubicBezTo>
                    <a:pt x="1023287" y="601794"/>
                    <a:pt x="1023350" y="601730"/>
                    <a:pt x="1023541" y="601667"/>
                  </a:cubicBezTo>
                  <a:close/>
                  <a:moveTo>
                    <a:pt x="1146833" y="677403"/>
                  </a:moveTo>
                  <a:cubicBezTo>
                    <a:pt x="1147086" y="677485"/>
                    <a:pt x="1147466" y="677612"/>
                    <a:pt x="1147846" y="677840"/>
                  </a:cubicBezTo>
                  <a:cubicBezTo>
                    <a:pt x="1147466" y="677669"/>
                    <a:pt x="1147086" y="677549"/>
                    <a:pt x="1146833" y="677403"/>
                  </a:cubicBezTo>
                  <a:close/>
                  <a:moveTo>
                    <a:pt x="1137588" y="684179"/>
                  </a:moveTo>
                  <a:lnTo>
                    <a:pt x="1137588" y="684179"/>
                  </a:lnTo>
                  <a:cubicBezTo>
                    <a:pt x="1136891" y="685382"/>
                    <a:pt x="1136131" y="686642"/>
                    <a:pt x="1135308" y="687820"/>
                  </a:cubicBezTo>
                  <a:cubicBezTo>
                    <a:pt x="1135941" y="686642"/>
                    <a:pt x="1136701" y="685502"/>
                    <a:pt x="1137398" y="684445"/>
                  </a:cubicBezTo>
                  <a:cubicBezTo>
                    <a:pt x="1137398" y="684299"/>
                    <a:pt x="1137588" y="684236"/>
                    <a:pt x="1137588" y="684179"/>
                  </a:cubicBezTo>
                  <a:close/>
                  <a:moveTo>
                    <a:pt x="408978" y="707856"/>
                  </a:moveTo>
                  <a:cubicBezTo>
                    <a:pt x="408978" y="707875"/>
                    <a:pt x="408978" y="707875"/>
                    <a:pt x="408978" y="707913"/>
                  </a:cubicBezTo>
                  <a:cubicBezTo>
                    <a:pt x="408535" y="707976"/>
                    <a:pt x="408028" y="708058"/>
                    <a:pt x="407585" y="708122"/>
                  </a:cubicBezTo>
                  <a:cubicBezTo>
                    <a:pt x="408028" y="708001"/>
                    <a:pt x="408472" y="707913"/>
                    <a:pt x="408978" y="707856"/>
                  </a:cubicBezTo>
                  <a:close/>
                  <a:moveTo>
                    <a:pt x="409865" y="707792"/>
                  </a:moveTo>
                  <a:cubicBezTo>
                    <a:pt x="410371" y="707913"/>
                    <a:pt x="410878" y="708058"/>
                    <a:pt x="411384" y="708204"/>
                  </a:cubicBezTo>
                  <a:cubicBezTo>
                    <a:pt x="412524" y="708698"/>
                    <a:pt x="413727" y="709262"/>
                    <a:pt x="414804" y="709964"/>
                  </a:cubicBezTo>
                  <a:cubicBezTo>
                    <a:pt x="418603" y="712985"/>
                    <a:pt x="421896" y="716455"/>
                    <a:pt x="425062" y="720033"/>
                  </a:cubicBezTo>
                  <a:cubicBezTo>
                    <a:pt x="428608" y="724402"/>
                    <a:pt x="431711" y="728835"/>
                    <a:pt x="434751" y="733496"/>
                  </a:cubicBezTo>
                  <a:cubicBezTo>
                    <a:pt x="437854" y="738137"/>
                    <a:pt x="440513" y="743007"/>
                    <a:pt x="443110" y="748022"/>
                  </a:cubicBezTo>
                  <a:cubicBezTo>
                    <a:pt x="443490" y="748934"/>
                    <a:pt x="443743" y="749776"/>
                    <a:pt x="444060" y="750631"/>
                  </a:cubicBezTo>
                  <a:cubicBezTo>
                    <a:pt x="442920" y="751043"/>
                    <a:pt x="441717" y="751391"/>
                    <a:pt x="440640" y="751663"/>
                  </a:cubicBezTo>
                  <a:cubicBezTo>
                    <a:pt x="438994" y="751809"/>
                    <a:pt x="437537" y="751854"/>
                    <a:pt x="436081" y="751854"/>
                  </a:cubicBezTo>
                  <a:cubicBezTo>
                    <a:pt x="435194" y="751854"/>
                    <a:pt x="434434" y="751854"/>
                    <a:pt x="433611" y="751828"/>
                  </a:cubicBezTo>
                  <a:cubicBezTo>
                    <a:pt x="430065" y="751334"/>
                    <a:pt x="426709" y="750486"/>
                    <a:pt x="423289" y="749346"/>
                  </a:cubicBezTo>
                  <a:cubicBezTo>
                    <a:pt x="421389" y="748497"/>
                    <a:pt x="419553" y="747522"/>
                    <a:pt x="417780" y="746465"/>
                  </a:cubicBezTo>
                  <a:cubicBezTo>
                    <a:pt x="415310" y="744476"/>
                    <a:pt x="413031" y="742443"/>
                    <a:pt x="410941" y="740132"/>
                  </a:cubicBezTo>
                  <a:cubicBezTo>
                    <a:pt x="409041" y="737637"/>
                    <a:pt x="407268" y="735180"/>
                    <a:pt x="405938" y="732445"/>
                  </a:cubicBezTo>
                  <a:cubicBezTo>
                    <a:pt x="404798" y="729690"/>
                    <a:pt x="403912" y="726954"/>
                    <a:pt x="403279" y="724111"/>
                  </a:cubicBezTo>
                  <a:cubicBezTo>
                    <a:pt x="403152" y="723079"/>
                    <a:pt x="403152" y="722002"/>
                    <a:pt x="403152" y="720881"/>
                  </a:cubicBezTo>
                  <a:cubicBezTo>
                    <a:pt x="403595" y="718064"/>
                    <a:pt x="404292" y="715391"/>
                    <a:pt x="405115" y="712706"/>
                  </a:cubicBezTo>
                  <a:cubicBezTo>
                    <a:pt x="405369" y="712143"/>
                    <a:pt x="405685" y="711661"/>
                    <a:pt x="406002" y="711167"/>
                  </a:cubicBezTo>
                  <a:cubicBezTo>
                    <a:pt x="406762" y="710173"/>
                    <a:pt x="407522" y="709325"/>
                    <a:pt x="408408" y="708476"/>
                  </a:cubicBezTo>
                  <a:cubicBezTo>
                    <a:pt x="408662" y="708350"/>
                    <a:pt x="408914" y="708204"/>
                    <a:pt x="409105" y="708058"/>
                  </a:cubicBezTo>
                  <a:cubicBezTo>
                    <a:pt x="409422" y="707976"/>
                    <a:pt x="409548" y="707913"/>
                    <a:pt x="409865" y="707792"/>
                  </a:cubicBezTo>
                  <a:close/>
                  <a:moveTo>
                    <a:pt x="1514747" y="761067"/>
                  </a:moveTo>
                  <a:cubicBezTo>
                    <a:pt x="1515951" y="761067"/>
                    <a:pt x="1517217" y="761111"/>
                    <a:pt x="1518420" y="761194"/>
                  </a:cubicBezTo>
                  <a:cubicBezTo>
                    <a:pt x="1518990" y="761257"/>
                    <a:pt x="1519560" y="761314"/>
                    <a:pt x="1519940" y="761403"/>
                  </a:cubicBezTo>
                  <a:cubicBezTo>
                    <a:pt x="1513354" y="766120"/>
                    <a:pt x="1506262" y="770205"/>
                    <a:pt x="1498852" y="773808"/>
                  </a:cubicBezTo>
                  <a:cubicBezTo>
                    <a:pt x="1489734" y="777740"/>
                    <a:pt x="1479919" y="780412"/>
                    <a:pt x="1470104" y="782407"/>
                  </a:cubicBezTo>
                  <a:cubicBezTo>
                    <a:pt x="1466367" y="782901"/>
                    <a:pt x="1462821" y="783148"/>
                    <a:pt x="1459148" y="783148"/>
                  </a:cubicBezTo>
                  <a:cubicBezTo>
                    <a:pt x="1457692" y="783148"/>
                    <a:pt x="1456235" y="783104"/>
                    <a:pt x="1454779" y="783047"/>
                  </a:cubicBezTo>
                  <a:cubicBezTo>
                    <a:pt x="1453449" y="782819"/>
                    <a:pt x="1452119" y="782610"/>
                    <a:pt x="1450790" y="782319"/>
                  </a:cubicBezTo>
                  <a:cubicBezTo>
                    <a:pt x="1450853" y="782262"/>
                    <a:pt x="1450853" y="782262"/>
                    <a:pt x="1450853" y="782198"/>
                  </a:cubicBezTo>
                  <a:cubicBezTo>
                    <a:pt x="1453196" y="779501"/>
                    <a:pt x="1455666" y="777126"/>
                    <a:pt x="1458262" y="774783"/>
                  </a:cubicBezTo>
                  <a:cubicBezTo>
                    <a:pt x="1460415" y="773168"/>
                    <a:pt x="1462568" y="771699"/>
                    <a:pt x="1464911" y="770350"/>
                  </a:cubicBezTo>
                  <a:cubicBezTo>
                    <a:pt x="1471243" y="768026"/>
                    <a:pt x="1478019" y="766975"/>
                    <a:pt x="1484731" y="765626"/>
                  </a:cubicBezTo>
                  <a:cubicBezTo>
                    <a:pt x="1489987" y="764569"/>
                    <a:pt x="1495243" y="763594"/>
                    <a:pt x="1500499" y="762517"/>
                  </a:cubicBezTo>
                  <a:cubicBezTo>
                    <a:pt x="1502779" y="762169"/>
                    <a:pt x="1505122" y="761814"/>
                    <a:pt x="1507401" y="761542"/>
                  </a:cubicBezTo>
                  <a:cubicBezTo>
                    <a:pt x="1509934" y="761213"/>
                    <a:pt x="1512341" y="761067"/>
                    <a:pt x="1514747" y="761067"/>
                  </a:cubicBezTo>
                  <a:close/>
                  <a:moveTo>
                    <a:pt x="1449966" y="783959"/>
                  </a:moveTo>
                  <a:cubicBezTo>
                    <a:pt x="1450220" y="784377"/>
                    <a:pt x="1450347" y="784725"/>
                    <a:pt x="1450536" y="785162"/>
                  </a:cubicBezTo>
                  <a:cubicBezTo>
                    <a:pt x="1450347" y="784725"/>
                    <a:pt x="1450093" y="784377"/>
                    <a:pt x="1449966" y="783959"/>
                  </a:cubicBezTo>
                  <a:close/>
                  <a:moveTo>
                    <a:pt x="360282" y="825740"/>
                  </a:moveTo>
                  <a:cubicBezTo>
                    <a:pt x="363448" y="826304"/>
                    <a:pt x="366678" y="827146"/>
                    <a:pt x="369906" y="828184"/>
                  </a:cubicBezTo>
                  <a:cubicBezTo>
                    <a:pt x="372123" y="829198"/>
                    <a:pt x="374403" y="830236"/>
                    <a:pt x="376619" y="831503"/>
                  </a:cubicBezTo>
                  <a:cubicBezTo>
                    <a:pt x="380292" y="834542"/>
                    <a:pt x="383775" y="838126"/>
                    <a:pt x="386941" y="841730"/>
                  </a:cubicBezTo>
                  <a:cubicBezTo>
                    <a:pt x="390361" y="846162"/>
                    <a:pt x="393210" y="850747"/>
                    <a:pt x="395870" y="855673"/>
                  </a:cubicBezTo>
                  <a:cubicBezTo>
                    <a:pt x="396946" y="857928"/>
                    <a:pt x="397833" y="860189"/>
                    <a:pt x="398783" y="862443"/>
                  </a:cubicBezTo>
                  <a:cubicBezTo>
                    <a:pt x="400302" y="866755"/>
                    <a:pt x="401316" y="871188"/>
                    <a:pt x="402329" y="875621"/>
                  </a:cubicBezTo>
                  <a:cubicBezTo>
                    <a:pt x="403595" y="880845"/>
                    <a:pt x="404609" y="886120"/>
                    <a:pt x="405621" y="891338"/>
                  </a:cubicBezTo>
                  <a:lnTo>
                    <a:pt x="405621" y="891553"/>
                  </a:lnTo>
                  <a:cubicBezTo>
                    <a:pt x="403786" y="892750"/>
                    <a:pt x="401822" y="893877"/>
                    <a:pt x="399733" y="894928"/>
                  </a:cubicBezTo>
                  <a:cubicBezTo>
                    <a:pt x="397517" y="895840"/>
                    <a:pt x="395174" y="896626"/>
                    <a:pt x="392831" y="897189"/>
                  </a:cubicBezTo>
                  <a:cubicBezTo>
                    <a:pt x="392324" y="897221"/>
                    <a:pt x="391817" y="897221"/>
                    <a:pt x="391248" y="897221"/>
                  </a:cubicBezTo>
                  <a:cubicBezTo>
                    <a:pt x="390550" y="897221"/>
                    <a:pt x="389727" y="897208"/>
                    <a:pt x="388967" y="897100"/>
                  </a:cubicBezTo>
                  <a:cubicBezTo>
                    <a:pt x="384154" y="896353"/>
                    <a:pt x="379532" y="895074"/>
                    <a:pt x="374909" y="893586"/>
                  </a:cubicBezTo>
                  <a:cubicBezTo>
                    <a:pt x="373326" y="892877"/>
                    <a:pt x="371870" y="892110"/>
                    <a:pt x="370414" y="891179"/>
                  </a:cubicBezTo>
                  <a:cubicBezTo>
                    <a:pt x="366297" y="887969"/>
                    <a:pt x="362752" y="884366"/>
                    <a:pt x="359395" y="880490"/>
                  </a:cubicBezTo>
                  <a:cubicBezTo>
                    <a:pt x="356482" y="876615"/>
                    <a:pt x="354202" y="872309"/>
                    <a:pt x="352176" y="867933"/>
                  </a:cubicBezTo>
                  <a:cubicBezTo>
                    <a:pt x="350276" y="863501"/>
                    <a:pt x="348440" y="858985"/>
                    <a:pt x="347427" y="854204"/>
                  </a:cubicBezTo>
                  <a:cubicBezTo>
                    <a:pt x="347300" y="852235"/>
                    <a:pt x="347363" y="850329"/>
                    <a:pt x="347427" y="848423"/>
                  </a:cubicBezTo>
                  <a:cubicBezTo>
                    <a:pt x="347933" y="844054"/>
                    <a:pt x="348630" y="839697"/>
                    <a:pt x="349833" y="835454"/>
                  </a:cubicBezTo>
                  <a:cubicBezTo>
                    <a:pt x="350593" y="833985"/>
                    <a:pt x="351353" y="832636"/>
                    <a:pt x="352240" y="831313"/>
                  </a:cubicBezTo>
                  <a:cubicBezTo>
                    <a:pt x="353569" y="829673"/>
                    <a:pt x="354899" y="828267"/>
                    <a:pt x="356419" y="826855"/>
                  </a:cubicBezTo>
                  <a:cubicBezTo>
                    <a:pt x="356545" y="826709"/>
                    <a:pt x="356672" y="826652"/>
                    <a:pt x="356925" y="826589"/>
                  </a:cubicBezTo>
                  <a:cubicBezTo>
                    <a:pt x="357812" y="826240"/>
                    <a:pt x="358509" y="825943"/>
                    <a:pt x="359459" y="825740"/>
                  </a:cubicBezTo>
                  <a:close/>
                  <a:moveTo>
                    <a:pt x="1510567" y="983443"/>
                  </a:moveTo>
                  <a:cubicBezTo>
                    <a:pt x="1512088" y="983443"/>
                    <a:pt x="1513544" y="983487"/>
                    <a:pt x="1515064" y="983589"/>
                  </a:cubicBezTo>
                  <a:cubicBezTo>
                    <a:pt x="1518167" y="984000"/>
                    <a:pt x="1521143" y="984564"/>
                    <a:pt x="1524119" y="985406"/>
                  </a:cubicBezTo>
                  <a:cubicBezTo>
                    <a:pt x="1525892" y="986179"/>
                    <a:pt x="1527475" y="986964"/>
                    <a:pt x="1529248" y="987806"/>
                  </a:cubicBezTo>
                  <a:cubicBezTo>
                    <a:pt x="1523992" y="989364"/>
                    <a:pt x="1518673" y="990548"/>
                    <a:pt x="1513354" y="991599"/>
                  </a:cubicBezTo>
                  <a:cubicBezTo>
                    <a:pt x="1510884" y="992036"/>
                    <a:pt x="1508478" y="992454"/>
                    <a:pt x="1505945" y="992891"/>
                  </a:cubicBezTo>
                  <a:cubicBezTo>
                    <a:pt x="1500372" y="993803"/>
                    <a:pt x="1494674" y="994297"/>
                    <a:pt x="1488911" y="994297"/>
                  </a:cubicBezTo>
                  <a:cubicBezTo>
                    <a:pt x="1487581" y="994297"/>
                    <a:pt x="1486314" y="994272"/>
                    <a:pt x="1484985" y="994214"/>
                  </a:cubicBezTo>
                  <a:cubicBezTo>
                    <a:pt x="1483971" y="994094"/>
                    <a:pt x="1482958" y="993923"/>
                    <a:pt x="1482071" y="993714"/>
                  </a:cubicBezTo>
                  <a:cubicBezTo>
                    <a:pt x="1482325" y="993075"/>
                    <a:pt x="1482642" y="992511"/>
                    <a:pt x="1482958" y="991960"/>
                  </a:cubicBezTo>
                  <a:cubicBezTo>
                    <a:pt x="1483718" y="991130"/>
                    <a:pt x="1484541" y="990276"/>
                    <a:pt x="1485428" y="989491"/>
                  </a:cubicBezTo>
                  <a:cubicBezTo>
                    <a:pt x="1487011" y="988370"/>
                    <a:pt x="1488594" y="987382"/>
                    <a:pt x="1490367" y="986470"/>
                  </a:cubicBezTo>
                  <a:cubicBezTo>
                    <a:pt x="1492964" y="985469"/>
                    <a:pt x="1495686" y="984767"/>
                    <a:pt x="1498473" y="984203"/>
                  </a:cubicBezTo>
                  <a:cubicBezTo>
                    <a:pt x="1502526" y="983753"/>
                    <a:pt x="1506578" y="983443"/>
                    <a:pt x="1510567" y="983443"/>
                  </a:cubicBezTo>
                  <a:close/>
                  <a:moveTo>
                    <a:pt x="142002" y="990485"/>
                  </a:moveTo>
                  <a:cubicBezTo>
                    <a:pt x="142319" y="990548"/>
                    <a:pt x="142762" y="990694"/>
                    <a:pt x="143206" y="990751"/>
                  </a:cubicBezTo>
                  <a:cubicBezTo>
                    <a:pt x="144219" y="991599"/>
                    <a:pt x="145105" y="992454"/>
                    <a:pt x="146055" y="993366"/>
                  </a:cubicBezTo>
                  <a:lnTo>
                    <a:pt x="146055" y="993423"/>
                  </a:lnTo>
                  <a:cubicBezTo>
                    <a:pt x="146372" y="994214"/>
                    <a:pt x="146499" y="994917"/>
                    <a:pt x="146626" y="995703"/>
                  </a:cubicBezTo>
                  <a:cubicBezTo>
                    <a:pt x="146878" y="997235"/>
                    <a:pt x="146942" y="998787"/>
                    <a:pt x="146942" y="1000344"/>
                  </a:cubicBezTo>
                  <a:cubicBezTo>
                    <a:pt x="146626" y="1001402"/>
                    <a:pt x="146499" y="1002459"/>
                    <a:pt x="146182" y="1003454"/>
                  </a:cubicBezTo>
                  <a:cubicBezTo>
                    <a:pt x="145866" y="1004220"/>
                    <a:pt x="145486" y="1004929"/>
                    <a:pt x="145043" y="1005625"/>
                  </a:cubicBezTo>
                  <a:cubicBezTo>
                    <a:pt x="144029" y="1006892"/>
                    <a:pt x="142762" y="1008026"/>
                    <a:pt x="141559" y="1009146"/>
                  </a:cubicBezTo>
                  <a:cubicBezTo>
                    <a:pt x="137887" y="1011901"/>
                    <a:pt x="134023" y="1014225"/>
                    <a:pt x="130035" y="1016188"/>
                  </a:cubicBezTo>
                  <a:cubicBezTo>
                    <a:pt x="124968" y="1018310"/>
                    <a:pt x="119902" y="1020228"/>
                    <a:pt x="114773" y="1021913"/>
                  </a:cubicBezTo>
                  <a:cubicBezTo>
                    <a:pt x="115216" y="1020298"/>
                    <a:pt x="115787" y="1018734"/>
                    <a:pt x="116293" y="1017189"/>
                  </a:cubicBezTo>
                  <a:cubicBezTo>
                    <a:pt x="118763" y="1010989"/>
                    <a:pt x="121549" y="1005005"/>
                    <a:pt x="125222" y="999515"/>
                  </a:cubicBezTo>
                  <a:cubicBezTo>
                    <a:pt x="127248" y="997032"/>
                    <a:pt x="129211" y="994772"/>
                    <a:pt x="131554" y="992657"/>
                  </a:cubicBezTo>
                  <a:cubicBezTo>
                    <a:pt x="132061" y="992327"/>
                    <a:pt x="132504" y="992099"/>
                    <a:pt x="133011" y="991815"/>
                  </a:cubicBezTo>
                  <a:cubicBezTo>
                    <a:pt x="134277" y="991308"/>
                    <a:pt x="135354" y="990960"/>
                    <a:pt x="136683" y="990694"/>
                  </a:cubicBezTo>
                  <a:cubicBezTo>
                    <a:pt x="138393" y="990548"/>
                    <a:pt x="140166" y="990485"/>
                    <a:pt x="142002" y="990485"/>
                  </a:cubicBezTo>
                  <a:close/>
                  <a:moveTo>
                    <a:pt x="299553" y="1065302"/>
                  </a:moveTo>
                  <a:lnTo>
                    <a:pt x="299553" y="1065302"/>
                  </a:lnTo>
                  <a:cubicBezTo>
                    <a:pt x="299110" y="1065537"/>
                    <a:pt x="298604" y="1065739"/>
                    <a:pt x="298034" y="1066012"/>
                  </a:cubicBezTo>
                  <a:cubicBezTo>
                    <a:pt x="298541" y="1065739"/>
                    <a:pt x="299110" y="1065474"/>
                    <a:pt x="299553" y="1065302"/>
                  </a:cubicBezTo>
                  <a:close/>
                  <a:moveTo>
                    <a:pt x="300250" y="1065100"/>
                  </a:moveTo>
                  <a:cubicBezTo>
                    <a:pt x="301327" y="1065372"/>
                    <a:pt x="302403" y="1065663"/>
                    <a:pt x="303543" y="1065942"/>
                  </a:cubicBezTo>
                  <a:cubicBezTo>
                    <a:pt x="304429" y="1066379"/>
                    <a:pt x="305379" y="1066860"/>
                    <a:pt x="306329" y="1067354"/>
                  </a:cubicBezTo>
                  <a:cubicBezTo>
                    <a:pt x="307532" y="1068494"/>
                    <a:pt x="308799" y="1069703"/>
                    <a:pt x="309939" y="1070881"/>
                  </a:cubicBezTo>
                  <a:cubicBezTo>
                    <a:pt x="312598" y="1074605"/>
                    <a:pt x="314688" y="1078562"/>
                    <a:pt x="316715" y="1082584"/>
                  </a:cubicBezTo>
                  <a:cubicBezTo>
                    <a:pt x="318741" y="1087365"/>
                    <a:pt x="320070" y="1092234"/>
                    <a:pt x="321147" y="1097307"/>
                  </a:cubicBezTo>
                  <a:cubicBezTo>
                    <a:pt x="321401" y="1099542"/>
                    <a:pt x="321527" y="1101745"/>
                    <a:pt x="321464" y="1104000"/>
                  </a:cubicBezTo>
                  <a:cubicBezTo>
                    <a:pt x="320830" y="1109490"/>
                    <a:pt x="319754" y="1114835"/>
                    <a:pt x="318487" y="1120281"/>
                  </a:cubicBezTo>
                  <a:cubicBezTo>
                    <a:pt x="317854" y="1123098"/>
                    <a:pt x="316715" y="1125834"/>
                    <a:pt x="315891" y="1128589"/>
                  </a:cubicBezTo>
                  <a:cubicBezTo>
                    <a:pt x="314561" y="1132173"/>
                    <a:pt x="313232" y="1135782"/>
                    <a:pt x="311902" y="1139360"/>
                  </a:cubicBezTo>
                  <a:cubicBezTo>
                    <a:pt x="310698" y="1142552"/>
                    <a:pt x="309305" y="1145572"/>
                    <a:pt x="307849" y="1148599"/>
                  </a:cubicBezTo>
                  <a:cubicBezTo>
                    <a:pt x="306709" y="1150936"/>
                    <a:pt x="305316" y="1153114"/>
                    <a:pt x="303860" y="1155229"/>
                  </a:cubicBezTo>
                  <a:cubicBezTo>
                    <a:pt x="302530" y="1156990"/>
                    <a:pt x="301200" y="1158687"/>
                    <a:pt x="299807" y="1160302"/>
                  </a:cubicBezTo>
                  <a:cubicBezTo>
                    <a:pt x="298793" y="1159751"/>
                    <a:pt x="297717" y="1159042"/>
                    <a:pt x="296641" y="1158402"/>
                  </a:cubicBezTo>
                  <a:cubicBezTo>
                    <a:pt x="294107" y="1156426"/>
                    <a:pt x="291828" y="1154261"/>
                    <a:pt x="289612" y="1151854"/>
                  </a:cubicBezTo>
                  <a:cubicBezTo>
                    <a:pt x="287269" y="1148827"/>
                    <a:pt x="285242" y="1145636"/>
                    <a:pt x="283153" y="1142406"/>
                  </a:cubicBezTo>
                  <a:cubicBezTo>
                    <a:pt x="280746" y="1138676"/>
                    <a:pt x="278276" y="1134927"/>
                    <a:pt x="276187" y="1130989"/>
                  </a:cubicBezTo>
                  <a:cubicBezTo>
                    <a:pt x="274731" y="1127449"/>
                    <a:pt x="273527" y="1124017"/>
                    <a:pt x="272640" y="1120344"/>
                  </a:cubicBezTo>
                  <a:cubicBezTo>
                    <a:pt x="272577" y="1118527"/>
                    <a:pt x="272577" y="1116760"/>
                    <a:pt x="272640" y="1114936"/>
                  </a:cubicBezTo>
                  <a:cubicBezTo>
                    <a:pt x="273337" y="1110339"/>
                    <a:pt x="274350" y="1105906"/>
                    <a:pt x="275870" y="1101536"/>
                  </a:cubicBezTo>
                  <a:cubicBezTo>
                    <a:pt x="277833" y="1096958"/>
                    <a:pt x="280303" y="1092728"/>
                    <a:pt x="282899" y="1088485"/>
                  </a:cubicBezTo>
                  <a:cubicBezTo>
                    <a:pt x="285686" y="1083996"/>
                    <a:pt x="288598" y="1079468"/>
                    <a:pt x="291512" y="1075105"/>
                  </a:cubicBezTo>
                  <a:cubicBezTo>
                    <a:pt x="294298" y="1071578"/>
                    <a:pt x="296958" y="1068209"/>
                    <a:pt x="300187" y="1065182"/>
                  </a:cubicBezTo>
                  <a:cubicBezTo>
                    <a:pt x="300250" y="1065182"/>
                    <a:pt x="300250" y="1065182"/>
                    <a:pt x="300250" y="1065100"/>
                  </a:cubicBezTo>
                  <a:close/>
                  <a:moveTo>
                    <a:pt x="1088004" y="1183751"/>
                  </a:moveTo>
                  <a:cubicBezTo>
                    <a:pt x="1090854" y="1184187"/>
                    <a:pt x="1093514" y="1184897"/>
                    <a:pt x="1096300" y="1185802"/>
                  </a:cubicBezTo>
                  <a:cubicBezTo>
                    <a:pt x="1096427" y="1185865"/>
                    <a:pt x="1096553" y="1185948"/>
                    <a:pt x="1096807" y="1186094"/>
                  </a:cubicBezTo>
                  <a:cubicBezTo>
                    <a:pt x="1096807" y="1186094"/>
                    <a:pt x="1096870" y="1186157"/>
                    <a:pt x="1096933" y="1186239"/>
                  </a:cubicBezTo>
                  <a:cubicBezTo>
                    <a:pt x="1096997" y="1186303"/>
                    <a:pt x="1096997" y="1186378"/>
                    <a:pt x="1097123" y="1186378"/>
                  </a:cubicBezTo>
                  <a:lnTo>
                    <a:pt x="1097123" y="1187297"/>
                  </a:lnTo>
                  <a:cubicBezTo>
                    <a:pt x="1096807" y="1188911"/>
                    <a:pt x="1096364" y="1190387"/>
                    <a:pt x="1095920" y="1192014"/>
                  </a:cubicBezTo>
                  <a:cubicBezTo>
                    <a:pt x="1094590" y="1194896"/>
                    <a:pt x="1093071" y="1197650"/>
                    <a:pt x="1091234" y="1200411"/>
                  </a:cubicBezTo>
                  <a:cubicBezTo>
                    <a:pt x="1090095" y="1201880"/>
                    <a:pt x="1088828" y="1203369"/>
                    <a:pt x="1087498" y="1204698"/>
                  </a:cubicBezTo>
                  <a:cubicBezTo>
                    <a:pt x="1082685" y="1207782"/>
                    <a:pt x="1077493" y="1210188"/>
                    <a:pt x="1072300" y="1212671"/>
                  </a:cubicBezTo>
                  <a:cubicBezTo>
                    <a:pt x="1069514" y="1213773"/>
                    <a:pt x="1066791" y="1214906"/>
                    <a:pt x="1064068" y="1216046"/>
                  </a:cubicBezTo>
                  <a:cubicBezTo>
                    <a:pt x="1056975" y="1218927"/>
                    <a:pt x="1049567" y="1220897"/>
                    <a:pt x="1042221" y="1222385"/>
                  </a:cubicBezTo>
                  <a:cubicBezTo>
                    <a:pt x="1038991" y="1222796"/>
                    <a:pt x="1035825" y="1223031"/>
                    <a:pt x="1032722" y="1223031"/>
                  </a:cubicBezTo>
                  <a:cubicBezTo>
                    <a:pt x="1031646" y="1223031"/>
                    <a:pt x="1030506" y="1223005"/>
                    <a:pt x="1029429" y="1222942"/>
                  </a:cubicBezTo>
                  <a:cubicBezTo>
                    <a:pt x="1027403" y="1222651"/>
                    <a:pt x="1025440" y="1222385"/>
                    <a:pt x="1023477" y="1222030"/>
                  </a:cubicBezTo>
                  <a:cubicBezTo>
                    <a:pt x="1025630" y="1219630"/>
                    <a:pt x="1027973" y="1217306"/>
                    <a:pt x="1030443" y="1215052"/>
                  </a:cubicBezTo>
                  <a:cubicBezTo>
                    <a:pt x="1035192" y="1211322"/>
                    <a:pt x="1040068" y="1207719"/>
                    <a:pt x="1045134" y="1204344"/>
                  </a:cubicBezTo>
                  <a:cubicBezTo>
                    <a:pt x="1053176" y="1198974"/>
                    <a:pt x="1061218" y="1193408"/>
                    <a:pt x="1069830" y="1189114"/>
                  </a:cubicBezTo>
                  <a:cubicBezTo>
                    <a:pt x="1074833" y="1186942"/>
                    <a:pt x="1080089" y="1184954"/>
                    <a:pt x="1085471" y="1183921"/>
                  </a:cubicBezTo>
                  <a:cubicBezTo>
                    <a:pt x="1086294" y="1183751"/>
                    <a:pt x="1087118" y="1183751"/>
                    <a:pt x="1088004" y="1183751"/>
                  </a:cubicBezTo>
                  <a:close/>
                  <a:moveTo>
                    <a:pt x="1237576" y="1222796"/>
                  </a:moveTo>
                  <a:lnTo>
                    <a:pt x="1237576" y="1222796"/>
                  </a:lnTo>
                  <a:cubicBezTo>
                    <a:pt x="1238020" y="1223068"/>
                    <a:pt x="1238463" y="1223360"/>
                    <a:pt x="1238843" y="1223708"/>
                  </a:cubicBezTo>
                  <a:cubicBezTo>
                    <a:pt x="1238400" y="1223360"/>
                    <a:pt x="1238020" y="1223068"/>
                    <a:pt x="1237576" y="1222796"/>
                  </a:cubicBezTo>
                  <a:close/>
                  <a:moveTo>
                    <a:pt x="1234473" y="1221593"/>
                  </a:moveTo>
                  <a:cubicBezTo>
                    <a:pt x="1235107" y="1221739"/>
                    <a:pt x="1235677" y="1221884"/>
                    <a:pt x="1236374" y="1222100"/>
                  </a:cubicBezTo>
                  <a:cubicBezTo>
                    <a:pt x="1236500" y="1222157"/>
                    <a:pt x="1236690" y="1222239"/>
                    <a:pt x="1236943" y="1222385"/>
                  </a:cubicBezTo>
                  <a:cubicBezTo>
                    <a:pt x="1237133" y="1222530"/>
                    <a:pt x="1237324" y="1222739"/>
                    <a:pt x="1237513" y="1222885"/>
                  </a:cubicBezTo>
                  <a:cubicBezTo>
                    <a:pt x="1237893" y="1223360"/>
                    <a:pt x="1238083" y="1223854"/>
                    <a:pt x="1238400" y="1224436"/>
                  </a:cubicBezTo>
                  <a:cubicBezTo>
                    <a:pt x="1239856" y="1227868"/>
                    <a:pt x="1240869" y="1231459"/>
                    <a:pt x="1241693" y="1235145"/>
                  </a:cubicBezTo>
                  <a:cubicBezTo>
                    <a:pt x="1242136" y="1238646"/>
                    <a:pt x="1242199" y="1242186"/>
                    <a:pt x="1241946" y="1245707"/>
                  </a:cubicBezTo>
                  <a:cubicBezTo>
                    <a:pt x="1241629" y="1248379"/>
                    <a:pt x="1241059" y="1251077"/>
                    <a:pt x="1240490" y="1253749"/>
                  </a:cubicBezTo>
                  <a:cubicBezTo>
                    <a:pt x="1240363" y="1254781"/>
                    <a:pt x="1240046" y="1255858"/>
                    <a:pt x="1239793" y="1256833"/>
                  </a:cubicBezTo>
                  <a:cubicBezTo>
                    <a:pt x="1237576" y="1253604"/>
                    <a:pt x="1235677" y="1250222"/>
                    <a:pt x="1233777" y="1246746"/>
                  </a:cubicBezTo>
                  <a:cubicBezTo>
                    <a:pt x="1232194" y="1242522"/>
                    <a:pt x="1231117" y="1237962"/>
                    <a:pt x="1230295" y="1233504"/>
                  </a:cubicBezTo>
                  <a:cubicBezTo>
                    <a:pt x="1230104" y="1231624"/>
                    <a:pt x="1229914" y="1229781"/>
                    <a:pt x="1229978" y="1227868"/>
                  </a:cubicBezTo>
                  <a:cubicBezTo>
                    <a:pt x="1230231" y="1226387"/>
                    <a:pt x="1230611" y="1224911"/>
                    <a:pt x="1230928" y="1223506"/>
                  </a:cubicBezTo>
                  <a:cubicBezTo>
                    <a:pt x="1231117" y="1223360"/>
                    <a:pt x="1231181" y="1223170"/>
                    <a:pt x="1231244" y="1223005"/>
                  </a:cubicBezTo>
                  <a:cubicBezTo>
                    <a:pt x="1231371" y="1222796"/>
                    <a:pt x="1231624" y="1222593"/>
                    <a:pt x="1231751" y="1222448"/>
                  </a:cubicBezTo>
                  <a:cubicBezTo>
                    <a:pt x="1232004" y="1222321"/>
                    <a:pt x="1232131" y="1222239"/>
                    <a:pt x="1232321" y="1222100"/>
                  </a:cubicBezTo>
                  <a:cubicBezTo>
                    <a:pt x="1232827" y="1221884"/>
                    <a:pt x="1233334" y="1221739"/>
                    <a:pt x="1233904" y="1221593"/>
                  </a:cubicBezTo>
                  <a:close/>
                  <a:moveTo>
                    <a:pt x="981683" y="25923"/>
                  </a:moveTo>
                  <a:cubicBezTo>
                    <a:pt x="985229" y="25923"/>
                    <a:pt x="988902" y="26093"/>
                    <a:pt x="992385" y="26385"/>
                  </a:cubicBezTo>
                  <a:cubicBezTo>
                    <a:pt x="999414" y="27290"/>
                    <a:pt x="1006190" y="28696"/>
                    <a:pt x="1012838" y="30900"/>
                  </a:cubicBezTo>
                  <a:cubicBezTo>
                    <a:pt x="1016322" y="32369"/>
                    <a:pt x="1019678" y="34129"/>
                    <a:pt x="1022844" y="36175"/>
                  </a:cubicBezTo>
                  <a:cubicBezTo>
                    <a:pt x="1024743" y="37790"/>
                    <a:pt x="1026517" y="39556"/>
                    <a:pt x="1028290" y="41317"/>
                  </a:cubicBezTo>
                  <a:cubicBezTo>
                    <a:pt x="1030253" y="43280"/>
                    <a:pt x="1032153" y="45401"/>
                    <a:pt x="1034052" y="47592"/>
                  </a:cubicBezTo>
                  <a:cubicBezTo>
                    <a:pt x="1035382" y="49422"/>
                    <a:pt x="1036775" y="51322"/>
                    <a:pt x="1037978" y="53304"/>
                  </a:cubicBezTo>
                  <a:cubicBezTo>
                    <a:pt x="1038865" y="54779"/>
                    <a:pt x="1039561" y="56267"/>
                    <a:pt x="1040322" y="57743"/>
                  </a:cubicBezTo>
                  <a:cubicBezTo>
                    <a:pt x="1041334" y="59567"/>
                    <a:pt x="1042221" y="61466"/>
                    <a:pt x="1043171" y="63296"/>
                  </a:cubicBezTo>
                  <a:cubicBezTo>
                    <a:pt x="1046907" y="72181"/>
                    <a:pt x="1050517" y="81135"/>
                    <a:pt x="1052416" y="90577"/>
                  </a:cubicBezTo>
                  <a:cubicBezTo>
                    <a:pt x="1053366" y="97909"/>
                    <a:pt x="1053366" y="105160"/>
                    <a:pt x="1052987" y="112557"/>
                  </a:cubicBezTo>
                  <a:cubicBezTo>
                    <a:pt x="1052733" y="115868"/>
                    <a:pt x="1052480" y="119104"/>
                    <a:pt x="1052226" y="122416"/>
                  </a:cubicBezTo>
                  <a:cubicBezTo>
                    <a:pt x="1052037" y="125874"/>
                    <a:pt x="1051720" y="129249"/>
                    <a:pt x="1051466" y="132706"/>
                  </a:cubicBezTo>
                  <a:cubicBezTo>
                    <a:pt x="1047857" y="135816"/>
                    <a:pt x="1044374" y="138906"/>
                    <a:pt x="1040955" y="142161"/>
                  </a:cubicBezTo>
                  <a:cubicBezTo>
                    <a:pt x="1034749" y="147910"/>
                    <a:pt x="1029429" y="154477"/>
                    <a:pt x="1024300" y="161190"/>
                  </a:cubicBezTo>
                  <a:cubicBezTo>
                    <a:pt x="1019234" y="167801"/>
                    <a:pt x="1014421" y="174842"/>
                    <a:pt x="1010179" y="182093"/>
                  </a:cubicBezTo>
                  <a:cubicBezTo>
                    <a:pt x="1008152" y="185696"/>
                    <a:pt x="1006443" y="189863"/>
                    <a:pt x="1005240" y="193802"/>
                  </a:cubicBezTo>
                  <a:cubicBezTo>
                    <a:pt x="1004733" y="195429"/>
                    <a:pt x="1004226" y="196968"/>
                    <a:pt x="1003910" y="198665"/>
                  </a:cubicBezTo>
                  <a:cubicBezTo>
                    <a:pt x="1003720" y="200077"/>
                    <a:pt x="1003467" y="201280"/>
                    <a:pt x="1003340" y="202686"/>
                  </a:cubicBezTo>
                  <a:cubicBezTo>
                    <a:pt x="1003087" y="204244"/>
                    <a:pt x="1002960" y="205770"/>
                    <a:pt x="1003087" y="207410"/>
                  </a:cubicBezTo>
                  <a:cubicBezTo>
                    <a:pt x="1003276" y="208962"/>
                    <a:pt x="1003593" y="210431"/>
                    <a:pt x="1004226" y="211925"/>
                  </a:cubicBezTo>
                  <a:cubicBezTo>
                    <a:pt x="1004986" y="214388"/>
                    <a:pt x="1006760" y="216009"/>
                    <a:pt x="1008406" y="217846"/>
                  </a:cubicBezTo>
                  <a:cubicBezTo>
                    <a:pt x="1010116" y="219524"/>
                    <a:pt x="1012712" y="220645"/>
                    <a:pt x="1014929" y="221284"/>
                  </a:cubicBezTo>
                  <a:cubicBezTo>
                    <a:pt x="1017272" y="222069"/>
                    <a:pt x="1019615" y="222488"/>
                    <a:pt x="1022021" y="222488"/>
                  </a:cubicBezTo>
                  <a:cubicBezTo>
                    <a:pt x="1023730" y="222488"/>
                    <a:pt x="1025440" y="222285"/>
                    <a:pt x="1027086" y="221848"/>
                  </a:cubicBezTo>
                  <a:cubicBezTo>
                    <a:pt x="1030696" y="220873"/>
                    <a:pt x="1033862" y="219232"/>
                    <a:pt x="1036775" y="216997"/>
                  </a:cubicBezTo>
                  <a:cubicBezTo>
                    <a:pt x="1039561" y="214806"/>
                    <a:pt x="1041778" y="212191"/>
                    <a:pt x="1044184" y="209645"/>
                  </a:cubicBezTo>
                  <a:cubicBezTo>
                    <a:pt x="1048110" y="205149"/>
                    <a:pt x="1051466" y="200223"/>
                    <a:pt x="1054632" y="195081"/>
                  </a:cubicBezTo>
                  <a:cubicBezTo>
                    <a:pt x="1056849" y="191477"/>
                    <a:pt x="1058939" y="187811"/>
                    <a:pt x="1060775" y="183936"/>
                  </a:cubicBezTo>
                  <a:cubicBezTo>
                    <a:pt x="1064258" y="176109"/>
                    <a:pt x="1066791" y="167946"/>
                    <a:pt x="1069387" y="159841"/>
                  </a:cubicBezTo>
                  <a:cubicBezTo>
                    <a:pt x="1071287" y="154002"/>
                    <a:pt x="1072554" y="148082"/>
                    <a:pt x="1073440" y="142091"/>
                  </a:cubicBezTo>
                  <a:cubicBezTo>
                    <a:pt x="1076606" y="139748"/>
                    <a:pt x="1079709" y="137437"/>
                    <a:pt x="1082875" y="135176"/>
                  </a:cubicBezTo>
                  <a:cubicBezTo>
                    <a:pt x="1089145" y="130743"/>
                    <a:pt x="1095350" y="125937"/>
                    <a:pt x="1101746" y="121650"/>
                  </a:cubicBezTo>
                  <a:cubicBezTo>
                    <a:pt x="1115234" y="112639"/>
                    <a:pt x="1129609" y="105097"/>
                    <a:pt x="1144173" y="97973"/>
                  </a:cubicBezTo>
                  <a:cubicBezTo>
                    <a:pt x="1153989" y="93661"/>
                    <a:pt x="1163804" y="89722"/>
                    <a:pt x="1173809" y="86118"/>
                  </a:cubicBezTo>
                  <a:cubicBezTo>
                    <a:pt x="1185968" y="81775"/>
                    <a:pt x="1198125" y="77811"/>
                    <a:pt x="1210917" y="75429"/>
                  </a:cubicBezTo>
                  <a:cubicBezTo>
                    <a:pt x="1217376" y="74442"/>
                    <a:pt x="1223899" y="73840"/>
                    <a:pt x="1230357" y="73840"/>
                  </a:cubicBezTo>
                  <a:cubicBezTo>
                    <a:pt x="1232764" y="73840"/>
                    <a:pt x="1235107" y="73916"/>
                    <a:pt x="1237513" y="74087"/>
                  </a:cubicBezTo>
                  <a:cubicBezTo>
                    <a:pt x="1244732" y="75138"/>
                    <a:pt x="1251635" y="76759"/>
                    <a:pt x="1258537" y="79159"/>
                  </a:cubicBezTo>
                  <a:cubicBezTo>
                    <a:pt x="1267339" y="82807"/>
                    <a:pt x="1275444" y="87322"/>
                    <a:pt x="1283297" y="92686"/>
                  </a:cubicBezTo>
                  <a:cubicBezTo>
                    <a:pt x="1286210" y="94864"/>
                    <a:pt x="1289059" y="97124"/>
                    <a:pt x="1291846" y="99467"/>
                  </a:cubicBezTo>
                  <a:cubicBezTo>
                    <a:pt x="1295835" y="102690"/>
                    <a:pt x="1299254" y="106427"/>
                    <a:pt x="1302611" y="110233"/>
                  </a:cubicBezTo>
                  <a:cubicBezTo>
                    <a:pt x="1308880" y="117984"/>
                    <a:pt x="1314516" y="126368"/>
                    <a:pt x="1318949" y="135233"/>
                  </a:cubicBezTo>
                  <a:cubicBezTo>
                    <a:pt x="1320975" y="139400"/>
                    <a:pt x="1323064" y="143566"/>
                    <a:pt x="1325091" y="147727"/>
                  </a:cubicBezTo>
                  <a:cubicBezTo>
                    <a:pt x="1327180" y="152432"/>
                    <a:pt x="1329207" y="157150"/>
                    <a:pt x="1330980" y="162019"/>
                  </a:cubicBezTo>
                  <a:cubicBezTo>
                    <a:pt x="1332753" y="166952"/>
                    <a:pt x="1333957" y="171967"/>
                    <a:pt x="1334969" y="177040"/>
                  </a:cubicBezTo>
                  <a:cubicBezTo>
                    <a:pt x="1335919" y="183170"/>
                    <a:pt x="1336363" y="189223"/>
                    <a:pt x="1336425" y="195429"/>
                  </a:cubicBezTo>
                  <a:cubicBezTo>
                    <a:pt x="1336616" y="201711"/>
                    <a:pt x="1336173" y="208049"/>
                    <a:pt x="1335666" y="214306"/>
                  </a:cubicBezTo>
                  <a:cubicBezTo>
                    <a:pt x="1335223" y="219106"/>
                    <a:pt x="1334780" y="223899"/>
                    <a:pt x="1334336" y="228763"/>
                  </a:cubicBezTo>
                  <a:cubicBezTo>
                    <a:pt x="1333893" y="233139"/>
                    <a:pt x="1333386" y="237483"/>
                    <a:pt x="1332943" y="241878"/>
                  </a:cubicBezTo>
                  <a:cubicBezTo>
                    <a:pt x="1331487" y="254966"/>
                    <a:pt x="1328130" y="267505"/>
                    <a:pt x="1323698" y="279828"/>
                  </a:cubicBezTo>
                  <a:cubicBezTo>
                    <a:pt x="1320342" y="287946"/>
                    <a:pt x="1316985" y="295982"/>
                    <a:pt x="1313439" y="303878"/>
                  </a:cubicBezTo>
                  <a:cubicBezTo>
                    <a:pt x="1309576" y="312244"/>
                    <a:pt x="1305523" y="320571"/>
                    <a:pt x="1301534" y="328879"/>
                  </a:cubicBezTo>
                  <a:cubicBezTo>
                    <a:pt x="1297988" y="336009"/>
                    <a:pt x="1293935" y="342842"/>
                    <a:pt x="1289692" y="349681"/>
                  </a:cubicBezTo>
                  <a:cubicBezTo>
                    <a:pt x="1288616" y="350111"/>
                    <a:pt x="1287476" y="350586"/>
                    <a:pt x="1286337" y="351023"/>
                  </a:cubicBezTo>
                  <a:cubicBezTo>
                    <a:pt x="1278610" y="354170"/>
                    <a:pt x="1270758" y="357628"/>
                    <a:pt x="1263477" y="361795"/>
                  </a:cubicBezTo>
                  <a:cubicBezTo>
                    <a:pt x="1256131" y="365961"/>
                    <a:pt x="1248912" y="370248"/>
                    <a:pt x="1242262" y="375466"/>
                  </a:cubicBezTo>
                  <a:cubicBezTo>
                    <a:pt x="1239983" y="377227"/>
                    <a:pt x="1237893" y="379126"/>
                    <a:pt x="1235993" y="381248"/>
                  </a:cubicBezTo>
                  <a:cubicBezTo>
                    <a:pt x="1235487" y="382008"/>
                    <a:pt x="1234790" y="382863"/>
                    <a:pt x="1234221" y="383648"/>
                  </a:cubicBezTo>
                  <a:cubicBezTo>
                    <a:pt x="1233144" y="385035"/>
                    <a:pt x="1232131" y="386523"/>
                    <a:pt x="1231244" y="388061"/>
                  </a:cubicBezTo>
                  <a:cubicBezTo>
                    <a:pt x="1230864" y="388783"/>
                    <a:pt x="1230611" y="389556"/>
                    <a:pt x="1230231" y="390278"/>
                  </a:cubicBezTo>
                  <a:cubicBezTo>
                    <a:pt x="1229597" y="391747"/>
                    <a:pt x="1228964" y="393305"/>
                    <a:pt x="1228458" y="394774"/>
                  </a:cubicBezTo>
                  <a:cubicBezTo>
                    <a:pt x="1227888" y="396743"/>
                    <a:pt x="1227381" y="398998"/>
                    <a:pt x="1227445" y="401049"/>
                  </a:cubicBezTo>
                  <a:cubicBezTo>
                    <a:pt x="1227508" y="405393"/>
                    <a:pt x="1228838" y="409358"/>
                    <a:pt x="1232131" y="412378"/>
                  </a:cubicBezTo>
                  <a:cubicBezTo>
                    <a:pt x="1233650" y="413784"/>
                    <a:pt x="1235677" y="414987"/>
                    <a:pt x="1237576" y="415905"/>
                  </a:cubicBezTo>
                  <a:cubicBezTo>
                    <a:pt x="1240236" y="417248"/>
                    <a:pt x="1243149" y="417805"/>
                    <a:pt x="1246126" y="418014"/>
                  </a:cubicBezTo>
                  <a:cubicBezTo>
                    <a:pt x="1246948" y="418115"/>
                    <a:pt x="1247645" y="418159"/>
                    <a:pt x="1248405" y="418159"/>
                  </a:cubicBezTo>
                  <a:cubicBezTo>
                    <a:pt x="1249481" y="418159"/>
                    <a:pt x="1250495" y="418058"/>
                    <a:pt x="1251635" y="417887"/>
                  </a:cubicBezTo>
                  <a:cubicBezTo>
                    <a:pt x="1254294" y="417533"/>
                    <a:pt x="1256384" y="416748"/>
                    <a:pt x="1258853" y="415690"/>
                  </a:cubicBezTo>
                  <a:cubicBezTo>
                    <a:pt x="1260880" y="414785"/>
                    <a:pt x="1262843" y="413784"/>
                    <a:pt x="1264743" y="412752"/>
                  </a:cubicBezTo>
                  <a:cubicBezTo>
                    <a:pt x="1269429" y="409997"/>
                    <a:pt x="1273608" y="406331"/>
                    <a:pt x="1277344" y="402373"/>
                  </a:cubicBezTo>
                  <a:cubicBezTo>
                    <a:pt x="1283170" y="396180"/>
                    <a:pt x="1288489" y="389632"/>
                    <a:pt x="1293682" y="382863"/>
                  </a:cubicBezTo>
                  <a:cubicBezTo>
                    <a:pt x="1296911" y="378696"/>
                    <a:pt x="1299951" y="374345"/>
                    <a:pt x="1302927" y="370033"/>
                  </a:cubicBezTo>
                  <a:cubicBezTo>
                    <a:pt x="1303054" y="369976"/>
                    <a:pt x="1303118" y="369976"/>
                    <a:pt x="1303180" y="369976"/>
                  </a:cubicBezTo>
                  <a:cubicBezTo>
                    <a:pt x="1305523" y="369273"/>
                    <a:pt x="1308120" y="368900"/>
                    <a:pt x="1310526" y="368482"/>
                  </a:cubicBezTo>
                  <a:cubicBezTo>
                    <a:pt x="1313059" y="367988"/>
                    <a:pt x="1315592" y="367576"/>
                    <a:pt x="1318125" y="367082"/>
                  </a:cubicBezTo>
                  <a:cubicBezTo>
                    <a:pt x="1321418" y="366601"/>
                    <a:pt x="1324774" y="366019"/>
                    <a:pt x="1328194" y="365525"/>
                  </a:cubicBezTo>
                  <a:cubicBezTo>
                    <a:pt x="1332056" y="364904"/>
                    <a:pt x="1336109" y="364612"/>
                    <a:pt x="1339972" y="364112"/>
                  </a:cubicBezTo>
                  <a:cubicBezTo>
                    <a:pt x="1343328" y="363758"/>
                    <a:pt x="1346747" y="363758"/>
                    <a:pt x="1350167" y="363701"/>
                  </a:cubicBezTo>
                  <a:cubicBezTo>
                    <a:pt x="1352257" y="363599"/>
                    <a:pt x="1354410" y="363511"/>
                    <a:pt x="1356500" y="363511"/>
                  </a:cubicBezTo>
                  <a:cubicBezTo>
                    <a:pt x="1357259" y="363511"/>
                    <a:pt x="1358019" y="363536"/>
                    <a:pt x="1358779" y="363555"/>
                  </a:cubicBezTo>
                  <a:cubicBezTo>
                    <a:pt x="1373217" y="363846"/>
                    <a:pt x="1387655" y="364486"/>
                    <a:pt x="1402030" y="365746"/>
                  </a:cubicBezTo>
                  <a:cubicBezTo>
                    <a:pt x="1417608" y="367507"/>
                    <a:pt x="1432679" y="371034"/>
                    <a:pt x="1447433" y="376378"/>
                  </a:cubicBezTo>
                  <a:cubicBezTo>
                    <a:pt x="1460921" y="381888"/>
                    <a:pt x="1473966" y="388847"/>
                    <a:pt x="1485935" y="397180"/>
                  </a:cubicBezTo>
                  <a:cubicBezTo>
                    <a:pt x="1488024" y="398725"/>
                    <a:pt x="1489861" y="400264"/>
                    <a:pt x="1491697" y="401961"/>
                  </a:cubicBezTo>
                  <a:cubicBezTo>
                    <a:pt x="1493850" y="404070"/>
                    <a:pt x="1495813" y="406394"/>
                    <a:pt x="1497902" y="408648"/>
                  </a:cubicBezTo>
                  <a:cubicBezTo>
                    <a:pt x="1502336" y="414221"/>
                    <a:pt x="1506135" y="420477"/>
                    <a:pt x="1509428" y="426835"/>
                  </a:cubicBezTo>
                  <a:cubicBezTo>
                    <a:pt x="1511644" y="432680"/>
                    <a:pt x="1513481" y="438601"/>
                    <a:pt x="1514874" y="444711"/>
                  </a:cubicBezTo>
                  <a:cubicBezTo>
                    <a:pt x="1515127" y="448030"/>
                    <a:pt x="1515317" y="451348"/>
                    <a:pt x="1515064" y="454736"/>
                  </a:cubicBezTo>
                  <a:cubicBezTo>
                    <a:pt x="1514493" y="459320"/>
                    <a:pt x="1513608" y="463899"/>
                    <a:pt x="1512848" y="468477"/>
                  </a:cubicBezTo>
                  <a:cubicBezTo>
                    <a:pt x="1512088" y="472720"/>
                    <a:pt x="1510948" y="476785"/>
                    <a:pt x="1509998" y="480946"/>
                  </a:cubicBezTo>
                  <a:cubicBezTo>
                    <a:pt x="1509618" y="482934"/>
                    <a:pt x="1508858" y="484758"/>
                    <a:pt x="1508288" y="486664"/>
                  </a:cubicBezTo>
                  <a:cubicBezTo>
                    <a:pt x="1507591" y="488982"/>
                    <a:pt x="1507022" y="491324"/>
                    <a:pt x="1506262" y="493560"/>
                  </a:cubicBezTo>
                  <a:cubicBezTo>
                    <a:pt x="1505248" y="497017"/>
                    <a:pt x="1503919" y="500336"/>
                    <a:pt x="1502715" y="503647"/>
                  </a:cubicBezTo>
                  <a:cubicBezTo>
                    <a:pt x="1500943" y="507643"/>
                    <a:pt x="1499423" y="511747"/>
                    <a:pt x="1497460" y="515616"/>
                  </a:cubicBezTo>
                  <a:cubicBezTo>
                    <a:pt x="1494990" y="520492"/>
                    <a:pt x="1492457" y="525216"/>
                    <a:pt x="1489734" y="529851"/>
                  </a:cubicBezTo>
                  <a:cubicBezTo>
                    <a:pt x="1484478" y="538742"/>
                    <a:pt x="1478843" y="547335"/>
                    <a:pt x="1473080" y="555909"/>
                  </a:cubicBezTo>
                  <a:cubicBezTo>
                    <a:pt x="1472636" y="556492"/>
                    <a:pt x="1472193" y="557049"/>
                    <a:pt x="1471749" y="557695"/>
                  </a:cubicBezTo>
                  <a:cubicBezTo>
                    <a:pt x="1468900" y="557758"/>
                    <a:pt x="1466178" y="557961"/>
                    <a:pt x="1463391" y="558106"/>
                  </a:cubicBezTo>
                  <a:cubicBezTo>
                    <a:pt x="1459465" y="558309"/>
                    <a:pt x="1455539" y="559018"/>
                    <a:pt x="1451549" y="559455"/>
                  </a:cubicBezTo>
                  <a:cubicBezTo>
                    <a:pt x="1446673" y="560076"/>
                    <a:pt x="1441734" y="561070"/>
                    <a:pt x="1436859" y="561912"/>
                  </a:cubicBezTo>
                  <a:cubicBezTo>
                    <a:pt x="1432869" y="562622"/>
                    <a:pt x="1428753" y="563331"/>
                    <a:pt x="1424573" y="564091"/>
                  </a:cubicBezTo>
                  <a:cubicBezTo>
                    <a:pt x="1420837" y="564876"/>
                    <a:pt x="1416784" y="565788"/>
                    <a:pt x="1412985" y="566991"/>
                  </a:cubicBezTo>
                  <a:cubicBezTo>
                    <a:pt x="1408489" y="568530"/>
                    <a:pt x="1403993" y="570075"/>
                    <a:pt x="1399687" y="572133"/>
                  </a:cubicBezTo>
                  <a:cubicBezTo>
                    <a:pt x="1395760" y="573950"/>
                    <a:pt x="1392024" y="575882"/>
                    <a:pt x="1388288" y="577990"/>
                  </a:cubicBezTo>
                  <a:cubicBezTo>
                    <a:pt x="1385439" y="579586"/>
                    <a:pt x="1382779" y="581290"/>
                    <a:pt x="1380119" y="583189"/>
                  </a:cubicBezTo>
                  <a:cubicBezTo>
                    <a:pt x="1377967" y="584892"/>
                    <a:pt x="1375750" y="586716"/>
                    <a:pt x="1373724" y="588622"/>
                  </a:cubicBezTo>
                  <a:cubicBezTo>
                    <a:pt x="1371888" y="590440"/>
                    <a:pt x="1370494" y="592783"/>
                    <a:pt x="1369291" y="594955"/>
                  </a:cubicBezTo>
                  <a:cubicBezTo>
                    <a:pt x="1368468" y="596715"/>
                    <a:pt x="1367835" y="598476"/>
                    <a:pt x="1367138" y="600242"/>
                  </a:cubicBezTo>
                  <a:cubicBezTo>
                    <a:pt x="1366442" y="601940"/>
                    <a:pt x="1365998" y="603700"/>
                    <a:pt x="1365745" y="605542"/>
                  </a:cubicBezTo>
                  <a:cubicBezTo>
                    <a:pt x="1364985" y="610615"/>
                    <a:pt x="1365681" y="615959"/>
                    <a:pt x="1367264" y="620829"/>
                  </a:cubicBezTo>
                  <a:cubicBezTo>
                    <a:pt x="1368785" y="625186"/>
                    <a:pt x="1371761" y="628282"/>
                    <a:pt x="1375560" y="630752"/>
                  </a:cubicBezTo>
                  <a:cubicBezTo>
                    <a:pt x="1379169" y="633222"/>
                    <a:pt x="1382969" y="634704"/>
                    <a:pt x="1387275" y="635976"/>
                  </a:cubicBezTo>
                  <a:cubicBezTo>
                    <a:pt x="1388162" y="636033"/>
                    <a:pt x="1389112" y="636122"/>
                    <a:pt x="1389998" y="636242"/>
                  </a:cubicBezTo>
                  <a:cubicBezTo>
                    <a:pt x="1390695" y="636343"/>
                    <a:pt x="1391581" y="636369"/>
                    <a:pt x="1392278" y="636369"/>
                  </a:cubicBezTo>
                  <a:cubicBezTo>
                    <a:pt x="1392911" y="636369"/>
                    <a:pt x="1393417" y="636369"/>
                    <a:pt x="1393924" y="636325"/>
                  </a:cubicBezTo>
                  <a:cubicBezTo>
                    <a:pt x="1396964" y="636242"/>
                    <a:pt x="1400193" y="635476"/>
                    <a:pt x="1403170" y="634830"/>
                  </a:cubicBezTo>
                  <a:cubicBezTo>
                    <a:pt x="1408363" y="633627"/>
                    <a:pt x="1413112" y="631246"/>
                    <a:pt x="1417798" y="629055"/>
                  </a:cubicBezTo>
                  <a:cubicBezTo>
                    <a:pt x="1422927" y="626667"/>
                    <a:pt x="1427739" y="623793"/>
                    <a:pt x="1432552" y="620892"/>
                  </a:cubicBezTo>
                  <a:cubicBezTo>
                    <a:pt x="1436478" y="618429"/>
                    <a:pt x="1440277" y="615675"/>
                    <a:pt x="1444140" y="613148"/>
                  </a:cubicBezTo>
                  <a:cubicBezTo>
                    <a:pt x="1447433" y="610969"/>
                    <a:pt x="1450473" y="608335"/>
                    <a:pt x="1453639" y="606017"/>
                  </a:cubicBezTo>
                  <a:cubicBezTo>
                    <a:pt x="1456616" y="603618"/>
                    <a:pt x="1459592" y="601236"/>
                    <a:pt x="1462631" y="598837"/>
                  </a:cubicBezTo>
                  <a:cubicBezTo>
                    <a:pt x="1465988" y="596076"/>
                    <a:pt x="1469470" y="593403"/>
                    <a:pt x="1472510" y="590256"/>
                  </a:cubicBezTo>
                  <a:cubicBezTo>
                    <a:pt x="1474916" y="587622"/>
                    <a:pt x="1477322" y="584950"/>
                    <a:pt x="1479728" y="582277"/>
                  </a:cubicBezTo>
                  <a:cubicBezTo>
                    <a:pt x="1481628" y="582277"/>
                    <a:pt x="1483528" y="582277"/>
                    <a:pt x="1485491" y="582347"/>
                  </a:cubicBezTo>
                  <a:cubicBezTo>
                    <a:pt x="1491444" y="582638"/>
                    <a:pt x="1497460" y="582987"/>
                    <a:pt x="1503349" y="583480"/>
                  </a:cubicBezTo>
                  <a:cubicBezTo>
                    <a:pt x="1506831" y="583898"/>
                    <a:pt x="1510188" y="584456"/>
                    <a:pt x="1513608" y="585184"/>
                  </a:cubicBezTo>
                  <a:cubicBezTo>
                    <a:pt x="1516774" y="585861"/>
                    <a:pt x="1519750" y="586856"/>
                    <a:pt x="1522789" y="587913"/>
                  </a:cubicBezTo>
                  <a:cubicBezTo>
                    <a:pt x="1525575" y="589059"/>
                    <a:pt x="1528235" y="590383"/>
                    <a:pt x="1530895" y="591852"/>
                  </a:cubicBezTo>
                  <a:cubicBezTo>
                    <a:pt x="1532225" y="592555"/>
                    <a:pt x="1533365" y="593403"/>
                    <a:pt x="1534631" y="594131"/>
                  </a:cubicBezTo>
                  <a:cubicBezTo>
                    <a:pt x="1536974" y="595512"/>
                    <a:pt x="1539063" y="597007"/>
                    <a:pt x="1541280" y="598476"/>
                  </a:cubicBezTo>
                  <a:cubicBezTo>
                    <a:pt x="1549322" y="604631"/>
                    <a:pt x="1556858" y="611799"/>
                    <a:pt x="1563570" y="619423"/>
                  </a:cubicBezTo>
                  <a:cubicBezTo>
                    <a:pt x="1567053" y="623919"/>
                    <a:pt x="1570219" y="628643"/>
                    <a:pt x="1572816" y="633716"/>
                  </a:cubicBezTo>
                  <a:cubicBezTo>
                    <a:pt x="1573702" y="636033"/>
                    <a:pt x="1574589" y="638357"/>
                    <a:pt x="1575285" y="640821"/>
                  </a:cubicBezTo>
                  <a:cubicBezTo>
                    <a:pt x="1575918" y="646190"/>
                    <a:pt x="1575349" y="651757"/>
                    <a:pt x="1575095" y="657126"/>
                  </a:cubicBezTo>
                  <a:cubicBezTo>
                    <a:pt x="1574778" y="662199"/>
                    <a:pt x="1574462" y="667252"/>
                    <a:pt x="1573892" y="672324"/>
                  </a:cubicBezTo>
                  <a:cubicBezTo>
                    <a:pt x="1573512" y="676846"/>
                    <a:pt x="1572816" y="681272"/>
                    <a:pt x="1571866" y="685794"/>
                  </a:cubicBezTo>
                  <a:cubicBezTo>
                    <a:pt x="1571106" y="689872"/>
                    <a:pt x="1569840" y="693836"/>
                    <a:pt x="1568446" y="697705"/>
                  </a:cubicBezTo>
                  <a:cubicBezTo>
                    <a:pt x="1566610" y="702074"/>
                    <a:pt x="1564710" y="706361"/>
                    <a:pt x="1562430" y="710465"/>
                  </a:cubicBezTo>
                  <a:cubicBezTo>
                    <a:pt x="1560847" y="713130"/>
                    <a:pt x="1559264" y="715803"/>
                    <a:pt x="1557808" y="718475"/>
                  </a:cubicBezTo>
                  <a:cubicBezTo>
                    <a:pt x="1555528" y="722351"/>
                    <a:pt x="1552995" y="726017"/>
                    <a:pt x="1550525" y="729690"/>
                  </a:cubicBezTo>
                  <a:cubicBezTo>
                    <a:pt x="1548246" y="732647"/>
                    <a:pt x="1546093" y="735529"/>
                    <a:pt x="1543813" y="738429"/>
                  </a:cubicBezTo>
                  <a:cubicBezTo>
                    <a:pt x="1543813" y="738429"/>
                    <a:pt x="1543813" y="738492"/>
                    <a:pt x="1543750" y="738492"/>
                  </a:cubicBezTo>
                  <a:cubicBezTo>
                    <a:pt x="1543496" y="738429"/>
                    <a:pt x="1543306" y="738429"/>
                    <a:pt x="1543053" y="738372"/>
                  </a:cubicBezTo>
                  <a:cubicBezTo>
                    <a:pt x="1535960" y="737168"/>
                    <a:pt x="1528741" y="735820"/>
                    <a:pt x="1521396" y="735256"/>
                  </a:cubicBezTo>
                  <a:cubicBezTo>
                    <a:pt x="1518483" y="734965"/>
                    <a:pt x="1515697" y="734908"/>
                    <a:pt x="1512721" y="734908"/>
                  </a:cubicBezTo>
                  <a:cubicBezTo>
                    <a:pt x="1509681" y="734965"/>
                    <a:pt x="1506452" y="735529"/>
                    <a:pt x="1503412" y="735965"/>
                  </a:cubicBezTo>
                  <a:cubicBezTo>
                    <a:pt x="1499360" y="736605"/>
                    <a:pt x="1495243" y="737289"/>
                    <a:pt x="1491190" y="738137"/>
                  </a:cubicBezTo>
                  <a:cubicBezTo>
                    <a:pt x="1481059" y="740335"/>
                    <a:pt x="1470800" y="742298"/>
                    <a:pt x="1460921" y="745185"/>
                  </a:cubicBezTo>
                  <a:cubicBezTo>
                    <a:pt x="1458135" y="745971"/>
                    <a:pt x="1455602" y="747376"/>
                    <a:pt x="1452942" y="748573"/>
                  </a:cubicBezTo>
                  <a:cubicBezTo>
                    <a:pt x="1450347" y="749776"/>
                    <a:pt x="1448066" y="751663"/>
                    <a:pt x="1445850" y="753443"/>
                  </a:cubicBezTo>
                  <a:cubicBezTo>
                    <a:pt x="1442747" y="755894"/>
                    <a:pt x="1439961" y="758521"/>
                    <a:pt x="1437301" y="761314"/>
                  </a:cubicBezTo>
                  <a:cubicBezTo>
                    <a:pt x="1434389" y="764278"/>
                    <a:pt x="1431982" y="767735"/>
                    <a:pt x="1429956" y="771345"/>
                  </a:cubicBezTo>
                  <a:cubicBezTo>
                    <a:pt x="1429639" y="772047"/>
                    <a:pt x="1429386" y="772668"/>
                    <a:pt x="1429132" y="773371"/>
                  </a:cubicBezTo>
                  <a:cubicBezTo>
                    <a:pt x="1428372" y="774923"/>
                    <a:pt x="1427866" y="776480"/>
                    <a:pt x="1427549" y="778158"/>
                  </a:cubicBezTo>
                  <a:cubicBezTo>
                    <a:pt x="1427296" y="779735"/>
                    <a:pt x="1427106" y="781413"/>
                    <a:pt x="1426980" y="783047"/>
                  </a:cubicBezTo>
                  <a:cubicBezTo>
                    <a:pt x="1426980" y="784579"/>
                    <a:pt x="1427106" y="786137"/>
                    <a:pt x="1427549" y="787689"/>
                  </a:cubicBezTo>
                  <a:cubicBezTo>
                    <a:pt x="1427866" y="789595"/>
                    <a:pt x="1428563" y="791501"/>
                    <a:pt x="1429576" y="793179"/>
                  </a:cubicBezTo>
                  <a:cubicBezTo>
                    <a:pt x="1430463" y="794591"/>
                    <a:pt x="1431729" y="796845"/>
                    <a:pt x="1433058" y="797757"/>
                  </a:cubicBezTo>
                  <a:cubicBezTo>
                    <a:pt x="1434958" y="799106"/>
                    <a:pt x="1436732" y="800448"/>
                    <a:pt x="1438821" y="801417"/>
                  </a:cubicBezTo>
                  <a:cubicBezTo>
                    <a:pt x="1441164" y="802481"/>
                    <a:pt x="1443570" y="803032"/>
                    <a:pt x="1446104" y="803596"/>
                  </a:cubicBezTo>
                  <a:cubicBezTo>
                    <a:pt x="1448764" y="804178"/>
                    <a:pt x="1451676" y="804235"/>
                    <a:pt x="1454399" y="804444"/>
                  </a:cubicBezTo>
                  <a:cubicBezTo>
                    <a:pt x="1455412" y="804527"/>
                    <a:pt x="1456362" y="804571"/>
                    <a:pt x="1457439" y="804571"/>
                  </a:cubicBezTo>
                  <a:cubicBezTo>
                    <a:pt x="1459022" y="804571"/>
                    <a:pt x="1460605" y="804488"/>
                    <a:pt x="1462125" y="804444"/>
                  </a:cubicBezTo>
                  <a:cubicBezTo>
                    <a:pt x="1468331" y="804178"/>
                    <a:pt x="1474536" y="802912"/>
                    <a:pt x="1480615" y="801417"/>
                  </a:cubicBezTo>
                  <a:cubicBezTo>
                    <a:pt x="1485618" y="800214"/>
                    <a:pt x="1490494" y="798517"/>
                    <a:pt x="1495370" y="796991"/>
                  </a:cubicBezTo>
                  <a:cubicBezTo>
                    <a:pt x="1500626" y="795205"/>
                    <a:pt x="1505692" y="792907"/>
                    <a:pt x="1510694" y="790424"/>
                  </a:cubicBezTo>
                  <a:cubicBezTo>
                    <a:pt x="1516393" y="787689"/>
                    <a:pt x="1521966" y="784434"/>
                    <a:pt x="1527158" y="780995"/>
                  </a:cubicBezTo>
                  <a:cubicBezTo>
                    <a:pt x="1533744" y="776683"/>
                    <a:pt x="1539887" y="771756"/>
                    <a:pt x="1545586" y="766393"/>
                  </a:cubicBezTo>
                  <a:cubicBezTo>
                    <a:pt x="1548625" y="767241"/>
                    <a:pt x="1551539" y="768153"/>
                    <a:pt x="1554515" y="769154"/>
                  </a:cubicBezTo>
                  <a:cubicBezTo>
                    <a:pt x="1561227" y="772047"/>
                    <a:pt x="1567497" y="775859"/>
                    <a:pt x="1573575" y="780007"/>
                  </a:cubicBezTo>
                  <a:cubicBezTo>
                    <a:pt x="1578641" y="783877"/>
                    <a:pt x="1583264" y="788125"/>
                    <a:pt x="1587507" y="792824"/>
                  </a:cubicBezTo>
                  <a:cubicBezTo>
                    <a:pt x="1588773" y="794376"/>
                    <a:pt x="1589913" y="795990"/>
                    <a:pt x="1591053" y="797611"/>
                  </a:cubicBezTo>
                  <a:cubicBezTo>
                    <a:pt x="1592889" y="800214"/>
                    <a:pt x="1594219" y="803032"/>
                    <a:pt x="1595549" y="805876"/>
                  </a:cubicBezTo>
                  <a:cubicBezTo>
                    <a:pt x="1595295" y="805356"/>
                    <a:pt x="1595043" y="804799"/>
                    <a:pt x="1594789" y="804235"/>
                  </a:cubicBezTo>
                  <a:lnTo>
                    <a:pt x="1594789" y="804235"/>
                  </a:lnTo>
                  <a:cubicBezTo>
                    <a:pt x="1597132" y="809308"/>
                    <a:pt x="1599538" y="814392"/>
                    <a:pt x="1601564" y="819610"/>
                  </a:cubicBezTo>
                  <a:cubicBezTo>
                    <a:pt x="1604921" y="828121"/>
                    <a:pt x="1607454" y="836923"/>
                    <a:pt x="1609164" y="845960"/>
                  </a:cubicBezTo>
                  <a:cubicBezTo>
                    <a:pt x="1610240" y="853641"/>
                    <a:pt x="1610683" y="861328"/>
                    <a:pt x="1610366" y="869079"/>
                  </a:cubicBezTo>
                  <a:cubicBezTo>
                    <a:pt x="1610177" y="874791"/>
                    <a:pt x="1609924" y="880408"/>
                    <a:pt x="1609417" y="886120"/>
                  </a:cubicBezTo>
                  <a:cubicBezTo>
                    <a:pt x="1608720" y="891901"/>
                    <a:pt x="1607771" y="897537"/>
                    <a:pt x="1606440" y="903173"/>
                  </a:cubicBezTo>
                  <a:cubicBezTo>
                    <a:pt x="1605174" y="908518"/>
                    <a:pt x="1603401" y="913818"/>
                    <a:pt x="1601502" y="919023"/>
                  </a:cubicBezTo>
                  <a:cubicBezTo>
                    <a:pt x="1597005" y="930162"/>
                    <a:pt x="1591623" y="940743"/>
                    <a:pt x="1584911" y="950609"/>
                  </a:cubicBezTo>
                  <a:cubicBezTo>
                    <a:pt x="1582567" y="953693"/>
                    <a:pt x="1580098" y="956657"/>
                    <a:pt x="1577438" y="959475"/>
                  </a:cubicBezTo>
                  <a:cubicBezTo>
                    <a:pt x="1574778" y="962375"/>
                    <a:pt x="1571866" y="964902"/>
                    <a:pt x="1568953" y="967454"/>
                  </a:cubicBezTo>
                  <a:cubicBezTo>
                    <a:pt x="1564456" y="970886"/>
                    <a:pt x="1559834" y="974052"/>
                    <a:pt x="1555021" y="976870"/>
                  </a:cubicBezTo>
                  <a:cubicBezTo>
                    <a:pt x="1549956" y="973147"/>
                    <a:pt x="1544510" y="969765"/>
                    <a:pt x="1538937" y="966726"/>
                  </a:cubicBezTo>
                  <a:cubicBezTo>
                    <a:pt x="1535581" y="964902"/>
                    <a:pt x="1532225" y="963489"/>
                    <a:pt x="1528615" y="962211"/>
                  </a:cubicBezTo>
                  <a:cubicBezTo>
                    <a:pt x="1523676" y="960526"/>
                    <a:pt x="1518230" y="960260"/>
                    <a:pt x="1513037" y="959829"/>
                  </a:cubicBezTo>
                  <a:cubicBezTo>
                    <a:pt x="1511644" y="959722"/>
                    <a:pt x="1510251" y="959684"/>
                    <a:pt x="1508795" y="959684"/>
                  </a:cubicBezTo>
                  <a:cubicBezTo>
                    <a:pt x="1504869" y="959684"/>
                    <a:pt x="1500943" y="960057"/>
                    <a:pt x="1497017" y="960450"/>
                  </a:cubicBezTo>
                  <a:cubicBezTo>
                    <a:pt x="1488151" y="961381"/>
                    <a:pt x="1479285" y="964053"/>
                    <a:pt x="1472193" y="969398"/>
                  </a:cubicBezTo>
                  <a:cubicBezTo>
                    <a:pt x="1467571" y="972944"/>
                    <a:pt x="1463708" y="976813"/>
                    <a:pt x="1460921" y="982094"/>
                  </a:cubicBezTo>
                  <a:cubicBezTo>
                    <a:pt x="1459845" y="984127"/>
                    <a:pt x="1459085" y="986609"/>
                    <a:pt x="1458452" y="988851"/>
                  </a:cubicBezTo>
                  <a:cubicBezTo>
                    <a:pt x="1457818" y="991130"/>
                    <a:pt x="1457945" y="993587"/>
                    <a:pt x="1457692" y="995911"/>
                  </a:cubicBezTo>
                  <a:cubicBezTo>
                    <a:pt x="1457692" y="996551"/>
                    <a:pt x="1457692" y="997178"/>
                    <a:pt x="1457755" y="997735"/>
                  </a:cubicBezTo>
                  <a:cubicBezTo>
                    <a:pt x="1458009" y="999350"/>
                    <a:pt x="1458262" y="1000984"/>
                    <a:pt x="1458515" y="1002605"/>
                  </a:cubicBezTo>
                  <a:cubicBezTo>
                    <a:pt x="1458895" y="1004156"/>
                    <a:pt x="1459465" y="1005569"/>
                    <a:pt x="1460352" y="1006968"/>
                  </a:cubicBezTo>
                  <a:cubicBezTo>
                    <a:pt x="1461175" y="1008380"/>
                    <a:pt x="1462314" y="1009786"/>
                    <a:pt x="1463454" y="1011059"/>
                  </a:cubicBezTo>
                  <a:cubicBezTo>
                    <a:pt x="1465354" y="1012401"/>
                    <a:pt x="1467190" y="1013788"/>
                    <a:pt x="1469281" y="1014807"/>
                  </a:cubicBezTo>
                  <a:cubicBezTo>
                    <a:pt x="1471623" y="1015903"/>
                    <a:pt x="1474283" y="1016625"/>
                    <a:pt x="1476816" y="1017189"/>
                  </a:cubicBezTo>
                  <a:cubicBezTo>
                    <a:pt x="1479349" y="1017828"/>
                    <a:pt x="1482262" y="1018037"/>
                    <a:pt x="1484985" y="1018240"/>
                  </a:cubicBezTo>
                  <a:cubicBezTo>
                    <a:pt x="1487518" y="1018385"/>
                    <a:pt x="1490050" y="1018455"/>
                    <a:pt x="1492710" y="1018455"/>
                  </a:cubicBezTo>
                  <a:cubicBezTo>
                    <a:pt x="1500183" y="1018455"/>
                    <a:pt x="1507718" y="1017106"/>
                    <a:pt x="1515064" y="1016004"/>
                  </a:cubicBezTo>
                  <a:cubicBezTo>
                    <a:pt x="1524689" y="1014573"/>
                    <a:pt x="1534061" y="1012604"/>
                    <a:pt x="1543179" y="1009729"/>
                  </a:cubicBezTo>
                  <a:cubicBezTo>
                    <a:pt x="1546916" y="1008532"/>
                    <a:pt x="1550779" y="1007114"/>
                    <a:pt x="1554451" y="1005499"/>
                  </a:cubicBezTo>
                  <a:cubicBezTo>
                    <a:pt x="1558314" y="1008735"/>
                    <a:pt x="1561987" y="1012192"/>
                    <a:pt x="1565343" y="1016004"/>
                  </a:cubicBezTo>
                  <a:cubicBezTo>
                    <a:pt x="1567370" y="1018588"/>
                    <a:pt x="1569206" y="1021261"/>
                    <a:pt x="1570979" y="1024104"/>
                  </a:cubicBezTo>
                  <a:cubicBezTo>
                    <a:pt x="1573068" y="1027422"/>
                    <a:pt x="1574715" y="1031006"/>
                    <a:pt x="1576488" y="1034521"/>
                  </a:cubicBezTo>
                  <a:cubicBezTo>
                    <a:pt x="1580858" y="1044177"/>
                    <a:pt x="1585290" y="1053828"/>
                    <a:pt x="1587823" y="1064099"/>
                  </a:cubicBezTo>
                  <a:cubicBezTo>
                    <a:pt x="1588520" y="1068975"/>
                    <a:pt x="1588773" y="1073845"/>
                    <a:pt x="1589026" y="1078771"/>
                  </a:cubicBezTo>
                  <a:cubicBezTo>
                    <a:pt x="1589407" y="1085895"/>
                    <a:pt x="1589216" y="1093001"/>
                    <a:pt x="1588583" y="1100048"/>
                  </a:cubicBezTo>
                  <a:cubicBezTo>
                    <a:pt x="1587633" y="1108230"/>
                    <a:pt x="1586304" y="1116323"/>
                    <a:pt x="1585164" y="1124422"/>
                  </a:cubicBezTo>
                  <a:cubicBezTo>
                    <a:pt x="1583011" y="1138746"/>
                    <a:pt x="1578958" y="1152766"/>
                    <a:pt x="1573892" y="1166292"/>
                  </a:cubicBezTo>
                  <a:cubicBezTo>
                    <a:pt x="1570663" y="1174613"/>
                    <a:pt x="1566799" y="1182573"/>
                    <a:pt x="1562557" y="1190387"/>
                  </a:cubicBezTo>
                  <a:cubicBezTo>
                    <a:pt x="1560151" y="1194750"/>
                    <a:pt x="1557871" y="1199208"/>
                    <a:pt x="1555211" y="1203432"/>
                  </a:cubicBezTo>
                  <a:cubicBezTo>
                    <a:pt x="1552488" y="1207598"/>
                    <a:pt x="1550019" y="1211943"/>
                    <a:pt x="1547106" y="1216046"/>
                  </a:cubicBezTo>
                  <a:cubicBezTo>
                    <a:pt x="1544510" y="1219694"/>
                    <a:pt x="1541850" y="1223297"/>
                    <a:pt x="1539190" y="1226963"/>
                  </a:cubicBezTo>
                  <a:cubicBezTo>
                    <a:pt x="1534377" y="1233213"/>
                    <a:pt x="1529439" y="1239140"/>
                    <a:pt x="1524055" y="1244922"/>
                  </a:cubicBezTo>
                  <a:cubicBezTo>
                    <a:pt x="1519180" y="1250064"/>
                    <a:pt x="1513860" y="1254781"/>
                    <a:pt x="1508351" y="1259360"/>
                  </a:cubicBezTo>
                  <a:cubicBezTo>
                    <a:pt x="1504172" y="1262760"/>
                    <a:pt x="1499866" y="1266072"/>
                    <a:pt x="1495496" y="1269384"/>
                  </a:cubicBezTo>
                  <a:cubicBezTo>
                    <a:pt x="1483908" y="1278458"/>
                    <a:pt x="1471243" y="1286437"/>
                    <a:pt x="1458009" y="1292839"/>
                  </a:cubicBezTo>
                  <a:cubicBezTo>
                    <a:pt x="1443001" y="1299463"/>
                    <a:pt x="1427296" y="1304124"/>
                    <a:pt x="1411275" y="1307087"/>
                  </a:cubicBezTo>
                  <a:cubicBezTo>
                    <a:pt x="1401333" y="1308474"/>
                    <a:pt x="1391328" y="1309114"/>
                    <a:pt x="1381323" y="1309114"/>
                  </a:cubicBezTo>
                  <a:cubicBezTo>
                    <a:pt x="1375750" y="1309114"/>
                    <a:pt x="1370114" y="1308911"/>
                    <a:pt x="1364669" y="1308702"/>
                  </a:cubicBezTo>
                  <a:cubicBezTo>
                    <a:pt x="1357829" y="1308411"/>
                    <a:pt x="1351054" y="1307790"/>
                    <a:pt x="1344278" y="1307151"/>
                  </a:cubicBezTo>
                  <a:cubicBezTo>
                    <a:pt x="1338642" y="1306296"/>
                    <a:pt x="1333133" y="1305390"/>
                    <a:pt x="1327497" y="1304478"/>
                  </a:cubicBezTo>
                  <a:cubicBezTo>
                    <a:pt x="1325154" y="1304041"/>
                    <a:pt x="1322875" y="1303402"/>
                    <a:pt x="1320532" y="1302838"/>
                  </a:cubicBezTo>
                  <a:cubicBezTo>
                    <a:pt x="1317366" y="1302135"/>
                    <a:pt x="1314136" y="1301451"/>
                    <a:pt x="1311033" y="1300666"/>
                  </a:cubicBezTo>
                  <a:cubicBezTo>
                    <a:pt x="1305777" y="1299463"/>
                    <a:pt x="1300584" y="1297848"/>
                    <a:pt x="1295328" y="1296443"/>
                  </a:cubicBezTo>
                  <a:cubicBezTo>
                    <a:pt x="1288489" y="1294536"/>
                    <a:pt x="1281714" y="1292504"/>
                    <a:pt x="1274938" y="1290097"/>
                  </a:cubicBezTo>
                  <a:cubicBezTo>
                    <a:pt x="1270125" y="1288109"/>
                    <a:pt x="1265376" y="1285937"/>
                    <a:pt x="1261007" y="1283119"/>
                  </a:cubicBezTo>
                  <a:cubicBezTo>
                    <a:pt x="1259930" y="1282062"/>
                    <a:pt x="1258727" y="1281004"/>
                    <a:pt x="1257650" y="1279890"/>
                  </a:cubicBezTo>
                  <a:cubicBezTo>
                    <a:pt x="1258093" y="1278978"/>
                    <a:pt x="1258537" y="1278129"/>
                    <a:pt x="1258853" y="1277281"/>
                  </a:cubicBezTo>
                  <a:cubicBezTo>
                    <a:pt x="1261134" y="1272538"/>
                    <a:pt x="1262906" y="1267130"/>
                    <a:pt x="1263983" y="1261975"/>
                  </a:cubicBezTo>
                  <a:cubicBezTo>
                    <a:pt x="1264996" y="1256979"/>
                    <a:pt x="1265945" y="1251906"/>
                    <a:pt x="1266262" y="1246853"/>
                  </a:cubicBezTo>
                  <a:cubicBezTo>
                    <a:pt x="1266453" y="1243162"/>
                    <a:pt x="1266389" y="1239659"/>
                    <a:pt x="1265883" y="1235974"/>
                  </a:cubicBezTo>
                  <a:cubicBezTo>
                    <a:pt x="1265312" y="1231744"/>
                    <a:pt x="1264426" y="1227590"/>
                    <a:pt x="1263223" y="1223436"/>
                  </a:cubicBezTo>
                  <a:cubicBezTo>
                    <a:pt x="1262590" y="1221536"/>
                    <a:pt x="1261893" y="1219630"/>
                    <a:pt x="1261070" y="1217724"/>
                  </a:cubicBezTo>
                  <a:cubicBezTo>
                    <a:pt x="1259613" y="1214140"/>
                    <a:pt x="1257841" y="1210910"/>
                    <a:pt x="1255307" y="1207947"/>
                  </a:cubicBezTo>
                  <a:cubicBezTo>
                    <a:pt x="1250052" y="1202039"/>
                    <a:pt x="1242389" y="1199018"/>
                    <a:pt x="1234664" y="1199018"/>
                  </a:cubicBezTo>
                  <a:cubicBezTo>
                    <a:pt x="1232700" y="1199018"/>
                    <a:pt x="1230674" y="1199221"/>
                    <a:pt x="1228712" y="1199613"/>
                  </a:cubicBezTo>
                  <a:cubicBezTo>
                    <a:pt x="1221618" y="1201095"/>
                    <a:pt x="1215033" y="1205319"/>
                    <a:pt x="1211360" y="1211657"/>
                  </a:cubicBezTo>
                  <a:cubicBezTo>
                    <a:pt x="1209397" y="1214969"/>
                    <a:pt x="1208194" y="1218718"/>
                    <a:pt x="1207245" y="1222448"/>
                  </a:cubicBezTo>
                  <a:cubicBezTo>
                    <a:pt x="1205851" y="1228229"/>
                    <a:pt x="1206485" y="1234150"/>
                    <a:pt x="1207497" y="1239925"/>
                  </a:cubicBezTo>
                  <a:cubicBezTo>
                    <a:pt x="1208384" y="1245067"/>
                    <a:pt x="1209080" y="1250437"/>
                    <a:pt x="1211044" y="1255301"/>
                  </a:cubicBezTo>
                  <a:cubicBezTo>
                    <a:pt x="1212437" y="1258885"/>
                    <a:pt x="1214273" y="1262260"/>
                    <a:pt x="1216173" y="1265578"/>
                  </a:cubicBezTo>
                  <a:cubicBezTo>
                    <a:pt x="1217313" y="1267478"/>
                    <a:pt x="1218326" y="1269454"/>
                    <a:pt x="1219592" y="1271353"/>
                  </a:cubicBezTo>
                  <a:cubicBezTo>
                    <a:pt x="1222062" y="1275090"/>
                    <a:pt x="1224532" y="1278813"/>
                    <a:pt x="1227065" y="1282473"/>
                  </a:cubicBezTo>
                  <a:cubicBezTo>
                    <a:pt x="1223519" y="1287001"/>
                    <a:pt x="1219846" y="1291421"/>
                    <a:pt x="1215476" y="1295239"/>
                  </a:cubicBezTo>
                  <a:cubicBezTo>
                    <a:pt x="1212500" y="1297785"/>
                    <a:pt x="1209524" y="1300311"/>
                    <a:pt x="1206548" y="1302781"/>
                  </a:cubicBezTo>
                  <a:cubicBezTo>
                    <a:pt x="1204142" y="1304605"/>
                    <a:pt x="1201735" y="1306587"/>
                    <a:pt x="1199139" y="1308284"/>
                  </a:cubicBezTo>
                  <a:cubicBezTo>
                    <a:pt x="1196352" y="1310260"/>
                    <a:pt x="1193503" y="1312077"/>
                    <a:pt x="1190400" y="1313901"/>
                  </a:cubicBezTo>
                  <a:cubicBezTo>
                    <a:pt x="1182864" y="1318498"/>
                    <a:pt x="1175075" y="1323013"/>
                    <a:pt x="1167096" y="1326889"/>
                  </a:cubicBezTo>
                  <a:cubicBezTo>
                    <a:pt x="1163360" y="1328504"/>
                    <a:pt x="1159561" y="1329916"/>
                    <a:pt x="1155698" y="1331176"/>
                  </a:cubicBezTo>
                  <a:cubicBezTo>
                    <a:pt x="1152405" y="1332151"/>
                    <a:pt x="1149176" y="1332879"/>
                    <a:pt x="1145819" y="1333519"/>
                  </a:cubicBezTo>
                  <a:cubicBezTo>
                    <a:pt x="1140627" y="1334266"/>
                    <a:pt x="1135371" y="1334849"/>
                    <a:pt x="1130179" y="1335115"/>
                  </a:cubicBezTo>
                  <a:cubicBezTo>
                    <a:pt x="1128215" y="1335241"/>
                    <a:pt x="1126316" y="1335286"/>
                    <a:pt x="1124416" y="1335286"/>
                  </a:cubicBezTo>
                  <a:cubicBezTo>
                    <a:pt x="1120490" y="1335286"/>
                    <a:pt x="1116564" y="1335070"/>
                    <a:pt x="1112638" y="1334779"/>
                  </a:cubicBezTo>
                  <a:cubicBezTo>
                    <a:pt x="1093007" y="1332499"/>
                    <a:pt x="1073630" y="1327661"/>
                    <a:pt x="1055013" y="1320822"/>
                  </a:cubicBezTo>
                  <a:cubicBezTo>
                    <a:pt x="1049060" y="1318498"/>
                    <a:pt x="1043425" y="1315832"/>
                    <a:pt x="1038105" y="1312368"/>
                  </a:cubicBezTo>
                  <a:cubicBezTo>
                    <a:pt x="1036142" y="1310811"/>
                    <a:pt x="1034305" y="1309202"/>
                    <a:pt x="1032596" y="1307442"/>
                  </a:cubicBezTo>
                  <a:cubicBezTo>
                    <a:pt x="1029810" y="1303693"/>
                    <a:pt x="1027277" y="1299818"/>
                    <a:pt x="1024870" y="1295879"/>
                  </a:cubicBezTo>
                  <a:cubicBezTo>
                    <a:pt x="1021831" y="1290870"/>
                    <a:pt x="1018918" y="1285880"/>
                    <a:pt x="1016322" y="1280738"/>
                  </a:cubicBezTo>
                  <a:cubicBezTo>
                    <a:pt x="1015562" y="1279041"/>
                    <a:pt x="1014929" y="1277426"/>
                    <a:pt x="1014421" y="1275659"/>
                  </a:cubicBezTo>
                  <a:cubicBezTo>
                    <a:pt x="1014042" y="1274583"/>
                    <a:pt x="1013788" y="1273551"/>
                    <a:pt x="1013535" y="1272474"/>
                  </a:cubicBezTo>
                  <a:cubicBezTo>
                    <a:pt x="1012522" y="1264723"/>
                    <a:pt x="1012965" y="1256688"/>
                    <a:pt x="1013598" y="1248860"/>
                  </a:cubicBezTo>
                  <a:cubicBezTo>
                    <a:pt x="1017524" y="1249646"/>
                    <a:pt x="1021324" y="1250222"/>
                    <a:pt x="1025187" y="1250558"/>
                  </a:cubicBezTo>
                  <a:cubicBezTo>
                    <a:pt x="1028353" y="1250906"/>
                    <a:pt x="1031329" y="1251140"/>
                    <a:pt x="1034305" y="1251140"/>
                  </a:cubicBezTo>
                  <a:cubicBezTo>
                    <a:pt x="1034622" y="1251140"/>
                    <a:pt x="1034749" y="1251140"/>
                    <a:pt x="1035065" y="1251140"/>
                  </a:cubicBezTo>
                  <a:cubicBezTo>
                    <a:pt x="1037408" y="1251140"/>
                    <a:pt x="1039815" y="1250830"/>
                    <a:pt x="1042221" y="1250494"/>
                  </a:cubicBezTo>
                  <a:cubicBezTo>
                    <a:pt x="1048870" y="1249646"/>
                    <a:pt x="1055456" y="1248113"/>
                    <a:pt x="1061851" y="1246125"/>
                  </a:cubicBezTo>
                  <a:cubicBezTo>
                    <a:pt x="1068437" y="1244219"/>
                    <a:pt x="1074516" y="1241490"/>
                    <a:pt x="1080785" y="1238817"/>
                  </a:cubicBezTo>
                  <a:cubicBezTo>
                    <a:pt x="1085409" y="1236696"/>
                    <a:pt x="1090031" y="1234296"/>
                    <a:pt x="1094464" y="1231687"/>
                  </a:cubicBezTo>
                  <a:cubicBezTo>
                    <a:pt x="1099340" y="1228926"/>
                    <a:pt x="1103962" y="1225849"/>
                    <a:pt x="1107825" y="1221593"/>
                  </a:cubicBezTo>
                  <a:cubicBezTo>
                    <a:pt x="1110801" y="1218281"/>
                    <a:pt x="1113207" y="1214210"/>
                    <a:pt x="1115234" y="1210271"/>
                  </a:cubicBezTo>
                  <a:cubicBezTo>
                    <a:pt x="1117640" y="1205901"/>
                    <a:pt x="1119160" y="1201032"/>
                    <a:pt x="1120300" y="1196245"/>
                  </a:cubicBezTo>
                  <a:cubicBezTo>
                    <a:pt x="1120870" y="1193629"/>
                    <a:pt x="1120933" y="1190811"/>
                    <a:pt x="1120997" y="1188139"/>
                  </a:cubicBezTo>
                  <a:cubicBezTo>
                    <a:pt x="1120933" y="1187423"/>
                    <a:pt x="1120933" y="1186714"/>
                    <a:pt x="1120870" y="1186030"/>
                  </a:cubicBezTo>
                  <a:cubicBezTo>
                    <a:pt x="1120617" y="1184333"/>
                    <a:pt x="1120363" y="1182630"/>
                    <a:pt x="1120110" y="1180958"/>
                  </a:cubicBezTo>
                  <a:cubicBezTo>
                    <a:pt x="1119477" y="1178754"/>
                    <a:pt x="1118464" y="1176791"/>
                    <a:pt x="1117450" y="1174740"/>
                  </a:cubicBezTo>
                  <a:cubicBezTo>
                    <a:pt x="1117007" y="1174182"/>
                    <a:pt x="1116564" y="1173599"/>
                    <a:pt x="1116121" y="1173061"/>
                  </a:cubicBezTo>
                  <a:cubicBezTo>
                    <a:pt x="1115171" y="1171782"/>
                    <a:pt x="1114094" y="1170579"/>
                    <a:pt x="1112891" y="1169458"/>
                  </a:cubicBezTo>
                  <a:cubicBezTo>
                    <a:pt x="1109788" y="1166292"/>
                    <a:pt x="1105672" y="1164943"/>
                    <a:pt x="1101619" y="1163474"/>
                  </a:cubicBezTo>
                  <a:cubicBezTo>
                    <a:pt x="1098136" y="1162271"/>
                    <a:pt x="1094400" y="1161625"/>
                    <a:pt x="1090854" y="1161359"/>
                  </a:cubicBezTo>
                  <a:cubicBezTo>
                    <a:pt x="1089461" y="1161232"/>
                    <a:pt x="1088131" y="1161175"/>
                    <a:pt x="1086865" y="1161175"/>
                  </a:cubicBezTo>
                  <a:cubicBezTo>
                    <a:pt x="1085725" y="1161175"/>
                    <a:pt x="1084649" y="1161232"/>
                    <a:pt x="1083445" y="1161359"/>
                  </a:cubicBezTo>
                  <a:cubicBezTo>
                    <a:pt x="1080912" y="1161714"/>
                    <a:pt x="1078506" y="1162188"/>
                    <a:pt x="1076099" y="1162771"/>
                  </a:cubicBezTo>
                  <a:cubicBezTo>
                    <a:pt x="1074010" y="1163329"/>
                    <a:pt x="1071920" y="1164025"/>
                    <a:pt x="1069894" y="1164734"/>
                  </a:cubicBezTo>
                  <a:cubicBezTo>
                    <a:pt x="1062548" y="1167426"/>
                    <a:pt x="1055519" y="1170807"/>
                    <a:pt x="1048744" y="1174740"/>
                  </a:cubicBezTo>
                  <a:cubicBezTo>
                    <a:pt x="1041334" y="1179191"/>
                    <a:pt x="1034179" y="1184187"/>
                    <a:pt x="1026960" y="1189051"/>
                  </a:cubicBezTo>
                  <a:cubicBezTo>
                    <a:pt x="1019804" y="1193844"/>
                    <a:pt x="1013155" y="1199391"/>
                    <a:pt x="1007076" y="1205395"/>
                  </a:cubicBezTo>
                  <a:cubicBezTo>
                    <a:pt x="1004036" y="1208283"/>
                    <a:pt x="1001440" y="1211468"/>
                    <a:pt x="999098" y="1214780"/>
                  </a:cubicBezTo>
                  <a:cubicBezTo>
                    <a:pt x="998147" y="1214342"/>
                    <a:pt x="997324" y="1213874"/>
                    <a:pt x="996501" y="1213355"/>
                  </a:cubicBezTo>
                  <a:cubicBezTo>
                    <a:pt x="995361" y="1212443"/>
                    <a:pt x="994412" y="1211537"/>
                    <a:pt x="993398" y="1210537"/>
                  </a:cubicBezTo>
                  <a:cubicBezTo>
                    <a:pt x="989725" y="1205540"/>
                    <a:pt x="986369" y="1200323"/>
                    <a:pt x="983519" y="1194750"/>
                  </a:cubicBezTo>
                  <a:cubicBezTo>
                    <a:pt x="983140" y="1193990"/>
                    <a:pt x="982886" y="1193217"/>
                    <a:pt x="982696" y="1192369"/>
                  </a:cubicBezTo>
                  <a:cubicBezTo>
                    <a:pt x="982126" y="1190735"/>
                    <a:pt x="981999" y="1188911"/>
                    <a:pt x="981683" y="1187233"/>
                  </a:cubicBezTo>
                  <a:lnTo>
                    <a:pt x="981683" y="1187233"/>
                  </a:lnTo>
                  <a:lnTo>
                    <a:pt x="982316" y="1191026"/>
                  </a:lnTo>
                  <a:cubicBezTo>
                    <a:pt x="981240" y="1183485"/>
                    <a:pt x="981873" y="1175879"/>
                    <a:pt x="982507" y="1168337"/>
                  </a:cubicBezTo>
                  <a:cubicBezTo>
                    <a:pt x="982696" y="1165880"/>
                    <a:pt x="983013" y="1163385"/>
                    <a:pt x="983203" y="1160859"/>
                  </a:cubicBezTo>
                  <a:cubicBezTo>
                    <a:pt x="983773" y="1155850"/>
                    <a:pt x="984976" y="1151005"/>
                    <a:pt x="986496" y="1146218"/>
                  </a:cubicBezTo>
                  <a:cubicBezTo>
                    <a:pt x="990232" y="1138037"/>
                    <a:pt x="994664" y="1130222"/>
                    <a:pt x="999034" y="1122307"/>
                  </a:cubicBezTo>
                  <a:cubicBezTo>
                    <a:pt x="1001060" y="1118729"/>
                    <a:pt x="1003213" y="1115056"/>
                    <a:pt x="1005367" y="1111542"/>
                  </a:cubicBezTo>
                  <a:cubicBezTo>
                    <a:pt x="1007836" y="1107749"/>
                    <a:pt x="1010305" y="1104000"/>
                    <a:pt x="1012902" y="1100270"/>
                  </a:cubicBezTo>
                  <a:cubicBezTo>
                    <a:pt x="1015625" y="1096667"/>
                    <a:pt x="1018411" y="1092943"/>
                    <a:pt x="1021641" y="1089689"/>
                  </a:cubicBezTo>
                  <a:cubicBezTo>
                    <a:pt x="1025124" y="1085959"/>
                    <a:pt x="1028860" y="1082438"/>
                    <a:pt x="1032722" y="1079063"/>
                  </a:cubicBezTo>
                  <a:cubicBezTo>
                    <a:pt x="1040955" y="1072781"/>
                    <a:pt x="1049313" y="1066943"/>
                    <a:pt x="1057989" y="1061224"/>
                  </a:cubicBezTo>
                  <a:cubicBezTo>
                    <a:pt x="1066537" y="1055588"/>
                    <a:pt x="1075339" y="1050307"/>
                    <a:pt x="1084522" y="1045792"/>
                  </a:cubicBezTo>
                  <a:cubicBezTo>
                    <a:pt x="1087371" y="1044589"/>
                    <a:pt x="1090221" y="1043386"/>
                    <a:pt x="1093071" y="1042208"/>
                  </a:cubicBezTo>
                  <a:cubicBezTo>
                    <a:pt x="1094337" y="1042892"/>
                    <a:pt x="1095604" y="1043531"/>
                    <a:pt x="1096870" y="1044241"/>
                  </a:cubicBezTo>
                  <a:cubicBezTo>
                    <a:pt x="1102759" y="1047350"/>
                    <a:pt x="1109028" y="1049250"/>
                    <a:pt x="1115614" y="1050244"/>
                  </a:cubicBezTo>
                  <a:cubicBezTo>
                    <a:pt x="1120237" y="1050909"/>
                    <a:pt x="1124860" y="1051200"/>
                    <a:pt x="1129609" y="1051200"/>
                  </a:cubicBezTo>
                  <a:cubicBezTo>
                    <a:pt x="1134295" y="1051200"/>
                    <a:pt x="1139044" y="1050909"/>
                    <a:pt x="1143667" y="1050371"/>
                  </a:cubicBezTo>
                  <a:cubicBezTo>
                    <a:pt x="1149429" y="1049661"/>
                    <a:pt x="1155128" y="1048819"/>
                    <a:pt x="1160764" y="1047489"/>
                  </a:cubicBezTo>
                  <a:cubicBezTo>
                    <a:pt x="1162854" y="1046932"/>
                    <a:pt x="1164880" y="1046020"/>
                    <a:pt x="1166844" y="1045026"/>
                  </a:cubicBezTo>
                  <a:cubicBezTo>
                    <a:pt x="1167603" y="1044652"/>
                    <a:pt x="1168300" y="1044241"/>
                    <a:pt x="1169123" y="1043823"/>
                  </a:cubicBezTo>
                  <a:cubicBezTo>
                    <a:pt x="1170453" y="1042772"/>
                    <a:pt x="1171846" y="1041625"/>
                    <a:pt x="1173239" y="1040511"/>
                  </a:cubicBezTo>
                  <a:cubicBezTo>
                    <a:pt x="1174506" y="1038833"/>
                    <a:pt x="1175835" y="1037193"/>
                    <a:pt x="1176785" y="1035230"/>
                  </a:cubicBezTo>
                  <a:cubicBezTo>
                    <a:pt x="1178178" y="1032678"/>
                    <a:pt x="1178432" y="1030499"/>
                    <a:pt x="1178685" y="1027751"/>
                  </a:cubicBezTo>
                  <a:cubicBezTo>
                    <a:pt x="1178875" y="1025864"/>
                    <a:pt x="1178749" y="1023933"/>
                    <a:pt x="1178178" y="1022058"/>
                  </a:cubicBezTo>
                  <a:cubicBezTo>
                    <a:pt x="1177672" y="1020500"/>
                    <a:pt x="1176849" y="1018119"/>
                    <a:pt x="1175962" y="1016916"/>
                  </a:cubicBezTo>
                  <a:cubicBezTo>
                    <a:pt x="1175708" y="1016479"/>
                    <a:pt x="1175329" y="1016061"/>
                    <a:pt x="1175012" y="1015713"/>
                  </a:cubicBezTo>
                  <a:cubicBezTo>
                    <a:pt x="1173936" y="1013953"/>
                    <a:pt x="1172416" y="1012604"/>
                    <a:pt x="1170579" y="1011616"/>
                  </a:cubicBezTo>
                  <a:cubicBezTo>
                    <a:pt x="1169503" y="1010698"/>
                    <a:pt x="1168237" y="1010001"/>
                    <a:pt x="1166844" y="1009564"/>
                  </a:cubicBezTo>
                  <a:cubicBezTo>
                    <a:pt x="1165387" y="1008944"/>
                    <a:pt x="1163930" y="1008443"/>
                    <a:pt x="1162347" y="1007969"/>
                  </a:cubicBezTo>
                  <a:cubicBezTo>
                    <a:pt x="1159498" y="1007114"/>
                    <a:pt x="1156522" y="1006829"/>
                    <a:pt x="1153545" y="1006474"/>
                  </a:cubicBezTo>
                  <a:cubicBezTo>
                    <a:pt x="1150886" y="1006063"/>
                    <a:pt x="1148289" y="1005917"/>
                    <a:pt x="1145567" y="1005689"/>
                  </a:cubicBezTo>
                  <a:cubicBezTo>
                    <a:pt x="1143984" y="1005499"/>
                    <a:pt x="1142400" y="1005423"/>
                    <a:pt x="1140691" y="1005334"/>
                  </a:cubicBezTo>
                  <a:cubicBezTo>
                    <a:pt x="1139804" y="1005277"/>
                    <a:pt x="1139044" y="1005252"/>
                    <a:pt x="1138157" y="1005252"/>
                  </a:cubicBezTo>
                  <a:cubicBezTo>
                    <a:pt x="1134991" y="1005252"/>
                    <a:pt x="1131888" y="1005600"/>
                    <a:pt x="1128722" y="1006063"/>
                  </a:cubicBezTo>
                  <a:cubicBezTo>
                    <a:pt x="1124163" y="1006702"/>
                    <a:pt x="1119603" y="1007532"/>
                    <a:pt x="1115171" y="1008652"/>
                  </a:cubicBezTo>
                  <a:cubicBezTo>
                    <a:pt x="1110675" y="1009786"/>
                    <a:pt x="1106432" y="1011553"/>
                    <a:pt x="1102126" y="1013168"/>
                  </a:cubicBezTo>
                  <a:cubicBezTo>
                    <a:pt x="1102000" y="1013231"/>
                    <a:pt x="1101809" y="1013231"/>
                    <a:pt x="1101683" y="1013313"/>
                  </a:cubicBezTo>
                  <a:cubicBezTo>
                    <a:pt x="1100416" y="1012604"/>
                    <a:pt x="1099276" y="1011844"/>
                    <a:pt x="1098136" y="1011059"/>
                  </a:cubicBezTo>
                  <a:cubicBezTo>
                    <a:pt x="1093387" y="1007114"/>
                    <a:pt x="1089081" y="1002662"/>
                    <a:pt x="1085092" y="998027"/>
                  </a:cubicBezTo>
                  <a:cubicBezTo>
                    <a:pt x="1083318" y="995829"/>
                    <a:pt x="1081862" y="993512"/>
                    <a:pt x="1080596" y="991130"/>
                  </a:cubicBezTo>
                  <a:cubicBezTo>
                    <a:pt x="1080089" y="989782"/>
                    <a:pt x="1079646" y="988433"/>
                    <a:pt x="1079329" y="987021"/>
                  </a:cubicBezTo>
                  <a:cubicBezTo>
                    <a:pt x="1078569" y="980746"/>
                    <a:pt x="1078696" y="974470"/>
                    <a:pt x="1079076" y="968138"/>
                  </a:cubicBezTo>
                  <a:cubicBezTo>
                    <a:pt x="1080279" y="961381"/>
                    <a:pt x="1081925" y="954688"/>
                    <a:pt x="1084205" y="948121"/>
                  </a:cubicBezTo>
                  <a:cubicBezTo>
                    <a:pt x="1086865" y="942073"/>
                    <a:pt x="1090221" y="936355"/>
                    <a:pt x="1093894" y="930865"/>
                  </a:cubicBezTo>
                  <a:cubicBezTo>
                    <a:pt x="1098707" y="924444"/>
                    <a:pt x="1103899" y="918339"/>
                    <a:pt x="1109725" y="912678"/>
                  </a:cubicBezTo>
                  <a:cubicBezTo>
                    <a:pt x="1115740" y="906694"/>
                    <a:pt x="1122453" y="901140"/>
                    <a:pt x="1128976" y="895568"/>
                  </a:cubicBezTo>
                  <a:cubicBezTo>
                    <a:pt x="1132902" y="892611"/>
                    <a:pt x="1136954" y="889710"/>
                    <a:pt x="1141260" y="887184"/>
                  </a:cubicBezTo>
                  <a:cubicBezTo>
                    <a:pt x="1145060" y="885005"/>
                    <a:pt x="1148986" y="883017"/>
                    <a:pt x="1152912" y="881136"/>
                  </a:cubicBezTo>
                  <a:cubicBezTo>
                    <a:pt x="1154052" y="881402"/>
                    <a:pt x="1155065" y="881605"/>
                    <a:pt x="1156141" y="881820"/>
                  </a:cubicBezTo>
                  <a:cubicBezTo>
                    <a:pt x="1162221" y="882897"/>
                    <a:pt x="1168616" y="883365"/>
                    <a:pt x="1174886" y="883657"/>
                  </a:cubicBezTo>
                  <a:cubicBezTo>
                    <a:pt x="1177229" y="883739"/>
                    <a:pt x="1179572" y="883802"/>
                    <a:pt x="1181915" y="883802"/>
                  </a:cubicBezTo>
                  <a:cubicBezTo>
                    <a:pt x="1183244" y="883802"/>
                    <a:pt x="1184701" y="883783"/>
                    <a:pt x="1186094" y="883720"/>
                  </a:cubicBezTo>
                  <a:cubicBezTo>
                    <a:pt x="1189260" y="883574"/>
                    <a:pt x="1192616" y="883245"/>
                    <a:pt x="1195656" y="882536"/>
                  </a:cubicBezTo>
                  <a:cubicBezTo>
                    <a:pt x="1198125" y="881877"/>
                    <a:pt x="1200089" y="881136"/>
                    <a:pt x="1202432" y="879990"/>
                  </a:cubicBezTo>
                  <a:cubicBezTo>
                    <a:pt x="1204838" y="878857"/>
                    <a:pt x="1206674" y="877381"/>
                    <a:pt x="1208637" y="875621"/>
                  </a:cubicBezTo>
                  <a:cubicBezTo>
                    <a:pt x="1210094" y="874209"/>
                    <a:pt x="1211677" y="871106"/>
                    <a:pt x="1212247" y="869136"/>
                  </a:cubicBezTo>
                  <a:cubicBezTo>
                    <a:pt x="1213070" y="865679"/>
                    <a:pt x="1212627" y="861803"/>
                    <a:pt x="1210790" y="858783"/>
                  </a:cubicBezTo>
                  <a:cubicBezTo>
                    <a:pt x="1207434" y="853559"/>
                    <a:pt x="1201355" y="851386"/>
                    <a:pt x="1195529" y="850677"/>
                  </a:cubicBezTo>
                  <a:cubicBezTo>
                    <a:pt x="1190463" y="849993"/>
                    <a:pt x="1185397" y="849329"/>
                    <a:pt x="1180205" y="849329"/>
                  </a:cubicBezTo>
                  <a:cubicBezTo>
                    <a:pt x="1180015" y="849329"/>
                    <a:pt x="1179761" y="849329"/>
                    <a:pt x="1179508" y="849329"/>
                  </a:cubicBezTo>
                  <a:cubicBezTo>
                    <a:pt x="1172036" y="849563"/>
                    <a:pt x="1164374" y="851032"/>
                    <a:pt x="1157345" y="853293"/>
                  </a:cubicBezTo>
                  <a:cubicBezTo>
                    <a:pt x="1156901" y="853229"/>
                    <a:pt x="1156458" y="853065"/>
                    <a:pt x="1156078" y="852938"/>
                  </a:cubicBezTo>
                  <a:cubicBezTo>
                    <a:pt x="1151899" y="851032"/>
                    <a:pt x="1147973" y="848632"/>
                    <a:pt x="1144363" y="846042"/>
                  </a:cubicBezTo>
                  <a:cubicBezTo>
                    <a:pt x="1140691" y="843344"/>
                    <a:pt x="1137271" y="840615"/>
                    <a:pt x="1134105" y="837487"/>
                  </a:cubicBezTo>
                  <a:cubicBezTo>
                    <a:pt x="1133472" y="836575"/>
                    <a:pt x="1132902" y="835663"/>
                    <a:pt x="1132395" y="834751"/>
                  </a:cubicBezTo>
                  <a:cubicBezTo>
                    <a:pt x="1131952" y="833491"/>
                    <a:pt x="1131571" y="832288"/>
                    <a:pt x="1131319" y="831021"/>
                  </a:cubicBezTo>
                  <a:cubicBezTo>
                    <a:pt x="1131002" y="827912"/>
                    <a:pt x="1131002" y="824809"/>
                    <a:pt x="1131192" y="821726"/>
                  </a:cubicBezTo>
                  <a:cubicBezTo>
                    <a:pt x="1131825" y="816356"/>
                    <a:pt x="1132648" y="811138"/>
                    <a:pt x="1134295" y="806084"/>
                  </a:cubicBezTo>
                  <a:cubicBezTo>
                    <a:pt x="1136257" y="801651"/>
                    <a:pt x="1138791" y="797320"/>
                    <a:pt x="1141577" y="793324"/>
                  </a:cubicBezTo>
                  <a:cubicBezTo>
                    <a:pt x="1142653" y="792052"/>
                    <a:pt x="1143730" y="790855"/>
                    <a:pt x="1144996" y="789721"/>
                  </a:cubicBezTo>
                  <a:cubicBezTo>
                    <a:pt x="1147593" y="787897"/>
                    <a:pt x="1150505" y="786340"/>
                    <a:pt x="1153545" y="784934"/>
                  </a:cubicBezTo>
                  <a:cubicBezTo>
                    <a:pt x="1153862" y="784788"/>
                    <a:pt x="1154242" y="784643"/>
                    <a:pt x="1154622" y="784523"/>
                  </a:cubicBezTo>
                  <a:cubicBezTo>
                    <a:pt x="1156965" y="784668"/>
                    <a:pt x="1159308" y="784788"/>
                    <a:pt x="1161587" y="784788"/>
                  </a:cubicBezTo>
                  <a:cubicBezTo>
                    <a:pt x="1162474" y="784788"/>
                    <a:pt x="1163360" y="784769"/>
                    <a:pt x="1164310" y="784725"/>
                  </a:cubicBezTo>
                  <a:cubicBezTo>
                    <a:pt x="1167287" y="784643"/>
                    <a:pt x="1170579" y="784085"/>
                    <a:pt x="1173492" y="783376"/>
                  </a:cubicBezTo>
                  <a:cubicBezTo>
                    <a:pt x="1179318" y="782027"/>
                    <a:pt x="1185587" y="778449"/>
                    <a:pt x="1186601" y="772047"/>
                  </a:cubicBezTo>
                  <a:cubicBezTo>
                    <a:pt x="1187107" y="769793"/>
                    <a:pt x="1187044" y="767659"/>
                    <a:pt x="1186411" y="765481"/>
                  </a:cubicBezTo>
                  <a:cubicBezTo>
                    <a:pt x="1186030" y="764506"/>
                    <a:pt x="1185524" y="763594"/>
                    <a:pt x="1185081" y="762606"/>
                  </a:cubicBezTo>
                  <a:cubicBezTo>
                    <a:pt x="1183941" y="760757"/>
                    <a:pt x="1182421" y="759370"/>
                    <a:pt x="1180521" y="758351"/>
                  </a:cubicBezTo>
                  <a:cubicBezTo>
                    <a:pt x="1177608" y="756330"/>
                    <a:pt x="1173872" y="756121"/>
                    <a:pt x="1170453" y="756058"/>
                  </a:cubicBezTo>
                  <a:cubicBezTo>
                    <a:pt x="1170263" y="756039"/>
                    <a:pt x="1170199" y="756039"/>
                    <a:pt x="1170073" y="756039"/>
                  </a:cubicBezTo>
                  <a:cubicBezTo>
                    <a:pt x="1167603" y="756039"/>
                    <a:pt x="1164880" y="756698"/>
                    <a:pt x="1162410" y="757097"/>
                  </a:cubicBezTo>
                  <a:cubicBezTo>
                    <a:pt x="1161904" y="757154"/>
                    <a:pt x="1161460" y="757261"/>
                    <a:pt x="1160954" y="757318"/>
                  </a:cubicBezTo>
                  <a:cubicBezTo>
                    <a:pt x="1158358" y="756970"/>
                    <a:pt x="1155762" y="756470"/>
                    <a:pt x="1153229" y="755969"/>
                  </a:cubicBezTo>
                  <a:cubicBezTo>
                    <a:pt x="1149049" y="755039"/>
                    <a:pt x="1144996" y="754133"/>
                    <a:pt x="1140943" y="752860"/>
                  </a:cubicBezTo>
                  <a:cubicBezTo>
                    <a:pt x="1140374" y="752657"/>
                    <a:pt x="1139994" y="752366"/>
                    <a:pt x="1139614" y="752176"/>
                  </a:cubicBezTo>
                  <a:cubicBezTo>
                    <a:pt x="1137841" y="750752"/>
                    <a:pt x="1136321" y="749346"/>
                    <a:pt x="1134801" y="747788"/>
                  </a:cubicBezTo>
                  <a:cubicBezTo>
                    <a:pt x="1132648" y="744824"/>
                    <a:pt x="1130875" y="741684"/>
                    <a:pt x="1129229" y="738492"/>
                  </a:cubicBezTo>
                  <a:cubicBezTo>
                    <a:pt x="1128912" y="737726"/>
                    <a:pt x="1128659" y="736953"/>
                    <a:pt x="1128342" y="736168"/>
                  </a:cubicBezTo>
                  <a:cubicBezTo>
                    <a:pt x="1129229" y="735465"/>
                    <a:pt x="1130052" y="734762"/>
                    <a:pt x="1130875" y="734059"/>
                  </a:cubicBezTo>
                  <a:cubicBezTo>
                    <a:pt x="1136954" y="728917"/>
                    <a:pt x="1142210" y="722908"/>
                    <a:pt x="1147276" y="716721"/>
                  </a:cubicBezTo>
                  <a:cubicBezTo>
                    <a:pt x="1148226" y="715600"/>
                    <a:pt x="1149176" y="714397"/>
                    <a:pt x="1149999" y="713130"/>
                  </a:cubicBezTo>
                  <a:cubicBezTo>
                    <a:pt x="1151772" y="710819"/>
                    <a:pt x="1153608" y="708476"/>
                    <a:pt x="1155191" y="706095"/>
                  </a:cubicBezTo>
                  <a:cubicBezTo>
                    <a:pt x="1157472" y="702492"/>
                    <a:pt x="1159751" y="698965"/>
                    <a:pt x="1161587" y="695172"/>
                  </a:cubicBezTo>
                  <a:cubicBezTo>
                    <a:pt x="1164374" y="689726"/>
                    <a:pt x="1166844" y="683945"/>
                    <a:pt x="1167540" y="677903"/>
                  </a:cubicBezTo>
                  <a:cubicBezTo>
                    <a:pt x="1167856" y="674876"/>
                    <a:pt x="1168046" y="672179"/>
                    <a:pt x="1167287" y="669215"/>
                  </a:cubicBezTo>
                  <a:cubicBezTo>
                    <a:pt x="1166653" y="667049"/>
                    <a:pt x="1165703" y="665074"/>
                    <a:pt x="1164564" y="663111"/>
                  </a:cubicBezTo>
                  <a:cubicBezTo>
                    <a:pt x="1163297" y="660920"/>
                    <a:pt x="1161017" y="659153"/>
                    <a:pt x="1158991" y="657741"/>
                  </a:cubicBezTo>
                  <a:cubicBezTo>
                    <a:pt x="1156774" y="656272"/>
                    <a:pt x="1154368" y="655360"/>
                    <a:pt x="1151772" y="654632"/>
                  </a:cubicBezTo>
                  <a:cubicBezTo>
                    <a:pt x="1150316" y="654207"/>
                    <a:pt x="1148796" y="654036"/>
                    <a:pt x="1147276" y="654036"/>
                  </a:cubicBezTo>
                  <a:cubicBezTo>
                    <a:pt x="1144617" y="654036"/>
                    <a:pt x="1142020" y="654530"/>
                    <a:pt x="1139424" y="655069"/>
                  </a:cubicBezTo>
                  <a:cubicBezTo>
                    <a:pt x="1136701" y="655632"/>
                    <a:pt x="1133978" y="657126"/>
                    <a:pt x="1131508" y="658450"/>
                  </a:cubicBezTo>
                  <a:cubicBezTo>
                    <a:pt x="1130052" y="659299"/>
                    <a:pt x="1128595" y="660268"/>
                    <a:pt x="1127266" y="661268"/>
                  </a:cubicBezTo>
                  <a:cubicBezTo>
                    <a:pt x="1124606" y="663402"/>
                    <a:pt x="1121883" y="665637"/>
                    <a:pt x="1119603" y="668246"/>
                  </a:cubicBezTo>
                  <a:cubicBezTo>
                    <a:pt x="1114221" y="674648"/>
                    <a:pt x="1109662" y="681418"/>
                    <a:pt x="1106115" y="688960"/>
                  </a:cubicBezTo>
                  <a:cubicBezTo>
                    <a:pt x="1104089" y="693126"/>
                    <a:pt x="1102442" y="697559"/>
                    <a:pt x="1101176" y="701992"/>
                  </a:cubicBezTo>
                  <a:cubicBezTo>
                    <a:pt x="1100226" y="705804"/>
                    <a:pt x="1099593" y="709819"/>
                    <a:pt x="1098959" y="713840"/>
                  </a:cubicBezTo>
                  <a:cubicBezTo>
                    <a:pt x="1098643" y="716658"/>
                    <a:pt x="1098263" y="719533"/>
                    <a:pt x="1098010" y="722439"/>
                  </a:cubicBezTo>
                  <a:cubicBezTo>
                    <a:pt x="1096997" y="722997"/>
                    <a:pt x="1095920" y="723554"/>
                    <a:pt x="1094907" y="724111"/>
                  </a:cubicBezTo>
                  <a:cubicBezTo>
                    <a:pt x="1090095" y="726099"/>
                    <a:pt x="1085282" y="727714"/>
                    <a:pt x="1080279" y="728835"/>
                  </a:cubicBezTo>
                  <a:cubicBezTo>
                    <a:pt x="1078253" y="729063"/>
                    <a:pt x="1076290" y="729164"/>
                    <a:pt x="1074327" y="729164"/>
                  </a:cubicBezTo>
                  <a:cubicBezTo>
                    <a:pt x="1073187" y="729164"/>
                    <a:pt x="1071984" y="729126"/>
                    <a:pt x="1070907" y="729063"/>
                  </a:cubicBezTo>
                  <a:cubicBezTo>
                    <a:pt x="1061218" y="727784"/>
                    <a:pt x="1051593" y="725548"/>
                    <a:pt x="1042411" y="722294"/>
                  </a:cubicBezTo>
                  <a:cubicBezTo>
                    <a:pt x="1036648" y="719824"/>
                    <a:pt x="1031139" y="717095"/>
                    <a:pt x="1025884" y="713694"/>
                  </a:cubicBezTo>
                  <a:cubicBezTo>
                    <a:pt x="1022084" y="710585"/>
                    <a:pt x="1018665" y="706944"/>
                    <a:pt x="1015435" y="703195"/>
                  </a:cubicBezTo>
                  <a:cubicBezTo>
                    <a:pt x="1013852" y="701074"/>
                    <a:pt x="1012269" y="698965"/>
                    <a:pt x="1010939" y="696711"/>
                  </a:cubicBezTo>
                  <a:cubicBezTo>
                    <a:pt x="1009799" y="694798"/>
                    <a:pt x="1008786" y="692835"/>
                    <a:pt x="1007773" y="690872"/>
                  </a:cubicBezTo>
                  <a:cubicBezTo>
                    <a:pt x="1006190" y="686971"/>
                    <a:pt x="1004986" y="683102"/>
                    <a:pt x="1004036" y="679037"/>
                  </a:cubicBezTo>
                  <a:cubicBezTo>
                    <a:pt x="1003910" y="677757"/>
                    <a:pt x="1003783" y="676491"/>
                    <a:pt x="1003593" y="675142"/>
                  </a:cubicBezTo>
                  <a:cubicBezTo>
                    <a:pt x="1007266" y="673179"/>
                    <a:pt x="1010686" y="671001"/>
                    <a:pt x="1014042" y="668601"/>
                  </a:cubicBezTo>
                  <a:cubicBezTo>
                    <a:pt x="1018158" y="665637"/>
                    <a:pt x="1021641" y="661907"/>
                    <a:pt x="1024743" y="657956"/>
                  </a:cubicBezTo>
                  <a:cubicBezTo>
                    <a:pt x="1028479" y="653251"/>
                    <a:pt x="1031709" y="648090"/>
                    <a:pt x="1034749" y="642866"/>
                  </a:cubicBezTo>
                  <a:cubicBezTo>
                    <a:pt x="1036585" y="639554"/>
                    <a:pt x="1038168" y="636122"/>
                    <a:pt x="1039688" y="632721"/>
                  </a:cubicBezTo>
                  <a:cubicBezTo>
                    <a:pt x="1041651" y="628371"/>
                    <a:pt x="1043551" y="623856"/>
                    <a:pt x="1044944" y="619278"/>
                  </a:cubicBezTo>
                  <a:cubicBezTo>
                    <a:pt x="1046337" y="615029"/>
                    <a:pt x="1047224" y="610805"/>
                    <a:pt x="1047603" y="606372"/>
                  </a:cubicBezTo>
                  <a:cubicBezTo>
                    <a:pt x="1048047" y="601585"/>
                    <a:pt x="1047730" y="596930"/>
                    <a:pt x="1046274" y="592371"/>
                  </a:cubicBezTo>
                  <a:cubicBezTo>
                    <a:pt x="1044754" y="587767"/>
                    <a:pt x="1041461" y="583132"/>
                    <a:pt x="1037029" y="580789"/>
                  </a:cubicBezTo>
                  <a:cubicBezTo>
                    <a:pt x="1035319" y="579820"/>
                    <a:pt x="1033546" y="579168"/>
                    <a:pt x="1031520" y="578554"/>
                  </a:cubicBezTo>
                  <a:cubicBezTo>
                    <a:pt x="1029746" y="577826"/>
                    <a:pt x="1027530" y="577990"/>
                    <a:pt x="1025567" y="577826"/>
                  </a:cubicBezTo>
                  <a:cubicBezTo>
                    <a:pt x="1025376" y="577826"/>
                    <a:pt x="1025187" y="577806"/>
                    <a:pt x="1024997" y="577806"/>
                  </a:cubicBezTo>
                  <a:cubicBezTo>
                    <a:pt x="1023160" y="577806"/>
                    <a:pt x="1021261" y="578364"/>
                    <a:pt x="1019488" y="578674"/>
                  </a:cubicBezTo>
                  <a:cubicBezTo>
                    <a:pt x="1017524" y="579111"/>
                    <a:pt x="1015625" y="580099"/>
                    <a:pt x="1013852" y="580852"/>
                  </a:cubicBezTo>
                  <a:cubicBezTo>
                    <a:pt x="1009736" y="582841"/>
                    <a:pt x="1006379" y="586007"/>
                    <a:pt x="1003087" y="589116"/>
                  </a:cubicBezTo>
                  <a:cubicBezTo>
                    <a:pt x="1000617" y="591516"/>
                    <a:pt x="998590" y="594258"/>
                    <a:pt x="996564" y="597007"/>
                  </a:cubicBezTo>
                  <a:cubicBezTo>
                    <a:pt x="993462" y="600945"/>
                    <a:pt x="990802" y="605112"/>
                    <a:pt x="988395" y="609481"/>
                  </a:cubicBezTo>
                  <a:cubicBezTo>
                    <a:pt x="987319" y="611444"/>
                    <a:pt x="986496" y="613933"/>
                    <a:pt x="985673" y="616048"/>
                  </a:cubicBezTo>
                  <a:cubicBezTo>
                    <a:pt x="985292" y="616954"/>
                    <a:pt x="985039" y="617935"/>
                    <a:pt x="984659" y="618841"/>
                  </a:cubicBezTo>
                  <a:cubicBezTo>
                    <a:pt x="983836" y="620892"/>
                    <a:pt x="983076" y="622938"/>
                    <a:pt x="982380" y="624970"/>
                  </a:cubicBezTo>
                  <a:cubicBezTo>
                    <a:pt x="981176" y="628574"/>
                    <a:pt x="979973" y="632247"/>
                    <a:pt x="978960" y="635907"/>
                  </a:cubicBezTo>
                  <a:cubicBezTo>
                    <a:pt x="977694" y="640631"/>
                    <a:pt x="977060" y="645538"/>
                    <a:pt x="976554" y="650490"/>
                  </a:cubicBezTo>
                  <a:cubicBezTo>
                    <a:pt x="976427" y="652251"/>
                    <a:pt x="976237" y="653992"/>
                    <a:pt x="976047" y="655778"/>
                  </a:cubicBezTo>
                  <a:cubicBezTo>
                    <a:pt x="974591" y="656113"/>
                    <a:pt x="973008" y="656481"/>
                    <a:pt x="971551" y="656753"/>
                  </a:cubicBezTo>
                  <a:cubicBezTo>
                    <a:pt x="967752" y="657266"/>
                    <a:pt x="963952" y="657519"/>
                    <a:pt x="960090" y="657519"/>
                  </a:cubicBezTo>
                  <a:cubicBezTo>
                    <a:pt x="958506" y="657519"/>
                    <a:pt x="956987" y="657475"/>
                    <a:pt x="955340" y="657393"/>
                  </a:cubicBezTo>
                  <a:cubicBezTo>
                    <a:pt x="948944" y="656481"/>
                    <a:pt x="942802" y="654847"/>
                    <a:pt x="936722" y="652732"/>
                  </a:cubicBezTo>
                  <a:cubicBezTo>
                    <a:pt x="932733" y="650971"/>
                    <a:pt x="929060" y="648920"/>
                    <a:pt x="925325" y="646621"/>
                  </a:cubicBezTo>
                  <a:cubicBezTo>
                    <a:pt x="924311" y="645899"/>
                    <a:pt x="923298" y="645215"/>
                    <a:pt x="922285" y="644506"/>
                  </a:cubicBezTo>
                  <a:lnTo>
                    <a:pt x="922285" y="644506"/>
                  </a:lnTo>
                  <a:cubicBezTo>
                    <a:pt x="922791" y="644861"/>
                    <a:pt x="923172" y="645133"/>
                    <a:pt x="923741" y="645481"/>
                  </a:cubicBezTo>
                  <a:cubicBezTo>
                    <a:pt x="917536" y="640554"/>
                    <a:pt x="911583" y="635393"/>
                    <a:pt x="906391" y="629574"/>
                  </a:cubicBezTo>
                  <a:cubicBezTo>
                    <a:pt x="902907" y="625186"/>
                    <a:pt x="899805" y="620538"/>
                    <a:pt x="897145" y="615611"/>
                  </a:cubicBezTo>
                  <a:cubicBezTo>
                    <a:pt x="896575" y="613996"/>
                    <a:pt x="896005" y="612299"/>
                    <a:pt x="895562" y="610533"/>
                  </a:cubicBezTo>
                  <a:cubicBezTo>
                    <a:pt x="895498" y="610121"/>
                    <a:pt x="895436" y="609601"/>
                    <a:pt x="895436" y="609133"/>
                  </a:cubicBezTo>
                  <a:cubicBezTo>
                    <a:pt x="896512" y="608069"/>
                    <a:pt x="897588" y="607075"/>
                    <a:pt x="898728" y="606017"/>
                  </a:cubicBezTo>
                  <a:cubicBezTo>
                    <a:pt x="901768" y="603136"/>
                    <a:pt x="904364" y="599825"/>
                    <a:pt x="907150" y="596595"/>
                  </a:cubicBezTo>
                  <a:cubicBezTo>
                    <a:pt x="913229" y="589464"/>
                    <a:pt x="918548" y="581783"/>
                    <a:pt x="922474" y="573330"/>
                  </a:cubicBezTo>
                  <a:cubicBezTo>
                    <a:pt x="926275" y="565503"/>
                    <a:pt x="928554" y="557049"/>
                    <a:pt x="930137" y="548658"/>
                  </a:cubicBezTo>
                  <a:cubicBezTo>
                    <a:pt x="931087" y="543814"/>
                    <a:pt x="931340" y="538799"/>
                    <a:pt x="930707" y="533935"/>
                  </a:cubicBezTo>
                  <a:cubicBezTo>
                    <a:pt x="930201" y="530288"/>
                    <a:pt x="929314" y="527742"/>
                    <a:pt x="927731" y="524431"/>
                  </a:cubicBezTo>
                  <a:cubicBezTo>
                    <a:pt x="926654" y="522081"/>
                    <a:pt x="925198" y="519219"/>
                    <a:pt x="923108" y="517591"/>
                  </a:cubicBezTo>
                  <a:cubicBezTo>
                    <a:pt x="922411" y="517028"/>
                    <a:pt x="921589" y="516471"/>
                    <a:pt x="920955" y="515907"/>
                  </a:cubicBezTo>
                  <a:cubicBezTo>
                    <a:pt x="919308" y="514362"/>
                    <a:pt x="917472" y="513304"/>
                    <a:pt x="915319" y="512659"/>
                  </a:cubicBezTo>
                  <a:cubicBezTo>
                    <a:pt x="912723" y="511519"/>
                    <a:pt x="910380" y="510835"/>
                    <a:pt x="907593" y="510486"/>
                  </a:cubicBezTo>
                  <a:cubicBezTo>
                    <a:pt x="906010" y="510271"/>
                    <a:pt x="904681" y="510151"/>
                    <a:pt x="903351" y="510151"/>
                  </a:cubicBezTo>
                  <a:cubicBezTo>
                    <a:pt x="901831" y="510151"/>
                    <a:pt x="900374" y="510316"/>
                    <a:pt x="898602" y="510670"/>
                  </a:cubicBezTo>
                  <a:cubicBezTo>
                    <a:pt x="895498" y="511392"/>
                    <a:pt x="892649" y="512722"/>
                    <a:pt x="890052" y="514564"/>
                  </a:cubicBezTo>
                  <a:cubicBezTo>
                    <a:pt x="885114" y="518022"/>
                    <a:pt x="881440" y="523101"/>
                    <a:pt x="878274" y="528179"/>
                  </a:cubicBezTo>
                  <a:cubicBezTo>
                    <a:pt x="876691" y="530908"/>
                    <a:pt x="875425" y="533872"/>
                    <a:pt x="874285" y="536893"/>
                  </a:cubicBezTo>
                  <a:cubicBezTo>
                    <a:pt x="872702" y="541123"/>
                    <a:pt x="871119" y="545492"/>
                    <a:pt x="870169" y="549855"/>
                  </a:cubicBezTo>
                  <a:cubicBezTo>
                    <a:pt x="869156" y="554091"/>
                    <a:pt x="868649" y="558309"/>
                    <a:pt x="868079" y="562539"/>
                  </a:cubicBezTo>
                  <a:cubicBezTo>
                    <a:pt x="867066" y="571367"/>
                    <a:pt x="866813" y="580314"/>
                    <a:pt x="866623" y="589116"/>
                  </a:cubicBezTo>
                  <a:cubicBezTo>
                    <a:pt x="866559" y="590440"/>
                    <a:pt x="866496" y="591788"/>
                    <a:pt x="866496" y="593112"/>
                  </a:cubicBezTo>
                  <a:cubicBezTo>
                    <a:pt x="861367" y="597007"/>
                    <a:pt x="855921" y="600242"/>
                    <a:pt x="850222" y="603060"/>
                  </a:cubicBezTo>
                  <a:cubicBezTo>
                    <a:pt x="844523" y="605460"/>
                    <a:pt x="838760" y="607303"/>
                    <a:pt x="832808" y="608570"/>
                  </a:cubicBezTo>
                  <a:cubicBezTo>
                    <a:pt x="829705" y="608899"/>
                    <a:pt x="826665" y="609045"/>
                    <a:pt x="823562" y="609045"/>
                  </a:cubicBezTo>
                  <a:cubicBezTo>
                    <a:pt x="818939" y="609045"/>
                    <a:pt x="814253" y="608734"/>
                    <a:pt x="809631" y="608335"/>
                  </a:cubicBezTo>
                  <a:cubicBezTo>
                    <a:pt x="804501" y="607569"/>
                    <a:pt x="799563" y="606372"/>
                    <a:pt x="794623" y="604821"/>
                  </a:cubicBezTo>
                  <a:cubicBezTo>
                    <a:pt x="792534" y="604194"/>
                    <a:pt x="790443" y="603497"/>
                    <a:pt x="788417" y="602706"/>
                  </a:cubicBezTo>
                  <a:cubicBezTo>
                    <a:pt x="784111" y="600825"/>
                    <a:pt x="780058" y="598545"/>
                    <a:pt x="776132" y="595949"/>
                  </a:cubicBezTo>
                  <a:cubicBezTo>
                    <a:pt x="773093" y="593695"/>
                    <a:pt x="770180" y="591294"/>
                    <a:pt x="767330" y="588768"/>
                  </a:cubicBezTo>
                  <a:cubicBezTo>
                    <a:pt x="764861" y="586564"/>
                    <a:pt x="762581" y="584107"/>
                    <a:pt x="760364" y="581581"/>
                  </a:cubicBezTo>
                  <a:cubicBezTo>
                    <a:pt x="758845" y="579529"/>
                    <a:pt x="757325" y="577414"/>
                    <a:pt x="755932" y="575235"/>
                  </a:cubicBezTo>
                  <a:cubicBezTo>
                    <a:pt x="760048" y="569606"/>
                    <a:pt x="763911" y="563825"/>
                    <a:pt x="767774" y="558030"/>
                  </a:cubicBezTo>
                  <a:cubicBezTo>
                    <a:pt x="772650" y="550919"/>
                    <a:pt x="775943" y="543168"/>
                    <a:pt x="778096" y="534923"/>
                  </a:cubicBezTo>
                  <a:cubicBezTo>
                    <a:pt x="779298" y="530472"/>
                    <a:pt x="780312" y="525975"/>
                    <a:pt x="781072" y="521467"/>
                  </a:cubicBezTo>
                  <a:cubicBezTo>
                    <a:pt x="781768" y="517857"/>
                    <a:pt x="782022" y="514147"/>
                    <a:pt x="781768" y="510544"/>
                  </a:cubicBezTo>
                  <a:cubicBezTo>
                    <a:pt x="781515" y="507440"/>
                    <a:pt x="780755" y="504623"/>
                    <a:pt x="779425" y="501887"/>
                  </a:cubicBezTo>
                  <a:cubicBezTo>
                    <a:pt x="778286" y="499069"/>
                    <a:pt x="776892" y="496232"/>
                    <a:pt x="774486" y="494187"/>
                  </a:cubicBezTo>
                  <a:cubicBezTo>
                    <a:pt x="770940" y="491096"/>
                    <a:pt x="767204" y="488842"/>
                    <a:pt x="762455" y="488013"/>
                  </a:cubicBezTo>
                  <a:cubicBezTo>
                    <a:pt x="761124" y="487722"/>
                    <a:pt x="759731" y="487595"/>
                    <a:pt x="758338" y="487595"/>
                  </a:cubicBezTo>
                  <a:cubicBezTo>
                    <a:pt x="757642" y="487595"/>
                    <a:pt x="756819" y="487639"/>
                    <a:pt x="756122" y="487722"/>
                  </a:cubicBezTo>
                  <a:cubicBezTo>
                    <a:pt x="752512" y="488070"/>
                    <a:pt x="749979" y="489045"/>
                    <a:pt x="746813" y="490539"/>
                  </a:cubicBezTo>
                  <a:cubicBezTo>
                    <a:pt x="743837" y="491939"/>
                    <a:pt x="741304" y="494263"/>
                    <a:pt x="738897" y="496523"/>
                  </a:cubicBezTo>
                  <a:cubicBezTo>
                    <a:pt x="736745" y="498404"/>
                    <a:pt x="734971" y="500810"/>
                    <a:pt x="733388" y="503153"/>
                  </a:cubicBezTo>
                  <a:cubicBezTo>
                    <a:pt x="728892" y="510050"/>
                    <a:pt x="726296" y="518212"/>
                    <a:pt x="724966" y="526248"/>
                  </a:cubicBezTo>
                  <a:cubicBezTo>
                    <a:pt x="724080" y="531390"/>
                    <a:pt x="723700" y="536690"/>
                    <a:pt x="723193" y="541826"/>
                  </a:cubicBezTo>
                  <a:cubicBezTo>
                    <a:pt x="722940" y="545638"/>
                    <a:pt x="722940" y="549577"/>
                    <a:pt x="723130" y="553325"/>
                  </a:cubicBezTo>
                  <a:cubicBezTo>
                    <a:pt x="723256" y="555225"/>
                    <a:pt x="723510" y="557112"/>
                    <a:pt x="723700" y="559018"/>
                  </a:cubicBezTo>
                  <a:cubicBezTo>
                    <a:pt x="723826" y="559949"/>
                    <a:pt x="724016" y="560861"/>
                    <a:pt x="724080" y="561773"/>
                  </a:cubicBezTo>
                  <a:cubicBezTo>
                    <a:pt x="724397" y="563622"/>
                    <a:pt x="724586" y="565560"/>
                    <a:pt x="724966" y="567402"/>
                  </a:cubicBezTo>
                  <a:cubicBezTo>
                    <a:pt x="722117" y="571075"/>
                    <a:pt x="719077" y="574507"/>
                    <a:pt x="715911" y="577990"/>
                  </a:cubicBezTo>
                  <a:cubicBezTo>
                    <a:pt x="711161" y="583062"/>
                    <a:pt x="706096" y="587767"/>
                    <a:pt x="700839" y="592200"/>
                  </a:cubicBezTo>
                  <a:cubicBezTo>
                    <a:pt x="692544" y="598976"/>
                    <a:pt x="683869" y="605378"/>
                    <a:pt x="674307" y="610330"/>
                  </a:cubicBezTo>
                  <a:cubicBezTo>
                    <a:pt x="669811" y="612648"/>
                    <a:pt x="665378" y="614972"/>
                    <a:pt x="660946" y="617226"/>
                  </a:cubicBezTo>
                  <a:cubicBezTo>
                    <a:pt x="655056" y="619841"/>
                    <a:pt x="649231" y="622444"/>
                    <a:pt x="643088" y="624622"/>
                  </a:cubicBezTo>
                  <a:cubicBezTo>
                    <a:pt x="639162" y="626028"/>
                    <a:pt x="635236" y="627377"/>
                    <a:pt x="631246" y="628789"/>
                  </a:cubicBezTo>
                  <a:cubicBezTo>
                    <a:pt x="626117" y="630606"/>
                    <a:pt x="620798" y="631955"/>
                    <a:pt x="615478" y="633279"/>
                  </a:cubicBezTo>
                  <a:cubicBezTo>
                    <a:pt x="610792" y="634482"/>
                    <a:pt x="606043" y="635476"/>
                    <a:pt x="601294" y="636325"/>
                  </a:cubicBezTo>
                  <a:cubicBezTo>
                    <a:pt x="592365" y="637648"/>
                    <a:pt x="583247" y="638275"/>
                    <a:pt x="574191" y="638275"/>
                  </a:cubicBezTo>
                  <a:cubicBezTo>
                    <a:pt x="568745" y="638275"/>
                    <a:pt x="563236" y="638041"/>
                    <a:pt x="557727" y="637610"/>
                  </a:cubicBezTo>
                  <a:cubicBezTo>
                    <a:pt x="550761" y="636825"/>
                    <a:pt x="543922" y="635831"/>
                    <a:pt x="537083" y="634482"/>
                  </a:cubicBezTo>
                  <a:cubicBezTo>
                    <a:pt x="529927" y="633089"/>
                    <a:pt x="523025" y="630834"/>
                    <a:pt x="516250" y="628371"/>
                  </a:cubicBezTo>
                  <a:cubicBezTo>
                    <a:pt x="509410" y="625680"/>
                    <a:pt x="502951" y="622716"/>
                    <a:pt x="496492" y="619335"/>
                  </a:cubicBezTo>
                  <a:cubicBezTo>
                    <a:pt x="491046" y="616517"/>
                    <a:pt x="485917" y="613148"/>
                    <a:pt x="480851" y="609684"/>
                  </a:cubicBezTo>
                  <a:cubicBezTo>
                    <a:pt x="472746" y="603554"/>
                    <a:pt x="465337" y="596658"/>
                    <a:pt x="458687" y="589059"/>
                  </a:cubicBezTo>
                  <a:cubicBezTo>
                    <a:pt x="454001" y="583335"/>
                    <a:pt x="450075" y="577351"/>
                    <a:pt x="446719" y="570803"/>
                  </a:cubicBezTo>
                  <a:cubicBezTo>
                    <a:pt x="444503" y="565560"/>
                    <a:pt x="442856" y="560221"/>
                    <a:pt x="441336" y="554649"/>
                  </a:cubicBezTo>
                  <a:cubicBezTo>
                    <a:pt x="439880" y="549159"/>
                    <a:pt x="434434" y="545714"/>
                    <a:pt x="428925" y="545714"/>
                  </a:cubicBezTo>
                  <a:cubicBezTo>
                    <a:pt x="427659" y="545714"/>
                    <a:pt x="426392" y="545885"/>
                    <a:pt x="425189" y="546277"/>
                  </a:cubicBezTo>
                  <a:cubicBezTo>
                    <a:pt x="418223" y="548386"/>
                    <a:pt x="414867" y="555580"/>
                    <a:pt x="416640" y="562330"/>
                  </a:cubicBezTo>
                  <a:cubicBezTo>
                    <a:pt x="417843" y="566763"/>
                    <a:pt x="419110" y="571221"/>
                    <a:pt x="420756" y="575590"/>
                  </a:cubicBezTo>
                  <a:cubicBezTo>
                    <a:pt x="422593" y="580517"/>
                    <a:pt x="425062" y="585310"/>
                    <a:pt x="427659" y="589965"/>
                  </a:cubicBezTo>
                  <a:cubicBezTo>
                    <a:pt x="430508" y="595100"/>
                    <a:pt x="434054" y="599888"/>
                    <a:pt x="437727" y="604466"/>
                  </a:cubicBezTo>
                  <a:cubicBezTo>
                    <a:pt x="438551" y="605663"/>
                    <a:pt x="439563" y="606866"/>
                    <a:pt x="440640" y="608069"/>
                  </a:cubicBezTo>
                  <a:cubicBezTo>
                    <a:pt x="440260" y="608861"/>
                    <a:pt x="440007" y="609601"/>
                    <a:pt x="439817" y="610456"/>
                  </a:cubicBezTo>
                  <a:cubicBezTo>
                    <a:pt x="438930" y="613996"/>
                    <a:pt x="439563" y="617790"/>
                    <a:pt x="441463" y="620892"/>
                  </a:cubicBezTo>
                  <a:cubicBezTo>
                    <a:pt x="442287" y="621741"/>
                    <a:pt x="443046" y="622646"/>
                    <a:pt x="443743" y="623565"/>
                  </a:cubicBezTo>
                  <a:cubicBezTo>
                    <a:pt x="443996" y="623793"/>
                    <a:pt x="444187" y="623919"/>
                    <a:pt x="444376" y="624141"/>
                  </a:cubicBezTo>
                  <a:cubicBezTo>
                    <a:pt x="445643" y="625756"/>
                    <a:pt x="446719" y="627459"/>
                    <a:pt x="447669" y="629137"/>
                  </a:cubicBezTo>
                  <a:cubicBezTo>
                    <a:pt x="451975" y="638997"/>
                    <a:pt x="455394" y="649154"/>
                    <a:pt x="457548" y="659716"/>
                  </a:cubicBezTo>
                  <a:cubicBezTo>
                    <a:pt x="459004" y="670013"/>
                    <a:pt x="459447" y="680360"/>
                    <a:pt x="459954" y="690726"/>
                  </a:cubicBezTo>
                  <a:cubicBezTo>
                    <a:pt x="460461" y="701074"/>
                    <a:pt x="460587" y="711503"/>
                    <a:pt x="459891" y="721876"/>
                  </a:cubicBezTo>
                  <a:cubicBezTo>
                    <a:pt x="459574" y="723636"/>
                    <a:pt x="459258" y="725460"/>
                    <a:pt x="458941" y="727303"/>
                  </a:cubicBezTo>
                  <a:cubicBezTo>
                    <a:pt x="455205" y="720679"/>
                    <a:pt x="451215" y="714258"/>
                    <a:pt x="446530" y="708267"/>
                  </a:cubicBezTo>
                  <a:cubicBezTo>
                    <a:pt x="443679" y="704601"/>
                    <a:pt x="440830" y="701017"/>
                    <a:pt x="437727" y="697641"/>
                  </a:cubicBezTo>
                  <a:cubicBezTo>
                    <a:pt x="434054" y="693684"/>
                    <a:pt x="430128" y="690365"/>
                    <a:pt x="425569" y="687408"/>
                  </a:cubicBezTo>
                  <a:cubicBezTo>
                    <a:pt x="423479" y="686066"/>
                    <a:pt x="420629" y="685021"/>
                    <a:pt x="418286" y="684236"/>
                  </a:cubicBezTo>
                  <a:cubicBezTo>
                    <a:pt x="415817" y="683393"/>
                    <a:pt x="413664" y="682912"/>
                    <a:pt x="410941" y="682741"/>
                  </a:cubicBezTo>
                  <a:cubicBezTo>
                    <a:pt x="410561" y="682741"/>
                    <a:pt x="410181" y="682729"/>
                    <a:pt x="409865" y="682729"/>
                  </a:cubicBezTo>
                  <a:cubicBezTo>
                    <a:pt x="405242" y="682729"/>
                    <a:pt x="400746" y="683868"/>
                    <a:pt x="396693" y="686066"/>
                  </a:cubicBezTo>
                  <a:cubicBezTo>
                    <a:pt x="393147" y="688054"/>
                    <a:pt x="390044" y="690783"/>
                    <a:pt x="387384" y="693968"/>
                  </a:cubicBezTo>
                  <a:cubicBezTo>
                    <a:pt x="386371" y="695235"/>
                    <a:pt x="385421" y="696711"/>
                    <a:pt x="384471" y="698053"/>
                  </a:cubicBezTo>
                  <a:cubicBezTo>
                    <a:pt x="382635" y="700605"/>
                    <a:pt x="381685" y="703626"/>
                    <a:pt x="380609" y="706507"/>
                  </a:cubicBezTo>
                  <a:cubicBezTo>
                    <a:pt x="379912" y="708350"/>
                    <a:pt x="379532" y="710237"/>
                    <a:pt x="379089" y="712143"/>
                  </a:cubicBezTo>
                  <a:cubicBezTo>
                    <a:pt x="378139" y="716455"/>
                    <a:pt x="377506" y="720799"/>
                    <a:pt x="377885" y="725188"/>
                  </a:cubicBezTo>
                  <a:cubicBezTo>
                    <a:pt x="378519" y="730621"/>
                    <a:pt x="380102" y="735877"/>
                    <a:pt x="382192" y="740955"/>
                  </a:cubicBezTo>
                  <a:cubicBezTo>
                    <a:pt x="385612" y="749346"/>
                    <a:pt x="391500" y="756533"/>
                    <a:pt x="398276" y="762517"/>
                  </a:cubicBezTo>
                  <a:cubicBezTo>
                    <a:pt x="401506" y="765278"/>
                    <a:pt x="405115" y="767735"/>
                    <a:pt x="408914" y="769793"/>
                  </a:cubicBezTo>
                  <a:cubicBezTo>
                    <a:pt x="412588" y="771756"/>
                    <a:pt x="416830" y="773105"/>
                    <a:pt x="421010" y="774080"/>
                  </a:cubicBezTo>
                  <a:cubicBezTo>
                    <a:pt x="424366" y="774846"/>
                    <a:pt x="427975" y="775340"/>
                    <a:pt x="431458" y="775486"/>
                  </a:cubicBezTo>
                  <a:cubicBezTo>
                    <a:pt x="432598" y="775575"/>
                    <a:pt x="433675" y="775594"/>
                    <a:pt x="434751" y="775594"/>
                  </a:cubicBezTo>
                  <a:cubicBezTo>
                    <a:pt x="439753" y="775594"/>
                    <a:pt x="444693" y="774923"/>
                    <a:pt x="449379" y="773314"/>
                  </a:cubicBezTo>
                  <a:cubicBezTo>
                    <a:pt x="449632" y="773225"/>
                    <a:pt x="450012" y="773105"/>
                    <a:pt x="450329" y="772960"/>
                  </a:cubicBezTo>
                  <a:lnTo>
                    <a:pt x="450329" y="773023"/>
                  </a:lnTo>
                  <a:cubicBezTo>
                    <a:pt x="450645" y="775068"/>
                    <a:pt x="450899" y="777044"/>
                    <a:pt x="451215" y="779007"/>
                  </a:cubicBezTo>
                  <a:cubicBezTo>
                    <a:pt x="452039" y="785225"/>
                    <a:pt x="452165" y="791336"/>
                    <a:pt x="451595" y="797542"/>
                  </a:cubicBezTo>
                  <a:cubicBezTo>
                    <a:pt x="450899" y="804178"/>
                    <a:pt x="449949" y="810790"/>
                    <a:pt x="448809" y="817413"/>
                  </a:cubicBezTo>
                  <a:cubicBezTo>
                    <a:pt x="447542" y="824892"/>
                    <a:pt x="445959" y="832345"/>
                    <a:pt x="443490" y="839475"/>
                  </a:cubicBezTo>
                  <a:cubicBezTo>
                    <a:pt x="440767" y="845960"/>
                    <a:pt x="437854" y="852292"/>
                    <a:pt x="434117" y="858302"/>
                  </a:cubicBezTo>
                  <a:cubicBezTo>
                    <a:pt x="431774" y="862095"/>
                    <a:pt x="429368" y="865907"/>
                    <a:pt x="426962" y="869719"/>
                  </a:cubicBezTo>
                  <a:cubicBezTo>
                    <a:pt x="426519" y="867876"/>
                    <a:pt x="426265" y="866046"/>
                    <a:pt x="425822" y="864204"/>
                  </a:cubicBezTo>
                  <a:cubicBezTo>
                    <a:pt x="424239" y="856522"/>
                    <a:pt x="421706" y="849006"/>
                    <a:pt x="418160" y="841945"/>
                  </a:cubicBezTo>
                  <a:cubicBezTo>
                    <a:pt x="416450" y="838620"/>
                    <a:pt x="414677" y="835543"/>
                    <a:pt x="412777" y="832288"/>
                  </a:cubicBezTo>
                  <a:cubicBezTo>
                    <a:pt x="410307" y="828184"/>
                    <a:pt x="407015" y="824309"/>
                    <a:pt x="403786" y="820725"/>
                  </a:cubicBezTo>
                  <a:cubicBezTo>
                    <a:pt x="401443" y="818198"/>
                    <a:pt x="399226" y="815652"/>
                    <a:pt x="396693" y="813272"/>
                  </a:cubicBezTo>
                  <a:cubicBezTo>
                    <a:pt x="390234" y="806996"/>
                    <a:pt x="381938" y="803887"/>
                    <a:pt x="373580" y="800797"/>
                  </a:cubicBezTo>
                  <a:cubicBezTo>
                    <a:pt x="371870" y="800157"/>
                    <a:pt x="369970" y="799720"/>
                    <a:pt x="368134" y="799309"/>
                  </a:cubicBezTo>
                  <a:cubicBezTo>
                    <a:pt x="365854" y="798808"/>
                    <a:pt x="363385" y="798517"/>
                    <a:pt x="361168" y="798397"/>
                  </a:cubicBezTo>
                  <a:cubicBezTo>
                    <a:pt x="360788" y="798378"/>
                    <a:pt x="360408" y="798378"/>
                    <a:pt x="360028" y="798378"/>
                  </a:cubicBezTo>
                  <a:cubicBezTo>
                    <a:pt x="356925" y="798378"/>
                    <a:pt x="353823" y="798891"/>
                    <a:pt x="350720" y="799600"/>
                  </a:cubicBezTo>
                  <a:cubicBezTo>
                    <a:pt x="350087" y="799809"/>
                    <a:pt x="349389" y="800094"/>
                    <a:pt x="348693" y="800284"/>
                  </a:cubicBezTo>
                  <a:cubicBezTo>
                    <a:pt x="347047" y="801069"/>
                    <a:pt x="345400" y="801835"/>
                    <a:pt x="343628" y="802620"/>
                  </a:cubicBezTo>
                  <a:cubicBezTo>
                    <a:pt x="341474" y="803830"/>
                    <a:pt x="339385" y="805356"/>
                    <a:pt x="337611" y="807142"/>
                  </a:cubicBezTo>
                  <a:cubicBezTo>
                    <a:pt x="336092" y="808548"/>
                    <a:pt x="334635" y="810017"/>
                    <a:pt x="333306" y="811632"/>
                  </a:cubicBezTo>
                  <a:cubicBezTo>
                    <a:pt x="328556" y="817413"/>
                    <a:pt x="325200" y="823689"/>
                    <a:pt x="323427" y="830876"/>
                  </a:cubicBezTo>
                  <a:cubicBezTo>
                    <a:pt x="322034" y="836455"/>
                    <a:pt x="321780" y="842293"/>
                    <a:pt x="321274" y="847929"/>
                  </a:cubicBezTo>
                  <a:cubicBezTo>
                    <a:pt x="320768" y="855180"/>
                    <a:pt x="322351" y="862095"/>
                    <a:pt x="324757" y="868934"/>
                  </a:cubicBezTo>
                  <a:cubicBezTo>
                    <a:pt x="327416" y="876615"/>
                    <a:pt x="331342" y="883866"/>
                    <a:pt x="335458" y="890768"/>
                  </a:cubicBezTo>
                  <a:cubicBezTo>
                    <a:pt x="338561" y="895986"/>
                    <a:pt x="342994" y="900355"/>
                    <a:pt x="347300" y="904642"/>
                  </a:cubicBezTo>
                  <a:cubicBezTo>
                    <a:pt x="350847" y="908245"/>
                    <a:pt x="355089" y="911209"/>
                    <a:pt x="359459" y="913881"/>
                  </a:cubicBezTo>
                  <a:cubicBezTo>
                    <a:pt x="361294" y="915015"/>
                    <a:pt x="363448" y="915788"/>
                    <a:pt x="365474" y="916490"/>
                  </a:cubicBezTo>
                  <a:cubicBezTo>
                    <a:pt x="367121" y="917073"/>
                    <a:pt x="368640" y="917630"/>
                    <a:pt x="370414" y="918048"/>
                  </a:cubicBezTo>
                  <a:cubicBezTo>
                    <a:pt x="372313" y="918542"/>
                    <a:pt x="374276" y="919023"/>
                    <a:pt x="376302" y="919448"/>
                  </a:cubicBezTo>
                  <a:cubicBezTo>
                    <a:pt x="380799" y="920366"/>
                    <a:pt x="385485" y="920777"/>
                    <a:pt x="390107" y="920942"/>
                  </a:cubicBezTo>
                  <a:cubicBezTo>
                    <a:pt x="390361" y="920942"/>
                    <a:pt x="390677" y="920942"/>
                    <a:pt x="390994" y="920942"/>
                  </a:cubicBezTo>
                  <a:cubicBezTo>
                    <a:pt x="397136" y="920942"/>
                    <a:pt x="403089" y="918770"/>
                    <a:pt x="408724" y="916136"/>
                  </a:cubicBezTo>
                  <a:cubicBezTo>
                    <a:pt x="408978" y="918833"/>
                    <a:pt x="409105" y="921569"/>
                    <a:pt x="409295" y="924254"/>
                  </a:cubicBezTo>
                  <a:cubicBezTo>
                    <a:pt x="409548" y="929959"/>
                    <a:pt x="409611" y="935506"/>
                    <a:pt x="409548" y="941225"/>
                  </a:cubicBezTo>
                  <a:cubicBezTo>
                    <a:pt x="409548" y="945942"/>
                    <a:pt x="409105" y="950673"/>
                    <a:pt x="408662" y="955397"/>
                  </a:cubicBezTo>
                  <a:cubicBezTo>
                    <a:pt x="407395" y="967637"/>
                    <a:pt x="405938" y="979833"/>
                    <a:pt x="404292" y="992099"/>
                  </a:cubicBezTo>
                  <a:cubicBezTo>
                    <a:pt x="402645" y="1004486"/>
                    <a:pt x="400999" y="1017043"/>
                    <a:pt x="398276" y="1029246"/>
                  </a:cubicBezTo>
                  <a:cubicBezTo>
                    <a:pt x="396883" y="1035787"/>
                    <a:pt x="395363" y="1042354"/>
                    <a:pt x="393653" y="1048876"/>
                  </a:cubicBezTo>
                  <a:cubicBezTo>
                    <a:pt x="391817" y="1055734"/>
                    <a:pt x="389854" y="1062510"/>
                    <a:pt x="387891" y="1069267"/>
                  </a:cubicBezTo>
                  <a:cubicBezTo>
                    <a:pt x="384471" y="1081032"/>
                    <a:pt x="380672" y="1092652"/>
                    <a:pt x="376619" y="1104209"/>
                  </a:cubicBezTo>
                  <a:cubicBezTo>
                    <a:pt x="375669" y="1106545"/>
                    <a:pt x="374719" y="1108781"/>
                    <a:pt x="373516" y="1110984"/>
                  </a:cubicBezTo>
                  <a:cubicBezTo>
                    <a:pt x="372123" y="1113923"/>
                    <a:pt x="370477" y="1116823"/>
                    <a:pt x="368894" y="1119641"/>
                  </a:cubicBezTo>
                  <a:cubicBezTo>
                    <a:pt x="367057" y="1122744"/>
                    <a:pt x="365284" y="1125771"/>
                    <a:pt x="363385" y="1128798"/>
                  </a:cubicBezTo>
                  <a:cubicBezTo>
                    <a:pt x="361611" y="1131761"/>
                    <a:pt x="359585" y="1134579"/>
                    <a:pt x="357685" y="1137479"/>
                  </a:cubicBezTo>
                  <a:cubicBezTo>
                    <a:pt x="356609" y="1138803"/>
                    <a:pt x="355596" y="1140215"/>
                    <a:pt x="354646" y="1141551"/>
                  </a:cubicBezTo>
                  <a:cubicBezTo>
                    <a:pt x="351606" y="1145781"/>
                    <a:pt x="348123" y="1149511"/>
                    <a:pt x="344197" y="1152968"/>
                  </a:cubicBezTo>
                  <a:cubicBezTo>
                    <a:pt x="338751" y="1157281"/>
                    <a:pt x="333115" y="1161359"/>
                    <a:pt x="326973" y="1164589"/>
                  </a:cubicBezTo>
                  <a:lnTo>
                    <a:pt x="326846" y="1164589"/>
                  </a:lnTo>
                  <a:cubicBezTo>
                    <a:pt x="328303" y="1162353"/>
                    <a:pt x="329632" y="1160017"/>
                    <a:pt x="330836" y="1157629"/>
                  </a:cubicBezTo>
                  <a:cubicBezTo>
                    <a:pt x="334002" y="1151417"/>
                    <a:pt x="336345" y="1144730"/>
                    <a:pt x="338751" y="1138182"/>
                  </a:cubicBezTo>
                  <a:lnTo>
                    <a:pt x="338751" y="1138182"/>
                  </a:lnTo>
                  <a:cubicBezTo>
                    <a:pt x="338751" y="1138265"/>
                    <a:pt x="338688" y="1138328"/>
                    <a:pt x="338688" y="1138410"/>
                  </a:cubicBezTo>
                  <a:lnTo>
                    <a:pt x="338688" y="1138410"/>
                  </a:lnTo>
                  <a:cubicBezTo>
                    <a:pt x="339954" y="1134927"/>
                    <a:pt x="341221" y="1131407"/>
                    <a:pt x="342424" y="1127822"/>
                  </a:cubicBezTo>
                  <a:cubicBezTo>
                    <a:pt x="343564" y="1124017"/>
                    <a:pt x="344387" y="1119996"/>
                    <a:pt x="345274" y="1116038"/>
                  </a:cubicBezTo>
                  <a:cubicBezTo>
                    <a:pt x="346097" y="1111624"/>
                    <a:pt x="346540" y="1107109"/>
                    <a:pt x="346983" y="1102594"/>
                  </a:cubicBezTo>
                  <a:cubicBezTo>
                    <a:pt x="347490" y="1097933"/>
                    <a:pt x="346223" y="1093089"/>
                    <a:pt x="345400" y="1088631"/>
                  </a:cubicBezTo>
                  <a:cubicBezTo>
                    <a:pt x="345020" y="1086599"/>
                    <a:pt x="344514" y="1084635"/>
                    <a:pt x="343944" y="1082647"/>
                  </a:cubicBezTo>
                  <a:cubicBezTo>
                    <a:pt x="342487" y="1076802"/>
                    <a:pt x="339954" y="1071293"/>
                    <a:pt x="337168" y="1065942"/>
                  </a:cubicBezTo>
                  <a:cubicBezTo>
                    <a:pt x="335332" y="1062510"/>
                    <a:pt x="333432" y="1058906"/>
                    <a:pt x="330963" y="1055880"/>
                  </a:cubicBezTo>
                  <a:cubicBezTo>
                    <a:pt x="329380" y="1053955"/>
                    <a:pt x="327923" y="1052131"/>
                    <a:pt x="326150" y="1050371"/>
                  </a:cubicBezTo>
                  <a:cubicBezTo>
                    <a:pt x="323427" y="1047489"/>
                    <a:pt x="319818" y="1045172"/>
                    <a:pt x="316144" y="1043386"/>
                  </a:cubicBezTo>
                  <a:cubicBezTo>
                    <a:pt x="313612" y="1042208"/>
                    <a:pt x="310762" y="1041359"/>
                    <a:pt x="307976" y="1040593"/>
                  </a:cubicBezTo>
                  <a:cubicBezTo>
                    <a:pt x="305443" y="1039865"/>
                    <a:pt x="302719" y="1039808"/>
                    <a:pt x="300124" y="1039580"/>
                  </a:cubicBezTo>
                  <a:cubicBezTo>
                    <a:pt x="299174" y="1039682"/>
                    <a:pt x="298350" y="1039808"/>
                    <a:pt x="297400" y="1039865"/>
                  </a:cubicBezTo>
                  <a:cubicBezTo>
                    <a:pt x="295691" y="1040099"/>
                    <a:pt x="293917" y="1040429"/>
                    <a:pt x="292145" y="1040942"/>
                  </a:cubicBezTo>
                  <a:cubicBezTo>
                    <a:pt x="290562" y="1041714"/>
                    <a:pt x="289042" y="1042411"/>
                    <a:pt x="287459" y="1043120"/>
                  </a:cubicBezTo>
                  <a:cubicBezTo>
                    <a:pt x="285812" y="1044241"/>
                    <a:pt x="284293" y="1045444"/>
                    <a:pt x="282773" y="1046767"/>
                  </a:cubicBezTo>
                  <a:cubicBezTo>
                    <a:pt x="275047" y="1053771"/>
                    <a:pt x="269158" y="1062573"/>
                    <a:pt x="263459" y="1071172"/>
                  </a:cubicBezTo>
                  <a:cubicBezTo>
                    <a:pt x="260102" y="1076371"/>
                    <a:pt x="256493" y="1081589"/>
                    <a:pt x="253517" y="1087016"/>
                  </a:cubicBezTo>
                  <a:cubicBezTo>
                    <a:pt x="250984" y="1091671"/>
                    <a:pt x="249274" y="1096869"/>
                    <a:pt x="247754" y="1101948"/>
                  </a:cubicBezTo>
                  <a:cubicBezTo>
                    <a:pt x="247247" y="1103652"/>
                    <a:pt x="246741" y="1105349"/>
                    <a:pt x="246361" y="1107027"/>
                  </a:cubicBezTo>
                  <a:cubicBezTo>
                    <a:pt x="245854" y="1109142"/>
                    <a:pt x="245538" y="1111187"/>
                    <a:pt x="245221" y="1113302"/>
                  </a:cubicBezTo>
                  <a:cubicBezTo>
                    <a:pt x="244841" y="1116323"/>
                    <a:pt x="244715" y="1119350"/>
                    <a:pt x="244778" y="1122395"/>
                  </a:cubicBezTo>
                  <a:cubicBezTo>
                    <a:pt x="245095" y="1124656"/>
                    <a:pt x="245411" y="1126911"/>
                    <a:pt x="245791" y="1129089"/>
                  </a:cubicBezTo>
                  <a:cubicBezTo>
                    <a:pt x="246045" y="1130146"/>
                    <a:pt x="246298" y="1131198"/>
                    <a:pt x="246614" y="1132255"/>
                  </a:cubicBezTo>
                  <a:cubicBezTo>
                    <a:pt x="248830" y="1140791"/>
                    <a:pt x="253137" y="1148656"/>
                    <a:pt x="258076" y="1155932"/>
                  </a:cubicBezTo>
                  <a:cubicBezTo>
                    <a:pt x="262635" y="1162835"/>
                    <a:pt x="267448" y="1169750"/>
                    <a:pt x="273654" y="1175385"/>
                  </a:cubicBezTo>
                  <a:cubicBezTo>
                    <a:pt x="275870" y="1177355"/>
                    <a:pt x="278150" y="1179115"/>
                    <a:pt x="280556" y="1180730"/>
                  </a:cubicBezTo>
                  <a:cubicBezTo>
                    <a:pt x="277897" y="1183421"/>
                    <a:pt x="275110" y="1186030"/>
                    <a:pt x="272261" y="1188557"/>
                  </a:cubicBezTo>
                  <a:cubicBezTo>
                    <a:pt x="269664" y="1190609"/>
                    <a:pt x="267068" y="1192578"/>
                    <a:pt x="264092" y="1194136"/>
                  </a:cubicBezTo>
                  <a:cubicBezTo>
                    <a:pt x="258076" y="1196536"/>
                    <a:pt x="251680" y="1197916"/>
                    <a:pt x="245221" y="1199062"/>
                  </a:cubicBezTo>
                  <a:cubicBezTo>
                    <a:pt x="238066" y="1200094"/>
                    <a:pt x="230847" y="1200570"/>
                    <a:pt x="223627" y="1200570"/>
                  </a:cubicBezTo>
                  <a:cubicBezTo>
                    <a:pt x="218625" y="1200570"/>
                    <a:pt x="213559" y="1200341"/>
                    <a:pt x="208493" y="1199905"/>
                  </a:cubicBezTo>
                  <a:cubicBezTo>
                    <a:pt x="202097" y="1199119"/>
                    <a:pt x="196018" y="1198005"/>
                    <a:pt x="189876" y="1195953"/>
                  </a:cubicBezTo>
                  <a:cubicBezTo>
                    <a:pt x="187470" y="1195104"/>
                    <a:pt x="185063" y="1194256"/>
                    <a:pt x="182657" y="1193338"/>
                  </a:cubicBezTo>
                  <a:cubicBezTo>
                    <a:pt x="178098" y="1191464"/>
                    <a:pt x="173601" y="1189405"/>
                    <a:pt x="169296" y="1186714"/>
                  </a:cubicBezTo>
                  <a:cubicBezTo>
                    <a:pt x="168029" y="1185865"/>
                    <a:pt x="166699" y="1184954"/>
                    <a:pt x="165369" y="1183979"/>
                  </a:cubicBezTo>
                  <a:lnTo>
                    <a:pt x="165369" y="1183979"/>
                  </a:lnTo>
                  <a:cubicBezTo>
                    <a:pt x="165369" y="1183979"/>
                    <a:pt x="165369" y="1183998"/>
                    <a:pt x="165369" y="1183998"/>
                  </a:cubicBezTo>
                  <a:lnTo>
                    <a:pt x="165369" y="1183998"/>
                  </a:lnTo>
                  <a:cubicBezTo>
                    <a:pt x="162013" y="1181471"/>
                    <a:pt x="158657" y="1178881"/>
                    <a:pt x="155364" y="1176152"/>
                  </a:cubicBezTo>
                  <a:cubicBezTo>
                    <a:pt x="152388" y="1173701"/>
                    <a:pt x="149285" y="1171155"/>
                    <a:pt x="146562" y="1168401"/>
                  </a:cubicBezTo>
                  <a:cubicBezTo>
                    <a:pt x="143459" y="1165234"/>
                    <a:pt x="140293" y="1162062"/>
                    <a:pt x="137316" y="1158750"/>
                  </a:cubicBezTo>
                  <a:cubicBezTo>
                    <a:pt x="134784" y="1155850"/>
                    <a:pt x="132188" y="1152968"/>
                    <a:pt x="129718" y="1150030"/>
                  </a:cubicBezTo>
                  <a:cubicBezTo>
                    <a:pt x="124209" y="1142900"/>
                    <a:pt x="118509" y="1135656"/>
                    <a:pt x="114330" y="1127620"/>
                  </a:cubicBezTo>
                  <a:cubicBezTo>
                    <a:pt x="111227" y="1119850"/>
                    <a:pt x="109517" y="1111814"/>
                    <a:pt x="107808" y="1103709"/>
                  </a:cubicBezTo>
                  <a:cubicBezTo>
                    <a:pt x="107111" y="1099073"/>
                    <a:pt x="106414" y="1094412"/>
                    <a:pt x="106035" y="1089689"/>
                  </a:cubicBezTo>
                  <a:cubicBezTo>
                    <a:pt x="105527" y="1082793"/>
                    <a:pt x="106035" y="1075865"/>
                    <a:pt x="106478" y="1068975"/>
                  </a:cubicBezTo>
                  <a:cubicBezTo>
                    <a:pt x="107174" y="1061934"/>
                    <a:pt x="107997" y="1054886"/>
                    <a:pt x="109011" y="1047901"/>
                  </a:cubicBezTo>
                  <a:cubicBezTo>
                    <a:pt x="110847" y="1047489"/>
                    <a:pt x="112621" y="1046995"/>
                    <a:pt x="114393" y="1046495"/>
                  </a:cubicBezTo>
                  <a:cubicBezTo>
                    <a:pt x="119206" y="1045083"/>
                    <a:pt x="123828" y="1043266"/>
                    <a:pt x="128388" y="1041423"/>
                  </a:cubicBezTo>
                  <a:cubicBezTo>
                    <a:pt x="135987" y="1038396"/>
                    <a:pt x="143206" y="1034875"/>
                    <a:pt x="149855" y="1030221"/>
                  </a:cubicBezTo>
                  <a:cubicBezTo>
                    <a:pt x="153084" y="1027979"/>
                    <a:pt x="156124" y="1025301"/>
                    <a:pt x="158910" y="1022552"/>
                  </a:cubicBezTo>
                  <a:cubicBezTo>
                    <a:pt x="164736" y="1016752"/>
                    <a:pt x="168282" y="1008823"/>
                    <a:pt x="168599" y="1000490"/>
                  </a:cubicBezTo>
                  <a:cubicBezTo>
                    <a:pt x="168726" y="995475"/>
                    <a:pt x="167839" y="990694"/>
                    <a:pt x="166193" y="985963"/>
                  </a:cubicBezTo>
                  <a:cubicBezTo>
                    <a:pt x="164863" y="982240"/>
                    <a:pt x="162013" y="979131"/>
                    <a:pt x="159164" y="976458"/>
                  </a:cubicBezTo>
                  <a:cubicBezTo>
                    <a:pt x="157137" y="974641"/>
                    <a:pt x="154857" y="973147"/>
                    <a:pt x="152641" y="971677"/>
                  </a:cubicBezTo>
                  <a:cubicBezTo>
                    <a:pt x="151185" y="970683"/>
                    <a:pt x="148715" y="970183"/>
                    <a:pt x="146942" y="969765"/>
                  </a:cubicBezTo>
                  <a:cubicBezTo>
                    <a:pt x="144852" y="969271"/>
                    <a:pt x="142509" y="969271"/>
                    <a:pt x="140356" y="969125"/>
                  </a:cubicBezTo>
                  <a:cubicBezTo>
                    <a:pt x="139786" y="969081"/>
                    <a:pt x="139216" y="969069"/>
                    <a:pt x="138520" y="969069"/>
                  </a:cubicBezTo>
                  <a:cubicBezTo>
                    <a:pt x="135417" y="969069"/>
                    <a:pt x="132378" y="969645"/>
                    <a:pt x="129274" y="970183"/>
                  </a:cubicBezTo>
                  <a:cubicBezTo>
                    <a:pt x="125728" y="970766"/>
                    <a:pt x="122309" y="972653"/>
                    <a:pt x="119206" y="974350"/>
                  </a:cubicBezTo>
                  <a:cubicBezTo>
                    <a:pt x="118446" y="974989"/>
                    <a:pt x="117686" y="975616"/>
                    <a:pt x="116990" y="976167"/>
                  </a:cubicBezTo>
                  <a:cubicBezTo>
                    <a:pt x="115723" y="977161"/>
                    <a:pt x="114583" y="978143"/>
                    <a:pt x="113443" y="979276"/>
                  </a:cubicBezTo>
                  <a:cubicBezTo>
                    <a:pt x="112494" y="980188"/>
                    <a:pt x="111544" y="981246"/>
                    <a:pt x="110721" y="982240"/>
                  </a:cubicBezTo>
                  <a:cubicBezTo>
                    <a:pt x="107618" y="985552"/>
                    <a:pt x="105085" y="989199"/>
                    <a:pt x="102805" y="993012"/>
                  </a:cubicBezTo>
                  <a:cubicBezTo>
                    <a:pt x="98942" y="999223"/>
                    <a:pt x="96282" y="1006063"/>
                    <a:pt x="93813" y="1012819"/>
                  </a:cubicBezTo>
                  <a:cubicBezTo>
                    <a:pt x="92230" y="1017043"/>
                    <a:pt x="91027" y="1021349"/>
                    <a:pt x="90013" y="1025636"/>
                  </a:cubicBezTo>
                  <a:lnTo>
                    <a:pt x="89317" y="1025636"/>
                  </a:lnTo>
                  <a:cubicBezTo>
                    <a:pt x="86847" y="1025490"/>
                    <a:pt x="84441" y="1025301"/>
                    <a:pt x="82034" y="1025142"/>
                  </a:cubicBezTo>
                  <a:cubicBezTo>
                    <a:pt x="79058" y="1024731"/>
                    <a:pt x="76146" y="1024167"/>
                    <a:pt x="73296" y="1023255"/>
                  </a:cubicBezTo>
                  <a:cubicBezTo>
                    <a:pt x="69939" y="1021697"/>
                    <a:pt x="66900" y="1019791"/>
                    <a:pt x="63734" y="1017683"/>
                  </a:cubicBezTo>
                  <a:cubicBezTo>
                    <a:pt x="59617" y="1014301"/>
                    <a:pt x="55881" y="1010413"/>
                    <a:pt x="52272" y="1006328"/>
                  </a:cubicBezTo>
                  <a:cubicBezTo>
                    <a:pt x="47460" y="1000427"/>
                    <a:pt x="42900" y="994151"/>
                    <a:pt x="39417" y="987439"/>
                  </a:cubicBezTo>
                  <a:cubicBezTo>
                    <a:pt x="36884" y="981822"/>
                    <a:pt x="34858" y="975965"/>
                    <a:pt x="32958" y="970126"/>
                  </a:cubicBezTo>
                  <a:cubicBezTo>
                    <a:pt x="30995" y="964199"/>
                    <a:pt x="29412" y="958145"/>
                    <a:pt x="28019" y="951996"/>
                  </a:cubicBezTo>
                  <a:cubicBezTo>
                    <a:pt x="26689" y="940940"/>
                    <a:pt x="26689" y="929744"/>
                    <a:pt x="26499" y="918542"/>
                  </a:cubicBezTo>
                  <a:cubicBezTo>
                    <a:pt x="26246" y="906339"/>
                    <a:pt x="26246" y="894225"/>
                    <a:pt x="27069" y="882042"/>
                  </a:cubicBezTo>
                  <a:cubicBezTo>
                    <a:pt x="29349" y="862532"/>
                    <a:pt x="34162" y="843344"/>
                    <a:pt x="40874" y="824955"/>
                  </a:cubicBezTo>
                  <a:cubicBezTo>
                    <a:pt x="43090" y="819402"/>
                    <a:pt x="45560" y="813911"/>
                    <a:pt x="48156" y="808402"/>
                  </a:cubicBezTo>
                  <a:cubicBezTo>
                    <a:pt x="50942" y="802620"/>
                    <a:pt x="54046" y="796902"/>
                    <a:pt x="57022" y="791209"/>
                  </a:cubicBezTo>
                  <a:cubicBezTo>
                    <a:pt x="62784" y="780558"/>
                    <a:pt x="68546" y="770059"/>
                    <a:pt x="75512" y="760054"/>
                  </a:cubicBezTo>
                  <a:cubicBezTo>
                    <a:pt x="82288" y="751100"/>
                    <a:pt x="89317" y="742367"/>
                    <a:pt x="96979" y="733989"/>
                  </a:cubicBezTo>
                  <a:cubicBezTo>
                    <a:pt x="101222" y="729354"/>
                    <a:pt x="105844" y="724896"/>
                    <a:pt x="110467" y="720596"/>
                  </a:cubicBezTo>
                  <a:cubicBezTo>
                    <a:pt x="114266" y="717152"/>
                    <a:pt x="118003" y="713612"/>
                    <a:pt x="121866" y="710313"/>
                  </a:cubicBezTo>
                  <a:cubicBezTo>
                    <a:pt x="128198" y="705240"/>
                    <a:pt x="134784" y="700434"/>
                    <a:pt x="141559" y="695799"/>
                  </a:cubicBezTo>
                  <a:cubicBezTo>
                    <a:pt x="143016" y="694741"/>
                    <a:pt x="144535" y="693747"/>
                    <a:pt x="146055" y="692835"/>
                  </a:cubicBezTo>
                  <a:cubicBezTo>
                    <a:pt x="154351" y="694329"/>
                    <a:pt x="162963" y="695235"/>
                    <a:pt x="171385" y="695362"/>
                  </a:cubicBezTo>
                  <a:cubicBezTo>
                    <a:pt x="173475" y="695406"/>
                    <a:pt x="175565" y="695425"/>
                    <a:pt x="177717" y="695425"/>
                  </a:cubicBezTo>
                  <a:cubicBezTo>
                    <a:pt x="184367" y="695425"/>
                    <a:pt x="190889" y="695197"/>
                    <a:pt x="197538" y="694450"/>
                  </a:cubicBezTo>
                  <a:cubicBezTo>
                    <a:pt x="207733" y="693253"/>
                    <a:pt x="218625" y="691296"/>
                    <a:pt x="226097" y="683742"/>
                  </a:cubicBezTo>
                  <a:cubicBezTo>
                    <a:pt x="228250" y="681627"/>
                    <a:pt x="229771" y="678454"/>
                    <a:pt x="230277" y="675497"/>
                  </a:cubicBezTo>
                  <a:cubicBezTo>
                    <a:pt x="230656" y="673445"/>
                    <a:pt x="230467" y="671767"/>
                    <a:pt x="230023" y="669741"/>
                  </a:cubicBezTo>
                  <a:cubicBezTo>
                    <a:pt x="229707" y="668246"/>
                    <a:pt x="228947" y="666980"/>
                    <a:pt x="228377" y="665701"/>
                  </a:cubicBezTo>
                  <a:cubicBezTo>
                    <a:pt x="227744" y="664231"/>
                    <a:pt x="225907" y="662883"/>
                    <a:pt x="224641" y="661971"/>
                  </a:cubicBezTo>
                  <a:cubicBezTo>
                    <a:pt x="222615" y="660502"/>
                    <a:pt x="220778" y="659583"/>
                    <a:pt x="218372" y="658596"/>
                  </a:cubicBezTo>
                  <a:cubicBezTo>
                    <a:pt x="214889" y="657247"/>
                    <a:pt x="211216" y="656690"/>
                    <a:pt x="207544" y="656113"/>
                  </a:cubicBezTo>
                  <a:cubicBezTo>
                    <a:pt x="203364" y="655486"/>
                    <a:pt x="199375" y="655011"/>
                    <a:pt x="195195" y="654720"/>
                  </a:cubicBezTo>
                  <a:cubicBezTo>
                    <a:pt x="194119" y="654619"/>
                    <a:pt x="192915" y="654575"/>
                    <a:pt x="191839" y="654575"/>
                  </a:cubicBezTo>
                  <a:cubicBezTo>
                    <a:pt x="187027" y="654575"/>
                    <a:pt x="182214" y="655385"/>
                    <a:pt x="177465" y="656398"/>
                  </a:cubicBezTo>
                  <a:cubicBezTo>
                    <a:pt x="172145" y="657538"/>
                    <a:pt x="166889" y="659508"/>
                    <a:pt x="161760" y="661186"/>
                  </a:cubicBezTo>
                  <a:cubicBezTo>
                    <a:pt x="158087" y="662465"/>
                    <a:pt x="154541" y="664143"/>
                    <a:pt x="150868" y="665637"/>
                  </a:cubicBezTo>
                  <a:cubicBezTo>
                    <a:pt x="148905" y="666486"/>
                    <a:pt x="146942" y="667341"/>
                    <a:pt x="144979" y="668183"/>
                  </a:cubicBezTo>
                  <a:cubicBezTo>
                    <a:pt x="141306" y="667252"/>
                    <a:pt x="137633" y="666195"/>
                    <a:pt x="134087" y="664935"/>
                  </a:cubicBezTo>
                  <a:cubicBezTo>
                    <a:pt x="131554" y="663870"/>
                    <a:pt x="129148" y="662610"/>
                    <a:pt x="126805" y="661122"/>
                  </a:cubicBezTo>
                  <a:cubicBezTo>
                    <a:pt x="121866" y="657038"/>
                    <a:pt x="117243" y="652669"/>
                    <a:pt x="112873" y="647888"/>
                  </a:cubicBezTo>
                  <a:cubicBezTo>
                    <a:pt x="112621" y="647533"/>
                    <a:pt x="112304" y="647178"/>
                    <a:pt x="112113" y="646805"/>
                  </a:cubicBezTo>
                  <a:cubicBezTo>
                    <a:pt x="110277" y="644633"/>
                    <a:pt x="108884" y="642315"/>
                    <a:pt x="107491" y="639915"/>
                  </a:cubicBezTo>
                  <a:cubicBezTo>
                    <a:pt x="106225" y="637882"/>
                    <a:pt x="105085" y="635831"/>
                    <a:pt x="104008" y="633627"/>
                  </a:cubicBezTo>
                  <a:cubicBezTo>
                    <a:pt x="102805" y="630486"/>
                    <a:pt x="102045" y="627022"/>
                    <a:pt x="101349" y="623647"/>
                  </a:cubicBezTo>
                  <a:cubicBezTo>
                    <a:pt x="100399" y="615675"/>
                    <a:pt x="100905" y="607841"/>
                    <a:pt x="101665" y="599888"/>
                  </a:cubicBezTo>
                  <a:cubicBezTo>
                    <a:pt x="102235" y="595949"/>
                    <a:pt x="102678" y="591934"/>
                    <a:pt x="103755" y="588141"/>
                  </a:cubicBezTo>
                  <a:cubicBezTo>
                    <a:pt x="104705" y="584829"/>
                    <a:pt x="105718" y="581638"/>
                    <a:pt x="106921" y="578472"/>
                  </a:cubicBezTo>
                  <a:cubicBezTo>
                    <a:pt x="109454" y="573127"/>
                    <a:pt x="112621" y="568257"/>
                    <a:pt x="116040" y="563451"/>
                  </a:cubicBezTo>
                  <a:cubicBezTo>
                    <a:pt x="118509" y="560139"/>
                    <a:pt x="120979" y="556909"/>
                    <a:pt x="123576" y="553794"/>
                  </a:cubicBezTo>
                  <a:cubicBezTo>
                    <a:pt x="126235" y="550653"/>
                    <a:pt x="129085" y="547601"/>
                    <a:pt x="131997" y="544580"/>
                  </a:cubicBezTo>
                  <a:cubicBezTo>
                    <a:pt x="137633" y="538507"/>
                    <a:pt x="144093" y="533163"/>
                    <a:pt x="150425" y="527888"/>
                  </a:cubicBezTo>
                  <a:cubicBezTo>
                    <a:pt x="153401" y="525482"/>
                    <a:pt x="156440" y="523227"/>
                    <a:pt x="159480" y="521049"/>
                  </a:cubicBezTo>
                  <a:cubicBezTo>
                    <a:pt x="163026" y="518503"/>
                    <a:pt x="166889" y="516268"/>
                    <a:pt x="170688" y="513988"/>
                  </a:cubicBezTo>
                  <a:cubicBezTo>
                    <a:pt x="177465" y="509923"/>
                    <a:pt x="184557" y="506237"/>
                    <a:pt x="191649" y="502736"/>
                  </a:cubicBezTo>
                  <a:cubicBezTo>
                    <a:pt x="197475" y="500247"/>
                    <a:pt x="203364" y="497790"/>
                    <a:pt x="209443" y="496023"/>
                  </a:cubicBezTo>
                  <a:cubicBezTo>
                    <a:pt x="209950" y="495877"/>
                    <a:pt x="210456" y="495669"/>
                    <a:pt x="211026" y="495542"/>
                  </a:cubicBezTo>
                  <a:cubicBezTo>
                    <a:pt x="213179" y="497081"/>
                    <a:pt x="215523" y="498404"/>
                    <a:pt x="217928" y="499772"/>
                  </a:cubicBezTo>
                  <a:cubicBezTo>
                    <a:pt x="224514" y="503293"/>
                    <a:pt x="231670" y="505535"/>
                    <a:pt x="238825" y="507726"/>
                  </a:cubicBezTo>
                  <a:cubicBezTo>
                    <a:pt x="246804" y="510252"/>
                    <a:pt x="255290" y="511462"/>
                    <a:pt x="263649" y="511867"/>
                  </a:cubicBezTo>
                  <a:cubicBezTo>
                    <a:pt x="264409" y="511937"/>
                    <a:pt x="265105" y="511956"/>
                    <a:pt x="265865" y="511956"/>
                  </a:cubicBezTo>
                  <a:cubicBezTo>
                    <a:pt x="268018" y="511956"/>
                    <a:pt x="270171" y="511727"/>
                    <a:pt x="272261" y="511316"/>
                  </a:cubicBezTo>
                  <a:cubicBezTo>
                    <a:pt x="275997" y="510544"/>
                    <a:pt x="279986" y="508992"/>
                    <a:pt x="282710" y="506111"/>
                  </a:cubicBezTo>
                  <a:cubicBezTo>
                    <a:pt x="283722" y="504908"/>
                    <a:pt x="284609" y="503704"/>
                    <a:pt x="285369" y="502381"/>
                  </a:cubicBezTo>
                  <a:cubicBezTo>
                    <a:pt x="286509" y="500393"/>
                    <a:pt x="286509" y="498512"/>
                    <a:pt x="286319" y="496296"/>
                  </a:cubicBezTo>
                  <a:cubicBezTo>
                    <a:pt x="285812" y="491648"/>
                    <a:pt x="282519" y="487576"/>
                    <a:pt x="279290" y="484403"/>
                  </a:cubicBezTo>
                  <a:cubicBezTo>
                    <a:pt x="276693" y="481794"/>
                    <a:pt x="273084" y="479907"/>
                    <a:pt x="269664" y="478413"/>
                  </a:cubicBezTo>
                  <a:cubicBezTo>
                    <a:pt x="267702" y="477570"/>
                    <a:pt x="265612" y="476659"/>
                    <a:pt x="263586" y="475931"/>
                  </a:cubicBezTo>
                  <a:cubicBezTo>
                    <a:pt x="257443" y="473986"/>
                    <a:pt x="251364" y="473258"/>
                    <a:pt x="244968" y="472619"/>
                  </a:cubicBezTo>
                  <a:cubicBezTo>
                    <a:pt x="240345" y="472137"/>
                    <a:pt x="235659" y="471688"/>
                    <a:pt x="230910" y="471688"/>
                  </a:cubicBezTo>
                  <a:cubicBezTo>
                    <a:pt x="229707" y="471688"/>
                    <a:pt x="228440" y="471706"/>
                    <a:pt x="227237" y="471789"/>
                  </a:cubicBezTo>
                  <a:cubicBezTo>
                    <a:pt x="224578" y="471935"/>
                    <a:pt x="221855" y="472200"/>
                    <a:pt x="219195" y="472619"/>
                  </a:cubicBezTo>
                  <a:cubicBezTo>
                    <a:pt x="217928" y="471441"/>
                    <a:pt x="216725" y="470174"/>
                    <a:pt x="215523" y="468825"/>
                  </a:cubicBezTo>
                  <a:cubicBezTo>
                    <a:pt x="212546" y="464950"/>
                    <a:pt x="210076" y="460789"/>
                    <a:pt x="207796" y="456420"/>
                  </a:cubicBezTo>
                  <a:cubicBezTo>
                    <a:pt x="206150" y="452545"/>
                    <a:pt x="204757" y="448751"/>
                    <a:pt x="203807" y="444591"/>
                  </a:cubicBezTo>
                  <a:cubicBezTo>
                    <a:pt x="203364" y="440659"/>
                    <a:pt x="203174" y="436783"/>
                    <a:pt x="203364" y="432826"/>
                  </a:cubicBezTo>
                  <a:cubicBezTo>
                    <a:pt x="203807" y="429862"/>
                    <a:pt x="204377" y="426962"/>
                    <a:pt x="205263" y="424169"/>
                  </a:cubicBezTo>
                  <a:cubicBezTo>
                    <a:pt x="205961" y="422529"/>
                    <a:pt x="206846" y="420977"/>
                    <a:pt x="207796" y="419508"/>
                  </a:cubicBezTo>
                  <a:cubicBezTo>
                    <a:pt x="213306" y="412378"/>
                    <a:pt x="220209" y="406331"/>
                    <a:pt x="227111" y="400492"/>
                  </a:cubicBezTo>
                  <a:cubicBezTo>
                    <a:pt x="230467" y="398086"/>
                    <a:pt x="233886" y="395686"/>
                    <a:pt x="237496" y="393507"/>
                  </a:cubicBezTo>
                  <a:cubicBezTo>
                    <a:pt x="240852" y="391456"/>
                    <a:pt x="244461" y="389702"/>
                    <a:pt x="248007" y="387998"/>
                  </a:cubicBezTo>
                  <a:cubicBezTo>
                    <a:pt x="250604" y="386884"/>
                    <a:pt x="253264" y="385763"/>
                    <a:pt x="255860" y="384687"/>
                  </a:cubicBezTo>
                  <a:cubicBezTo>
                    <a:pt x="259850" y="383148"/>
                    <a:pt x="263965" y="382236"/>
                    <a:pt x="267955" y="381248"/>
                  </a:cubicBezTo>
                  <a:cubicBezTo>
                    <a:pt x="272198" y="380247"/>
                    <a:pt x="276441" y="379487"/>
                    <a:pt x="280556" y="378632"/>
                  </a:cubicBezTo>
                  <a:cubicBezTo>
                    <a:pt x="286509" y="377847"/>
                    <a:pt x="292272" y="377163"/>
                    <a:pt x="298224" y="376872"/>
                  </a:cubicBezTo>
                  <a:cubicBezTo>
                    <a:pt x="299174" y="376834"/>
                    <a:pt x="300124" y="376815"/>
                    <a:pt x="301073" y="376815"/>
                  </a:cubicBezTo>
                  <a:cubicBezTo>
                    <a:pt x="305949" y="376815"/>
                    <a:pt x="310698" y="377227"/>
                    <a:pt x="315511" y="377575"/>
                  </a:cubicBezTo>
                  <a:cubicBezTo>
                    <a:pt x="324883" y="378759"/>
                    <a:pt x="334382" y="380127"/>
                    <a:pt x="343628" y="382451"/>
                  </a:cubicBezTo>
                  <a:cubicBezTo>
                    <a:pt x="352999" y="384762"/>
                    <a:pt x="361991" y="387378"/>
                    <a:pt x="370983" y="390544"/>
                  </a:cubicBezTo>
                  <a:cubicBezTo>
                    <a:pt x="378329" y="393710"/>
                    <a:pt x="385485" y="397237"/>
                    <a:pt x="392450" y="401049"/>
                  </a:cubicBezTo>
                  <a:cubicBezTo>
                    <a:pt x="398973" y="404652"/>
                    <a:pt x="405115" y="408711"/>
                    <a:pt x="411131" y="413018"/>
                  </a:cubicBezTo>
                  <a:cubicBezTo>
                    <a:pt x="411765" y="413436"/>
                    <a:pt x="412271" y="413784"/>
                    <a:pt x="412777" y="414221"/>
                  </a:cubicBezTo>
                  <a:cubicBezTo>
                    <a:pt x="412461" y="422054"/>
                    <a:pt x="412081" y="429862"/>
                    <a:pt x="412967" y="437695"/>
                  </a:cubicBezTo>
                  <a:cubicBezTo>
                    <a:pt x="413727" y="443451"/>
                    <a:pt x="415184" y="448606"/>
                    <a:pt x="417970" y="453685"/>
                  </a:cubicBezTo>
                  <a:cubicBezTo>
                    <a:pt x="418983" y="455508"/>
                    <a:pt x="420566" y="457060"/>
                    <a:pt x="422086" y="458409"/>
                  </a:cubicBezTo>
                  <a:cubicBezTo>
                    <a:pt x="423543" y="459732"/>
                    <a:pt x="425379" y="460789"/>
                    <a:pt x="427152" y="461638"/>
                  </a:cubicBezTo>
                  <a:cubicBezTo>
                    <a:pt x="428925" y="462493"/>
                    <a:pt x="431268" y="463335"/>
                    <a:pt x="433421" y="463335"/>
                  </a:cubicBezTo>
                  <a:cubicBezTo>
                    <a:pt x="433611" y="463335"/>
                    <a:pt x="433738" y="463335"/>
                    <a:pt x="433928" y="463316"/>
                  </a:cubicBezTo>
                  <a:cubicBezTo>
                    <a:pt x="435321" y="463253"/>
                    <a:pt x="436651" y="463133"/>
                    <a:pt x="438044" y="462778"/>
                  </a:cubicBezTo>
                  <a:cubicBezTo>
                    <a:pt x="439247" y="462221"/>
                    <a:pt x="440450" y="461638"/>
                    <a:pt x="441653" y="461081"/>
                  </a:cubicBezTo>
                  <a:cubicBezTo>
                    <a:pt x="443490" y="460226"/>
                    <a:pt x="445136" y="458054"/>
                    <a:pt x="446086" y="456502"/>
                  </a:cubicBezTo>
                  <a:cubicBezTo>
                    <a:pt x="447099" y="455027"/>
                    <a:pt x="447986" y="453393"/>
                    <a:pt x="448492" y="451633"/>
                  </a:cubicBezTo>
                  <a:cubicBezTo>
                    <a:pt x="449506" y="447903"/>
                    <a:pt x="449632" y="444161"/>
                    <a:pt x="449189" y="440367"/>
                  </a:cubicBezTo>
                  <a:cubicBezTo>
                    <a:pt x="448682" y="435789"/>
                    <a:pt x="447416" y="431185"/>
                    <a:pt x="445643" y="426898"/>
                  </a:cubicBezTo>
                  <a:cubicBezTo>
                    <a:pt x="444060" y="423086"/>
                    <a:pt x="442350" y="419293"/>
                    <a:pt x="440324" y="415779"/>
                  </a:cubicBezTo>
                  <a:cubicBezTo>
                    <a:pt x="439247" y="413949"/>
                    <a:pt x="438044" y="412175"/>
                    <a:pt x="436777" y="410415"/>
                  </a:cubicBezTo>
                  <a:cubicBezTo>
                    <a:pt x="436904" y="407382"/>
                    <a:pt x="437031" y="404361"/>
                    <a:pt x="437284" y="401341"/>
                  </a:cubicBezTo>
                  <a:cubicBezTo>
                    <a:pt x="438044" y="394419"/>
                    <a:pt x="438867" y="387580"/>
                    <a:pt x="440513" y="380868"/>
                  </a:cubicBezTo>
                  <a:cubicBezTo>
                    <a:pt x="441970" y="374345"/>
                    <a:pt x="444503" y="367988"/>
                    <a:pt x="446909" y="361712"/>
                  </a:cubicBezTo>
                  <a:cubicBezTo>
                    <a:pt x="450139" y="353607"/>
                    <a:pt x="453241" y="345368"/>
                    <a:pt x="457104" y="337497"/>
                  </a:cubicBezTo>
                  <a:cubicBezTo>
                    <a:pt x="461030" y="329582"/>
                    <a:pt x="465716" y="321983"/>
                    <a:pt x="470276" y="314441"/>
                  </a:cubicBezTo>
                  <a:cubicBezTo>
                    <a:pt x="475405" y="305987"/>
                    <a:pt x="480598" y="297679"/>
                    <a:pt x="485790" y="289295"/>
                  </a:cubicBezTo>
                  <a:cubicBezTo>
                    <a:pt x="490476" y="281671"/>
                    <a:pt x="495352" y="274274"/>
                    <a:pt x="500482" y="266941"/>
                  </a:cubicBezTo>
                  <a:cubicBezTo>
                    <a:pt x="503774" y="262654"/>
                    <a:pt x="507131" y="258367"/>
                    <a:pt x="510487" y="254143"/>
                  </a:cubicBezTo>
                  <a:cubicBezTo>
                    <a:pt x="513843" y="249977"/>
                    <a:pt x="517326" y="245937"/>
                    <a:pt x="520872" y="241941"/>
                  </a:cubicBezTo>
                  <a:cubicBezTo>
                    <a:pt x="524735" y="237483"/>
                    <a:pt x="528598" y="232993"/>
                    <a:pt x="532650" y="228681"/>
                  </a:cubicBezTo>
                  <a:cubicBezTo>
                    <a:pt x="536830" y="224185"/>
                    <a:pt x="541136" y="219733"/>
                    <a:pt x="545505" y="215446"/>
                  </a:cubicBezTo>
                  <a:cubicBezTo>
                    <a:pt x="549368" y="211634"/>
                    <a:pt x="553484" y="208049"/>
                    <a:pt x="557347" y="204301"/>
                  </a:cubicBezTo>
                  <a:cubicBezTo>
                    <a:pt x="561779" y="200077"/>
                    <a:pt x="566212" y="195910"/>
                    <a:pt x="570708" y="191680"/>
                  </a:cubicBezTo>
                  <a:cubicBezTo>
                    <a:pt x="578687" y="184145"/>
                    <a:pt x="586730" y="176457"/>
                    <a:pt x="595025" y="169105"/>
                  </a:cubicBezTo>
                  <a:lnTo>
                    <a:pt x="595025" y="169105"/>
                  </a:lnTo>
                  <a:cubicBezTo>
                    <a:pt x="599204" y="165667"/>
                    <a:pt x="603321" y="162165"/>
                    <a:pt x="607816" y="159055"/>
                  </a:cubicBezTo>
                  <a:cubicBezTo>
                    <a:pt x="613389" y="155041"/>
                    <a:pt x="619215" y="151254"/>
                    <a:pt x="624977" y="147436"/>
                  </a:cubicBezTo>
                  <a:cubicBezTo>
                    <a:pt x="635426" y="140666"/>
                    <a:pt x="645938" y="133707"/>
                    <a:pt x="657083" y="128274"/>
                  </a:cubicBezTo>
                  <a:cubicBezTo>
                    <a:pt x="665251" y="124898"/>
                    <a:pt x="673484" y="121998"/>
                    <a:pt x="682096" y="120010"/>
                  </a:cubicBezTo>
                  <a:cubicBezTo>
                    <a:pt x="685768" y="119541"/>
                    <a:pt x="689315" y="119351"/>
                    <a:pt x="692924" y="119351"/>
                  </a:cubicBezTo>
                  <a:cubicBezTo>
                    <a:pt x="696597" y="119351"/>
                    <a:pt x="700270" y="119541"/>
                    <a:pt x="703880" y="119820"/>
                  </a:cubicBezTo>
                  <a:cubicBezTo>
                    <a:pt x="707046" y="120181"/>
                    <a:pt x="710149" y="120529"/>
                    <a:pt x="713315" y="121150"/>
                  </a:cubicBezTo>
                  <a:cubicBezTo>
                    <a:pt x="715214" y="121504"/>
                    <a:pt x="717114" y="122068"/>
                    <a:pt x="718887" y="122765"/>
                  </a:cubicBezTo>
                  <a:cubicBezTo>
                    <a:pt x="720787" y="123556"/>
                    <a:pt x="722623" y="124468"/>
                    <a:pt x="724460" y="125437"/>
                  </a:cubicBezTo>
                  <a:cubicBezTo>
                    <a:pt x="725599" y="126108"/>
                    <a:pt x="726866" y="126868"/>
                    <a:pt x="728006" y="127634"/>
                  </a:cubicBezTo>
                  <a:cubicBezTo>
                    <a:pt x="730159" y="129306"/>
                    <a:pt x="732185" y="131016"/>
                    <a:pt x="734211" y="132706"/>
                  </a:cubicBezTo>
                  <a:cubicBezTo>
                    <a:pt x="737631" y="135670"/>
                    <a:pt x="740480" y="139134"/>
                    <a:pt x="743457" y="142591"/>
                  </a:cubicBezTo>
                  <a:cubicBezTo>
                    <a:pt x="744217" y="143421"/>
                    <a:pt x="745040" y="144326"/>
                    <a:pt x="745674" y="145238"/>
                  </a:cubicBezTo>
                  <a:cubicBezTo>
                    <a:pt x="746370" y="146093"/>
                    <a:pt x="747130" y="146999"/>
                    <a:pt x="747763" y="147910"/>
                  </a:cubicBezTo>
                  <a:cubicBezTo>
                    <a:pt x="743900" y="154072"/>
                    <a:pt x="740417" y="160468"/>
                    <a:pt x="736681" y="166680"/>
                  </a:cubicBezTo>
                  <a:cubicBezTo>
                    <a:pt x="734719" y="170061"/>
                    <a:pt x="732692" y="173519"/>
                    <a:pt x="730918" y="177040"/>
                  </a:cubicBezTo>
                  <a:cubicBezTo>
                    <a:pt x="728956" y="181181"/>
                    <a:pt x="727373" y="185550"/>
                    <a:pt x="725790" y="189863"/>
                  </a:cubicBezTo>
                  <a:cubicBezTo>
                    <a:pt x="723003" y="197551"/>
                    <a:pt x="720534" y="205504"/>
                    <a:pt x="718697" y="213540"/>
                  </a:cubicBezTo>
                  <a:cubicBezTo>
                    <a:pt x="717874" y="217187"/>
                    <a:pt x="717241" y="220993"/>
                    <a:pt x="716734" y="224812"/>
                  </a:cubicBezTo>
                  <a:cubicBezTo>
                    <a:pt x="716037" y="229174"/>
                    <a:pt x="715658" y="233835"/>
                    <a:pt x="715974" y="238268"/>
                  </a:cubicBezTo>
                  <a:cubicBezTo>
                    <a:pt x="716228" y="240503"/>
                    <a:pt x="716481" y="242916"/>
                    <a:pt x="716987" y="245170"/>
                  </a:cubicBezTo>
                  <a:cubicBezTo>
                    <a:pt x="717620" y="247361"/>
                    <a:pt x="718128" y="249394"/>
                    <a:pt x="719267" y="251446"/>
                  </a:cubicBezTo>
                  <a:cubicBezTo>
                    <a:pt x="720471" y="253478"/>
                    <a:pt x="721927" y="255112"/>
                    <a:pt x="723447" y="256936"/>
                  </a:cubicBezTo>
                  <a:cubicBezTo>
                    <a:pt x="724903" y="258557"/>
                    <a:pt x="727056" y="259691"/>
                    <a:pt x="728892" y="260748"/>
                  </a:cubicBezTo>
                  <a:cubicBezTo>
                    <a:pt x="729462" y="260957"/>
                    <a:pt x="730095" y="261229"/>
                    <a:pt x="730602" y="261451"/>
                  </a:cubicBezTo>
                  <a:cubicBezTo>
                    <a:pt x="732059" y="262160"/>
                    <a:pt x="733515" y="262591"/>
                    <a:pt x="735098" y="262711"/>
                  </a:cubicBezTo>
                  <a:cubicBezTo>
                    <a:pt x="735921" y="262857"/>
                    <a:pt x="736681" y="262920"/>
                    <a:pt x="737568" y="262920"/>
                  </a:cubicBezTo>
                  <a:cubicBezTo>
                    <a:pt x="742887" y="262920"/>
                    <a:pt x="748080" y="260374"/>
                    <a:pt x="752322" y="257512"/>
                  </a:cubicBezTo>
                  <a:cubicBezTo>
                    <a:pt x="756185" y="254827"/>
                    <a:pt x="758845" y="251009"/>
                    <a:pt x="761314" y="247140"/>
                  </a:cubicBezTo>
                  <a:cubicBezTo>
                    <a:pt x="764290" y="242783"/>
                    <a:pt x="765937" y="237483"/>
                    <a:pt x="767710" y="232638"/>
                  </a:cubicBezTo>
                  <a:cubicBezTo>
                    <a:pt x="769990" y="225800"/>
                    <a:pt x="771383" y="218884"/>
                    <a:pt x="772776" y="211862"/>
                  </a:cubicBezTo>
                  <a:cubicBezTo>
                    <a:pt x="774612" y="202686"/>
                    <a:pt x="775436" y="193238"/>
                    <a:pt x="776386" y="183853"/>
                  </a:cubicBezTo>
                  <a:cubicBezTo>
                    <a:pt x="776639" y="180060"/>
                    <a:pt x="776955" y="176254"/>
                    <a:pt x="777146" y="172379"/>
                  </a:cubicBezTo>
                  <a:cubicBezTo>
                    <a:pt x="777526" y="166680"/>
                    <a:pt x="776955" y="160898"/>
                    <a:pt x="775879" y="155262"/>
                  </a:cubicBezTo>
                  <a:cubicBezTo>
                    <a:pt x="775499" y="153508"/>
                    <a:pt x="774993" y="151729"/>
                    <a:pt x="774486" y="149962"/>
                  </a:cubicBezTo>
                  <a:cubicBezTo>
                    <a:pt x="782781" y="139691"/>
                    <a:pt x="791900" y="130034"/>
                    <a:pt x="801209" y="120529"/>
                  </a:cubicBezTo>
                  <a:cubicBezTo>
                    <a:pt x="810644" y="110796"/>
                    <a:pt x="820396" y="101487"/>
                    <a:pt x="830401" y="92394"/>
                  </a:cubicBezTo>
                  <a:cubicBezTo>
                    <a:pt x="840723" y="84010"/>
                    <a:pt x="851235" y="75784"/>
                    <a:pt x="862443" y="68597"/>
                  </a:cubicBezTo>
                  <a:cubicBezTo>
                    <a:pt x="868712" y="64500"/>
                    <a:pt x="875298" y="60916"/>
                    <a:pt x="881884" y="57369"/>
                  </a:cubicBezTo>
                  <a:cubicBezTo>
                    <a:pt x="887646" y="54285"/>
                    <a:pt x="893409" y="51258"/>
                    <a:pt x="899298" y="48232"/>
                  </a:cubicBezTo>
                  <a:cubicBezTo>
                    <a:pt x="908543" y="44078"/>
                    <a:pt x="917979" y="40056"/>
                    <a:pt x="927604" y="36738"/>
                  </a:cubicBezTo>
                  <a:cubicBezTo>
                    <a:pt x="930770" y="35681"/>
                    <a:pt x="933937" y="34547"/>
                    <a:pt x="937230" y="33503"/>
                  </a:cubicBezTo>
                  <a:cubicBezTo>
                    <a:pt x="939446" y="32717"/>
                    <a:pt x="941915" y="32166"/>
                    <a:pt x="944322" y="31514"/>
                  </a:cubicBezTo>
                  <a:cubicBezTo>
                    <a:pt x="946475" y="30900"/>
                    <a:pt x="948627" y="30254"/>
                    <a:pt x="950844" y="29760"/>
                  </a:cubicBezTo>
                  <a:cubicBezTo>
                    <a:pt x="953820" y="29203"/>
                    <a:pt x="956797" y="28639"/>
                    <a:pt x="959773" y="28000"/>
                  </a:cubicBezTo>
                  <a:cubicBezTo>
                    <a:pt x="962749" y="27588"/>
                    <a:pt x="965535" y="27227"/>
                    <a:pt x="968511" y="26796"/>
                  </a:cubicBezTo>
                  <a:cubicBezTo>
                    <a:pt x="972754" y="26169"/>
                    <a:pt x="977250" y="25923"/>
                    <a:pt x="981683" y="25923"/>
                  </a:cubicBezTo>
                  <a:close/>
                  <a:moveTo>
                    <a:pt x="983203" y="-547"/>
                  </a:moveTo>
                  <a:cubicBezTo>
                    <a:pt x="966928" y="-547"/>
                    <a:pt x="950527" y="2417"/>
                    <a:pt x="935013" y="6868"/>
                  </a:cubicBezTo>
                  <a:cubicBezTo>
                    <a:pt x="926908" y="9186"/>
                    <a:pt x="919055" y="12067"/>
                    <a:pt x="911329" y="15259"/>
                  </a:cubicBezTo>
                  <a:cubicBezTo>
                    <a:pt x="907150" y="16854"/>
                    <a:pt x="903224" y="18552"/>
                    <a:pt x="899235" y="20394"/>
                  </a:cubicBezTo>
                  <a:cubicBezTo>
                    <a:pt x="894738" y="22275"/>
                    <a:pt x="890243" y="24270"/>
                    <a:pt x="886000" y="26530"/>
                  </a:cubicBezTo>
                  <a:cubicBezTo>
                    <a:pt x="878147" y="30672"/>
                    <a:pt x="870359" y="35041"/>
                    <a:pt x="862570" y="39347"/>
                  </a:cubicBezTo>
                  <a:cubicBezTo>
                    <a:pt x="855541" y="43280"/>
                    <a:pt x="848766" y="47510"/>
                    <a:pt x="842370" y="52316"/>
                  </a:cubicBezTo>
                  <a:cubicBezTo>
                    <a:pt x="835151" y="57597"/>
                    <a:pt x="828058" y="63088"/>
                    <a:pt x="821156" y="68717"/>
                  </a:cubicBezTo>
                  <a:cubicBezTo>
                    <a:pt x="813937" y="74644"/>
                    <a:pt x="807034" y="81046"/>
                    <a:pt x="800322" y="87467"/>
                  </a:cubicBezTo>
                  <a:cubicBezTo>
                    <a:pt x="788291" y="98885"/>
                    <a:pt x="777082" y="111233"/>
                    <a:pt x="766064" y="123613"/>
                  </a:cubicBezTo>
                  <a:cubicBezTo>
                    <a:pt x="764607" y="125253"/>
                    <a:pt x="763151" y="126925"/>
                    <a:pt x="761757" y="128635"/>
                  </a:cubicBezTo>
                  <a:cubicBezTo>
                    <a:pt x="759605" y="125728"/>
                    <a:pt x="757325" y="122910"/>
                    <a:pt x="754919" y="120181"/>
                  </a:cubicBezTo>
                  <a:cubicBezTo>
                    <a:pt x="751626" y="116362"/>
                    <a:pt x="747826" y="113114"/>
                    <a:pt x="744090" y="109884"/>
                  </a:cubicBezTo>
                  <a:cubicBezTo>
                    <a:pt x="740544" y="107003"/>
                    <a:pt x="736681" y="104375"/>
                    <a:pt x="732692" y="102260"/>
                  </a:cubicBezTo>
                  <a:cubicBezTo>
                    <a:pt x="728892" y="100291"/>
                    <a:pt x="724903" y="98815"/>
                    <a:pt x="720850" y="97618"/>
                  </a:cubicBezTo>
                  <a:cubicBezTo>
                    <a:pt x="717430" y="96624"/>
                    <a:pt x="713885" y="96270"/>
                    <a:pt x="710401" y="95864"/>
                  </a:cubicBezTo>
                  <a:cubicBezTo>
                    <a:pt x="707235" y="95503"/>
                    <a:pt x="704132" y="95155"/>
                    <a:pt x="700966" y="94946"/>
                  </a:cubicBezTo>
                  <a:cubicBezTo>
                    <a:pt x="697737" y="94655"/>
                    <a:pt x="694444" y="94471"/>
                    <a:pt x="691151" y="94471"/>
                  </a:cubicBezTo>
                  <a:cubicBezTo>
                    <a:pt x="685642" y="94471"/>
                    <a:pt x="680259" y="94946"/>
                    <a:pt x="674877" y="96143"/>
                  </a:cubicBezTo>
                  <a:cubicBezTo>
                    <a:pt x="666898" y="97827"/>
                    <a:pt x="659046" y="100436"/>
                    <a:pt x="651637" y="103520"/>
                  </a:cubicBezTo>
                  <a:cubicBezTo>
                    <a:pt x="635109" y="110296"/>
                    <a:pt x="620481" y="120529"/>
                    <a:pt x="605727" y="130249"/>
                  </a:cubicBezTo>
                  <a:cubicBezTo>
                    <a:pt x="602687" y="132269"/>
                    <a:pt x="599584" y="134328"/>
                    <a:pt x="596544" y="136436"/>
                  </a:cubicBezTo>
                  <a:cubicBezTo>
                    <a:pt x="593062" y="138982"/>
                    <a:pt x="589642" y="141654"/>
                    <a:pt x="586223" y="144326"/>
                  </a:cubicBezTo>
                  <a:cubicBezTo>
                    <a:pt x="579130" y="149905"/>
                    <a:pt x="572418" y="156035"/>
                    <a:pt x="565896" y="162101"/>
                  </a:cubicBezTo>
                  <a:cubicBezTo>
                    <a:pt x="559943" y="167535"/>
                    <a:pt x="554308" y="173170"/>
                    <a:pt x="548608" y="178655"/>
                  </a:cubicBezTo>
                  <a:cubicBezTo>
                    <a:pt x="542086" y="184930"/>
                    <a:pt x="535627" y="191212"/>
                    <a:pt x="529231" y="197487"/>
                  </a:cubicBezTo>
                  <a:cubicBezTo>
                    <a:pt x="517073" y="209228"/>
                    <a:pt x="506371" y="222260"/>
                    <a:pt x="495352" y="235102"/>
                  </a:cubicBezTo>
                  <a:cubicBezTo>
                    <a:pt x="489400" y="242061"/>
                    <a:pt x="483828" y="249685"/>
                    <a:pt x="478508" y="257227"/>
                  </a:cubicBezTo>
                  <a:cubicBezTo>
                    <a:pt x="473759" y="264060"/>
                    <a:pt x="469326" y="271038"/>
                    <a:pt x="465020" y="278086"/>
                  </a:cubicBezTo>
                  <a:cubicBezTo>
                    <a:pt x="460714" y="285064"/>
                    <a:pt x="456281" y="292024"/>
                    <a:pt x="452039" y="299091"/>
                  </a:cubicBezTo>
                  <a:cubicBezTo>
                    <a:pt x="447922" y="305987"/>
                    <a:pt x="443616" y="312800"/>
                    <a:pt x="439753" y="319931"/>
                  </a:cubicBezTo>
                  <a:cubicBezTo>
                    <a:pt x="438107" y="322894"/>
                    <a:pt x="436460" y="325858"/>
                    <a:pt x="435131" y="328955"/>
                  </a:cubicBezTo>
                  <a:cubicBezTo>
                    <a:pt x="433294" y="333039"/>
                    <a:pt x="431648" y="337206"/>
                    <a:pt x="430002" y="341284"/>
                  </a:cubicBezTo>
                  <a:cubicBezTo>
                    <a:pt x="426709" y="349263"/>
                    <a:pt x="423479" y="357216"/>
                    <a:pt x="420629" y="365316"/>
                  </a:cubicBezTo>
                  <a:cubicBezTo>
                    <a:pt x="419490" y="368627"/>
                    <a:pt x="418350" y="372009"/>
                    <a:pt x="417590" y="375378"/>
                  </a:cubicBezTo>
                  <a:cubicBezTo>
                    <a:pt x="416450" y="379690"/>
                    <a:pt x="415880" y="383996"/>
                    <a:pt x="415247" y="388353"/>
                  </a:cubicBezTo>
                  <a:cubicBezTo>
                    <a:pt x="414994" y="389487"/>
                    <a:pt x="414867" y="390614"/>
                    <a:pt x="414741" y="391811"/>
                  </a:cubicBezTo>
                  <a:cubicBezTo>
                    <a:pt x="412271" y="389987"/>
                    <a:pt x="409674" y="388220"/>
                    <a:pt x="407079" y="386523"/>
                  </a:cubicBezTo>
                  <a:cubicBezTo>
                    <a:pt x="400239" y="382071"/>
                    <a:pt x="393083" y="378012"/>
                    <a:pt x="385738" y="374409"/>
                  </a:cubicBezTo>
                  <a:cubicBezTo>
                    <a:pt x="381685" y="372357"/>
                    <a:pt x="377633" y="370540"/>
                    <a:pt x="373263" y="368976"/>
                  </a:cubicBezTo>
                  <a:cubicBezTo>
                    <a:pt x="368894" y="367507"/>
                    <a:pt x="364524" y="365961"/>
                    <a:pt x="359965" y="364543"/>
                  </a:cubicBezTo>
                  <a:cubicBezTo>
                    <a:pt x="352682" y="362206"/>
                    <a:pt x="345020" y="360325"/>
                    <a:pt x="337422" y="358831"/>
                  </a:cubicBezTo>
                  <a:cubicBezTo>
                    <a:pt x="333115" y="357982"/>
                    <a:pt x="328999" y="357216"/>
                    <a:pt x="324757" y="356571"/>
                  </a:cubicBezTo>
                  <a:cubicBezTo>
                    <a:pt x="319310" y="355811"/>
                    <a:pt x="313801" y="355247"/>
                    <a:pt x="308419" y="354664"/>
                  </a:cubicBezTo>
                  <a:cubicBezTo>
                    <a:pt x="305316" y="354361"/>
                    <a:pt x="302150" y="354234"/>
                    <a:pt x="299047" y="354234"/>
                  </a:cubicBezTo>
                  <a:cubicBezTo>
                    <a:pt x="289358" y="354234"/>
                    <a:pt x="279733" y="355564"/>
                    <a:pt x="270108" y="357216"/>
                  </a:cubicBezTo>
                  <a:cubicBezTo>
                    <a:pt x="266119" y="357856"/>
                    <a:pt x="262193" y="358628"/>
                    <a:pt x="258266" y="359470"/>
                  </a:cubicBezTo>
                  <a:cubicBezTo>
                    <a:pt x="251934" y="360794"/>
                    <a:pt x="245854" y="362991"/>
                    <a:pt x="239966" y="365588"/>
                  </a:cubicBezTo>
                  <a:cubicBezTo>
                    <a:pt x="235342" y="367633"/>
                    <a:pt x="230910" y="369685"/>
                    <a:pt x="226541" y="371939"/>
                  </a:cubicBezTo>
                  <a:cubicBezTo>
                    <a:pt x="223248" y="373624"/>
                    <a:pt x="220335" y="375815"/>
                    <a:pt x="217295" y="377847"/>
                  </a:cubicBezTo>
                  <a:cubicBezTo>
                    <a:pt x="213559" y="380247"/>
                    <a:pt x="210139" y="383211"/>
                    <a:pt x="206846" y="386175"/>
                  </a:cubicBezTo>
                  <a:cubicBezTo>
                    <a:pt x="203618" y="389075"/>
                    <a:pt x="200451" y="391956"/>
                    <a:pt x="197285" y="394920"/>
                  </a:cubicBezTo>
                  <a:cubicBezTo>
                    <a:pt x="194752" y="397300"/>
                    <a:pt x="192409" y="399910"/>
                    <a:pt x="190255" y="402601"/>
                  </a:cubicBezTo>
                  <a:cubicBezTo>
                    <a:pt x="188103" y="405273"/>
                    <a:pt x="186203" y="408028"/>
                    <a:pt x="184620" y="410991"/>
                  </a:cubicBezTo>
                  <a:cubicBezTo>
                    <a:pt x="182277" y="415341"/>
                    <a:pt x="181010" y="420066"/>
                    <a:pt x="180060" y="424929"/>
                  </a:cubicBezTo>
                  <a:cubicBezTo>
                    <a:pt x="178161" y="434586"/>
                    <a:pt x="178984" y="444654"/>
                    <a:pt x="181517" y="454121"/>
                  </a:cubicBezTo>
                  <a:cubicBezTo>
                    <a:pt x="182784" y="458966"/>
                    <a:pt x="185127" y="463481"/>
                    <a:pt x="187279" y="467971"/>
                  </a:cubicBezTo>
                  <a:cubicBezTo>
                    <a:pt x="189053" y="471789"/>
                    <a:pt x="191332" y="475392"/>
                    <a:pt x="193865" y="478830"/>
                  </a:cubicBezTo>
                  <a:cubicBezTo>
                    <a:pt x="192852" y="479185"/>
                    <a:pt x="191776" y="479616"/>
                    <a:pt x="190699" y="480027"/>
                  </a:cubicBezTo>
                  <a:cubicBezTo>
                    <a:pt x="186393" y="481794"/>
                    <a:pt x="182151" y="483555"/>
                    <a:pt x="177971" y="485518"/>
                  </a:cubicBezTo>
                  <a:cubicBezTo>
                    <a:pt x="174045" y="487367"/>
                    <a:pt x="170119" y="489336"/>
                    <a:pt x="166193" y="491324"/>
                  </a:cubicBezTo>
                  <a:cubicBezTo>
                    <a:pt x="158974" y="494972"/>
                    <a:pt x="151755" y="498923"/>
                    <a:pt x="145105" y="503426"/>
                  </a:cubicBezTo>
                  <a:cubicBezTo>
                    <a:pt x="137760" y="508435"/>
                    <a:pt x="130984" y="514273"/>
                    <a:pt x="124272" y="519972"/>
                  </a:cubicBezTo>
                  <a:cubicBezTo>
                    <a:pt x="121422" y="522372"/>
                    <a:pt x="118636" y="524779"/>
                    <a:pt x="116040" y="527382"/>
                  </a:cubicBezTo>
                  <a:cubicBezTo>
                    <a:pt x="113127" y="530288"/>
                    <a:pt x="110404" y="533226"/>
                    <a:pt x="107618" y="536272"/>
                  </a:cubicBezTo>
                  <a:cubicBezTo>
                    <a:pt x="101918" y="542738"/>
                    <a:pt x="96789" y="549798"/>
                    <a:pt x="91723" y="556909"/>
                  </a:cubicBezTo>
                  <a:cubicBezTo>
                    <a:pt x="89760" y="559721"/>
                    <a:pt x="87924" y="562685"/>
                    <a:pt x="86341" y="565788"/>
                  </a:cubicBezTo>
                  <a:cubicBezTo>
                    <a:pt x="84377" y="570075"/>
                    <a:pt x="82604" y="574596"/>
                    <a:pt x="81211" y="579111"/>
                  </a:cubicBezTo>
                  <a:cubicBezTo>
                    <a:pt x="80072" y="583132"/>
                    <a:pt x="79058" y="587128"/>
                    <a:pt x="78489" y="591225"/>
                  </a:cubicBezTo>
                  <a:cubicBezTo>
                    <a:pt x="77665" y="596513"/>
                    <a:pt x="77158" y="601794"/>
                    <a:pt x="76652" y="607157"/>
                  </a:cubicBezTo>
                  <a:cubicBezTo>
                    <a:pt x="76335" y="611033"/>
                    <a:pt x="76146" y="614972"/>
                    <a:pt x="76146" y="618841"/>
                  </a:cubicBezTo>
                  <a:cubicBezTo>
                    <a:pt x="76209" y="623565"/>
                    <a:pt x="77095" y="628282"/>
                    <a:pt x="78045" y="632867"/>
                  </a:cubicBezTo>
                  <a:cubicBezTo>
                    <a:pt x="78235" y="634425"/>
                    <a:pt x="78615" y="635976"/>
                    <a:pt x="79058" y="637509"/>
                  </a:cubicBezTo>
                  <a:cubicBezTo>
                    <a:pt x="79882" y="640757"/>
                    <a:pt x="81148" y="643784"/>
                    <a:pt x="82794" y="646742"/>
                  </a:cubicBezTo>
                  <a:cubicBezTo>
                    <a:pt x="85137" y="651409"/>
                    <a:pt x="87607" y="656044"/>
                    <a:pt x="90773" y="660210"/>
                  </a:cubicBezTo>
                  <a:cubicBezTo>
                    <a:pt x="96029" y="667049"/>
                    <a:pt x="102172" y="673528"/>
                    <a:pt x="109137" y="678809"/>
                  </a:cubicBezTo>
                  <a:cubicBezTo>
                    <a:pt x="111734" y="680797"/>
                    <a:pt x="114266" y="682564"/>
                    <a:pt x="117053" y="684179"/>
                  </a:cubicBezTo>
                  <a:cubicBezTo>
                    <a:pt x="113823" y="686288"/>
                    <a:pt x="110594" y="688466"/>
                    <a:pt x="107491" y="690657"/>
                  </a:cubicBezTo>
                  <a:cubicBezTo>
                    <a:pt x="101222" y="695014"/>
                    <a:pt x="95459" y="700168"/>
                    <a:pt x="89696" y="705158"/>
                  </a:cubicBezTo>
                  <a:cubicBezTo>
                    <a:pt x="78108" y="715163"/>
                    <a:pt x="68103" y="726726"/>
                    <a:pt x="58478" y="738549"/>
                  </a:cubicBezTo>
                  <a:cubicBezTo>
                    <a:pt x="53412" y="744913"/>
                    <a:pt x="48662" y="751607"/>
                    <a:pt x="44357" y="758521"/>
                  </a:cubicBezTo>
                  <a:cubicBezTo>
                    <a:pt x="40114" y="765424"/>
                    <a:pt x="36314" y="772541"/>
                    <a:pt x="32452" y="779646"/>
                  </a:cubicBezTo>
                  <a:cubicBezTo>
                    <a:pt x="24600" y="794110"/>
                    <a:pt x="17823" y="808959"/>
                    <a:pt x="12568" y="824600"/>
                  </a:cubicBezTo>
                  <a:cubicBezTo>
                    <a:pt x="10098" y="831997"/>
                    <a:pt x="8135" y="839595"/>
                    <a:pt x="6045" y="847163"/>
                  </a:cubicBezTo>
                  <a:cubicBezTo>
                    <a:pt x="4083" y="854268"/>
                    <a:pt x="2563" y="861531"/>
                    <a:pt x="1359" y="868788"/>
                  </a:cubicBezTo>
                  <a:cubicBezTo>
                    <a:pt x="-1427" y="886538"/>
                    <a:pt x="-1301" y="904522"/>
                    <a:pt x="-1047" y="922481"/>
                  </a:cubicBezTo>
                  <a:cubicBezTo>
                    <a:pt x="-920" y="930599"/>
                    <a:pt x="-920" y="938635"/>
                    <a:pt x="-224" y="946734"/>
                  </a:cubicBezTo>
                  <a:cubicBezTo>
                    <a:pt x="409" y="954757"/>
                    <a:pt x="2056" y="962787"/>
                    <a:pt x="4462" y="970474"/>
                  </a:cubicBezTo>
                  <a:cubicBezTo>
                    <a:pt x="7312" y="979422"/>
                    <a:pt x="10161" y="988579"/>
                    <a:pt x="14468" y="996969"/>
                  </a:cubicBezTo>
                  <a:cubicBezTo>
                    <a:pt x="15417" y="998875"/>
                    <a:pt x="16367" y="1000692"/>
                    <a:pt x="17381" y="1002535"/>
                  </a:cubicBezTo>
                  <a:cubicBezTo>
                    <a:pt x="18837" y="1005208"/>
                    <a:pt x="20737" y="1007614"/>
                    <a:pt x="22509" y="1010077"/>
                  </a:cubicBezTo>
                  <a:cubicBezTo>
                    <a:pt x="24726" y="1013168"/>
                    <a:pt x="27195" y="1016188"/>
                    <a:pt x="29665" y="1019152"/>
                  </a:cubicBezTo>
                  <a:cubicBezTo>
                    <a:pt x="32515" y="1022609"/>
                    <a:pt x="35555" y="1025864"/>
                    <a:pt x="38657" y="1029094"/>
                  </a:cubicBezTo>
                  <a:cubicBezTo>
                    <a:pt x="42900" y="1033317"/>
                    <a:pt x="47839" y="1036908"/>
                    <a:pt x="52969" y="1040156"/>
                  </a:cubicBezTo>
                  <a:cubicBezTo>
                    <a:pt x="57845" y="1043266"/>
                    <a:pt x="63101" y="1045444"/>
                    <a:pt x="68546" y="1047204"/>
                  </a:cubicBezTo>
                  <a:cubicBezTo>
                    <a:pt x="70699" y="1047844"/>
                    <a:pt x="72916" y="1048047"/>
                    <a:pt x="74942" y="1048338"/>
                  </a:cubicBezTo>
                  <a:cubicBezTo>
                    <a:pt x="77032" y="1048610"/>
                    <a:pt x="79122" y="1048819"/>
                    <a:pt x="81148" y="1048977"/>
                  </a:cubicBezTo>
                  <a:cubicBezTo>
                    <a:pt x="82794" y="1049047"/>
                    <a:pt x="84314" y="1049167"/>
                    <a:pt x="85834" y="1049250"/>
                  </a:cubicBezTo>
                  <a:cubicBezTo>
                    <a:pt x="85391" y="1053391"/>
                    <a:pt x="84947" y="1057558"/>
                    <a:pt x="84504" y="1061718"/>
                  </a:cubicBezTo>
                  <a:cubicBezTo>
                    <a:pt x="83301" y="1073699"/>
                    <a:pt x="82161" y="1086022"/>
                    <a:pt x="84061" y="1098073"/>
                  </a:cubicBezTo>
                  <a:cubicBezTo>
                    <a:pt x="85644" y="1107236"/>
                    <a:pt x="86974" y="1116532"/>
                    <a:pt x="89634" y="1125562"/>
                  </a:cubicBezTo>
                  <a:cubicBezTo>
                    <a:pt x="91723" y="1132895"/>
                    <a:pt x="94636" y="1139943"/>
                    <a:pt x="98816" y="1146345"/>
                  </a:cubicBezTo>
                  <a:cubicBezTo>
                    <a:pt x="101032" y="1149802"/>
                    <a:pt x="103185" y="1153260"/>
                    <a:pt x="105654" y="1156496"/>
                  </a:cubicBezTo>
                  <a:cubicBezTo>
                    <a:pt x="111671" y="1164114"/>
                    <a:pt x="117813" y="1171428"/>
                    <a:pt x="124272" y="1178678"/>
                  </a:cubicBezTo>
                  <a:cubicBezTo>
                    <a:pt x="129718" y="1185030"/>
                    <a:pt x="136304" y="1190463"/>
                    <a:pt x="142700" y="1195807"/>
                  </a:cubicBezTo>
                  <a:cubicBezTo>
                    <a:pt x="146309" y="1198771"/>
                    <a:pt x="149918" y="1201443"/>
                    <a:pt x="153718" y="1204135"/>
                  </a:cubicBezTo>
                  <a:cubicBezTo>
                    <a:pt x="156567" y="1206167"/>
                    <a:pt x="159417" y="1208156"/>
                    <a:pt x="162457" y="1209897"/>
                  </a:cubicBezTo>
                  <a:cubicBezTo>
                    <a:pt x="166826" y="1212297"/>
                    <a:pt x="171575" y="1214064"/>
                    <a:pt x="176388" y="1215812"/>
                  </a:cubicBezTo>
                  <a:cubicBezTo>
                    <a:pt x="178350" y="1216540"/>
                    <a:pt x="180314" y="1217306"/>
                    <a:pt x="182340" y="1218015"/>
                  </a:cubicBezTo>
                  <a:cubicBezTo>
                    <a:pt x="186963" y="1219694"/>
                    <a:pt x="191713" y="1220897"/>
                    <a:pt x="196588" y="1221884"/>
                  </a:cubicBezTo>
                  <a:cubicBezTo>
                    <a:pt x="203997" y="1223297"/>
                    <a:pt x="211722" y="1223581"/>
                    <a:pt x="219322" y="1224000"/>
                  </a:cubicBezTo>
                  <a:cubicBezTo>
                    <a:pt x="220651" y="1224063"/>
                    <a:pt x="221981" y="1224107"/>
                    <a:pt x="223248" y="1224107"/>
                  </a:cubicBezTo>
                  <a:cubicBezTo>
                    <a:pt x="226161" y="1224107"/>
                    <a:pt x="229010" y="1223974"/>
                    <a:pt x="231923" y="1223917"/>
                  </a:cubicBezTo>
                  <a:cubicBezTo>
                    <a:pt x="240978" y="1223797"/>
                    <a:pt x="250161" y="1222239"/>
                    <a:pt x="259026" y="1220269"/>
                  </a:cubicBezTo>
                  <a:cubicBezTo>
                    <a:pt x="262382" y="1219484"/>
                    <a:pt x="265675" y="1218655"/>
                    <a:pt x="269031" y="1217578"/>
                  </a:cubicBezTo>
                  <a:cubicBezTo>
                    <a:pt x="273781" y="1216046"/>
                    <a:pt x="278276" y="1213500"/>
                    <a:pt x="282329" y="1210682"/>
                  </a:cubicBezTo>
                  <a:cubicBezTo>
                    <a:pt x="289042" y="1205958"/>
                    <a:pt x="294804" y="1200050"/>
                    <a:pt x="300693" y="1194338"/>
                  </a:cubicBezTo>
                  <a:lnTo>
                    <a:pt x="303923" y="1191103"/>
                  </a:lnTo>
                  <a:cubicBezTo>
                    <a:pt x="305316" y="1191464"/>
                    <a:pt x="306709" y="1191723"/>
                    <a:pt x="308165" y="1191932"/>
                  </a:cubicBezTo>
                  <a:cubicBezTo>
                    <a:pt x="310825" y="1192432"/>
                    <a:pt x="313548" y="1192787"/>
                    <a:pt x="316334" y="1192989"/>
                  </a:cubicBezTo>
                  <a:cubicBezTo>
                    <a:pt x="317221" y="1193053"/>
                    <a:pt x="318171" y="1193135"/>
                    <a:pt x="319121" y="1193217"/>
                  </a:cubicBezTo>
                  <a:cubicBezTo>
                    <a:pt x="319501" y="1193236"/>
                    <a:pt x="319944" y="1193236"/>
                    <a:pt x="320324" y="1193236"/>
                  </a:cubicBezTo>
                  <a:cubicBezTo>
                    <a:pt x="323807" y="1193236"/>
                    <a:pt x="327289" y="1192477"/>
                    <a:pt x="330646" y="1191723"/>
                  </a:cubicBezTo>
                  <a:cubicBezTo>
                    <a:pt x="332862" y="1191229"/>
                    <a:pt x="334889" y="1190254"/>
                    <a:pt x="336851" y="1189342"/>
                  </a:cubicBezTo>
                  <a:cubicBezTo>
                    <a:pt x="339385" y="1188208"/>
                    <a:pt x="341791" y="1186942"/>
                    <a:pt x="344197" y="1185593"/>
                  </a:cubicBezTo>
                  <a:cubicBezTo>
                    <a:pt x="348820" y="1183066"/>
                    <a:pt x="352999" y="1179755"/>
                    <a:pt x="357116" y="1176563"/>
                  </a:cubicBezTo>
                  <a:cubicBezTo>
                    <a:pt x="360978" y="1173536"/>
                    <a:pt x="364778" y="1170313"/>
                    <a:pt x="368134" y="1166786"/>
                  </a:cubicBezTo>
                  <a:cubicBezTo>
                    <a:pt x="371364" y="1163474"/>
                    <a:pt x="373959" y="1159605"/>
                    <a:pt x="376683" y="1155850"/>
                  </a:cubicBezTo>
                  <a:cubicBezTo>
                    <a:pt x="379279" y="1152202"/>
                    <a:pt x="381875" y="1148454"/>
                    <a:pt x="384345" y="1144730"/>
                  </a:cubicBezTo>
                  <a:cubicBezTo>
                    <a:pt x="386561" y="1141203"/>
                    <a:pt x="388651" y="1137543"/>
                    <a:pt x="390614" y="1133870"/>
                  </a:cubicBezTo>
                  <a:cubicBezTo>
                    <a:pt x="394730" y="1126353"/>
                    <a:pt x="398593" y="1118647"/>
                    <a:pt x="401443" y="1110421"/>
                  </a:cubicBezTo>
                  <a:cubicBezTo>
                    <a:pt x="404292" y="1102037"/>
                    <a:pt x="407079" y="1093558"/>
                    <a:pt x="409548" y="1084984"/>
                  </a:cubicBezTo>
                  <a:cubicBezTo>
                    <a:pt x="411954" y="1077214"/>
                    <a:pt x="414360" y="1069412"/>
                    <a:pt x="416324" y="1061573"/>
                  </a:cubicBezTo>
                  <a:cubicBezTo>
                    <a:pt x="417400" y="1056918"/>
                    <a:pt x="418667" y="1052359"/>
                    <a:pt x="419806" y="1047698"/>
                  </a:cubicBezTo>
                  <a:cubicBezTo>
                    <a:pt x="421136" y="1042772"/>
                    <a:pt x="421960" y="1037693"/>
                    <a:pt x="423036" y="1032678"/>
                  </a:cubicBezTo>
                  <a:cubicBezTo>
                    <a:pt x="423922" y="1028885"/>
                    <a:pt x="424366" y="1025079"/>
                    <a:pt x="424999" y="1021203"/>
                  </a:cubicBezTo>
                  <a:cubicBezTo>
                    <a:pt x="425696" y="1017189"/>
                    <a:pt x="426265" y="1013168"/>
                    <a:pt x="426836" y="1009146"/>
                  </a:cubicBezTo>
                  <a:cubicBezTo>
                    <a:pt x="427975" y="1000136"/>
                    <a:pt x="429115" y="991042"/>
                    <a:pt x="430255" y="982012"/>
                  </a:cubicBezTo>
                  <a:cubicBezTo>
                    <a:pt x="431332" y="973210"/>
                    <a:pt x="432218" y="964319"/>
                    <a:pt x="433105" y="955454"/>
                  </a:cubicBezTo>
                  <a:cubicBezTo>
                    <a:pt x="433484" y="951141"/>
                    <a:pt x="433738" y="946917"/>
                    <a:pt x="434054" y="942630"/>
                  </a:cubicBezTo>
                  <a:cubicBezTo>
                    <a:pt x="434181" y="938261"/>
                    <a:pt x="434181" y="933974"/>
                    <a:pt x="434181" y="929605"/>
                  </a:cubicBezTo>
                  <a:cubicBezTo>
                    <a:pt x="434244" y="925356"/>
                    <a:pt x="433738" y="921011"/>
                    <a:pt x="433675" y="916782"/>
                  </a:cubicBezTo>
                  <a:cubicBezTo>
                    <a:pt x="433421" y="912266"/>
                    <a:pt x="432788" y="907663"/>
                    <a:pt x="432345" y="903173"/>
                  </a:cubicBezTo>
                  <a:cubicBezTo>
                    <a:pt x="432218" y="901850"/>
                    <a:pt x="432091" y="900501"/>
                    <a:pt x="431965" y="899152"/>
                  </a:cubicBezTo>
                  <a:cubicBezTo>
                    <a:pt x="439184" y="892193"/>
                    <a:pt x="444756" y="883517"/>
                    <a:pt x="449949" y="874981"/>
                  </a:cubicBezTo>
                  <a:cubicBezTo>
                    <a:pt x="452039" y="871600"/>
                    <a:pt x="454128" y="868168"/>
                    <a:pt x="456155" y="864640"/>
                  </a:cubicBezTo>
                  <a:cubicBezTo>
                    <a:pt x="458244" y="861037"/>
                    <a:pt x="459891" y="857288"/>
                    <a:pt x="461537" y="853559"/>
                  </a:cubicBezTo>
                  <a:cubicBezTo>
                    <a:pt x="464450" y="847074"/>
                    <a:pt x="466666" y="840527"/>
                    <a:pt x="468249" y="833611"/>
                  </a:cubicBezTo>
                  <a:cubicBezTo>
                    <a:pt x="469390" y="828976"/>
                    <a:pt x="470403" y="824398"/>
                    <a:pt x="471225" y="819737"/>
                  </a:cubicBezTo>
                  <a:cubicBezTo>
                    <a:pt x="472049" y="815652"/>
                    <a:pt x="472619" y="811574"/>
                    <a:pt x="473189" y="807471"/>
                  </a:cubicBezTo>
                  <a:cubicBezTo>
                    <a:pt x="474582" y="797757"/>
                    <a:pt x="475532" y="788024"/>
                    <a:pt x="474329" y="778241"/>
                  </a:cubicBezTo>
                  <a:cubicBezTo>
                    <a:pt x="473569" y="773314"/>
                    <a:pt x="472935" y="768381"/>
                    <a:pt x="471986" y="763429"/>
                  </a:cubicBezTo>
                  <a:cubicBezTo>
                    <a:pt x="471606" y="761485"/>
                    <a:pt x="471163" y="759554"/>
                    <a:pt x="470719" y="757667"/>
                  </a:cubicBezTo>
                  <a:cubicBezTo>
                    <a:pt x="471352" y="756615"/>
                    <a:pt x="472112" y="755621"/>
                    <a:pt x="472682" y="754570"/>
                  </a:cubicBezTo>
                  <a:cubicBezTo>
                    <a:pt x="475025" y="750815"/>
                    <a:pt x="476861" y="746876"/>
                    <a:pt x="478318" y="742716"/>
                  </a:cubicBezTo>
                  <a:cubicBezTo>
                    <a:pt x="480978" y="735256"/>
                    <a:pt x="482624" y="727657"/>
                    <a:pt x="483511" y="719824"/>
                  </a:cubicBezTo>
                  <a:cubicBezTo>
                    <a:pt x="484461" y="710940"/>
                    <a:pt x="485094" y="702131"/>
                    <a:pt x="485221" y="693253"/>
                  </a:cubicBezTo>
                  <a:cubicBezTo>
                    <a:pt x="485537" y="685293"/>
                    <a:pt x="485727" y="677251"/>
                    <a:pt x="485537" y="669215"/>
                  </a:cubicBezTo>
                  <a:cubicBezTo>
                    <a:pt x="485221" y="662674"/>
                    <a:pt x="484651" y="656272"/>
                    <a:pt x="483511" y="649851"/>
                  </a:cubicBezTo>
                  <a:cubicBezTo>
                    <a:pt x="483068" y="647387"/>
                    <a:pt x="482624" y="644924"/>
                    <a:pt x="482054" y="642517"/>
                  </a:cubicBezTo>
                  <a:lnTo>
                    <a:pt x="482054" y="642517"/>
                  </a:lnTo>
                  <a:cubicBezTo>
                    <a:pt x="490603" y="647659"/>
                    <a:pt x="499911" y="651826"/>
                    <a:pt x="509157" y="655429"/>
                  </a:cubicBezTo>
                  <a:cubicBezTo>
                    <a:pt x="514413" y="657475"/>
                    <a:pt x="519669" y="659299"/>
                    <a:pt x="525051" y="660850"/>
                  </a:cubicBezTo>
                  <a:cubicBezTo>
                    <a:pt x="530498" y="662465"/>
                    <a:pt x="536070" y="663522"/>
                    <a:pt x="541579" y="664434"/>
                  </a:cubicBezTo>
                  <a:cubicBezTo>
                    <a:pt x="554181" y="666632"/>
                    <a:pt x="567035" y="667746"/>
                    <a:pt x="579827" y="667746"/>
                  </a:cubicBezTo>
                  <a:cubicBezTo>
                    <a:pt x="580144" y="667746"/>
                    <a:pt x="580523" y="667746"/>
                    <a:pt x="580967" y="667746"/>
                  </a:cubicBezTo>
                  <a:cubicBezTo>
                    <a:pt x="592809" y="667689"/>
                    <a:pt x="604460" y="666138"/>
                    <a:pt x="616049" y="663940"/>
                  </a:cubicBezTo>
                  <a:cubicBezTo>
                    <a:pt x="624977" y="662199"/>
                    <a:pt x="634033" y="659919"/>
                    <a:pt x="642645" y="656899"/>
                  </a:cubicBezTo>
                  <a:cubicBezTo>
                    <a:pt x="647331" y="655195"/>
                    <a:pt x="652143" y="653580"/>
                    <a:pt x="656766" y="651959"/>
                  </a:cubicBezTo>
                  <a:cubicBezTo>
                    <a:pt x="658095" y="651465"/>
                    <a:pt x="659362" y="650845"/>
                    <a:pt x="660565" y="650344"/>
                  </a:cubicBezTo>
                  <a:cubicBezTo>
                    <a:pt x="663795" y="648920"/>
                    <a:pt x="666898" y="647533"/>
                    <a:pt x="670127" y="646190"/>
                  </a:cubicBezTo>
                  <a:cubicBezTo>
                    <a:pt x="674117" y="644424"/>
                    <a:pt x="678170" y="642461"/>
                    <a:pt x="682096" y="640339"/>
                  </a:cubicBezTo>
                  <a:cubicBezTo>
                    <a:pt x="688111" y="637243"/>
                    <a:pt x="694064" y="634064"/>
                    <a:pt x="699763" y="630417"/>
                  </a:cubicBezTo>
                  <a:cubicBezTo>
                    <a:pt x="709072" y="624502"/>
                    <a:pt x="717747" y="617308"/>
                    <a:pt x="725980" y="610039"/>
                  </a:cubicBezTo>
                  <a:cubicBezTo>
                    <a:pt x="730602" y="605954"/>
                    <a:pt x="734971" y="601509"/>
                    <a:pt x="739024" y="596930"/>
                  </a:cubicBezTo>
                  <a:cubicBezTo>
                    <a:pt x="741494" y="600388"/>
                    <a:pt x="744407" y="603618"/>
                    <a:pt x="747447" y="606739"/>
                  </a:cubicBezTo>
                  <a:cubicBezTo>
                    <a:pt x="753462" y="613085"/>
                    <a:pt x="760301" y="618429"/>
                    <a:pt x="767583" y="623356"/>
                  </a:cubicBezTo>
                  <a:cubicBezTo>
                    <a:pt x="774803" y="628428"/>
                    <a:pt x="783415" y="631100"/>
                    <a:pt x="791584" y="634133"/>
                  </a:cubicBezTo>
                  <a:cubicBezTo>
                    <a:pt x="797853" y="636413"/>
                    <a:pt x="804501" y="637097"/>
                    <a:pt x="811087" y="637794"/>
                  </a:cubicBezTo>
                  <a:cubicBezTo>
                    <a:pt x="816217" y="638439"/>
                    <a:pt x="821473" y="638705"/>
                    <a:pt x="826602" y="638870"/>
                  </a:cubicBezTo>
                  <a:cubicBezTo>
                    <a:pt x="827045" y="638870"/>
                    <a:pt x="827551" y="638870"/>
                    <a:pt x="827995" y="638870"/>
                  </a:cubicBezTo>
                  <a:cubicBezTo>
                    <a:pt x="831351" y="638870"/>
                    <a:pt x="834518" y="638649"/>
                    <a:pt x="837810" y="638148"/>
                  </a:cubicBezTo>
                  <a:cubicBezTo>
                    <a:pt x="843193" y="637382"/>
                    <a:pt x="848322" y="636242"/>
                    <a:pt x="853325" y="634646"/>
                  </a:cubicBezTo>
                  <a:cubicBezTo>
                    <a:pt x="858834" y="632949"/>
                    <a:pt x="864090" y="630417"/>
                    <a:pt x="869283" y="627934"/>
                  </a:cubicBezTo>
                  <a:cubicBezTo>
                    <a:pt x="869662" y="627788"/>
                    <a:pt x="870043" y="627586"/>
                    <a:pt x="870422" y="627377"/>
                  </a:cubicBezTo>
                  <a:cubicBezTo>
                    <a:pt x="872069" y="631100"/>
                    <a:pt x="874221" y="634704"/>
                    <a:pt x="876375" y="638085"/>
                  </a:cubicBezTo>
                  <a:cubicBezTo>
                    <a:pt x="880744" y="645070"/>
                    <a:pt x="886190" y="651263"/>
                    <a:pt x="892016" y="657184"/>
                  </a:cubicBezTo>
                  <a:cubicBezTo>
                    <a:pt x="894738" y="660002"/>
                    <a:pt x="897905" y="662547"/>
                    <a:pt x="901008" y="664991"/>
                  </a:cubicBezTo>
                  <a:cubicBezTo>
                    <a:pt x="906580" y="669386"/>
                    <a:pt x="912406" y="673325"/>
                    <a:pt x="918612" y="676580"/>
                  </a:cubicBezTo>
                  <a:cubicBezTo>
                    <a:pt x="923868" y="679309"/>
                    <a:pt x="929630" y="681152"/>
                    <a:pt x="935203" y="682830"/>
                  </a:cubicBezTo>
                  <a:cubicBezTo>
                    <a:pt x="940269" y="684381"/>
                    <a:pt x="945398" y="685236"/>
                    <a:pt x="950527" y="685705"/>
                  </a:cubicBezTo>
                  <a:cubicBezTo>
                    <a:pt x="954073" y="686078"/>
                    <a:pt x="957556" y="686288"/>
                    <a:pt x="961103" y="686288"/>
                  </a:cubicBezTo>
                  <a:cubicBezTo>
                    <a:pt x="963066" y="686288"/>
                    <a:pt x="965155" y="686224"/>
                    <a:pt x="967182" y="686066"/>
                  </a:cubicBezTo>
                  <a:cubicBezTo>
                    <a:pt x="970094" y="685876"/>
                    <a:pt x="973008" y="685439"/>
                    <a:pt x="975857" y="684862"/>
                  </a:cubicBezTo>
                  <a:cubicBezTo>
                    <a:pt x="976554" y="690220"/>
                    <a:pt x="977947" y="695172"/>
                    <a:pt x="980164" y="700231"/>
                  </a:cubicBezTo>
                  <a:cubicBezTo>
                    <a:pt x="982380" y="705867"/>
                    <a:pt x="985292" y="711661"/>
                    <a:pt x="988776" y="716803"/>
                  </a:cubicBezTo>
                  <a:cubicBezTo>
                    <a:pt x="991498" y="720799"/>
                    <a:pt x="994918" y="724548"/>
                    <a:pt x="998147" y="728151"/>
                  </a:cubicBezTo>
                  <a:cubicBezTo>
                    <a:pt x="999921" y="729975"/>
                    <a:pt x="1001504" y="731799"/>
                    <a:pt x="1003276" y="733496"/>
                  </a:cubicBezTo>
                  <a:cubicBezTo>
                    <a:pt x="1006760" y="737023"/>
                    <a:pt x="1011192" y="739695"/>
                    <a:pt x="1015372" y="742241"/>
                  </a:cubicBezTo>
                  <a:cubicBezTo>
                    <a:pt x="1020881" y="745553"/>
                    <a:pt x="1026896" y="748022"/>
                    <a:pt x="1032849" y="750258"/>
                  </a:cubicBezTo>
                  <a:cubicBezTo>
                    <a:pt x="1043488" y="754298"/>
                    <a:pt x="1054632" y="756824"/>
                    <a:pt x="1066031" y="758002"/>
                  </a:cubicBezTo>
                  <a:cubicBezTo>
                    <a:pt x="1069197" y="758351"/>
                    <a:pt x="1072363" y="758585"/>
                    <a:pt x="1075656" y="758642"/>
                  </a:cubicBezTo>
                  <a:cubicBezTo>
                    <a:pt x="1078696" y="758642"/>
                    <a:pt x="1081799" y="758084"/>
                    <a:pt x="1084838" y="757521"/>
                  </a:cubicBezTo>
                  <a:cubicBezTo>
                    <a:pt x="1090918" y="756470"/>
                    <a:pt x="1096680" y="754627"/>
                    <a:pt x="1102442" y="752176"/>
                  </a:cubicBezTo>
                  <a:cubicBezTo>
                    <a:pt x="1102759" y="752018"/>
                    <a:pt x="1103139" y="751898"/>
                    <a:pt x="1103456" y="751752"/>
                  </a:cubicBezTo>
                  <a:cubicBezTo>
                    <a:pt x="1104026" y="752930"/>
                    <a:pt x="1104722" y="754209"/>
                    <a:pt x="1105355" y="755412"/>
                  </a:cubicBezTo>
                  <a:cubicBezTo>
                    <a:pt x="1105989" y="756824"/>
                    <a:pt x="1106812" y="758173"/>
                    <a:pt x="1107572" y="759433"/>
                  </a:cubicBezTo>
                  <a:cubicBezTo>
                    <a:pt x="1109978" y="763429"/>
                    <a:pt x="1112764" y="767032"/>
                    <a:pt x="1116121" y="770262"/>
                  </a:cubicBezTo>
                  <a:cubicBezTo>
                    <a:pt x="1117387" y="771465"/>
                    <a:pt x="1118654" y="772541"/>
                    <a:pt x="1119983" y="773517"/>
                  </a:cubicBezTo>
                  <a:cubicBezTo>
                    <a:pt x="1120933" y="774302"/>
                    <a:pt x="1121883" y="775011"/>
                    <a:pt x="1122833" y="775632"/>
                  </a:cubicBezTo>
                  <a:cubicBezTo>
                    <a:pt x="1119857" y="779089"/>
                    <a:pt x="1117450" y="783104"/>
                    <a:pt x="1114981" y="786922"/>
                  </a:cubicBezTo>
                  <a:cubicBezTo>
                    <a:pt x="1111498" y="792267"/>
                    <a:pt x="1108965" y="797903"/>
                    <a:pt x="1107128" y="804033"/>
                  </a:cubicBezTo>
                  <a:cubicBezTo>
                    <a:pt x="1106115" y="807699"/>
                    <a:pt x="1105419" y="811574"/>
                    <a:pt x="1104976" y="815380"/>
                  </a:cubicBezTo>
                  <a:cubicBezTo>
                    <a:pt x="1104216" y="820313"/>
                    <a:pt x="1103583" y="825240"/>
                    <a:pt x="1103646" y="830236"/>
                  </a:cubicBezTo>
                  <a:cubicBezTo>
                    <a:pt x="1103709" y="834688"/>
                    <a:pt x="1104532" y="839273"/>
                    <a:pt x="1105989" y="843490"/>
                  </a:cubicBezTo>
                  <a:cubicBezTo>
                    <a:pt x="1108332" y="850183"/>
                    <a:pt x="1112384" y="855756"/>
                    <a:pt x="1117577" y="860543"/>
                  </a:cubicBezTo>
                  <a:cubicBezTo>
                    <a:pt x="1120110" y="862950"/>
                    <a:pt x="1122896" y="865261"/>
                    <a:pt x="1125810" y="867382"/>
                  </a:cubicBezTo>
                  <a:cubicBezTo>
                    <a:pt x="1122009" y="869719"/>
                    <a:pt x="1118210" y="872100"/>
                    <a:pt x="1114664" y="874854"/>
                  </a:cubicBezTo>
                  <a:cubicBezTo>
                    <a:pt x="1110041" y="878375"/>
                    <a:pt x="1105672" y="882245"/>
                    <a:pt x="1101176" y="886038"/>
                  </a:cubicBezTo>
                  <a:cubicBezTo>
                    <a:pt x="1098390" y="888317"/>
                    <a:pt x="1095604" y="890552"/>
                    <a:pt x="1093071" y="892959"/>
                  </a:cubicBezTo>
                  <a:cubicBezTo>
                    <a:pt x="1090158" y="895568"/>
                    <a:pt x="1087498" y="898303"/>
                    <a:pt x="1084711" y="901058"/>
                  </a:cubicBezTo>
                  <a:cubicBezTo>
                    <a:pt x="1078696" y="907188"/>
                    <a:pt x="1073313" y="914027"/>
                    <a:pt x="1068501" y="921069"/>
                  </a:cubicBezTo>
                  <a:cubicBezTo>
                    <a:pt x="1066411" y="924032"/>
                    <a:pt x="1064511" y="927059"/>
                    <a:pt x="1062611" y="930162"/>
                  </a:cubicBezTo>
                  <a:cubicBezTo>
                    <a:pt x="1060395" y="933885"/>
                    <a:pt x="1058812" y="937907"/>
                    <a:pt x="1057229" y="941928"/>
                  </a:cubicBezTo>
                  <a:cubicBezTo>
                    <a:pt x="1054759" y="948558"/>
                    <a:pt x="1052606" y="955188"/>
                    <a:pt x="1051466" y="962147"/>
                  </a:cubicBezTo>
                  <a:cubicBezTo>
                    <a:pt x="1050580" y="967017"/>
                    <a:pt x="1050263" y="971943"/>
                    <a:pt x="1049946" y="976870"/>
                  </a:cubicBezTo>
                  <a:cubicBezTo>
                    <a:pt x="1049630" y="981328"/>
                    <a:pt x="1049820" y="985888"/>
                    <a:pt x="1050263" y="990345"/>
                  </a:cubicBezTo>
                  <a:cubicBezTo>
                    <a:pt x="1051593" y="1004714"/>
                    <a:pt x="1060649" y="1016188"/>
                    <a:pt x="1070654" y="1026054"/>
                  </a:cubicBezTo>
                  <a:cubicBezTo>
                    <a:pt x="1058685" y="1031766"/>
                    <a:pt x="1047351" y="1038750"/>
                    <a:pt x="1036332" y="1045938"/>
                  </a:cubicBezTo>
                  <a:cubicBezTo>
                    <a:pt x="1029303" y="1050516"/>
                    <a:pt x="1022021" y="1055031"/>
                    <a:pt x="1015435" y="1060395"/>
                  </a:cubicBezTo>
                  <a:cubicBezTo>
                    <a:pt x="1008849" y="1065809"/>
                    <a:pt x="1002327" y="1071375"/>
                    <a:pt x="996944" y="1077999"/>
                  </a:cubicBezTo>
                  <a:cubicBezTo>
                    <a:pt x="991182" y="1085047"/>
                    <a:pt x="985673" y="1092297"/>
                    <a:pt x="980860" y="1099979"/>
                  </a:cubicBezTo>
                  <a:cubicBezTo>
                    <a:pt x="976364" y="1107236"/>
                    <a:pt x="971995" y="1114562"/>
                    <a:pt x="967688" y="1122016"/>
                  </a:cubicBezTo>
                  <a:cubicBezTo>
                    <a:pt x="965789" y="1125340"/>
                    <a:pt x="963952" y="1128652"/>
                    <a:pt x="962306" y="1132053"/>
                  </a:cubicBezTo>
                  <a:cubicBezTo>
                    <a:pt x="960153" y="1136207"/>
                    <a:pt x="958697" y="1140728"/>
                    <a:pt x="957430" y="1145224"/>
                  </a:cubicBezTo>
                  <a:cubicBezTo>
                    <a:pt x="955847" y="1150360"/>
                    <a:pt x="955530" y="1155932"/>
                    <a:pt x="954896" y="1161359"/>
                  </a:cubicBezTo>
                  <a:cubicBezTo>
                    <a:pt x="954327" y="1166419"/>
                    <a:pt x="953757" y="1171491"/>
                    <a:pt x="953377" y="1176563"/>
                  </a:cubicBezTo>
                  <a:cubicBezTo>
                    <a:pt x="953187" y="1181718"/>
                    <a:pt x="952997" y="1186797"/>
                    <a:pt x="953694" y="1192014"/>
                  </a:cubicBezTo>
                  <a:cubicBezTo>
                    <a:pt x="954200" y="1196371"/>
                    <a:pt x="955023" y="1200532"/>
                    <a:pt x="956670" y="1204635"/>
                  </a:cubicBezTo>
                  <a:cubicBezTo>
                    <a:pt x="958253" y="1208283"/>
                    <a:pt x="960153" y="1211816"/>
                    <a:pt x="962116" y="1215343"/>
                  </a:cubicBezTo>
                  <a:cubicBezTo>
                    <a:pt x="963699" y="1218218"/>
                    <a:pt x="965725" y="1221036"/>
                    <a:pt x="967688" y="1223708"/>
                  </a:cubicBezTo>
                  <a:cubicBezTo>
                    <a:pt x="970031" y="1226818"/>
                    <a:pt x="972437" y="1229844"/>
                    <a:pt x="975161" y="1232599"/>
                  </a:cubicBezTo>
                  <a:cubicBezTo>
                    <a:pt x="976997" y="1234416"/>
                    <a:pt x="979593" y="1236348"/>
                    <a:pt x="981809" y="1237671"/>
                  </a:cubicBezTo>
                  <a:cubicBezTo>
                    <a:pt x="984342" y="1239229"/>
                    <a:pt x="987002" y="1240489"/>
                    <a:pt x="989725" y="1241692"/>
                  </a:cubicBezTo>
                  <a:cubicBezTo>
                    <a:pt x="989028" y="1246853"/>
                    <a:pt x="988585" y="1252052"/>
                    <a:pt x="988142" y="1257251"/>
                  </a:cubicBezTo>
                  <a:cubicBezTo>
                    <a:pt x="987826" y="1261639"/>
                    <a:pt x="987572" y="1265996"/>
                    <a:pt x="987699" y="1270416"/>
                  </a:cubicBezTo>
                  <a:cubicBezTo>
                    <a:pt x="987889" y="1274754"/>
                    <a:pt x="988776" y="1279104"/>
                    <a:pt x="989788" y="1283328"/>
                  </a:cubicBezTo>
                  <a:cubicBezTo>
                    <a:pt x="990928" y="1288337"/>
                    <a:pt x="993651" y="1293061"/>
                    <a:pt x="995995" y="1297639"/>
                  </a:cubicBezTo>
                  <a:cubicBezTo>
                    <a:pt x="998084" y="1301718"/>
                    <a:pt x="1000490" y="1305738"/>
                    <a:pt x="1002897" y="1309677"/>
                  </a:cubicBezTo>
                  <a:cubicBezTo>
                    <a:pt x="1004859" y="1312932"/>
                    <a:pt x="1006886" y="1316016"/>
                    <a:pt x="1009039" y="1319144"/>
                  </a:cubicBezTo>
                  <a:cubicBezTo>
                    <a:pt x="1011572" y="1322855"/>
                    <a:pt x="1014485" y="1326249"/>
                    <a:pt x="1017714" y="1329359"/>
                  </a:cubicBezTo>
                  <a:cubicBezTo>
                    <a:pt x="1019741" y="1331245"/>
                    <a:pt x="1022274" y="1332936"/>
                    <a:pt x="1024617" y="1334494"/>
                  </a:cubicBezTo>
                  <a:cubicBezTo>
                    <a:pt x="1027530" y="1336375"/>
                    <a:pt x="1030443" y="1338078"/>
                    <a:pt x="1033546" y="1339630"/>
                  </a:cubicBezTo>
                  <a:cubicBezTo>
                    <a:pt x="1040638" y="1343296"/>
                    <a:pt x="1048300" y="1345905"/>
                    <a:pt x="1055963" y="1348432"/>
                  </a:cubicBezTo>
                  <a:cubicBezTo>
                    <a:pt x="1060268" y="1349901"/>
                    <a:pt x="1064511" y="1351193"/>
                    <a:pt x="1068880" y="1352453"/>
                  </a:cubicBezTo>
                  <a:cubicBezTo>
                    <a:pt x="1077049" y="1354707"/>
                    <a:pt x="1085282" y="1356556"/>
                    <a:pt x="1093514" y="1357880"/>
                  </a:cubicBezTo>
                  <a:cubicBezTo>
                    <a:pt x="1100733" y="1359083"/>
                    <a:pt x="1107952" y="1359995"/>
                    <a:pt x="1115234" y="1360577"/>
                  </a:cubicBezTo>
                  <a:cubicBezTo>
                    <a:pt x="1118147" y="1360799"/>
                    <a:pt x="1121060" y="1360926"/>
                    <a:pt x="1123973" y="1360926"/>
                  </a:cubicBezTo>
                  <a:cubicBezTo>
                    <a:pt x="1133155" y="1360926"/>
                    <a:pt x="1142274" y="1359849"/>
                    <a:pt x="1151392" y="1358234"/>
                  </a:cubicBezTo>
                  <a:cubicBezTo>
                    <a:pt x="1156205" y="1357322"/>
                    <a:pt x="1160954" y="1356176"/>
                    <a:pt x="1165703" y="1354707"/>
                  </a:cubicBezTo>
                  <a:cubicBezTo>
                    <a:pt x="1171213" y="1352953"/>
                    <a:pt x="1176469" y="1350338"/>
                    <a:pt x="1181788" y="1347894"/>
                  </a:cubicBezTo>
                  <a:cubicBezTo>
                    <a:pt x="1187297" y="1345265"/>
                    <a:pt x="1192616" y="1342099"/>
                    <a:pt x="1197935" y="1339066"/>
                  </a:cubicBezTo>
                  <a:cubicBezTo>
                    <a:pt x="1201418" y="1337021"/>
                    <a:pt x="1205028" y="1334849"/>
                    <a:pt x="1208574" y="1332733"/>
                  </a:cubicBezTo>
                  <a:cubicBezTo>
                    <a:pt x="1212437" y="1330391"/>
                    <a:pt x="1215920" y="1327516"/>
                    <a:pt x="1219592" y="1324755"/>
                  </a:cubicBezTo>
                  <a:cubicBezTo>
                    <a:pt x="1223012" y="1322171"/>
                    <a:pt x="1226305" y="1319410"/>
                    <a:pt x="1229597" y="1316516"/>
                  </a:cubicBezTo>
                  <a:cubicBezTo>
                    <a:pt x="1234537" y="1312147"/>
                    <a:pt x="1239413" y="1307790"/>
                    <a:pt x="1243339" y="1302490"/>
                  </a:cubicBezTo>
                  <a:cubicBezTo>
                    <a:pt x="1244226" y="1303212"/>
                    <a:pt x="1245049" y="1303839"/>
                    <a:pt x="1245872" y="1304478"/>
                  </a:cubicBezTo>
                  <a:cubicBezTo>
                    <a:pt x="1250178" y="1307626"/>
                    <a:pt x="1254864" y="1310114"/>
                    <a:pt x="1259740" y="1312286"/>
                  </a:cubicBezTo>
                  <a:cubicBezTo>
                    <a:pt x="1262210" y="1313483"/>
                    <a:pt x="1264996" y="1314484"/>
                    <a:pt x="1267655" y="1315459"/>
                  </a:cubicBezTo>
                  <a:cubicBezTo>
                    <a:pt x="1270125" y="1316390"/>
                    <a:pt x="1272531" y="1317365"/>
                    <a:pt x="1275001" y="1318062"/>
                  </a:cubicBezTo>
                  <a:cubicBezTo>
                    <a:pt x="1284310" y="1320905"/>
                    <a:pt x="1293556" y="1323640"/>
                    <a:pt x="1302927" y="1326249"/>
                  </a:cubicBezTo>
                  <a:cubicBezTo>
                    <a:pt x="1306663" y="1327300"/>
                    <a:pt x="1310526" y="1328092"/>
                    <a:pt x="1314262" y="1329004"/>
                  </a:cubicBezTo>
                  <a:cubicBezTo>
                    <a:pt x="1318251" y="1329916"/>
                    <a:pt x="1321988" y="1330682"/>
                    <a:pt x="1326041" y="1331410"/>
                  </a:cubicBezTo>
                  <a:cubicBezTo>
                    <a:pt x="1331297" y="1332233"/>
                    <a:pt x="1336616" y="1333297"/>
                    <a:pt x="1341998" y="1333791"/>
                  </a:cubicBezTo>
                  <a:cubicBezTo>
                    <a:pt x="1346938" y="1334203"/>
                    <a:pt x="1351814" y="1334621"/>
                    <a:pt x="1356816" y="1335051"/>
                  </a:cubicBezTo>
                  <a:cubicBezTo>
                    <a:pt x="1360235" y="1335406"/>
                    <a:pt x="1363592" y="1335463"/>
                    <a:pt x="1367075" y="1335551"/>
                  </a:cubicBezTo>
                  <a:cubicBezTo>
                    <a:pt x="1372900" y="1335779"/>
                    <a:pt x="1378663" y="1335925"/>
                    <a:pt x="1384426" y="1335925"/>
                  </a:cubicBezTo>
                  <a:cubicBezTo>
                    <a:pt x="1385692" y="1335925"/>
                    <a:pt x="1386832" y="1335900"/>
                    <a:pt x="1387972" y="1335900"/>
                  </a:cubicBezTo>
                  <a:cubicBezTo>
                    <a:pt x="1399687" y="1335697"/>
                    <a:pt x="1411275" y="1334082"/>
                    <a:pt x="1422611" y="1331822"/>
                  </a:cubicBezTo>
                  <a:cubicBezTo>
                    <a:pt x="1434516" y="1329479"/>
                    <a:pt x="1446104" y="1325958"/>
                    <a:pt x="1457439" y="1321588"/>
                  </a:cubicBezTo>
                  <a:cubicBezTo>
                    <a:pt x="1477196" y="1313901"/>
                    <a:pt x="1495117" y="1302838"/>
                    <a:pt x="1511644" y="1289806"/>
                  </a:cubicBezTo>
                  <a:cubicBezTo>
                    <a:pt x="1515443" y="1286849"/>
                    <a:pt x="1519243" y="1283892"/>
                    <a:pt x="1522979" y="1280928"/>
                  </a:cubicBezTo>
                  <a:cubicBezTo>
                    <a:pt x="1532225" y="1273741"/>
                    <a:pt x="1540584" y="1265578"/>
                    <a:pt x="1548309" y="1256833"/>
                  </a:cubicBezTo>
                  <a:cubicBezTo>
                    <a:pt x="1553501" y="1251077"/>
                    <a:pt x="1558187" y="1244859"/>
                    <a:pt x="1562684" y="1238526"/>
                  </a:cubicBezTo>
                  <a:cubicBezTo>
                    <a:pt x="1565216" y="1234923"/>
                    <a:pt x="1568066" y="1231339"/>
                    <a:pt x="1570409" y="1227520"/>
                  </a:cubicBezTo>
                  <a:cubicBezTo>
                    <a:pt x="1573132" y="1223297"/>
                    <a:pt x="1575792" y="1219067"/>
                    <a:pt x="1578515" y="1214849"/>
                  </a:cubicBezTo>
                  <a:cubicBezTo>
                    <a:pt x="1580795" y="1211322"/>
                    <a:pt x="1582567" y="1207516"/>
                    <a:pt x="1584594" y="1203907"/>
                  </a:cubicBezTo>
                  <a:cubicBezTo>
                    <a:pt x="1593776" y="1186942"/>
                    <a:pt x="1600804" y="1169110"/>
                    <a:pt x="1605491" y="1150360"/>
                  </a:cubicBezTo>
                  <a:cubicBezTo>
                    <a:pt x="1609037" y="1136568"/>
                    <a:pt x="1610810" y="1122130"/>
                    <a:pt x="1612393" y="1107939"/>
                  </a:cubicBezTo>
                  <a:cubicBezTo>
                    <a:pt x="1613469" y="1098452"/>
                    <a:pt x="1614103" y="1088853"/>
                    <a:pt x="1613280" y="1079335"/>
                  </a:cubicBezTo>
                  <a:cubicBezTo>
                    <a:pt x="1612709" y="1071230"/>
                    <a:pt x="1612203" y="1063194"/>
                    <a:pt x="1610177" y="1055322"/>
                  </a:cubicBezTo>
                  <a:cubicBezTo>
                    <a:pt x="1608657" y="1049889"/>
                    <a:pt x="1606377" y="1044652"/>
                    <a:pt x="1604161" y="1039517"/>
                  </a:cubicBezTo>
                  <a:cubicBezTo>
                    <a:pt x="1603021" y="1036718"/>
                    <a:pt x="1601628" y="1033969"/>
                    <a:pt x="1600298" y="1031209"/>
                  </a:cubicBezTo>
                  <a:cubicBezTo>
                    <a:pt x="1597195" y="1024661"/>
                    <a:pt x="1594092" y="1018119"/>
                    <a:pt x="1590420" y="1011901"/>
                  </a:cubicBezTo>
                  <a:cubicBezTo>
                    <a:pt x="1586367" y="1005125"/>
                    <a:pt x="1581301" y="999350"/>
                    <a:pt x="1575665" y="994006"/>
                  </a:cubicBezTo>
                  <a:cubicBezTo>
                    <a:pt x="1575982" y="993860"/>
                    <a:pt x="1576172" y="993657"/>
                    <a:pt x="1576488" y="993423"/>
                  </a:cubicBezTo>
                  <a:cubicBezTo>
                    <a:pt x="1581364" y="990276"/>
                    <a:pt x="1585860" y="986470"/>
                    <a:pt x="1590357" y="982651"/>
                  </a:cubicBezTo>
                  <a:cubicBezTo>
                    <a:pt x="1594535" y="979131"/>
                    <a:pt x="1598272" y="975255"/>
                    <a:pt x="1601818" y="971095"/>
                  </a:cubicBezTo>
                  <a:cubicBezTo>
                    <a:pt x="1605617" y="966668"/>
                    <a:pt x="1608847" y="961875"/>
                    <a:pt x="1612076" y="957069"/>
                  </a:cubicBezTo>
                  <a:cubicBezTo>
                    <a:pt x="1615686" y="951521"/>
                    <a:pt x="1618916" y="945664"/>
                    <a:pt x="1621829" y="939667"/>
                  </a:cubicBezTo>
                  <a:cubicBezTo>
                    <a:pt x="1626957" y="929104"/>
                    <a:pt x="1631074" y="917978"/>
                    <a:pt x="1634050" y="906694"/>
                  </a:cubicBezTo>
                  <a:cubicBezTo>
                    <a:pt x="1636710" y="896549"/>
                    <a:pt x="1637723" y="885848"/>
                    <a:pt x="1638293" y="875412"/>
                  </a:cubicBezTo>
                  <a:cubicBezTo>
                    <a:pt x="1638736" y="868864"/>
                    <a:pt x="1639053" y="862361"/>
                    <a:pt x="1638862" y="855819"/>
                  </a:cubicBezTo>
                  <a:cubicBezTo>
                    <a:pt x="1638736" y="850183"/>
                    <a:pt x="1637786" y="844548"/>
                    <a:pt x="1636900" y="839057"/>
                  </a:cubicBezTo>
                  <a:cubicBezTo>
                    <a:pt x="1635950" y="833839"/>
                    <a:pt x="1634873" y="828761"/>
                    <a:pt x="1633353" y="823758"/>
                  </a:cubicBezTo>
                  <a:cubicBezTo>
                    <a:pt x="1632530" y="821219"/>
                    <a:pt x="1631897" y="818762"/>
                    <a:pt x="1631074" y="816292"/>
                  </a:cubicBezTo>
                  <a:cubicBezTo>
                    <a:pt x="1630504" y="814449"/>
                    <a:pt x="1629744" y="812778"/>
                    <a:pt x="1629111" y="811074"/>
                  </a:cubicBezTo>
                  <a:cubicBezTo>
                    <a:pt x="1627655" y="807199"/>
                    <a:pt x="1625818" y="803469"/>
                    <a:pt x="1624172" y="799720"/>
                  </a:cubicBezTo>
                  <a:cubicBezTo>
                    <a:pt x="1621069" y="793179"/>
                    <a:pt x="1618156" y="786549"/>
                    <a:pt x="1613976" y="780647"/>
                  </a:cubicBezTo>
                  <a:cubicBezTo>
                    <a:pt x="1610493" y="775777"/>
                    <a:pt x="1606377" y="771345"/>
                    <a:pt x="1602071" y="767178"/>
                  </a:cubicBezTo>
                  <a:cubicBezTo>
                    <a:pt x="1597449" y="762745"/>
                    <a:pt x="1592003" y="759003"/>
                    <a:pt x="1586683" y="755412"/>
                  </a:cubicBezTo>
                  <a:cubicBezTo>
                    <a:pt x="1579971" y="750815"/>
                    <a:pt x="1572689" y="747167"/>
                    <a:pt x="1565090" y="744273"/>
                  </a:cubicBezTo>
                  <a:cubicBezTo>
                    <a:pt x="1565153" y="744210"/>
                    <a:pt x="1565343" y="744064"/>
                    <a:pt x="1565406" y="743912"/>
                  </a:cubicBezTo>
                  <a:cubicBezTo>
                    <a:pt x="1571106" y="736807"/>
                    <a:pt x="1575792" y="729063"/>
                    <a:pt x="1580478" y="721318"/>
                  </a:cubicBezTo>
                  <a:cubicBezTo>
                    <a:pt x="1585164" y="713549"/>
                    <a:pt x="1588773" y="705158"/>
                    <a:pt x="1591623" y="696641"/>
                  </a:cubicBezTo>
                  <a:cubicBezTo>
                    <a:pt x="1594789" y="687408"/>
                    <a:pt x="1595739" y="677549"/>
                    <a:pt x="1596815" y="667892"/>
                  </a:cubicBezTo>
                  <a:cubicBezTo>
                    <a:pt x="1597322" y="663111"/>
                    <a:pt x="1597828" y="658247"/>
                    <a:pt x="1598209" y="653435"/>
                  </a:cubicBezTo>
                  <a:cubicBezTo>
                    <a:pt x="1598461" y="651611"/>
                    <a:pt x="1598461" y="649851"/>
                    <a:pt x="1598652" y="648008"/>
                  </a:cubicBezTo>
                  <a:cubicBezTo>
                    <a:pt x="1598715" y="647033"/>
                    <a:pt x="1598778" y="646064"/>
                    <a:pt x="1598842" y="645070"/>
                  </a:cubicBezTo>
                  <a:cubicBezTo>
                    <a:pt x="1599095" y="641542"/>
                    <a:pt x="1598842" y="638231"/>
                    <a:pt x="1598209" y="634773"/>
                  </a:cubicBezTo>
                  <a:cubicBezTo>
                    <a:pt x="1596942" y="629403"/>
                    <a:pt x="1594789" y="624622"/>
                    <a:pt x="1592446" y="619696"/>
                  </a:cubicBezTo>
                  <a:cubicBezTo>
                    <a:pt x="1590357" y="615117"/>
                    <a:pt x="1587507" y="610969"/>
                    <a:pt x="1584467" y="606929"/>
                  </a:cubicBezTo>
                  <a:cubicBezTo>
                    <a:pt x="1580035" y="600945"/>
                    <a:pt x="1574715" y="595664"/>
                    <a:pt x="1569459" y="590383"/>
                  </a:cubicBezTo>
                  <a:cubicBezTo>
                    <a:pt x="1563950" y="584829"/>
                    <a:pt x="1557935" y="580099"/>
                    <a:pt x="1551539" y="575654"/>
                  </a:cubicBezTo>
                  <a:cubicBezTo>
                    <a:pt x="1546409" y="572196"/>
                    <a:pt x="1541280" y="568814"/>
                    <a:pt x="1535644" y="566288"/>
                  </a:cubicBezTo>
                  <a:cubicBezTo>
                    <a:pt x="1523803" y="560924"/>
                    <a:pt x="1510948" y="558961"/>
                    <a:pt x="1498093" y="558106"/>
                  </a:cubicBezTo>
                  <a:cubicBezTo>
                    <a:pt x="1498219" y="557897"/>
                    <a:pt x="1498410" y="557695"/>
                    <a:pt x="1498536" y="557467"/>
                  </a:cubicBezTo>
                  <a:cubicBezTo>
                    <a:pt x="1503412" y="550507"/>
                    <a:pt x="1507781" y="543168"/>
                    <a:pt x="1512404" y="535981"/>
                  </a:cubicBezTo>
                  <a:cubicBezTo>
                    <a:pt x="1516710" y="529003"/>
                    <a:pt x="1519877" y="521543"/>
                    <a:pt x="1523296" y="514064"/>
                  </a:cubicBezTo>
                  <a:cubicBezTo>
                    <a:pt x="1524246" y="512158"/>
                    <a:pt x="1524879" y="509980"/>
                    <a:pt x="1525639" y="507998"/>
                  </a:cubicBezTo>
                  <a:cubicBezTo>
                    <a:pt x="1526652" y="505408"/>
                    <a:pt x="1527729" y="502736"/>
                    <a:pt x="1528741" y="500101"/>
                  </a:cubicBezTo>
                  <a:cubicBezTo>
                    <a:pt x="1530262" y="495960"/>
                    <a:pt x="1531465" y="491590"/>
                    <a:pt x="1532858" y="487284"/>
                  </a:cubicBezTo>
                  <a:cubicBezTo>
                    <a:pt x="1534125" y="483282"/>
                    <a:pt x="1534884" y="479058"/>
                    <a:pt x="1536024" y="474955"/>
                  </a:cubicBezTo>
                  <a:cubicBezTo>
                    <a:pt x="1537101" y="470440"/>
                    <a:pt x="1537924" y="465805"/>
                    <a:pt x="1538684" y="461283"/>
                  </a:cubicBezTo>
                  <a:cubicBezTo>
                    <a:pt x="1539634" y="455856"/>
                    <a:pt x="1539950" y="450366"/>
                    <a:pt x="1539634" y="444946"/>
                  </a:cubicBezTo>
                  <a:cubicBezTo>
                    <a:pt x="1539507" y="441919"/>
                    <a:pt x="1538684" y="438810"/>
                    <a:pt x="1538114" y="435852"/>
                  </a:cubicBezTo>
                  <a:cubicBezTo>
                    <a:pt x="1537607" y="433117"/>
                    <a:pt x="1536720" y="430343"/>
                    <a:pt x="1536024" y="427671"/>
                  </a:cubicBezTo>
                  <a:cubicBezTo>
                    <a:pt x="1534567" y="422675"/>
                    <a:pt x="1532605" y="417951"/>
                    <a:pt x="1530388" y="413163"/>
                  </a:cubicBezTo>
                  <a:cubicBezTo>
                    <a:pt x="1528868" y="410054"/>
                    <a:pt x="1526969" y="407034"/>
                    <a:pt x="1525132" y="404070"/>
                  </a:cubicBezTo>
                  <a:cubicBezTo>
                    <a:pt x="1520636" y="396528"/>
                    <a:pt x="1515000" y="389987"/>
                    <a:pt x="1508795" y="383648"/>
                  </a:cubicBezTo>
                  <a:cubicBezTo>
                    <a:pt x="1505122" y="379779"/>
                    <a:pt x="1500183" y="376644"/>
                    <a:pt x="1495686" y="373624"/>
                  </a:cubicBezTo>
                  <a:cubicBezTo>
                    <a:pt x="1492710" y="371572"/>
                    <a:pt x="1489417" y="369685"/>
                    <a:pt x="1486188" y="367779"/>
                  </a:cubicBezTo>
                  <a:cubicBezTo>
                    <a:pt x="1478779" y="363346"/>
                    <a:pt x="1470927" y="359680"/>
                    <a:pt x="1463074" y="356102"/>
                  </a:cubicBezTo>
                  <a:cubicBezTo>
                    <a:pt x="1457945" y="353695"/>
                    <a:pt x="1452436" y="351935"/>
                    <a:pt x="1447054" y="350175"/>
                  </a:cubicBezTo>
                  <a:cubicBezTo>
                    <a:pt x="1441291" y="348186"/>
                    <a:pt x="1435338" y="346629"/>
                    <a:pt x="1429386" y="345305"/>
                  </a:cubicBezTo>
                  <a:cubicBezTo>
                    <a:pt x="1418874" y="342842"/>
                    <a:pt x="1407855" y="341493"/>
                    <a:pt x="1396964" y="340866"/>
                  </a:cubicBezTo>
                  <a:cubicBezTo>
                    <a:pt x="1387592" y="340372"/>
                    <a:pt x="1378093" y="339878"/>
                    <a:pt x="1368658" y="339524"/>
                  </a:cubicBezTo>
                  <a:cubicBezTo>
                    <a:pt x="1365681" y="339397"/>
                    <a:pt x="1362642" y="339359"/>
                    <a:pt x="1359539" y="339359"/>
                  </a:cubicBezTo>
                  <a:cubicBezTo>
                    <a:pt x="1354157" y="339359"/>
                    <a:pt x="1348711" y="339524"/>
                    <a:pt x="1343265" y="339789"/>
                  </a:cubicBezTo>
                  <a:cubicBezTo>
                    <a:pt x="1335666" y="340169"/>
                    <a:pt x="1328194" y="341373"/>
                    <a:pt x="1320721" y="342633"/>
                  </a:cubicBezTo>
                  <a:cubicBezTo>
                    <a:pt x="1321228" y="341784"/>
                    <a:pt x="1321671" y="340866"/>
                    <a:pt x="1322178" y="339960"/>
                  </a:cubicBezTo>
                  <a:cubicBezTo>
                    <a:pt x="1326230" y="332425"/>
                    <a:pt x="1330347" y="324801"/>
                    <a:pt x="1334336" y="317195"/>
                  </a:cubicBezTo>
                  <a:cubicBezTo>
                    <a:pt x="1338642" y="309216"/>
                    <a:pt x="1342442" y="301117"/>
                    <a:pt x="1346051" y="292815"/>
                  </a:cubicBezTo>
                  <a:cubicBezTo>
                    <a:pt x="1349661" y="284571"/>
                    <a:pt x="1352700" y="276035"/>
                    <a:pt x="1355170" y="267435"/>
                  </a:cubicBezTo>
                  <a:cubicBezTo>
                    <a:pt x="1357450" y="259342"/>
                    <a:pt x="1358526" y="250945"/>
                    <a:pt x="1359666" y="242625"/>
                  </a:cubicBezTo>
                  <a:cubicBezTo>
                    <a:pt x="1360806" y="232847"/>
                    <a:pt x="1361819" y="222982"/>
                    <a:pt x="1362832" y="213191"/>
                  </a:cubicBezTo>
                  <a:cubicBezTo>
                    <a:pt x="1364036" y="200989"/>
                    <a:pt x="1364225" y="188932"/>
                    <a:pt x="1362642" y="176831"/>
                  </a:cubicBezTo>
                  <a:cubicBezTo>
                    <a:pt x="1361819" y="170910"/>
                    <a:pt x="1360616" y="165065"/>
                    <a:pt x="1358969" y="159347"/>
                  </a:cubicBezTo>
                  <a:cubicBezTo>
                    <a:pt x="1357133" y="152577"/>
                    <a:pt x="1354347" y="146169"/>
                    <a:pt x="1351371" y="139748"/>
                  </a:cubicBezTo>
                  <a:cubicBezTo>
                    <a:pt x="1348774" y="134201"/>
                    <a:pt x="1345988" y="128692"/>
                    <a:pt x="1343265" y="123201"/>
                  </a:cubicBezTo>
                  <a:cubicBezTo>
                    <a:pt x="1338768" y="114602"/>
                    <a:pt x="1333640" y="106484"/>
                    <a:pt x="1327624" y="98885"/>
                  </a:cubicBezTo>
                  <a:cubicBezTo>
                    <a:pt x="1324078" y="94307"/>
                    <a:pt x="1320215" y="89937"/>
                    <a:pt x="1316099" y="85853"/>
                  </a:cubicBezTo>
                  <a:cubicBezTo>
                    <a:pt x="1312173" y="81831"/>
                    <a:pt x="1307740" y="78520"/>
                    <a:pt x="1303307" y="75208"/>
                  </a:cubicBezTo>
                  <a:cubicBezTo>
                    <a:pt x="1294125" y="68432"/>
                    <a:pt x="1284310" y="62733"/>
                    <a:pt x="1273798" y="58224"/>
                  </a:cubicBezTo>
                  <a:cubicBezTo>
                    <a:pt x="1262653" y="53576"/>
                    <a:pt x="1251001" y="50619"/>
                    <a:pt x="1238970" y="49770"/>
                  </a:cubicBezTo>
                  <a:cubicBezTo>
                    <a:pt x="1236500" y="49581"/>
                    <a:pt x="1234031" y="49498"/>
                    <a:pt x="1231561" y="49498"/>
                  </a:cubicBezTo>
                  <a:cubicBezTo>
                    <a:pt x="1220669" y="49498"/>
                    <a:pt x="1209967" y="51157"/>
                    <a:pt x="1199329" y="53576"/>
                  </a:cubicBezTo>
                  <a:cubicBezTo>
                    <a:pt x="1190337" y="55552"/>
                    <a:pt x="1181598" y="58661"/>
                    <a:pt x="1172986" y="61682"/>
                  </a:cubicBezTo>
                  <a:cubicBezTo>
                    <a:pt x="1164627" y="64500"/>
                    <a:pt x="1156522" y="68021"/>
                    <a:pt x="1148416" y="71478"/>
                  </a:cubicBezTo>
                  <a:cubicBezTo>
                    <a:pt x="1132331" y="78374"/>
                    <a:pt x="1116881" y="86625"/>
                    <a:pt x="1101936" y="95718"/>
                  </a:cubicBezTo>
                  <a:cubicBezTo>
                    <a:pt x="1097820" y="98175"/>
                    <a:pt x="1094021" y="100727"/>
                    <a:pt x="1090158" y="103400"/>
                  </a:cubicBezTo>
                  <a:cubicBezTo>
                    <a:pt x="1086548" y="105863"/>
                    <a:pt x="1083002" y="108536"/>
                    <a:pt x="1079582" y="111144"/>
                  </a:cubicBezTo>
                  <a:cubicBezTo>
                    <a:pt x="1078696" y="111784"/>
                    <a:pt x="1077746" y="112493"/>
                    <a:pt x="1076733" y="113196"/>
                  </a:cubicBezTo>
                  <a:cubicBezTo>
                    <a:pt x="1076986" y="110942"/>
                    <a:pt x="1077176" y="108681"/>
                    <a:pt x="1077366" y="106427"/>
                  </a:cubicBezTo>
                  <a:cubicBezTo>
                    <a:pt x="1078569" y="90577"/>
                    <a:pt x="1075339" y="74790"/>
                    <a:pt x="1069514" y="60143"/>
                  </a:cubicBezTo>
                  <a:cubicBezTo>
                    <a:pt x="1067931" y="56166"/>
                    <a:pt x="1066221" y="52316"/>
                    <a:pt x="1064511" y="48504"/>
                  </a:cubicBezTo>
                  <a:cubicBezTo>
                    <a:pt x="1063434" y="46041"/>
                    <a:pt x="1062168" y="43571"/>
                    <a:pt x="1061092" y="41114"/>
                  </a:cubicBezTo>
                  <a:cubicBezTo>
                    <a:pt x="1058496" y="35972"/>
                    <a:pt x="1054886" y="31584"/>
                    <a:pt x="1051150" y="27290"/>
                  </a:cubicBezTo>
                  <a:cubicBezTo>
                    <a:pt x="1048047" y="23713"/>
                    <a:pt x="1044817" y="20110"/>
                    <a:pt x="1041398" y="16931"/>
                  </a:cubicBezTo>
                  <a:cubicBezTo>
                    <a:pt x="1039561" y="15385"/>
                    <a:pt x="1037598" y="14182"/>
                    <a:pt x="1035698" y="12852"/>
                  </a:cubicBezTo>
                  <a:cubicBezTo>
                    <a:pt x="1034432" y="12067"/>
                    <a:pt x="1033229" y="11301"/>
                    <a:pt x="1031962" y="10680"/>
                  </a:cubicBezTo>
                  <a:cubicBezTo>
                    <a:pt x="1028290" y="8546"/>
                    <a:pt x="1024491" y="6868"/>
                    <a:pt x="1020311" y="5437"/>
                  </a:cubicBezTo>
                  <a:cubicBezTo>
                    <a:pt x="1008343" y="1214"/>
                    <a:pt x="995805" y="-547"/>
                    <a:pt x="983203" y="-547"/>
                  </a:cubicBezTo>
                  <a:close/>
                </a:path>
              </a:pathLst>
            </a:custGeom>
            <a:solidFill>
              <a:srgbClr val="524A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pic>
        <p:nvPicPr>
          <p:cNvPr id="35" name="Picture 2" descr="http://www.clipartbest.com/cliparts/jix/Eyg/jixEyg9iE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951" y="1679412"/>
            <a:ext cx="5262628" cy="3270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15">
            <a:extLst>
              <a:ext uri="{FF2B5EF4-FFF2-40B4-BE49-F238E27FC236}">
                <a16:creationId xmlns:a16="http://schemas.microsoft.com/office/drawing/2014/main" id="{BD679D47-139D-CE86-69E1-E0A8B153FA9E}"/>
              </a:ext>
            </a:extLst>
          </p:cNvPr>
          <p:cNvSpPr/>
          <p:nvPr/>
        </p:nvSpPr>
        <p:spPr>
          <a:xfrm>
            <a:off x="1937948" y="5182102"/>
            <a:ext cx="7590028" cy="1099107"/>
          </a:xfrm>
          <a:prstGeom prst="wedgeRoundRectCallout">
            <a:avLst>
              <a:gd name="adj1" fmla="val 59518"/>
              <a:gd name="adj2" fmla="val 27400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4400" b="0" kern="0" dirty="0">
              <a:solidFill>
                <a:srgbClr val="250E0B"/>
              </a:solidFill>
              <a:latin typeface="Comic Sans MS" panose="030F0702030302020204" pitchFamily="66" charset="0"/>
              <a:ea typeface="Frijole"/>
              <a:cs typeface="Frijole"/>
              <a:sym typeface="Arial"/>
            </a:endParaRPr>
          </a:p>
          <a:p>
            <a:pPr algn="ctr" defTabSz="1219170">
              <a:buClr>
                <a:srgbClr val="000000"/>
              </a:buClr>
              <a:defRPr/>
            </a:pPr>
            <a:r>
              <a:rPr lang="en-US" sz="4400" b="0" kern="0" dirty="0">
                <a:solidFill>
                  <a:srgbClr val="250E0B"/>
                </a:solidFill>
                <a:latin typeface="Comic Sans MS" panose="030F0702030302020204" pitchFamily="66" charset="0"/>
                <a:ea typeface="Frijole"/>
                <a:cs typeface="Frijole"/>
                <a:sym typeface="Arial"/>
              </a:rPr>
              <a:t>Because she thinks it’s fun.</a:t>
            </a:r>
          </a:p>
          <a:p>
            <a:pPr algn="ctr" defTabSz="1219170">
              <a:buClr>
                <a:srgbClr val="000000"/>
              </a:buClr>
              <a:defRPr/>
            </a:pPr>
            <a:endParaRPr lang="en-US" sz="4000" kern="0" dirty="0">
              <a:solidFill>
                <a:srgbClr val="FFFFFF"/>
              </a:solidFill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4" name="Left Arrow 3">
            <a:hlinkClick r:id="rId4" action="ppaction://hlinksldjump"/>
          </p:cNvPr>
          <p:cNvSpPr/>
          <p:nvPr/>
        </p:nvSpPr>
        <p:spPr>
          <a:xfrm>
            <a:off x="520299" y="5743959"/>
            <a:ext cx="593467" cy="44760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512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B9B0998-A7BB-5181-BD3B-2D8C608E3813}"/>
              </a:ext>
            </a:extLst>
          </p:cNvPr>
          <p:cNvGrpSpPr/>
          <p:nvPr/>
        </p:nvGrpSpPr>
        <p:grpSpPr>
          <a:xfrm>
            <a:off x="1224860" y="5418000"/>
            <a:ext cx="9060044" cy="828807"/>
            <a:chOff x="281535" y="3860275"/>
            <a:chExt cx="7228017" cy="986330"/>
          </a:xfrm>
        </p:grpSpPr>
        <p:sp>
          <p:nvSpPr>
            <p:cNvPr id="7" name="Rounded Rectangular Callout 15">
              <a:extLst>
                <a:ext uri="{FF2B5EF4-FFF2-40B4-BE49-F238E27FC236}">
                  <a16:creationId xmlns:a16="http://schemas.microsoft.com/office/drawing/2014/main" id="{971FEF93-BE10-A761-0752-8E1622B48FB2}"/>
                </a:ext>
              </a:extLst>
            </p:cNvPr>
            <p:cNvSpPr/>
            <p:nvPr/>
          </p:nvSpPr>
          <p:spPr>
            <a:xfrm>
              <a:off x="281535" y="3860275"/>
              <a:ext cx="6577514" cy="986330"/>
            </a:xfrm>
            <a:prstGeom prst="wedgeRoundRectCallout">
              <a:avLst>
                <a:gd name="adj1" fmla="val 59074"/>
                <a:gd name="adj2" fmla="val 10380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8" name="Google Shape;2128;p49">
              <a:extLst>
                <a:ext uri="{FF2B5EF4-FFF2-40B4-BE49-F238E27FC236}">
                  <a16:creationId xmlns:a16="http://schemas.microsoft.com/office/drawing/2014/main" id="{30CEE869-D8E0-212F-ECD5-447CFA48F396}"/>
                </a:ext>
              </a:extLst>
            </p:cNvPr>
            <p:cNvSpPr txBox="1">
              <a:spLocks/>
            </p:cNvSpPr>
            <p:nvPr/>
          </p:nvSpPr>
          <p:spPr>
            <a:xfrm>
              <a:off x="282800" y="3913781"/>
              <a:ext cx="7226752" cy="4919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45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9pPr>
            </a:lstStyle>
            <a:p>
              <a:pPr algn="l" defTabSz="1219170">
                <a:buClr>
                  <a:srgbClr val="000000"/>
                </a:buClr>
                <a:defRPr/>
              </a:pPr>
              <a:endParaRPr lang="en-US" sz="6400" b="0" kern="0" dirty="0">
                <a:solidFill>
                  <a:srgbClr val="000000"/>
                </a:solidFill>
                <a:latin typeface="#9Slide07 SVNAppleberry" panose="02040603050506020204" pitchFamily="18" charset="0"/>
                <a:ea typeface="Frijole"/>
                <a:cs typeface="Frijole"/>
                <a:sym typeface="Arial"/>
              </a:endParaRPr>
            </a:p>
          </p:txBody>
        </p:sp>
      </p:grpSp>
      <p:pic>
        <p:nvPicPr>
          <p:cNvPr id="2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0633" y="29369"/>
            <a:ext cx="11643245" cy="706161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D76C05B-C50A-4E03-9275-7B86E2FACC4F}"/>
              </a:ext>
            </a:extLst>
          </p:cNvPr>
          <p:cNvSpPr txBox="1"/>
          <p:nvPr/>
        </p:nvSpPr>
        <p:spPr>
          <a:xfrm>
            <a:off x="1877020" y="288561"/>
            <a:ext cx="87122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4500" dirty="0">
                <a:latin typeface="Comic Sans MS" panose="030F0702030302020204" pitchFamily="66" charset="0"/>
                <a:sym typeface="Arial"/>
              </a:rPr>
              <a:t>reading / Why / books / like / does / she / ?</a:t>
            </a:r>
            <a:endParaRPr lang="en-US" sz="450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7" name="AutoShape 2" descr="Five Senses – That is Why Ice Cream is Sweet, Smooth and Cold? | Knowledge  Stuff">
            <a:extLst>
              <a:ext uri="{FF2B5EF4-FFF2-40B4-BE49-F238E27FC236}">
                <a16:creationId xmlns:a16="http://schemas.microsoft.com/office/drawing/2014/main" id="{76681A66-F9D2-446B-ABB2-F9EDC20D98E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buClr>
                <a:srgbClr val="000000"/>
              </a:buClr>
              <a:defRPr/>
            </a:pPr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" name="AutoShape 4" descr="Five Senses – That is Why Ice Cream is Sweet, Smooth and Cold? | Knowledge  Stuff">
            <a:extLst>
              <a:ext uri="{FF2B5EF4-FFF2-40B4-BE49-F238E27FC236}">
                <a16:creationId xmlns:a16="http://schemas.microsoft.com/office/drawing/2014/main" id="{9442938D-6047-4678-A031-B32EDC65B5E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0633" y="10584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buClr>
                <a:srgbClr val="000000"/>
              </a:buClr>
              <a:defRPr/>
            </a:pPr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7" name="Picture 2">
            <a:extLst>
              <a:ext uri="{FF2B5EF4-FFF2-40B4-BE49-F238E27FC236}">
                <a16:creationId xmlns:a16="http://schemas.microsoft.com/office/drawing/2014/main" id="{E6887711-598A-495C-90A2-3746316FFD01}"/>
              </a:ext>
            </a:extLst>
          </p:cNvPr>
          <p:cNvGrpSpPr/>
          <p:nvPr/>
        </p:nvGrpSpPr>
        <p:grpSpPr>
          <a:xfrm>
            <a:off x="10729998" y="4852581"/>
            <a:ext cx="1100205" cy="1023789"/>
            <a:chOff x="7812073" y="3067624"/>
            <a:chExt cx="1640088" cy="1361472"/>
          </a:xfrm>
        </p:grpSpPr>
        <p:sp>
          <p:nvSpPr>
            <p:cNvPr id="28" name="Freeform: Shape 15">
              <a:extLst>
                <a:ext uri="{FF2B5EF4-FFF2-40B4-BE49-F238E27FC236}">
                  <a16:creationId xmlns:a16="http://schemas.microsoft.com/office/drawing/2014/main" id="{7CC446A6-A9E0-4FB2-B467-CE27859F6D85}"/>
                </a:ext>
              </a:extLst>
            </p:cNvPr>
            <p:cNvSpPr/>
            <p:nvPr/>
          </p:nvSpPr>
          <p:spPr>
            <a:xfrm>
              <a:off x="8059046" y="3472893"/>
              <a:ext cx="1051171" cy="835880"/>
            </a:xfrm>
            <a:custGeom>
              <a:avLst/>
              <a:gdLst>
                <a:gd name="connsiteX0" fmla="*/ 503197 w 1051171"/>
                <a:gd name="connsiteY0" fmla="*/ -547 h 835880"/>
                <a:gd name="connsiteX1" fmla="*/ 497497 w 1051171"/>
                <a:gd name="connsiteY1" fmla="*/ -484 h 835880"/>
                <a:gd name="connsiteX2" fmla="*/ 493192 w 1051171"/>
                <a:gd name="connsiteY2" fmla="*/ -402 h 835880"/>
                <a:gd name="connsiteX3" fmla="*/ 480020 w 1051171"/>
                <a:gd name="connsiteY3" fmla="*/ -249 h 835880"/>
                <a:gd name="connsiteX4" fmla="*/ 479450 w 1051171"/>
                <a:gd name="connsiteY4" fmla="*/ -249 h 835880"/>
                <a:gd name="connsiteX5" fmla="*/ 477867 w 1051171"/>
                <a:gd name="connsiteY5" fmla="*/ -319 h 835880"/>
                <a:gd name="connsiteX6" fmla="*/ 476157 w 1051171"/>
                <a:gd name="connsiteY6" fmla="*/ -319 h 835880"/>
                <a:gd name="connsiteX7" fmla="*/ 473687 w 1051171"/>
                <a:gd name="connsiteY7" fmla="*/ -249 h 835880"/>
                <a:gd name="connsiteX8" fmla="*/ 451081 w 1051171"/>
                <a:gd name="connsiteY8" fmla="*/ 1384 h 835880"/>
                <a:gd name="connsiteX9" fmla="*/ 435250 w 1051171"/>
                <a:gd name="connsiteY9" fmla="*/ 3164 h 835880"/>
                <a:gd name="connsiteX10" fmla="*/ 395166 w 1051171"/>
                <a:gd name="connsiteY10" fmla="*/ 9154 h 835880"/>
                <a:gd name="connsiteX11" fmla="*/ 375978 w 1051171"/>
                <a:gd name="connsiteY11" fmla="*/ 12922 h 835880"/>
                <a:gd name="connsiteX12" fmla="*/ 370596 w 1051171"/>
                <a:gd name="connsiteY12" fmla="*/ 14055 h 835880"/>
                <a:gd name="connsiteX13" fmla="*/ 355208 w 1051171"/>
                <a:gd name="connsiteY13" fmla="*/ 18000 h 835880"/>
                <a:gd name="connsiteX14" fmla="*/ 349192 w 1051171"/>
                <a:gd name="connsiteY14" fmla="*/ 19546 h 835880"/>
                <a:gd name="connsiteX15" fmla="*/ 336970 w 1051171"/>
                <a:gd name="connsiteY15" fmla="*/ 23130 h 835880"/>
                <a:gd name="connsiteX16" fmla="*/ 323419 w 1051171"/>
                <a:gd name="connsiteY16" fmla="*/ 27676 h 835880"/>
                <a:gd name="connsiteX17" fmla="*/ 314680 w 1051171"/>
                <a:gd name="connsiteY17" fmla="*/ 30672 h 835880"/>
                <a:gd name="connsiteX18" fmla="*/ 302459 w 1051171"/>
                <a:gd name="connsiteY18" fmla="*/ 35453 h 835880"/>
                <a:gd name="connsiteX19" fmla="*/ 298912 w 1051171"/>
                <a:gd name="connsiteY19" fmla="*/ 36941 h 835880"/>
                <a:gd name="connsiteX20" fmla="*/ 267123 w 1051171"/>
                <a:gd name="connsiteY20" fmla="*/ 51354 h 835880"/>
                <a:gd name="connsiteX21" fmla="*/ 218807 w 1051171"/>
                <a:gd name="connsiteY21" fmla="*/ 82490 h 835880"/>
                <a:gd name="connsiteX22" fmla="*/ 188412 w 1051171"/>
                <a:gd name="connsiteY22" fmla="*/ 107503 h 835880"/>
                <a:gd name="connsiteX23" fmla="*/ 159472 w 1051171"/>
                <a:gd name="connsiteY23" fmla="*/ 134030 h 835880"/>
                <a:gd name="connsiteX24" fmla="*/ 144528 w 1051171"/>
                <a:gd name="connsiteY24" fmla="*/ 148841 h 835880"/>
                <a:gd name="connsiteX25" fmla="*/ 135599 w 1051171"/>
                <a:gd name="connsiteY25" fmla="*/ 158251 h 835880"/>
                <a:gd name="connsiteX26" fmla="*/ 131673 w 1051171"/>
                <a:gd name="connsiteY26" fmla="*/ 162671 h 835880"/>
                <a:gd name="connsiteX27" fmla="*/ 105520 w 1051171"/>
                <a:gd name="connsiteY27" fmla="*/ 194099 h 835880"/>
                <a:gd name="connsiteX28" fmla="*/ 102797 w 1051171"/>
                <a:gd name="connsiteY28" fmla="*/ 197867 h 835880"/>
                <a:gd name="connsiteX29" fmla="*/ 93805 w 1051171"/>
                <a:gd name="connsiteY29" fmla="*/ 210716 h 835880"/>
                <a:gd name="connsiteX30" fmla="*/ 82913 w 1051171"/>
                <a:gd name="connsiteY30" fmla="*/ 228168 h 835880"/>
                <a:gd name="connsiteX31" fmla="*/ 68348 w 1051171"/>
                <a:gd name="connsiteY31" fmla="*/ 254396 h 835880"/>
                <a:gd name="connsiteX32" fmla="*/ 63662 w 1051171"/>
                <a:gd name="connsiteY32" fmla="*/ 263028 h 835880"/>
                <a:gd name="connsiteX33" fmla="*/ 60180 w 1051171"/>
                <a:gd name="connsiteY33" fmla="*/ 269442 h 835880"/>
                <a:gd name="connsiteX34" fmla="*/ 47705 w 1051171"/>
                <a:gd name="connsiteY34" fmla="*/ 294247 h 835880"/>
                <a:gd name="connsiteX35" fmla="*/ 31874 w 1051171"/>
                <a:gd name="connsiteY35" fmla="*/ 335800 h 835880"/>
                <a:gd name="connsiteX36" fmla="*/ 9520 w 1051171"/>
                <a:gd name="connsiteY36" fmla="*/ 410193 h 835880"/>
                <a:gd name="connsiteX37" fmla="*/ -549 w 1051171"/>
                <a:gd name="connsiteY37" fmla="*/ 493174 h 835880"/>
                <a:gd name="connsiteX38" fmla="*/ 655 w 1051171"/>
                <a:gd name="connsiteY38" fmla="*/ 535430 h 835880"/>
                <a:gd name="connsiteX39" fmla="*/ 7177 w 1051171"/>
                <a:gd name="connsiteY39" fmla="*/ 563926 h 835880"/>
                <a:gd name="connsiteX40" fmla="*/ 18892 w 1051171"/>
                <a:gd name="connsiteY40" fmla="*/ 593302 h 835880"/>
                <a:gd name="connsiteX41" fmla="*/ 26111 w 1051171"/>
                <a:gd name="connsiteY41" fmla="*/ 607904 h 835880"/>
                <a:gd name="connsiteX42" fmla="*/ 27631 w 1051171"/>
                <a:gd name="connsiteY42" fmla="*/ 610900 h 835880"/>
                <a:gd name="connsiteX43" fmla="*/ 31177 w 1051171"/>
                <a:gd name="connsiteY43" fmla="*/ 617182 h 835880"/>
                <a:gd name="connsiteX44" fmla="*/ 42322 w 1051171"/>
                <a:gd name="connsiteY44" fmla="*/ 633861 h 835880"/>
                <a:gd name="connsiteX45" fmla="*/ 48465 w 1051171"/>
                <a:gd name="connsiteY45" fmla="*/ 641549 h 835880"/>
                <a:gd name="connsiteX46" fmla="*/ 50745 w 1051171"/>
                <a:gd name="connsiteY46" fmla="*/ 644189 h 835880"/>
                <a:gd name="connsiteX47" fmla="*/ 56507 w 1051171"/>
                <a:gd name="connsiteY47" fmla="*/ 650750 h 835880"/>
                <a:gd name="connsiteX48" fmla="*/ 70945 w 1051171"/>
                <a:gd name="connsiteY48" fmla="*/ 665352 h 835880"/>
                <a:gd name="connsiteX49" fmla="*/ 98048 w 1051171"/>
                <a:gd name="connsiteY49" fmla="*/ 690365 h 835880"/>
                <a:gd name="connsiteX50" fmla="*/ 162638 w 1051171"/>
                <a:gd name="connsiteY50" fmla="*/ 735896 h 835880"/>
                <a:gd name="connsiteX51" fmla="*/ 228496 w 1051171"/>
                <a:gd name="connsiteY51" fmla="*/ 769255 h 835880"/>
                <a:gd name="connsiteX52" fmla="*/ 266997 w 1051171"/>
                <a:gd name="connsiteY52" fmla="*/ 783230 h 835880"/>
                <a:gd name="connsiteX53" fmla="*/ 295683 w 1051171"/>
                <a:gd name="connsiteY53" fmla="*/ 791361 h 835880"/>
                <a:gd name="connsiteX54" fmla="*/ 301509 w 1051171"/>
                <a:gd name="connsiteY54" fmla="*/ 792932 h 835880"/>
                <a:gd name="connsiteX55" fmla="*/ 310944 w 1051171"/>
                <a:gd name="connsiteY55" fmla="*/ 795446 h 835880"/>
                <a:gd name="connsiteX56" fmla="*/ 337477 w 1051171"/>
                <a:gd name="connsiteY56" fmla="*/ 802418 h 835880"/>
                <a:gd name="connsiteX57" fmla="*/ 349572 w 1051171"/>
                <a:gd name="connsiteY57" fmla="*/ 805185 h 835880"/>
                <a:gd name="connsiteX58" fmla="*/ 355208 w 1051171"/>
                <a:gd name="connsiteY58" fmla="*/ 806464 h 835880"/>
                <a:gd name="connsiteX59" fmla="*/ 358501 w 1051171"/>
                <a:gd name="connsiteY59" fmla="*/ 807180 h 835880"/>
                <a:gd name="connsiteX60" fmla="*/ 373255 w 1051171"/>
                <a:gd name="connsiteY60" fmla="*/ 810466 h 835880"/>
                <a:gd name="connsiteX61" fmla="*/ 444748 w 1051171"/>
                <a:gd name="connsiteY61" fmla="*/ 824360 h 835880"/>
                <a:gd name="connsiteX62" fmla="*/ 481223 w 1051171"/>
                <a:gd name="connsiteY62" fmla="*/ 829489 h 835880"/>
                <a:gd name="connsiteX63" fmla="*/ 522827 w 1051171"/>
                <a:gd name="connsiteY63" fmla="*/ 832991 h 835880"/>
                <a:gd name="connsiteX64" fmla="*/ 545244 w 1051171"/>
                <a:gd name="connsiteY64" fmla="*/ 833700 h 835880"/>
                <a:gd name="connsiteX65" fmla="*/ 560632 w 1051171"/>
                <a:gd name="connsiteY65" fmla="*/ 834188 h 835880"/>
                <a:gd name="connsiteX66" fmla="*/ 571080 w 1051171"/>
                <a:gd name="connsiteY66" fmla="*/ 834688 h 835880"/>
                <a:gd name="connsiteX67" fmla="*/ 578743 w 1051171"/>
                <a:gd name="connsiteY67" fmla="*/ 835042 h 835880"/>
                <a:gd name="connsiteX68" fmla="*/ 596157 w 1051171"/>
                <a:gd name="connsiteY68" fmla="*/ 835334 h 835880"/>
                <a:gd name="connsiteX69" fmla="*/ 598627 w 1051171"/>
                <a:gd name="connsiteY69" fmla="*/ 835334 h 835880"/>
                <a:gd name="connsiteX70" fmla="*/ 632885 w 1051171"/>
                <a:gd name="connsiteY70" fmla="*/ 834625 h 835880"/>
                <a:gd name="connsiteX71" fmla="*/ 639534 w 1051171"/>
                <a:gd name="connsiteY71" fmla="*/ 834409 h 835880"/>
                <a:gd name="connsiteX72" fmla="*/ 670816 w 1051171"/>
                <a:gd name="connsiteY72" fmla="*/ 833079 h 835880"/>
                <a:gd name="connsiteX73" fmla="*/ 685698 w 1051171"/>
                <a:gd name="connsiteY73" fmla="*/ 831351 h 835880"/>
                <a:gd name="connsiteX74" fmla="*/ 689497 w 1051171"/>
                <a:gd name="connsiteY74" fmla="*/ 830939 h 835880"/>
                <a:gd name="connsiteX75" fmla="*/ 706531 w 1051171"/>
                <a:gd name="connsiteY75" fmla="*/ 828419 h 835880"/>
                <a:gd name="connsiteX76" fmla="*/ 750921 w 1051171"/>
                <a:gd name="connsiteY76" fmla="*/ 820592 h 835880"/>
                <a:gd name="connsiteX77" fmla="*/ 762573 w 1051171"/>
                <a:gd name="connsiteY77" fmla="*/ 817736 h 835880"/>
                <a:gd name="connsiteX78" fmla="*/ 773908 w 1051171"/>
                <a:gd name="connsiteY78" fmla="*/ 813316 h 835880"/>
                <a:gd name="connsiteX79" fmla="*/ 775554 w 1051171"/>
                <a:gd name="connsiteY79" fmla="*/ 812606 h 835880"/>
                <a:gd name="connsiteX80" fmla="*/ 798605 w 1051171"/>
                <a:gd name="connsiteY80" fmla="*/ 801854 h 835880"/>
                <a:gd name="connsiteX81" fmla="*/ 830520 w 1051171"/>
                <a:gd name="connsiteY81" fmla="*/ 784947 h 835880"/>
                <a:gd name="connsiteX82" fmla="*/ 848441 w 1051171"/>
                <a:gd name="connsiteY82" fmla="*/ 774194 h 835880"/>
                <a:gd name="connsiteX83" fmla="*/ 859586 w 1051171"/>
                <a:gd name="connsiteY83" fmla="*/ 765981 h 835880"/>
                <a:gd name="connsiteX84" fmla="*/ 863258 w 1051171"/>
                <a:gd name="connsiteY84" fmla="*/ 763138 h 835880"/>
                <a:gd name="connsiteX85" fmla="*/ 876493 w 1051171"/>
                <a:gd name="connsiteY85" fmla="*/ 752094 h 835880"/>
                <a:gd name="connsiteX86" fmla="*/ 882446 w 1051171"/>
                <a:gd name="connsiteY86" fmla="*/ 746965 h 835880"/>
                <a:gd name="connsiteX87" fmla="*/ 892261 w 1051171"/>
                <a:gd name="connsiteY87" fmla="*/ 738200 h 835880"/>
                <a:gd name="connsiteX88" fmla="*/ 896884 w 1051171"/>
                <a:gd name="connsiteY88" fmla="*/ 733933 h 835880"/>
                <a:gd name="connsiteX89" fmla="*/ 922974 w 1051171"/>
                <a:gd name="connsiteY89" fmla="*/ 707672 h 835880"/>
                <a:gd name="connsiteX90" fmla="*/ 923480 w 1051171"/>
                <a:gd name="connsiteY90" fmla="*/ 707051 h 835880"/>
                <a:gd name="connsiteX91" fmla="*/ 948303 w 1051171"/>
                <a:gd name="connsiteY91" fmla="*/ 674484 h 835880"/>
                <a:gd name="connsiteX92" fmla="*/ 965718 w 1051171"/>
                <a:gd name="connsiteY92" fmla="*/ 642619 h 835880"/>
                <a:gd name="connsiteX93" fmla="*/ 968124 w 1051171"/>
                <a:gd name="connsiteY93" fmla="*/ 637990 h 835880"/>
                <a:gd name="connsiteX94" fmla="*/ 983258 w 1051171"/>
                <a:gd name="connsiteY94" fmla="*/ 608696 h 835880"/>
                <a:gd name="connsiteX95" fmla="*/ 1002002 w 1051171"/>
                <a:gd name="connsiteY95" fmla="*/ 570499 h 835880"/>
                <a:gd name="connsiteX96" fmla="*/ 1017960 w 1051171"/>
                <a:gd name="connsiteY96" fmla="*/ 530003 h 835880"/>
                <a:gd name="connsiteX97" fmla="*/ 1021569 w 1051171"/>
                <a:gd name="connsiteY97" fmla="*/ 517978 h 835880"/>
                <a:gd name="connsiteX98" fmla="*/ 1023406 w 1051171"/>
                <a:gd name="connsiteY98" fmla="*/ 512259 h 835880"/>
                <a:gd name="connsiteX99" fmla="*/ 1029169 w 1051171"/>
                <a:gd name="connsiteY99" fmla="*/ 494655 h 835880"/>
                <a:gd name="connsiteX100" fmla="*/ 1029485 w 1051171"/>
                <a:gd name="connsiteY100" fmla="*/ 493737 h 835880"/>
                <a:gd name="connsiteX101" fmla="*/ 1035754 w 1051171"/>
                <a:gd name="connsiteY101" fmla="*/ 475842 h 835880"/>
                <a:gd name="connsiteX102" fmla="*/ 1041959 w 1051171"/>
                <a:gd name="connsiteY102" fmla="*/ 458529 h 835880"/>
                <a:gd name="connsiteX103" fmla="*/ 1047089 w 1051171"/>
                <a:gd name="connsiteY103" fmla="*/ 440703 h 835880"/>
                <a:gd name="connsiteX104" fmla="*/ 1049432 w 1051171"/>
                <a:gd name="connsiteY104" fmla="*/ 424258 h 835880"/>
                <a:gd name="connsiteX105" fmla="*/ 1049432 w 1051171"/>
                <a:gd name="connsiteY105" fmla="*/ 423966 h 835880"/>
                <a:gd name="connsiteX106" fmla="*/ 1050002 w 1051171"/>
                <a:gd name="connsiteY106" fmla="*/ 411264 h 835880"/>
                <a:gd name="connsiteX107" fmla="*/ 1049432 w 1051171"/>
                <a:gd name="connsiteY107" fmla="*/ 396522 h 835880"/>
                <a:gd name="connsiteX108" fmla="*/ 1046646 w 1051171"/>
                <a:gd name="connsiteY108" fmla="*/ 357615 h 835880"/>
                <a:gd name="connsiteX109" fmla="*/ 1044493 w 1051171"/>
                <a:gd name="connsiteY109" fmla="*/ 338795 h 835880"/>
                <a:gd name="connsiteX110" fmla="*/ 1041959 w 1051171"/>
                <a:gd name="connsiteY110" fmla="*/ 322533 h 835880"/>
                <a:gd name="connsiteX111" fmla="*/ 1037717 w 1051171"/>
                <a:gd name="connsiteY111" fmla="*/ 309356 h 835880"/>
                <a:gd name="connsiteX112" fmla="*/ 1037084 w 1051171"/>
                <a:gd name="connsiteY112" fmla="*/ 307405 h 835880"/>
                <a:gd name="connsiteX113" fmla="*/ 1027332 w 1051171"/>
                <a:gd name="connsiteY113" fmla="*/ 286749 h 835880"/>
                <a:gd name="connsiteX114" fmla="*/ 1017833 w 1051171"/>
                <a:gd name="connsiteY114" fmla="*/ 273299 h 835880"/>
                <a:gd name="connsiteX115" fmla="*/ 1017010 w 1051171"/>
                <a:gd name="connsiteY115" fmla="*/ 272292 h 835880"/>
                <a:gd name="connsiteX116" fmla="*/ 1011184 w 1051171"/>
                <a:gd name="connsiteY116" fmla="*/ 265858 h 835880"/>
                <a:gd name="connsiteX117" fmla="*/ 1004978 w 1051171"/>
                <a:gd name="connsiteY117" fmla="*/ 261312 h 835880"/>
                <a:gd name="connsiteX118" fmla="*/ 1000546 w 1051171"/>
                <a:gd name="connsiteY118" fmla="*/ 259386 h 835880"/>
                <a:gd name="connsiteX119" fmla="*/ 993327 w 1051171"/>
                <a:gd name="connsiteY119" fmla="*/ 247842 h 835880"/>
                <a:gd name="connsiteX120" fmla="*/ 992567 w 1051171"/>
                <a:gd name="connsiteY120" fmla="*/ 246690 h 835880"/>
                <a:gd name="connsiteX121" fmla="*/ 982245 w 1051171"/>
                <a:gd name="connsiteY121" fmla="*/ 230954 h 835880"/>
                <a:gd name="connsiteX122" fmla="*/ 979458 w 1051171"/>
                <a:gd name="connsiteY122" fmla="*/ 226952 h 835880"/>
                <a:gd name="connsiteX123" fmla="*/ 976672 w 1051171"/>
                <a:gd name="connsiteY123" fmla="*/ 223032 h 835880"/>
                <a:gd name="connsiteX124" fmla="*/ 972746 w 1051171"/>
                <a:gd name="connsiteY124" fmla="*/ 218194 h 835880"/>
                <a:gd name="connsiteX125" fmla="*/ 970846 w 1051171"/>
                <a:gd name="connsiteY125" fmla="*/ 215908 h 835880"/>
                <a:gd name="connsiteX126" fmla="*/ 949950 w 1051171"/>
                <a:gd name="connsiteY126" fmla="*/ 191459 h 835880"/>
                <a:gd name="connsiteX127" fmla="*/ 878963 w 1051171"/>
                <a:gd name="connsiteY127" fmla="*/ 133295 h 835880"/>
                <a:gd name="connsiteX128" fmla="*/ 868261 w 1051171"/>
                <a:gd name="connsiteY128" fmla="*/ 126380 h 835880"/>
                <a:gd name="connsiteX129" fmla="*/ 857559 w 1051171"/>
                <a:gd name="connsiteY129" fmla="*/ 119491 h 835880"/>
                <a:gd name="connsiteX130" fmla="*/ 847997 w 1051171"/>
                <a:gd name="connsiteY130" fmla="*/ 113627 h 835880"/>
                <a:gd name="connsiteX131" fmla="*/ 844641 w 1051171"/>
                <a:gd name="connsiteY131" fmla="*/ 111651 h 835880"/>
                <a:gd name="connsiteX132" fmla="*/ 777074 w 1051171"/>
                <a:gd name="connsiteY132" fmla="*/ 73289 h 835880"/>
                <a:gd name="connsiteX133" fmla="*/ 773528 w 1051171"/>
                <a:gd name="connsiteY133" fmla="*/ 71358 h 835880"/>
                <a:gd name="connsiteX134" fmla="*/ 744146 w 1051171"/>
                <a:gd name="connsiteY134" fmla="*/ 56255 h 835880"/>
                <a:gd name="connsiteX135" fmla="*/ 703048 w 1051171"/>
                <a:gd name="connsiteY135" fmla="*/ 39873 h 835880"/>
                <a:gd name="connsiteX136" fmla="*/ 665054 w 1051171"/>
                <a:gd name="connsiteY136" fmla="*/ 27974 h 835880"/>
                <a:gd name="connsiteX137" fmla="*/ 656252 w 1051171"/>
                <a:gd name="connsiteY137" fmla="*/ 25536 h 835880"/>
                <a:gd name="connsiteX138" fmla="*/ 648019 w 1051171"/>
                <a:gd name="connsiteY138" fmla="*/ 23256 h 835880"/>
                <a:gd name="connsiteX139" fmla="*/ 643397 w 1051171"/>
                <a:gd name="connsiteY139" fmla="*/ 21914 h 835880"/>
                <a:gd name="connsiteX140" fmla="*/ 630922 w 1051171"/>
                <a:gd name="connsiteY140" fmla="*/ 18419 h 835880"/>
                <a:gd name="connsiteX141" fmla="*/ 610784 w 1051171"/>
                <a:gd name="connsiteY141" fmla="*/ 13194 h 835880"/>
                <a:gd name="connsiteX142" fmla="*/ 607175 w 1051171"/>
                <a:gd name="connsiteY142" fmla="*/ 12339 h 835880"/>
                <a:gd name="connsiteX143" fmla="*/ 594827 w 1051171"/>
                <a:gd name="connsiteY143" fmla="*/ 9452 h 835880"/>
                <a:gd name="connsiteX144" fmla="*/ 583745 w 1051171"/>
                <a:gd name="connsiteY144" fmla="*/ 7375 h 835880"/>
                <a:gd name="connsiteX145" fmla="*/ 574563 w 1051171"/>
                <a:gd name="connsiteY145" fmla="*/ 5589 h 835880"/>
                <a:gd name="connsiteX146" fmla="*/ 569941 w 1051171"/>
                <a:gd name="connsiteY146" fmla="*/ 4937 h 835880"/>
                <a:gd name="connsiteX147" fmla="*/ 567598 w 1051171"/>
                <a:gd name="connsiteY147" fmla="*/ 4734 h 835880"/>
                <a:gd name="connsiteX148" fmla="*/ 560505 w 1051171"/>
                <a:gd name="connsiteY148" fmla="*/ 3879 h 835880"/>
                <a:gd name="connsiteX149" fmla="*/ 553286 w 1051171"/>
                <a:gd name="connsiteY149" fmla="*/ 3030 h 835880"/>
                <a:gd name="connsiteX150" fmla="*/ 533909 w 1051171"/>
                <a:gd name="connsiteY150" fmla="*/ 1087 h 835880"/>
                <a:gd name="connsiteX151" fmla="*/ 521307 w 1051171"/>
                <a:gd name="connsiteY151" fmla="*/ 378 h 835880"/>
                <a:gd name="connsiteX152" fmla="*/ 508832 w 1051171"/>
                <a:gd name="connsiteY152" fmla="*/ -319 h 835880"/>
                <a:gd name="connsiteX153" fmla="*/ 503197 w 1051171"/>
                <a:gd name="connsiteY153" fmla="*/ -547 h 83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</a:cxnLst>
              <a:rect l="l" t="t" r="r" b="b"/>
              <a:pathLst>
                <a:path w="1051171" h="835880">
                  <a:moveTo>
                    <a:pt x="503197" y="-547"/>
                  </a:moveTo>
                  <a:cubicBezTo>
                    <a:pt x="501296" y="-547"/>
                    <a:pt x="499397" y="-484"/>
                    <a:pt x="497497" y="-484"/>
                  </a:cubicBezTo>
                  <a:cubicBezTo>
                    <a:pt x="496104" y="-402"/>
                    <a:pt x="494648" y="-402"/>
                    <a:pt x="493192" y="-402"/>
                  </a:cubicBezTo>
                  <a:lnTo>
                    <a:pt x="480020" y="-249"/>
                  </a:lnTo>
                  <a:lnTo>
                    <a:pt x="479450" y="-249"/>
                  </a:lnTo>
                  <a:lnTo>
                    <a:pt x="477867" y="-319"/>
                  </a:lnTo>
                  <a:lnTo>
                    <a:pt x="476157" y="-319"/>
                  </a:lnTo>
                  <a:cubicBezTo>
                    <a:pt x="475270" y="-319"/>
                    <a:pt x="474447" y="-319"/>
                    <a:pt x="473687" y="-249"/>
                  </a:cubicBezTo>
                  <a:cubicBezTo>
                    <a:pt x="466089" y="314"/>
                    <a:pt x="458616" y="878"/>
                    <a:pt x="451081" y="1384"/>
                  </a:cubicBezTo>
                  <a:cubicBezTo>
                    <a:pt x="445762" y="1821"/>
                    <a:pt x="440632" y="2448"/>
                    <a:pt x="435250" y="3164"/>
                  </a:cubicBezTo>
                  <a:cubicBezTo>
                    <a:pt x="421192" y="5089"/>
                    <a:pt x="407071" y="7305"/>
                    <a:pt x="395166" y="9154"/>
                  </a:cubicBezTo>
                  <a:cubicBezTo>
                    <a:pt x="388706" y="10135"/>
                    <a:pt x="382247" y="11579"/>
                    <a:pt x="375978" y="12922"/>
                  </a:cubicBezTo>
                  <a:lnTo>
                    <a:pt x="370596" y="14055"/>
                  </a:lnTo>
                  <a:cubicBezTo>
                    <a:pt x="364833" y="15335"/>
                    <a:pt x="359324" y="16842"/>
                    <a:pt x="355208" y="18000"/>
                  </a:cubicBezTo>
                  <a:cubicBezTo>
                    <a:pt x="353245" y="18564"/>
                    <a:pt x="351218" y="19064"/>
                    <a:pt x="349192" y="19546"/>
                  </a:cubicBezTo>
                  <a:cubicBezTo>
                    <a:pt x="345139" y="20641"/>
                    <a:pt x="340896" y="21680"/>
                    <a:pt x="336970" y="23130"/>
                  </a:cubicBezTo>
                  <a:lnTo>
                    <a:pt x="323419" y="27676"/>
                  </a:lnTo>
                  <a:lnTo>
                    <a:pt x="314680" y="30672"/>
                  </a:lnTo>
                  <a:cubicBezTo>
                    <a:pt x="310501" y="32103"/>
                    <a:pt x="306448" y="33813"/>
                    <a:pt x="302459" y="35453"/>
                  </a:cubicBezTo>
                  <a:lnTo>
                    <a:pt x="298912" y="36941"/>
                  </a:lnTo>
                  <a:cubicBezTo>
                    <a:pt x="286501" y="42007"/>
                    <a:pt x="276433" y="46642"/>
                    <a:pt x="267123" y="51354"/>
                  </a:cubicBezTo>
                  <a:cubicBezTo>
                    <a:pt x="251863" y="59187"/>
                    <a:pt x="236475" y="69078"/>
                    <a:pt x="218807" y="82490"/>
                  </a:cubicBezTo>
                  <a:cubicBezTo>
                    <a:pt x="209372" y="89608"/>
                    <a:pt x="199430" y="97802"/>
                    <a:pt x="188412" y="107503"/>
                  </a:cubicBezTo>
                  <a:cubicBezTo>
                    <a:pt x="180369" y="114652"/>
                    <a:pt x="169857" y="124056"/>
                    <a:pt x="159472" y="134030"/>
                  </a:cubicBezTo>
                  <a:cubicBezTo>
                    <a:pt x="154596" y="138785"/>
                    <a:pt x="149530" y="143788"/>
                    <a:pt x="144528" y="148841"/>
                  </a:cubicBezTo>
                  <a:cubicBezTo>
                    <a:pt x="141425" y="151925"/>
                    <a:pt x="138449" y="155104"/>
                    <a:pt x="135599" y="158251"/>
                  </a:cubicBezTo>
                  <a:cubicBezTo>
                    <a:pt x="134206" y="159739"/>
                    <a:pt x="132939" y="161164"/>
                    <a:pt x="131673" y="162671"/>
                  </a:cubicBezTo>
                  <a:cubicBezTo>
                    <a:pt x="121288" y="173715"/>
                    <a:pt x="112739" y="183980"/>
                    <a:pt x="105520" y="194099"/>
                  </a:cubicBezTo>
                  <a:lnTo>
                    <a:pt x="102797" y="197867"/>
                  </a:lnTo>
                  <a:cubicBezTo>
                    <a:pt x="99758" y="202021"/>
                    <a:pt x="96655" y="206352"/>
                    <a:pt x="93805" y="210716"/>
                  </a:cubicBezTo>
                  <a:cubicBezTo>
                    <a:pt x="90449" y="215908"/>
                    <a:pt x="86586" y="221987"/>
                    <a:pt x="82913" y="228168"/>
                  </a:cubicBezTo>
                  <a:cubicBezTo>
                    <a:pt x="77657" y="236716"/>
                    <a:pt x="72908" y="245702"/>
                    <a:pt x="68348" y="254396"/>
                  </a:cubicBezTo>
                  <a:cubicBezTo>
                    <a:pt x="66702" y="257309"/>
                    <a:pt x="65182" y="260184"/>
                    <a:pt x="63662" y="263028"/>
                  </a:cubicBezTo>
                  <a:cubicBezTo>
                    <a:pt x="62459" y="265168"/>
                    <a:pt x="61319" y="267302"/>
                    <a:pt x="60180" y="269442"/>
                  </a:cubicBezTo>
                  <a:cubicBezTo>
                    <a:pt x="55683" y="277421"/>
                    <a:pt x="51188" y="285622"/>
                    <a:pt x="47705" y="294247"/>
                  </a:cubicBezTo>
                  <a:cubicBezTo>
                    <a:pt x="41246" y="310407"/>
                    <a:pt x="36180" y="323667"/>
                    <a:pt x="31874" y="335800"/>
                  </a:cubicBezTo>
                  <a:cubicBezTo>
                    <a:pt x="21489" y="364587"/>
                    <a:pt x="14333" y="388239"/>
                    <a:pt x="9520" y="410193"/>
                  </a:cubicBezTo>
                  <a:cubicBezTo>
                    <a:pt x="3568" y="436916"/>
                    <a:pt x="1351" y="464715"/>
                    <a:pt x="-549" y="493174"/>
                  </a:cubicBezTo>
                  <a:cubicBezTo>
                    <a:pt x="-1688" y="509619"/>
                    <a:pt x="-1245" y="523025"/>
                    <a:pt x="655" y="535430"/>
                  </a:cubicBezTo>
                  <a:cubicBezTo>
                    <a:pt x="2301" y="546030"/>
                    <a:pt x="4391" y="555377"/>
                    <a:pt x="7177" y="563926"/>
                  </a:cubicBezTo>
                  <a:cubicBezTo>
                    <a:pt x="10280" y="573412"/>
                    <a:pt x="14016" y="582967"/>
                    <a:pt x="18892" y="593302"/>
                  </a:cubicBezTo>
                  <a:cubicBezTo>
                    <a:pt x="21299" y="598577"/>
                    <a:pt x="23705" y="603339"/>
                    <a:pt x="26111" y="607904"/>
                  </a:cubicBezTo>
                  <a:cubicBezTo>
                    <a:pt x="26681" y="608911"/>
                    <a:pt x="27187" y="609912"/>
                    <a:pt x="27631" y="610900"/>
                  </a:cubicBezTo>
                  <a:cubicBezTo>
                    <a:pt x="28771" y="613040"/>
                    <a:pt x="29911" y="615174"/>
                    <a:pt x="31177" y="617182"/>
                  </a:cubicBezTo>
                  <a:cubicBezTo>
                    <a:pt x="34280" y="622152"/>
                    <a:pt x="38080" y="628016"/>
                    <a:pt x="42322" y="633861"/>
                  </a:cubicBezTo>
                  <a:cubicBezTo>
                    <a:pt x="44222" y="636565"/>
                    <a:pt x="46438" y="639054"/>
                    <a:pt x="48465" y="641549"/>
                  </a:cubicBezTo>
                  <a:cubicBezTo>
                    <a:pt x="49288" y="642410"/>
                    <a:pt x="49921" y="643328"/>
                    <a:pt x="50745" y="644189"/>
                  </a:cubicBezTo>
                  <a:cubicBezTo>
                    <a:pt x="52391" y="646330"/>
                    <a:pt x="54354" y="648527"/>
                    <a:pt x="56507" y="650750"/>
                  </a:cubicBezTo>
                  <a:cubicBezTo>
                    <a:pt x="61700" y="656234"/>
                    <a:pt x="66449" y="660996"/>
                    <a:pt x="70945" y="665352"/>
                  </a:cubicBezTo>
                  <a:cubicBezTo>
                    <a:pt x="80253" y="674408"/>
                    <a:pt x="89119" y="682621"/>
                    <a:pt x="98048" y="690365"/>
                  </a:cubicBezTo>
                  <a:cubicBezTo>
                    <a:pt x="115905" y="706064"/>
                    <a:pt x="137056" y="720875"/>
                    <a:pt x="162638" y="735896"/>
                  </a:cubicBezTo>
                  <a:cubicBezTo>
                    <a:pt x="186448" y="749808"/>
                    <a:pt x="208042" y="760706"/>
                    <a:pt x="228496" y="769255"/>
                  </a:cubicBezTo>
                  <a:cubicBezTo>
                    <a:pt x="240210" y="774118"/>
                    <a:pt x="252749" y="778665"/>
                    <a:pt x="266997" y="783230"/>
                  </a:cubicBezTo>
                  <a:cubicBezTo>
                    <a:pt x="276495" y="786308"/>
                    <a:pt x="286184" y="788866"/>
                    <a:pt x="295683" y="791361"/>
                  </a:cubicBezTo>
                  <a:lnTo>
                    <a:pt x="301509" y="792932"/>
                  </a:lnTo>
                  <a:lnTo>
                    <a:pt x="310944" y="795446"/>
                  </a:lnTo>
                  <a:cubicBezTo>
                    <a:pt x="319810" y="797770"/>
                    <a:pt x="328612" y="800138"/>
                    <a:pt x="337477" y="802418"/>
                  </a:cubicBezTo>
                  <a:cubicBezTo>
                    <a:pt x="341466" y="803412"/>
                    <a:pt x="345582" y="804324"/>
                    <a:pt x="349572" y="805185"/>
                  </a:cubicBezTo>
                  <a:cubicBezTo>
                    <a:pt x="351408" y="805609"/>
                    <a:pt x="353308" y="806053"/>
                    <a:pt x="355208" y="806464"/>
                  </a:cubicBezTo>
                  <a:lnTo>
                    <a:pt x="358501" y="807180"/>
                  </a:lnTo>
                  <a:cubicBezTo>
                    <a:pt x="363377" y="808332"/>
                    <a:pt x="368315" y="809459"/>
                    <a:pt x="373255" y="810466"/>
                  </a:cubicBezTo>
                  <a:cubicBezTo>
                    <a:pt x="394216" y="814886"/>
                    <a:pt x="419102" y="819940"/>
                    <a:pt x="444748" y="824360"/>
                  </a:cubicBezTo>
                  <a:cubicBezTo>
                    <a:pt x="456907" y="826437"/>
                    <a:pt x="469065" y="828128"/>
                    <a:pt x="481223" y="829489"/>
                  </a:cubicBezTo>
                  <a:cubicBezTo>
                    <a:pt x="495281" y="831002"/>
                    <a:pt x="509086" y="832345"/>
                    <a:pt x="522827" y="832991"/>
                  </a:cubicBezTo>
                  <a:cubicBezTo>
                    <a:pt x="530363" y="833352"/>
                    <a:pt x="537962" y="833554"/>
                    <a:pt x="545244" y="833700"/>
                  </a:cubicBezTo>
                  <a:cubicBezTo>
                    <a:pt x="550373" y="833827"/>
                    <a:pt x="555566" y="833991"/>
                    <a:pt x="560632" y="834188"/>
                  </a:cubicBezTo>
                  <a:cubicBezTo>
                    <a:pt x="564178" y="834352"/>
                    <a:pt x="567598" y="834479"/>
                    <a:pt x="571080" y="834688"/>
                  </a:cubicBezTo>
                  <a:cubicBezTo>
                    <a:pt x="573677" y="834852"/>
                    <a:pt x="576210" y="834985"/>
                    <a:pt x="578743" y="835042"/>
                  </a:cubicBezTo>
                  <a:cubicBezTo>
                    <a:pt x="584568" y="835334"/>
                    <a:pt x="590458" y="835334"/>
                    <a:pt x="596157" y="835334"/>
                  </a:cubicBezTo>
                  <a:lnTo>
                    <a:pt x="598627" y="835334"/>
                  </a:lnTo>
                  <a:cubicBezTo>
                    <a:pt x="610151" y="835334"/>
                    <a:pt x="621866" y="834985"/>
                    <a:pt x="632885" y="834625"/>
                  </a:cubicBezTo>
                  <a:lnTo>
                    <a:pt x="639534" y="834409"/>
                  </a:lnTo>
                  <a:cubicBezTo>
                    <a:pt x="649792" y="834061"/>
                    <a:pt x="660368" y="833770"/>
                    <a:pt x="670816" y="833079"/>
                  </a:cubicBezTo>
                  <a:cubicBezTo>
                    <a:pt x="675819" y="832699"/>
                    <a:pt x="680885" y="831984"/>
                    <a:pt x="685698" y="831351"/>
                  </a:cubicBezTo>
                  <a:lnTo>
                    <a:pt x="689497" y="830939"/>
                  </a:lnTo>
                  <a:cubicBezTo>
                    <a:pt x="696082" y="830078"/>
                    <a:pt x="701465" y="829280"/>
                    <a:pt x="706531" y="828419"/>
                  </a:cubicBezTo>
                  <a:cubicBezTo>
                    <a:pt x="722362" y="825804"/>
                    <a:pt x="736610" y="823435"/>
                    <a:pt x="750921" y="820592"/>
                  </a:cubicBezTo>
                  <a:cubicBezTo>
                    <a:pt x="755671" y="819667"/>
                    <a:pt x="759343" y="818806"/>
                    <a:pt x="762573" y="817736"/>
                  </a:cubicBezTo>
                  <a:cubicBezTo>
                    <a:pt x="766499" y="816583"/>
                    <a:pt x="770299" y="814886"/>
                    <a:pt x="773908" y="813316"/>
                  </a:cubicBezTo>
                  <a:lnTo>
                    <a:pt x="775554" y="812606"/>
                  </a:lnTo>
                  <a:cubicBezTo>
                    <a:pt x="783533" y="809130"/>
                    <a:pt x="791702" y="805185"/>
                    <a:pt x="798605" y="801854"/>
                  </a:cubicBezTo>
                  <a:cubicBezTo>
                    <a:pt x="809560" y="796497"/>
                    <a:pt x="820324" y="790791"/>
                    <a:pt x="830520" y="784947"/>
                  </a:cubicBezTo>
                  <a:cubicBezTo>
                    <a:pt x="837549" y="780963"/>
                    <a:pt x="843185" y="777557"/>
                    <a:pt x="848441" y="774194"/>
                  </a:cubicBezTo>
                  <a:cubicBezTo>
                    <a:pt x="852240" y="771680"/>
                    <a:pt x="856039" y="768767"/>
                    <a:pt x="859586" y="765981"/>
                  </a:cubicBezTo>
                  <a:cubicBezTo>
                    <a:pt x="860789" y="764980"/>
                    <a:pt x="862056" y="764056"/>
                    <a:pt x="863258" y="763138"/>
                  </a:cubicBezTo>
                  <a:cubicBezTo>
                    <a:pt x="867818" y="759655"/>
                    <a:pt x="872251" y="755805"/>
                    <a:pt x="876493" y="752094"/>
                  </a:cubicBezTo>
                  <a:cubicBezTo>
                    <a:pt x="878520" y="750378"/>
                    <a:pt x="880482" y="748655"/>
                    <a:pt x="882446" y="746965"/>
                  </a:cubicBezTo>
                  <a:cubicBezTo>
                    <a:pt x="885802" y="744109"/>
                    <a:pt x="889032" y="741120"/>
                    <a:pt x="892261" y="738200"/>
                  </a:cubicBezTo>
                  <a:cubicBezTo>
                    <a:pt x="893781" y="736757"/>
                    <a:pt x="895238" y="735332"/>
                    <a:pt x="896884" y="733933"/>
                  </a:cubicBezTo>
                  <a:cubicBezTo>
                    <a:pt x="906066" y="725656"/>
                    <a:pt x="914614" y="716518"/>
                    <a:pt x="922974" y="707672"/>
                  </a:cubicBezTo>
                  <a:lnTo>
                    <a:pt x="923480" y="707051"/>
                  </a:lnTo>
                  <a:cubicBezTo>
                    <a:pt x="933296" y="696780"/>
                    <a:pt x="941591" y="685800"/>
                    <a:pt x="948303" y="674484"/>
                  </a:cubicBezTo>
                  <a:cubicBezTo>
                    <a:pt x="954509" y="664073"/>
                    <a:pt x="960208" y="653156"/>
                    <a:pt x="965718" y="642619"/>
                  </a:cubicBezTo>
                  <a:lnTo>
                    <a:pt x="968124" y="637990"/>
                  </a:lnTo>
                  <a:cubicBezTo>
                    <a:pt x="973063" y="628434"/>
                    <a:pt x="978256" y="618524"/>
                    <a:pt x="983258" y="608696"/>
                  </a:cubicBezTo>
                  <a:cubicBezTo>
                    <a:pt x="989464" y="596354"/>
                    <a:pt x="995923" y="583600"/>
                    <a:pt x="1002002" y="570499"/>
                  </a:cubicBezTo>
                  <a:cubicBezTo>
                    <a:pt x="1007765" y="558100"/>
                    <a:pt x="1012957" y="544840"/>
                    <a:pt x="1017960" y="530003"/>
                  </a:cubicBezTo>
                  <a:cubicBezTo>
                    <a:pt x="1019163" y="526020"/>
                    <a:pt x="1020493" y="521891"/>
                    <a:pt x="1021569" y="517978"/>
                  </a:cubicBezTo>
                  <a:cubicBezTo>
                    <a:pt x="1022139" y="516027"/>
                    <a:pt x="1022773" y="514121"/>
                    <a:pt x="1023406" y="512259"/>
                  </a:cubicBezTo>
                  <a:cubicBezTo>
                    <a:pt x="1025179" y="506345"/>
                    <a:pt x="1027142" y="500437"/>
                    <a:pt x="1029169" y="494655"/>
                  </a:cubicBezTo>
                  <a:lnTo>
                    <a:pt x="1029485" y="493737"/>
                  </a:lnTo>
                  <a:cubicBezTo>
                    <a:pt x="1031512" y="487747"/>
                    <a:pt x="1033664" y="481832"/>
                    <a:pt x="1035754" y="475842"/>
                  </a:cubicBezTo>
                  <a:cubicBezTo>
                    <a:pt x="1037844" y="470079"/>
                    <a:pt x="1039997" y="464298"/>
                    <a:pt x="1041959" y="458529"/>
                  </a:cubicBezTo>
                  <a:cubicBezTo>
                    <a:pt x="1043986" y="452538"/>
                    <a:pt x="1045633" y="446402"/>
                    <a:pt x="1047089" y="440703"/>
                  </a:cubicBezTo>
                  <a:cubicBezTo>
                    <a:pt x="1048482" y="435358"/>
                    <a:pt x="1048926" y="429729"/>
                    <a:pt x="1049432" y="424258"/>
                  </a:cubicBezTo>
                  <a:lnTo>
                    <a:pt x="1049432" y="423966"/>
                  </a:lnTo>
                  <a:cubicBezTo>
                    <a:pt x="1049749" y="419812"/>
                    <a:pt x="1049938" y="415684"/>
                    <a:pt x="1050002" y="411264"/>
                  </a:cubicBezTo>
                  <a:cubicBezTo>
                    <a:pt x="1050002" y="406198"/>
                    <a:pt x="1049686" y="401233"/>
                    <a:pt x="1049432" y="396522"/>
                  </a:cubicBezTo>
                  <a:cubicBezTo>
                    <a:pt x="1048672" y="384110"/>
                    <a:pt x="1047849" y="370869"/>
                    <a:pt x="1046646" y="357615"/>
                  </a:cubicBezTo>
                  <a:cubicBezTo>
                    <a:pt x="1046076" y="351029"/>
                    <a:pt x="1045252" y="344406"/>
                    <a:pt x="1044493" y="338795"/>
                  </a:cubicBezTo>
                  <a:cubicBezTo>
                    <a:pt x="1043796" y="333077"/>
                    <a:pt x="1042846" y="327372"/>
                    <a:pt x="1041959" y="322533"/>
                  </a:cubicBezTo>
                  <a:cubicBezTo>
                    <a:pt x="1041136" y="317961"/>
                    <a:pt x="1039490" y="313567"/>
                    <a:pt x="1037717" y="309356"/>
                  </a:cubicBezTo>
                  <a:lnTo>
                    <a:pt x="1037084" y="307405"/>
                  </a:lnTo>
                  <a:cubicBezTo>
                    <a:pt x="1034488" y="300870"/>
                    <a:pt x="1031385" y="294082"/>
                    <a:pt x="1027332" y="286749"/>
                  </a:cubicBezTo>
                  <a:cubicBezTo>
                    <a:pt x="1024672" y="281911"/>
                    <a:pt x="1021126" y="277421"/>
                    <a:pt x="1017833" y="273299"/>
                  </a:cubicBezTo>
                  <a:lnTo>
                    <a:pt x="1017010" y="272292"/>
                  </a:lnTo>
                  <a:cubicBezTo>
                    <a:pt x="1015237" y="270076"/>
                    <a:pt x="1013401" y="267809"/>
                    <a:pt x="1011184" y="265858"/>
                  </a:cubicBezTo>
                  <a:cubicBezTo>
                    <a:pt x="1009411" y="264167"/>
                    <a:pt x="1007194" y="262591"/>
                    <a:pt x="1004978" y="261312"/>
                  </a:cubicBezTo>
                  <a:cubicBezTo>
                    <a:pt x="1003649" y="260457"/>
                    <a:pt x="1002002" y="259887"/>
                    <a:pt x="1000546" y="259386"/>
                  </a:cubicBezTo>
                  <a:cubicBezTo>
                    <a:pt x="998140" y="255340"/>
                    <a:pt x="995606" y="251256"/>
                    <a:pt x="993327" y="247842"/>
                  </a:cubicBezTo>
                  <a:lnTo>
                    <a:pt x="992567" y="246690"/>
                  </a:lnTo>
                  <a:cubicBezTo>
                    <a:pt x="989211" y="241491"/>
                    <a:pt x="985727" y="236147"/>
                    <a:pt x="982245" y="230954"/>
                  </a:cubicBezTo>
                  <a:lnTo>
                    <a:pt x="979458" y="226952"/>
                  </a:lnTo>
                  <a:lnTo>
                    <a:pt x="976672" y="223032"/>
                  </a:lnTo>
                  <a:cubicBezTo>
                    <a:pt x="975406" y="221335"/>
                    <a:pt x="974139" y="219745"/>
                    <a:pt x="972746" y="218194"/>
                  </a:cubicBezTo>
                  <a:cubicBezTo>
                    <a:pt x="972050" y="217421"/>
                    <a:pt x="971479" y="216617"/>
                    <a:pt x="970846" y="215908"/>
                  </a:cubicBezTo>
                  <a:cubicBezTo>
                    <a:pt x="963311" y="206644"/>
                    <a:pt x="956789" y="198962"/>
                    <a:pt x="949950" y="191459"/>
                  </a:cubicBezTo>
                  <a:cubicBezTo>
                    <a:pt x="931079" y="171093"/>
                    <a:pt x="907776" y="152045"/>
                    <a:pt x="878963" y="133295"/>
                  </a:cubicBezTo>
                  <a:lnTo>
                    <a:pt x="868261" y="126380"/>
                  </a:lnTo>
                  <a:lnTo>
                    <a:pt x="857559" y="119491"/>
                  </a:lnTo>
                  <a:cubicBezTo>
                    <a:pt x="854393" y="117413"/>
                    <a:pt x="851163" y="115488"/>
                    <a:pt x="847997" y="113627"/>
                  </a:cubicBezTo>
                  <a:lnTo>
                    <a:pt x="844641" y="111651"/>
                  </a:lnTo>
                  <a:cubicBezTo>
                    <a:pt x="822098" y="98308"/>
                    <a:pt x="798858" y="85333"/>
                    <a:pt x="777074" y="73289"/>
                  </a:cubicBezTo>
                  <a:lnTo>
                    <a:pt x="773528" y="71358"/>
                  </a:lnTo>
                  <a:cubicBezTo>
                    <a:pt x="764156" y="66165"/>
                    <a:pt x="754214" y="60675"/>
                    <a:pt x="744146" y="56255"/>
                  </a:cubicBezTo>
                  <a:cubicBezTo>
                    <a:pt x="732241" y="51062"/>
                    <a:pt x="717993" y="45002"/>
                    <a:pt x="703048" y="39873"/>
                  </a:cubicBezTo>
                  <a:cubicBezTo>
                    <a:pt x="689307" y="35010"/>
                    <a:pt x="675502" y="30963"/>
                    <a:pt x="665054" y="27974"/>
                  </a:cubicBezTo>
                  <a:cubicBezTo>
                    <a:pt x="662077" y="27113"/>
                    <a:pt x="659164" y="26315"/>
                    <a:pt x="656252" y="25536"/>
                  </a:cubicBezTo>
                  <a:cubicBezTo>
                    <a:pt x="653465" y="24827"/>
                    <a:pt x="650806" y="24048"/>
                    <a:pt x="648019" y="23256"/>
                  </a:cubicBezTo>
                  <a:lnTo>
                    <a:pt x="643397" y="21914"/>
                  </a:lnTo>
                  <a:cubicBezTo>
                    <a:pt x="639344" y="20762"/>
                    <a:pt x="635101" y="19482"/>
                    <a:pt x="630922" y="18419"/>
                  </a:cubicBezTo>
                  <a:cubicBezTo>
                    <a:pt x="624209" y="16715"/>
                    <a:pt x="617497" y="14917"/>
                    <a:pt x="610784" y="13194"/>
                  </a:cubicBezTo>
                  <a:lnTo>
                    <a:pt x="607175" y="12339"/>
                  </a:lnTo>
                  <a:cubicBezTo>
                    <a:pt x="603122" y="11288"/>
                    <a:pt x="599006" y="10205"/>
                    <a:pt x="594827" y="9452"/>
                  </a:cubicBezTo>
                  <a:lnTo>
                    <a:pt x="583745" y="7375"/>
                  </a:lnTo>
                  <a:lnTo>
                    <a:pt x="574563" y="5589"/>
                  </a:lnTo>
                  <a:cubicBezTo>
                    <a:pt x="572980" y="5298"/>
                    <a:pt x="571460" y="5171"/>
                    <a:pt x="569941" y="4937"/>
                  </a:cubicBezTo>
                  <a:cubicBezTo>
                    <a:pt x="569117" y="4880"/>
                    <a:pt x="568421" y="4798"/>
                    <a:pt x="567598" y="4734"/>
                  </a:cubicBezTo>
                  <a:lnTo>
                    <a:pt x="560505" y="3879"/>
                  </a:lnTo>
                  <a:lnTo>
                    <a:pt x="553286" y="3030"/>
                  </a:lnTo>
                  <a:cubicBezTo>
                    <a:pt x="547081" y="2239"/>
                    <a:pt x="540431" y="1530"/>
                    <a:pt x="533909" y="1087"/>
                  </a:cubicBezTo>
                  <a:lnTo>
                    <a:pt x="521307" y="378"/>
                  </a:lnTo>
                  <a:lnTo>
                    <a:pt x="508832" y="-319"/>
                  </a:lnTo>
                  <a:cubicBezTo>
                    <a:pt x="507059" y="-484"/>
                    <a:pt x="505286" y="-547"/>
                    <a:pt x="503197" y="-547"/>
                  </a:cubicBezTo>
                  <a:close/>
                </a:path>
              </a:pathLst>
            </a:custGeom>
            <a:solidFill>
              <a:srgbClr val="BE948B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9" name="Freeform: Shape 16">
              <a:extLst>
                <a:ext uri="{FF2B5EF4-FFF2-40B4-BE49-F238E27FC236}">
                  <a16:creationId xmlns:a16="http://schemas.microsoft.com/office/drawing/2014/main" id="{929D406A-7D7A-4A7E-AE89-6F2FFA64D701}"/>
                </a:ext>
              </a:extLst>
            </p:cNvPr>
            <p:cNvSpPr/>
            <p:nvPr/>
          </p:nvSpPr>
          <p:spPr>
            <a:xfrm>
              <a:off x="8179355" y="4182125"/>
              <a:ext cx="645896" cy="139313"/>
            </a:xfrm>
            <a:custGeom>
              <a:avLst/>
              <a:gdLst>
                <a:gd name="connsiteX0" fmla="*/ 13706 w 645896"/>
                <a:gd name="connsiteY0" fmla="*/ -547 h 139313"/>
                <a:gd name="connsiteX1" fmla="*/ 535 w 645896"/>
                <a:gd name="connsiteY1" fmla="*/ 7159 h 139313"/>
                <a:gd name="connsiteX2" fmla="*/ 6551 w 645896"/>
                <a:gd name="connsiteY2" fmla="*/ 27220 h 139313"/>
                <a:gd name="connsiteX3" fmla="*/ 42076 w 645896"/>
                <a:gd name="connsiteY3" fmla="*/ 46275 h 139313"/>
                <a:gd name="connsiteX4" fmla="*/ 75068 w 645896"/>
                <a:gd name="connsiteY4" fmla="*/ 64341 h 139313"/>
                <a:gd name="connsiteX5" fmla="*/ 146625 w 645896"/>
                <a:gd name="connsiteY5" fmla="*/ 93958 h 139313"/>
                <a:gd name="connsiteX6" fmla="*/ 182529 w 645896"/>
                <a:gd name="connsiteY6" fmla="*/ 104793 h 139313"/>
                <a:gd name="connsiteX7" fmla="*/ 221537 w 645896"/>
                <a:gd name="connsiteY7" fmla="*/ 114526 h 139313"/>
                <a:gd name="connsiteX8" fmla="*/ 238508 w 645896"/>
                <a:gd name="connsiteY8" fmla="*/ 117774 h 139313"/>
                <a:gd name="connsiteX9" fmla="*/ 255796 w 645896"/>
                <a:gd name="connsiteY9" fmla="*/ 120814 h 139313"/>
                <a:gd name="connsiteX10" fmla="*/ 293916 w 645896"/>
                <a:gd name="connsiteY10" fmla="*/ 126830 h 139313"/>
                <a:gd name="connsiteX11" fmla="*/ 351035 w 645896"/>
                <a:gd name="connsiteY11" fmla="*/ 134555 h 139313"/>
                <a:gd name="connsiteX12" fmla="*/ 346222 w 645896"/>
                <a:gd name="connsiteY12" fmla="*/ 134137 h 139313"/>
                <a:gd name="connsiteX13" fmla="*/ 346222 w 645896"/>
                <a:gd name="connsiteY13" fmla="*/ 134137 h 139313"/>
                <a:gd name="connsiteX14" fmla="*/ 361104 w 645896"/>
                <a:gd name="connsiteY14" fmla="*/ 135562 h 139313"/>
                <a:gd name="connsiteX15" fmla="*/ 395932 w 645896"/>
                <a:gd name="connsiteY15" fmla="*/ 137829 h 139313"/>
                <a:gd name="connsiteX16" fmla="*/ 432597 w 645896"/>
                <a:gd name="connsiteY16" fmla="*/ 138747 h 139313"/>
                <a:gd name="connsiteX17" fmla="*/ 434876 w 645896"/>
                <a:gd name="connsiteY17" fmla="*/ 138766 h 139313"/>
                <a:gd name="connsiteX18" fmla="*/ 450011 w 645896"/>
                <a:gd name="connsiteY18" fmla="*/ 138475 h 139313"/>
                <a:gd name="connsiteX19" fmla="*/ 468375 w 645896"/>
                <a:gd name="connsiteY19" fmla="*/ 138120 h 139313"/>
                <a:gd name="connsiteX20" fmla="*/ 494528 w 645896"/>
                <a:gd name="connsiteY20" fmla="*/ 138348 h 139313"/>
                <a:gd name="connsiteX21" fmla="*/ 506116 w 645896"/>
                <a:gd name="connsiteY21" fmla="*/ 138247 h 139313"/>
                <a:gd name="connsiteX22" fmla="*/ 538982 w 645896"/>
                <a:gd name="connsiteY22" fmla="*/ 137266 h 139313"/>
                <a:gd name="connsiteX23" fmla="*/ 571657 w 645896"/>
                <a:gd name="connsiteY23" fmla="*/ 135917 h 139313"/>
                <a:gd name="connsiteX24" fmla="*/ 606169 w 645896"/>
                <a:gd name="connsiteY24" fmla="*/ 130813 h 139313"/>
                <a:gd name="connsiteX25" fmla="*/ 620923 w 645896"/>
                <a:gd name="connsiteY25" fmla="*/ 127210 h 139313"/>
                <a:gd name="connsiteX26" fmla="*/ 628079 w 645896"/>
                <a:gd name="connsiteY26" fmla="*/ 124873 h 139313"/>
                <a:gd name="connsiteX27" fmla="*/ 630612 w 645896"/>
                <a:gd name="connsiteY27" fmla="*/ 123872 h 139313"/>
                <a:gd name="connsiteX28" fmla="*/ 637704 w 645896"/>
                <a:gd name="connsiteY28" fmla="*/ 121371 h 139313"/>
                <a:gd name="connsiteX29" fmla="*/ 642961 w 645896"/>
                <a:gd name="connsiteY29" fmla="*/ 115710 h 139313"/>
                <a:gd name="connsiteX30" fmla="*/ 644037 w 645896"/>
                <a:gd name="connsiteY30" fmla="*/ 104046 h 139313"/>
                <a:gd name="connsiteX31" fmla="*/ 629535 w 645896"/>
                <a:gd name="connsiteY31" fmla="*/ 93394 h 139313"/>
                <a:gd name="connsiteX32" fmla="*/ 625103 w 645896"/>
                <a:gd name="connsiteY32" fmla="*/ 94104 h 139313"/>
                <a:gd name="connsiteX33" fmla="*/ 623077 w 645896"/>
                <a:gd name="connsiteY33" fmla="*/ 94876 h 139313"/>
                <a:gd name="connsiteX34" fmla="*/ 618327 w 645896"/>
                <a:gd name="connsiteY34" fmla="*/ 96231 h 139313"/>
                <a:gd name="connsiteX35" fmla="*/ 613641 w 645896"/>
                <a:gd name="connsiteY35" fmla="*/ 96877 h 139313"/>
                <a:gd name="connsiteX36" fmla="*/ 604586 w 645896"/>
                <a:gd name="connsiteY36" fmla="*/ 98498 h 139313"/>
                <a:gd name="connsiteX37" fmla="*/ 590465 w 645896"/>
                <a:gd name="connsiteY37" fmla="*/ 100626 h 139313"/>
                <a:gd name="connsiteX38" fmla="*/ 573557 w 645896"/>
                <a:gd name="connsiteY38" fmla="*/ 102399 h 139313"/>
                <a:gd name="connsiteX39" fmla="*/ 556650 w 645896"/>
                <a:gd name="connsiteY39" fmla="*/ 103102 h 139313"/>
                <a:gd name="connsiteX40" fmla="*/ 539615 w 645896"/>
                <a:gd name="connsiteY40" fmla="*/ 103672 h 139313"/>
                <a:gd name="connsiteX41" fmla="*/ 504217 w 645896"/>
                <a:gd name="connsiteY41" fmla="*/ 104666 h 139313"/>
                <a:gd name="connsiteX42" fmla="*/ 495034 w 645896"/>
                <a:gd name="connsiteY42" fmla="*/ 104755 h 139313"/>
                <a:gd name="connsiteX43" fmla="*/ 466919 w 645896"/>
                <a:gd name="connsiteY43" fmla="*/ 104318 h 139313"/>
                <a:gd name="connsiteX44" fmla="*/ 462802 w 645896"/>
                <a:gd name="connsiteY44" fmla="*/ 104274 h 139313"/>
                <a:gd name="connsiteX45" fmla="*/ 452988 w 645896"/>
                <a:gd name="connsiteY45" fmla="*/ 104375 h 139313"/>
                <a:gd name="connsiteX46" fmla="*/ 443995 w 645896"/>
                <a:gd name="connsiteY46" fmla="*/ 104540 h 139313"/>
                <a:gd name="connsiteX47" fmla="*/ 441969 w 645896"/>
                <a:gd name="connsiteY47" fmla="*/ 104521 h 139313"/>
                <a:gd name="connsiteX48" fmla="*/ 418349 w 645896"/>
                <a:gd name="connsiteY48" fmla="*/ 103875 h 139313"/>
                <a:gd name="connsiteX49" fmla="*/ 394665 w 645896"/>
                <a:gd name="connsiteY49" fmla="*/ 102481 h 139313"/>
                <a:gd name="connsiteX50" fmla="*/ 373325 w 645896"/>
                <a:gd name="connsiteY50" fmla="*/ 100981 h 139313"/>
                <a:gd name="connsiteX51" fmla="*/ 302655 w 645896"/>
                <a:gd name="connsiteY51" fmla="*/ 91830 h 139313"/>
                <a:gd name="connsiteX52" fmla="*/ 264977 w 645896"/>
                <a:gd name="connsiteY52" fmla="*/ 86442 h 139313"/>
                <a:gd name="connsiteX53" fmla="*/ 246740 w 645896"/>
                <a:gd name="connsiteY53" fmla="*/ 83630 h 139313"/>
                <a:gd name="connsiteX54" fmla="*/ 230276 w 645896"/>
                <a:gd name="connsiteY54" fmla="*/ 80799 h 139313"/>
                <a:gd name="connsiteX55" fmla="*/ 200640 w 645896"/>
                <a:gd name="connsiteY55" fmla="*/ 74195 h 139313"/>
                <a:gd name="connsiteX56" fmla="*/ 173980 w 645896"/>
                <a:gd name="connsiteY56" fmla="*/ 67387 h 139313"/>
                <a:gd name="connsiteX57" fmla="*/ 123258 w 645896"/>
                <a:gd name="connsiteY57" fmla="*/ 50739 h 139313"/>
                <a:gd name="connsiteX58" fmla="*/ 74562 w 645896"/>
                <a:gd name="connsiteY58" fmla="*/ 29842 h 139313"/>
                <a:gd name="connsiteX59" fmla="*/ 20546 w 645896"/>
                <a:gd name="connsiteY59" fmla="*/ 1220 h 139313"/>
                <a:gd name="connsiteX60" fmla="*/ 13706 w 645896"/>
                <a:gd name="connsiteY60" fmla="*/ -547 h 13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645896" h="139313">
                  <a:moveTo>
                    <a:pt x="13706" y="-547"/>
                  </a:moveTo>
                  <a:cubicBezTo>
                    <a:pt x="8387" y="-547"/>
                    <a:pt x="3195" y="2264"/>
                    <a:pt x="535" y="7159"/>
                  </a:cubicBezTo>
                  <a:cubicBezTo>
                    <a:pt x="-3264" y="14246"/>
                    <a:pt x="-478" y="23326"/>
                    <a:pt x="6551" y="27220"/>
                  </a:cubicBezTo>
                  <a:cubicBezTo>
                    <a:pt x="18393" y="33661"/>
                    <a:pt x="30298" y="39759"/>
                    <a:pt x="42076" y="46275"/>
                  </a:cubicBezTo>
                  <a:cubicBezTo>
                    <a:pt x="52968" y="52367"/>
                    <a:pt x="63669" y="59028"/>
                    <a:pt x="75068" y="64341"/>
                  </a:cubicBezTo>
                  <a:cubicBezTo>
                    <a:pt x="98434" y="75398"/>
                    <a:pt x="122308" y="85333"/>
                    <a:pt x="146625" y="93958"/>
                  </a:cubicBezTo>
                  <a:cubicBezTo>
                    <a:pt x="158403" y="98150"/>
                    <a:pt x="170434" y="101487"/>
                    <a:pt x="182529" y="104793"/>
                  </a:cubicBezTo>
                  <a:cubicBezTo>
                    <a:pt x="195447" y="108288"/>
                    <a:pt x="208492" y="111537"/>
                    <a:pt x="221537" y="114526"/>
                  </a:cubicBezTo>
                  <a:cubicBezTo>
                    <a:pt x="227236" y="115792"/>
                    <a:pt x="232809" y="116710"/>
                    <a:pt x="238508" y="117774"/>
                  </a:cubicBezTo>
                  <a:cubicBezTo>
                    <a:pt x="244270" y="118838"/>
                    <a:pt x="250033" y="119896"/>
                    <a:pt x="255796" y="120814"/>
                  </a:cubicBezTo>
                  <a:cubicBezTo>
                    <a:pt x="268461" y="122878"/>
                    <a:pt x="281189" y="124873"/>
                    <a:pt x="293916" y="126830"/>
                  </a:cubicBezTo>
                  <a:cubicBezTo>
                    <a:pt x="312851" y="129749"/>
                    <a:pt x="331848" y="132725"/>
                    <a:pt x="351035" y="134555"/>
                  </a:cubicBezTo>
                  <a:cubicBezTo>
                    <a:pt x="349452" y="134435"/>
                    <a:pt x="347805" y="134289"/>
                    <a:pt x="346222" y="134137"/>
                  </a:cubicBezTo>
                  <a:lnTo>
                    <a:pt x="346222" y="134137"/>
                  </a:lnTo>
                  <a:cubicBezTo>
                    <a:pt x="351162" y="134644"/>
                    <a:pt x="356101" y="135144"/>
                    <a:pt x="361104" y="135562"/>
                  </a:cubicBezTo>
                  <a:cubicBezTo>
                    <a:pt x="372692" y="136683"/>
                    <a:pt x="384280" y="137386"/>
                    <a:pt x="395932" y="137829"/>
                  </a:cubicBezTo>
                  <a:cubicBezTo>
                    <a:pt x="408090" y="138184"/>
                    <a:pt x="420312" y="138690"/>
                    <a:pt x="432597" y="138747"/>
                  </a:cubicBezTo>
                  <a:cubicBezTo>
                    <a:pt x="433357" y="138747"/>
                    <a:pt x="434180" y="138766"/>
                    <a:pt x="434876" y="138766"/>
                  </a:cubicBezTo>
                  <a:cubicBezTo>
                    <a:pt x="439943" y="138766"/>
                    <a:pt x="444945" y="138576"/>
                    <a:pt x="450011" y="138475"/>
                  </a:cubicBezTo>
                  <a:cubicBezTo>
                    <a:pt x="456091" y="138247"/>
                    <a:pt x="462233" y="138120"/>
                    <a:pt x="468375" y="138120"/>
                  </a:cubicBezTo>
                  <a:cubicBezTo>
                    <a:pt x="476987" y="138203"/>
                    <a:pt x="485789" y="138348"/>
                    <a:pt x="494528" y="138348"/>
                  </a:cubicBezTo>
                  <a:cubicBezTo>
                    <a:pt x="498391" y="138348"/>
                    <a:pt x="502253" y="138310"/>
                    <a:pt x="506116" y="138247"/>
                  </a:cubicBezTo>
                  <a:cubicBezTo>
                    <a:pt x="517008" y="137956"/>
                    <a:pt x="527963" y="137684"/>
                    <a:pt x="538982" y="137266"/>
                  </a:cubicBezTo>
                  <a:cubicBezTo>
                    <a:pt x="549873" y="136911"/>
                    <a:pt x="560892" y="136683"/>
                    <a:pt x="571657" y="135917"/>
                  </a:cubicBezTo>
                  <a:cubicBezTo>
                    <a:pt x="583245" y="135081"/>
                    <a:pt x="594834" y="133226"/>
                    <a:pt x="606169" y="130813"/>
                  </a:cubicBezTo>
                  <a:cubicBezTo>
                    <a:pt x="611108" y="129749"/>
                    <a:pt x="616048" y="128603"/>
                    <a:pt x="620923" y="127210"/>
                  </a:cubicBezTo>
                  <a:cubicBezTo>
                    <a:pt x="623393" y="126475"/>
                    <a:pt x="625736" y="125855"/>
                    <a:pt x="628079" y="124873"/>
                  </a:cubicBezTo>
                  <a:cubicBezTo>
                    <a:pt x="628965" y="124519"/>
                    <a:pt x="629725" y="124145"/>
                    <a:pt x="630612" y="123872"/>
                  </a:cubicBezTo>
                  <a:cubicBezTo>
                    <a:pt x="633399" y="123499"/>
                    <a:pt x="635045" y="122663"/>
                    <a:pt x="637704" y="121371"/>
                  </a:cubicBezTo>
                  <a:cubicBezTo>
                    <a:pt x="639920" y="119896"/>
                    <a:pt x="641630" y="118065"/>
                    <a:pt x="642961" y="115710"/>
                  </a:cubicBezTo>
                  <a:cubicBezTo>
                    <a:pt x="644860" y="112189"/>
                    <a:pt x="645240" y="107940"/>
                    <a:pt x="644037" y="104046"/>
                  </a:cubicBezTo>
                  <a:cubicBezTo>
                    <a:pt x="642074" y="97694"/>
                    <a:pt x="635994" y="93394"/>
                    <a:pt x="629535" y="93394"/>
                  </a:cubicBezTo>
                  <a:cubicBezTo>
                    <a:pt x="628079" y="93394"/>
                    <a:pt x="626559" y="93629"/>
                    <a:pt x="625103" y="94104"/>
                  </a:cubicBezTo>
                  <a:cubicBezTo>
                    <a:pt x="624406" y="94313"/>
                    <a:pt x="623773" y="94604"/>
                    <a:pt x="623077" y="94876"/>
                  </a:cubicBezTo>
                  <a:cubicBezTo>
                    <a:pt x="621620" y="95440"/>
                    <a:pt x="619974" y="95877"/>
                    <a:pt x="618327" y="96231"/>
                  </a:cubicBezTo>
                  <a:cubicBezTo>
                    <a:pt x="616808" y="96440"/>
                    <a:pt x="615225" y="96649"/>
                    <a:pt x="613641" y="96877"/>
                  </a:cubicBezTo>
                  <a:cubicBezTo>
                    <a:pt x="610665" y="97378"/>
                    <a:pt x="607625" y="97998"/>
                    <a:pt x="604586" y="98498"/>
                  </a:cubicBezTo>
                  <a:cubicBezTo>
                    <a:pt x="599900" y="99214"/>
                    <a:pt x="595214" y="99980"/>
                    <a:pt x="590465" y="100626"/>
                  </a:cubicBezTo>
                  <a:cubicBezTo>
                    <a:pt x="584765" y="101399"/>
                    <a:pt x="579256" y="101817"/>
                    <a:pt x="573557" y="102399"/>
                  </a:cubicBezTo>
                  <a:cubicBezTo>
                    <a:pt x="567984" y="102900"/>
                    <a:pt x="562348" y="102956"/>
                    <a:pt x="556650" y="103102"/>
                  </a:cubicBezTo>
                  <a:cubicBezTo>
                    <a:pt x="550950" y="103311"/>
                    <a:pt x="545251" y="103520"/>
                    <a:pt x="539615" y="103672"/>
                  </a:cubicBezTo>
                  <a:cubicBezTo>
                    <a:pt x="527837" y="104046"/>
                    <a:pt x="515995" y="104463"/>
                    <a:pt x="504217" y="104666"/>
                  </a:cubicBezTo>
                  <a:cubicBezTo>
                    <a:pt x="501114" y="104710"/>
                    <a:pt x="498075" y="104755"/>
                    <a:pt x="495034" y="104755"/>
                  </a:cubicBezTo>
                  <a:cubicBezTo>
                    <a:pt x="485599" y="104755"/>
                    <a:pt x="476291" y="104521"/>
                    <a:pt x="466919" y="104318"/>
                  </a:cubicBezTo>
                  <a:cubicBezTo>
                    <a:pt x="465526" y="104293"/>
                    <a:pt x="464195" y="104274"/>
                    <a:pt x="462802" y="104274"/>
                  </a:cubicBezTo>
                  <a:cubicBezTo>
                    <a:pt x="459510" y="104274"/>
                    <a:pt x="456217" y="104337"/>
                    <a:pt x="452988" y="104375"/>
                  </a:cubicBezTo>
                  <a:cubicBezTo>
                    <a:pt x="450011" y="104438"/>
                    <a:pt x="446971" y="104540"/>
                    <a:pt x="443995" y="104540"/>
                  </a:cubicBezTo>
                  <a:cubicBezTo>
                    <a:pt x="443362" y="104540"/>
                    <a:pt x="442602" y="104540"/>
                    <a:pt x="441969" y="104521"/>
                  </a:cubicBezTo>
                  <a:cubicBezTo>
                    <a:pt x="434116" y="104521"/>
                    <a:pt x="426201" y="104166"/>
                    <a:pt x="418349" y="103875"/>
                  </a:cubicBezTo>
                  <a:cubicBezTo>
                    <a:pt x="410497" y="103602"/>
                    <a:pt x="402518" y="102956"/>
                    <a:pt x="394665" y="102481"/>
                  </a:cubicBezTo>
                  <a:cubicBezTo>
                    <a:pt x="387573" y="102045"/>
                    <a:pt x="380418" y="101626"/>
                    <a:pt x="373325" y="100981"/>
                  </a:cubicBezTo>
                  <a:cubicBezTo>
                    <a:pt x="349705" y="98353"/>
                    <a:pt x="326086" y="95250"/>
                    <a:pt x="302655" y="91830"/>
                  </a:cubicBezTo>
                  <a:cubicBezTo>
                    <a:pt x="290054" y="90000"/>
                    <a:pt x="277452" y="88214"/>
                    <a:pt x="264977" y="86442"/>
                  </a:cubicBezTo>
                  <a:cubicBezTo>
                    <a:pt x="258835" y="85606"/>
                    <a:pt x="252882" y="84612"/>
                    <a:pt x="246740" y="83630"/>
                  </a:cubicBezTo>
                  <a:cubicBezTo>
                    <a:pt x="241294" y="82686"/>
                    <a:pt x="235722" y="81838"/>
                    <a:pt x="230276" y="80799"/>
                  </a:cubicBezTo>
                  <a:cubicBezTo>
                    <a:pt x="220397" y="78735"/>
                    <a:pt x="210455" y="76531"/>
                    <a:pt x="200640" y="74195"/>
                  </a:cubicBezTo>
                  <a:cubicBezTo>
                    <a:pt x="191648" y="72073"/>
                    <a:pt x="182783" y="69737"/>
                    <a:pt x="173980" y="67387"/>
                  </a:cubicBezTo>
                  <a:cubicBezTo>
                    <a:pt x="156756" y="62923"/>
                    <a:pt x="139912" y="56907"/>
                    <a:pt x="123258" y="50739"/>
                  </a:cubicBezTo>
                  <a:cubicBezTo>
                    <a:pt x="106857" y="44362"/>
                    <a:pt x="90139" y="38195"/>
                    <a:pt x="74562" y="29842"/>
                  </a:cubicBezTo>
                  <a:cubicBezTo>
                    <a:pt x="56640" y="20198"/>
                    <a:pt x="38403" y="10934"/>
                    <a:pt x="20546" y="1220"/>
                  </a:cubicBezTo>
                  <a:cubicBezTo>
                    <a:pt x="18393" y="17"/>
                    <a:pt x="16050" y="-547"/>
                    <a:pt x="13706" y="-547"/>
                  </a:cubicBezTo>
                  <a:close/>
                </a:path>
              </a:pathLst>
            </a:custGeom>
            <a:solidFill>
              <a:srgbClr val="BF8377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0" name="Freeform: Shape 17">
              <a:hlinkClick r:id="rId4" action="ppaction://hlinksldjump"/>
              <a:extLst>
                <a:ext uri="{FF2B5EF4-FFF2-40B4-BE49-F238E27FC236}">
                  <a16:creationId xmlns:a16="http://schemas.microsoft.com/office/drawing/2014/main" id="{0B447819-8C32-4C5B-A3B4-5F7D953C1058}"/>
                </a:ext>
              </a:extLst>
            </p:cNvPr>
            <p:cNvSpPr/>
            <p:nvPr/>
          </p:nvSpPr>
          <p:spPr>
            <a:xfrm>
              <a:off x="7824727" y="3073956"/>
              <a:ext cx="1614774" cy="1336142"/>
            </a:xfrm>
            <a:custGeom>
              <a:avLst/>
              <a:gdLst>
                <a:gd name="connsiteX0" fmla="*/ 958074 w 1614774"/>
                <a:gd name="connsiteY0" fmla="*/ -547 h 1336142"/>
                <a:gd name="connsiteX1" fmla="*/ 950158 w 1614774"/>
                <a:gd name="connsiteY1" fmla="*/ -53 h 1336142"/>
                <a:gd name="connsiteX2" fmla="*/ 913873 w 1614774"/>
                <a:gd name="connsiteY2" fmla="*/ 8857 h 1336142"/>
                <a:gd name="connsiteX3" fmla="*/ 911151 w 1614774"/>
                <a:gd name="connsiteY3" fmla="*/ 9712 h 1336142"/>
                <a:gd name="connsiteX4" fmla="*/ 886771 w 1614774"/>
                <a:gd name="connsiteY4" fmla="*/ 18032 h 1336142"/>
                <a:gd name="connsiteX5" fmla="*/ 864608 w 1614774"/>
                <a:gd name="connsiteY5" fmla="*/ 28082 h 1336142"/>
                <a:gd name="connsiteX6" fmla="*/ 858718 w 1614774"/>
                <a:gd name="connsiteY6" fmla="*/ 30881 h 1336142"/>
                <a:gd name="connsiteX7" fmla="*/ 853715 w 1614774"/>
                <a:gd name="connsiteY7" fmla="*/ 33148 h 1336142"/>
                <a:gd name="connsiteX8" fmla="*/ 852069 w 1614774"/>
                <a:gd name="connsiteY8" fmla="*/ 33933 h 1336142"/>
                <a:gd name="connsiteX9" fmla="*/ 840227 w 1614774"/>
                <a:gd name="connsiteY9" fmla="*/ 39791 h 1336142"/>
                <a:gd name="connsiteX10" fmla="*/ 829905 w 1614774"/>
                <a:gd name="connsiteY10" fmla="*/ 46344 h 1336142"/>
                <a:gd name="connsiteX11" fmla="*/ 814961 w 1614774"/>
                <a:gd name="connsiteY11" fmla="*/ 57724 h 1336142"/>
                <a:gd name="connsiteX12" fmla="*/ 813504 w 1614774"/>
                <a:gd name="connsiteY12" fmla="*/ 59016 h 1336142"/>
                <a:gd name="connsiteX13" fmla="*/ 803689 w 1614774"/>
                <a:gd name="connsiteY13" fmla="*/ 66754 h 1336142"/>
                <a:gd name="connsiteX14" fmla="*/ 776966 w 1614774"/>
                <a:gd name="connsiteY14" fmla="*/ 89652 h 1336142"/>
                <a:gd name="connsiteX15" fmla="*/ 749610 w 1614774"/>
                <a:gd name="connsiteY15" fmla="*/ 119300 h 1336142"/>
                <a:gd name="connsiteX16" fmla="*/ 739162 w 1614774"/>
                <a:gd name="connsiteY16" fmla="*/ 132941 h 1336142"/>
                <a:gd name="connsiteX17" fmla="*/ 724533 w 1614774"/>
                <a:gd name="connsiteY17" fmla="*/ 115982 h 1336142"/>
                <a:gd name="connsiteX18" fmla="*/ 692365 w 1614774"/>
                <a:gd name="connsiteY18" fmla="*/ 100449 h 1336142"/>
                <a:gd name="connsiteX19" fmla="*/ 691162 w 1614774"/>
                <a:gd name="connsiteY19" fmla="*/ 100303 h 1336142"/>
                <a:gd name="connsiteX20" fmla="*/ 678307 w 1614774"/>
                <a:gd name="connsiteY20" fmla="*/ 99391 h 1336142"/>
                <a:gd name="connsiteX21" fmla="*/ 676218 w 1614774"/>
                <a:gd name="connsiteY21" fmla="*/ 99449 h 1336142"/>
                <a:gd name="connsiteX22" fmla="*/ 662919 w 1614774"/>
                <a:gd name="connsiteY22" fmla="*/ 101298 h 1336142"/>
                <a:gd name="connsiteX23" fmla="*/ 660576 w 1614774"/>
                <a:gd name="connsiteY23" fmla="*/ 101734 h 1336142"/>
                <a:gd name="connsiteX24" fmla="*/ 634740 w 1614774"/>
                <a:gd name="connsiteY24" fmla="*/ 111676 h 1336142"/>
                <a:gd name="connsiteX25" fmla="*/ 616249 w 1614774"/>
                <a:gd name="connsiteY25" fmla="*/ 122207 h 1336142"/>
                <a:gd name="connsiteX26" fmla="*/ 601431 w 1614774"/>
                <a:gd name="connsiteY26" fmla="*/ 132795 h 1336142"/>
                <a:gd name="connsiteX27" fmla="*/ 598772 w 1614774"/>
                <a:gd name="connsiteY27" fmla="*/ 134790 h 1336142"/>
                <a:gd name="connsiteX28" fmla="*/ 594845 w 1614774"/>
                <a:gd name="connsiteY28" fmla="*/ 137652 h 1336142"/>
                <a:gd name="connsiteX29" fmla="*/ 576228 w 1614774"/>
                <a:gd name="connsiteY29" fmla="*/ 152286 h 1336142"/>
                <a:gd name="connsiteX30" fmla="*/ 558497 w 1614774"/>
                <a:gd name="connsiteY30" fmla="*/ 169789 h 1336142"/>
                <a:gd name="connsiteX31" fmla="*/ 541780 w 1614774"/>
                <a:gd name="connsiteY31" fmla="*/ 186310 h 1336142"/>
                <a:gd name="connsiteX32" fmla="*/ 525885 w 1614774"/>
                <a:gd name="connsiteY32" fmla="*/ 202218 h 1336142"/>
                <a:gd name="connsiteX33" fmla="*/ 494730 w 1614774"/>
                <a:gd name="connsiteY33" fmla="*/ 236881 h 1336142"/>
                <a:gd name="connsiteX34" fmla="*/ 464081 w 1614774"/>
                <a:gd name="connsiteY34" fmla="*/ 279397 h 1336142"/>
                <a:gd name="connsiteX35" fmla="*/ 444830 w 1614774"/>
                <a:gd name="connsiteY35" fmla="*/ 311040 h 1336142"/>
                <a:gd name="connsiteX36" fmla="*/ 431152 w 1614774"/>
                <a:gd name="connsiteY36" fmla="*/ 333774 h 1336142"/>
                <a:gd name="connsiteX37" fmla="*/ 430075 w 1614774"/>
                <a:gd name="connsiteY37" fmla="*/ 335616 h 1336142"/>
                <a:gd name="connsiteX38" fmla="*/ 423490 w 1614774"/>
                <a:gd name="connsiteY38" fmla="*/ 346768 h 1336142"/>
                <a:gd name="connsiteX39" fmla="*/ 420640 w 1614774"/>
                <a:gd name="connsiteY39" fmla="*/ 352701 h 1336142"/>
                <a:gd name="connsiteX40" fmla="*/ 416841 w 1614774"/>
                <a:gd name="connsiteY40" fmla="*/ 360205 h 1336142"/>
                <a:gd name="connsiteX41" fmla="*/ 414371 w 1614774"/>
                <a:gd name="connsiteY41" fmla="*/ 364764 h 1336142"/>
                <a:gd name="connsiteX42" fmla="*/ 409432 w 1614774"/>
                <a:gd name="connsiteY42" fmla="*/ 374092 h 1336142"/>
                <a:gd name="connsiteX43" fmla="*/ 403480 w 1614774"/>
                <a:gd name="connsiteY43" fmla="*/ 388435 h 1336142"/>
                <a:gd name="connsiteX44" fmla="*/ 401706 w 1614774"/>
                <a:gd name="connsiteY44" fmla="*/ 392728 h 1336142"/>
                <a:gd name="connsiteX45" fmla="*/ 392334 w 1614774"/>
                <a:gd name="connsiteY45" fmla="*/ 387017 h 1336142"/>
                <a:gd name="connsiteX46" fmla="*/ 384355 w 1614774"/>
                <a:gd name="connsiteY46" fmla="*/ 382141 h 1336142"/>
                <a:gd name="connsiteX47" fmla="*/ 372767 w 1614774"/>
                <a:gd name="connsiteY47" fmla="*/ 375295 h 1336142"/>
                <a:gd name="connsiteX48" fmla="*/ 358393 w 1614774"/>
                <a:gd name="connsiteY48" fmla="*/ 369520 h 1336142"/>
                <a:gd name="connsiteX49" fmla="*/ 357569 w 1614774"/>
                <a:gd name="connsiteY49" fmla="*/ 369235 h 1336142"/>
                <a:gd name="connsiteX50" fmla="*/ 356936 w 1614774"/>
                <a:gd name="connsiteY50" fmla="*/ 368944 h 1336142"/>
                <a:gd name="connsiteX51" fmla="*/ 347121 w 1614774"/>
                <a:gd name="connsiteY51" fmla="*/ 365847 h 1336142"/>
                <a:gd name="connsiteX52" fmla="*/ 318245 w 1614774"/>
                <a:gd name="connsiteY52" fmla="*/ 362029 h 1336142"/>
                <a:gd name="connsiteX53" fmla="*/ 317359 w 1614774"/>
                <a:gd name="connsiteY53" fmla="*/ 362029 h 1336142"/>
                <a:gd name="connsiteX54" fmla="*/ 295132 w 1614774"/>
                <a:gd name="connsiteY54" fmla="*/ 361383 h 1336142"/>
                <a:gd name="connsiteX55" fmla="*/ 289369 w 1614774"/>
                <a:gd name="connsiteY55" fmla="*/ 361383 h 1336142"/>
                <a:gd name="connsiteX56" fmla="*/ 270689 w 1614774"/>
                <a:gd name="connsiteY56" fmla="*/ 362174 h 1336142"/>
                <a:gd name="connsiteX57" fmla="*/ 243903 w 1614774"/>
                <a:gd name="connsiteY57" fmla="*/ 367735 h 1336142"/>
                <a:gd name="connsiteX58" fmla="*/ 218636 w 1614774"/>
                <a:gd name="connsiteY58" fmla="*/ 378132 h 1336142"/>
                <a:gd name="connsiteX59" fmla="*/ 201982 w 1614774"/>
                <a:gd name="connsiteY59" fmla="*/ 390284 h 1336142"/>
                <a:gd name="connsiteX60" fmla="*/ 194256 w 1614774"/>
                <a:gd name="connsiteY60" fmla="*/ 399599 h 1336142"/>
                <a:gd name="connsiteX61" fmla="*/ 193813 w 1614774"/>
                <a:gd name="connsiteY61" fmla="*/ 400163 h 1336142"/>
                <a:gd name="connsiteX62" fmla="*/ 189443 w 1614774"/>
                <a:gd name="connsiteY62" fmla="*/ 407135 h 1336142"/>
                <a:gd name="connsiteX63" fmla="*/ 182604 w 1614774"/>
                <a:gd name="connsiteY63" fmla="*/ 426075 h 1336142"/>
                <a:gd name="connsiteX64" fmla="*/ 181148 w 1614774"/>
                <a:gd name="connsiteY64" fmla="*/ 438651 h 1336142"/>
                <a:gd name="connsiteX65" fmla="*/ 182794 w 1614774"/>
                <a:gd name="connsiteY65" fmla="*/ 454951 h 1336142"/>
                <a:gd name="connsiteX66" fmla="*/ 185137 w 1614774"/>
                <a:gd name="connsiteY66" fmla="*/ 462506 h 1336142"/>
                <a:gd name="connsiteX67" fmla="*/ 189697 w 1614774"/>
                <a:gd name="connsiteY67" fmla="*/ 472327 h 1336142"/>
                <a:gd name="connsiteX68" fmla="*/ 156451 w 1614774"/>
                <a:gd name="connsiteY68" fmla="*/ 487379 h 1336142"/>
                <a:gd name="connsiteX69" fmla="*/ 116874 w 1614774"/>
                <a:gd name="connsiteY69" fmla="*/ 516046 h 1336142"/>
                <a:gd name="connsiteX70" fmla="*/ 90784 w 1614774"/>
                <a:gd name="connsiteY70" fmla="*/ 547063 h 1336142"/>
                <a:gd name="connsiteX71" fmla="*/ 76220 w 1614774"/>
                <a:gd name="connsiteY71" fmla="*/ 568732 h 1336142"/>
                <a:gd name="connsiteX72" fmla="*/ 68684 w 1614774"/>
                <a:gd name="connsiteY72" fmla="*/ 586799 h 1336142"/>
                <a:gd name="connsiteX73" fmla="*/ 66974 w 1614774"/>
                <a:gd name="connsiteY73" fmla="*/ 602465 h 1336142"/>
                <a:gd name="connsiteX74" fmla="*/ 66784 w 1614774"/>
                <a:gd name="connsiteY74" fmla="*/ 605441 h 1336142"/>
                <a:gd name="connsiteX75" fmla="*/ 66784 w 1614774"/>
                <a:gd name="connsiteY75" fmla="*/ 616029 h 1336142"/>
                <a:gd name="connsiteX76" fmla="*/ 70077 w 1614774"/>
                <a:gd name="connsiteY76" fmla="*/ 632278 h 1336142"/>
                <a:gd name="connsiteX77" fmla="*/ 78689 w 1614774"/>
                <a:gd name="connsiteY77" fmla="*/ 648597 h 1336142"/>
                <a:gd name="connsiteX78" fmla="*/ 79639 w 1614774"/>
                <a:gd name="connsiteY78" fmla="*/ 649724 h 1336142"/>
                <a:gd name="connsiteX79" fmla="*/ 85338 w 1614774"/>
                <a:gd name="connsiteY79" fmla="*/ 656094 h 1336142"/>
                <a:gd name="connsiteX80" fmla="*/ 93571 w 1614774"/>
                <a:gd name="connsiteY80" fmla="*/ 661806 h 1336142"/>
                <a:gd name="connsiteX81" fmla="*/ 93887 w 1614774"/>
                <a:gd name="connsiteY81" fmla="*/ 662091 h 1336142"/>
                <a:gd name="connsiteX82" fmla="*/ 99017 w 1614774"/>
                <a:gd name="connsiteY82" fmla="*/ 664688 h 1336142"/>
                <a:gd name="connsiteX83" fmla="*/ 120926 w 1614774"/>
                <a:gd name="connsiteY83" fmla="*/ 671767 h 1336142"/>
                <a:gd name="connsiteX84" fmla="*/ 118330 w 1614774"/>
                <a:gd name="connsiteY84" fmla="*/ 673382 h 1336142"/>
                <a:gd name="connsiteX85" fmla="*/ 106679 w 1614774"/>
                <a:gd name="connsiteY85" fmla="*/ 682418 h 1336142"/>
                <a:gd name="connsiteX86" fmla="*/ 105032 w 1614774"/>
                <a:gd name="connsiteY86" fmla="*/ 683824 h 1336142"/>
                <a:gd name="connsiteX87" fmla="*/ 97180 w 1614774"/>
                <a:gd name="connsiteY87" fmla="*/ 691258 h 1336142"/>
                <a:gd name="connsiteX88" fmla="*/ 77613 w 1614774"/>
                <a:gd name="connsiteY88" fmla="*/ 714492 h 1336142"/>
                <a:gd name="connsiteX89" fmla="*/ 69254 w 1614774"/>
                <a:gd name="connsiteY89" fmla="*/ 724504 h 1336142"/>
                <a:gd name="connsiteX90" fmla="*/ 53676 w 1614774"/>
                <a:gd name="connsiteY90" fmla="*/ 745983 h 1336142"/>
                <a:gd name="connsiteX91" fmla="*/ 52473 w 1614774"/>
                <a:gd name="connsiteY91" fmla="*/ 747813 h 1336142"/>
                <a:gd name="connsiteX92" fmla="*/ 51016 w 1614774"/>
                <a:gd name="connsiteY92" fmla="*/ 749935 h 1336142"/>
                <a:gd name="connsiteX93" fmla="*/ 41075 w 1614774"/>
                <a:gd name="connsiteY93" fmla="*/ 765544 h 1336142"/>
                <a:gd name="connsiteX94" fmla="*/ 20748 w 1614774"/>
                <a:gd name="connsiteY94" fmla="*/ 809827 h 1336142"/>
                <a:gd name="connsiteX95" fmla="*/ 16568 w 1614774"/>
                <a:gd name="connsiteY95" fmla="*/ 823758 h 1336142"/>
                <a:gd name="connsiteX96" fmla="*/ 15112 w 1614774"/>
                <a:gd name="connsiteY96" fmla="*/ 828463 h 1336142"/>
                <a:gd name="connsiteX97" fmla="*/ 14289 w 1614774"/>
                <a:gd name="connsiteY97" fmla="*/ 831642 h 1336142"/>
                <a:gd name="connsiteX98" fmla="*/ 9666 w 1614774"/>
                <a:gd name="connsiteY98" fmla="*/ 848809 h 1336142"/>
                <a:gd name="connsiteX99" fmla="*/ 6373 w 1614774"/>
                <a:gd name="connsiteY99" fmla="*/ 866394 h 1336142"/>
                <a:gd name="connsiteX100" fmla="*/ 5550 w 1614774"/>
                <a:gd name="connsiteY100" fmla="*/ 870834 h 1336142"/>
                <a:gd name="connsiteX101" fmla="*/ 1560 w 1614774"/>
                <a:gd name="connsiteY101" fmla="*/ 900000 h 1336142"/>
                <a:gd name="connsiteX102" fmla="*/ 864 w 1614774"/>
                <a:gd name="connsiteY102" fmla="*/ 906358 h 1336142"/>
                <a:gd name="connsiteX103" fmla="*/ -530 w 1614774"/>
                <a:gd name="connsiteY103" fmla="*/ 923026 h 1336142"/>
                <a:gd name="connsiteX104" fmla="*/ -1163 w 1614774"/>
                <a:gd name="connsiteY104" fmla="*/ 945841 h 1336142"/>
                <a:gd name="connsiteX105" fmla="*/ -1163 w 1614774"/>
                <a:gd name="connsiteY105" fmla="*/ 947608 h 1336142"/>
                <a:gd name="connsiteX106" fmla="*/ -973 w 1614774"/>
                <a:gd name="connsiteY106" fmla="*/ 959456 h 1336142"/>
                <a:gd name="connsiteX107" fmla="*/ 2257 w 1614774"/>
                <a:gd name="connsiteY107" fmla="*/ 980593 h 1336142"/>
                <a:gd name="connsiteX108" fmla="*/ 9919 w 1614774"/>
                <a:gd name="connsiteY108" fmla="*/ 998806 h 1336142"/>
                <a:gd name="connsiteX109" fmla="*/ 46204 w 1614774"/>
                <a:gd name="connsiteY109" fmla="*/ 1020823 h 1336142"/>
                <a:gd name="connsiteX110" fmla="*/ 59692 w 1614774"/>
                <a:gd name="connsiteY110" fmla="*/ 1021887 h 1336142"/>
                <a:gd name="connsiteX111" fmla="*/ 60135 w 1614774"/>
                <a:gd name="connsiteY111" fmla="*/ 1021887 h 1336142"/>
                <a:gd name="connsiteX112" fmla="*/ 77486 w 1614774"/>
                <a:gd name="connsiteY112" fmla="*/ 1019418 h 1336142"/>
                <a:gd name="connsiteX113" fmla="*/ 78183 w 1614774"/>
                <a:gd name="connsiteY113" fmla="*/ 1019272 h 1336142"/>
                <a:gd name="connsiteX114" fmla="*/ 79829 w 1614774"/>
                <a:gd name="connsiteY114" fmla="*/ 1018854 h 1336142"/>
                <a:gd name="connsiteX115" fmla="*/ 79829 w 1614774"/>
                <a:gd name="connsiteY115" fmla="*/ 1018854 h 1336142"/>
                <a:gd name="connsiteX116" fmla="*/ 78563 w 1614774"/>
                <a:gd name="connsiteY116" fmla="*/ 1027764 h 1336142"/>
                <a:gd name="connsiteX117" fmla="*/ 78373 w 1614774"/>
                <a:gd name="connsiteY117" fmla="*/ 1029385 h 1336142"/>
                <a:gd name="connsiteX118" fmla="*/ 77042 w 1614774"/>
                <a:gd name="connsiteY118" fmla="*/ 1046254 h 1336142"/>
                <a:gd name="connsiteX119" fmla="*/ 76790 w 1614774"/>
                <a:gd name="connsiteY119" fmla="*/ 1068557 h 1336142"/>
                <a:gd name="connsiteX120" fmla="*/ 80272 w 1614774"/>
                <a:gd name="connsiteY120" fmla="*/ 1095540 h 1336142"/>
                <a:gd name="connsiteX121" fmla="*/ 89645 w 1614774"/>
                <a:gd name="connsiteY121" fmla="*/ 1120977 h 1336142"/>
                <a:gd name="connsiteX122" fmla="*/ 91228 w 1614774"/>
                <a:gd name="connsiteY122" fmla="*/ 1124067 h 1336142"/>
                <a:gd name="connsiteX123" fmla="*/ 99523 w 1614774"/>
                <a:gd name="connsiteY123" fmla="*/ 1139120 h 1336142"/>
                <a:gd name="connsiteX124" fmla="*/ 112061 w 1614774"/>
                <a:gd name="connsiteY124" fmla="*/ 1154317 h 1336142"/>
                <a:gd name="connsiteX125" fmla="*/ 115481 w 1614774"/>
                <a:gd name="connsiteY125" fmla="*/ 1158256 h 1336142"/>
                <a:gd name="connsiteX126" fmla="*/ 122319 w 1614774"/>
                <a:gd name="connsiteY126" fmla="*/ 1166172 h 1336142"/>
                <a:gd name="connsiteX127" fmla="*/ 136441 w 1614774"/>
                <a:gd name="connsiteY127" fmla="*/ 1177317 h 1336142"/>
                <a:gd name="connsiteX128" fmla="*/ 160568 w 1614774"/>
                <a:gd name="connsiteY128" fmla="*/ 1188696 h 1336142"/>
                <a:gd name="connsiteX129" fmla="*/ 188810 w 1614774"/>
                <a:gd name="connsiteY129" fmla="*/ 1193990 h 1336142"/>
                <a:gd name="connsiteX130" fmla="*/ 204958 w 1614774"/>
                <a:gd name="connsiteY130" fmla="*/ 1194838 h 1336142"/>
                <a:gd name="connsiteX131" fmla="*/ 212557 w 1614774"/>
                <a:gd name="connsiteY131" fmla="*/ 1194636 h 1336142"/>
                <a:gd name="connsiteX132" fmla="*/ 240800 w 1614774"/>
                <a:gd name="connsiteY132" fmla="*/ 1189317 h 1336142"/>
                <a:gd name="connsiteX133" fmla="*/ 260873 w 1614774"/>
                <a:gd name="connsiteY133" fmla="*/ 1181933 h 1336142"/>
                <a:gd name="connsiteX134" fmla="*/ 286076 w 1614774"/>
                <a:gd name="connsiteY134" fmla="*/ 1169636 h 1336142"/>
                <a:gd name="connsiteX135" fmla="*/ 293992 w 1614774"/>
                <a:gd name="connsiteY135" fmla="*/ 1165025 h 1336142"/>
                <a:gd name="connsiteX136" fmla="*/ 298488 w 1614774"/>
                <a:gd name="connsiteY136" fmla="*/ 1165399 h 1336142"/>
                <a:gd name="connsiteX137" fmla="*/ 299375 w 1614774"/>
                <a:gd name="connsiteY137" fmla="*/ 1165399 h 1336142"/>
                <a:gd name="connsiteX138" fmla="*/ 301274 w 1614774"/>
                <a:gd name="connsiteY138" fmla="*/ 1165253 h 1336142"/>
                <a:gd name="connsiteX139" fmla="*/ 301654 w 1614774"/>
                <a:gd name="connsiteY139" fmla="*/ 1165462 h 1336142"/>
                <a:gd name="connsiteX140" fmla="*/ 302034 w 1614774"/>
                <a:gd name="connsiteY140" fmla="*/ 1165691 h 1336142"/>
                <a:gd name="connsiteX141" fmla="*/ 313433 w 1614774"/>
                <a:gd name="connsiteY141" fmla="*/ 1168496 h 1336142"/>
                <a:gd name="connsiteX142" fmla="*/ 321348 w 1614774"/>
                <a:gd name="connsiteY142" fmla="*/ 1167514 h 1336142"/>
                <a:gd name="connsiteX143" fmla="*/ 337369 w 1614774"/>
                <a:gd name="connsiteY143" fmla="*/ 1156502 h 1336142"/>
                <a:gd name="connsiteX144" fmla="*/ 348957 w 1614774"/>
                <a:gd name="connsiteY144" fmla="*/ 1139911 h 1336142"/>
                <a:gd name="connsiteX145" fmla="*/ 365168 w 1614774"/>
                <a:gd name="connsiteY145" fmla="*/ 1104659 h 1336142"/>
                <a:gd name="connsiteX146" fmla="*/ 374730 w 1614774"/>
                <a:gd name="connsiteY146" fmla="*/ 1072167 h 1336142"/>
                <a:gd name="connsiteX147" fmla="*/ 376693 w 1614774"/>
                <a:gd name="connsiteY147" fmla="*/ 1066379 h 1336142"/>
                <a:gd name="connsiteX148" fmla="*/ 380746 w 1614774"/>
                <a:gd name="connsiteY148" fmla="*/ 1052612 h 1336142"/>
                <a:gd name="connsiteX149" fmla="*/ 383089 w 1614774"/>
                <a:gd name="connsiteY149" fmla="*/ 1044703 h 1336142"/>
                <a:gd name="connsiteX150" fmla="*/ 386635 w 1614774"/>
                <a:gd name="connsiteY150" fmla="*/ 1032912 h 1336142"/>
                <a:gd name="connsiteX151" fmla="*/ 390055 w 1614774"/>
                <a:gd name="connsiteY151" fmla="*/ 1021387 h 1336142"/>
                <a:gd name="connsiteX152" fmla="*/ 400883 w 1614774"/>
                <a:gd name="connsiteY152" fmla="*/ 976135 h 1336142"/>
                <a:gd name="connsiteX153" fmla="*/ 401073 w 1614774"/>
                <a:gd name="connsiteY153" fmla="*/ 975344 h 1336142"/>
                <a:gd name="connsiteX154" fmla="*/ 402593 w 1614774"/>
                <a:gd name="connsiteY154" fmla="*/ 961451 h 1336142"/>
                <a:gd name="connsiteX155" fmla="*/ 402403 w 1614774"/>
                <a:gd name="connsiteY155" fmla="*/ 951135 h 1336142"/>
                <a:gd name="connsiteX156" fmla="*/ 401643 w 1614774"/>
                <a:gd name="connsiteY156" fmla="*/ 940173 h 1336142"/>
                <a:gd name="connsiteX157" fmla="*/ 401327 w 1614774"/>
                <a:gd name="connsiteY157" fmla="*/ 937204 h 1336142"/>
                <a:gd name="connsiteX158" fmla="*/ 398920 w 1614774"/>
                <a:gd name="connsiteY158" fmla="*/ 914679 h 1336142"/>
                <a:gd name="connsiteX159" fmla="*/ 398984 w 1614774"/>
                <a:gd name="connsiteY159" fmla="*/ 898323 h 1336142"/>
                <a:gd name="connsiteX160" fmla="*/ 398730 w 1614774"/>
                <a:gd name="connsiteY160" fmla="*/ 884765 h 1336142"/>
                <a:gd name="connsiteX161" fmla="*/ 398540 w 1614774"/>
                <a:gd name="connsiteY161" fmla="*/ 881858 h 1336142"/>
                <a:gd name="connsiteX162" fmla="*/ 398351 w 1614774"/>
                <a:gd name="connsiteY162" fmla="*/ 875013 h 1336142"/>
                <a:gd name="connsiteX163" fmla="*/ 398540 w 1614774"/>
                <a:gd name="connsiteY163" fmla="*/ 874652 h 1336142"/>
                <a:gd name="connsiteX164" fmla="*/ 398730 w 1614774"/>
                <a:gd name="connsiteY164" fmla="*/ 874304 h 1336142"/>
                <a:gd name="connsiteX165" fmla="*/ 403986 w 1614774"/>
                <a:gd name="connsiteY165" fmla="*/ 868927 h 1336142"/>
                <a:gd name="connsiteX166" fmla="*/ 410572 w 1614774"/>
                <a:gd name="connsiteY166" fmla="*/ 861791 h 1336142"/>
                <a:gd name="connsiteX167" fmla="*/ 425010 w 1614774"/>
                <a:gd name="connsiteY167" fmla="*/ 841318 h 1336142"/>
                <a:gd name="connsiteX168" fmla="*/ 433368 w 1614774"/>
                <a:gd name="connsiteY168" fmla="*/ 824164 h 1336142"/>
                <a:gd name="connsiteX169" fmla="*/ 433876 w 1614774"/>
                <a:gd name="connsiteY169" fmla="*/ 823023 h 1336142"/>
                <a:gd name="connsiteX170" fmla="*/ 434825 w 1614774"/>
                <a:gd name="connsiteY170" fmla="*/ 820782 h 1336142"/>
                <a:gd name="connsiteX171" fmla="*/ 442361 w 1614774"/>
                <a:gd name="connsiteY171" fmla="*/ 801411 h 1336142"/>
                <a:gd name="connsiteX172" fmla="*/ 446033 w 1614774"/>
                <a:gd name="connsiteY172" fmla="*/ 777683 h 1336142"/>
                <a:gd name="connsiteX173" fmla="*/ 446350 w 1614774"/>
                <a:gd name="connsiteY173" fmla="*/ 774302 h 1336142"/>
                <a:gd name="connsiteX174" fmla="*/ 445970 w 1614774"/>
                <a:gd name="connsiteY174" fmla="*/ 753753 h 1336142"/>
                <a:gd name="connsiteX175" fmla="*/ 443627 w 1614774"/>
                <a:gd name="connsiteY175" fmla="*/ 737510 h 1336142"/>
                <a:gd name="connsiteX176" fmla="*/ 442361 w 1614774"/>
                <a:gd name="connsiteY176" fmla="*/ 732343 h 1336142"/>
                <a:gd name="connsiteX177" fmla="*/ 445781 w 1614774"/>
                <a:gd name="connsiteY177" fmla="*/ 719140 h 1336142"/>
                <a:gd name="connsiteX178" fmla="*/ 447237 w 1614774"/>
                <a:gd name="connsiteY178" fmla="*/ 713580 h 1336142"/>
                <a:gd name="connsiteX179" fmla="*/ 447933 w 1614774"/>
                <a:gd name="connsiteY179" fmla="*/ 710610 h 1336142"/>
                <a:gd name="connsiteX180" fmla="*/ 449707 w 1614774"/>
                <a:gd name="connsiteY180" fmla="*/ 703904 h 1336142"/>
                <a:gd name="connsiteX181" fmla="*/ 452176 w 1614774"/>
                <a:gd name="connsiteY181" fmla="*/ 685882 h 1336142"/>
                <a:gd name="connsiteX182" fmla="*/ 453000 w 1614774"/>
                <a:gd name="connsiteY182" fmla="*/ 661179 h 1336142"/>
                <a:gd name="connsiteX183" fmla="*/ 449010 w 1614774"/>
                <a:gd name="connsiteY183" fmla="*/ 630872 h 1336142"/>
                <a:gd name="connsiteX184" fmla="*/ 446477 w 1614774"/>
                <a:gd name="connsiteY184" fmla="*/ 620284 h 1336142"/>
                <a:gd name="connsiteX185" fmla="*/ 446477 w 1614774"/>
                <a:gd name="connsiteY185" fmla="*/ 620284 h 1336142"/>
                <a:gd name="connsiteX186" fmla="*/ 464714 w 1614774"/>
                <a:gd name="connsiteY186" fmla="*/ 629751 h 1336142"/>
                <a:gd name="connsiteX187" fmla="*/ 487067 w 1614774"/>
                <a:gd name="connsiteY187" fmla="*/ 638845 h 1336142"/>
                <a:gd name="connsiteX188" fmla="*/ 508091 w 1614774"/>
                <a:gd name="connsiteY188" fmla="*/ 643575 h 1336142"/>
                <a:gd name="connsiteX189" fmla="*/ 509294 w 1614774"/>
                <a:gd name="connsiteY189" fmla="*/ 643797 h 1336142"/>
                <a:gd name="connsiteX190" fmla="*/ 537537 w 1614774"/>
                <a:gd name="connsiteY190" fmla="*/ 645982 h 1336142"/>
                <a:gd name="connsiteX191" fmla="*/ 539247 w 1614774"/>
                <a:gd name="connsiteY191" fmla="*/ 646051 h 1336142"/>
                <a:gd name="connsiteX192" fmla="*/ 543997 w 1614774"/>
                <a:gd name="connsiteY192" fmla="*/ 646127 h 1336142"/>
                <a:gd name="connsiteX193" fmla="*/ 562677 w 1614774"/>
                <a:gd name="connsiteY193" fmla="*/ 645215 h 1336142"/>
                <a:gd name="connsiteX194" fmla="*/ 563437 w 1614774"/>
                <a:gd name="connsiteY194" fmla="*/ 645127 h 1336142"/>
                <a:gd name="connsiteX195" fmla="*/ 578381 w 1614774"/>
                <a:gd name="connsiteY195" fmla="*/ 643449 h 1336142"/>
                <a:gd name="connsiteX196" fmla="*/ 579901 w 1614774"/>
                <a:gd name="connsiteY196" fmla="*/ 643246 h 1336142"/>
                <a:gd name="connsiteX197" fmla="*/ 598202 w 1614774"/>
                <a:gd name="connsiteY197" fmla="*/ 639010 h 1336142"/>
                <a:gd name="connsiteX198" fmla="*/ 606561 w 1614774"/>
                <a:gd name="connsiteY198" fmla="*/ 635748 h 1336142"/>
                <a:gd name="connsiteX199" fmla="*/ 627775 w 1614774"/>
                <a:gd name="connsiteY199" fmla="*/ 627054 h 1336142"/>
                <a:gd name="connsiteX200" fmla="*/ 660260 w 1614774"/>
                <a:gd name="connsiteY200" fmla="*/ 609969 h 1336142"/>
                <a:gd name="connsiteX201" fmla="*/ 687806 w 1614774"/>
                <a:gd name="connsiteY201" fmla="*/ 589414 h 1336142"/>
                <a:gd name="connsiteX202" fmla="*/ 687806 w 1614774"/>
                <a:gd name="connsiteY202" fmla="*/ 589414 h 1336142"/>
                <a:gd name="connsiteX203" fmla="*/ 688692 w 1614774"/>
                <a:gd name="connsiteY203" fmla="*/ 588793 h 1336142"/>
                <a:gd name="connsiteX204" fmla="*/ 689895 w 1614774"/>
                <a:gd name="connsiteY204" fmla="*/ 587736 h 1336142"/>
                <a:gd name="connsiteX205" fmla="*/ 689895 w 1614774"/>
                <a:gd name="connsiteY205" fmla="*/ 587736 h 1336142"/>
                <a:gd name="connsiteX206" fmla="*/ 689135 w 1614774"/>
                <a:gd name="connsiteY206" fmla="*/ 588287 h 1336142"/>
                <a:gd name="connsiteX207" fmla="*/ 689135 w 1614774"/>
                <a:gd name="connsiteY207" fmla="*/ 588287 h 1336142"/>
                <a:gd name="connsiteX208" fmla="*/ 717885 w 1614774"/>
                <a:gd name="connsiteY208" fmla="*/ 562508 h 1336142"/>
                <a:gd name="connsiteX209" fmla="*/ 718138 w 1614774"/>
                <a:gd name="connsiteY209" fmla="*/ 562944 h 1336142"/>
                <a:gd name="connsiteX210" fmla="*/ 718264 w 1614774"/>
                <a:gd name="connsiteY210" fmla="*/ 563362 h 1336142"/>
                <a:gd name="connsiteX211" fmla="*/ 735679 w 1614774"/>
                <a:gd name="connsiteY211" fmla="*/ 589344 h 1336142"/>
                <a:gd name="connsiteX212" fmla="*/ 749420 w 1614774"/>
                <a:gd name="connsiteY212" fmla="*/ 599672 h 1336142"/>
                <a:gd name="connsiteX213" fmla="*/ 759109 w 1614774"/>
                <a:gd name="connsiteY213" fmla="*/ 603611 h 1336142"/>
                <a:gd name="connsiteX214" fmla="*/ 765632 w 1614774"/>
                <a:gd name="connsiteY214" fmla="*/ 605112 h 1336142"/>
                <a:gd name="connsiteX215" fmla="*/ 776333 w 1614774"/>
                <a:gd name="connsiteY215" fmla="*/ 606372 h 1336142"/>
                <a:gd name="connsiteX216" fmla="*/ 778423 w 1614774"/>
                <a:gd name="connsiteY216" fmla="*/ 606581 h 1336142"/>
                <a:gd name="connsiteX217" fmla="*/ 798940 w 1614774"/>
                <a:gd name="connsiteY217" fmla="*/ 607721 h 1336142"/>
                <a:gd name="connsiteX218" fmla="*/ 804259 w 1614774"/>
                <a:gd name="connsiteY218" fmla="*/ 607556 h 1336142"/>
                <a:gd name="connsiteX219" fmla="*/ 815024 w 1614774"/>
                <a:gd name="connsiteY219" fmla="*/ 605961 h 1336142"/>
                <a:gd name="connsiteX220" fmla="*/ 815531 w 1614774"/>
                <a:gd name="connsiteY220" fmla="*/ 605878 h 1336142"/>
                <a:gd name="connsiteX221" fmla="*/ 820850 w 1614774"/>
                <a:gd name="connsiteY221" fmla="*/ 604675 h 1336142"/>
                <a:gd name="connsiteX222" fmla="*/ 830412 w 1614774"/>
                <a:gd name="connsiteY222" fmla="*/ 601642 h 1336142"/>
                <a:gd name="connsiteX223" fmla="*/ 847636 w 1614774"/>
                <a:gd name="connsiteY223" fmla="*/ 593087 h 1336142"/>
                <a:gd name="connsiteX224" fmla="*/ 855995 w 1614774"/>
                <a:gd name="connsiteY224" fmla="*/ 587793 h 1336142"/>
                <a:gd name="connsiteX225" fmla="*/ 859415 w 1614774"/>
                <a:gd name="connsiteY225" fmla="*/ 594233 h 1336142"/>
                <a:gd name="connsiteX226" fmla="*/ 860998 w 1614774"/>
                <a:gd name="connsiteY226" fmla="*/ 596968 h 1336142"/>
                <a:gd name="connsiteX227" fmla="*/ 862517 w 1614774"/>
                <a:gd name="connsiteY227" fmla="*/ 599793 h 1336142"/>
                <a:gd name="connsiteX228" fmla="*/ 866824 w 1614774"/>
                <a:gd name="connsiteY228" fmla="*/ 607354 h 1336142"/>
                <a:gd name="connsiteX229" fmla="*/ 879805 w 1614774"/>
                <a:gd name="connsiteY229" fmla="*/ 626636 h 1336142"/>
                <a:gd name="connsiteX230" fmla="*/ 897979 w 1614774"/>
                <a:gd name="connsiteY230" fmla="*/ 646209 h 1336142"/>
                <a:gd name="connsiteX231" fmla="*/ 906971 w 1614774"/>
                <a:gd name="connsiteY231" fmla="*/ 652776 h 1336142"/>
                <a:gd name="connsiteX232" fmla="*/ 920839 w 1614774"/>
                <a:gd name="connsiteY232" fmla="*/ 659185 h 1336142"/>
                <a:gd name="connsiteX233" fmla="*/ 921789 w 1614774"/>
                <a:gd name="connsiteY233" fmla="*/ 659539 h 1336142"/>
                <a:gd name="connsiteX234" fmla="*/ 933441 w 1614774"/>
                <a:gd name="connsiteY234" fmla="*/ 662655 h 1336142"/>
                <a:gd name="connsiteX235" fmla="*/ 952755 w 1614774"/>
                <a:gd name="connsiteY235" fmla="*/ 664624 h 1336142"/>
                <a:gd name="connsiteX236" fmla="*/ 953388 w 1614774"/>
                <a:gd name="connsiteY236" fmla="*/ 664624 h 1336142"/>
                <a:gd name="connsiteX237" fmla="*/ 963267 w 1614774"/>
                <a:gd name="connsiteY237" fmla="*/ 663212 h 1336142"/>
                <a:gd name="connsiteX238" fmla="*/ 965419 w 1614774"/>
                <a:gd name="connsiteY238" fmla="*/ 675940 h 1336142"/>
                <a:gd name="connsiteX239" fmla="*/ 971182 w 1614774"/>
                <a:gd name="connsiteY239" fmla="*/ 690467 h 1336142"/>
                <a:gd name="connsiteX240" fmla="*/ 972005 w 1614774"/>
                <a:gd name="connsiteY240" fmla="*/ 692113 h 1336142"/>
                <a:gd name="connsiteX241" fmla="*/ 976628 w 1614774"/>
                <a:gd name="connsiteY241" fmla="*/ 699668 h 1336142"/>
                <a:gd name="connsiteX242" fmla="*/ 986380 w 1614774"/>
                <a:gd name="connsiteY242" fmla="*/ 711022 h 1336142"/>
                <a:gd name="connsiteX243" fmla="*/ 1006834 w 1614774"/>
                <a:gd name="connsiteY243" fmla="*/ 726080 h 1336142"/>
                <a:gd name="connsiteX244" fmla="*/ 1014432 w 1614774"/>
                <a:gd name="connsiteY244" fmla="*/ 729810 h 1336142"/>
                <a:gd name="connsiteX245" fmla="*/ 1028997 w 1614774"/>
                <a:gd name="connsiteY245" fmla="*/ 734965 h 1336142"/>
                <a:gd name="connsiteX246" fmla="*/ 1034253 w 1614774"/>
                <a:gd name="connsiteY246" fmla="*/ 735877 h 1336142"/>
                <a:gd name="connsiteX247" fmla="*/ 1035899 w 1614774"/>
                <a:gd name="connsiteY247" fmla="*/ 736105 h 1336142"/>
                <a:gd name="connsiteX248" fmla="*/ 1050591 w 1614774"/>
                <a:gd name="connsiteY248" fmla="*/ 737510 h 1336142"/>
                <a:gd name="connsiteX249" fmla="*/ 1052681 w 1614774"/>
                <a:gd name="connsiteY249" fmla="*/ 737637 h 1336142"/>
                <a:gd name="connsiteX250" fmla="*/ 1058126 w 1614774"/>
                <a:gd name="connsiteY250" fmla="*/ 737871 h 1336142"/>
                <a:gd name="connsiteX251" fmla="*/ 1065599 w 1614774"/>
                <a:gd name="connsiteY251" fmla="*/ 737365 h 1336142"/>
                <a:gd name="connsiteX252" fmla="*/ 1085609 w 1614774"/>
                <a:gd name="connsiteY252" fmla="*/ 732286 h 1336142"/>
                <a:gd name="connsiteX253" fmla="*/ 1094348 w 1614774"/>
                <a:gd name="connsiteY253" fmla="*/ 728613 h 1336142"/>
                <a:gd name="connsiteX254" fmla="*/ 1094601 w 1614774"/>
                <a:gd name="connsiteY254" fmla="*/ 729956 h 1336142"/>
                <a:gd name="connsiteX255" fmla="*/ 1094918 w 1614774"/>
                <a:gd name="connsiteY255" fmla="*/ 731286 h 1336142"/>
                <a:gd name="connsiteX256" fmla="*/ 1100364 w 1614774"/>
                <a:gd name="connsiteY256" fmla="*/ 745192 h 1336142"/>
                <a:gd name="connsiteX257" fmla="*/ 1100491 w 1614774"/>
                <a:gd name="connsiteY257" fmla="*/ 745629 h 1336142"/>
                <a:gd name="connsiteX258" fmla="*/ 1109419 w 1614774"/>
                <a:gd name="connsiteY258" fmla="*/ 757546 h 1336142"/>
                <a:gd name="connsiteX259" fmla="*/ 1110749 w 1614774"/>
                <a:gd name="connsiteY259" fmla="*/ 759123 h 1336142"/>
                <a:gd name="connsiteX260" fmla="*/ 1116765 w 1614774"/>
                <a:gd name="connsiteY260" fmla="*/ 765126 h 1336142"/>
                <a:gd name="connsiteX261" fmla="*/ 1117208 w 1614774"/>
                <a:gd name="connsiteY261" fmla="*/ 765398 h 1336142"/>
                <a:gd name="connsiteX262" fmla="*/ 1126770 w 1614774"/>
                <a:gd name="connsiteY262" fmla="*/ 773035 h 1336142"/>
                <a:gd name="connsiteX263" fmla="*/ 1124427 w 1614774"/>
                <a:gd name="connsiteY263" fmla="*/ 775277 h 1336142"/>
                <a:gd name="connsiteX264" fmla="*/ 1112332 w 1614774"/>
                <a:gd name="connsiteY264" fmla="*/ 793236 h 1336142"/>
                <a:gd name="connsiteX265" fmla="*/ 1103657 w 1614774"/>
                <a:gd name="connsiteY265" fmla="*/ 813227 h 1336142"/>
                <a:gd name="connsiteX266" fmla="*/ 1101757 w 1614774"/>
                <a:gd name="connsiteY266" fmla="*/ 825436 h 1336142"/>
                <a:gd name="connsiteX267" fmla="*/ 1101440 w 1614774"/>
                <a:gd name="connsiteY267" fmla="*/ 828609 h 1336142"/>
                <a:gd name="connsiteX268" fmla="*/ 1103720 w 1614774"/>
                <a:gd name="connsiteY268" fmla="*/ 846549 h 1336142"/>
                <a:gd name="connsiteX269" fmla="*/ 1107583 w 1614774"/>
                <a:gd name="connsiteY269" fmla="*/ 855598 h 1336142"/>
                <a:gd name="connsiteX270" fmla="*/ 1110432 w 1614774"/>
                <a:gd name="connsiteY270" fmla="*/ 860461 h 1336142"/>
                <a:gd name="connsiteX271" fmla="*/ 1117334 w 1614774"/>
                <a:gd name="connsiteY271" fmla="*/ 868807 h 1336142"/>
                <a:gd name="connsiteX272" fmla="*/ 1119741 w 1614774"/>
                <a:gd name="connsiteY272" fmla="*/ 871270 h 1336142"/>
                <a:gd name="connsiteX273" fmla="*/ 1114675 w 1614774"/>
                <a:gd name="connsiteY273" fmla="*/ 876773 h 1336142"/>
                <a:gd name="connsiteX274" fmla="*/ 1109672 w 1614774"/>
                <a:gd name="connsiteY274" fmla="*/ 882276 h 1336142"/>
                <a:gd name="connsiteX275" fmla="*/ 1099984 w 1614774"/>
                <a:gd name="connsiteY275" fmla="*/ 887861 h 1336142"/>
                <a:gd name="connsiteX276" fmla="*/ 1082886 w 1614774"/>
                <a:gd name="connsiteY276" fmla="*/ 898031 h 1336142"/>
                <a:gd name="connsiteX277" fmla="*/ 1058759 w 1614774"/>
                <a:gd name="connsiteY277" fmla="*/ 924298 h 1336142"/>
                <a:gd name="connsiteX278" fmla="*/ 1052427 w 1614774"/>
                <a:gd name="connsiteY278" fmla="*/ 940053 h 1336142"/>
                <a:gd name="connsiteX279" fmla="*/ 1051730 w 1614774"/>
                <a:gd name="connsiteY279" fmla="*/ 953668 h 1336142"/>
                <a:gd name="connsiteX280" fmla="*/ 1052300 w 1614774"/>
                <a:gd name="connsiteY280" fmla="*/ 958981 h 1336142"/>
                <a:gd name="connsiteX281" fmla="*/ 1052364 w 1614774"/>
                <a:gd name="connsiteY281" fmla="*/ 959253 h 1336142"/>
                <a:gd name="connsiteX282" fmla="*/ 1052681 w 1614774"/>
                <a:gd name="connsiteY282" fmla="*/ 961292 h 1336142"/>
                <a:gd name="connsiteX283" fmla="*/ 1054897 w 1614774"/>
                <a:gd name="connsiteY283" fmla="*/ 971690 h 1336142"/>
                <a:gd name="connsiteX284" fmla="*/ 1058950 w 1614774"/>
                <a:gd name="connsiteY284" fmla="*/ 980720 h 1336142"/>
                <a:gd name="connsiteX285" fmla="*/ 1060152 w 1614774"/>
                <a:gd name="connsiteY285" fmla="*/ 983335 h 1336142"/>
                <a:gd name="connsiteX286" fmla="*/ 1063129 w 1614774"/>
                <a:gd name="connsiteY286" fmla="*/ 988775 h 1336142"/>
                <a:gd name="connsiteX287" fmla="*/ 1067942 w 1614774"/>
                <a:gd name="connsiteY287" fmla="*/ 1010451 h 1336142"/>
                <a:gd name="connsiteX288" fmla="*/ 1049957 w 1614774"/>
                <a:gd name="connsiteY288" fmla="*/ 1022122 h 1336142"/>
                <a:gd name="connsiteX289" fmla="*/ 1013546 w 1614774"/>
                <a:gd name="connsiteY289" fmla="*/ 1054993 h 1336142"/>
                <a:gd name="connsiteX290" fmla="*/ 999361 w 1614774"/>
                <a:gd name="connsiteY290" fmla="*/ 1071818 h 1336142"/>
                <a:gd name="connsiteX291" fmla="*/ 993472 w 1614774"/>
                <a:gd name="connsiteY291" fmla="*/ 1079873 h 1336142"/>
                <a:gd name="connsiteX292" fmla="*/ 982517 w 1614774"/>
                <a:gd name="connsiteY292" fmla="*/ 1094837 h 1336142"/>
                <a:gd name="connsiteX293" fmla="*/ 961303 w 1614774"/>
                <a:gd name="connsiteY293" fmla="*/ 1134946 h 1336142"/>
                <a:gd name="connsiteX294" fmla="*/ 952691 w 1614774"/>
                <a:gd name="connsiteY294" fmla="*/ 1161163 h 1336142"/>
                <a:gd name="connsiteX295" fmla="*/ 950855 w 1614774"/>
                <a:gd name="connsiteY295" fmla="*/ 1178735 h 1336142"/>
                <a:gd name="connsiteX296" fmla="*/ 952818 w 1614774"/>
                <a:gd name="connsiteY296" fmla="*/ 1195966 h 1336142"/>
                <a:gd name="connsiteX297" fmla="*/ 954464 w 1614774"/>
                <a:gd name="connsiteY297" fmla="*/ 1201399 h 1336142"/>
                <a:gd name="connsiteX298" fmla="*/ 966623 w 1614774"/>
                <a:gd name="connsiteY298" fmla="*/ 1220688 h 1336142"/>
                <a:gd name="connsiteX299" fmla="*/ 981377 w 1614774"/>
                <a:gd name="connsiteY299" fmla="*/ 1231769 h 1336142"/>
                <a:gd name="connsiteX300" fmla="*/ 986823 w 1614774"/>
                <a:gd name="connsiteY300" fmla="*/ 1234448 h 1336142"/>
                <a:gd name="connsiteX301" fmla="*/ 985113 w 1614774"/>
                <a:gd name="connsiteY301" fmla="*/ 1237773 h 1336142"/>
                <a:gd name="connsiteX302" fmla="*/ 984417 w 1614774"/>
                <a:gd name="connsiteY302" fmla="*/ 1239324 h 1336142"/>
                <a:gd name="connsiteX303" fmla="*/ 981567 w 1614774"/>
                <a:gd name="connsiteY303" fmla="*/ 1248031 h 1336142"/>
                <a:gd name="connsiteX304" fmla="*/ 980681 w 1614774"/>
                <a:gd name="connsiteY304" fmla="*/ 1259322 h 1336142"/>
                <a:gd name="connsiteX305" fmla="*/ 982770 w 1614774"/>
                <a:gd name="connsiteY305" fmla="*/ 1272031 h 1336142"/>
                <a:gd name="connsiteX306" fmla="*/ 983024 w 1614774"/>
                <a:gd name="connsiteY306" fmla="*/ 1272873 h 1336142"/>
                <a:gd name="connsiteX307" fmla="*/ 984670 w 1614774"/>
                <a:gd name="connsiteY307" fmla="*/ 1278167 h 1336142"/>
                <a:gd name="connsiteX308" fmla="*/ 992079 w 1614774"/>
                <a:gd name="connsiteY308" fmla="*/ 1293080 h 1336142"/>
                <a:gd name="connsiteX309" fmla="*/ 1004047 w 1614774"/>
                <a:gd name="connsiteY309" fmla="*/ 1306365 h 1336142"/>
                <a:gd name="connsiteX310" fmla="*/ 1017282 w 1614774"/>
                <a:gd name="connsiteY310" fmla="*/ 1316434 h 1336142"/>
                <a:gd name="connsiteX311" fmla="*/ 1034886 w 1614774"/>
                <a:gd name="connsiteY311" fmla="*/ 1324837 h 1336142"/>
                <a:gd name="connsiteX312" fmla="*/ 1055150 w 1614774"/>
                <a:gd name="connsiteY312" fmla="*/ 1330923 h 1336142"/>
                <a:gd name="connsiteX313" fmla="*/ 1065472 w 1614774"/>
                <a:gd name="connsiteY313" fmla="*/ 1332474 h 1336142"/>
                <a:gd name="connsiteX314" fmla="*/ 1068512 w 1614774"/>
                <a:gd name="connsiteY314" fmla="*/ 1332892 h 1336142"/>
                <a:gd name="connsiteX315" fmla="*/ 1091118 w 1614774"/>
                <a:gd name="connsiteY315" fmla="*/ 1335007 h 1336142"/>
                <a:gd name="connsiteX316" fmla="*/ 1110875 w 1614774"/>
                <a:gd name="connsiteY316" fmla="*/ 1335596 h 1336142"/>
                <a:gd name="connsiteX317" fmla="*/ 1121704 w 1614774"/>
                <a:gd name="connsiteY317" fmla="*/ 1335450 h 1336142"/>
                <a:gd name="connsiteX318" fmla="*/ 1123414 w 1614774"/>
                <a:gd name="connsiteY318" fmla="*/ 1335368 h 1336142"/>
                <a:gd name="connsiteX319" fmla="*/ 1135508 w 1614774"/>
                <a:gd name="connsiteY319" fmla="*/ 1334741 h 1336142"/>
                <a:gd name="connsiteX320" fmla="*/ 1155899 w 1614774"/>
                <a:gd name="connsiteY320" fmla="*/ 1331068 h 1336142"/>
                <a:gd name="connsiteX321" fmla="*/ 1184015 w 1614774"/>
                <a:gd name="connsiteY321" fmla="*/ 1319398 h 1336142"/>
                <a:gd name="connsiteX322" fmla="*/ 1188955 w 1614774"/>
                <a:gd name="connsiteY322" fmla="*/ 1316953 h 1336142"/>
                <a:gd name="connsiteX323" fmla="*/ 1199529 w 1614774"/>
                <a:gd name="connsiteY323" fmla="*/ 1311786 h 1336142"/>
                <a:gd name="connsiteX324" fmla="*/ 1216058 w 1614774"/>
                <a:gd name="connsiteY324" fmla="*/ 1298811 h 1336142"/>
                <a:gd name="connsiteX325" fmla="*/ 1229102 w 1614774"/>
                <a:gd name="connsiteY325" fmla="*/ 1283550 h 1336142"/>
                <a:gd name="connsiteX326" fmla="*/ 1246770 w 1614774"/>
                <a:gd name="connsiteY326" fmla="*/ 1294631 h 1336142"/>
                <a:gd name="connsiteX327" fmla="*/ 1249365 w 1614774"/>
                <a:gd name="connsiteY327" fmla="*/ 1296189 h 1336142"/>
                <a:gd name="connsiteX328" fmla="*/ 1259181 w 1614774"/>
                <a:gd name="connsiteY328" fmla="*/ 1301604 h 1336142"/>
                <a:gd name="connsiteX329" fmla="*/ 1279065 w 1614774"/>
                <a:gd name="connsiteY329" fmla="*/ 1308043 h 1336142"/>
                <a:gd name="connsiteX330" fmla="*/ 1305534 w 1614774"/>
                <a:gd name="connsiteY330" fmla="*/ 1311571 h 1336142"/>
                <a:gd name="connsiteX331" fmla="*/ 1307244 w 1614774"/>
                <a:gd name="connsiteY331" fmla="*/ 1311716 h 1336142"/>
                <a:gd name="connsiteX332" fmla="*/ 1333967 w 1614774"/>
                <a:gd name="connsiteY332" fmla="*/ 1312843 h 1336142"/>
                <a:gd name="connsiteX333" fmla="*/ 1350051 w 1614774"/>
                <a:gd name="connsiteY333" fmla="*/ 1312628 h 1336142"/>
                <a:gd name="connsiteX334" fmla="*/ 1351698 w 1614774"/>
                <a:gd name="connsiteY334" fmla="*/ 1312552 h 1336142"/>
                <a:gd name="connsiteX335" fmla="*/ 1362083 w 1614774"/>
                <a:gd name="connsiteY335" fmla="*/ 1312008 h 1336142"/>
                <a:gd name="connsiteX336" fmla="*/ 1379687 w 1614774"/>
                <a:gd name="connsiteY336" fmla="*/ 1309398 h 1336142"/>
                <a:gd name="connsiteX337" fmla="*/ 1399444 w 1614774"/>
                <a:gd name="connsiteY337" fmla="*/ 1304308 h 1336142"/>
                <a:gd name="connsiteX338" fmla="*/ 1407170 w 1614774"/>
                <a:gd name="connsiteY338" fmla="*/ 1302129 h 1336142"/>
                <a:gd name="connsiteX339" fmla="*/ 1422114 w 1614774"/>
                <a:gd name="connsiteY339" fmla="*/ 1297310 h 1336142"/>
                <a:gd name="connsiteX340" fmla="*/ 1445924 w 1614774"/>
                <a:gd name="connsiteY340" fmla="*/ 1286165 h 1336142"/>
                <a:gd name="connsiteX341" fmla="*/ 1447381 w 1614774"/>
                <a:gd name="connsiteY341" fmla="*/ 1285500 h 1336142"/>
                <a:gd name="connsiteX342" fmla="*/ 1480816 w 1614774"/>
                <a:gd name="connsiteY342" fmla="*/ 1268643 h 1336142"/>
                <a:gd name="connsiteX343" fmla="*/ 1508995 w 1614774"/>
                <a:gd name="connsiteY343" fmla="*/ 1248588 h 1336142"/>
                <a:gd name="connsiteX344" fmla="*/ 1508995 w 1614774"/>
                <a:gd name="connsiteY344" fmla="*/ 1248588 h 1336142"/>
                <a:gd name="connsiteX345" fmla="*/ 1508172 w 1614774"/>
                <a:gd name="connsiteY345" fmla="*/ 1249146 h 1336142"/>
                <a:gd name="connsiteX346" fmla="*/ 1528056 w 1614774"/>
                <a:gd name="connsiteY346" fmla="*/ 1232421 h 1336142"/>
                <a:gd name="connsiteX347" fmla="*/ 1540911 w 1614774"/>
                <a:gd name="connsiteY347" fmla="*/ 1219503 h 1336142"/>
                <a:gd name="connsiteX348" fmla="*/ 1555855 w 1614774"/>
                <a:gd name="connsiteY348" fmla="*/ 1199164 h 1336142"/>
                <a:gd name="connsiteX349" fmla="*/ 1566431 w 1614774"/>
                <a:gd name="connsiteY349" fmla="*/ 1173992 h 1336142"/>
                <a:gd name="connsiteX350" fmla="*/ 1571243 w 1614774"/>
                <a:gd name="connsiteY350" fmla="*/ 1153969 h 1336142"/>
                <a:gd name="connsiteX351" fmla="*/ 1574029 w 1614774"/>
                <a:gd name="connsiteY351" fmla="*/ 1131274 h 1336142"/>
                <a:gd name="connsiteX352" fmla="*/ 1574536 w 1614774"/>
                <a:gd name="connsiteY352" fmla="*/ 1125441 h 1336142"/>
                <a:gd name="connsiteX353" fmla="*/ 1576119 w 1614774"/>
                <a:gd name="connsiteY353" fmla="*/ 1101834 h 1336142"/>
                <a:gd name="connsiteX354" fmla="*/ 1576309 w 1614774"/>
                <a:gd name="connsiteY354" fmla="*/ 1079658 h 1336142"/>
                <a:gd name="connsiteX355" fmla="*/ 1574093 w 1614774"/>
                <a:gd name="connsiteY355" fmla="*/ 1057057 h 1336142"/>
                <a:gd name="connsiteX356" fmla="*/ 1568077 w 1614774"/>
                <a:gd name="connsiteY356" fmla="*/ 1028885 h 1336142"/>
                <a:gd name="connsiteX357" fmla="*/ 1554589 w 1614774"/>
                <a:gd name="connsiteY357" fmla="*/ 1002478 h 1336142"/>
                <a:gd name="connsiteX358" fmla="*/ 1543000 w 1614774"/>
                <a:gd name="connsiteY358" fmla="*/ 988718 h 1336142"/>
                <a:gd name="connsiteX359" fmla="*/ 1538314 w 1614774"/>
                <a:gd name="connsiteY359" fmla="*/ 983481 h 1336142"/>
                <a:gd name="connsiteX360" fmla="*/ 1556805 w 1614774"/>
                <a:gd name="connsiteY360" fmla="*/ 972956 h 1336142"/>
                <a:gd name="connsiteX361" fmla="*/ 1578209 w 1614774"/>
                <a:gd name="connsiteY361" fmla="*/ 954814 h 1336142"/>
                <a:gd name="connsiteX362" fmla="*/ 1580932 w 1614774"/>
                <a:gd name="connsiteY362" fmla="*/ 951964 h 1336142"/>
                <a:gd name="connsiteX363" fmla="*/ 1590747 w 1614774"/>
                <a:gd name="connsiteY363" fmla="*/ 941440 h 1336142"/>
                <a:gd name="connsiteX364" fmla="*/ 1603792 w 1614774"/>
                <a:gd name="connsiteY364" fmla="*/ 920119 h 1336142"/>
                <a:gd name="connsiteX365" fmla="*/ 1609048 w 1614774"/>
                <a:gd name="connsiteY365" fmla="*/ 903889 h 1336142"/>
                <a:gd name="connsiteX366" fmla="*/ 1611011 w 1614774"/>
                <a:gd name="connsiteY366" fmla="*/ 892243 h 1336142"/>
                <a:gd name="connsiteX367" fmla="*/ 1613480 w 1614774"/>
                <a:gd name="connsiteY367" fmla="*/ 863570 h 1336142"/>
                <a:gd name="connsiteX368" fmla="*/ 1613037 w 1614774"/>
                <a:gd name="connsiteY368" fmla="*/ 845345 h 1336142"/>
                <a:gd name="connsiteX369" fmla="*/ 1608605 w 1614774"/>
                <a:gd name="connsiteY369" fmla="*/ 820054 h 1336142"/>
                <a:gd name="connsiteX370" fmla="*/ 1603539 w 1614774"/>
                <a:gd name="connsiteY370" fmla="*/ 807560 h 1336142"/>
                <a:gd name="connsiteX371" fmla="*/ 1602589 w 1614774"/>
                <a:gd name="connsiteY371" fmla="*/ 805527 h 1336142"/>
                <a:gd name="connsiteX372" fmla="*/ 1598536 w 1614774"/>
                <a:gd name="connsiteY372" fmla="*/ 797744 h 1336142"/>
                <a:gd name="connsiteX373" fmla="*/ 1583845 w 1614774"/>
                <a:gd name="connsiteY373" fmla="*/ 777481 h 1336142"/>
                <a:gd name="connsiteX374" fmla="*/ 1570167 w 1614774"/>
                <a:gd name="connsiteY374" fmla="*/ 765475 h 1336142"/>
                <a:gd name="connsiteX375" fmla="*/ 1549586 w 1614774"/>
                <a:gd name="connsiteY375" fmla="*/ 751138 h 1336142"/>
                <a:gd name="connsiteX376" fmla="*/ 1539771 w 1614774"/>
                <a:gd name="connsiteY376" fmla="*/ 745553 h 1336142"/>
                <a:gd name="connsiteX377" fmla="*/ 1545027 w 1614774"/>
                <a:gd name="connsiteY377" fmla="*/ 736871 h 1336142"/>
                <a:gd name="connsiteX378" fmla="*/ 1550663 w 1614774"/>
                <a:gd name="connsiteY378" fmla="*/ 722958 h 1336142"/>
                <a:gd name="connsiteX379" fmla="*/ 1552119 w 1614774"/>
                <a:gd name="connsiteY379" fmla="*/ 719140 h 1336142"/>
                <a:gd name="connsiteX380" fmla="*/ 1552879 w 1614774"/>
                <a:gd name="connsiteY380" fmla="*/ 717107 h 1336142"/>
                <a:gd name="connsiteX381" fmla="*/ 1553639 w 1614774"/>
                <a:gd name="connsiteY381" fmla="*/ 715056 h 1336142"/>
                <a:gd name="connsiteX382" fmla="*/ 1560035 w 1614774"/>
                <a:gd name="connsiteY382" fmla="*/ 696470 h 1336142"/>
                <a:gd name="connsiteX383" fmla="*/ 1560352 w 1614774"/>
                <a:gd name="connsiteY383" fmla="*/ 695147 h 1336142"/>
                <a:gd name="connsiteX384" fmla="*/ 1562505 w 1614774"/>
                <a:gd name="connsiteY384" fmla="*/ 687212 h 1336142"/>
                <a:gd name="connsiteX385" fmla="*/ 1564278 w 1614774"/>
                <a:gd name="connsiteY385" fmla="*/ 672324 h 1336142"/>
                <a:gd name="connsiteX386" fmla="*/ 1564467 w 1614774"/>
                <a:gd name="connsiteY386" fmla="*/ 668651 h 1336142"/>
                <a:gd name="connsiteX387" fmla="*/ 1563898 w 1614774"/>
                <a:gd name="connsiteY387" fmla="*/ 645924 h 1336142"/>
                <a:gd name="connsiteX388" fmla="*/ 1557882 w 1614774"/>
                <a:gd name="connsiteY388" fmla="*/ 618372 h 1336142"/>
                <a:gd name="connsiteX389" fmla="*/ 1544710 w 1614774"/>
                <a:gd name="connsiteY389" fmla="*/ 593796 h 1336142"/>
                <a:gd name="connsiteX390" fmla="*/ 1534578 w 1614774"/>
                <a:gd name="connsiteY390" fmla="*/ 581296 h 1336142"/>
                <a:gd name="connsiteX391" fmla="*/ 1530906 w 1614774"/>
                <a:gd name="connsiteY391" fmla="*/ 578326 h 1336142"/>
                <a:gd name="connsiteX392" fmla="*/ 1530716 w 1614774"/>
                <a:gd name="connsiteY392" fmla="*/ 578180 h 1336142"/>
                <a:gd name="connsiteX393" fmla="*/ 1520204 w 1614774"/>
                <a:gd name="connsiteY393" fmla="*/ 571202 h 1336142"/>
                <a:gd name="connsiteX394" fmla="*/ 1482969 w 1614774"/>
                <a:gd name="connsiteY394" fmla="*/ 555865 h 1336142"/>
                <a:gd name="connsiteX395" fmla="*/ 1490061 w 1614774"/>
                <a:gd name="connsiteY395" fmla="*/ 532010 h 1336142"/>
                <a:gd name="connsiteX396" fmla="*/ 1491708 w 1614774"/>
                <a:gd name="connsiteY396" fmla="*/ 520219 h 1336142"/>
                <a:gd name="connsiteX397" fmla="*/ 1493291 w 1614774"/>
                <a:gd name="connsiteY397" fmla="*/ 508637 h 1336142"/>
                <a:gd name="connsiteX398" fmla="*/ 1496014 w 1614774"/>
                <a:gd name="connsiteY398" fmla="*/ 494788 h 1336142"/>
                <a:gd name="connsiteX399" fmla="*/ 1497407 w 1614774"/>
                <a:gd name="connsiteY399" fmla="*/ 488291 h 1336142"/>
                <a:gd name="connsiteX400" fmla="*/ 1497977 w 1614774"/>
                <a:gd name="connsiteY400" fmla="*/ 485315 h 1336142"/>
                <a:gd name="connsiteX401" fmla="*/ 1502283 w 1614774"/>
                <a:gd name="connsiteY401" fmla="*/ 465412 h 1336142"/>
                <a:gd name="connsiteX402" fmla="*/ 1505703 w 1614774"/>
                <a:gd name="connsiteY402" fmla="*/ 436245 h 1336142"/>
                <a:gd name="connsiteX403" fmla="*/ 1505513 w 1614774"/>
                <a:gd name="connsiteY403" fmla="*/ 425860 h 1336142"/>
                <a:gd name="connsiteX404" fmla="*/ 1500700 w 1614774"/>
                <a:gd name="connsiteY404" fmla="*/ 405457 h 1336142"/>
                <a:gd name="connsiteX405" fmla="*/ 1486958 w 1614774"/>
                <a:gd name="connsiteY405" fmla="*/ 382369 h 1336142"/>
                <a:gd name="connsiteX406" fmla="*/ 1475307 w 1614774"/>
                <a:gd name="connsiteY406" fmla="*/ 370147 h 1336142"/>
                <a:gd name="connsiteX407" fmla="*/ 1461059 w 1614774"/>
                <a:gd name="connsiteY407" fmla="*/ 360819 h 1336142"/>
                <a:gd name="connsiteX408" fmla="*/ 1443645 w 1614774"/>
                <a:gd name="connsiteY408" fmla="*/ 352771 h 1336142"/>
                <a:gd name="connsiteX409" fmla="*/ 1441492 w 1614774"/>
                <a:gd name="connsiteY409" fmla="*/ 351916 h 1336142"/>
                <a:gd name="connsiteX410" fmla="*/ 1437882 w 1614774"/>
                <a:gd name="connsiteY410" fmla="*/ 350441 h 1336142"/>
                <a:gd name="connsiteX411" fmla="*/ 1417175 w 1614774"/>
                <a:gd name="connsiteY411" fmla="*/ 342531 h 1336142"/>
                <a:gd name="connsiteX412" fmla="*/ 1395201 w 1614774"/>
                <a:gd name="connsiteY412" fmla="*/ 336743 h 1336142"/>
                <a:gd name="connsiteX413" fmla="*/ 1373545 w 1614774"/>
                <a:gd name="connsiteY413" fmla="*/ 332298 h 1336142"/>
                <a:gd name="connsiteX414" fmla="*/ 1352711 w 1614774"/>
                <a:gd name="connsiteY414" fmla="*/ 329955 h 1336142"/>
                <a:gd name="connsiteX415" fmla="*/ 1344542 w 1614774"/>
                <a:gd name="connsiteY415" fmla="*/ 329265 h 1336142"/>
                <a:gd name="connsiteX416" fmla="*/ 1321936 w 1614774"/>
                <a:gd name="connsiteY416" fmla="*/ 328062 h 1336142"/>
                <a:gd name="connsiteX417" fmla="*/ 1321049 w 1614774"/>
                <a:gd name="connsiteY417" fmla="*/ 328062 h 1336142"/>
                <a:gd name="connsiteX418" fmla="*/ 1297745 w 1614774"/>
                <a:gd name="connsiteY418" fmla="*/ 329829 h 1336142"/>
                <a:gd name="connsiteX419" fmla="*/ 1292616 w 1614774"/>
                <a:gd name="connsiteY419" fmla="*/ 330449 h 1336142"/>
                <a:gd name="connsiteX420" fmla="*/ 1295529 w 1614774"/>
                <a:gd name="connsiteY420" fmla="*/ 326010 h 1336142"/>
                <a:gd name="connsiteX421" fmla="*/ 1303065 w 1614774"/>
                <a:gd name="connsiteY421" fmla="*/ 314859 h 1336142"/>
                <a:gd name="connsiteX422" fmla="*/ 1308067 w 1614774"/>
                <a:gd name="connsiteY422" fmla="*/ 307868 h 1336142"/>
                <a:gd name="connsiteX423" fmla="*/ 1318896 w 1614774"/>
                <a:gd name="connsiteY423" fmla="*/ 286894 h 1336142"/>
                <a:gd name="connsiteX424" fmla="*/ 1318896 w 1614774"/>
                <a:gd name="connsiteY424" fmla="*/ 286894 h 1336142"/>
                <a:gd name="connsiteX425" fmla="*/ 1318896 w 1614774"/>
                <a:gd name="connsiteY425" fmla="*/ 286894 h 1336142"/>
                <a:gd name="connsiteX426" fmla="*/ 1318896 w 1614774"/>
                <a:gd name="connsiteY426" fmla="*/ 286894 h 1336142"/>
                <a:gd name="connsiteX427" fmla="*/ 1319719 w 1614774"/>
                <a:gd name="connsiteY427" fmla="*/ 284489 h 1336142"/>
                <a:gd name="connsiteX428" fmla="*/ 1320352 w 1614774"/>
                <a:gd name="connsiteY428" fmla="*/ 283222 h 1336142"/>
                <a:gd name="connsiteX429" fmla="*/ 1324848 w 1614774"/>
                <a:gd name="connsiteY429" fmla="*/ 272488 h 1336142"/>
                <a:gd name="connsiteX430" fmla="*/ 1331624 w 1614774"/>
                <a:gd name="connsiteY430" fmla="*/ 256233 h 1336142"/>
                <a:gd name="connsiteX431" fmla="*/ 1333904 w 1614774"/>
                <a:gd name="connsiteY431" fmla="*/ 245145 h 1336142"/>
                <a:gd name="connsiteX432" fmla="*/ 1335170 w 1614774"/>
                <a:gd name="connsiteY432" fmla="*/ 226566 h 1336142"/>
                <a:gd name="connsiteX433" fmla="*/ 1332447 w 1614774"/>
                <a:gd name="connsiteY433" fmla="*/ 196835 h 1336142"/>
                <a:gd name="connsiteX434" fmla="*/ 1335613 w 1614774"/>
                <a:gd name="connsiteY434" fmla="*/ 169162 h 1336142"/>
                <a:gd name="connsiteX435" fmla="*/ 1333714 w 1614774"/>
                <a:gd name="connsiteY435" fmla="*/ 148550 h 1336142"/>
                <a:gd name="connsiteX436" fmla="*/ 1330357 w 1614774"/>
                <a:gd name="connsiteY436" fmla="*/ 130680 h 1336142"/>
                <a:gd name="connsiteX437" fmla="*/ 1324975 w 1614774"/>
                <a:gd name="connsiteY437" fmla="*/ 117679 h 1336142"/>
                <a:gd name="connsiteX438" fmla="*/ 1323519 w 1614774"/>
                <a:gd name="connsiteY438" fmla="*/ 114653 h 1336142"/>
                <a:gd name="connsiteX439" fmla="*/ 1313450 w 1614774"/>
                <a:gd name="connsiteY439" fmla="*/ 98119 h 1336142"/>
                <a:gd name="connsiteX440" fmla="*/ 1303254 w 1614774"/>
                <a:gd name="connsiteY440" fmla="*/ 86043 h 1336142"/>
                <a:gd name="connsiteX441" fmla="*/ 1289703 w 1614774"/>
                <a:gd name="connsiteY441" fmla="*/ 76721 h 1336142"/>
                <a:gd name="connsiteX442" fmla="*/ 1283561 w 1614774"/>
                <a:gd name="connsiteY442" fmla="*/ 73049 h 1336142"/>
                <a:gd name="connsiteX443" fmla="*/ 1271592 w 1614774"/>
                <a:gd name="connsiteY443" fmla="*/ 66406 h 1336142"/>
                <a:gd name="connsiteX444" fmla="*/ 1243540 w 1614774"/>
                <a:gd name="connsiteY444" fmla="*/ 56312 h 1336142"/>
                <a:gd name="connsiteX445" fmla="*/ 1234991 w 1614774"/>
                <a:gd name="connsiteY445" fmla="*/ 54615 h 1336142"/>
                <a:gd name="connsiteX446" fmla="*/ 1233218 w 1614774"/>
                <a:gd name="connsiteY446" fmla="*/ 54488 h 1336142"/>
                <a:gd name="connsiteX447" fmla="*/ 1220996 w 1614774"/>
                <a:gd name="connsiteY447" fmla="*/ 53551 h 1336142"/>
                <a:gd name="connsiteX448" fmla="*/ 1217514 w 1614774"/>
                <a:gd name="connsiteY448" fmla="*/ 53633 h 1336142"/>
                <a:gd name="connsiteX449" fmla="*/ 1187245 w 1614774"/>
                <a:gd name="connsiteY449" fmla="*/ 59073 h 1336142"/>
                <a:gd name="connsiteX450" fmla="*/ 1164954 w 1614774"/>
                <a:gd name="connsiteY450" fmla="*/ 66627 h 1336142"/>
                <a:gd name="connsiteX451" fmla="*/ 1121577 w 1614774"/>
                <a:gd name="connsiteY451" fmla="*/ 78488 h 1336142"/>
                <a:gd name="connsiteX452" fmla="*/ 1078137 w 1614774"/>
                <a:gd name="connsiteY452" fmla="*/ 99100 h 1336142"/>
                <a:gd name="connsiteX453" fmla="*/ 1056164 w 1614774"/>
                <a:gd name="connsiteY453" fmla="*/ 114292 h 1336142"/>
                <a:gd name="connsiteX454" fmla="*/ 1053947 w 1614774"/>
                <a:gd name="connsiteY454" fmla="*/ 69604 h 1336142"/>
                <a:gd name="connsiteX455" fmla="*/ 1051288 w 1614774"/>
                <a:gd name="connsiteY455" fmla="*/ 60897 h 1336142"/>
                <a:gd name="connsiteX456" fmla="*/ 1043752 w 1614774"/>
                <a:gd name="connsiteY456" fmla="*/ 45369 h 1336142"/>
                <a:gd name="connsiteX457" fmla="*/ 1028744 w 1614774"/>
                <a:gd name="connsiteY457" fmla="*/ 25796 h 1336142"/>
                <a:gd name="connsiteX458" fmla="*/ 1023044 w 1614774"/>
                <a:gd name="connsiteY458" fmla="*/ 20996 h 1336142"/>
                <a:gd name="connsiteX459" fmla="*/ 1010570 w 1614774"/>
                <a:gd name="connsiteY459" fmla="*/ 12320 h 1336142"/>
                <a:gd name="connsiteX460" fmla="*/ 985303 w 1614774"/>
                <a:gd name="connsiteY460" fmla="*/ 2771 h 1336142"/>
                <a:gd name="connsiteX461" fmla="*/ 975172 w 1614774"/>
                <a:gd name="connsiteY461" fmla="*/ 1030 h 1336142"/>
                <a:gd name="connsiteX462" fmla="*/ 972196 w 1614774"/>
                <a:gd name="connsiteY462" fmla="*/ 593 h 1336142"/>
                <a:gd name="connsiteX463" fmla="*/ 958074 w 1614774"/>
                <a:gd name="connsiteY463" fmla="*/ -547 h 1336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</a:cxnLst>
              <a:rect l="l" t="t" r="r" b="b"/>
              <a:pathLst>
                <a:path w="1614774" h="1336142">
                  <a:moveTo>
                    <a:pt x="958074" y="-547"/>
                  </a:moveTo>
                  <a:cubicBezTo>
                    <a:pt x="955224" y="-547"/>
                    <a:pt x="952755" y="-382"/>
                    <a:pt x="950158" y="-53"/>
                  </a:cubicBezTo>
                  <a:cubicBezTo>
                    <a:pt x="937683" y="1587"/>
                    <a:pt x="925588" y="5329"/>
                    <a:pt x="913873" y="8857"/>
                  </a:cubicBezTo>
                  <a:lnTo>
                    <a:pt x="911151" y="9712"/>
                  </a:lnTo>
                  <a:cubicBezTo>
                    <a:pt x="902728" y="12245"/>
                    <a:pt x="894813" y="14644"/>
                    <a:pt x="886771" y="18032"/>
                  </a:cubicBezTo>
                  <a:cubicBezTo>
                    <a:pt x="879235" y="21141"/>
                    <a:pt x="871763" y="24675"/>
                    <a:pt x="864608" y="28082"/>
                  </a:cubicBezTo>
                  <a:lnTo>
                    <a:pt x="858718" y="30881"/>
                  </a:lnTo>
                  <a:cubicBezTo>
                    <a:pt x="857135" y="31584"/>
                    <a:pt x="855425" y="32382"/>
                    <a:pt x="853715" y="33148"/>
                  </a:cubicBezTo>
                  <a:lnTo>
                    <a:pt x="852069" y="33933"/>
                  </a:lnTo>
                  <a:cubicBezTo>
                    <a:pt x="848143" y="35694"/>
                    <a:pt x="843964" y="37530"/>
                    <a:pt x="840227" y="39791"/>
                  </a:cubicBezTo>
                  <a:cubicBezTo>
                    <a:pt x="836872" y="41760"/>
                    <a:pt x="833579" y="43881"/>
                    <a:pt x="829905" y="46344"/>
                  </a:cubicBezTo>
                  <a:cubicBezTo>
                    <a:pt x="824713" y="49815"/>
                    <a:pt x="819773" y="53842"/>
                    <a:pt x="814961" y="57724"/>
                  </a:cubicBezTo>
                  <a:lnTo>
                    <a:pt x="813504" y="59016"/>
                  </a:lnTo>
                  <a:cubicBezTo>
                    <a:pt x="810275" y="61606"/>
                    <a:pt x="806982" y="64164"/>
                    <a:pt x="803689" y="66754"/>
                  </a:cubicBezTo>
                  <a:cubicBezTo>
                    <a:pt x="794634" y="73897"/>
                    <a:pt x="785262" y="81249"/>
                    <a:pt x="776966" y="89652"/>
                  </a:cubicBezTo>
                  <a:cubicBezTo>
                    <a:pt x="768861" y="97979"/>
                    <a:pt x="760059" y="107389"/>
                    <a:pt x="749610" y="119300"/>
                  </a:cubicBezTo>
                  <a:cubicBezTo>
                    <a:pt x="746191" y="123176"/>
                    <a:pt x="742834" y="127501"/>
                    <a:pt x="739162" y="132941"/>
                  </a:cubicBezTo>
                  <a:cubicBezTo>
                    <a:pt x="734855" y="126209"/>
                    <a:pt x="729980" y="120586"/>
                    <a:pt x="724533" y="115982"/>
                  </a:cubicBezTo>
                  <a:cubicBezTo>
                    <a:pt x="714212" y="107155"/>
                    <a:pt x="702560" y="101506"/>
                    <a:pt x="692365" y="100449"/>
                  </a:cubicBezTo>
                  <a:lnTo>
                    <a:pt x="691162" y="100303"/>
                  </a:lnTo>
                  <a:cubicBezTo>
                    <a:pt x="686856" y="99885"/>
                    <a:pt x="682613" y="99391"/>
                    <a:pt x="678307" y="99391"/>
                  </a:cubicBezTo>
                  <a:cubicBezTo>
                    <a:pt x="677611" y="99391"/>
                    <a:pt x="676978" y="99391"/>
                    <a:pt x="676218" y="99449"/>
                  </a:cubicBezTo>
                  <a:cubicBezTo>
                    <a:pt x="671785" y="99619"/>
                    <a:pt x="667225" y="100449"/>
                    <a:pt x="662919" y="101298"/>
                  </a:cubicBezTo>
                  <a:lnTo>
                    <a:pt x="660576" y="101734"/>
                  </a:lnTo>
                  <a:cubicBezTo>
                    <a:pt x="651268" y="103501"/>
                    <a:pt x="641896" y="108003"/>
                    <a:pt x="634740" y="111676"/>
                  </a:cubicBezTo>
                  <a:cubicBezTo>
                    <a:pt x="627584" y="115501"/>
                    <a:pt x="621631" y="118819"/>
                    <a:pt x="616249" y="122207"/>
                  </a:cubicBezTo>
                  <a:cubicBezTo>
                    <a:pt x="611057" y="125462"/>
                    <a:pt x="606181" y="129179"/>
                    <a:pt x="601431" y="132795"/>
                  </a:cubicBezTo>
                  <a:lnTo>
                    <a:pt x="598772" y="134790"/>
                  </a:lnTo>
                  <a:lnTo>
                    <a:pt x="594845" y="137652"/>
                  </a:lnTo>
                  <a:cubicBezTo>
                    <a:pt x="588640" y="142325"/>
                    <a:pt x="582244" y="147075"/>
                    <a:pt x="576228" y="152286"/>
                  </a:cubicBezTo>
                  <a:cubicBezTo>
                    <a:pt x="569833" y="157726"/>
                    <a:pt x="564070" y="163868"/>
                    <a:pt x="558497" y="169789"/>
                  </a:cubicBezTo>
                  <a:cubicBezTo>
                    <a:pt x="553115" y="175457"/>
                    <a:pt x="547352" y="181042"/>
                    <a:pt x="541780" y="186310"/>
                  </a:cubicBezTo>
                  <a:cubicBezTo>
                    <a:pt x="536587" y="191484"/>
                    <a:pt x="531015" y="196778"/>
                    <a:pt x="525885" y="202218"/>
                  </a:cubicBezTo>
                  <a:cubicBezTo>
                    <a:pt x="516513" y="212039"/>
                    <a:pt x="506635" y="223038"/>
                    <a:pt x="494730" y="236881"/>
                  </a:cubicBezTo>
                  <a:cubicBezTo>
                    <a:pt x="484788" y="248469"/>
                    <a:pt x="475289" y="261609"/>
                    <a:pt x="464081" y="279397"/>
                  </a:cubicBezTo>
                  <a:cubicBezTo>
                    <a:pt x="457369" y="289782"/>
                    <a:pt x="451036" y="300592"/>
                    <a:pt x="444830" y="311040"/>
                  </a:cubicBezTo>
                  <a:cubicBezTo>
                    <a:pt x="440335" y="318513"/>
                    <a:pt x="435775" y="326213"/>
                    <a:pt x="431152" y="333774"/>
                  </a:cubicBezTo>
                  <a:lnTo>
                    <a:pt x="430075" y="335616"/>
                  </a:lnTo>
                  <a:cubicBezTo>
                    <a:pt x="427796" y="339213"/>
                    <a:pt x="425516" y="342968"/>
                    <a:pt x="423490" y="346768"/>
                  </a:cubicBezTo>
                  <a:cubicBezTo>
                    <a:pt x="422540" y="348762"/>
                    <a:pt x="421527" y="350713"/>
                    <a:pt x="420640" y="352701"/>
                  </a:cubicBezTo>
                  <a:cubicBezTo>
                    <a:pt x="419311" y="355234"/>
                    <a:pt x="418171" y="357729"/>
                    <a:pt x="416841" y="360205"/>
                  </a:cubicBezTo>
                  <a:cubicBezTo>
                    <a:pt x="415954" y="361738"/>
                    <a:pt x="415194" y="363232"/>
                    <a:pt x="414371" y="364764"/>
                  </a:cubicBezTo>
                  <a:cubicBezTo>
                    <a:pt x="412725" y="367817"/>
                    <a:pt x="410952" y="370932"/>
                    <a:pt x="409432" y="374092"/>
                  </a:cubicBezTo>
                  <a:cubicBezTo>
                    <a:pt x="407089" y="379044"/>
                    <a:pt x="405063" y="384135"/>
                    <a:pt x="403480" y="388435"/>
                  </a:cubicBezTo>
                  <a:cubicBezTo>
                    <a:pt x="402846" y="389866"/>
                    <a:pt x="402277" y="391342"/>
                    <a:pt x="401706" y="392728"/>
                  </a:cubicBezTo>
                  <a:cubicBezTo>
                    <a:pt x="398413" y="390614"/>
                    <a:pt x="395374" y="388720"/>
                    <a:pt x="392334" y="387017"/>
                  </a:cubicBezTo>
                  <a:cubicBezTo>
                    <a:pt x="389675" y="385465"/>
                    <a:pt x="386889" y="383762"/>
                    <a:pt x="384355" y="382141"/>
                  </a:cubicBezTo>
                  <a:cubicBezTo>
                    <a:pt x="380683" y="379753"/>
                    <a:pt x="376884" y="377347"/>
                    <a:pt x="372767" y="375295"/>
                  </a:cubicBezTo>
                  <a:cubicBezTo>
                    <a:pt x="368208" y="372965"/>
                    <a:pt x="363269" y="371217"/>
                    <a:pt x="358393" y="369520"/>
                  </a:cubicBezTo>
                  <a:lnTo>
                    <a:pt x="357569" y="369235"/>
                  </a:lnTo>
                  <a:lnTo>
                    <a:pt x="356936" y="368944"/>
                  </a:lnTo>
                  <a:cubicBezTo>
                    <a:pt x="353707" y="367817"/>
                    <a:pt x="350414" y="366702"/>
                    <a:pt x="347121" y="365847"/>
                  </a:cubicBezTo>
                  <a:cubicBezTo>
                    <a:pt x="337622" y="363504"/>
                    <a:pt x="327744" y="362814"/>
                    <a:pt x="318245" y="362029"/>
                  </a:cubicBezTo>
                  <a:lnTo>
                    <a:pt x="317359" y="362029"/>
                  </a:lnTo>
                  <a:cubicBezTo>
                    <a:pt x="310013" y="361465"/>
                    <a:pt x="302414" y="361383"/>
                    <a:pt x="295132" y="361383"/>
                  </a:cubicBezTo>
                  <a:lnTo>
                    <a:pt x="289369" y="361383"/>
                  </a:lnTo>
                  <a:cubicBezTo>
                    <a:pt x="283417" y="361383"/>
                    <a:pt x="277021" y="361465"/>
                    <a:pt x="270689" y="362174"/>
                  </a:cubicBezTo>
                  <a:cubicBezTo>
                    <a:pt x="261570" y="363169"/>
                    <a:pt x="252831" y="365347"/>
                    <a:pt x="243903" y="367735"/>
                  </a:cubicBezTo>
                  <a:cubicBezTo>
                    <a:pt x="235291" y="370020"/>
                    <a:pt x="226615" y="373605"/>
                    <a:pt x="218636" y="378132"/>
                  </a:cubicBezTo>
                  <a:cubicBezTo>
                    <a:pt x="213380" y="381166"/>
                    <a:pt x="208251" y="384902"/>
                    <a:pt x="201982" y="390284"/>
                  </a:cubicBezTo>
                  <a:cubicBezTo>
                    <a:pt x="198816" y="392900"/>
                    <a:pt x="196536" y="396344"/>
                    <a:pt x="194256" y="399599"/>
                  </a:cubicBezTo>
                  <a:lnTo>
                    <a:pt x="193813" y="400163"/>
                  </a:lnTo>
                  <a:cubicBezTo>
                    <a:pt x="192103" y="402633"/>
                    <a:pt x="190710" y="404893"/>
                    <a:pt x="189443" y="407135"/>
                  </a:cubicBezTo>
                  <a:cubicBezTo>
                    <a:pt x="186340" y="412866"/>
                    <a:pt x="183997" y="419217"/>
                    <a:pt x="182604" y="426075"/>
                  </a:cubicBezTo>
                  <a:cubicBezTo>
                    <a:pt x="181718" y="430185"/>
                    <a:pt x="181465" y="434687"/>
                    <a:pt x="181148" y="438651"/>
                  </a:cubicBezTo>
                  <a:cubicBezTo>
                    <a:pt x="180705" y="444009"/>
                    <a:pt x="181591" y="449030"/>
                    <a:pt x="182794" y="454951"/>
                  </a:cubicBezTo>
                  <a:cubicBezTo>
                    <a:pt x="183301" y="457440"/>
                    <a:pt x="184061" y="459909"/>
                    <a:pt x="185137" y="462506"/>
                  </a:cubicBezTo>
                  <a:cubicBezTo>
                    <a:pt x="186594" y="465912"/>
                    <a:pt x="187987" y="469231"/>
                    <a:pt x="189697" y="472327"/>
                  </a:cubicBezTo>
                  <a:cubicBezTo>
                    <a:pt x="178109" y="476646"/>
                    <a:pt x="166837" y="481642"/>
                    <a:pt x="156451" y="487379"/>
                  </a:cubicBezTo>
                  <a:cubicBezTo>
                    <a:pt x="141507" y="495498"/>
                    <a:pt x="128209" y="505167"/>
                    <a:pt x="116874" y="516046"/>
                  </a:cubicBezTo>
                  <a:cubicBezTo>
                    <a:pt x="106742" y="525868"/>
                    <a:pt x="98003" y="537222"/>
                    <a:pt x="90784" y="547063"/>
                  </a:cubicBezTo>
                  <a:cubicBezTo>
                    <a:pt x="84578" y="555535"/>
                    <a:pt x="80083" y="562216"/>
                    <a:pt x="76220" y="568732"/>
                  </a:cubicBezTo>
                  <a:cubicBezTo>
                    <a:pt x="72673" y="574799"/>
                    <a:pt x="70140" y="580852"/>
                    <a:pt x="68684" y="586799"/>
                  </a:cubicBezTo>
                  <a:cubicBezTo>
                    <a:pt x="67607" y="591884"/>
                    <a:pt x="67228" y="597260"/>
                    <a:pt x="66974" y="602465"/>
                  </a:cubicBezTo>
                  <a:lnTo>
                    <a:pt x="66784" y="605441"/>
                  </a:lnTo>
                  <a:cubicBezTo>
                    <a:pt x="66595" y="608759"/>
                    <a:pt x="66595" y="612230"/>
                    <a:pt x="66784" y="616029"/>
                  </a:cubicBezTo>
                  <a:cubicBezTo>
                    <a:pt x="67228" y="621690"/>
                    <a:pt x="68304" y="627402"/>
                    <a:pt x="70077" y="632278"/>
                  </a:cubicBezTo>
                  <a:cubicBezTo>
                    <a:pt x="72483" y="639066"/>
                    <a:pt x="75270" y="644430"/>
                    <a:pt x="78689" y="648597"/>
                  </a:cubicBezTo>
                  <a:lnTo>
                    <a:pt x="79639" y="649724"/>
                  </a:lnTo>
                  <a:cubicBezTo>
                    <a:pt x="81476" y="651985"/>
                    <a:pt x="83185" y="654100"/>
                    <a:pt x="85338" y="656094"/>
                  </a:cubicBezTo>
                  <a:cubicBezTo>
                    <a:pt x="87871" y="658273"/>
                    <a:pt x="90784" y="660103"/>
                    <a:pt x="93571" y="661806"/>
                  </a:cubicBezTo>
                  <a:lnTo>
                    <a:pt x="93887" y="662091"/>
                  </a:lnTo>
                  <a:cubicBezTo>
                    <a:pt x="95597" y="663149"/>
                    <a:pt x="97370" y="664003"/>
                    <a:pt x="99017" y="664688"/>
                  </a:cubicBezTo>
                  <a:cubicBezTo>
                    <a:pt x="105729" y="667594"/>
                    <a:pt x="113138" y="670007"/>
                    <a:pt x="120926" y="671767"/>
                  </a:cubicBezTo>
                  <a:lnTo>
                    <a:pt x="118330" y="673382"/>
                  </a:lnTo>
                  <a:cubicBezTo>
                    <a:pt x="114277" y="676067"/>
                    <a:pt x="110414" y="679322"/>
                    <a:pt x="106679" y="682418"/>
                  </a:cubicBezTo>
                  <a:lnTo>
                    <a:pt x="105032" y="683824"/>
                  </a:lnTo>
                  <a:cubicBezTo>
                    <a:pt x="101929" y="686300"/>
                    <a:pt x="99459" y="688770"/>
                    <a:pt x="97180" y="691258"/>
                  </a:cubicBezTo>
                  <a:cubicBezTo>
                    <a:pt x="90468" y="698813"/>
                    <a:pt x="83945" y="706792"/>
                    <a:pt x="77613" y="714492"/>
                  </a:cubicBezTo>
                  <a:cubicBezTo>
                    <a:pt x="74890" y="717874"/>
                    <a:pt x="72104" y="721192"/>
                    <a:pt x="69254" y="724504"/>
                  </a:cubicBezTo>
                  <a:cubicBezTo>
                    <a:pt x="63555" y="731374"/>
                    <a:pt x="58552" y="738783"/>
                    <a:pt x="53676" y="745983"/>
                  </a:cubicBezTo>
                  <a:lnTo>
                    <a:pt x="52473" y="747813"/>
                  </a:lnTo>
                  <a:lnTo>
                    <a:pt x="51016" y="749935"/>
                  </a:lnTo>
                  <a:cubicBezTo>
                    <a:pt x="47661" y="754956"/>
                    <a:pt x="44051" y="760181"/>
                    <a:pt x="41075" y="765544"/>
                  </a:cubicBezTo>
                  <a:cubicBezTo>
                    <a:pt x="32526" y="780362"/>
                    <a:pt x="25940" y="794857"/>
                    <a:pt x="20748" y="809827"/>
                  </a:cubicBezTo>
                  <a:cubicBezTo>
                    <a:pt x="19228" y="814329"/>
                    <a:pt x="17834" y="819142"/>
                    <a:pt x="16568" y="823758"/>
                  </a:cubicBezTo>
                  <a:cubicBezTo>
                    <a:pt x="16062" y="825291"/>
                    <a:pt x="15618" y="826912"/>
                    <a:pt x="15112" y="828463"/>
                  </a:cubicBezTo>
                  <a:lnTo>
                    <a:pt x="14289" y="831642"/>
                  </a:lnTo>
                  <a:cubicBezTo>
                    <a:pt x="12579" y="837310"/>
                    <a:pt x="10805" y="843015"/>
                    <a:pt x="9666" y="848809"/>
                  </a:cubicBezTo>
                  <a:cubicBezTo>
                    <a:pt x="8336" y="854660"/>
                    <a:pt x="7386" y="860600"/>
                    <a:pt x="6373" y="866394"/>
                  </a:cubicBezTo>
                  <a:lnTo>
                    <a:pt x="5550" y="870834"/>
                  </a:lnTo>
                  <a:cubicBezTo>
                    <a:pt x="4157" y="879325"/>
                    <a:pt x="2574" y="889419"/>
                    <a:pt x="1560" y="900000"/>
                  </a:cubicBezTo>
                  <a:lnTo>
                    <a:pt x="864" y="906358"/>
                  </a:lnTo>
                  <a:cubicBezTo>
                    <a:pt x="420" y="911887"/>
                    <a:pt x="-150" y="917529"/>
                    <a:pt x="-530" y="923026"/>
                  </a:cubicBezTo>
                  <a:cubicBezTo>
                    <a:pt x="-1036" y="930725"/>
                    <a:pt x="-1163" y="938496"/>
                    <a:pt x="-1163" y="945841"/>
                  </a:cubicBezTo>
                  <a:lnTo>
                    <a:pt x="-1163" y="947608"/>
                  </a:lnTo>
                  <a:cubicBezTo>
                    <a:pt x="-1163" y="951496"/>
                    <a:pt x="-1226" y="955517"/>
                    <a:pt x="-973" y="959456"/>
                  </a:cubicBezTo>
                  <a:cubicBezTo>
                    <a:pt x="-530" y="966187"/>
                    <a:pt x="610" y="973102"/>
                    <a:pt x="2257" y="980593"/>
                  </a:cubicBezTo>
                  <a:cubicBezTo>
                    <a:pt x="3523" y="986033"/>
                    <a:pt x="6056" y="991948"/>
                    <a:pt x="9919" y="998806"/>
                  </a:cubicBezTo>
                  <a:cubicBezTo>
                    <a:pt x="16884" y="1011027"/>
                    <a:pt x="30056" y="1019088"/>
                    <a:pt x="46204" y="1020823"/>
                  </a:cubicBezTo>
                  <a:cubicBezTo>
                    <a:pt x="50637" y="1021330"/>
                    <a:pt x="55196" y="1021887"/>
                    <a:pt x="59692" y="1021887"/>
                  </a:cubicBezTo>
                  <a:lnTo>
                    <a:pt x="60135" y="1021887"/>
                  </a:lnTo>
                  <a:cubicBezTo>
                    <a:pt x="65898" y="1021887"/>
                    <a:pt x="71787" y="1020621"/>
                    <a:pt x="77486" y="1019418"/>
                  </a:cubicBezTo>
                  <a:lnTo>
                    <a:pt x="78183" y="1019272"/>
                  </a:lnTo>
                  <a:cubicBezTo>
                    <a:pt x="78689" y="1019145"/>
                    <a:pt x="79323" y="1018999"/>
                    <a:pt x="79829" y="1018854"/>
                  </a:cubicBezTo>
                  <a:lnTo>
                    <a:pt x="79829" y="1018854"/>
                  </a:lnTo>
                  <a:cubicBezTo>
                    <a:pt x="79196" y="1021824"/>
                    <a:pt x="78879" y="1024787"/>
                    <a:pt x="78563" y="1027764"/>
                  </a:cubicBezTo>
                  <a:lnTo>
                    <a:pt x="78373" y="1029385"/>
                  </a:lnTo>
                  <a:cubicBezTo>
                    <a:pt x="77740" y="1035090"/>
                    <a:pt x="77169" y="1040695"/>
                    <a:pt x="77042" y="1046254"/>
                  </a:cubicBezTo>
                  <a:cubicBezTo>
                    <a:pt x="76790" y="1053049"/>
                    <a:pt x="76599" y="1060876"/>
                    <a:pt x="76790" y="1068557"/>
                  </a:cubicBezTo>
                  <a:cubicBezTo>
                    <a:pt x="77169" y="1078107"/>
                    <a:pt x="78689" y="1087574"/>
                    <a:pt x="80272" y="1095540"/>
                  </a:cubicBezTo>
                  <a:cubicBezTo>
                    <a:pt x="82045" y="1104804"/>
                    <a:pt x="86162" y="1113422"/>
                    <a:pt x="89645" y="1120977"/>
                  </a:cubicBezTo>
                  <a:cubicBezTo>
                    <a:pt x="90214" y="1121953"/>
                    <a:pt x="90721" y="1123029"/>
                    <a:pt x="91228" y="1124067"/>
                  </a:cubicBezTo>
                  <a:cubicBezTo>
                    <a:pt x="93634" y="1129235"/>
                    <a:pt x="96103" y="1134528"/>
                    <a:pt x="99523" y="1139120"/>
                  </a:cubicBezTo>
                  <a:cubicBezTo>
                    <a:pt x="103386" y="1144350"/>
                    <a:pt x="107819" y="1149441"/>
                    <a:pt x="112061" y="1154317"/>
                  </a:cubicBezTo>
                  <a:cubicBezTo>
                    <a:pt x="113201" y="1155578"/>
                    <a:pt x="114277" y="1156907"/>
                    <a:pt x="115481" y="1158256"/>
                  </a:cubicBezTo>
                  <a:cubicBezTo>
                    <a:pt x="117570" y="1160795"/>
                    <a:pt x="119850" y="1163550"/>
                    <a:pt x="122319" y="1166172"/>
                  </a:cubicBezTo>
                  <a:cubicBezTo>
                    <a:pt x="126626" y="1170680"/>
                    <a:pt x="132135" y="1174499"/>
                    <a:pt x="136441" y="1177317"/>
                  </a:cubicBezTo>
                  <a:cubicBezTo>
                    <a:pt x="143850" y="1182281"/>
                    <a:pt x="152398" y="1185663"/>
                    <a:pt x="160568" y="1188696"/>
                  </a:cubicBezTo>
                  <a:cubicBezTo>
                    <a:pt x="169749" y="1192078"/>
                    <a:pt x="179185" y="1193135"/>
                    <a:pt x="188810" y="1193990"/>
                  </a:cubicBezTo>
                  <a:cubicBezTo>
                    <a:pt x="194636" y="1194566"/>
                    <a:pt x="199892" y="1194838"/>
                    <a:pt x="204958" y="1194838"/>
                  </a:cubicBezTo>
                  <a:cubicBezTo>
                    <a:pt x="207554" y="1194838"/>
                    <a:pt x="210087" y="1194756"/>
                    <a:pt x="212557" y="1194636"/>
                  </a:cubicBezTo>
                  <a:cubicBezTo>
                    <a:pt x="222055" y="1194072"/>
                    <a:pt x="231744" y="1191729"/>
                    <a:pt x="240800" y="1189317"/>
                  </a:cubicBezTo>
                  <a:cubicBezTo>
                    <a:pt x="247892" y="1187430"/>
                    <a:pt x="255111" y="1184396"/>
                    <a:pt x="260873" y="1181933"/>
                  </a:cubicBezTo>
                  <a:cubicBezTo>
                    <a:pt x="270562" y="1177817"/>
                    <a:pt x="278731" y="1173809"/>
                    <a:pt x="286076" y="1169636"/>
                  </a:cubicBezTo>
                  <a:cubicBezTo>
                    <a:pt x="288799" y="1168078"/>
                    <a:pt x="291459" y="1166602"/>
                    <a:pt x="293992" y="1165025"/>
                  </a:cubicBezTo>
                  <a:cubicBezTo>
                    <a:pt x="295449" y="1165253"/>
                    <a:pt x="296968" y="1165399"/>
                    <a:pt x="298488" y="1165399"/>
                  </a:cubicBezTo>
                  <a:lnTo>
                    <a:pt x="299375" y="1165399"/>
                  </a:lnTo>
                  <a:cubicBezTo>
                    <a:pt x="300008" y="1165317"/>
                    <a:pt x="300641" y="1165317"/>
                    <a:pt x="301274" y="1165253"/>
                  </a:cubicBezTo>
                  <a:lnTo>
                    <a:pt x="301654" y="1165462"/>
                  </a:lnTo>
                  <a:lnTo>
                    <a:pt x="302034" y="1165691"/>
                  </a:lnTo>
                  <a:cubicBezTo>
                    <a:pt x="305517" y="1167584"/>
                    <a:pt x="309253" y="1168496"/>
                    <a:pt x="313433" y="1168496"/>
                  </a:cubicBezTo>
                  <a:cubicBezTo>
                    <a:pt x="315839" y="1168496"/>
                    <a:pt x="318372" y="1168147"/>
                    <a:pt x="321348" y="1167514"/>
                  </a:cubicBezTo>
                  <a:cubicBezTo>
                    <a:pt x="328757" y="1165817"/>
                    <a:pt x="334076" y="1160612"/>
                    <a:pt x="337369" y="1156502"/>
                  </a:cubicBezTo>
                  <a:cubicBezTo>
                    <a:pt x="341295" y="1151557"/>
                    <a:pt x="345158" y="1146117"/>
                    <a:pt x="348957" y="1139911"/>
                  </a:cubicBezTo>
                  <a:cubicBezTo>
                    <a:pt x="356240" y="1127886"/>
                    <a:pt x="361495" y="1114752"/>
                    <a:pt x="365168" y="1104659"/>
                  </a:cubicBezTo>
                  <a:cubicBezTo>
                    <a:pt x="368715" y="1095065"/>
                    <a:pt x="371881" y="1084458"/>
                    <a:pt x="374730" y="1072167"/>
                  </a:cubicBezTo>
                  <a:cubicBezTo>
                    <a:pt x="375364" y="1070255"/>
                    <a:pt x="376060" y="1068285"/>
                    <a:pt x="376693" y="1066379"/>
                  </a:cubicBezTo>
                  <a:cubicBezTo>
                    <a:pt x="378086" y="1061788"/>
                    <a:pt x="379479" y="1057115"/>
                    <a:pt x="380746" y="1052612"/>
                  </a:cubicBezTo>
                  <a:cubicBezTo>
                    <a:pt x="381506" y="1050016"/>
                    <a:pt x="382329" y="1047318"/>
                    <a:pt x="383089" y="1044703"/>
                  </a:cubicBezTo>
                  <a:cubicBezTo>
                    <a:pt x="384229" y="1040758"/>
                    <a:pt x="385432" y="1036876"/>
                    <a:pt x="386635" y="1032912"/>
                  </a:cubicBezTo>
                  <a:cubicBezTo>
                    <a:pt x="387775" y="1029024"/>
                    <a:pt x="388978" y="1025206"/>
                    <a:pt x="390055" y="1021387"/>
                  </a:cubicBezTo>
                  <a:cubicBezTo>
                    <a:pt x="393981" y="1008336"/>
                    <a:pt x="398730" y="992093"/>
                    <a:pt x="400883" y="976135"/>
                  </a:cubicBezTo>
                  <a:lnTo>
                    <a:pt x="401073" y="975344"/>
                  </a:lnTo>
                  <a:cubicBezTo>
                    <a:pt x="401643" y="970772"/>
                    <a:pt x="402213" y="966105"/>
                    <a:pt x="402593" y="961451"/>
                  </a:cubicBezTo>
                  <a:cubicBezTo>
                    <a:pt x="402846" y="957968"/>
                    <a:pt x="402656" y="954668"/>
                    <a:pt x="402403" y="951135"/>
                  </a:cubicBezTo>
                  <a:cubicBezTo>
                    <a:pt x="402213" y="947380"/>
                    <a:pt x="401896" y="943726"/>
                    <a:pt x="401643" y="940173"/>
                  </a:cubicBezTo>
                  <a:lnTo>
                    <a:pt x="401327" y="937204"/>
                  </a:lnTo>
                  <a:cubicBezTo>
                    <a:pt x="400694" y="930434"/>
                    <a:pt x="399870" y="923317"/>
                    <a:pt x="398920" y="914679"/>
                  </a:cubicBezTo>
                  <a:cubicBezTo>
                    <a:pt x="399174" y="909240"/>
                    <a:pt x="399174" y="903743"/>
                    <a:pt x="398984" y="898323"/>
                  </a:cubicBezTo>
                  <a:cubicBezTo>
                    <a:pt x="398984" y="893864"/>
                    <a:pt x="398857" y="889267"/>
                    <a:pt x="398730" y="884765"/>
                  </a:cubicBezTo>
                  <a:lnTo>
                    <a:pt x="398540" y="881858"/>
                  </a:lnTo>
                  <a:cubicBezTo>
                    <a:pt x="398477" y="879597"/>
                    <a:pt x="398351" y="877331"/>
                    <a:pt x="398351" y="875013"/>
                  </a:cubicBezTo>
                  <a:lnTo>
                    <a:pt x="398540" y="874652"/>
                  </a:lnTo>
                  <a:lnTo>
                    <a:pt x="398730" y="874304"/>
                  </a:lnTo>
                  <a:cubicBezTo>
                    <a:pt x="400377" y="872480"/>
                    <a:pt x="402150" y="870631"/>
                    <a:pt x="403986" y="868927"/>
                  </a:cubicBezTo>
                  <a:cubicBezTo>
                    <a:pt x="406139" y="866667"/>
                    <a:pt x="408482" y="864337"/>
                    <a:pt x="410572" y="861791"/>
                  </a:cubicBezTo>
                  <a:cubicBezTo>
                    <a:pt x="415954" y="854876"/>
                    <a:pt x="420894" y="847961"/>
                    <a:pt x="425010" y="841318"/>
                  </a:cubicBezTo>
                  <a:cubicBezTo>
                    <a:pt x="428430" y="835878"/>
                    <a:pt x="430962" y="829939"/>
                    <a:pt x="433368" y="824164"/>
                  </a:cubicBezTo>
                  <a:lnTo>
                    <a:pt x="433876" y="823023"/>
                  </a:lnTo>
                  <a:lnTo>
                    <a:pt x="434825" y="820782"/>
                  </a:lnTo>
                  <a:cubicBezTo>
                    <a:pt x="437485" y="814494"/>
                    <a:pt x="440271" y="808060"/>
                    <a:pt x="442361" y="801411"/>
                  </a:cubicBezTo>
                  <a:cubicBezTo>
                    <a:pt x="444767" y="793926"/>
                    <a:pt x="445400" y="785681"/>
                    <a:pt x="446033" y="777683"/>
                  </a:cubicBezTo>
                  <a:lnTo>
                    <a:pt x="446350" y="774302"/>
                  </a:lnTo>
                  <a:cubicBezTo>
                    <a:pt x="446920" y="767805"/>
                    <a:pt x="446667" y="761365"/>
                    <a:pt x="445970" y="753753"/>
                  </a:cubicBezTo>
                  <a:cubicBezTo>
                    <a:pt x="445590" y="748808"/>
                    <a:pt x="444894" y="743311"/>
                    <a:pt x="443627" y="737510"/>
                  </a:cubicBezTo>
                  <a:cubicBezTo>
                    <a:pt x="443311" y="735750"/>
                    <a:pt x="442930" y="734047"/>
                    <a:pt x="442361" y="732343"/>
                  </a:cubicBezTo>
                  <a:cubicBezTo>
                    <a:pt x="443627" y="728050"/>
                    <a:pt x="444767" y="723522"/>
                    <a:pt x="445781" y="719140"/>
                  </a:cubicBezTo>
                  <a:cubicBezTo>
                    <a:pt x="446287" y="717297"/>
                    <a:pt x="446730" y="715404"/>
                    <a:pt x="447237" y="713580"/>
                  </a:cubicBezTo>
                  <a:lnTo>
                    <a:pt x="447933" y="710610"/>
                  </a:lnTo>
                  <a:cubicBezTo>
                    <a:pt x="448566" y="708343"/>
                    <a:pt x="449136" y="706146"/>
                    <a:pt x="449707" y="703904"/>
                  </a:cubicBezTo>
                  <a:cubicBezTo>
                    <a:pt x="450973" y="698237"/>
                    <a:pt x="451542" y="692588"/>
                    <a:pt x="452176" y="685882"/>
                  </a:cubicBezTo>
                  <a:cubicBezTo>
                    <a:pt x="453000" y="676288"/>
                    <a:pt x="453316" y="668386"/>
                    <a:pt x="453000" y="661179"/>
                  </a:cubicBezTo>
                  <a:cubicBezTo>
                    <a:pt x="452619" y="652130"/>
                    <a:pt x="451416" y="642537"/>
                    <a:pt x="449010" y="630872"/>
                  </a:cubicBezTo>
                  <a:cubicBezTo>
                    <a:pt x="448250" y="627275"/>
                    <a:pt x="447300" y="623660"/>
                    <a:pt x="446477" y="620284"/>
                  </a:cubicBezTo>
                  <a:lnTo>
                    <a:pt x="446477" y="620284"/>
                  </a:lnTo>
                  <a:cubicBezTo>
                    <a:pt x="451923" y="623166"/>
                    <a:pt x="458192" y="626553"/>
                    <a:pt x="464714" y="629751"/>
                  </a:cubicBezTo>
                  <a:cubicBezTo>
                    <a:pt x="472313" y="633481"/>
                    <a:pt x="479595" y="636458"/>
                    <a:pt x="487067" y="638845"/>
                  </a:cubicBezTo>
                  <a:cubicBezTo>
                    <a:pt x="493843" y="641042"/>
                    <a:pt x="501063" y="642391"/>
                    <a:pt x="508091" y="643575"/>
                  </a:cubicBezTo>
                  <a:lnTo>
                    <a:pt x="509294" y="643797"/>
                  </a:lnTo>
                  <a:cubicBezTo>
                    <a:pt x="518540" y="645424"/>
                    <a:pt x="528166" y="645690"/>
                    <a:pt x="537537" y="645982"/>
                  </a:cubicBezTo>
                  <a:lnTo>
                    <a:pt x="539247" y="646051"/>
                  </a:lnTo>
                  <a:cubicBezTo>
                    <a:pt x="540830" y="646127"/>
                    <a:pt x="542350" y="646127"/>
                    <a:pt x="543997" y="646127"/>
                  </a:cubicBezTo>
                  <a:cubicBezTo>
                    <a:pt x="549759" y="646127"/>
                    <a:pt x="555964" y="645861"/>
                    <a:pt x="562677" y="645215"/>
                  </a:cubicBezTo>
                  <a:lnTo>
                    <a:pt x="563437" y="645127"/>
                  </a:lnTo>
                  <a:cubicBezTo>
                    <a:pt x="568313" y="644721"/>
                    <a:pt x="573442" y="644215"/>
                    <a:pt x="578381" y="643449"/>
                  </a:cubicBezTo>
                  <a:lnTo>
                    <a:pt x="579901" y="643246"/>
                  </a:lnTo>
                  <a:cubicBezTo>
                    <a:pt x="586043" y="642309"/>
                    <a:pt x="592376" y="641334"/>
                    <a:pt x="598202" y="639010"/>
                  </a:cubicBezTo>
                  <a:cubicBezTo>
                    <a:pt x="600988" y="637933"/>
                    <a:pt x="603774" y="636806"/>
                    <a:pt x="606561" y="635748"/>
                  </a:cubicBezTo>
                  <a:cubicBezTo>
                    <a:pt x="613463" y="632988"/>
                    <a:pt x="620809" y="630106"/>
                    <a:pt x="627775" y="627054"/>
                  </a:cubicBezTo>
                  <a:cubicBezTo>
                    <a:pt x="640313" y="621633"/>
                    <a:pt x="650888" y="615966"/>
                    <a:pt x="660260" y="609969"/>
                  </a:cubicBezTo>
                  <a:cubicBezTo>
                    <a:pt x="668872" y="604333"/>
                    <a:pt x="677611" y="597779"/>
                    <a:pt x="687806" y="589414"/>
                  </a:cubicBezTo>
                  <a:lnTo>
                    <a:pt x="687806" y="589414"/>
                  </a:lnTo>
                  <a:lnTo>
                    <a:pt x="688692" y="588793"/>
                  </a:lnTo>
                  <a:lnTo>
                    <a:pt x="689895" y="587736"/>
                  </a:lnTo>
                  <a:lnTo>
                    <a:pt x="689895" y="587736"/>
                  </a:lnTo>
                  <a:lnTo>
                    <a:pt x="689135" y="588287"/>
                  </a:lnTo>
                  <a:lnTo>
                    <a:pt x="689135" y="588287"/>
                  </a:lnTo>
                  <a:cubicBezTo>
                    <a:pt x="701040" y="578478"/>
                    <a:pt x="709906" y="570499"/>
                    <a:pt x="717885" y="562508"/>
                  </a:cubicBezTo>
                  <a:lnTo>
                    <a:pt x="718138" y="562944"/>
                  </a:lnTo>
                  <a:lnTo>
                    <a:pt x="718264" y="563362"/>
                  </a:lnTo>
                  <a:cubicBezTo>
                    <a:pt x="723648" y="574862"/>
                    <a:pt x="729093" y="582917"/>
                    <a:pt x="735679" y="589344"/>
                  </a:cubicBezTo>
                  <a:cubicBezTo>
                    <a:pt x="740048" y="593669"/>
                    <a:pt x="745367" y="597114"/>
                    <a:pt x="749420" y="599672"/>
                  </a:cubicBezTo>
                  <a:cubicBezTo>
                    <a:pt x="752333" y="601433"/>
                    <a:pt x="757589" y="603117"/>
                    <a:pt x="759109" y="603611"/>
                  </a:cubicBezTo>
                  <a:cubicBezTo>
                    <a:pt x="761452" y="604314"/>
                    <a:pt x="763732" y="604751"/>
                    <a:pt x="765632" y="605112"/>
                  </a:cubicBezTo>
                  <a:cubicBezTo>
                    <a:pt x="769051" y="605733"/>
                    <a:pt x="772850" y="606081"/>
                    <a:pt x="776333" y="606372"/>
                  </a:cubicBezTo>
                  <a:lnTo>
                    <a:pt x="778423" y="606581"/>
                  </a:lnTo>
                  <a:cubicBezTo>
                    <a:pt x="784058" y="607082"/>
                    <a:pt x="791404" y="607721"/>
                    <a:pt x="798940" y="607721"/>
                  </a:cubicBezTo>
                  <a:cubicBezTo>
                    <a:pt x="800713" y="607721"/>
                    <a:pt x="802486" y="607638"/>
                    <a:pt x="804259" y="607556"/>
                  </a:cubicBezTo>
                  <a:cubicBezTo>
                    <a:pt x="807616" y="607499"/>
                    <a:pt x="811921" y="606581"/>
                    <a:pt x="815024" y="605961"/>
                  </a:cubicBezTo>
                  <a:lnTo>
                    <a:pt x="815531" y="605878"/>
                  </a:lnTo>
                  <a:cubicBezTo>
                    <a:pt x="817367" y="605441"/>
                    <a:pt x="819077" y="605112"/>
                    <a:pt x="820850" y="604675"/>
                  </a:cubicBezTo>
                  <a:cubicBezTo>
                    <a:pt x="824459" y="603757"/>
                    <a:pt x="827435" y="602908"/>
                    <a:pt x="830412" y="601642"/>
                  </a:cubicBezTo>
                  <a:cubicBezTo>
                    <a:pt x="836174" y="599311"/>
                    <a:pt x="842000" y="596405"/>
                    <a:pt x="847636" y="593087"/>
                  </a:cubicBezTo>
                  <a:cubicBezTo>
                    <a:pt x="850549" y="591383"/>
                    <a:pt x="853399" y="589642"/>
                    <a:pt x="855995" y="587793"/>
                  </a:cubicBezTo>
                  <a:cubicBezTo>
                    <a:pt x="857135" y="589997"/>
                    <a:pt x="858338" y="592112"/>
                    <a:pt x="859415" y="594233"/>
                  </a:cubicBezTo>
                  <a:cubicBezTo>
                    <a:pt x="859984" y="595145"/>
                    <a:pt x="860491" y="596057"/>
                    <a:pt x="860998" y="596968"/>
                  </a:cubicBezTo>
                  <a:cubicBezTo>
                    <a:pt x="861504" y="597906"/>
                    <a:pt x="862011" y="598818"/>
                    <a:pt x="862517" y="599793"/>
                  </a:cubicBezTo>
                  <a:cubicBezTo>
                    <a:pt x="863847" y="602288"/>
                    <a:pt x="865304" y="604878"/>
                    <a:pt x="866824" y="607354"/>
                  </a:cubicBezTo>
                  <a:cubicBezTo>
                    <a:pt x="870686" y="613635"/>
                    <a:pt x="875055" y="620430"/>
                    <a:pt x="879805" y="626636"/>
                  </a:cubicBezTo>
                  <a:cubicBezTo>
                    <a:pt x="885884" y="634539"/>
                    <a:pt x="891330" y="640960"/>
                    <a:pt x="897979" y="646209"/>
                  </a:cubicBezTo>
                  <a:cubicBezTo>
                    <a:pt x="900702" y="648325"/>
                    <a:pt x="903678" y="650509"/>
                    <a:pt x="906971" y="652776"/>
                  </a:cubicBezTo>
                  <a:cubicBezTo>
                    <a:pt x="911340" y="655721"/>
                    <a:pt x="915900" y="657424"/>
                    <a:pt x="920839" y="659185"/>
                  </a:cubicBezTo>
                  <a:lnTo>
                    <a:pt x="921789" y="659539"/>
                  </a:lnTo>
                  <a:cubicBezTo>
                    <a:pt x="925588" y="660894"/>
                    <a:pt x="929388" y="661952"/>
                    <a:pt x="933441" y="662655"/>
                  </a:cubicBezTo>
                  <a:cubicBezTo>
                    <a:pt x="940407" y="663921"/>
                    <a:pt x="946929" y="664624"/>
                    <a:pt x="952755" y="664624"/>
                  </a:cubicBezTo>
                  <a:lnTo>
                    <a:pt x="953388" y="664624"/>
                  </a:lnTo>
                  <a:cubicBezTo>
                    <a:pt x="955667" y="664567"/>
                    <a:pt x="959024" y="664130"/>
                    <a:pt x="963267" y="663212"/>
                  </a:cubicBezTo>
                  <a:cubicBezTo>
                    <a:pt x="963710" y="667531"/>
                    <a:pt x="964596" y="672058"/>
                    <a:pt x="965419" y="675940"/>
                  </a:cubicBezTo>
                  <a:cubicBezTo>
                    <a:pt x="966496" y="681032"/>
                    <a:pt x="968903" y="685819"/>
                    <a:pt x="971182" y="690467"/>
                  </a:cubicBezTo>
                  <a:lnTo>
                    <a:pt x="972005" y="692113"/>
                  </a:lnTo>
                  <a:cubicBezTo>
                    <a:pt x="973145" y="694583"/>
                    <a:pt x="974728" y="697059"/>
                    <a:pt x="976628" y="699668"/>
                  </a:cubicBezTo>
                  <a:cubicBezTo>
                    <a:pt x="979604" y="703556"/>
                    <a:pt x="982770" y="707641"/>
                    <a:pt x="986380" y="711022"/>
                  </a:cubicBezTo>
                  <a:cubicBezTo>
                    <a:pt x="993219" y="717170"/>
                    <a:pt x="1000121" y="722256"/>
                    <a:pt x="1006834" y="726080"/>
                  </a:cubicBezTo>
                  <a:cubicBezTo>
                    <a:pt x="1009556" y="727550"/>
                    <a:pt x="1012026" y="728841"/>
                    <a:pt x="1014432" y="729810"/>
                  </a:cubicBezTo>
                  <a:cubicBezTo>
                    <a:pt x="1019815" y="732217"/>
                    <a:pt x="1024438" y="733819"/>
                    <a:pt x="1028997" y="734965"/>
                  </a:cubicBezTo>
                  <a:cubicBezTo>
                    <a:pt x="1030644" y="735396"/>
                    <a:pt x="1032417" y="735604"/>
                    <a:pt x="1034253" y="735877"/>
                  </a:cubicBezTo>
                  <a:lnTo>
                    <a:pt x="1035899" y="736105"/>
                  </a:lnTo>
                  <a:cubicBezTo>
                    <a:pt x="1040712" y="736871"/>
                    <a:pt x="1045778" y="737162"/>
                    <a:pt x="1050591" y="737510"/>
                  </a:cubicBezTo>
                  <a:lnTo>
                    <a:pt x="1052681" y="737637"/>
                  </a:lnTo>
                  <a:cubicBezTo>
                    <a:pt x="1054581" y="737802"/>
                    <a:pt x="1056480" y="737871"/>
                    <a:pt x="1058126" y="737871"/>
                  </a:cubicBezTo>
                  <a:cubicBezTo>
                    <a:pt x="1060850" y="737871"/>
                    <a:pt x="1063319" y="737726"/>
                    <a:pt x="1065599" y="737365"/>
                  </a:cubicBezTo>
                  <a:cubicBezTo>
                    <a:pt x="1073198" y="736371"/>
                    <a:pt x="1079784" y="734674"/>
                    <a:pt x="1085609" y="732286"/>
                  </a:cubicBezTo>
                  <a:cubicBezTo>
                    <a:pt x="1088522" y="731083"/>
                    <a:pt x="1091435" y="729874"/>
                    <a:pt x="1094348" y="728613"/>
                  </a:cubicBezTo>
                  <a:lnTo>
                    <a:pt x="1094601" y="729956"/>
                  </a:lnTo>
                  <a:lnTo>
                    <a:pt x="1094918" y="731286"/>
                  </a:lnTo>
                  <a:cubicBezTo>
                    <a:pt x="1095867" y="736105"/>
                    <a:pt x="1098147" y="740962"/>
                    <a:pt x="1100364" y="745192"/>
                  </a:cubicBezTo>
                  <a:lnTo>
                    <a:pt x="1100491" y="745629"/>
                  </a:lnTo>
                  <a:cubicBezTo>
                    <a:pt x="1102707" y="750011"/>
                    <a:pt x="1106062" y="753899"/>
                    <a:pt x="1109419" y="757546"/>
                  </a:cubicBezTo>
                  <a:lnTo>
                    <a:pt x="1110749" y="759123"/>
                  </a:lnTo>
                  <a:cubicBezTo>
                    <a:pt x="1112585" y="761244"/>
                    <a:pt x="1114675" y="763214"/>
                    <a:pt x="1116765" y="765126"/>
                  </a:cubicBezTo>
                  <a:lnTo>
                    <a:pt x="1117208" y="765398"/>
                  </a:lnTo>
                  <a:cubicBezTo>
                    <a:pt x="1119741" y="767887"/>
                    <a:pt x="1122907" y="770357"/>
                    <a:pt x="1126770" y="773035"/>
                  </a:cubicBezTo>
                  <a:cubicBezTo>
                    <a:pt x="1126010" y="773745"/>
                    <a:pt x="1125187" y="774511"/>
                    <a:pt x="1124427" y="775277"/>
                  </a:cubicBezTo>
                  <a:cubicBezTo>
                    <a:pt x="1119171" y="780799"/>
                    <a:pt x="1115118" y="787733"/>
                    <a:pt x="1112332" y="793236"/>
                  </a:cubicBezTo>
                  <a:cubicBezTo>
                    <a:pt x="1109166" y="799378"/>
                    <a:pt x="1106316" y="805939"/>
                    <a:pt x="1103657" y="813227"/>
                  </a:cubicBezTo>
                  <a:cubicBezTo>
                    <a:pt x="1102263" y="817090"/>
                    <a:pt x="1102074" y="821346"/>
                    <a:pt x="1101757" y="825436"/>
                  </a:cubicBezTo>
                  <a:cubicBezTo>
                    <a:pt x="1101693" y="826494"/>
                    <a:pt x="1101630" y="827551"/>
                    <a:pt x="1101440" y="828609"/>
                  </a:cubicBezTo>
                  <a:cubicBezTo>
                    <a:pt x="1100934" y="834751"/>
                    <a:pt x="1102517" y="841248"/>
                    <a:pt x="1103720" y="846549"/>
                  </a:cubicBezTo>
                  <a:cubicBezTo>
                    <a:pt x="1104670" y="849658"/>
                    <a:pt x="1106000" y="852691"/>
                    <a:pt x="1107583" y="855598"/>
                  </a:cubicBezTo>
                  <a:cubicBezTo>
                    <a:pt x="1108406" y="857136"/>
                    <a:pt x="1109292" y="858815"/>
                    <a:pt x="1110432" y="860461"/>
                  </a:cubicBezTo>
                  <a:cubicBezTo>
                    <a:pt x="1112648" y="863424"/>
                    <a:pt x="1115055" y="866186"/>
                    <a:pt x="1117334" y="868807"/>
                  </a:cubicBezTo>
                  <a:cubicBezTo>
                    <a:pt x="1118031" y="869573"/>
                    <a:pt x="1118854" y="870422"/>
                    <a:pt x="1119741" y="871270"/>
                  </a:cubicBezTo>
                  <a:cubicBezTo>
                    <a:pt x="1118031" y="873037"/>
                    <a:pt x="1116448" y="874867"/>
                    <a:pt x="1114675" y="876773"/>
                  </a:cubicBezTo>
                  <a:cubicBezTo>
                    <a:pt x="1113029" y="878603"/>
                    <a:pt x="1111319" y="880427"/>
                    <a:pt x="1109672" y="882276"/>
                  </a:cubicBezTo>
                  <a:cubicBezTo>
                    <a:pt x="1106316" y="884328"/>
                    <a:pt x="1103150" y="886158"/>
                    <a:pt x="1099984" y="887861"/>
                  </a:cubicBezTo>
                  <a:cubicBezTo>
                    <a:pt x="1093778" y="891243"/>
                    <a:pt x="1088142" y="894358"/>
                    <a:pt x="1082886" y="898031"/>
                  </a:cubicBezTo>
                  <a:cubicBezTo>
                    <a:pt x="1072817" y="904946"/>
                    <a:pt x="1064459" y="914059"/>
                    <a:pt x="1058759" y="924298"/>
                  </a:cubicBezTo>
                  <a:cubicBezTo>
                    <a:pt x="1055657" y="929814"/>
                    <a:pt x="1053504" y="935089"/>
                    <a:pt x="1052427" y="940053"/>
                  </a:cubicBezTo>
                  <a:cubicBezTo>
                    <a:pt x="1051730" y="943789"/>
                    <a:pt x="1051414" y="948228"/>
                    <a:pt x="1051730" y="953668"/>
                  </a:cubicBezTo>
                  <a:cubicBezTo>
                    <a:pt x="1051794" y="955435"/>
                    <a:pt x="1051984" y="957214"/>
                    <a:pt x="1052300" y="958981"/>
                  </a:cubicBezTo>
                  <a:lnTo>
                    <a:pt x="1052364" y="959253"/>
                  </a:lnTo>
                  <a:lnTo>
                    <a:pt x="1052681" y="961292"/>
                  </a:lnTo>
                  <a:cubicBezTo>
                    <a:pt x="1053250" y="964896"/>
                    <a:pt x="1053820" y="968309"/>
                    <a:pt x="1054897" y="971690"/>
                  </a:cubicBezTo>
                  <a:cubicBezTo>
                    <a:pt x="1055910" y="974786"/>
                    <a:pt x="1057430" y="977814"/>
                    <a:pt x="1058950" y="980720"/>
                  </a:cubicBezTo>
                  <a:cubicBezTo>
                    <a:pt x="1059330" y="981575"/>
                    <a:pt x="1059709" y="982423"/>
                    <a:pt x="1060152" y="983335"/>
                  </a:cubicBezTo>
                  <a:cubicBezTo>
                    <a:pt x="1061229" y="985305"/>
                    <a:pt x="1062052" y="987071"/>
                    <a:pt x="1063129" y="988775"/>
                  </a:cubicBezTo>
                  <a:cubicBezTo>
                    <a:pt x="1063382" y="996038"/>
                    <a:pt x="1065028" y="1003390"/>
                    <a:pt x="1067942" y="1010451"/>
                  </a:cubicBezTo>
                  <a:cubicBezTo>
                    <a:pt x="1060469" y="1014687"/>
                    <a:pt x="1054897" y="1018290"/>
                    <a:pt x="1049957" y="1022122"/>
                  </a:cubicBezTo>
                  <a:cubicBezTo>
                    <a:pt x="1038179" y="1031209"/>
                    <a:pt x="1026337" y="1041961"/>
                    <a:pt x="1013546" y="1054993"/>
                  </a:cubicBezTo>
                  <a:cubicBezTo>
                    <a:pt x="1008544" y="1060167"/>
                    <a:pt x="1003921" y="1065695"/>
                    <a:pt x="999361" y="1071818"/>
                  </a:cubicBezTo>
                  <a:cubicBezTo>
                    <a:pt x="997462" y="1074491"/>
                    <a:pt x="995435" y="1077195"/>
                    <a:pt x="993472" y="1079873"/>
                  </a:cubicBezTo>
                  <a:cubicBezTo>
                    <a:pt x="989799" y="1084749"/>
                    <a:pt x="986063" y="1089752"/>
                    <a:pt x="982517" y="1094837"/>
                  </a:cubicBezTo>
                  <a:cubicBezTo>
                    <a:pt x="973145" y="1108477"/>
                    <a:pt x="966306" y="1123447"/>
                    <a:pt x="961303" y="1134946"/>
                  </a:cubicBezTo>
                  <a:cubicBezTo>
                    <a:pt x="957504" y="1143787"/>
                    <a:pt x="954021" y="1152386"/>
                    <a:pt x="952691" y="1161163"/>
                  </a:cubicBezTo>
                  <a:cubicBezTo>
                    <a:pt x="951805" y="1166444"/>
                    <a:pt x="951235" y="1172169"/>
                    <a:pt x="950855" y="1178735"/>
                  </a:cubicBezTo>
                  <a:cubicBezTo>
                    <a:pt x="950475" y="1184523"/>
                    <a:pt x="951805" y="1190957"/>
                    <a:pt x="952818" y="1195966"/>
                  </a:cubicBezTo>
                  <a:cubicBezTo>
                    <a:pt x="953324" y="1197954"/>
                    <a:pt x="953831" y="1199715"/>
                    <a:pt x="954464" y="1201399"/>
                  </a:cubicBezTo>
                  <a:cubicBezTo>
                    <a:pt x="956934" y="1208478"/>
                    <a:pt x="960607" y="1214254"/>
                    <a:pt x="966623" y="1220688"/>
                  </a:cubicBezTo>
                  <a:cubicBezTo>
                    <a:pt x="970232" y="1224481"/>
                    <a:pt x="974918" y="1228040"/>
                    <a:pt x="981377" y="1231769"/>
                  </a:cubicBezTo>
                  <a:cubicBezTo>
                    <a:pt x="983024" y="1232707"/>
                    <a:pt x="984797" y="1233536"/>
                    <a:pt x="986823" y="1234448"/>
                  </a:cubicBezTo>
                  <a:cubicBezTo>
                    <a:pt x="986127" y="1235594"/>
                    <a:pt x="985557" y="1236708"/>
                    <a:pt x="985113" y="1237773"/>
                  </a:cubicBezTo>
                  <a:lnTo>
                    <a:pt x="984417" y="1239324"/>
                  </a:lnTo>
                  <a:cubicBezTo>
                    <a:pt x="983214" y="1242294"/>
                    <a:pt x="982137" y="1244909"/>
                    <a:pt x="981567" y="1248031"/>
                  </a:cubicBezTo>
                  <a:cubicBezTo>
                    <a:pt x="980997" y="1251704"/>
                    <a:pt x="980617" y="1255934"/>
                    <a:pt x="980681" y="1259322"/>
                  </a:cubicBezTo>
                  <a:cubicBezTo>
                    <a:pt x="980744" y="1263558"/>
                    <a:pt x="981758" y="1267871"/>
                    <a:pt x="982770" y="1272031"/>
                  </a:cubicBezTo>
                  <a:lnTo>
                    <a:pt x="983024" y="1272873"/>
                  </a:lnTo>
                  <a:cubicBezTo>
                    <a:pt x="983467" y="1274849"/>
                    <a:pt x="984163" y="1276761"/>
                    <a:pt x="984670" y="1278167"/>
                  </a:cubicBezTo>
                  <a:cubicBezTo>
                    <a:pt x="986380" y="1282638"/>
                    <a:pt x="988660" y="1288280"/>
                    <a:pt x="992079" y="1293080"/>
                  </a:cubicBezTo>
                  <a:cubicBezTo>
                    <a:pt x="995245" y="1297519"/>
                    <a:pt x="999108" y="1301901"/>
                    <a:pt x="1004047" y="1306365"/>
                  </a:cubicBezTo>
                  <a:cubicBezTo>
                    <a:pt x="1008227" y="1310083"/>
                    <a:pt x="1012976" y="1313483"/>
                    <a:pt x="1017282" y="1316434"/>
                  </a:cubicBezTo>
                  <a:cubicBezTo>
                    <a:pt x="1022665" y="1320252"/>
                    <a:pt x="1028490" y="1322538"/>
                    <a:pt x="1034886" y="1324837"/>
                  </a:cubicBezTo>
                  <a:cubicBezTo>
                    <a:pt x="1042612" y="1327687"/>
                    <a:pt x="1049071" y="1329656"/>
                    <a:pt x="1055150" y="1330923"/>
                  </a:cubicBezTo>
                  <a:cubicBezTo>
                    <a:pt x="1058569" y="1331689"/>
                    <a:pt x="1061989" y="1332126"/>
                    <a:pt x="1065472" y="1332474"/>
                  </a:cubicBezTo>
                  <a:cubicBezTo>
                    <a:pt x="1066485" y="1332619"/>
                    <a:pt x="1067498" y="1332765"/>
                    <a:pt x="1068512" y="1332892"/>
                  </a:cubicBezTo>
                  <a:cubicBezTo>
                    <a:pt x="1076870" y="1333975"/>
                    <a:pt x="1084279" y="1334659"/>
                    <a:pt x="1091118" y="1335007"/>
                  </a:cubicBezTo>
                  <a:cubicBezTo>
                    <a:pt x="1097577" y="1335368"/>
                    <a:pt x="1104163" y="1335596"/>
                    <a:pt x="1110875" y="1335596"/>
                  </a:cubicBezTo>
                  <a:cubicBezTo>
                    <a:pt x="1114485" y="1335596"/>
                    <a:pt x="1118031" y="1335514"/>
                    <a:pt x="1121704" y="1335450"/>
                  </a:cubicBezTo>
                  <a:lnTo>
                    <a:pt x="1123414" y="1335368"/>
                  </a:lnTo>
                  <a:cubicBezTo>
                    <a:pt x="1127340" y="1335304"/>
                    <a:pt x="1131519" y="1335178"/>
                    <a:pt x="1135508" y="1334741"/>
                  </a:cubicBezTo>
                  <a:cubicBezTo>
                    <a:pt x="1141968" y="1334095"/>
                    <a:pt x="1148617" y="1332892"/>
                    <a:pt x="1155899" y="1331068"/>
                  </a:cubicBezTo>
                  <a:cubicBezTo>
                    <a:pt x="1165778" y="1328599"/>
                    <a:pt x="1174959" y="1323925"/>
                    <a:pt x="1184015" y="1319398"/>
                  </a:cubicBezTo>
                  <a:cubicBezTo>
                    <a:pt x="1185662" y="1318657"/>
                    <a:pt x="1187245" y="1317802"/>
                    <a:pt x="1188955" y="1316953"/>
                  </a:cubicBezTo>
                  <a:cubicBezTo>
                    <a:pt x="1192057" y="1315516"/>
                    <a:pt x="1195857" y="1313692"/>
                    <a:pt x="1199529" y="1311786"/>
                  </a:cubicBezTo>
                  <a:cubicBezTo>
                    <a:pt x="1205988" y="1308398"/>
                    <a:pt x="1211245" y="1303516"/>
                    <a:pt x="1216058" y="1298811"/>
                  </a:cubicBezTo>
                  <a:cubicBezTo>
                    <a:pt x="1220807" y="1294283"/>
                    <a:pt x="1225176" y="1289116"/>
                    <a:pt x="1229102" y="1283550"/>
                  </a:cubicBezTo>
                  <a:cubicBezTo>
                    <a:pt x="1234738" y="1287640"/>
                    <a:pt x="1240501" y="1291022"/>
                    <a:pt x="1246770" y="1294631"/>
                  </a:cubicBezTo>
                  <a:lnTo>
                    <a:pt x="1249365" y="1296189"/>
                  </a:lnTo>
                  <a:cubicBezTo>
                    <a:pt x="1252279" y="1297873"/>
                    <a:pt x="1255635" y="1299849"/>
                    <a:pt x="1259181" y="1301604"/>
                  </a:cubicBezTo>
                  <a:cubicBezTo>
                    <a:pt x="1265767" y="1304991"/>
                    <a:pt x="1273619" y="1306923"/>
                    <a:pt x="1279065" y="1308043"/>
                  </a:cubicBezTo>
                  <a:cubicBezTo>
                    <a:pt x="1287740" y="1309950"/>
                    <a:pt x="1296859" y="1310805"/>
                    <a:pt x="1305534" y="1311571"/>
                  </a:cubicBezTo>
                  <a:lnTo>
                    <a:pt x="1307244" y="1311716"/>
                  </a:lnTo>
                  <a:cubicBezTo>
                    <a:pt x="1315286" y="1312482"/>
                    <a:pt x="1323771" y="1312843"/>
                    <a:pt x="1333967" y="1312843"/>
                  </a:cubicBezTo>
                  <a:cubicBezTo>
                    <a:pt x="1338653" y="1312843"/>
                    <a:pt x="1343655" y="1312774"/>
                    <a:pt x="1350051" y="1312628"/>
                  </a:cubicBezTo>
                  <a:lnTo>
                    <a:pt x="1351698" y="1312552"/>
                  </a:lnTo>
                  <a:cubicBezTo>
                    <a:pt x="1355117" y="1312482"/>
                    <a:pt x="1358600" y="1312426"/>
                    <a:pt x="1362083" y="1312008"/>
                  </a:cubicBezTo>
                  <a:cubicBezTo>
                    <a:pt x="1367656" y="1311450"/>
                    <a:pt x="1373165" y="1310513"/>
                    <a:pt x="1379687" y="1309398"/>
                  </a:cubicBezTo>
                  <a:cubicBezTo>
                    <a:pt x="1386653" y="1308189"/>
                    <a:pt x="1393428" y="1306131"/>
                    <a:pt x="1399444" y="1304308"/>
                  </a:cubicBezTo>
                  <a:cubicBezTo>
                    <a:pt x="1402041" y="1303516"/>
                    <a:pt x="1404573" y="1302813"/>
                    <a:pt x="1407170" y="1302129"/>
                  </a:cubicBezTo>
                  <a:cubicBezTo>
                    <a:pt x="1412046" y="1300761"/>
                    <a:pt x="1417238" y="1299431"/>
                    <a:pt x="1422114" y="1297310"/>
                  </a:cubicBezTo>
                  <a:cubicBezTo>
                    <a:pt x="1430220" y="1293846"/>
                    <a:pt x="1438262" y="1289958"/>
                    <a:pt x="1445924" y="1286165"/>
                  </a:cubicBezTo>
                  <a:lnTo>
                    <a:pt x="1447381" y="1285500"/>
                  </a:lnTo>
                  <a:cubicBezTo>
                    <a:pt x="1458210" y="1280516"/>
                    <a:pt x="1469861" y="1275083"/>
                    <a:pt x="1480816" y="1268643"/>
                  </a:cubicBezTo>
                  <a:cubicBezTo>
                    <a:pt x="1489618" y="1263413"/>
                    <a:pt x="1498673" y="1257061"/>
                    <a:pt x="1508995" y="1248588"/>
                  </a:cubicBezTo>
                  <a:lnTo>
                    <a:pt x="1508995" y="1248588"/>
                  </a:lnTo>
                  <a:lnTo>
                    <a:pt x="1508172" y="1249146"/>
                  </a:lnTo>
                  <a:cubicBezTo>
                    <a:pt x="1514568" y="1244067"/>
                    <a:pt x="1521471" y="1238330"/>
                    <a:pt x="1528056" y="1232421"/>
                  </a:cubicBezTo>
                  <a:cubicBezTo>
                    <a:pt x="1532552" y="1228306"/>
                    <a:pt x="1537238" y="1224215"/>
                    <a:pt x="1540911" y="1219503"/>
                  </a:cubicBezTo>
                  <a:cubicBezTo>
                    <a:pt x="1547180" y="1211778"/>
                    <a:pt x="1551929" y="1205369"/>
                    <a:pt x="1555855" y="1199164"/>
                  </a:cubicBezTo>
                  <a:cubicBezTo>
                    <a:pt x="1560098" y="1192369"/>
                    <a:pt x="1563518" y="1184396"/>
                    <a:pt x="1566431" y="1173992"/>
                  </a:cubicBezTo>
                  <a:cubicBezTo>
                    <a:pt x="1568457" y="1167166"/>
                    <a:pt x="1570040" y="1160023"/>
                    <a:pt x="1571243" y="1153969"/>
                  </a:cubicBezTo>
                  <a:cubicBezTo>
                    <a:pt x="1572890" y="1146465"/>
                    <a:pt x="1573396" y="1138708"/>
                    <a:pt x="1574029" y="1131274"/>
                  </a:cubicBezTo>
                  <a:cubicBezTo>
                    <a:pt x="1574156" y="1129304"/>
                    <a:pt x="1574410" y="1127386"/>
                    <a:pt x="1574536" y="1125441"/>
                  </a:cubicBezTo>
                  <a:cubicBezTo>
                    <a:pt x="1575296" y="1117659"/>
                    <a:pt x="1575739" y="1109832"/>
                    <a:pt x="1576119" y="1101834"/>
                  </a:cubicBezTo>
                  <a:cubicBezTo>
                    <a:pt x="1576436" y="1093222"/>
                    <a:pt x="1576626" y="1086155"/>
                    <a:pt x="1576309" y="1079658"/>
                  </a:cubicBezTo>
                  <a:cubicBezTo>
                    <a:pt x="1575993" y="1072465"/>
                    <a:pt x="1575233" y="1064840"/>
                    <a:pt x="1574093" y="1057057"/>
                  </a:cubicBezTo>
                  <a:cubicBezTo>
                    <a:pt x="1572890" y="1048091"/>
                    <a:pt x="1571496" y="1037997"/>
                    <a:pt x="1568077" y="1028885"/>
                  </a:cubicBezTo>
                  <a:cubicBezTo>
                    <a:pt x="1564657" y="1019912"/>
                    <a:pt x="1560731" y="1010508"/>
                    <a:pt x="1554589" y="1002478"/>
                  </a:cubicBezTo>
                  <a:cubicBezTo>
                    <a:pt x="1551043" y="997659"/>
                    <a:pt x="1546990" y="993075"/>
                    <a:pt x="1543000" y="988718"/>
                  </a:cubicBezTo>
                  <a:cubicBezTo>
                    <a:pt x="1541480" y="987015"/>
                    <a:pt x="1539771" y="985248"/>
                    <a:pt x="1538314" y="983481"/>
                  </a:cubicBezTo>
                  <a:cubicBezTo>
                    <a:pt x="1544077" y="980948"/>
                    <a:pt x="1550283" y="977339"/>
                    <a:pt x="1556805" y="972956"/>
                  </a:cubicBezTo>
                  <a:cubicBezTo>
                    <a:pt x="1564278" y="967935"/>
                    <a:pt x="1571180" y="961932"/>
                    <a:pt x="1578209" y="954814"/>
                  </a:cubicBezTo>
                  <a:cubicBezTo>
                    <a:pt x="1579096" y="953896"/>
                    <a:pt x="1580046" y="952902"/>
                    <a:pt x="1580932" y="951964"/>
                  </a:cubicBezTo>
                  <a:cubicBezTo>
                    <a:pt x="1584288" y="948589"/>
                    <a:pt x="1587708" y="945138"/>
                    <a:pt x="1590747" y="941440"/>
                  </a:cubicBezTo>
                  <a:cubicBezTo>
                    <a:pt x="1596383" y="934531"/>
                    <a:pt x="1600626" y="927616"/>
                    <a:pt x="1603792" y="920119"/>
                  </a:cubicBezTo>
                  <a:cubicBezTo>
                    <a:pt x="1605691" y="915534"/>
                    <a:pt x="1607845" y="909968"/>
                    <a:pt x="1609048" y="903889"/>
                  </a:cubicBezTo>
                  <a:cubicBezTo>
                    <a:pt x="1609744" y="900216"/>
                    <a:pt x="1610377" y="896391"/>
                    <a:pt x="1611011" y="892243"/>
                  </a:cubicBezTo>
                  <a:cubicBezTo>
                    <a:pt x="1612468" y="882422"/>
                    <a:pt x="1613291" y="872809"/>
                    <a:pt x="1613480" y="863570"/>
                  </a:cubicBezTo>
                  <a:cubicBezTo>
                    <a:pt x="1613734" y="856636"/>
                    <a:pt x="1613607" y="850867"/>
                    <a:pt x="1613037" y="845345"/>
                  </a:cubicBezTo>
                  <a:cubicBezTo>
                    <a:pt x="1612468" y="837937"/>
                    <a:pt x="1611011" y="829875"/>
                    <a:pt x="1608605" y="820054"/>
                  </a:cubicBezTo>
                  <a:cubicBezTo>
                    <a:pt x="1607591" y="815760"/>
                    <a:pt x="1605565" y="811587"/>
                    <a:pt x="1603539" y="807560"/>
                  </a:cubicBezTo>
                  <a:lnTo>
                    <a:pt x="1602589" y="805527"/>
                  </a:lnTo>
                  <a:cubicBezTo>
                    <a:pt x="1601449" y="802969"/>
                    <a:pt x="1600119" y="800436"/>
                    <a:pt x="1598536" y="797744"/>
                  </a:cubicBezTo>
                  <a:cubicBezTo>
                    <a:pt x="1594483" y="790975"/>
                    <a:pt x="1589924" y="784535"/>
                    <a:pt x="1583845" y="777481"/>
                  </a:cubicBezTo>
                  <a:cubicBezTo>
                    <a:pt x="1580109" y="772979"/>
                    <a:pt x="1575423" y="769362"/>
                    <a:pt x="1570167" y="765475"/>
                  </a:cubicBezTo>
                  <a:cubicBezTo>
                    <a:pt x="1562251" y="759541"/>
                    <a:pt x="1555792" y="755013"/>
                    <a:pt x="1549586" y="751138"/>
                  </a:cubicBezTo>
                  <a:cubicBezTo>
                    <a:pt x="1546104" y="749010"/>
                    <a:pt x="1542557" y="747041"/>
                    <a:pt x="1539771" y="745553"/>
                  </a:cubicBezTo>
                  <a:cubicBezTo>
                    <a:pt x="1541988" y="742520"/>
                    <a:pt x="1543634" y="739632"/>
                    <a:pt x="1545027" y="736871"/>
                  </a:cubicBezTo>
                  <a:cubicBezTo>
                    <a:pt x="1547307" y="732343"/>
                    <a:pt x="1548953" y="727632"/>
                    <a:pt x="1550663" y="722958"/>
                  </a:cubicBezTo>
                  <a:cubicBezTo>
                    <a:pt x="1551169" y="721698"/>
                    <a:pt x="1551613" y="720426"/>
                    <a:pt x="1552119" y="719140"/>
                  </a:cubicBezTo>
                  <a:lnTo>
                    <a:pt x="1552879" y="717107"/>
                  </a:lnTo>
                  <a:lnTo>
                    <a:pt x="1553639" y="715056"/>
                  </a:lnTo>
                  <a:cubicBezTo>
                    <a:pt x="1555539" y="709964"/>
                    <a:pt x="1558009" y="703322"/>
                    <a:pt x="1560035" y="696470"/>
                  </a:cubicBezTo>
                  <a:lnTo>
                    <a:pt x="1560352" y="695147"/>
                  </a:lnTo>
                  <a:cubicBezTo>
                    <a:pt x="1561175" y="692588"/>
                    <a:pt x="1561935" y="689916"/>
                    <a:pt x="1562505" y="687212"/>
                  </a:cubicBezTo>
                  <a:cubicBezTo>
                    <a:pt x="1563518" y="682361"/>
                    <a:pt x="1563898" y="677270"/>
                    <a:pt x="1564278" y="672324"/>
                  </a:cubicBezTo>
                  <a:cubicBezTo>
                    <a:pt x="1564278" y="671121"/>
                    <a:pt x="1564341" y="669937"/>
                    <a:pt x="1564467" y="668651"/>
                  </a:cubicBezTo>
                  <a:cubicBezTo>
                    <a:pt x="1565038" y="660749"/>
                    <a:pt x="1564848" y="653067"/>
                    <a:pt x="1563898" y="645924"/>
                  </a:cubicBezTo>
                  <a:cubicBezTo>
                    <a:pt x="1562695" y="638009"/>
                    <a:pt x="1561048" y="627757"/>
                    <a:pt x="1557882" y="618372"/>
                  </a:cubicBezTo>
                  <a:cubicBezTo>
                    <a:pt x="1554779" y="609114"/>
                    <a:pt x="1549776" y="601078"/>
                    <a:pt x="1544710" y="593796"/>
                  </a:cubicBezTo>
                  <a:cubicBezTo>
                    <a:pt x="1541544" y="589078"/>
                    <a:pt x="1538061" y="584905"/>
                    <a:pt x="1534578" y="581296"/>
                  </a:cubicBezTo>
                  <a:cubicBezTo>
                    <a:pt x="1533502" y="580175"/>
                    <a:pt x="1532235" y="579263"/>
                    <a:pt x="1530906" y="578326"/>
                  </a:cubicBezTo>
                  <a:lnTo>
                    <a:pt x="1530716" y="578180"/>
                  </a:lnTo>
                  <a:cubicBezTo>
                    <a:pt x="1527549" y="575793"/>
                    <a:pt x="1524130" y="573323"/>
                    <a:pt x="1520204" y="571202"/>
                  </a:cubicBezTo>
                  <a:cubicBezTo>
                    <a:pt x="1507856" y="564622"/>
                    <a:pt x="1495254" y="559480"/>
                    <a:pt x="1482969" y="555865"/>
                  </a:cubicBezTo>
                  <a:cubicBezTo>
                    <a:pt x="1485756" y="548950"/>
                    <a:pt x="1488732" y="540768"/>
                    <a:pt x="1490061" y="532010"/>
                  </a:cubicBezTo>
                  <a:cubicBezTo>
                    <a:pt x="1490758" y="528065"/>
                    <a:pt x="1491265" y="524012"/>
                    <a:pt x="1491708" y="520219"/>
                  </a:cubicBezTo>
                  <a:cubicBezTo>
                    <a:pt x="1492215" y="516331"/>
                    <a:pt x="1492721" y="512456"/>
                    <a:pt x="1493291" y="508637"/>
                  </a:cubicBezTo>
                  <a:cubicBezTo>
                    <a:pt x="1494051" y="503964"/>
                    <a:pt x="1495064" y="499316"/>
                    <a:pt x="1496014" y="494788"/>
                  </a:cubicBezTo>
                  <a:cubicBezTo>
                    <a:pt x="1496520" y="492604"/>
                    <a:pt x="1496964" y="490488"/>
                    <a:pt x="1497407" y="488291"/>
                  </a:cubicBezTo>
                  <a:lnTo>
                    <a:pt x="1497977" y="485315"/>
                  </a:lnTo>
                  <a:cubicBezTo>
                    <a:pt x="1499244" y="478761"/>
                    <a:pt x="1500700" y="472061"/>
                    <a:pt x="1502283" y="465412"/>
                  </a:cubicBezTo>
                  <a:cubicBezTo>
                    <a:pt x="1504689" y="455863"/>
                    <a:pt x="1505323" y="445794"/>
                    <a:pt x="1505703" y="436245"/>
                  </a:cubicBezTo>
                  <a:cubicBezTo>
                    <a:pt x="1506019" y="432572"/>
                    <a:pt x="1505892" y="429102"/>
                    <a:pt x="1505513" y="425860"/>
                  </a:cubicBezTo>
                  <a:cubicBezTo>
                    <a:pt x="1504753" y="419654"/>
                    <a:pt x="1503613" y="412391"/>
                    <a:pt x="1500700" y="405457"/>
                  </a:cubicBezTo>
                  <a:cubicBezTo>
                    <a:pt x="1496964" y="397066"/>
                    <a:pt x="1492468" y="389493"/>
                    <a:pt x="1486958" y="382369"/>
                  </a:cubicBezTo>
                  <a:cubicBezTo>
                    <a:pt x="1483919" y="378493"/>
                    <a:pt x="1480120" y="373965"/>
                    <a:pt x="1475307" y="370147"/>
                  </a:cubicBezTo>
                  <a:cubicBezTo>
                    <a:pt x="1470938" y="366759"/>
                    <a:pt x="1466378" y="363796"/>
                    <a:pt x="1461059" y="360819"/>
                  </a:cubicBezTo>
                  <a:cubicBezTo>
                    <a:pt x="1455486" y="357647"/>
                    <a:pt x="1449534" y="355177"/>
                    <a:pt x="1443645" y="352771"/>
                  </a:cubicBezTo>
                  <a:lnTo>
                    <a:pt x="1441492" y="351916"/>
                  </a:lnTo>
                  <a:lnTo>
                    <a:pt x="1437882" y="350441"/>
                  </a:lnTo>
                  <a:cubicBezTo>
                    <a:pt x="1431170" y="347623"/>
                    <a:pt x="1424267" y="344716"/>
                    <a:pt x="1417175" y="342531"/>
                  </a:cubicBezTo>
                  <a:cubicBezTo>
                    <a:pt x="1410019" y="340290"/>
                    <a:pt x="1402484" y="338504"/>
                    <a:pt x="1395201" y="336743"/>
                  </a:cubicBezTo>
                  <a:cubicBezTo>
                    <a:pt x="1387413" y="334907"/>
                    <a:pt x="1380320" y="333501"/>
                    <a:pt x="1373545" y="332298"/>
                  </a:cubicBezTo>
                  <a:cubicBezTo>
                    <a:pt x="1366579" y="331089"/>
                    <a:pt x="1359486" y="330538"/>
                    <a:pt x="1352711" y="329955"/>
                  </a:cubicBezTo>
                  <a:cubicBezTo>
                    <a:pt x="1349924" y="329765"/>
                    <a:pt x="1347202" y="329537"/>
                    <a:pt x="1344542" y="329265"/>
                  </a:cubicBezTo>
                  <a:cubicBezTo>
                    <a:pt x="1336057" y="328416"/>
                    <a:pt x="1328648" y="328062"/>
                    <a:pt x="1321936" y="328062"/>
                  </a:cubicBezTo>
                  <a:lnTo>
                    <a:pt x="1321049" y="328062"/>
                  </a:lnTo>
                  <a:cubicBezTo>
                    <a:pt x="1314210" y="328062"/>
                    <a:pt x="1306738" y="328625"/>
                    <a:pt x="1297745" y="329829"/>
                  </a:cubicBezTo>
                  <a:cubicBezTo>
                    <a:pt x="1295973" y="329955"/>
                    <a:pt x="1294326" y="330246"/>
                    <a:pt x="1292616" y="330449"/>
                  </a:cubicBezTo>
                  <a:cubicBezTo>
                    <a:pt x="1293566" y="328974"/>
                    <a:pt x="1294516" y="327486"/>
                    <a:pt x="1295529" y="326010"/>
                  </a:cubicBezTo>
                  <a:cubicBezTo>
                    <a:pt x="1297935" y="322274"/>
                    <a:pt x="1300532" y="318513"/>
                    <a:pt x="1303065" y="314859"/>
                  </a:cubicBezTo>
                  <a:cubicBezTo>
                    <a:pt x="1304774" y="312516"/>
                    <a:pt x="1306357" y="310185"/>
                    <a:pt x="1308067" y="307868"/>
                  </a:cubicBezTo>
                  <a:cubicBezTo>
                    <a:pt x="1312627" y="301073"/>
                    <a:pt x="1315919" y="293867"/>
                    <a:pt x="1318896" y="286894"/>
                  </a:cubicBezTo>
                  <a:lnTo>
                    <a:pt x="1318896" y="286894"/>
                  </a:lnTo>
                  <a:cubicBezTo>
                    <a:pt x="1318896" y="286894"/>
                    <a:pt x="1318896" y="286894"/>
                    <a:pt x="1318896" y="286894"/>
                  </a:cubicBezTo>
                  <a:lnTo>
                    <a:pt x="1318896" y="286894"/>
                  </a:lnTo>
                  <a:lnTo>
                    <a:pt x="1319719" y="284489"/>
                  </a:lnTo>
                  <a:lnTo>
                    <a:pt x="1320352" y="283222"/>
                  </a:lnTo>
                  <a:cubicBezTo>
                    <a:pt x="1321809" y="279606"/>
                    <a:pt x="1323329" y="276016"/>
                    <a:pt x="1324848" y="272488"/>
                  </a:cubicBezTo>
                  <a:cubicBezTo>
                    <a:pt x="1327255" y="267176"/>
                    <a:pt x="1329534" y="261736"/>
                    <a:pt x="1331624" y="256233"/>
                  </a:cubicBezTo>
                  <a:cubicBezTo>
                    <a:pt x="1332891" y="252636"/>
                    <a:pt x="1333460" y="248761"/>
                    <a:pt x="1333904" y="245145"/>
                  </a:cubicBezTo>
                  <a:cubicBezTo>
                    <a:pt x="1334664" y="238648"/>
                    <a:pt x="1335107" y="232569"/>
                    <a:pt x="1335170" y="226566"/>
                  </a:cubicBezTo>
                  <a:cubicBezTo>
                    <a:pt x="1335297" y="216123"/>
                    <a:pt x="1334410" y="206099"/>
                    <a:pt x="1332447" y="196835"/>
                  </a:cubicBezTo>
                  <a:cubicBezTo>
                    <a:pt x="1334157" y="188596"/>
                    <a:pt x="1335740" y="178756"/>
                    <a:pt x="1335613" y="169162"/>
                  </a:cubicBezTo>
                  <a:cubicBezTo>
                    <a:pt x="1335424" y="161962"/>
                    <a:pt x="1334600" y="154338"/>
                    <a:pt x="1333714" y="148550"/>
                  </a:cubicBezTo>
                  <a:cubicBezTo>
                    <a:pt x="1332827" y="142471"/>
                    <a:pt x="1331941" y="136468"/>
                    <a:pt x="1330357" y="130680"/>
                  </a:cubicBezTo>
                  <a:cubicBezTo>
                    <a:pt x="1329155" y="126209"/>
                    <a:pt x="1327064" y="121852"/>
                    <a:pt x="1324975" y="117679"/>
                  </a:cubicBezTo>
                  <a:cubicBezTo>
                    <a:pt x="1324595" y="116704"/>
                    <a:pt x="1324025" y="115621"/>
                    <a:pt x="1323519" y="114653"/>
                  </a:cubicBezTo>
                  <a:cubicBezTo>
                    <a:pt x="1320795" y="108706"/>
                    <a:pt x="1316869" y="103007"/>
                    <a:pt x="1313450" y="98119"/>
                  </a:cubicBezTo>
                  <a:cubicBezTo>
                    <a:pt x="1310664" y="94243"/>
                    <a:pt x="1307371" y="89772"/>
                    <a:pt x="1303254" y="86043"/>
                  </a:cubicBezTo>
                  <a:cubicBezTo>
                    <a:pt x="1299265" y="82306"/>
                    <a:pt x="1293883" y="79127"/>
                    <a:pt x="1289703" y="76721"/>
                  </a:cubicBezTo>
                  <a:cubicBezTo>
                    <a:pt x="1287677" y="75518"/>
                    <a:pt x="1285588" y="74334"/>
                    <a:pt x="1283561" y="73049"/>
                  </a:cubicBezTo>
                  <a:cubicBezTo>
                    <a:pt x="1279698" y="70807"/>
                    <a:pt x="1275772" y="68394"/>
                    <a:pt x="1271592" y="66406"/>
                  </a:cubicBezTo>
                  <a:cubicBezTo>
                    <a:pt x="1263170" y="62461"/>
                    <a:pt x="1253672" y="59016"/>
                    <a:pt x="1243540" y="56312"/>
                  </a:cubicBezTo>
                  <a:cubicBezTo>
                    <a:pt x="1240437" y="55545"/>
                    <a:pt x="1237651" y="54963"/>
                    <a:pt x="1234991" y="54615"/>
                  </a:cubicBezTo>
                  <a:lnTo>
                    <a:pt x="1233218" y="54488"/>
                  </a:lnTo>
                  <a:cubicBezTo>
                    <a:pt x="1229292" y="53982"/>
                    <a:pt x="1225176" y="53551"/>
                    <a:pt x="1220996" y="53551"/>
                  </a:cubicBezTo>
                  <a:cubicBezTo>
                    <a:pt x="1219920" y="53551"/>
                    <a:pt x="1218653" y="53551"/>
                    <a:pt x="1217514" y="53633"/>
                  </a:cubicBezTo>
                  <a:cubicBezTo>
                    <a:pt x="1208522" y="54342"/>
                    <a:pt x="1198643" y="56103"/>
                    <a:pt x="1187245" y="59073"/>
                  </a:cubicBezTo>
                  <a:cubicBezTo>
                    <a:pt x="1179709" y="61042"/>
                    <a:pt x="1172110" y="63873"/>
                    <a:pt x="1164954" y="66627"/>
                  </a:cubicBezTo>
                  <a:cubicBezTo>
                    <a:pt x="1151023" y="68603"/>
                    <a:pt x="1136839" y="72485"/>
                    <a:pt x="1121577" y="78488"/>
                  </a:cubicBezTo>
                  <a:cubicBezTo>
                    <a:pt x="1105113" y="84922"/>
                    <a:pt x="1090929" y="91621"/>
                    <a:pt x="1078137" y="99100"/>
                  </a:cubicBezTo>
                  <a:cubicBezTo>
                    <a:pt x="1071045" y="103210"/>
                    <a:pt x="1063826" y="108156"/>
                    <a:pt x="1056164" y="114292"/>
                  </a:cubicBezTo>
                  <a:cubicBezTo>
                    <a:pt x="1057240" y="98188"/>
                    <a:pt x="1056543" y="83155"/>
                    <a:pt x="1053947" y="69604"/>
                  </a:cubicBezTo>
                  <a:cubicBezTo>
                    <a:pt x="1053314" y="66336"/>
                    <a:pt x="1052237" y="63373"/>
                    <a:pt x="1051288" y="60897"/>
                  </a:cubicBezTo>
                  <a:cubicBezTo>
                    <a:pt x="1049388" y="55964"/>
                    <a:pt x="1046728" y="50727"/>
                    <a:pt x="1043752" y="45369"/>
                  </a:cubicBezTo>
                  <a:cubicBezTo>
                    <a:pt x="1039635" y="38081"/>
                    <a:pt x="1034633" y="31527"/>
                    <a:pt x="1028744" y="25796"/>
                  </a:cubicBezTo>
                  <a:cubicBezTo>
                    <a:pt x="1026907" y="24036"/>
                    <a:pt x="1024881" y="22345"/>
                    <a:pt x="1023044" y="20996"/>
                  </a:cubicBezTo>
                  <a:cubicBezTo>
                    <a:pt x="1019245" y="17969"/>
                    <a:pt x="1015003" y="14771"/>
                    <a:pt x="1010570" y="12320"/>
                  </a:cubicBezTo>
                  <a:cubicBezTo>
                    <a:pt x="1002401" y="7799"/>
                    <a:pt x="993155" y="4968"/>
                    <a:pt x="985303" y="2771"/>
                  </a:cubicBezTo>
                  <a:cubicBezTo>
                    <a:pt x="982010" y="1942"/>
                    <a:pt x="978528" y="1441"/>
                    <a:pt x="975172" y="1030"/>
                  </a:cubicBezTo>
                  <a:cubicBezTo>
                    <a:pt x="974158" y="884"/>
                    <a:pt x="973145" y="739"/>
                    <a:pt x="972196" y="593"/>
                  </a:cubicBezTo>
                  <a:cubicBezTo>
                    <a:pt x="966686" y="-180"/>
                    <a:pt x="962190" y="-547"/>
                    <a:pt x="958074" y="-547"/>
                  </a:cubicBezTo>
                  <a:close/>
                </a:path>
              </a:pathLst>
            </a:custGeom>
            <a:solidFill>
              <a:srgbClr val="7A5F5C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1" name="Freeform: Shape 18">
              <a:extLst>
                <a:ext uri="{FF2B5EF4-FFF2-40B4-BE49-F238E27FC236}">
                  <a16:creationId xmlns:a16="http://schemas.microsoft.com/office/drawing/2014/main" id="{2C27D9FC-D713-4F7F-98C8-708F788424C6}"/>
                </a:ext>
              </a:extLst>
            </p:cNvPr>
            <p:cNvSpPr/>
            <p:nvPr/>
          </p:nvSpPr>
          <p:spPr>
            <a:xfrm>
              <a:off x="8400976" y="3789508"/>
              <a:ext cx="50683" cy="88660"/>
            </a:xfrm>
            <a:custGeom>
              <a:avLst/>
              <a:gdLst>
                <a:gd name="connsiteX0" fmla="*/ 28032 w 50683"/>
                <a:gd name="connsiteY0" fmla="*/ -547 h 88660"/>
                <a:gd name="connsiteX1" fmla="*/ 16824 w 50683"/>
                <a:gd name="connsiteY1" fmla="*/ 3227 h 88660"/>
                <a:gd name="connsiteX2" fmla="*/ 10808 w 50683"/>
                <a:gd name="connsiteY2" fmla="*/ 9718 h 88660"/>
                <a:gd name="connsiteX3" fmla="*/ 7199 w 50683"/>
                <a:gd name="connsiteY3" fmla="*/ 16202 h 88660"/>
                <a:gd name="connsiteX4" fmla="*/ 5489 w 50683"/>
                <a:gd name="connsiteY4" fmla="*/ 21160 h 88660"/>
                <a:gd name="connsiteX5" fmla="*/ 2956 w 50683"/>
                <a:gd name="connsiteY5" fmla="*/ 30387 h 88660"/>
                <a:gd name="connsiteX6" fmla="*/ 866 w 50683"/>
                <a:gd name="connsiteY6" fmla="*/ 38879 h 88660"/>
                <a:gd name="connsiteX7" fmla="*/ -1097 w 50683"/>
                <a:gd name="connsiteY7" fmla="*/ 52994 h 88660"/>
                <a:gd name="connsiteX8" fmla="*/ 233 w 50683"/>
                <a:gd name="connsiteY8" fmla="*/ 66134 h 88660"/>
                <a:gd name="connsiteX9" fmla="*/ 1753 w 50683"/>
                <a:gd name="connsiteY9" fmla="*/ 71250 h 88660"/>
                <a:gd name="connsiteX10" fmla="*/ 4349 w 50683"/>
                <a:gd name="connsiteY10" fmla="*/ 76747 h 88660"/>
                <a:gd name="connsiteX11" fmla="*/ 7895 w 50683"/>
                <a:gd name="connsiteY11" fmla="*/ 81262 h 88660"/>
                <a:gd name="connsiteX12" fmla="*/ 9035 w 50683"/>
                <a:gd name="connsiteY12" fmla="*/ 82186 h 88660"/>
                <a:gd name="connsiteX13" fmla="*/ 13468 w 50683"/>
                <a:gd name="connsiteY13" fmla="*/ 85460 h 88660"/>
                <a:gd name="connsiteX14" fmla="*/ 22840 w 50683"/>
                <a:gd name="connsiteY14" fmla="*/ 88114 h 88660"/>
                <a:gd name="connsiteX15" fmla="*/ 23790 w 50683"/>
                <a:gd name="connsiteY15" fmla="*/ 88069 h 88660"/>
                <a:gd name="connsiteX16" fmla="*/ 32718 w 50683"/>
                <a:gd name="connsiteY16" fmla="*/ 85390 h 88660"/>
                <a:gd name="connsiteX17" fmla="*/ 37974 w 50683"/>
                <a:gd name="connsiteY17" fmla="*/ 80951 h 88660"/>
                <a:gd name="connsiteX18" fmla="*/ 41900 w 50683"/>
                <a:gd name="connsiteY18" fmla="*/ 75062 h 88660"/>
                <a:gd name="connsiteX19" fmla="*/ 45573 w 50683"/>
                <a:gd name="connsiteY19" fmla="*/ 65614 h 88660"/>
                <a:gd name="connsiteX20" fmla="*/ 48043 w 50683"/>
                <a:gd name="connsiteY20" fmla="*/ 51632 h 88660"/>
                <a:gd name="connsiteX21" fmla="*/ 49056 w 50683"/>
                <a:gd name="connsiteY21" fmla="*/ 41323 h 88660"/>
                <a:gd name="connsiteX22" fmla="*/ 48360 w 50683"/>
                <a:gd name="connsiteY22" fmla="*/ 19863 h 88660"/>
                <a:gd name="connsiteX23" fmla="*/ 37721 w 50683"/>
                <a:gd name="connsiteY23" fmla="*/ 2151 h 88660"/>
                <a:gd name="connsiteX24" fmla="*/ 28032 w 50683"/>
                <a:gd name="connsiteY24" fmla="*/ -547 h 88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683" h="88660">
                  <a:moveTo>
                    <a:pt x="28032" y="-547"/>
                  </a:moveTo>
                  <a:cubicBezTo>
                    <a:pt x="24169" y="-547"/>
                    <a:pt x="20180" y="688"/>
                    <a:pt x="16824" y="3227"/>
                  </a:cubicBezTo>
                  <a:cubicBezTo>
                    <a:pt x="14418" y="5051"/>
                    <a:pt x="12518" y="7179"/>
                    <a:pt x="10808" y="9718"/>
                  </a:cubicBezTo>
                  <a:cubicBezTo>
                    <a:pt x="9288" y="12010"/>
                    <a:pt x="8212" y="13669"/>
                    <a:pt x="7199" y="16202"/>
                  </a:cubicBezTo>
                  <a:cubicBezTo>
                    <a:pt x="6502" y="17887"/>
                    <a:pt x="5995" y="19483"/>
                    <a:pt x="5489" y="21160"/>
                  </a:cubicBezTo>
                  <a:cubicBezTo>
                    <a:pt x="4539" y="24200"/>
                    <a:pt x="3652" y="27271"/>
                    <a:pt x="2956" y="30387"/>
                  </a:cubicBezTo>
                  <a:cubicBezTo>
                    <a:pt x="2386" y="33218"/>
                    <a:pt x="1563" y="36048"/>
                    <a:pt x="866" y="38879"/>
                  </a:cubicBezTo>
                  <a:cubicBezTo>
                    <a:pt x="-210" y="43546"/>
                    <a:pt x="-717" y="48194"/>
                    <a:pt x="-1097" y="52994"/>
                  </a:cubicBezTo>
                  <a:cubicBezTo>
                    <a:pt x="-1413" y="57199"/>
                    <a:pt x="-653" y="62024"/>
                    <a:pt x="233" y="66134"/>
                  </a:cubicBezTo>
                  <a:cubicBezTo>
                    <a:pt x="550" y="67970"/>
                    <a:pt x="993" y="69566"/>
                    <a:pt x="1753" y="71250"/>
                  </a:cubicBezTo>
                  <a:cubicBezTo>
                    <a:pt x="2386" y="73226"/>
                    <a:pt x="3146" y="75062"/>
                    <a:pt x="4349" y="76747"/>
                  </a:cubicBezTo>
                  <a:cubicBezTo>
                    <a:pt x="5426" y="78368"/>
                    <a:pt x="6692" y="79805"/>
                    <a:pt x="7895" y="81262"/>
                  </a:cubicBezTo>
                  <a:cubicBezTo>
                    <a:pt x="8275" y="81648"/>
                    <a:pt x="8655" y="81870"/>
                    <a:pt x="9035" y="82186"/>
                  </a:cubicBezTo>
                  <a:cubicBezTo>
                    <a:pt x="10302" y="83484"/>
                    <a:pt x="11758" y="84542"/>
                    <a:pt x="13468" y="85460"/>
                  </a:cubicBezTo>
                  <a:cubicBezTo>
                    <a:pt x="15874" y="86834"/>
                    <a:pt x="19800" y="88114"/>
                    <a:pt x="22840" y="88114"/>
                  </a:cubicBezTo>
                  <a:cubicBezTo>
                    <a:pt x="23219" y="88114"/>
                    <a:pt x="23473" y="88088"/>
                    <a:pt x="23790" y="88069"/>
                  </a:cubicBezTo>
                  <a:cubicBezTo>
                    <a:pt x="27083" y="87822"/>
                    <a:pt x="29742" y="87303"/>
                    <a:pt x="32718" y="85390"/>
                  </a:cubicBezTo>
                  <a:cubicBezTo>
                    <a:pt x="34618" y="84156"/>
                    <a:pt x="36201" y="82560"/>
                    <a:pt x="37974" y="80951"/>
                  </a:cubicBezTo>
                  <a:cubicBezTo>
                    <a:pt x="39558" y="79355"/>
                    <a:pt x="40634" y="77063"/>
                    <a:pt x="41900" y="75062"/>
                  </a:cubicBezTo>
                  <a:cubicBezTo>
                    <a:pt x="43674" y="72244"/>
                    <a:pt x="44434" y="68743"/>
                    <a:pt x="45573" y="65614"/>
                  </a:cubicBezTo>
                  <a:cubicBezTo>
                    <a:pt x="46966" y="61175"/>
                    <a:pt x="47600" y="56363"/>
                    <a:pt x="48043" y="51632"/>
                  </a:cubicBezTo>
                  <a:cubicBezTo>
                    <a:pt x="48549" y="48194"/>
                    <a:pt x="48803" y="44762"/>
                    <a:pt x="49056" y="41323"/>
                  </a:cubicBezTo>
                  <a:cubicBezTo>
                    <a:pt x="49753" y="34142"/>
                    <a:pt x="49753" y="26885"/>
                    <a:pt x="48360" y="19863"/>
                  </a:cubicBezTo>
                  <a:cubicBezTo>
                    <a:pt x="46966" y="12922"/>
                    <a:pt x="43737" y="5652"/>
                    <a:pt x="37721" y="2151"/>
                  </a:cubicBezTo>
                  <a:cubicBezTo>
                    <a:pt x="34681" y="378"/>
                    <a:pt x="31388" y="-547"/>
                    <a:pt x="28032" y="-547"/>
                  </a:cubicBezTo>
                  <a:close/>
                </a:path>
              </a:pathLst>
            </a:custGeom>
            <a:solidFill>
              <a:srgbClr val="524A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2" name="Freeform: Shape 19">
              <a:extLst>
                <a:ext uri="{FF2B5EF4-FFF2-40B4-BE49-F238E27FC236}">
                  <a16:creationId xmlns:a16="http://schemas.microsoft.com/office/drawing/2014/main" id="{3E6CBD80-35B9-4090-92AB-4635D6F1EA60}"/>
                </a:ext>
              </a:extLst>
            </p:cNvPr>
            <p:cNvSpPr/>
            <p:nvPr/>
          </p:nvSpPr>
          <p:spPr>
            <a:xfrm>
              <a:off x="8761933" y="3833880"/>
              <a:ext cx="56986" cy="75989"/>
            </a:xfrm>
            <a:custGeom>
              <a:avLst/>
              <a:gdLst>
                <a:gd name="connsiteX0" fmla="*/ 43475 w 56986"/>
                <a:gd name="connsiteY0" fmla="*/ 24460 h 75989"/>
                <a:gd name="connsiteX1" fmla="*/ 42779 w 56986"/>
                <a:gd name="connsiteY1" fmla="*/ 25074 h 75989"/>
                <a:gd name="connsiteX2" fmla="*/ 43475 w 56986"/>
                <a:gd name="connsiteY2" fmla="*/ 24460 h 75989"/>
                <a:gd name="connsiteX3" fmla="*/ 33723 w 56986"/>
                <a:gd name="connsiteY3" fmla="*/ -547 h 75989"/>
                <a:gd name="connsiteX4" fmla="*/ 28910 w 56986"/>
                <a:gd name="connsiteY4" fmla="*/ 207 h 75989"/>
                <a:gd name="connsiteX5" fmla="*/ 19095 w 56986"/>
                <a:gd name="connsiteY5" fmla="*/ 4639 h 75989"/>
                <a:gd name="connsiteX6" fmla="*/ 6240 w 56986"/>
                <a:gd name="connsiteY6" fmla="*/ 21287 h 75989"/>
                <a:gd name="connsiteX7" fmla="*/ -1169 w 56986"/>
                <a:gd name="connsiteY7" fmla="*/ 45996 h 75989"/>
                <a:gd name="connsiteX8" fmla="*/ 161 w 56986"/>
                <a:gd name="connsiteY8" fmla="*/ 56438 h 75989"/>
                <a:gd name="connsiteX9" fmla="*/ 4784 w 56986"/>
                <a:gd name="connsiteY9" fmla="*/ 65798 h 75989"/>
                <a:gd name="connsiteX10" fmla="*/ 11243 w 56986"/>
                <a:gd name="connsiteY10" fmla="*/ 71598 h 75989"/>
                <a:gd name="connsiteX11" fmla="*/ 18525 w 56986"/>
                <a:gd name="connsiteY11" fmla="*/ 74632 h 75989"/>
                <a:gd name="connsiteX12" fmla="*/ 25047 w 56986"/>
                <a:gd name="connsiteY12" fmla="*/ 75442 h 75989"/>
                <a:gd name="connsiteX13" fmla="*/ 31507 w 56986"/>
                <a:gd name="connsiteY13" fmla="*/ 74688 h 75989"/>
                <a:gd name="connsiteX14" fmla="*/ 42208 w 56986"/>
                <a:gd name="connsiteY14" fmla="*/ 68768 h 75989"/>
                <a:gd name="connsiteX15" fmla="*/ 51010 w 56986"/>
                <a:gd name="connsiteY15" fmla="*/ 55983 h 75989"/>
                <a:gd name="connsiteX16" fmla="*/ 55760 w 56986"/>
                <a:gd name="connsiteY16" fmla="*/ 33540 h 75989"/>
                <a:gd name="connsiteX17" fmla="*/ 52974 w 56986"/>
                <a:gd name="connsiteY17" fmla="*/ 14163 h 75989"/>
                <a:gd name="connsiteX18" fmla="*/ 49934 w 56986"/>
                <a:gd name="connsiteY18" fmla="*/ 8160 h 75989"/>
                <a:gd name="connsiteX19" fmla="*/ 43475 w 56986"/>
                <a:gd name="connsiteY19" fmla="*/ 2283 h 75989"/>
                <a:gd name="connsiteX20" fmla="*/ 33723 w 56986"/>
                <a:gd name="connsiteY20" fmla="*/ -547 h 75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6986" h="75989">
                  <a:moveTo>
                    <a:pt x="43475" y="24460"/>
                  </a:moveTo>
                  <a:cubicBezTo>
                    <a:pt x="43348" y="24650"/>
                    <a:pt x="43031" y="24852"/>
                    <a:pt x="42779" y="25074"/>
                  </a:cubicBezTo>
                  <a:cubicBezTo>
                    <a:pt x="43031" y="24852"/>
                    <a:pt x="43285" y="24650"/>
                    <a:pt x="43475" y="24460"/>
                  </a:cubicBezTo>
                  <a:close/>
                  <a:moveTo>
                    <a:pt x="33723" y="-547"/>
                  </a:moveTo>
                  <a:cubicBezTo>
                    <a:pt x="32013" y="-547"/>
                    <a:pt x="30430" y="-275"/>
                    <a:pt x="28910" y="207"/>
                  </a:cubicBezTo>
                  <a:cubicBezTo>
                    <a:pt x="25174" y="422"/>
                    <a:pt x="21565" y="1828"/>
                    <a:pt x="19095" y="4639"/>
                  </a:cubicBezTo>
                  <a:cubicBezTo>
                    <a:pt x="14473" y="9901"/>
                    <a:pt x="9976" y="15493"/>
                    <a:pt x="6240" y="21287"/>
                  </a:cubicBezTo>
                  <a:cubicBezTo>
                    <a:pt x="1364" y="28696"/>
                    <a:pt x="-1232" y="37245"/>
                    <a:pt x="-1169" y="45996"/>
                  </a:cubicBezTo>
                  <a:cubicBezTo>
                    <a:pt x="-1169" y="49448"/>
                    <a:pt x="-789" y="53063"/>
                    <a:pt x="161" y="56438"/>
                  </a:cubicBezTo>
                  <a:cubicBezTo>
                    <a:pt x="985" y="59820"/>
                    <a:pt x="2504" y="63100"/>
                    <a:pt x="4784" y="65798"/>
                  </a:cubicBezTo>
                  <a:cubicBezTo>
                    <a:pt x="7000" y="68489"/>
                    <a:pt x="8203" y="69718"/>
                    <a:pt x="11243" y="71598"/>
                  </a:cubicBezTo>
                  <a:cubicBezTo>
                    <a:pt x="13523" y="73004"/>
                    <a:pt x="15993" y="73758"/>
                    <a:pt x="18525" y="74632"/>
                  </a:cubicBezTo>
                  <a:cubicBezTo>
                    <a:pt x="20235" y="75240"/>
                    <a:pt x="23401" y="75442"/>
                    <a:pt x="25047" y="75442"/>
                  </a:cubicBezTo>
                  <a:cubicBezTo>
                    <a:pt x="27138" y="75442"/>
                    <a:pt x="29543" y="75240"/>
                    <a:pt x="31507" y="74688"/>
                  </a:cubicBezTo>
                  <a:cubicBezTo>
                    <a:pt x="35560" y="73479"/>
                    <a:pt x="39105" y="71598"/>
                    <a:pt x="42208" y="68768"/>
                  </a:cubicBezTo>
                  <a:cubicBezTo>
                    <a:pt x="46198" y="65266"/>
                    <a:pt x="48857" y="60694"/>
                    <a:pt x="51010" y="55983"/>
                  </a:cubicBezTo>
                  <a:cubicBezTo>
                    <a:pt x="54303" y="49029"/>
                    <a:pt x="55443" y="41146"/>
                    <a:pt x="55760" y="33540"/>
                  </a:cubicBezTo>
                  <a:cubicBezTo>
                    <a:pt x="56077" y="27088"/>
                    <a:pt x="55063" y="20280"/>
                    <a:pt x="52974" y="14163"/>
                  </a:cubicBezTo>
                  <a:cubicBezTo>
                    <a:pt x="52277" y="12042"/>
                    <a:pt x="51137" y="10022"/>
                    <a:pt x="49934" y="8160"/>
                  </a:cubicBezTo>
                  <a:cubicBezTo>
                    <a:pt x="48224" y="5450"/>
                    <a:pt x="46072" y="4044"/>
                    <a:pt x="43475" y="2283"/>
                  </a:cubicBezTo>
                  <a:cubicBezTo>
                    <a:pt x="40879" y="542"/>
                    <a:pt x="37143" y="-547"/>
                    <a:pt x="33723" y="-547"/>
                  </a:cubicBezTo>
                  <a:close/>
                </a:path>
              </a:pathLst>
            </a:custGeom>
            <a:solidFill>
              <a:srgbClr val="524A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3" name="Freeform: Shape 20">
              <a:extLst>
                <a:ext uri="{FF2B5EF4-FFF2-40B4-BE49-F238E27FC236}">
                  <a16:creationId xmlns:a16="http://schemas.microsoft.com/office/drawing/2014/main" id="{18D9145F-427E-47A2-9B33-DFF5DD04DB11}"/>
                </a:ext>
              </a:extLst>
            </p:cNvPr>
            <p:cNvSpPr/>
            <p:nvPr/>
          </p:nvSpPr>
          <p:spPr>
            <a:xfrm>
              <a:off x="8521284" y="3814838"/>
              <a:ext cx="189968" cy="126648"/>
            </a:xfrm>
            <a:custGeom>
              <a:avLst/>
              <a:gdLst>
                <a:gd name="connsiteX0" fmla="*/ 22785 w 189968"/>
                <a:gd name="connsiteY0" fmla="*/ -547 h 126648"/>
                <a:gd name="connsiteX1" fmla="*/ 15439 w 189968"/>
                <a:gd name="connsiteY1" fmla="*/ 479 h 126648"/>
                <a:gd name="connsiteX2" fmla="*/ 8727 w 189968"/>
                <a:gd name="connsiteY2" fmla="*/ 4133 h 126648"/>
                <a:gd name="connsiteX3" fmla="*/ 4420 w 189968"/>
                <a:gd name="connsiteY3" fmla="*/ 9338 h 126648"/>
                <a:gd name="connsiteX4" fmla="*/ 1508 w 189968"/>
                <a:gd name="connsiteY4" fmla="*/ 15816 h 126648"/>
                <a:gd name="connsiteX5" fmla="*/ 51 w 189968"/>
                <a:gd name="connsiteY5" fmla="*/ 23117 h 126648"/>
                <a:gd name="connsiteX6" fmla="*/ -139 w 189968"/>
                <a:gd name="connsiteY6" fmla="*/ 24080 h 126648"/>
                <a:gd name="connsiteX7" fmla="*/ -1152 w 189968"/>
                <a:gd name="connsiteY7" fmla="*/ 36042 h 126648"/>
                <a:gd name="connsiteX8" fmla="*/ 3344 w 189968"/>
                <a:gd name="connsiteY8" fmla="*/ 59719 h 126648"/>
                <a:gd name="connsiteX9" fmla="*/ 7904 w 189968"/>
                <a:gd name="connsiteY9" fmla="*/ 71174 h 126648"/>
                <a:gd name="connsiteX10" fmla="*/ 15059 w 189968"/>
                <a:gd name="connsiteY10" fmla="*/ 83136 h 126648"/>
                <a:gd name="connsiteX11" fmla="*/ 15439 w 189968"/>
                <a:gd name="connsiteY11" fmla="*/ 83757 h 126648"/>
                <a:gd name="connsiteX12" fmla="*/ 14742 w 189968"/>
                <a:gd name="connsiteY12" fmla="*/ 82636 h 126648"/>
                <a:gd name="connsiteX13" fmla="*/ 14742 w 189968"/>
                <a:gd name="connsiteY13" fmla="*/ 82636 h 126648"/>
                <a:gd name="connsiteX14" fmla="*/ 23228 w 189968"/>
                <a:gd name="connsiteY14" fmla="*/ 93794 h 126648"/>
                <a:gd name="connsiteX15" fmla="*/ 34563 w 189968"/>
                <a:gd name="connsiteY15" fmla="*/ 104660 h 126648"/>
                <a:gd name="connsiteX16" fmla="*/ 45328 w 189968"/>
                <a:gd name="connsiteY16" fmla="*/ 112253 h 126648"/>
                <a:gd name="connsiteX17" fmla="*/ 57296 w 189968"/>
                <a:gd name="connsiteY17" fmla="*/ 118135 h 126648"/>
                <a:gd name="connsiteX18" fmla="*/ 84653 w 189968"/>
                <a:gd name="connsiteY18" fmla="*/ 125050 h 126648"/>
                <a:gd name="connsiteX19" fmla="*/ 98964 w 189968"/>
                <a:gd name="connsiteY19" fmla="*/ 126102 h 126648"/>
                <a:gd name="connsiteX20" fmla="*/ 111692 w 189968"/>
                <a:gd name="connsiteY20" fmla="*/ 124962 h 126648"/>
                <a:gd name="connsiteX21" fmla="*/ 121761 w 189968"/>
                <a:gd name="connsiteY21" fmla="*/ 122290 h 126648"/>
                <a:gd name="connsiteX22" fmla="*/ 134489 w 189968"/>
                <a:gd name="connsiteY22" fmla="*/ 117458 h 126648"/>
                <a:gd name="connsiteX23" fmla="*/ 142595 w 189968"/>
                <a:gd name="connsiteY23" fmla="*/ 113741 h 126648"/>
                <a:gd name="connsiteX24" fmla="*/ 145064 w 189968"/>
                <a:gd name="connsiteY24" fmla="*/ 112474 h 126648"/>
                <a:gd name="connsiteX25" fmla="*/ 155386 w 189968"/>
                <a:gd name="connsiteY25" fmla="*/ 106281 h 126648"/>
                <a:gd name="connsiteX26" fmla="*/ 166405 w 189968"/>
                <a:gd name="connsiteY26" fmla="*/ 97815 h 126648"/>
                <a:gd name="connsiteX27" fmla="*/ 170583 w 189968"/>
                <a:gd name="connsiteY27" fmla="*/ 93946 h 126648"/>
                <a:gd name="connsiteX28" fmla="*/ 175143 w 189968"/>
                <a:gd name="connsiteY28" fmla="*/ 88151 h 126648"/>
                <a:gd name="connsiteX29" fmla="*/ 176156 w 189968"/>
                <a:gd name="connsiteY29" fmla="*/ 86885 h 126648"/>
                <a:gd name="connsiteX30" fmla="*/ 179893 w 189968"/>
                <a:gd name="connsiteY30" fmla="*/ 81585 h 126648"/>
                <a:gd name="connsiteX31" fmla="*/ 181602 w 189968"/>
                <a:gd name="connsiteY31" fmla="*/ 79134 h 126648"/>
                <a:gd name="connsiteX32" fmla="*/ 184642 w 189968"/>
                <a:gd name="connsiteY32" fmla="*/ 72966 h 126648"/>
                <a:gd name="connsiteX33" fmla="*/ 185971 w 189968"/>
                <a:gd name="connsiteY33" fmla="*/ 68635 h 126648"/>
                <a:gd name="connsiteX34" fmla="*/ 186414 w 189968"/>
                <a:gd name="connsiteY34" fmla="*/ 67235 h 126648"/>
                <a:gd name="connsiteX35" fmla="*/ 187871 w 189968"/>
                <a:gd name="connsiteY35" fmla="*/ 61435 h 126648"/>
                <a:gd name="connsiteX36" fmla="*/ 188757 w 189968"/>
                <a:gd name="connsiteY36" fmla="*/ 55254 h 126648"/>
                <a:gd name="connsiteX37" fmla="*/ 188505 w 189968"/>
                <a:gd name="connsiteY37" fmla="*/ 49365 h 126648"/>
                <a:gd name="connsiteX38" fmla="*/ 188505 w 189968"/>
                <a:gd name="connsiteY38" fmla="*/ 48992 h 126648"/>
                <a:gd name="connsiteX39" fmla="*/ 185085 w 189968"/>
                <a:gd name="connsiteY39" fmla="*/ 37403 h 126648"/>
                <a:gd name="connsiteX40" fmla="*/ 176156 w 189968"/>
                <a:gd name="connsiteY40" fmla="*/ 27271 h 126648"/>
                <a:gd name="connsiteX41" fmla="*/ 165454 w 189968"/>
                <a:gd name="connsiteY41" fmla="*/ 21541 h 126648"/>
                <a:gd name="connsiteX42" fmla="*/ 158045 w 189968"/>
                <a:gd name="connsiteY42" fmla="*/ 20496 h 126648"/>
                <a:gd name="connsiteX43" fmla="*/ 140188 w 189968"/>
                <a:gd name="connsiteY43" fmla="*/ 25353 h 126648"/>
                <a:gd name="connsiteX44" fmla="*/ 133919 w 189968"/>
                <a:gd name="connsiteY44" fmla="*/ 28912 h 126648"/>
                <a:gd name="connsiteX45" fmla="*/ 132019 w 189968"/>
                <a:gd name="connsiteY45" fmla="*/ 30032 h 126648"/>
                <a:gd name="connsiteX46" fmla="*/ 130373 w 189968"/>
                <a:gd name="connsiteY46" fmla="*/ 30900 h 126648"/>
                <a:gd name="connsiteX47" fmla="*/ 128853 w 189968"/>
                <a:gd name="connsiteY47" fmla="*/ 31451 h 126648"/>
                <a:gd name="connsiteX48" fmla="*/ 113591 w 189968"/>
                <a:gd name="connsiteY48" fmla="*/ 35301 h 126648"/>
                <a:gd name="connsiteX49" fmla="*/ 107070 w 189968"/>
                <a:gd name="connsiteY49" fmla="*/ 35605 h 126648"/>
                <a:gd name="connsiteX50" fmla="*/ 94024 w 189968"/>
                <a:gd name="connsiteY50" fmla="*/ 34642 h 126648"/>
                <a:gd name="connsiteX51" fmla="*/ 87438 w 189968"/>
                <a:gd name="connsiteY51" fmla="*/ 32629 h 126648"/>
                <a:gd name="connsiteX52" fmla="*/ 75914 w 189968"/>
                <a:gd name="connsiteY52" fmla="*/ 25410 h 126648"/>
                <a:gd name="connsiteX53" fmla="*/ 75091 w 189968"/>
                <a:gd name="connsiteY53" fmla="*/ 24891 h 126648"/>
                <a:gd name="connsiteX54" fmla="*/ 67555 w 189968"/>
                <a:gd name="connsiteY54" fmla="*/ 19027 h 126648"/>
                <a:gd name="connsiteX55" fmla="*/ 62299 w 189968"/>
                <a:gd name="connsiteY55" fmla="*/ 14765 h 126648"/>
                <a:gd name="connsiteX56" fmla="*/ 50774 w 189968"/>
                <a:gd name="connsiteY56" fmla="*/ 7350 h 126648"/>
                <a:gd name="connsiteX57" fmla="*/ 41276 w 189968"/>
                <a:gd name="connsiteY57" fmla="*/ 2645 h 126648"/>
                <a:gd name="connsiteX58" fmla="*/ 32726 w 189968"/>
                <a:gd name="connsiteY58" fmla="*/ 346 h 126648"/>
                <a:gd name="connsiteX59" fmla="*/ 32093 w 189968"/>
                <a:gd name="connsiteY59" fmla="*/ 194 h 126648"/>
                <a:gd name="connsiteX60" fmla="*/ 31397 w 189968"/>
                <a:gd name="connsiteY60" fmla="*/ 105 h 126648"/>
                <a:gd name="connsiteX61" fmla="*/ 31397 w 189968"/>
                <a:gd name="connsiteY61" fmla="*/ 105 h 126648"/>
                <a:gd name="connsiteX62" fmla="*/ 32664 w 189968"/>
                <a:gd name="connsiteY62" fmla="*/ 346 h 126648"/>
                <a:gd name="connsiteX63" fmla="*/ 23925 w 189968"/>
                <a:gd name="connsiteY63" fmla="*/ -547 h 126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189968" h="126648">
                  <a:moveTo>
                    <a:pt x="22785" y="-547"/>
                  </a:moveTo>
                  <a:cubicBezTo>
                    <a:pt x="20505" y="-414"/>
                    <a:pt x="17909" y="-243"/>
                    <a:pt x="15439" y="479"/>
                  </a:cubicBezTo>
                  <a:cubicBezTo>
                    <a:pt x="12843" y="1309"/>
                    <a:pt x="11006" y="2334"/>
                    <a:pt x="8727" y="4133"/>
                  </a:cubicBezTo>
                  <a:cubicBezTo>
                    <a:pt x="7144" y="5399"/>
                    <a:pt x="5751" y="7103"/>
                    <a:pt x="4420" y="9338"/>
                  </a:cubicBezTo>
                  <a:cubicBezTo>
                    <a:pt x="3281" y="11440"/>
                    <a:pt x="2141" y="13669"/>
                    <a:pt x="1508" y="15816"/>
                  </a:cubicBezTo>
                  <a:cubicBezTo>
                    <a:pt x="685" y="18197"/>
                    <a:pt x="368" y="20730"/>
                    <a:pt x="51" y="23117"/>
                  </a:cubicBezTo>
                  <a:lnTo>
                    <a:pt x="-139" y="24080"/>
                  </a:lnTo>
                  <a:cubicBezTo>
                    <a:pt x="-708" y="27493"/>
                    <a:pt x="-1279" y="31584"/>
                    <a:pt x="-1152" y="36042"/>
                  </a:cubicBezTo>
                  <a:cubicBezTo>
                    <a:pt x="-835" y="44033"/>
                    <a:pt x="685" y="52190"/>
                    <a:pt x="3344" y="59719"/>
                  </a:cubicBezTo>
                  <a:cubicBezTo>
                    <a:pt x="4864" y="64044"/>
                    <a:pt x="6320" y="67831"/>
                    <a:pt x="7904" y="71174"/>
                  </a:cubicBezTo>
                  <a:cubicBezTo>
                    <a:pt x="9866" y="75480"/>
                    <a:pt x="12463" y="79355"/>
                    <a:pt x="15059" y="83136"/>
                  </a:cubicBezTo>
                  <a:lnTo>
                    <a:pt x="15439" y="83757"/>
                  </a:lnTo>
                  <a:lnTo>
                    <a:pt x="14742" y="82636"/>
                  </a:lnTo>
                  <a:lnTo>
                    <a:pt x="14742" y="82636"/>
                  </a:lnTo>
                  <a:cubicBezTo>
                    <a:pt x="17718" y="87012"/>
                    <a:pt x="20505" y="90659"/>
                    <a:pt x="23228" y="93794"/>
                  </a:cubicBezTo>
                  <a:cubicBezTo>
                    <a:pt x="26268" y="97422"/>
                    <a:pt x="29940" y="101013"/>
                    <a:pt x="34563" y="104660"/>
                  </a:cubicBezTo>
                  <a:cubicBezTo>
                    <a:pt x="37350" y="106959"/>
                    <a:pt x="41149" y="109872"/>
                    <a:pt x="45328" y="112253"/>
                  </a:cubicBezTo>
                  <a:cubicBezTo>
                    <a:pt x="49697" y="114640"/>
                    <a:pt x="53560" y="116565"/>
                    <a:pt x="57296" y="118135"/>
                  </a:cubicBezTo>
                  <a:cubicBezTo>
                    <a:pt x="65022" y="121333"/>
                    <a:pt x="73381" y="123499"/>
                    <a:pt x="84653" y="125050"/>
                  </a:cubicBezTo>
                  <a:cubicBezTo>
                    <a:pt x="89845" y="125791"/>
                    <a:pt x="94531" y="126102"/>
                    <a:pt x="98964" y="126102"/>
                  </a:cubicBezTo>
                  <a:cubicBezTo>
                    <a:pt x="103396" y="126102"/>
                    <a:pt x="107639" y="125728"/>
                    <a:pt x="111692" y="124962"/>
                  </a:cubicBezTo>
                  <a:cubicBezTo>
                    <a:pt x="114732" y="124373"/>
                    <a:pt x="118088" y="123562"/>
                    <a:pt x="121761" y="122290"/>
                  </a:cubicBezTo>
                  <a:cubicBezTo>
                    <a:pt x="126067" y="120871"/>
                    <a:pt x="130309" y="119231"/>
                    <a:pt x="134489" y="117458"/>
                  </a:cubicBezTo>
                  <a:cubicBezTo>
                    <a:pt x="137275" y="116343"/>
                    <a:pt x="139871" y="115014"/>
                    <a:pt x="142595" y="113741"/>
                  </a:cubicBezTo>
                  <a:lnTo>
                    <a:pt x="145064" y="112474"/>
                  </a:lnTo>
                  <a:cubicBezTo>
                    <a:pt x="148673" y="110746"/>
                    <a:pt x="152220" y="108687"/>
                    <a:pt x="155386" y="106281"/>
                  </a:cubicBezTo>
                  <a:cubicBezTo>
                    <a:pt x="159059" y="103678"/>
                    <a:pt x="162858" y="100854"/>
                    <a:pt x="166405" y="97815"/>
                  </a:cubicBezTo>
                  <a:cubicBezTo>
                    <a:pt x="167988" y="96460"/>
                    <a:pt x="169317" y="95193"/>
                    <a:pt x="170583" y="93946"/>
                  </a:cubicBezTo>
                  <a:cubicBezTo>
                    <a:pt x="172166" y="92173"/>
                    <a:pt x="173750" y="90070"/>
                    <a:pt x="175143" y="88151"/>
                  </a:cubicBezTo>
                  <a:lnTo>
                    <a:pt x="176156" y="86885"/>
                  </a:lnTo>
                  <a:cubicBezTo>
                    <a:pt x="177423" y="85087"/>
                    <a:pt x="178752" y="83313"/>
                    <a:pt x="179893" y="81585"/>
                  </a:cubicBezTo>
                  <a:cubicBezTo>
                    <a:pt x="180526" y="80774"/>
                    <a:pt x="181032" y="79945"/>
                    <a:pt x="181602" y="79134"/>
                  </a:cubicBezTo>
                  <a:cubicBezTo>
                    <a:pt x="182995" y="76994"/>
                    <a:pt x="183945" y="74828"/>
                    <a:pt x="184642" y="72966"/>
                  </a:cubicBezTo>
                  <a:cubicBezTo>
                    <a:pt x="185085" y="71548"/>
                    <a:pt x="185528" y="70060"/>
                    <a:pt x="185971" y="68635"/>
                  </a:cubicBezTo>
                  <a:lnTo>
                    <a:pt x="186414" y="67235"/>
                  </a:lnTo>
                  <a:cubicBezTo>
                    <a:pt x="186922" y="65526"/>
                    <a:pt x="187428" y="63493"/>
                    <a:pt x="187871" y="61435"/>
                  </a:cubicBezTo>
                  <a:cubicBezTo>
                    <a:pt x="188251" y="59345"/>
                    <a:pt x="188631" y="57350"/>
                    <a:pt x="188757" y="55254"/>
                  </a:cubicBezTo>
                  <a:cubicBezTo>
                    <a:pt x="188884" y="53323"/>
                    <a:pt x="188694" y="51309"/>
                    <a:pt x="188505" y="49365"/>
                  </a:cubicBezTo>
                  <a:lnTo>
                    <a:pt x="188505" y="48992"/>
                  </a:lnTo>
                  <a:cubicBezTo>
                    <a:pt x="187934" y="44622"/>
                    <a:pt x="186922" y="40810"/>
                    <a:pt x="185085" y="37403"/>
                  </a:cubicBezTo>
                  <a:cubicBezTo>
                    <a:pt x="183059" y="33376"/>
                    <a:pt x="179386" y="30121"/>
                    <a:pt x="176156" y="27271"/>
                  </a:cubicBezTo>
                  <a:cubicBezTo>
                    <a:pt x="173116" y="24675"/>
                    <a:pt x="169381" y="22718"/>
                    <a:pt x="165454" y="21541"/>
                  </a:cubicBezTo>
                  <a:cubicBezTo>
                    <a:pt x="163112" y="20888"/>
                    <a:pt x="160515" y="20496"/>
                    <a:pt x="158045" y="20496"/>
                  </a:cubicBezTo>
                  <a:cubicBezTo>
                    <a:pt x="152346" y="20496"/>
                    <a:pt x="146204" y="22129"/>
                    <a:pt x="140188" y="25353"/>
                  </a:cubicBezTo>
                  <a:cubicBezTo>
                    <a:pt x="138098" y="26442"/>
                    <a:pt x="135945" y="27715"/>
                    <a:pt x="133919" y="28912"/>
                  </a:cubicBezTo>
                  <a:lnTo>
                    <a:pt x="132019" y="30032"/>
                  </a:lnTo>
                  <a:cubicBezTo>
                    <a:pt x="131513" y="30311"/>
                    <a:pt x="131006" y="30621"/>
                    <a:pt x="130373" y="30900"/>
                  </a:cubicBezTo>
                  <a:cubicBezTo>
                    <a:pt x="129866" y="31083"/>
                    <a:pt x="129296" y="31274"/>
                    <a:pt x="128853" y="31451"/>
                  </a:cubicBezTo>
                  <a:cubicBezTo>
                    <a:pt x="124484" y="32939"/>
                    <a:pt x="119101" y="34497"/>
                    <a:pt x="113591" y="35301"/>
                  </a:cubicBezTo>
                  <a:cubicBezTo>
                    <a:pt x="111375" y="35548"/>
                    <a:pt x="109159" y="35605"/>
                    <a:pt x="107070" y="35605"/>
                  </a:cubicBezTo>
                  <a:cubicBezTo>
                    <a:pt x="102763" y="35605"/>
                    <a:pt x="98331" y="35238"/>
                    <a:pt x="94024" y="34642"/>
                  </a:cubicBezTo>
                  <a:cubicBezTo>
                    <a:pt x="91618" y="34123"/>
                    <a:pt x="89529" y="33445"/>
                    <a:pt x="87438" y="32629"/>
                  </a:cubicBezTo>
                  <a:cubicBezTo>
                    <a:pt x="83512" y="30469"/>
                    <a:pt x="79650" y="27886"/>
                    <a:pt x="75914" y="25410"/>
                  </a:cubicBezTo>
                  <a:lnTo>
                    <a:pt x="75091" y="24891"/>
                  </a:lnTo>
                  <a:cubicBezTo>
                    <a:pt x="72431" y="23181"/>
                    <a:pt x="69961" y="21085"/>
                    <a:pt x="67555" y="19027"/>
                  </a:cubicBezTo>
                  <a:cubicBezTo>
                    <a:pt x="65782" y="17602"/>
                    <a:pt x="64072" y="16120"/>
                    <a:pt x="62299" y="14765"/>
                  </a:cubicBezTo>
                  <a:cubicBezTo>
                    <a:pt x="58309" y="11814"/>
                    <a:pt x="54510" y="9338"/>
                    <a:pt x="50774" y="7350"/>
                  </a:cubicBezTo>
                  <a:cubicBezTo>
                    <a:pt x="48114" y="5836"/>
                    <a:pt x="44821" y="4133"/>
                    <a:pt x="41276" y="2645"/>
                  </a:cubicBezTo>
                  <a:cubicBezTo>
                    <a:pt x="38489" y="1442"/>
                    <a:pt x="35513" y="853"/>
                    <a:pt x="32726" y="346"/>
                  </a:cubicBezTo>
                  <a:lnTo>
                    <a:pt x="32093" y="194"/>
                  </a:lnTo>
                  <a:lnTo>
                    <a:pt x="31397" y="105"/>
                  </a:lnTo>
                  <a:lnTo>
                    <a:pt x="31397" y="105"/>
                  </a:lnTo>
                  <a:lnTo>
                    <a:pt x="32664" y="346"/>
                  </a:lnTo>
                  <a:cubicBezTo>
                    <a:pt x="30130" y="-110"/>
                    <a:pt x="27154" y="-547"/>
                    <a:pt x="23925" y="-547"/>
                  </a:cubicBezTo>
                  <a:close/>
                </a:path>
              </a:pathLst>
            </a:custGeom>
            <a:solidFill>
              <a:srgbClr val="524A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4" name="Freeform: Shape 21">
              <a:extLst>
                <a:ext uri="{FF2B5EF4-FFF2-40B4-BE49-F238E27FC236}">
                  <a16:creationId xmlns:a16="http://schemas.microsoft.com/office/drawing/2014/main" id="{D01A5F73-2C20-4D61-A5CD-BF55A6930892}"/>
                </a:ext>
              </a:extLst>
            </p:cNvPr>
            <p:cNvSpPr/>
            <p:nvPr/>
          </p:nvSpPr>
          <p:spPr>
            <a:xfrm>
              <a:off x="8546631" y="3878188"/>
              <a:ext cx="101331" cy="56991"/>
            </a:xfrm>
            <a:custGeom>
              <a:avLst/>
              <a:gdLst>
                <a:gd name="connsiteX0" fmla="*/ 17258 w 101331"/>
                <a:gd name="connsiteY0" fmla="*/ -547 h 56991"/>
                <a:gd name="connsiteX1" fmla="*/ 8202 w 101331"/>
                <a:gd name="connsiteY1" fmla="*/ 1752 h 56991"/>
                <a:gd name="connsiteX2" fmla="*/ 1363 w 101331"/>
                <a:gd name="connsiteY2" fmla="*/ 8394 h 56991"/>
                <a:gd name="connsiteX3" fmla="*/ -537 w 101331"/>
                <a:gd name="connsiteY3" fmla="*/ 12808 h 56991"/>
                <a:gd name="connsiteX4" fmla="*/ -1170 w 101331"/>
                <a:gd name="connsiteY4" fmla="*/ 16911 h 56991"/>
                <a:gd name="connsiteX5" fmla="*/ -726 w 101331"/>
                <a:gd name="connsiteY5" fmla="*/ 21249 h 56991"/>
                <a:gd name="connsiteX6" fmla="*/ 1110 w 101331"/>
                <a:gd name="connsiteY6" fmla="*/ 26366 h 56991"/>
                <a:gd name="connsiteX7" fmla="*/ 1996 w 101331"/>
                <a:gd name="connsiteY7" fmla="*/ 28316 h 56991"/>
                <a:gd name="connsiteX8" fmla="*/ 5543 w 101331"/>
                <a:gd name="connsiteY8" fmla="*/ 33268 h 56991"/>
                <a:gd name="connsiteX9" fmla="*/ 10419 w 101331"/>
                <a:gd name="connsiteY9" fmla="*/ 38303 h 56991"/>
                <a:gd name="connsiteX10" fmla="*/ 39041 w 101331"/>
                <a:gd name="connsiteY10" fmla="*/ 53753 h 56991"/>
                <a:gd name="connsiteX11" fmla="*/ 58735 w 101331"/>
                <a:gd name="connsiteY11" fmla="*/ 56445 h 56991"/>
                <a:gd name="connsiteX12" fmla="*/ 72730 w 101331"/>
                <a:gd name="connsiteY12" fmla="*/ 54589 h 56991"/>
                <a:gd name="connsiteX13" fmla="*/ 83558 w 101331"/>
                <a:gd name="connsiteY13" fmla="*/ 50385 h 56991"/>
                <a:gd name="connsiteX14" fmla="*/ 93183 w 101331"/>
                <a:gd name="connsiteY14" fmla="*/ 43970 h 56991"/>
                <a:gd name="connsiteX15" fmla="*/ 98946 w 101331"/>
                <a:gd name="connsiteY15" fmla="*/ 35649 h 56991"/>
                <a:gd name="connsiteX16" fmla="*/ 100149 w 101331"/>
                <a:gd name="connsiteY16" fmla="*/ 30127 h 56991"/>
                <a:gd name="connsiteX17" fmla="*/ 98250 w 101331"/>
                <a:gd name="connsiteY17" fmla="*/ 22585 h 56991"/>
                <a:gd name="connsiteX18" fmla="*/ 92804 w 101331"/>
                <a:gd name="connsiteY18" fmla="*/ 16911 h 56991"/>
                <a:gd name="connsiteX19" fmla="*/ 87168 w 101331"/>
                <a:gd name="connsiteY19" fmla="*/ 14264 h 56991"/>
                <a:gd name="connsiteX20" fmla="*/ 83875 w 101331"/>
                <a:gd name="connsiteY20" fmla="*/ 13422 h 56991"/>
                <a:gd name="connsiteX21" fmla="*/ 78999 w 101331"/>
                <a:gd name="connsiteY21" fmla="*/ 12726 h 56991"/>
                <a:gd name="connsiteX22" fmla="*/ 77733 w 101331"/>
                <a:gd name="connsiteY22" fmla="*/ 12681 h 56991"/>
                <a:gd name="connsiteX23" fmla="*/ 61394 w 101331"/>
                <a:gd name="connsiteY23" fmla="*/ 15810 h 56991"/>
                <a:gd name="connsiteX24" fmla="*/ 49616 w 101331"/>
                <a:gd name="connsiteY24" fmla="*/ 18393 h 56991"/>
                <a:gd name="connsiteX25" fmla="*/ 47970 w 101331"/>
                <a:gd name="connsiteY25" fmla="*/ 16215 h 56991"/>
                <a:gd name="connsiteX26" fmla="*/ 44930 w 101331"/>
                <a:gd name="connsiteY26" fmla="*/ 12168 h 56991"/>
                <a:gd name="connsiteX27" fmla="*/ 39358 w 101331"/>
                <a:gd name="connsiteY27" fmla="*/ 7546 h 56991"/>
                <a:gd name="connsiteX28" fmla="*/ 24856 w 101331"/>
                <a:gd name="connsiteY28" fmla="*/ 561 h 56991"/>
                <a:gd name="connsiteX29" fmla="*/ 17258 w 101331"/>
                <a:gd name="connsiteY29" fmla="*/ -547 h 56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1331" h="56991">
                  <a:moveTo>
                    <a:pt x="17258" y="-547"/>
                  </a:moveTo>
                  <a:cubicBezTo>
                    <a:pt x="14091" y="-547"/>
                    <a:pt x="10989" y="131"/>
                    <a:pt x="8202" y="1752"/>
                  </a:cubicBezTo>
                  <a:cubicBezTo>
                    <a:pt x="5353" y="3354"/>
                    <a:pt x="2819" y="5595"/>
                    <a:pt x="1363" y="8394"/>
                  </a:cubicBezTo>
                  <a:cubicBezTo>
                    <a:pt x="540" y="9933"/>
                    <a:pt x="-157" y="11187"/>
                    <a:pt x="-537" y="12808"/>
                  </a:cubicBezTo>
                  <a:cubicBezTo>
                    <a:pt x="-980" y="14119"/>
                    <a:pt x="-1170" y="15518"/>
                    <a:pt x="-1170" y="16911"/>
                  </a:cubicBezTo>
                  <a:cubicBezTo>
                    <a:pt x="-1043" y="18393"/>
                    <a:pt x="-853" y="19767"/>
                    <a:pt x="-726" y="21249"/>
                  </a:cubicBezTo>
                  <a:cubicBezTo>
                    <a:pt x="-600" y="22934"/>
                    <a:pt x="476" y="24972"/>
                    <a:pt x="1110" y="26366"/>
                  </a:cubicBezTo>
                  <a:cubicBezTo>
                    <a:pt x="1363" y="27062"/>
                    <a:pt x="1680" y="27620"/>
                    <a:pt x="1996" y="28316"/>
                  </a:cubicBezTo>
                  <a:cubicBezTo>
                    <a:pt x="2946" y="30064"/>
                    <a:pt x="4339" y="31666"/>
                    <a:pt x="5543" y="33268"/>
                  </a:cubicBezTo>
                  <a:cubicBezTo>
                    <a:pt x="6999" y="35155"/>
                    <a:pt x="8519" y="36782"/>
                    <a:pt x="10419" y="38303"/>
                  </a:cubicBezTo>
                  <a:cubicBezTo>
                    <a:pt x="18587" y="45167"/>
                    <a:pt x="28276" y="51024"/>
                    <a:pt x="39041" y="53753"/>
                  </a:cubicBezTo>
                  <a:cubicBezTo>
                    <a:pt x="45437" y="55356"/>
                    <a:pt x="52086" y="56445"/>
                    <a:pt x="58735" y="56445"/>
                  </a:cubicBezTo>
                  <a:cubicBezTo>
                    <a:pt x="63485" y="56445"/>
                    <a:pt x="68171" y="55888"/>
                    <a:pt x="72730" y="54589"/>
                  </a:cubicBezTo>
                  <a:cubicBezTo>
                    <a:pt x="76466" y="53545"/>
                    <a:pt x="80139" y="52069"/>
                    <a:pt x="83558" y="50385"/>
                  </a:cubicBezTo>
                  <a:cubicBezTo>
                    <a:pt x="87041" y="48726"/>
                    <a:pt x="90334" y="46541"/>
                    <a:pt x="93183" y="43970"/>
                  </a:cubicBezTo>
                  <a:cubicBezTo>
                    <a:pt x="95717" y="41589"/>
                    <a:pt x="97679" y="38878"/>
                    <a:pt x="98946" y="35649"/>
                  </a:cubicBezTo>
                  <a:cubicBezTo>
                    <a:pt x="99706" y="33901"/>
                    <a:pt x="100086" y="32014"/>
                    <a:pt x="100149" y="30127"/>
                  </a:cubicBezTo>
                  <a:cubicBezTo>
                    <a:pt x="100276" y="28088"/>
                    <a:pt x="99452" y="24333"/>
                    <a:pt x="98250" y="22585"/>
                  </a:cubicBezTo>
                  <a:cubicBezTo>
                    <a:pt x="96730" y="20261"/>
                    <a:pt x="95273" y="18456"/>
                    <a:pt x="92804" y="16911"/>
                  </a:cubicBezTo>
                  <a:cubicBezTo>
                    <a:pt x="91094" y="15810"/>
                    <a:pt x="89067" y="15024"/>
                    <a:pt x="87168" y="14264"/>
                  </a:cubicBezTo>
                  <a:cubicBezTo>
                    <a:pt x="86091" y="13834"/>
                    <a:pt x="85014" y="13650"/>
                    <a:pt x="83875" y="13422"/>
                  </a:cubicBezTo>
                  <a:cubicBezTo>
                    <a:pt x="82292" y="13137"/>
                    <a:pt x="80645" y="12865"/>
                    <a:pt x="78999" y="12726"/>
                  </a:cubicBezTo>
                  <a:cubicBezTo>
                    <a:pt x="78556" y="12700"/>
                    <a:pt x="78176" y="12681"/>
                    <a:pt x="77733" y="12681"/>
                  </a:cubicBezTo>
                  <a:cubicBezTo>
                    <a:pt x="72097" y="12681"/>
                    <a:pt x="66651" y="14372"/>
                    <a:pt x="61394" y="15810"/>
                  </a:cubicBezTo>
                  <a:cubicBezTo>
                    <a:pt x="57532" y="16854"/>
                    <a:pt x="53542" y="17760"/>
                    <a:pt x="49616" y="18393"/>
                  </a:cubicBezTo>
                  <a:cubicBezTo>
                    <a:pt x="49110" y="17678"/>
                    <a:pt x="48603" y="16911"/>
                    <a:pt x="47970" y="16215"/>
                  </a:cubicBezTo>
                  <a:cubicBezTo>
                    <a:pt x="47020" y="14822"/>
                    <a:pt x="46007" y="13486"/>
                    <a:pt x="44930" y="12168"/>
                  </a:cubicBezTo>
                  <a:cubicBezTo>
                    <a:pt x="43474" y="10357"/>
                    <a:pt x="41321" y="8882"/>
                    <a:pt x="39358" y="7546"/>
                  </a:cubicBezTo>
                  <a:cubicBezTo>
                    <a:pt x="34862" y="4690"/>
                    <a:pt x="30049" y="2036"/>
                    <a:pt x="24856" y="561"/>
                  </a:cubicBezTo>
                  <a:cubicBezTo>
                    <a:pt x="22387" y="-135"/>
                    <a:pt x="19854" y="-547"/>
                    <a:pt x="17258" y="-547"/>
                  </a:cubicBezTo>
                  <a:close/>
                </a:path>
              </a:pathLst>
            </a:custGeom>
            <a:solidFill>
              <a:srgbClr val="FB67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5" name="Freeform: Shape 22">
              <a:extLst>
                <a:ext uri="{FF2B5EF4-FFF2-40B4-BE49-F238E27FC236}">
                  <a16:creationId xmlns:a16="http://schemas.microsoft.com/office/drawing/2014/main" id="{6B87388A-5AAE-42E0-B504-15A85670CB57}"/>
                </a:ext>
              </a:extLst>
            </p:cNvPr>
            <p:cNvSpPr/>
            <p:nvPr/>
          </p:nvSpPr>
          <p:spPr>
            <a:xfrm>
              <a:off x="7812073" y="3067624"/>
              <a:ext cx="1640088" cy="1361472"/>
            </a:xfrm>
            <a:custGeom>
              <a:avLst/>
              <a:gdLst>
                <a:gd name="connsiteX0" fmla="*/ 1044374 w 1640088"/>
                <a:gd name="connsiteY0" fmla="*/ 169707 h 1361472"/>
                <a:gd name="connsiteX1" fmla="*/ 1044374 w 1640088"/>
                <a:gd name="connsiteY1" fmla="*/ 169707 h 1361472"/>
                <a:gd name="connsiteX2" fmla="*/ 1042031 w 1640088"/>
                <a:gd name="connsiteY2" fmla="*/ 177097 h 1361472"/>
                <a:gd name="connsiteX3" fmla="*/ 1032912 w 1640088"/>
                <a:gd name="connsiteY3" fmla="*/ 194232 h 1361472"/>
                <a:gd name="connsiteX4" fmla="*/ 1025693 w 1640088"/>
                <a:gd name="connsiteY4" fmla="*/ 202623 h 1361472"/>
                <a:gd name="connsiteX5" fmla="*/ 1024174 w 1640088"/>
                <a:gd name="connsiteY5" fmla="*/ 203661 h 1361472"/>
                <a:gd name="connsiteX6" fmla="*/ 1025440 w 1640088"/>
                <a:gd name="connsiteY6" fmla="*/ 199659 h 1361472"/>
                <a:gd name="connsiteX7" fmla="*/ 1031836 w 1640088"/>
                <a:gd name="connsiteY7" fmla="*/ 187248 h 1361472"/>
                <a:gd name="connsiteX8" fmla="*/ 1039688 w 1640088"/>
                <a:gd name="connsiteY8" fmla="*/ 175691 h 1361472"/>
                <a:gd name="connsiteX9" fmla="*/ 1044374 w 1640088"/>
                <a:gd name="connsiteY9" fmla="*/ 169707 h 1361472"/>
                <a:gd name="connsiteX10" fmla="*/ 1024047 w 1640088"/>
                <a:gd name="connsiteY10" fmla="*/ 204244 h 1361472"/>
                <a:gd name="connsiteX11" fmla="*/ 1024743 w 1640088"/>
                <a:gd name="connsiteY11" fmla="*/ 204301 h 1361472"/>
                <a:gd name="connsiteX12" fmla="*/ 1024047 w 1640088"/>
                <a:gd name="connsiteY12" fmla="*/ 204244 h 1361472"/>
                <a:gd name="connsiteX13" fmla="*/ 741874 w 1640088"/>
                <a:gd name="connsiteY13" fmla="*/ 240446 h 1361472"/>
                <a:gd name="connsiteX14" fmla="*/ 741051 w 1640088"/>
                <a:gd name="connsiteY14" fmla="*/ 240820 h 1361472"/>
                <a:gd name="connsiteX15" fmla="*/ 741051 w 1640088"/>
                <a:gd name="connsiteY15" fmla="*/ 240820 h 1361472"/>
                <a:gd name="connsiteX16" fmla="*/ 741874 w 1640088"/>
                <a:gd name="connsiteY16" fmla="*/ 240446 h 1361472"/>
                <a:gd name="connsiteX17" fmla="*/ 737821 w 1640088"/>
                <a:gd name="connsiteY17" fmla="*/ 239762 h 1361472"/>
                <a:gd name="connsiteX18" fmla="*/ 738581 w 1640088"/>
                <a:gd name="connsiteY18" fmla="*/ 241358 h 1361472"/>
                <a:gd name="connsiteX19" fmla="*/ 737821 w 1640088"/>
                <a:gd name="connsiteY19" fmla="*/ 239762 h 1361472"/>
                <a:gd name="connsiteX20" fmla="*/ 755425 w 1640088"/>
                <a:gd name="connsiteY20" fmla="*/ 180276 h 1361472"/>
                <a:gd name="connsiteX21" fmla="*/ 755299 w 1640088"/>
                <a:gd name="connsiteY21" fmla="*/ 182948 h 1361472"/>
                <a:gd name="connsiteX22" fmla="*/ 754286 w 1640088"/>
                <a:gd name="connsiteY22" fmla="*/ 198583 h 1361472"/>
                <a:gd name="connsiteX23" fmla="*/ 752829 w 1640088"/>
                <a:gd name="connsiteY23" fmla="*/ 208315 h 1361472"/>
                <a:gd name="connsiteX24" fmla="*/ 751499 w 1640088"/>
                <a:gd name="connsiteY24" fmla="*/ 216086 h 1361472"/>
                <a:gd name="connsiteX25" fmla="*/ 747636 w 1640088"/>
                <a:gd name="connsiteY25" fmla="*/ 229675 h 1361472"/>
                <a:gd name="connsiteX26" fmla="*/ 742887 w 1640088"/>
                <a:gd name="connsiteY26" fmla="*/ 238832 h 1361472"/>
                <a:gd name="connsiteX27" fmla="*/ 741304 w 1640088"/>
                <a:gd name="connsiteY27" fmla="*/ 240446 h 1361472"/>
                <a:gd name="connsiteX28" fmla="*/ 739911 w 1640088"/>
                <a:gd name="connsiteY28" fmla="*/ 241358 h 1361472"/>
                <a:gd name="connsiteX29" fmla="*/ 738897 w 1640088"/>
                <a:gd name="connsiteY29" fmla="*/ 241706 h 1361472"/>
                <a:gd name="connsiteX30" fmla="*/ 738581 w 1640088"/>
                <a:gd name="connsiteY30" fmla="*/ 240795 h 1361472"/>
                <a:gd name="connsiteX31" fmla="*/ 738454 w 1640088"/>
                <a:gd name="connsiteY31" fmla="*/ 231936 h 1361472"/>
                <a:gd name="connsiteX32" fmla="*/ 741684 w 1640088"/>
                <a:gd name="connsiteY32" fmla="*/ 215155 h 1361472"/>
                <a:gd name="connsiteX33" fmla="*/ 747826 w 1640088"/>
                <a:gd name="connsiteY33" fmla="*/ 195556 h 1361472"/>
                <a:gd name="connsiteX34" fmla="*/ 752449 w 1640088"/>
                <a:gd name="connsiteY34" fmla="*/ 185405 h 1361472"/>
                <a:gd name="connsiteX35" fmla="*/ 755425 w 1640088"/>
                <a:gd name="connsiteY35" fmla="*/ 180276 h 1361472"/>
                <a:gd name="connsiteX36" fmla="*/ 737441 w 1640088"/>
                <a:gd name="connsiteY36" fmla="*/ 241029 h 1361472"/>
                <a:gd name="connsiteX37" fmla="*/ 738581 w 1640088"/>
                <a:gd name="connsiteY37" fmla="*/ 241795 h 1361472"/>
                <a:gd name="connsiteX38" fmla="*/ 738518 w 1640088"/>
                <a:gd name="connsiteY38" fmla="*/ 241878 h 1361472"/>
                <a:gd name="connsiteX39" fmla="*/ 737441 w 1640088"/>
                <a:gd name="connsiteY39" fmla="*/ 241029 h 1361472"/>
                <a:gd name="connsiteX40" fmla="*/ 1252964 w 1640088"/>
                <a:gd name="connsiteY40" fmla="*/ 397092 h 1361472"/>
                <a:gd name="connsiteX41" fmla="*/ 1250938 w 1640088"/>
                <a:gd name="connsiteY41" fmla="*/ 398067 h 1361472"/>
                <a:gd name="connsiteX42" fmla="*/ 1250938 w 1640088"/>
                <a:gd name="connsiteY42" fmla="*/ 398067 h 1361472"/>
                <a:gd name="connsiteX43" fmla="*/ 1252964 w 1640088"/>
                <a:gd name="connsiteY43" fmla="*/ 397092 h 1361472"/>
                <a:gd name="connsiteX44" fmla="*/ 1263160 w 1640088"/>
                <a:gd name="connsiteY44" fmla="*/ 387872 h 1361472"/>
                <a:gd name="connsiteX45" fmla="*/ 1263160 w 1640088"/>
                <a:gd name="connsiteY45" fmla="*/ 387872 h 1361472"/>
                <a:gd name="connsiteX46" fmla="*/ 1257207 w 1640088"/>
                <a:gd name="connsiteY46" fmla="*/ 393925 h 1361472"/>
                <a:gd name="connsiteX47" fmla="*/ 1250812 w 1640088"/>
                <a:gd name="connsiteY47" fmla="*/ 398111 h 1361472"/>
                <a:gd name="connsiteX48" fmla="*/ 1250812 w 1640088"/>
                <a:gd name="connsiteY48" fmla="*/ 398111 h 1361472"/>
                <a:gd name="connsiteX49" fmla="*/ 1249862 w 1640088"/>
                <a:gd name="connsiteY49" fmla="*/ 398504 h 1361472"/>
                <a:gd name="connsiteX50" fmla="*/ 1250558 w 1640088"/>
                <a:gd name="connsiteY50" fmla="*/ 397300 h 1361472"/>
                <a:gd name="connsiteX51" fmla="*/ 1252901 w 1640088"/>
                <a:gd name="connsiteY51" fmla="*/ 394685 h 1361472"/>
                <a:gd name="connsiteX52" fmla="*/ 1263160 w 1640088"/>
                <a:gd name="connsiteY52" fmla="*/ 387872 h 1361472"/>
                <a:gd name="connsiteX53" fmla="*/ 1250938 w 1640088"/>
                <a:gd name="connsiteY53" fmla="*/ 398434 h 1361472"/>
                <a:gd name="connsiteX54" fmla="*/ 1249862 w 1640088"/>
                <a:gd name="connsiteY54" fmla="*/ 398649 h 1361472"/>
                <a:gd name="connsiteX55" fmla="*/ 1250938 w 1640088"/>
                <a:gd name="connsiteY55" fmla="*/ 398434 h 1361472"/>
                <a:gd name="connsiteX56" fmla="*/ 1249545 w 1640088"/>
                <a:gd name="connsiteY56" fmla="*/ 398935 h 1361472"/>
                <a:gd name="connsiteX57" fmla="*/ 1249925 w 1640088"/>
                <a:gd name="connsiteY57" fmla="*/ 398998 h 1361472"/>
                <a:gd name="connsiteX58" fmla="*/ 1249481 w 1640088"/>
                <a:gd name="connsiteY58" fmla="*/ 398935 h 1361472"/>
                <a:gd name="connsiteX59" fmla="*/ 430572 w 1640088"/>
                <a:gd name="connsiteY59" fmla="*/ 445566 h 1361472"/>
                <a:gd name="connsiteX60" fmla="*/ 430572 w 1640088"/>
                <a:gd name="connsiteY60" fmla="*/ 445566 h 1361472"/>
                <a:gd name="connsiteX61" fmla="*/ 430065 w 1640088"/>
                <a:gd name="connsiteY61" fmla="*/ 446294 h 1361472"/>
                <a:gd name="connsiteX62" fmla="*/ 430572 w 1640088"/>
                <a:gd name="connsiteY62" fmla="*/ 445566 h 1361472"/>
                <a:gd name="connsiteX63" fmla="*/ 752956 w 1640088"/>
                <a:gd name="connsiteY63" fmla="*/ 511867 h 1361472"/>
                <a:gd name="connsiteX64" fmla="*/ 753526 w 1640088"/>
                <a:gd name="connsiteY64" fmla="*/ 512304 h 1361472"/>
                <a:gd name="connsiteX65" fmla="*/ 752956 w 1640088"/>
                <a:gd name="connsiteY65" fmla="*/ 511867 h 1361472"/>
                <a:gd name="connsiteX66" fmla="*/ 751689 w 1640088"/>
                <a:gd name="connsiteY66" fmla="*/ 522309 h 1361472"/>
                <a:gd name="connsiteX67" fmla="*/ 751689 w 1640088"/>
                <a:gd name="connsiteY67" fmla="*/ 522309 h 1361472"/>
                <a:gd name="connsiteX68" fmla="*/ 749663 w 1640088"/>
                <a:gd name="connsiteY68" fmla="*/ 529376 h 1361472"/>
                <a:gd name="connsiteX69" fmla="*/ 751309 w 1640088"/>
                <a:gd name="connsiteY69" fmla="*/ 523227 h 1361472"/>
                <a:gd name="connsiteX70" fmla="*/ 751689 w 1640088"/>
                <a:gd name="connsiteY70" fmla="*/ 522309 h 1361472"/>
                <a:gd name="connsiteX71" fmla="*/ 900311 w 1640088"/>
                <a:gd name="connsiteY71" fmla="*/ 541617 h 1361472"/>
                <a:gd name="connsiteX72" fmla="*/ 900311 w 1640088"/>
                <a:gd name="connsiteY72" fmla="*/ 541617 h 1361472"/>
                <a:gd name="connsiteX73" fmla="*/ 896322 w 1640088"/>
                <a:gd name="connsiteY73" fmla="*/ 555225 h 1361472"/>
                <a:gd name="connsiteX74" fmla="*/ 895815 w 1640088"/>
                <a:gd name="connsiteY74" fmla="*/ 556264 h 1361472"/>
                <a:gd name="connsiteX75" fmla="*/ 898602 w 1640088"/>
                <a:gd name="connsiteY75" fmla="*/ 545144 h 1361472"/>
                <a:gd name="connsiteX76" fmla="*/ 900311 w 1640088"/>
                <a:gd name="connsiteY76" fmla="*/ 541617 h 1361472"/>
                <a:gd name="connsiteX77" fmla="*/ 1023224 w 1640088"/>
                <a:gd name="connsiteY77" fmla="*/ 600534 h 1361472"/>
                <a:gd name="connsiteX78" fmla="*/ 1023477 w 1640088"/>
                <a:gd name="connsiteY78" fmla="*/ 600591 h 1361472"/>
                <a:gd name="connsiteX79" fmla="*/ 1023224 w 1640088"/>
                <a:gd name="connsiteY79" fmla="*/ 600534 h 1361472"/>
                <a:gd name="connsiteX80" fmla="*/ 1024110 w 1640088"/>
                <a:gd name="connsiteY80" fmla="*/ 600591 h 1361472"/>
                <a:gd name="connsiteX81" fmla="*/ 1024174 w 1640088"/>
                <a:gd name="connsiteY81" fmla="*/ 600654 h 1361472"/>
                <a:gd name="connsiteX82" fmla="*/ 1024110 w 1640088"/>
                <a:gd name="connsiteY82" fmla="*/ 600654 h 1361472"/>
                <a:gd name="connsiteX83" fmla="*/ 1024110 w 1640088"/>
                <a:gd name="connsiteY83" fmla="*/ 600591 h 1361472"/>
                <a:gd name="connsiteX84" fmla="*/ 1026136 w 1640088"/>
                <a:gd name="connsiteY84" fmla="*/ 600306 h 1361472"/>
                <a:gd name="connsiteX85" fmla="*/ 1025187 w 1640088"/>
                <a:gd name="connsiteY85" fmla="*/ 600736 h 1361472"/>
                <a:gd name="connsiteX86" fmla="*/ 1025187 w 1640088"/>
                <a:gd name="connsiteY86" fmla="*/ 600654 h 1361472"/>
                <a:gd name="connsiteX87" fmla="*/ 1026136 w 1640088"/>
                <a:gd name="connsiteY87" fmla="*/ 600306 h 1361472"/>
                <a:gd name="connsiteX88" fmla="*/ 1023541 w 1640088"/>
                <a:gd name="connsiteY88" fmla="*/ 601091 h 1361472"/>
                <a:gd name="connsiteX89" fmla="*/ 1023541 w 1640088"/>
                <a:gd name="connsiteY89" fmla="*/ 601091 h 1361472"/>
                <a:gd name="connsiteX90" fmla="*/ 1023350 w 1640088"/>
                <a:gd name="connsiteY90" fmla="*/ 601148 h 1361472"/>
                <a:gd name="connsiteX91" fmla="*/ 1023541 w 1640088"/>
                <a:gd name="connsiteY91" fmla="*/ 601091 h 1361472"/>
                <a:gd name="connsiteX92" fmla="*/ 1446737 w 1640088"/>
                <a:gd name="connsiteY92" fmla="*/ 584892 h 1361472"/>
                <a:gd name="connsiteX93" fmla="*/ 1433249 w 1640088"/>
                <a:gd name="connsiteY93" fmla="*/ 595601 h 1361472"/>
                <a:gd name="connsiteX94" fmla="*/ 1423940 w 1640088"/>
                <a:gd name="connsiteY94" fmla="*/ 602003 h 1361472"/>
                <a:gd name="connsiteX95" fmla="*/ 1405893 w 1640088"/>
                <a:gd name="connsiteY95" fmla="*/ 612356 h 1361472"/>
                <a:gd name="connsiteX96" fmla="*/ 1395634 w 1640088"/>
                <a:gd name="connsiteY96" fmla="*/ 615820 h 1361472"/>
                <a:gd name="connsiteX97" fmla="*/ 1391518 w 1640088"/>
                <a:gd name="connsiteY97" fmla="*/ 616105 h 1361472"/>
                <a:gd name="connsiteX98" fmla="*/ 1390378 w 1640088"/>
                <a:gd name="connsiteY98" fmla="*/ 615757 h 1361472"/>
                <a:gd name="connsiteX99" fmla="*/ 1386959 w 1640088"/>
                <a:gd name="connsiteY99" fmla="*/ 613826 h 1361472"/>
                <a:gd name="connsiteX100" fmla="*/ 1386896 w 1640088"/>
                <a:gd name="connsiteY100" fmla="*/ 609893 h 1361472"/>
                <a:gd name="connsiteX101" fmla="*/ 1387275 w 1640088"/>
                <a:gd name="connsiteY101" fmla="*/ 608570 h 1361472"/>
                <a:gd name="connsiteX102" fmla="*/ 1389365 w 1640088"/>
                <a:gd name="connsiteY102" fmla="*/ 604631 h 1361472"/>
                <a:gd name="connsiteX103" fmla="*/ 1390189 w 1640088"/>
                <a:gd name="connsiteY103" fmla="*/ 603776 h 1361472"/>
                <a:gd name="connsiteX104" fmla="*/ 1405766 w 1640088"/>
                <a:gd name="connsiteY104" fmla="*/ 594670 h 1361472"/>
                <a:gd name="connsiteX105" fmla="*/ 1417671 w 1640088"/>
                <a:gd name="connsiteY105" fmla="*/ 590440 h 1361472"/>
                <a:gd name="connsiteX106" fmla="*/ 1431475 w 1640088"/>
                <a:gd name="connsiteY106" fmla="*/ 587210 h 1361472"/>
                <a:gd name="connsiteX107" fmla="*/ 1445850 w 1640088"/>
                <a:gd name="connsiteY107" fmla="*/ 584950 h 1361472"/>
                <a:gd name="connsiteX108" fmla="*/ 1446737 w 1640088"/>
                <a:gd name="connsiteY108" fmla="*/ 584892 h 1361472"/>
                <a:gd name="connsiteX109" fmla="*/ 1023541 w 1640088"/>
                <a:gd name="connsiteY109" fmla="*/ 601667 h 1361472"/>
                <a:gd name="connsiteX110" fmla="*/ 1023477 w 1640088"/>
                <a:gd name="connsiteY110" fmla="*/ 602351 h 1361472"/>
                <a:gd name="connsiteX111" fmla="*/ 1021577 w 1640088"/>
                <a:gd name="connsiteY111" fmla="*/ 609893 h 1361472"/>
                <a:gd name="connsiteX112" fmla="*/ 1006886 w 1640088"/>
                <a:gd name="connsiteY112" fmla="*/ 637028 h 1361472"/>
                <a:gd name="connsiteX113" fmla="*/ 1004986 w 1640088"/>
                <a:gd name="connsiteY113" fmla="*/ 639497 h 1361472"/>
                <a:gd name="connsiteX114" fmla="*/ 1010116 w 1640088"/>
                <a:gd name="connsiteY114" fmla="*/ 620601 h 1361472"/>
                <a:gd name="connsiteX115" fmla="*/ 1016891 w 1640088"/>
                <a:gd name="connsiteY115" fmla="*/ 608626 h 1361472"/>
                <a:gd name="connsiteX116" fmla="*/ 1023160 w 1640088"/>
                <a:gd name="connsiteY116" fmla="*/ 601857 h 1361472"/>
                <a:gd name="connsiteX117" fmla="*/ 1023541 w 1640088"/>
                <a:gd name="connsiteY117" fmla="*/ 601667 h 1361472"/>
                <a:gd name="connsiteX118" fmla="*/ 1146833 w 1640088"/>
                <a:gd name="connsiteY118" fmla="*/ 677403 h 1361472"/>
                <a:gd name="connsiteX119" fmla="*/ 1147846 w 1640088"/>
                <a:gd name="connsiteY119" fmla="*/ 677840 h 1361472"/>
                <a:gd name="connsiteX120" fmla="*/ 1146833 w 1640088"/>
                <a:gd name="connsiteY120" fmla="*/ 677403 h 1361472"/>
                <a:gd name="connsiteX121" fmla="*/ 1137588 w 1640088"/>
                <a:gd name="connsiteY121" fmla="*/ 684179 h 1361472"/>
                <a:gd name="connsiteX122" fmla="*/ 1137588 w 1640088"/>
                <a:gd name="connsiteY122" fmla="*/ 684179 h 1361472"/>
                <a:gd name="connsiteX123" fmla="*/ 1135308 w 1640088"/>
                <a:gd name="connsiteY123" fmla="*/ 687820 h 1361472"/>
                <a:gd name="connsiteX124" fmla="*/ 1137398 w 1640088"/>
                <a:gd name="connsiteY124" fmla="*/ 684445 h 1361472"/>
                <a:gd name="connsiteX125" fmla="*/ 1137588 w 1640088"/>
                <a:gd name="connsiteY125" fmla="*/ 684179 h 1361472"/>
                <a:gd name="connsiteX126" fmla="*/ 408978 w 1640088"/>
                <a:gd name="connsiteY126" fmla="*/ 707856 h 1361472"/>
                <a:gd name="connsiteX127" fmla="*/ 408978 w 1640088"/>
                <a:gd name="connsiteY127" fmla="*/ 707913 h 1361472"/>
                <a:gd name="connsiteX128" fmla="*/ 407585 w 1640088"/>
                <a:gd name="connsiteY128" fmla="*/ 708122 h 1361472"/>
                <a:gd name="connsiteX129" fmla="*/ 408978 w 1640088"/>
                <a:gd name="connsiteY129" fmla="*/ 707856 h 1361472"/>
                <a:gd name="connsiteX130" fmla="*/ 409865 w 1640088"/>
                <a:gd name="connsiteY130" fmla="*/ 707792 h 1361472"/>
                <a:gd name="connsiteX131" fmla="*/ 411384 w 1640088"/>
                <a:gd name="connsiteY131" fmla="*/ 708204 h 1361472"/>
                <a:gd name="connsiteX132" fmla="*/ 414804 w 1640088"/>
                <a:gd name="connsiteY132" fmla="*/ 709964 h 1361472"/>
                <a:gd name="connsiteX133" fmla="*/ 425062 w 1640088"/>
                <a:gd name="connsiteY133" fmla="*/ 720033 h 1361472"/>
                <a:gd name="connsiteX134" fmla="*/ 434751 w 1640088"/>
                <a:gd name="connsiteY134" fmla="*/ 733496 h 1361472"/>
                <a:gd name="connsiteX135" fmla="*/ 443110 w 1640088"/>
                <a:gd name="connsiteY135" fmla="*/ 748022 h 1361472"/>
                <a:gd name="connsiteX136" fmla="*/ 444060 w 1640088"/>
                <a:gd name="connsiteY136" fmla="*/ 750631 h 1361472"/>
                <a:gd name="connsiteX137" fmla="*/ 440640 w 1640088"/>
                <a:gd name="connsiteY137" fmla="*/ 751663 h 1361472"/>
                <a:gd name="connsiteX138" fmla="*/ 436081 w 1640088"/>
                <a:gd name="connsiteY138" fmla="*/ 751854 h 1361472"/>
                <a:gd name="connsiteX139" fmla="*/ 433611 w 1640088"/>
                <a:gd name="connsiteY139" fmla="*/ 751828 h 1361472"/>
                <a:gd name="connsiteX140" fmla="*/ 423289 w 1640088"/>
                <a:gd name="connsiteY140" fmla="*/ 749346 h 1361472"/>
                <a:gd name="connsiteX141" fmla="*/ 417780 w 1640088"/>
                <a:gd name="connsiteY141" fmla="*/ 746465 h 1361472"/>
                <a:gd name="connsiteX142" fmla="*/ 410941 w 1640088"/>
                <a:gd name="connsiteY142" fmla="*/ 740132 h 1361472"/>
                <a:gd name="connsiteX143" fmla="*/ 405938 w 1640088"/>
                <a:gd name="connsiteY143" fmla="*/ 732445 h 1361472"/>
                <a:gd name="connsiteX144" fmla="*/ 403279 w 1640088"/>
                <a:gd name="connsiteY144" fmla="*/ 724111 h 1361472"/>
                <a:gd name="connsiteX145" fmla="*/ 403152 w 1640088"/>
                <a:gd name="connsiteY145" fmla="*/ 720881 h 1361472"/>
                <a:gd name="connsiteX146" fmla="*/ 405115 w 1640088"/>
                <a:gd name="connsiteY146" fmla="*/ 712706 h 1361472"/>
                <a:gd name="connsiteX147" fmla="*/ 406002 w 1640088"/>
                <a:gd name="connsiteY147" fmla="*/ 711167 h 1361472"/>
                <a:gd name="connsiteX148" fmla="*/ 408408 w 1640088"/>
                <a:gd name="connsiteY148" fmla="*/ 708476 h 1361472"/>
                <a:gd name="connsiteX149" fmla="*/ 409105 w 1640088"/>
                <a:gd name="connsiteY149" fmla="*/ 708058 h 1361472"/>
                <a:gd name="connsiteX150" fmla="*/ 409865 w 1640088"/>
                <a:gd name="connsiteY150" fmla="*/ 707792 h 1361472"/>
                <a:gd name="connsiteX151" fmla="*/ 1514747 w 1640088"/>
                <a:gd name="connsiteY151" fmla="*/ 761067 h 1361472"/>
                <a:gd name="connsiteX152" fmla="*/ 1518420 w 1640088"/>
                <a:gd name="connsiteY152" fmla="*/ 761194 h 1361472"/>
                <a:gd name="connsiteX153" fmla="*/ 1519940 w 1640088"/>
                <a:gd name="connsiteY153" fmla="*/ 761403 h 1361472"/>
                <a:gd name="connsiteX154" fmla="*/ 1498852 w 1640088"/>
                <a:gd name="connsiteY154" fmla="*/ 773808 h 1361472"/>
                <a:gd name="connsiteX155" fmla="*/ 1470104 w 1640088"/>
                <a:gd name="connsiteY155" fmla="*/ 782407 h 1361472"/>
                <a:gd name="connsiteX156" fmla="*/ 1459148 w 1640088"/>
                <a:gd name="connsiteY156" fmla="*/ 783148 h 1361472"/>
                <a:gd name="connsiteX157" fmla="*/ 1454779 w 1640088"/>
                <a:gd name="connsiteY157" fmla="*/ 783047 h 1361472"/>
                <a:gd name="connsiteX158" fmla="*/ 1450790 w 1640088"/>
                <a:gd name="connsiteY158" fmla="*/ 782319 h 1361472"/>
                <a:gd name="connsiteX159" fmla="*/ 1450853 w 1640088"/>
                <a:gd name="connsiteY159" fmla="*/ 782198 h 1361472"/>
                <a:gd name="connsiteX160" fmla="*/ 1458262 w 1640088"/>
                <a:gd name="connsiteY160" fmla="*/ 774783 h 1361472"/>
                <a:gd name="connsiteX161" fmla="*/ 1464911 w 1640088"/>
                <a:gd name="connsiteY161" fmla="*/ 770350 h 1361472"/>
                <a:gd name="connsiteX162" fmla="*/ 1484731 w 1640088"/>
                <a:gd name="connsiteY162" fmla="*/ 765626 h 1361472"/>
                <a:gd name="connsiteX163" fmla="*/ 1500499 w 1640088"/>
                <a:gd name="connsiteY163" fmla="*/ 762517 h 1361472"/>
                <a:gd name="connsiteX164" fmla="*/ 1507401 w 1640088"/>
                <a:gd name="connsiteY164" fmla="*/ 761542 h 1361472"/>
                <a:gd name="connsiteX165" fmla="*/ 1514747 w 1640088"/>
                <a:gd name="connsiteY165" fmla="*/ 761067 h 1361472"/>
                <a:gd name="connsiteX166" fmla="*/ 1449966 w 1640088"/>
                <a:gd name="connsiteY166" fmla="*/ 783959 h 1361472"/>
                <a:gd name="connsiteX167" fmla="*/ 1450536 w 1640088"/>
                <a:gd name="connsiteY167" fmla="*/ 785162 h 1361472"/>
                <a:gd name="connsiteX168" fmla="*/ 1449966 w 1640088"/>
                <a:gd name="connsiteY168" fmla="*/ 783959 h 1361472"/>
                <a:gd name="connsiteX169" fmla="*/ 360282 w 1640088"/>
                <a:gd name="connsiteY169" fmla="*/ 825740 h 1361472"/>
                <a:gd name="connsiteX170" fmla="*/ 369906 w 1640088"/>
                <a:gd name="connsiteY170" fmla="*/ 828184 h 1361472"/>
                <a:gd name="connsiteX171" fmla="*/ 376619 w 1640088"/>
                <a:gd name="connsiteY171" fmla="*/ 831503 h 1361472"/>
                <a:gd name="connsiteX172" fmla="*/ 386941 w 1640088"/>
                <a:gd name="connsiteY172" fmla="*/ 841730 h 1361472"/>
                <a:gd name="connsiteX173" fmla="*/ 395870 w 1640088"/>
                <a:gd name="connsiteY173" fmla="*/ 855673 h 1361472"/>
                <a:gd name="connsiteX174" fmla="*/ 398783 w 1640088"/>
                <a:gd name="connsiteY174" fmla="*/ 862443 h 1361472"/>
                <a:gd name="connsiteX175" fmla="*/ 402329 w 1640088"/>
                <a:gd name="connsiteY175" fmla="*/ 875621 h 1361472"/>
                <a:gd name="connsiteX176" fmla="*/ 405621 w 1640088"/>
                <a:gd name="connsiteY176" fmla="*/ 891338 h 1361472"/>
                <a:gd name="connsiteX177" fmla="*/ 405621 w 1640088"/>
                <a:gd name="connsiteY177" fmla="*/ 891553 h 1361472"/>
                <a:gd name="connsiteX178" fmla="*/ 399733 w 1640088"/>
                <a:gd name="connsiteY178" fmla="*/ 894928 h 1361472"/>
                <a:gd name="connsiteX179" fmla="*/ 392831 w 1640088"/>
                <a:gd name="connsiteY179" fmla="*/ 897189 h 1361472"/>
                <a:gd name="connsiteX180" fmla="*/ 391248 w 1640088"/>
                <a:gd name="connsiteY180" fmla="*/ 897221 h 1361472"/>
                <a:gd name="connsiteX181" fmla="*/ 388967 w 1640088"/>
                <a:gd name="connsiteY181" fmla="*/ 897100 h 1361472"/>
                <a:gd name="connsiteX182" fmla="*/ 374909 w 1640088"/>
                <a:gd name="connsiteY182" fmla="*/ 893586 h 1361472"/>
                <a:gd name="connsiteX183" fmla="*/ 370414 w 1640088"/>
                <a:gd name="connsiteY183" fmla="*/ 891179 h 1361472"/>
                <a:gd name="connsiteX184" fmla="*/ 359395 w 1640088"/>
                <a:gd name="connsiteY184" fmla="*/ 880490 h 1361472"/>
                <a:gd name="connsiteX185" fmla="*/ 352176 w 1640088"/>
                <a:gd name="connsiteY185" fmla="*/ 867933 h 1361472"/>
                <a:gd name="connsiteX186" fmla="*/ 347427 w 1640088"/>
                <a:gd name="connsiteY186" fmla="*/ 854204 h 1361472"/>
                <a:gd name="connsiteX187" fmla="*/ 347427 w 1640088"/>
                <a:gd name="connsiteY187" fmla="*/ 848423 h 1361472"/>
                <a:gd name="connsiteX188" fmla="*/ 349833 w 1640088"/>
                <a:gd name="connsiteY188" fmla="*/ 835454 h 1361472"/>
                <a:gd name="connsiteX189" fmla="*/ 352240 w 1640088"/>
                <a:gd name="connsiteY189" fmla="*/ 831313 h 1361472"/>
                <a:gd name="connsiteX190" fmla="*/ 356419 w 1640088"/>
                <a:gd name="connsiteY190" fmla="*/ 826855 h 1361472"/>
                <a:gd name="connsiteX191" fmla="*/ 356925 w 1640088"/>
                <a:gd name="connsiteY191" fmla="*/ 826589 h 1361472"/>
                <a:gd name="connsiteX192" fmla="*/ 359459 w 1640088"/>
                <a:gd name="connsiteY192" fmla="*/ 825740 h 1361472"/>
                <a:gd name="connsiteX193" fmla="*/ 1510567 w 1640088"/>
                <a:gd name="connsiteY193" fmla="*/ 983443 h 1361472"/>
                <a:gd name="connsiteX194" fmla="*/ 1515064 w 1640088"/>
                <a:gd name="connsiteY194" fmla="*/ 983589 h 1361472"/>
                <a:gd name="connsiteX195" fmla="*/ 1524119 w 1640088"/>
                <a:gd name="connsiteY195" fmla="*/ 985406 h 1361472"/>
                <a:gd name="connsiteX196" fmla="*/ 1529248 w 1640088"/>
                <a:gd name="connsiteY196" fmla="*/ 987806 h 1361472"/>
                <a:gd name="connsiteX197" fmla="*/ 1513354 w 1640088"/>
                <a:gd name="connsiteY197" fmla="*/ 991599 h 1361472"/>
                <a:gd name="connsiteX198" fmla="*/ 1505945 w 1640088"/>
                <a:gd name="connsiteY198" fmla="*/ 992891 h 1361472"/>
                <a:gd name="connsiteX199" fmla="*/ 1488911 w 1640088"/>
                <a:gd name="connsiteY199" fmla="*/ 994297 h 1361472"/>
                <a:gd name="connsiteX200" fmla="*/ 1484985 w 1640088"/>
                <a:gd name="connsiteY200" fmla="*/ 994214 h 1361472"/>
                <a:gd name="connsiteX201" fmla="*/ 1482071 w 1640088"/>
                <a:gd name="connsiteY201" fmla="*/ 993714 h 1361472"/>
                <a:gd name="connsiteX202" fmla="*/ 1482958 w 1640088"/>
                <a:gd name="connsiteY202" fmla="*/ 991960 h 1361472"/>
                <a:gd name="connsiteX203" fmla="*/ 1485428 w 1640088"/>
                <a:gd name="connsiteY203" fmla="*/ 989491 h 1361472"/>
                <a:gd name="connsiteX204" fmla="*/ 1490367 w 1640088"/>
                <a:gd name="connsiteY204" fmla="*/ 986470 h 1361472"/>
                <a:gd name="connsiteX205" fmla="*/ 1498473 w 1640088"/>
                <a:gd name="connsiteY205" fmla="*/ 984203 h 1361472"/>
                <a:gd name="connsiteX206" fmla="*/ 1510567 w 1640088"/>
                <a:gd name="connsiteY206" fmla="*/ 983443 h 1361472"/>
                <a:gd name="connsiteX207" fmla="*/ 142002 w 1640088"/>
                <a:gd name="connsiteY207" fmla="*/ 990485 h 1361472"/>
                <a:gd name="connsiteX208" fmla="*/ 143206 w 1640088"/>
                <a:gd name="connsiteY208" fmla="*/ 990751 h 1361472"/>
                <a:gd name="connsiteX209" fmla="*/ 146055 w 1640088"/>
                <a:gd name="connsiteY209" fmla="*/ 993366 h 1361472"/>
                <a:gd name="connsiteX210" fmla="*/ 146055 w 1640088"/>
                <a:gd name="connsiteY210" fmla="*/ 993423 h 1361472"/>
                <a:gd name="connsiteX211" fmla="*/ 146626 w 1640088"/>
                <a:gd name="connsiteY211" fmla="*/ 995703 h 1361472"/>
                <a:gd name="connsiteX212" fmla="*/ 146942 w 1640088"/>
                <a:gd name="connsiteY212" fmla="*/ 1000344 h 1361472"/>
                <a:gd name="connsiteX213" fmla="*/ 146182 w 1640088"/>
                <a:gd name="connsiteY213" fmla="*/ 1003454 h 1361472"/>
                <a:gd name="connsiteX214" fmla="*/ 145043 w 1640088"/>
                <a:gd name="connsiteY214" fmla="*/ 1005625 h 1361472"/>
                <a:gd name="connsiteX215" fmla="*/ 141559 w 1640088"/>
                <a:gd name="connsiteY215" fmla="*/ 1009146 h 1361472"/>
                <a:gd name="connsiteX216" fmla="*/ 130035 w 1640088"/>
                <a:gd name="connsiteY216" fmla="*/ 1016188 h 1361472"/>
                <a:gd name="connsiteX217" fmla="*/ 114773 w 1640088"/>
                <a:gd name="connsiteY217" fmla="*/ 1021913 h 1361472"/>
                <a:gd name="connsiteX218" fmla="*/ 116293 w 1640088"/>
                <a:gd name="connsiteY218" fmla="*/ 1017189 h 1361472"/>
                <a:gd name="connsiteX219" fmla="*/ 125222 w 1640088"/>
                <a:gd name="connsiteY219" fmla="*/ 999515 h 1361472"/>
                <a:gd name="connsiteX220" fmla="*/ 131554 w 1640088"/>
                <a:gd name="connsiteY220" fmla="*/ 992657 h 1361472"/>
                <a:gd name="connsiteX221" fmla="*/ 133011 w 1640088"/>
                <a:gd name="connsiteY221" fmla="*/ 991815 h 1361472"/>
                <a:gd name="connsiteX222" fmla="*/ 136683 w 1640088"/>
                <a:gd name="connsiteY222" fmla="*/ 990694 h 1361472"/>
                <a:gd name="connsiteX223" fmla="*/ 142002 w 1640088"/>
                <a:gd name="connsiteY223" fmla="*/ 990485 h 1361472"/>
                <a:gd name="connsiteX224" fmla="*/ 299553 w 1640088"/>
                <a:gd name="connsiteY224" fmla="*/ 1065302 h 1361472"/>
                <a:gd name="connsiteX225" fmla="*/ 299553 w 1640088"/>
                <a:gd name="connsiteY225" fmla="*/ 1065302 h 1361472"/>
                <a:gd name="connsiteX226" fmla="*/ 298034 w 1640088"/>
                <a:gd name="connsiteY226" fmla="*/ 1066012 h 1361472"/>
                <a:gd name="connsiteX227" fmla="*/ 299553 w 1640088"/>
                <a:gd name="connsiteY227" fmla="*/ 1065302 h 1361472"/>
                <a:gd name="connsiteX228" fmla="*/ 300250 w 1640088"/>
                <a:gd name="connsiteY228" fmla="*/ 1065100 h 1361472"/>
                <a:gd name="connsiteX229" fmla="*/ 303543 w 1640088"/>
                <a:gd name="connsiteY229" fmla="*/ 1065942 h 1361472"/>
                <a:gd name="connsiteX230" fmla="*/ 306329 w 1640088"/>
                <a:gd name="connsiteY230" fmla="*/ 1067354 h 1361472"/>
                <a:gd name="connsiteX231" fmla="*/ 309939 w 1640088"/>
                <a:gd name="connsiteY231" fmla="*/ 1070881 h 1361472"/>
                <a:gd name="connsiteX232" fmla="*/ 316715 w 1640088"/>
                <a:gd name="connsiteY232" fmla="*/ 1082584 h 1361472"/>
                <a:gd name="connsiteX233" fmla="*/ 321147 w 1640088"/>
                <a:gd name="connsiteY233" fmla="*/ 1097307 h 1361472"/>
                <a:gd name="connsiteX234" fmla="*/ 321464 w 1640088"/>
                <a:gd name="connsiteY234" fmla="*/ 1104000 h 1361472"/>
                <a:gd name="connsiteX235" fmla="*/ 318487 w 1640088"/>
                <a:gd name="connsiteY235" fmla="*/ 1120281 h 1361472"/>
                <a:gd name="connsiteX236" fmla="*/ 315891 w 1640088"/>
                <a:gd name="connsiteY236" fmla="*/ 1128589 h 1361472"/>
                <a:gd name="connsiteX237" fmla="*/ 311902 w 1640088"/>
                <a:gd name="connsiteY237" fmla="*/ 1139360 h 1361472"/>
                <a:gd name="connsiteX238" fmla="*/ 307849 w 1640088"/>
                <a:gd name="connsiteY238" fmla="*/ 1148599 h 1361472"/>
                <a:gd name="connsiteX239" fmla="*/ 303860 w 1640088"/>
                <a:gd name="connsiteY239" fmla="*/ 1155229 h 1361472"/>
                <a:gd name="connsiteX240" fmla="*/ 299807 w 1640088"/>
                <a:gd name="connsiteY240" fmla="*/ 1160302 h 1361472"/>
                <a:gd name="connsiteX241" fmla="*/ 296641 w 1640088"/>
                <a:gd name="connsiteY241" fmla="*/ 1158402 h 1361472"/>
                <a:gd name="connsiteX242" fmla="*/ 289612 w 1640088"/>
                <a:gd name="connsiteY242" fmla="*/ 1151854 h 1361472"/>
                <a:gd name="connsiteX243" fmla="*/ 283153 w 1640088"/>
                <a:gd name="connsiteY243" fmla="*/ 1142406 h 1361472"/>
                <a:gd name="connsiteX244" fmla="*/ 276187 w 1640088"/>
                <a:gd name="connsiteY244" fmla="*/ 1130989 h 1361472"/>
                <a:gd name="connsiteX245" fmla="*/ 272640 w 1640088"/>
                <a:gd name="connsiteY245" fmla="*/ 1120344 h 1361472"/>
                <a:gd name="connsiteX246" fmla="*/ 272640 w 1640088"/>
                <a:gd name="connsiteY246" fmla="*/ 1114936 h 1361472"/>
                <a:gd name="connsiteX247" fmla="*/ 275870 w 1640088"/>
                <a:gd name="connsiteY247" fmla="*/ 1101536 h 1361472"/>
                <a:gd name="connsiteX248" fmla="*/ 282899 w 1640088"/>
                <a:gd name="connsiteY248" fmla="*/ 1088485 h 1361472"/>
                <a:gd name="connsiteX249" fmla="*/ 291512 w 1640088"/>
                <a:gd name="connsiteY249" fmla="*/ 1075105 h 1361472"/>
                <a:gd name="connsiteX250" fmla="*/ 300187 w 1640088"/>
                <a:gd name="connsiteY250" fmla="*/ 1065182 h 1361472"/>
                <a:gd name="connsiteX251" fmla="*/ 300250 w 1640088"/>
                <a:gd name="connsiteY251" fmla="*/ 1065100 h 1361472"/>
                <a:gd name="connsiteX252" fmla="*/ 1088004 w 1640088"/>
                <a:gd name="connsiteY252" fmla="*/ 1183751 h 1361472"/>
                <a:gd name="connsiteX253" fmla="*/ 1096300 w 1640088"/>
                <a:gd name="connsiteY253" fmla="*/ 1185802 h 1361472"/>
                <a:gd name="connsiteX254" fmla="*/ 1096807 w 1640088"/>
                <a:gd name="connsiteY254" fmla="*/ 1186094 h 1361472"/>
                <a:gd name="connsiteX255" fmla="*/ 1096933 w 1640088"/>
                <a:gd name="connsiteY255" fmla="*/ 1186239 h 1361472"/>
                <a:gd name="connsiteX256" fmla="*/ 1097123 w 1640088"/>
                <a:gd name="connsiteY256" fmla="*/ 1186378 h 1361472"/>
                <a:gd name="connsiteX257" fmla="*/ 1097123 w 1640088"/>
                <a:gd name="connsiteY257" fmla="*/ 1187297 h 1361472"/>
                <a:gd name="connsiteX258" fmla="*/ 1095920 w 1640088"/>
                <a:gd name="connsiteY258" fmla="*/ 1192014 h 1361472"/>
                <a:gd name="connsiteX259" fmla="*/ 1091234 w 1640088"/>
                <a:gd name="connsiteY259" fmla="*/ 1200411 h 1361472"/>
                <a:gd name="connsiteX260" fmla="*/ 1087498 w 1640088"/>
                <a:gd name="connsiteY260" fmla="*/ 1204698 h 1361472"/>
                <a:gd name="connsiteX261" fmla="*/ 1072300 w 1640088"/>
                <a:gd name="connsiteY261" fmla="*/ 1212671 h 1361472"/>
                <a:gd name="connsiteX262" fmla="*/ 1064068 w 1640088"/>
                <a:gd name="connsiteY262" fmla="*/ 1216046 h 1361472"/>
                <a:gd name="connsiteX263" fmla="*/ 1042221 w 1640088"/>
                <a:gd name="connsiteY263" fmla="*/ 1222385 h 1361472"/>
                <a:gd name="connsiteX264" fmla="*/ 1032722 w 1640088"/>
                <a:gd name="connsiteY264" fmla="*/ 1223031 h 1361472"/>
                <a:gd name="connsiteX265" fmla="*/ 1029429 w 1640088"/>
                <a:gd name="connsiteY265" fmla="*/ 1222942 h 1361472"/>
                <a:gd name="connsiteX266" fmla="*/ 1023477 w 1640088"/>
                <a:gd name="connsiteY266" fmla="*/ 1222030 h 1361472"/>
                <a:gd name="connsiteX267" fmla="*/ 1030443 w 1640088"/>
                <a:gd name="connsiteY267" fmla="*/ 1215052 h 1361472"/>
                <a:gd name="connsiteX268" fmla="*/ 1045134 w 1640088"/>
                <a:gd name="connsiteY268" fmla="*/ 1204344 h 1361472"/>
                <a:gd name="connsiteX269" fmla="*/ 1069830 w 1640088"/>
                <a:gd name="connsiteY269" fmla="*/ 1189114 h 1361472"/>
                <a:gd name="connsiteX270" fmla="*/ 1085471 w 1640088"/>
                <a:gd name="connsiteY270" fmla="*/ 1183921 h 1361472"/>
                <a:gd name="connsiteX271" fmla="*/ 1088004 w 1640088"/>
                <a:gd name="connsiteY271" fmla="*/ 1183751 h 1361472"/>
                <a:gd name="connsiteX272" fmla="*/ 1237576 w 1640088"/>
                <a:gd name="connsiteY272" fmla="*/ 1222796 h 1361472"/>
                <a:gd name="connsiteX273" fmla="*/ 1237576 w 1640088"/>
                <a:gd name="connsiteY273" fmla="*/ 1222796 h 1361472"/>
                <a:gd name="connsiteX274" fmla="*/ 1238843 w 1640088"/>
                <a:gd name="connsiteY274" fmla="*/ 1223708 h 1361472"/>
                <a:gd name="connsiteX275" fmla="*/ 1237576 w 1640088"/>
                <a:gd name="connsiteY275" fmla="*/ 1222796 h 1361472"/>
                <a:gd name="connsiteX276" fmla="*/ 1234473 w 1640088"/>
                <a:gd name="connsiteY276" fmla="*/ 1221593 h 1361472"/>
                <a:gd name="connsiteX277" fmla="*/ 1236374 w 1640088"/>
                <a:gd name="connsiteY277" fmla="*/ 1222100 h 1361472"/>
                <a:gd name="connsiteX278" fmla="*/ 1236943 w 1640088"/>
                <a:gd name="connsiteY278" fmla="*/ 1222385 h 1361472"/>
                <a:gd name="connsiteX279" fmla="*/ 1237513 w 1640088"/>
                <a:gd name="connsiteY279" fmla="*/ 1222885 h 1361472"/>
                <a:gd name="connsiteX280" fmla="*/ 1238400 w 1640088"/>
                <a:gd name="connsiteY280" fmla="*/ 1224436 h 1361472"/>
                <a:gd name="connsiteX281" fmla="*/ 1241693 w 1640088"/>
                <a:gd name="connsiteY281" fmla="*/ 1235145 h 1361472"/>
                <a:gd name="connsiteX282" fmla="*/ 1241946 w 1640088"/>
                <a:gd name="connsiteY282" fmla="*/ 1245707 h 1361472"/>
                <a:gd name="connsiteX283" fmla="*/ 1240490 w 1640088"/>
                <a:gd name="connsiteY283" fmla="*/ 1253749 h 1361472"/>
                <a:gd name="connsiteX284" fmla="*/ 1239793 w 1640088"/>
                <a:gd name="connsiteY284" fmla="*/ 1256833 h 1361472"/>
                <a:gd name="connsiteX285" fmla="*/ 1233777 w 1640088"/>
                <a:gd name="connsiteY285" fmla="*/ 1246746 h 1361472"/>
                <a:gd name="connsiteX286" fmla="*/ 1230295 w 1640088"/>
                <a:gd name="connsiteY286" fmla="*/ 1233504 h 1361472"/>
                <a:gd name="connsiteX287" fmla="*/ 1229978 w 1640088"/>
                <a:gd name="connsiteY287" fmla="*/ 1227868 h 1361472"/>
                <a:gd name="connsiteX288" fmla="*/ 1230928 w 1640088"/>
                <a:gd name="connsiteY288" fmla="*/ 1223506 h 1361472"/>
                <a:gd name="connsiteX289" fmla="*/ 1231244 w 1640088"/>
                <a:gd name="connsiteY289" fmla="*/ 1223005 h 1361472"/>
                <a:gd name="connsiteX290" fmla="*/ 1231751 w 1640088"/>
                <a:gd name="connsiteY290" fmla="*/ 1222448 h 1361472"/>
                <a:gd name="connsiteX291" fmla="*/ 1232321 w 1640088"/>
                <a:gd name="connsiteY291" fmla="*/ 1222100 h 1361472"/>
                <a:gd name="connsiteX292" fmla="*/ 1233904 w 1640088"/>
                <a:gd name="connsiteY292" fmla="*/ 1221593 h 1361472"/>
                <a:gd name="connsiteX293" fmla="*/ 981683 w 1640088"/>
                <a:gd name="connsiteY293" fmla="*/ 25923 h 1361472"/>
                <a:gd name="connsiteX294" fmla="*/ 992385 w 1640088"/>
                <a:gd name="connsiteY294" fmla="*/ 26385 h 1361472"/>
                <a:gd name="connsiteX295" fmla="*/ 1012838 w 1640088"/>
                <a:gd name="connsiteY295" fmla="*/ 30900 h 1361472"/>
                <a:gd name="connsiteX296" fmla="*/ 1022844 w 1640088"/>
                <a:gd name="connsiteY296" fmla="*/ 36175 h 1361472"/>
                <a:gd name="connsiteX297" fmla="*/ 1028290 w 1640088"/>
                <a:gd name="connsiteY297" fmla="*/ 41317 h 1361472"/>
                <a:gd name="connsiteX298" fmla="*/ 1034052 w 1640088"/>
                <a:gd name="connsiteY298" fmla="*/ 47592 h 1361472"/>
                <a:gd name="connsiteX299" fmla="*/ 1037978 w 1640088"/>
                <a:gd name="connsiteY299" fmla="*/ 53304 h 1361472"/>
                <a:gd name="connsiteX300" fmla="*/ 1040322 w 1640088"/>
                <a:gd name="connsiteY300" fmla="*/ 57743 h 1361472"/>
                <a:gd name="connsiteX301" fmla="*/ 1043171 w 1640088"/>
                <a:gd name="connsiteY301" fmla="*/ 63296 h 1361472"/>
                <a:gd name="connsiteX302" fmla="*/ 1052416 w 1640088"/>
                <a:gd name="connsiteY302" fmla="*/ 90577 h 1361472"/>
                <a:gd name="connsiteX303" fmla="*/ 1052987 w 1640088"/>
                <a:gd name="connsiteY303" fmla="*/ 112557 h 1361472"/>
                <a:gd name="connsiteX304" fmla="*/ 1052226 w 1640088"/>
                <a:gd name="connsiteY304" fmla="*/ 122416 h 1361472"/>
                <a:gd name="connsiteX305" fmla="*/ 1051466 w 1640088"/>
                <a:gd name="connsiteY305" fmla="*/ 132706 h 1361472"/>
                <a:gd name="connsiteX306" fmla="*/ 1040955 w 1640088"/>
                <a:gd name="connsiteY306" fmla="*/ 142161 h 1361472"/>
                <a:gd name="connsiteX307" fmla="*/ 1024300 w 1640088"/>
                <a:gd name="connsiteY307" fmla="*/ 161190 h 1361472"/>
                <a:gd name="connsiteX308" fmla="*/ 1010179 w 1640088"/>
                <a:gd name="connsiteY308" fmla="*/ 182093 h 1361472"/>
                <a:gd name="connsiteX309" fmla="*/ 1005240 w 1640088"/>
                <a:gd name="connsiteY309" fmla="*/ 193802 h 1361472"/>
                <a:gd name="connsiteX310" fmla="*/ 1003910 w 1640088"/>
                <a:gd name="connsiteY310" fmla="*/ 198665 h 1361472"/>
                <a:gd name="connsiteX311" fmla="*/ 1003340 w 1640088"/>
                <a:gd name="connsiteY311" fmla="*/ 202686 h 1361472"/>
                <a:gd name="connsiteX312" fmla="*/ 1003087 w 1640088"/>
                <a:gd name="connsiteY312" fmla="*/ 207410 h 1361472"/>
                <a:gd name="connsiteX313" fmla="*/ 1004226 w 1640088"/>
                <a:gd name="connsiteY313" fmla="*/ 211925 h 1361472"/>
                <a:gd name="connsiteX314" fmla="*/ 1008406 w 1640088"/>
                <a:gd name="connsiteY314" fmla="*/ 217846 h 1361472"/>
                <a:gd name="connsiteX315" fmla="*/ 1014929 w 1640088"/>
                <a:gd name="connsiteY315" fmla="*/ 221284 h 1361472"/>
                <a:gd name="connsiteX316" fmla="*/ 1022021 w 1640088"/>
                <a:gd name="connsiteY316" fmla="*/ 222488 h 1361472"/>
                <a:gd name="connsiteX317" fmla="*/ 1027086 w 1640088"/>
                <a:gd name="connsiteY317" fmla="*/ 221848 h 1361472"/>
                <a:gd name="connsiteX318" fmla="*/ 1036775 w 1640088"/>
                <a:gd name="connsiteY318" fmla="*/ 216997 h 1361472"/>
                <a:gd name="connsiteX319" fmla="*/ 1044184 w 1640088"/>
                <a:gd name="connsiteY319" fmla="*/ 209645 h 1361472"/>
                <a:gd name="connsiteX320" fmla="*/ 1054632 w 1640088"/>
                <a:gd name="connsiteY320" fmla="*/ 195081 h 1361472"/>
                <a:gd name="connsiteX321" fmla="*/ 1060775 w 1640088"/>
                <a:gd name="connsiteY321" fmla="*/ 183936 h 1361472"/>
                <a:gd name="connsiteX322" fmla="*/ 1069387 w 1640088"/>
                <a:gd name="connsiteY322" fmla="*/ 159841 h 1361472"/>
                <a:gd name="connsiteX323" fmla="*/ 1073440 w 1640088"/>
                <a:gd name="connsiteY323" fmla="*/ 142091 h 1361472"/>
                <a:gd name="connsiteX324" fmla="*/ 1082875 w 1640088"/>
                <a:gd name="connsiteY324" fmla="*/ 135176 h 1361472"/>
                <a:gd name="connsiteX325" fmla="*/ 1101746 w 1640088"/>
                <a:gd name="connsiteY325" fmla="*/ 121650 h 1361472"/>
                <a:gd name="connsiteX326" fmla="*/ 1144173 w 1640088"/>
                <a:gd name="connsiteY326" fmla="*/ 97973 h 1361472"/>
                <a:gd name="connsiteX327" fmla="*/ 1173809 w 1640088"/>
                <a:gd name="connsiteY327" fmla="*/ 86118 h 1361472"/>
                <a:gd name="connsiteX328" fmla="*/ 1210917 w 1640088"/>
                <a:gd name="connsiteY328" fmla="*/ 75429 h 1361472"/>
                <a:gd name="connsiteX329" fmla="*/ 1230357 w 1640088"/>
                <a:gd name="connsiteY329" fmla="*/ 73840 h 1361472"/>
                <a:gd name="connsiteX330" fmla="*/ 1237513 w 1640088"/>
                <a:gd name="connsiteY330" fmla="*/ 74087 h 1361472"/>
                <a:gd name="connsiteX331" fmla="*/ 1258537 w 1640088"/>
                <a:gd name="connsiteY331" fmla="*/ 79159 h 1361472"/>
                <a:gd name="connsiteX332" fmla="*/ 1283297 w 1640088"/>
                <a:gd name="connsiteY332" fmla="*/ 92686 h 1361472"/>
                <a:gd name="connsiteX333" fmla="*/ 1291846 w 1640088"/>
                <a:gd name="connsiteY333" fmla="*/ 99467 h 1361472"/>
                <a:gd name="connsiteX334" fmla="*/ 1302611 w 1640088"/>
                <a:gd name="connsiteY334" fmla="*/ 110233 h 1361472"/>
                <a:gd name="connsiteX335" fmla="*/ 1318949 w 1640088"/>
                <a:gd name="connsiteY335" fmla="*/ 135233 h 1361472"/>
                <a:gd name="connsiteX336" fmla="*/ 1325091 w 1640088"/>
                <a:gd name="connsiteY336" fmla="*/ 147727 h 1361472"/>
                <a:gd name="connsiteX337" fmla="*/ 1330980 w 1640088"/>
                <a:gd name="connsiteY337" fmla="*/ 162019 h 1361472"/>
                <a:gd name="connsiteX338" fmla="*/ 1334969 w 1640088"/>
                <a:gd name="connsiteY338" fmla="*/ 177040 h 1361472"/>
                <a:gd name="connsiteX339" fmla="*/ 1336425 w 1640088"/>
                <a:gd name="connsiteY339" fmla="*/ 195429 h 1361472"/>
                <a:gd name="connsiteX340" fmla="*/ 1335666 w 1640088"/>
                <a:gd name="connsiteY340" fmla="*/ 214306 h 1361472"/>
                <a:gd name="connsiteX341" fmla="*/ 1334336 w 1640088"/>
                <a:gd name="connsiteY341" fmla="*/ 228763 h 1361472"/>
                <a:gd name="connsiteX342" fmla="*/ 1332943 w 1640088"/>
                <a:gd name="connsiteY342" fmla="*/ 241878 h 1361472"/>
                <a:gd name="connsiteX343" fmla="*/ 1323698 w 1640088"/>
                <a:gd name="connsiteY343" fmla="*/ 279828 h 1361472"/>
                <a:gd name="connsiteX344" fmla="*/ 1313439 w 1640088"/>
                <a:gd name="connsiteY344" fmla="*/ 303878 h 1361472"/>
                <a:gd name="connsiteX345" fmla="*/ 1301534 w 1640088"/>
                <a:gd name="connsiteY345" fmla="*/ 328879 h 1361472"/>
                <a:gd name="connsiteX346" fmla="*/ 1289692 w 1640088"/>
                <a:gd name="connsiteY346" fmla="*/ 349681 h 1361472"/>
                <a:gd name="connsiteX347" fmla="*/ 1286337 w 1640088"/>
                <a:gd name="connsiteY347" fmla="*/ 351023 h 1361472"/>
                <a:gd name="connsiteX348" fmla="*/ 1263477 w 1640088"/>
                <a:gd name="connsiteY348" fmla="*/ 361795 h 1361472"/>
                <a:gd name="connsiteX349" fmla="*/ 1242262 w 1640088"/>
                <a:gd name="connsiteY349" fmla="*/ 375466 h 1361472"/>
                <a:gd name="connsiteX350" fmla="*/ 1235993 w 1640088"/>
                <a:gd name="connsiteY350" fmla="*/ 381248 h 1361472"/>
                <a:gd name="connsiteX351" fmla="*/ 1234221 w 1640088"/>
                <a:gd name="connsiteY351" fmla="*/ 383648 h 1361472"/>
                <a:gd name="connsiteX352" fmla="*/ 1231244 w 1640088"/>
                <a:gd name="connsiteY352" fmla="*/ 388061 h 1361472"/>
                <a:gd name="connsiteX353" fmla="*/ 1230231 w 1640088"/>
                <a:gd name="connsiteY353" fmla="*/ 390278 h 1361472"/>
                <a:gd name="connsiteX354" fmla="*/ 1228458 w 1640088"/>
                <a:gd name="connsiteY354" fmla="*/ 394774 h 1361472"/>
                <a:gd name="connsiteX355" fmla="*/ 1227445 w 1640088"/>
                <a:gd name="connsiteY355" fmla="*/ 401049 h 1361472"/>
                <a:gd name="connsiteX356" fmla="*/ 1232131 w 1640088"/>
                <a:gd name="connsiteY356" fmla="*/ 412378 h 1361472"/>
                <a:gd name="connsiteX357" fmla="*/ 1237576 w 1640088"/>
                <a:gd name="connsiteY357" fmla="*/ 415905 h 1361472"/>
                <a:gd name="connsiteX358" fmla="*/ 1246126 w 1640088"/>
                <a:gd name="connsiteY358" fmla="*/ 418014 h 1361472"/>
                <a:gd name="connsiteX359" fmla="*/ 1248405 w 1640088"/>
                <a:gd name="connsiteY359" fmla="*/ 418159 h 1361472"/>
                <a:gd name="connsiteX360" fmla="*/ 1251635 w 1640088"/>
                <a:gd name="connsiteY360" fmla="*/ 417887 h 1361472"/>
                <a:gd name="connsiteX361" fmla="*/ 1258853 w 1640088"/>
                <a:gd name="connsiteY361" fmla="*/ 415690 h 1361472"/>
                <a:gd name="connsiteX362" fmla="*/ 1264743 w 1640088"/>
                <a:gd name="connsiteY362" fmla="*/ 412752 h 1361472"/>
                <a:gd name="connsiteX363" fmla="*/ 1277344 w 1640088"/>
                <a:gd name="connsiteY363" fmla="*/ 402373 h 1361472"/>
                <a:gd name="connsiteX364" fmla="*/ 1293682 w 1640088"/>
                <a:gd name="connsiteY364" fmla="*/ 382863 h 1361472"/>
                <a:gd name="connsiteX365" fmla="*/ 1302927 w 1640088"/>
                <a:gd name="connsiteY365" fmla="*/ 370033 h 1361472"/>
                <a:gd name="connsiteX366" fmla="*/ 1303180 w 1640088"/>
                <a:gd name="connsiteY366" fmla="*/ 369976 h 1361472"/>
                <a:gd name="connsiteX367" fmla="*/ 1310526 w 1640088"/>
                <a:gd name="connsiteY367" fmla="*/ 368482 h 1361472"/>
                <a:gd name="connsiteX368" fmla="*/ 1318125 w 1640088"/>
                <a:gd name="connsiteY368" fmla="*/ 367082 h 1361472"/>
                <a:gd name="connsiteX369" fmla="*/ 1328194 w 1640088"/>
                <a:gd name="connsiteY369" fmla="*/ 365525 h 1361472"/>
                <a:gd name="connsiteX370" fmla="*/ 1339972 w 1640088"/>
                <a:gd name="connsiteY370" fmla="*/ 364112 h 1361472"/>
                <a:gd name="connsiteX371" fmla="*/ 1350167 w 1640088"/>
                <a:gd name="connsiteY371" fmla="*/ 363701 h 1361472"/>
                <a:gd name="connsiteX372" fmla="*/ 1356500 w 1640088"/>
                <a:gd name="connsiteY372" fmla="*/ 363511 h 1361472"/>
                <a:gd name="connsiteX373" fmla="*/ 1358779 w 1640088"/>
                <a:gd name="connsiteY373" fmla="*/ 363555 h 1361472"/>
                <a:gd name="connsiteX374" fmla="*/ 1402030 w 1640088"/>
                <a:gd name="connsiteY374" fmla="*/ 365746 h 1361472"/>
                <a:gd name="connsiteX375" fmla="*/ 1447433 w 1640088"/>
                <a:gd name="connsiteY375" fmla="*/ 376378 h 1361472"/>
                <a:gd name="connsiteX376" fmla="*/ 1485935 w 1640088"/>
                <a:gd name="connsiteY376" fmla="*/ 397180 h 1361472"/>
                <a:gd name="connsiteX377" fmla="*/ 1491697 w 1640088"/>
                <a:gd name="connsiteY377" fmla="*/ 401961 h 1361472"/>
                <a:gd name="connsiteX378" fmla="*/ 1497902 w 1640088"/>
                <a:gd name="connsiteY378" fmla="*/ 408648 h 1361472"/>
                <a:gd name="connsiteX379" fmla="*/ 1509428 w 1640088"/>
                <a:gd name="connsiteY379" fmla="*/ 426835 h 1361472"/>
                <a:gd name="connsiteX380" fmla="*/ 1514874 w 1640088"/>
                <a:gd name="connsiteY380" fmla="*/ 444711 h 1361472"/>
                <a:gd name="connsiteX381" fmla="*/ 1515064 w 1640088"/>
                <a:gd name="connsiteY381" fmla="*/ 454736 h 1361472"/>
                <a:gd name="connsiteX382" fmla="*/ 1512848 w 1640088"/>
                <a:gd name="connsiteY382" fmla="*/ 468477 h 1361472"/>
                <a:gd name="connsiteX383" fmla="*/ 1509998 w 1640088"/>
                <a:gd name="connsiteY383" fmla="*/ 480946 h 1361472"/>
                <a:gd name="connsiteX384" fmla="*/ 1508288 w 1640088"/>
                <a:gd name="connsiteY384" fmla="*/ 486664 h 1361472"/>
                <a:gd name="connsiteX385" fmla="*/ 1506262 w 1640088"/>
                <a:gd name="connsiteY385" fmla="*/ 493560 h 1361472"/>
                <a:gd name="connsiteX386" fmla="*/ 1502715 w 1640088"/>
                <a:gd name="connsiteY386" fmla="*/ 503647 h 1361472"/>
                <a:gd name="connsiteX387" fmla="*/ 1497460 w 1640088"/>
                <a:gd name="connsiteY387" fmla="*/ 515616 h 1361472"/>
                <a:gd name="connsiteX388" fmla="*/ 1489734 w 1640088"/>
                <a:gd name="connsiteY388" fmla="*/ 529851 h 1361472"/>
                <a:gd name="connsiteX389" fmla="*/ 1473080 w 1640088"/>
                <a:gd name="connsiteY389" fmla="*/ 555909 h 1361472"/>
                <a:gd name="connsiteX390" fmla="*/ 1471749 w 1640088"/>
                <a:gd name="connsiteY390" fmla="*/ 557695 h 1361472"/>
                <a:gd name="connsiteX391" fmla="*/ 1463391 w 1640088"/>
                <a:gd name="connsiteY391" fmla="*/ 558106 h 1361472"/>
                <a:gd name="connsiteX392" fmla="*/ 1451549 w 1640088"/>
                <a:gd name="connsiteY392" fmla="*/ 559455 h 1361472"/>
                <a:gd name="connsiteX393" fmla="*/ 1436859 w 1640088"/>
                <a:gd name="connsiteY393" fmla="*/ 561912 h 1361472"/>
                <a:gd name="connsiteX394" fmla="*/ 1424573 w 1640088"/>
                <a:gd name="connsiteY394" fmla="*/ 564091 h 1361472"/>
                <a:gd name="connsiteX395" fmla="*/ 1412985 w 1640088"/>
                <a:gd name="connsiteY395" fmla="*/ 566991 h 1361472"/>
                <a:gd name="connsiteX396" fmla="*/ 1399687 w 1640088"/>
                <a:gd name="connsiteY396" fmla="*/ 572133 h 1361472"/>
                <a:gd name="connsiteX397" fmla="*/ 1388288 w 1640088"/>
                <a:gd name="connsiteY397" fmla="*/ 577990 h 1361472"/>
                <a:gd name="connsiteX398" fmla="*/ 1380119 w 1640088"/>
                <a:gd name="connsiteY398" fmla="*/ 583189 h 1361472"/>
                <a:gd name="connsiteX399" fmla="*/ 1373724 w 1640088"/>
                <a:gd name="connsiteY399" fmla="*/ 588622 h 1361472"/>
                <a:gd name="connsiteX400" fmla="*/ 1369291 w 1640088"/>
                <a:gd name="connsiteY400" fmla="*/ 594955 h 1361472"/>
                <a:gd name="connsiteX401" fmla="*/ 1367138 w 1640088"/>
                <a:gd name="connsiteY401" fmla="*/ 600242 h 1361472"/>
                <a:gd name="connsiteX402" fmla="*/ 1365745 w 1640088"/>
                <a:gd name="connsiteY402" fmla="*/ 605542 h 1361472"/>
                <a:gd name="connsiteX403" fmla="*/ 1367264 w 1640088"/>
                <a:gd name="connsiteY403" fmla="*/ 620829 h 1361472"/>
                <a:gd name="connsiteX404" fmla="*/ 1375560 w 1640088"/>
                <a:gd name="connsiteY404" fmla="*/ 630752 h 1361472"/>
                <a:gd name="connsiteX405" fmla="*/ 1387275 w 1640088"/>
                <a:gd name="connsiteY405" fmla="*/ 635976 h 1361472"/>
                <a:gd name="connsiteX406" fmla="*/ 1389998 w 1640088"/>
                <a:gd name="connsiteY406" fmla="*/ 636242 h 1361472"/>
                <a:gd name="connsiteX407" fmla="*/ 1392278 w 1640088"/>
                <a:gd name="connsiteY407" fmla="*/ 636369 h 1361472"/>
                <a:gd name="connsiteX408" fmla="*/ 1393924 w 1640088"/>
                <a:gd name="connsiteY408" fmla="*/ 636325 h 1361472"/>
                <a:gd name="connsiteX409" fmla="*/ 1403170 w 1640088"/>
                <a:gd name="connsiteY409" fmla="*/ 634830 h 1361472"/>
                <a:gd name="connsiteX410" fmla="*/ 1417798 w 1640088"/>
                <a:gd name="connsiteY410" fmla="*/ 629055 h 1361472"/>
                <a:gd name="connsiteX411" fmla="*/ 1432552 w 1640088"/>
                <a:gd name="connsiteY411" fmla="*/ 620892 h 1361472"/>
                <a:gd name="connsiteX412" fmla="*/ 1444140 w 1640088"/>
                <a:gd name="connsiteY412" fmla="*/ 613148 h 1361472"/>
                <a:gd name="connsiteX413" fmla="*/ 1453639 w 1640088"/>
                <a:gd name="connsiteY413" fmla="*/ 606017 h 1361472"/>
                <a:gd name="connsiteX414" fmla="*/ 1462631 w 1640088"/>
                <a:gd name="connsiteY414" fmla="*/ 598837 h 1361472"/>
                <a:gd name="connsiteX415" fmla="*/ 1472510 w 1640088"/>
                <a:gd name="connsiteY415" fmla="*/ 590256 h 1361472"/>
                <a:gd name="connsiteX416" fmla="*/ 1479728 w 1640088"/>
                <a:gd name="connsiteY416" fmla="*/ 582277 h 1361472"/>
                <a:gd name="connsiteX417" fmla="*/ 1485491 w 1640088"/>
                <a:gd name="connsiteY417" fmla="*/ 582347 h 1361472"/>
                <a:gd name="connsiteX418" fmla="*/ 1503349 w 1640088"/>
                <a:gd name="connsiteY418" fmla="*/ 583480 h 1361472"/>
                <a:gd name="connsiteX419" fmla="*/ 1513608 w 1640088"/>
                <a:gd name="connsiteY419" fmla="*/ 585184 h 1361472"/>
                <a:gd name="connsiteX420" fmla="*/ 1522789 w 1640088"/>
                <a:gd name="connsiteY420" fmla="*/ 587913 h 1361472"/>
                <a:gd name="connsiteX421" fmla="*/ 1530895 w 1640088"/>
                <a:gd name="connsiteY421" fmla="*/ 591852 h 1361472"/>
                <a:gd name="connsiteX422" fmla="*/ 1534631 w 1640088"/>
                <a:gd name="connsiteY422" fmla="*/ 594131 h 1361472"/>
                <a:gd name="connsiteX423" fmla="*/ 1541280 w 1640088"/>
                <a:gd name="connsiteY423" fmla="*/ 598476 h 1361472"/>
                <a:gd name="connsiteX424" fmla="*/ 1563570 w 1640088"/>
                <a:gd name="connsiteY424" fmla="*/ 619423 h 1361472"/>
                <a:gd name="connsiteX425" fmla="*/ 1572816 w 1640088"/>
                <a:gd name="connsiteY425" fmla="*/ 633716 h 1361472"/>
                <a:gd name="connsiteX426" fmla="*/ 1575285 w 1640088"/>
                <a:gd name="connsiteY426" fmla="*/ 640821 h 1361472"/>
                <a:gd name="connsiteX427" fmla="*/ 1575095 w 1640088"/>
                <a:gd name="connsiteY427" fmla="*/ 657126 h 1361472"/>
                <a:gd name="connsiteX428" fmla="*/ 1573892 w 1640088"/>
                <a:gd name="connsiteY428" fmla="*/ 672324 h 1361472"/>
                <a:gd name="connsiteX429" fmla="*/ 1571866 w 1640088"/>
                <a:gd name="connsiteY429" fmla="*/ 685794 h 1361472"/>
                <a:gd name="connsiteX430" fmla="*/ 1568446 w 1640088"/>
                <a:gd name="connsiteY430" fmla="*/ 697705 h 1361472"/>
                <a:gd name="connsiteX431" fmla="*/ 1562430 w 1640088"/>
                <a:gd name="connsiteY431" fmla="*/ 710465 h 1361472"/>
                <a:gd name="connsiteX432" fmla="*/ 1557808 w 1640088"/>
                <a:gd name="connsiteY432" fmla="*/ 718475 h 1361472"/>
                <a:gd name="connsiteX433" fmla="*/ 1550525 w 1640088"/>
                <a:gd name="connsiteY433" fmla="*/ 729690 h 1361472"/>
                <a:gd name="connsiteX434" fmla="*/ 1543813 w 1640088"/>
                <a:gd name="connsiteY434" fmla="*/ 738429 h 1361472"/>
                <a:gd name="connsiteX435" fmla="*/ 1543750 w 1640088"/>
                <a:gd name="connsiteY435" fmla="*/ 738492 h 1361472"/>
                <a:gd name="connsiteX436" fmla="*/ 1543053 w 1640088"/>
                <a:gd name="connsiteY436" fmla="*/ 738372 h 1361472"/>
                <a:gd name="connsiteX437" fmla="*/ 1521396 w 1640088"/>
                <a:gd name="connsiteY437" fmla="*/ 735256 h 1361472"/>
                <a:gd name="connsiteX438" fmla="*/ 1512721 w 1640088"/>
                <a:gd name="connsiteY438" fmla="*/ 734908 h 1361472"/>
                <a:gd name="connsiteX439" fmla="*/ 1503412 w 1640088"/>
                <a:gd name="connsiteY439" fmla="*/ 735965 h 1361472"/>
                <a:gd name="connsiteX440" fmla="*/ 1491190 w 1640088"/>
                <a:gd name="connsiteY440" fmla="*/ 738137 h 1361472"/>
                <a:gd name="connsiteX441" fmla="*/ 1460921 w 1640088"/>
                <a:gd name="connsiteY441" fmla="*/ 745185 h 1361472"/>
                <a:gd name="connsiteX442" fmla="*/ 1452942 w 1640088"/>
                <a:gd name="connsiteY442" fmla="*/ 748573 h 1361472"/>
                <a:gd name="connsiteX443" fmla="*/ 1445850 w 1640088"/>
                <a:gd name="connsiteY443" fmla="*/ 753443 h 1361472"/>
                <a:gd name="connsiteX444" fmla="*/ 1437301 w 1640088"/>
                <a:gd name="connsiteY444" fmla="*/ 761314 h 1361472"/>
                <a:gd name="connsiteX445" fmla="*/ 1429956 w 1640088"/>
                <a:gd name="connsiteY445" fmla="*/ 771345 h 1361472"/>
                <a:gd name="connsiteX446" fmla="*/ 1429132 w 1640088"/>
                <a:gd name="connsiteY446" fmla="*/ 773371 h 1361472"/>
                <a:gd name="connsiteX447" fmla="*/ 1427549 w 1640088"/>
                <a:gd name="connsiteY447" fmla="*/ 778158 h 1361472"/>
                <a:gd name="connsiteX448" fmla="*/ 1426980 w 1640088"/>
                <a:gd name="connsiteY448" fmla="*/ 783047 h 1361472"/>
                <a:gd name="connsiteX449" fmla="*/ 1427549 w 1640088"/>
                <a:gd name="connsiteY449" fmla="*/ 787689 h 1361472"/>
                <a:gd name="connsiteX450" fmla="*/ 1429576 w 1640088"/>
                <a:gd name="connsiteY450" fmla="*/ 793179 h 1361472"/>
                <a:gd name="connsiteX451" fmla="*/ 1433058 w 1640088"/>
                <a:gd name="connsiteY451" fmla="*/ 797757 h 1361472"/>
                <a:gd name="connsiteX452" fmla="*/ 1438821 w 1640088"/>
                <a:gd name="connsiteY452" fmla="*/ 801417 h 1361472"/>
                <a:gd name="connsiteX453" fmla="*/ 1446104 w 1640088"/>
                <a:gd name="connsiteY453" fmla="*/ 803596 h 1361472"/>
                <a:gd name="connsiteX454" fmla="*/ 1454399 w 1640088"/>
                <a:gd name="connsiteY454" fmla="*/ 804444 h 1361472"/>
                <a:gd name="connsiteX455" fmla="*/ 1457439 w 1640088"/>
                <a:gd name="connsiteY455" fmla="*/ 804571 h 1361472"/>
                <a:gd name="connsiteX456" fmla="*/ 1462125 w 1640088"/>
                <a:gd name="connsiteY456" fmla="*/ 804444 h 1361472"/>
                <a:gd name="connsiteX457" fmla="*/ 1480615 w 1640088"/>
                <a:gd name="connsiteY457" fmla="*/ 801417 h 1361472"/>
                <a:gd name="connsiteX458" fmla="*/ 1495370 w 1640088"/>
                <a:gd name="connsiteY458" fmla="*/ 796991 h 1361472"/>
                <a:gd name="connsiteX459" fmla="*/ 1510694 w 1640088"/>
                <a:gd name="connsiteY459" fmla="*/ 790424 h 1361472"/>
                <a:gd name="connsiteX460" fmla="*/ 1527158 w 1640088"/>
                <a:gd name="connsiteY460" fmla="*/ 780995 h 1361472"/>
                <a:gd name="connsiteX461" fmla="*/ 1545586 w 1640088"/>
                <a:gd name="connsiteY461" fmla="*/ 766393 h 1361472"/>
                <a:gd name="connsiteX462" fmla="*/ 1554515 w 1640088"/>
                <a:gd name="connsiteY462" fmla="*/ 769154 h 1361472"/>
                <a:gd name="connsiteX463" fmla="*/ 1573575 w 1640088"/>
                <a:gd name="connsiteY463" fmla="*/ 780007 h 1361472"/>
                <a:gd name="connsiteX464" fmla="*/ 1587507 w 1640088"/>
                <a:gd name="connsiteY464" fmla="*/ 792824 h 1361472"/>
                <a:gd name="connsiteX465" fmla="*/ 1591053 w 1640088"/>
                <a:gd name="connsiteY465" fmla="*/ 797611 h 1361472"/>
                <a:gd name="connsiteX466" fmla="*/ 1595549 w 1640088"/>
                <a:gd name="connsiteY466" fmla="*/ 805876 h 1361472"/>
                <a:gd name="connsiteX467" fmla="*/ 1594789 w 1640088"/>
                <a:gd name="connsiteY467" fmla="*/ 804235 h 1361472"/>
                <a:gd name="connsiteX468" fmla="*/ 1594789 w 1640088"/>
                <a:gd name="connsiteY468" fmla="*/ 804235 h 1361472"/>
                <a:gd name="connsiteX469" fmla="*/ 1601564 w 1640088"/>
                <a:gd name="connsiteY469" fmla="*/ 819610 h 1361472"/>
                <a:gd name="connsiteX470" fmla="*/ 1609164 w 1640088"/>
                <a:gd name="connsiteY470" fmla="*/ 845960 h 1361472"/>
                <a:gd name="connsiteX471" fmla="*/ 1610366 w 1640088"/>
                <a:gd name="connsiteY471" fmla="*/ 869079 h 1361472"/>
                <a:gd name="connsiteX472" fmla="*/ 1609417 w 1640088"/>
                <a:gd name="connsiteY472" fmla="*/ 886120 h 1361472"/>
                <a:gd name="connsiteX473" fmla="*/ 1606440 w 1640088"/>
                <a:gd name="connsiteY473" fmla="*/ 903173 h 1361472"/>
                <a:gd name="connsiteX474" fmla="*/ 1601502 w 1640088"/>
                <a:gd name="connsiteY474" fmla="*/ 919023 h 1361472"/>
                <a:gd name="connsiteX475" fmla="*/ 1584911 w 1640088"/>
                <a:gd name="connsiteY475" fmla="*/ 950609 h 1361472"/>
                <a:gd name="connsiteX476" fmla="*/ 1577438 w 1640088"/>
                <a:gd name="connsiteY476" fmla="*/ 959475 h 1361472"/>
                <a:gd name="connsiteX477" fmla="*/ 1568953 w 1640088"/>
                <a:gd name="connsiteY477" fmla="*/ 967454 h 1361472"/>
                <a:gd name="connsiteX478" fmla="*/ 1555021 w 1640088"/>
                <a:gd name="connsiteY478" fmla="*/ 976870 h 1361472"/>
                <a:gd name="connsiteX479" fmla="*/ 1538937 w 1640088"/>
                <a:gd name="connsiteY479" fmla="*/ 966726 h 1361472"/>
                <a:gd name="connsiteX480" fmla="*/ 1528615 w 1640088"/>
                <a:gd name="connsiteY480" fmla="*/ 962211 h 1361472"/>
                <a:gd name="connsiteX481" fmla="*/ 1513037 w 1640088"/>
                <a:gd name="connsiteY481" fmla="*/ 959829 h 1361472"/>
                <a:gd name="connsiteX482" fmla="*/ 1508795 w 1640088"/>
                <a:gd name="connsiteY482" fmla="*/ 959684 h 1361472"/>
                <a:gd name="connsiteX483" fmla="*/ 1497017 w 1640088"/>
                <a:gd name="connsiteY483" fmla="*/ 960450 h 1361472"/>
                <a:gd name="connsiteX484" fmla="*/ 1472193 w 1640088"/>
                <a:gd name="connsiteY484" fmla="*/ 969398 h 1361472"/>
                <a:gd name="connsiteX485" fmla="*/ 1460921 w 1640088"/>
                <a:gd name="connsiteY485" fmla="*/ 982094 h 1361472"/>
                <a:gd name="connsiteX486" fmla="*/ 1458452 w 1640088"/>
                <a:gd name="connsiteY486" fmla="*/ 988851 h 1361472"/>
                <a:gd name="connsiteX487" fmla="*/ 1457692 w 1640088"/>
                <a:gd name="connsiteY487" fmla="*/ 995911 h 1361472"/>
                <a:gd name="connsiteX488" fmla="*/ 1457755 w 1640088"/>
                <a:gd name="connsiteY488" fmla="*/ 997735 h 1361472"/>
                <a:gd name="connsiteX489" fmla="*/ 1458515 w 1640088"/>
                <a:gd name="connsiteY489" fmla="*/ 1002605 h 1361472"/>
                <a:gd name="connsiteX490" fmla="*/ 1460352 w 1640088"/>
                <a:gd name="connsiteY490" fmla="*/ 1006968 h 1361472"/>
                <a:gd name="connsiteX491" fmla="*/ 1463454 w 1640088"/>
                <a:gd name="connsiteY491" fmla="*/ 1011059 h 1361472"/>
                <a:gd name="connsiteX492" fmla="*/ 1469281 w 1640088"/>
                <a:gd name="connsiteY492" fmla="*/ 1014807 h 1361472"/>
                <a:gd name="connsiteX493" fmla="*/ 1476816 w 1640088"/>
                <a:gd name="connsiteY493" fmla="*/ 1017189 h 1361472"/>
                <a:gd name="connsiteX494" fmla="*/ 1484985 w 1640088"/>
                <a:gd name="connsiteY494" fmla="*/ 1018240 h 1361472"/>
                <a:gd name="connsiteX495" fmla="*/ 1492710 w 1640088"/>
                <a:gd name="connsiteY495" fmla="*/ 1018455 h 1361472"/>
                <a:gd name="connsiteX496" fmla="*/ 1515064 w 1640088"/>
                <a:gd name="connsiteY496" fmla="*/ 1016004 h 1361472"/>
                <a:gd name="connsiteX497" fmla="*/ 1543179 w 1640088"/>
                <a:gd name="connsiteY497" fmla="*/ 1009729 h 1361472"/>
                <a:gd name="connsiteX498" fmla="*/ 1554451 w 1640088"/>
                <a:gd name="connsiteY498" fmla="*/ 1005499 h 1361472"/>
                <a:gd name="connsiteX499" fmla="*/ 1565343 w 1640088"/>
                <a:gd name="connsiteY499" fmla="*/ 1016004 h 1361472"/>
                <a:gd name="connsiteX500" fmla="*/ 1570979 w 1640088"/>
                <a:gd name="connsiteY500" fmla="*/ 1024104 h 1361472"/>
                <a:gd name="connsiteX501" fmla="*/ 1576488 w 1640088"/>
                <a:gd name="connsiteY501" fmla="*/ 1034521 h 1361472"/>
                <a:gd name="connsiteX502" fmla="*/ 1587823 w 1640088"/>
                <a:gd name="connsiteY502" fmla="*/ 1064099 h 1361472"/>
                <a:gd name="connsiteX503" fmla="*/ 1589026 w 1640088"/>
                <a:gd name="connsiteY503" fmla="*/ 1078771 h 1361472"/>
                <a:gd name="connsiteX504" fmla="*/ 1588583 w 1640088"/>
                <a:gd name="connsiteY504" fmla="*/ 1100048 h 1361472"/>
                <a:gd name="connsiteX505" fmla="*/ 1585164 w 1640088"/>
                <a:gd name="connsiteY505" fmla="*/ 1124422 h 1361472"/>
                <a:gd name="connsiteX506" fmla="*/ 1573892 w 1640088"/>
                <a:gd name="connsiteY506" fmla="*/ 1166292 h 1361472"/>
                <a:gd name="connsiteX507" fmla="*/ 1562557 w 1640088"/>
                <a:gd name="connsiteY507" fmla="*/ 1190387 h 1361472"/>
                <a:gd name="connsiteX508" fmla="*/ 1555211 w 1640088"/>
                <a:gd name="connsiteY508" fmla="*/ 1203432 h 1361472"/>
                <a:gd name="connsiteX509" fmla="*/ 1547106 w 1640088"/>
                <a:gd name="connsiteY509" fmla="*/ 1216046 h 1361472"/>
                <a:gd name="connsiteX510" fmla="*/ 1539190 w 1640088"/>
                <a:gd name="connsiteY510" fmla="*/ 1226963 h 1361472"/>
                <a:gd name="connsiteX511" fmla="*/ 1524055 w 1640088"/>
                <a:gd name="connsiteY511" fmla="*/ 1244922 h 1361472"/>
                <a:gd name="connsiteX512" fmla="*/ 1508351 w 1640088"/>
                <a:gd name="connsiteY512" fmla="*/ 1259360 h 1361472"/>
                <a:gd name="connsiteX513" fmla="*/ 1495496 w 1640088"/>
                <a:gd name="connsiteY513" fmla="*/ 1269384 h 1361472"/>
                <a:gd name="connsiteX514" fmla="*/ 1458009 w 1640088"/>
                <a:gd name="connsiteY514" fmla="*/ 1292839 h 1361472"/>
                <a:gd name="connsiteX515" fmla="*/ 1411275 w 1640088"/>
                <a:gd name="connsiteY515" fmla="*/ 1307087 h 1361472"/>
                <a:gd name="connsiteX516" fmla="*/ 1381323 w 1640088"/>
                <a:gd name="connsiteY516" fmla="*/ 1309114 h 1361472"/>
                <a:gd name="connsiteX517" fmla="*/ 1364669 w 1640088"/>
                <a:gd name="connsiteY517" fmla="*/ 1308702 h 1361472"/>
                <a:gd name="connsiteX518" fmla="*/ 1344278 w 1640088"/>
                <a:gd name="connsiteY518" fmla="*/ 1307151 h 1361472"/>
                <a:gd name="connsiteX519" fmla="*/ 1327497 w 1640088"/>
                <a:gd name="connsiteY519" fmla="*/ 1304478 h 1361472"/>
                <a:gd name="connsiteX520" fmla="*/ 1320532 w 1640088"/>
                <a:gd name="connsiteY520" fmla="*/ 1302838 h 1361472"/>
                <a:gd name="connsiteX521" fmla="*/ 1311033 w 1640088"/>
                <a:gd name="connsiteY521" fmla="*/ 1300666 h 1361472"/>
                <a:gd name="connsiteX522" fmla="*/ 1295328 w 1640088"/>
                <a:gd name="connsiteY522" fmla="*/ 1296443 h 1361472"/>
                <a:gd name="connsiteX523" fmla="*/ 1274938 w 1640088"/>
                <a:gd name="connsiteY523" fmla="*/ 1290097 h 1361472"/>
                <a:gd name="connsiteX524" fmla="*/ 1261007 w 1640088"/>
                <a:gd name="connsiteY524" fmla="*/ 1283119 h 1361472"/>
                <a:gd name="connsiteX525" fmla="*/ 1257650 w 1640088"/>
                <a:gd name="connsiteY525" fmla="*/ 1279890 h 1361472"/>
                <a:gd name="connsiteX526" fmla="*/ 1258853 w 1640088"/>
                <a:gd name="connsiteY526" fmla="*/ 1277281 h 1361472"/>
                <a:gd name="connsiteX527" fmla="*/ 1263983 w 1640088"/>
                <a:gd name="connsiteY527" fmla="*/ 1261975 h 1361472"/>
                <a:gd name="connsiteX528" fmla="*/ 1266262 w 1640088"/>
                <a:gd name="connsiteY528" fmla="*/ 1246853 h 1361472"/>
                <a:gd name="connsiteX529" fmla="*/ 1265883 w 1640088"/>
                <a:gd name="connsiteY529" fmla="*/ 1235974 h 1361472"/>
                <a:gd name="connsiteX530" fmla="*/ 1263223 w 1640088"/>
                <a:gd name="connsiteY530" fmla="*/ 1223436 h 1361472"/>
                <a:gd name="connsiteX531" fmla="*/ 1261070 w 1640088"/>
                <a:gd name="connsiteY531" fmla="*/ 1217724 h 1361472"/>
                <a:gd name="connsiteX532" fmla="*/ 1255307 w 1640088"/>
                <a:gd name="connsiteY532" fmla="*/ 1207947 h 1361472"/>
                <a:gd name="connsiteX533" fmla="*/ 1234664 w 1640088"/>
                <a:gd name="connsiteY533" fmla="*/ 1199018 h 1361472"/>
                <a:gd name="connsiteX534" fmla="*/ 1228712 w 1640088"/>
                <a:gd name="connsiteY534" fmla="*/ 1199613 h 1361472"/>
                <a:gd name="connsiteX535" fmla="*/ 1211360 w 1640088"/>
                <a:gd name="connsiteY535" fmla="*/ 1211657 h 1361472"/>
                <a:gd name="connsiteX536" fmla="*/ 1207245 w 1640088"/>
                <a:gd name="connsiteY536" fmla="*/ 1222448 h 1361472"/>
                <a:gd name="connsiteX537" fmla="*/ 1207497 w 1640088"/>
                <a:gd name="connsiteY537" fmla="*/ 1239925 h 1361472"/>
                <a:gd name="connsiteX538" fmla="*/ 1211044 w 1640088"/>
                <a:gd name="connsiteY538" fmla="*/ 1255301 h 1361472"/>
                <a:gd name="connsiteX539" fmla="*/ 1216173 w 1640088"/>
                <a:gd name="connsiteY539" fmla="*/ 1265578 h 1361472"/>
                <a:gd name="connsiteX540" fmla="*/ 1219592 w 1640088"/>
                <a:gd name="connsiteY540" fmla="*/ 1271353 h 1361472"/>
                <a:gd name="connsiteX541" fmla="*/ 1227065 w 1640088"/>
                <a:gd name="connsiteY541" fmla="*/ 1282473 h 1361472"/>
                <a:gd name="connsiteX542" fmla="*/ 1215476 w 1640088"/>
                <a:gd name="connsiteY542" fmla="*/ 1295239 h 1361472"/>
                <a:gd name="connsiteX543" fmla="*/ 1206548 w 1640088"/>
                <a:gd name="connsiteY543" fmla="*/ 1302781 h 1361472"/>
                <a:gd name="connsiteX544" fmla="*/ 1199139 w 1640088"/>
                <a:gd name="connsiteY544" fmla="*/ 1308284 h 1361472"/>
                <a:gd name="connsiteX545" fmla="*/ 1190400 w 1640088"/>
                <a:gd name="connsiteY545" fmla="*/ 1313901 h 1361472"/>
                <a:gd name="connsiteX546" fmla="*/ 1167096 w 1640088"/>
                <a:gd name="connsiteY546" fmla="*/ 1326889 h 1361472"/>
                <a:gd name="connsiteX547" fmla="*/ 1155698 w 1640088"/>
                <a:gd name="connsiteY547" fmla="*/ 1331176 h 1361472"/>
                <a:gd name="connsiteX548" fmla="*/ 1145819 w 1640088"/>
                <a:gd name="connsiteY548" fmla="*/ 1333519 h 1361472"/>
                <a:gd name="connsiteX549" fmla="*/ 1130179 w 1640088"/>
                <a:gd name="connsiteY549" fmla="*/ 1335115 h 1361472"/>
                <a:gd name="connsiteX550" fmla="*/ 1124416 w 1640088"/>
                <a:gd name="connsiteY550" fmla="*/ 1335286 h 1361472"/>
                <a:gd name="connsiteX551" fmla="*/ 1112638 w 1640088"/>
                <a:gd name="connsiteY551" fmla="*/ 1334779 h 1361472"/>
                <a:gd name="connsiteX552" fmla="*/ 1055013 w 1640088"/>
                <a:gd name="connsiteY552" fmla="*/ 1320822 h 1361472"/>
                <a:gd name="connsiteX553" fmla="*/ 1038105 w 1640088"/>
                <a:gd name="connsiteY553" fmla="*/ 1312368 h 1361472"/>
                <a:gd name="connsiteX554" fmla="*/ 1032596 w 1640088"/>
                <a:gd name="connsiteY554" fmla="*/ 1307442 h 1361472"/>
                <a:gd name="connsiteX555" fmla="*/ 1024870 w 1640088"/>
                <a:gd name="connsiteY555" fmla="*/ 1295879 h 1361472"/>
                <a:gd name="connsiteX556" fmla="*/ 1016322 w 1640088"/>
                <a:gd name="connsiteY556" fmla="*/ 1280738 h 1361472"/>
                <a:gd name="connsiteX557" fmla="*/ 1014421 w 1640088"/>
                <a:gd name="connsiteY557" fmla="*/ 1275659 h 1361472"/>
                <a:gd name="connsiteX558" fmla="*/ 1013535 w 1640088"/>
                <a:gd name="connsiteY558" fmla="*/ 1272474 h 1361472"/>
                <a:gd name="connsiteX559" fmla="*/ 1013598 w 1640088"/>
                <a:gd name="connsiteY559" fmla="*/ 1248860 h 1361472"/>
                <a:gd name="connsiteX560" fmla="*/ 1025187 w 1640088"/>
                <a:gd name="connsiteY560" fmla="*/ 1250558 h 1361472"/>
                <a:gd name="connsiteX561" fmla="*/ 1034305 w 1640088"/>
                <a:gd name="connsiteY561" fmla="*/ 1251140 h 1361472"/>
                <a:gd name="connsiteX562" fmla="*/ 1035065 w 1640088"/>
                <a:gd name="connsiteY562" fmla="*/ 1251140 h 1361472"/>
                <a:gd name="connsiteX563" fmla="*/ 1042221 w 1640088"/>
                <a:gd name="connsiteY563" fmla="*/ 1250494 h 1361472"/>
                <a:gd name="connsiteX564" fmla="*/ 1061851 w 1640088"/>
                <a:gd name="connsiteY564" fmla="*/ 1246125 h 1361472"/>
                <a:gd name="connsiteX565" fmla="*/ 1080785 w 1640088"/>
                <a:gd name="connsiteY565" fmla="*/ 1238817 h 1361472"/>
                <a:gd name="connsiteX566" fmla="*/ 1094464 w 1640088"/>
                <a:gd name="connsiteY566" fmla="*/ 1231687 h 1361472"/>
                <a:gd name="connsiteX567" fmla="*/ 1107825 w 1640088"/>
                <a:gd name="connsiteY567" fmla="*/ 1221593 h 1361472"/>
                <a:gd name="connsiteX568" fmla="*/ 1115234 w 1640088"/>
                <a:gd name="connsiteY568" fmla="*/ 1210271 h 1361472"/>
                <a:gd name="connsiteX569" fmla="*/ 1120300 w 1640088"/>
                <a:gd name="connsiteY569" fmla="*/ 1196245 h 1361472"/>
                <a:gd name="connsiteX570" fmla="*/ 1120997 w 1640088"/>
                <a:gd name="connsiteY570" fmla="*/ 1188139 h 1361472"/>
                <a:gd name="connsiteX571" fmla="*/ 1120870 w 1640088"/>
                <a:gd name="connsiteY571" fmla="*/ 1186030 h 1361472"/>
                <a:gd name="connsiteX572" fmla="*/ 1120110 w 1640088"/>
                <a:gd name="connsiteY572" fmla="*/ 1180958 h 1361472"/>
                <a:gd name="connsiteX573" fmla="*/ 1117450 w 1640088"/>
                <a:gd name="connsiteY573" fmla="*/ 1174740 h 1361472"/>
                <a:gd name="connsiteX574" fmla="*/ 1116121 w 1640088"/>
                <a:gd name="connsiteY574" fmla="*/ 1173061 h 1361472"/>
                <a:gd name="connsiteX575" fmla="*/ 1112891 w 1640088"/>
                <a:gd name="connsiteY575" fmla="*/ 1169458 h 1361472"/>
                <a:gd name="connsiteX576" fmla="*/ 1101619 w 1640088"/>
                <a:gd name="connsiteY576" fmla="*/ 1163474 h 1361472"/>
                <a:gd name="connsiteX577" fmla="*/ 1090854 w 1640088"/>
                <a:gd name="connsiteY577" fmla="*/ 1161359 h 1361472"/>
                <a:gd name="connsiteX578" fmla="*/ 1086865 w 1640088"/>
                <a:gd name="connsiteY578" fmla="*/ 1161175 h 1361472"/>
                <a:gd name="connsiteX579" fmla="*/ 1083445 w 1640088"/>
                <a:gd name="connsiteY579" fmla="*/ 1161359 h 1361472"/>
                <a:gd name="connsiteX580" fmla="*/ 1076099 w 1640088"/>
                <a:gd name="connsiteY580" fmla="*/ 1162771 h 1361472"/>
                <a:gd name="connsiteX581" fmla="*/ 1069894 w 1640088"/>
                <a:gd name="connsiteY581" fmla="*/ 1164734 h 1361472"/>
                <a:gd name="connsiteX582" fmla="*/ 1048744 w 1640088"/>
                <a:gd name="connsiteY582" fmla="*/ 1174740 h 1361472"/>
                <a:gd name="connsiteX583" fmla="*/ 1026960 w 1640088"/>
                <a:gd name="connsiteY583" fmla="*/ 1189051 h 1361472"/>
                <a:gd name="connsiteX584" fmla="*/ 1007076 w 1640088"/>
                <a:gd name="connsiteY584" fmla="*/ 1205395 h 1361472"/>
                <a:gd name="connsiteX585" fmla="*/ 999098 w 1640088"/>
                <a:gd name="connsiteY585" fmla="*/ 1214780 h 1361472"/>
                <a:gd name="connsiteX586" fmla="*/ 996501 w 1640088"/>
                <a:gd name="connsiteY586" fmla="*/ 1213355 h 1361472"/>
                <a:gd name="connsiteX587" fmla="*/ 993398 w 1640088"/>
                <a:gd name="connsiteY587" fmla="*/ 1210537 h 1361472"/>
                <a:gd name="connsiteX588" fmla="*/ 983519 w 1640088"/>
                <a:gd name="connsiteY588" fmla="*/ 1194750 h 1361472"/>
                <a:gd name="connsiteX589" fmla="*/ 982696 w 1640088"/>
                <a:gd name="connsiteY589" fmla="*/ 1192369 h 1361472"/>
                <a:gd name="connsiteX590" fmla="*/ 981683 w 1640088"/>
                <a:gd name="connsiteY590" fmla="*/ 1187233 h 1361472"/>
                <a:gd name="connsiteX591" fmla="*/ 981683 w 1640088"/>
                <a:gd name="connsiteY591" fmla="*/ 1187233 h 1361472"/>
                <a:gd name="connsiteX592" fmla="*/ 982316 w 1640088"/>
                <a:gd name="connsiteY592" fmla="*/ 1191026 h 1361472"/>
                <a:gd name="connsiteX593" fmla="*/ 982507 w 1640088"/>
                <a:gd name="connsiteY593" fmla="*/ 1168337 h 1361472"/>
                <a:gd name="connsiteX594" fmla="*/ 983203 w 1640088"/>
                <a:gd name="connsiteY594" fmla="*/ 1160859 h 1361472"/>
                <a:gd name="connsiteX595" fmla="*/ 986496 w 1640088"/>
                <a:gd name="connsiteY595" fmla="*/ 1146218 h 1361472"/>
                <a:gd name="connsiteX596" fmla="*/ 999034 w 1640088"/>
                <a:gd name="connsiteY596" fmla="*/ 1122307 h 1361472"/>
                <a:gd name="connsiteX597" fmla="*/ 1005367 w 1640088"/>
                <a:gd name="connsiteY597" fmla="*/ 1111542 h 1361472"/>
                <a:gd name="connsiteX598" fmla="*/ 1012902 w 1640088"/>
                <a:gd name="connsiteY598" fmla="*/ 1100270 h 1361472"/>
                <a:gd name="connsiteX599" fmla="*/ 1021641 w 1640088"/>
                <a:gd name="connsiteY599" fmla="*/ 1089689 h 1361472"/>
                <a:gd name="connsiteX600" fmla="*/ 1032722 w 1640088"/>
                <a:gd name="connsiteY600" fmla="*/ 1079063 h 1361472"/>
                <a:gd name="connsiteX601" fmla="*/ 1057989 w 1640088"/>
                <a:gd name="connsiteY601" fmla="*/ 1061224 h 1361472"/>
                <a:gd name="connsiteX602" fmla="*/ 1084522 w 1640088"/>
                <a:gd name="connsiteY602" fmla="*/ 1045792 h 1361472"/>
                <a:gd name="connsiteX603" fmla="*/ 1093071 w 1640088"/>
                <a:gd name="connsiteY603" fmla="*/ 1042208 h 1361472"/>
                <a:gd name="connsiteX604" fmla="*/ 1096870 w 1640088"/>
                <a:gd name="connsiteY604" fmla="*/ 1044241 h 1361472"/>
                <a:gd name="connsiteX605" fmla="*/ 1115614 w 1640088"/>
                <a:gd name="connsiteY605" fmla="*/ 1050244 h 1361472"/>
                <a:gd name="connsiteX606" fmla="*/ 1129609 w 1640088"/>
                <a:gd name="connsiteY606" fmla="*/ 1051200 h 1361472"/>
                <a:gd name="connsiteX607" fmla="*/ 1143667 w 1640088"/>
                <a:gd name="connsiteY607" fmla="*/ 1050371 h 1361472"/>
                <a:gd name="connsiteX608" fmla="*/ 1160764 w 1640088"/>
                <a:gd name="connsiteY608" fmla="*/ 1047489 h 1361472"/>
                <a:gd name="connsiteX609" fmla="*/ 1166844 w 1640088"/>
                <a:gd name="connsiteY609" fmla="*/ 1045026 h 1361472"/>
                <a:gd name="connsiteX610" fmla="*/ 1169123 w 1640088"/>
                <a:gd name="connsiteY610" fmla="*/ 1043823 h 1361472"/>
                <a:gd name="connsiteX611" fmla="*/ 1173239 w 1640088"/>
                <a:gd name="connsiteY611" fmla="*/ 1040511 h 1361472"/>
                <a:gd name="connsiteX612" fmla="*/ 1176785 w 1640088"/>
                <a:gd name="connsiteY612" fmla="*/ 1035230 h 1361472"/>
                <a:gd name="connsiteX613" fmla="*/ 1178685 w 1640088"/>
                <a:gd name="connsiteY613" fmla="*/ 1027751 h 1361472"/>
                <a:gd name="connsiteX614" fmla="*/ 1178178 w 1640088"/>
                <a:gd name="connsiteY614" fmla="*/ 1022058 h 1361472"/>
                <a:gd name="connsiteX615" fmla="*/ 1175962 w 1640088"/>
                <a:gd name="connsiteY615" fmla="*/ 1016916 h 1361472"/>
                <a:gd name="connsiteX616" fmla="*/ 1175012 w 1640088"/>
                <a:gd name="connsiteY616" fmla="*/ 1015713 h 1361472"/>
                <a:gd name="connsiteX617" fmla="*/ 1170579 w 1640088"/>
                <a:gd name="connsiteY617" fmla="*/ 1011616 h 1361472"/>
                <a:gd name="connsiteX618" fmla="*/ 1166844 w 1640088"/>
                <a:gd name="connsiteY618" fmla="*/ 1009564 h 1361472"/>
                <a:gd name="connsiteX619" fmla="*/ 1162347 w 1640088"/>
                <a:gd name="connsiteY619" fmla="*/ 1007969 h 1361472"/>
                <a:gd name="connsiteX620" fmla="*/ 1153545 w 1640088"/>
                <a:gd name="connsiteY620" fmla="*/ 1006474 h 1361472"/>
                <a:gd name="connsiteX621" fmla="*/ 1145567 w 1640088"/>
                <a:gd name="connsiteY621" fmla="*/ 1005689 h 1361472"/>
                <a:gd name="connsiteX622" fmla="*/ 1140691 w 1640088"/>
                <a:gd name="connsiteY622" fmla="*/ 1005334 h 1361472"/>
                <a:gd name="connsiteX623" fmla="*/ 1138157 w 1640088"/>
                <a:gd name="connsiteY623" fmla="*/ 1005252 h 1361472"/>
                <a:gd name="connsiteX624" fmla="*/ 1128722 w 1640088"/>
                <a:gd name="connsiteY624" fmla="*/ 1006063 h 1361472"/>
                <a:gd name="connsiteX625" fmla="*/ 1115171 w 1640088"/>
                <a:gd name="connsiteY625" fmla="*/ 1008652 h 1361472"/>
                <a:gd name="connsiteX626" fmla="*/ 1102126 w 1640088"/>
                <a:gd name="connsiteY626" fmla="*/ 1013168 h 1361472"/>
                <a:gd name="connsiteX627" fmla="*/ 1101683 w 1640088"/>
                <a:gd name="connsiteY627" fmla="*/ 1013313 h 1361472"/>
                <a:gd name="connsiteX628" fmla="*/ 1098136 w 1640088"/>
                <a:gd name="connsiteY628" fmla="*/ 1011059 h 1361472"/>
                <a:gd name="connsiteX629" fmla="*/ 1085092 w 1640088"/>
                <a:gd name="connsiteY629" fmla="*/ 998027 h 1361472"/>
                <a:gd name="connsiteX630" fmla="*/ 1080596 w 1640088"/>
                <a:gd name="connsiteY630" fmla="*/ 991130 h 1361472"/>
                <a:gd name="connsiteX631" fmla="*/ 1079329 w 1640088"/>
                <a:gd name="connsiteY631" fmla="*/ 987021 h 1361472"/>
                <a:gd name="connsiteX632" fmla="*/ 1079076 w 1640088"/>
                <a:gd name="connsiteY632" fmla="*/ 968138 h 1361472"/>
                <a:gd name="connsiteX633" fmla="*/ 1084205 w 1640088"/>
                <a:gd name="connsiteY633" fmla="*/ 948121 h 1361472"/>
                <a:gd name="connsiteX634" fmla="*/ 1093894 w 1640088"/>
                <a:gd name="connsiteY634" fmla="*/ 930865 h 1361472"/>
                <a:gd name="connsiteX635" fmla="*/ 1109725 w 1640088"/>
                <a:gd name="connsiteY635" fmla="*/ 912678 h 1361472"/>
                <a:gd name="connsiteX636" fmla="*/ 1128976 w 1640088"/>
                <a:gd name="connsiteY636" fmla="*/ 895568 h 1361472"/>
                <a:gd name="connsiteX637" fmla="*/ 1141260 w 1640088"/>
                <a:gd name="connsiteY637" fmla="*/ 887184 h 1361472"/>
                <a:gd name="connsiteX638" fmla="*/ 1152912 w 1640088"/>
                <a:gd name="connsiteY638" fmla="*/ 881136 h 1361472"/>
                <a:gd name="connsiteX639" fmla="*/ 1156141 w 1640088"/>
                <a:gd name="connsiteY639" fmla="*/ 881820 h 1361472"/>
                <a:gd name="connsiteX640" fmla="*/ 1174886 w 1640088"/>
                <a:gd name="connsiteY640" fmla="*/ 883657 h 1361472"/>
                <a:gd name="connsiteX641" fmla="*/ 1181915 w 1640088"/>
                <a:gd name="connsiteY641" fmla="*/ 883802 h 1361472"/>
                <a:gd name="connsiteX642" fmla="*/ 1186094 w 1640088"/>
                <a:gd name="connsiteY642" fmla="*/ 883720 h 1361472"/>
                <a:gd name="connsiteX643" fmla="*/ 1195656 w 1640088"/>
                <a:gd name="connsiteY643" fmla="*/ 882536 h 1361472"/>
                <a:gd name="connsiteX644" fmla="*/ 1202432 w 1640088"/>
                <a:gd name="connsiteY644" fmla="*/ 879990 h 1361472"/>
                <a:gd name="connsiteX645" fmla="*/ 1208637 w 1640088"/>
                <a:gd name="connsiteY645" fmla="*/ 875621 h 1361472"/>
                <a:gd name="connsiteX646" fmla="*/ 1212247 w 1640088"/>
                <a:gd name="connsiteY646" fmla="*/ 869136 h 1361472"/>
                <a:gd name="connsiteX647" fmla="*/ 1210790 w 1640088"/>
                <a:gd name="connsiteY647" fmla="*/ 858783 h 1361472"/>
                <a:gd name="connsiteX648" fmla="*/ 1195529 w 1640088"/>
                <a:gd name="connsiteY648" fmla="*/ 850677 h 1361472"/>
                <a:gd name="connsiteX649" fmla="*/ 1180205 w 1640088"/>
                <a:gd name="connsiteY649" fmla="*/ 849329 h 1361472"/>
                <a:gd name="connsiteX650" fmla="*/ 1179508 w 1640088"/>
                <a:gd name="connsiteY650" fmla="*/ 849329 h 1361472"/>
                <a:gd name="connsiteX651" fmla="*/ 1157345 w 1640088"/>
                <a:gd name="connsiteY651" fmla="*/ 853293 h 1361472"/>
                <a:gd name="connsiteX652" fmla="*/ 1156078 w 1640088"/>
                <a:gd name="connsiteY652" fmla="*/ 852938 h 1361472"/>
                <a:gd name="connsiteX653" fmla="*/ 1144363 w 1640088"/>
                <a:gd name="connsiteY653" fmla="*/ 846042 h 1361472"/>
                <a:gd name="connsiteX654" fmla="*/ 1134105 w 1640088"/>
                <a:gd name="connsiteY654" fmla="*/ 837487 h 1361472"/>
                <a:gd name="connsiteX655" fmla="*/ 1132395 w 1640088"/>
                <a:gd name="connsiteY655" fmla="*/ 834751 h 1361472"/>
                <a:gd name="connsiteX656" fmla="*/ 1131319 w 1640088"/>
                <a:gd name="connsiteY656" fmla="*/ 831021 h 1361472"/>
                <a:gd name="connsiteX657" fmla="*/ 1131192 w 1640088"/>
                <a:gd name="connsiteY657" fmla="*/ 821726 h 1361472"/>
                <a:gd name="connsiteX658" fmla="*/ 1134295 w 1640088"/>
                <a:gd name="connsiteY658" fmla="*/ 806084 h 1361472"/>
                <a:gd name="connsiteX659" fmla="*/ 1141577 w 1640088"/>
                <a:gd name="connsiteY659" fmla="*/ 793324 h 1361472"/>
                <a:gd name="connsiteX660" fmla="*/ 1144996 w 1640088"/>
                <a:gd name="connsiteY660" fmla="*/ 789721 h 1361472"/>
                <a:gd name="connsiteX661" fmla="*/ 1153545 w 1640088"/>
                <a:gd name="connsiteY661" fmla="*/ 784934 h 1361472"/>
                <a:gd name="connsiteX662" fmla="*/ 1154622 w 1640088"/>
                <a:gd name="connsiteY662" fmla="*/ 784523 h 1361472"/>
                <a:gd name="connsiteX663" fmla="*/ 1161587 w 1640088"/>
                <a:gd name="connsiteY663" fmla="*/ 784788 h 1361472"/>
                <a:gd name="connsiteX664" fmla="*/ 1164310 w 1640088"/>
                <a:gd name="connsiteY664" fmla="*/ 784725 h 1361472"/>
                <a:gd name="connsiteX665" fmla="*/ 1173492 w 1640088"/>
                <a:gd name="connsiteY665" fmla="*/ 783376 h 1361472"/>
                <a:gd name="connsiteX666" fmla="*/ 1186601 w 1640088"/>
                <a:gd name="connsiteY666" fmla="*/ 772047 h 1361472"/>
                <a:gd name="connsiteX667" fmla="*/ 1186411 w 1640088"/>
                <a:gd name="connsiteY667" fmla="*/ 765481 h 1361472"/>
                <a:gd name="connsiteX668" fmla="*/ 1185081 w 1640088"/>
                <a:gd name="connsiteY668" fmla="*/ 762606 h 1361472"/>
                <a:gd name="connsiteX669" fmla="*/ 1180521 w 1640088"/>
                <a:gd name="connsiteY669" fmla="*/ 758351 h 1361472"/>
                <a:gd name="connsiteX670" fmla="*/ 1170453 w 1640088"/>
                <a:gd name="connsiteY670" fmla="*/ 756058 h 1361472"/>
                <a:gd name="connsiteX671" fmla="*/ 1170073 w 1640088"/>
                <a:gd name="connsiteY671" fmla="*/ 756039 h 1361472"/>
                <a:gd name="connsiteX672" fmla="*/ 1162410 w 1640088"/>
                <a:gd name="connsiteY672" fmla="*/ 757097 h 1361472"/>
                <a:gd name="connsiteX673" fmla="*/ 1160954 w 1640088"/>
                <a:gd name="connsiteY673" fmla="*/ 757318 h 1361472"/>
                <a:gd name="connsiteX674" fmla="*/ 1153229 w 1640088"/>
                <a:gd name="connsiteY674" fmla="*/ 755969 h 1361472"/>
                <a:gd name="connsiteX675" fmla="*/ 1140943 w 1640088"/>
                <a:gd name="connsiteY675" fmla="*/ 752860 h 1361472"/>
                <a:gd name="connsiteX676" fmla="*/ 1139614 w 1640088"/>
                <a:gd name="connsiteY676" fmla="*/ 752176 h 1361472"/>
                <a:gd name="connsiteX677" fmla="*/ 1134801 w 1640088"/>
                <a:gd name="connsiteY677" fmla="*/ 747788 h 1361472"/>
                <a:gd name="connsiteX678" fmla="*/ 1129229 w 1640088"/>
                <a:gd name="connsiteY678" fmla="*/ 738492 h 1361472"/>
                <a:gd name="connsiteX679" fmla="*/ 1128342 w 1640088"/>
                <a:gd name="connsiteY679" fmla="*/ 736168 h 1361472"/>
                <a:gd name="connsiteX680" fmla="*/ 1130875 w 1640088"/>
                <a:gd name="connsiteY680" fmla="*/ 734059 h 1361472"/>
                <a:gd name="connsiteX681" fmla="*/ 1147276 w 1640088"/>
                <a:gd name="connsiteY681" fmla="*/ 716721 h 1361472"/>
                <a:gd name="connsiteX682" fmla="*/ 1149999 w 1640088"/>
                <a:gd name="connsiteY682" fmla="*/ 713130 h 1361472"/>
                <a:gd name="connsiteX683" fmla="*/ 1155191 w 1640088"/>
                <a:gd name="connsiteY683" fmla="*/ 706095 h 1361472"/>
                <a:gd name="connsiteX684" fmla="*/ 1161587 w 1640088"/>
                <a:gd name="connsiteY684" fmla="*/ 695172 h 1361472"/>
                <a:gd name="connsiteX685" fmla="*/ 1167540 w 1640088"/>
                <a:gd name="connsiteY685" fmla="*/ 677903 h 1361472"/>
                <a:gd name="connsiteX686" fmla="*/ 1167287 w 1640088"/>
                <a:gd name="connsiteY686" fmla="*/ 669215 h 1361472"/>
                <a:gd name="connsiteX687" fmla="*/ 1164564 w 1640088"/>
                <a:gd name="connsiteY687" fmla="*/ 663111 h 1361472"/>
                <a:gd name="connsiteX688" fmla="*/ 1158991 w 1640088"/>
                <a:gd name="connsiteY688" fmla="*/ 657741 h 1361472"/>
                <a:gd name="connsiteX689" fmla="*/ 1151772 w 1640088"/>
                <a:gd name="connsiteY689" fmla="*/ 654632 h 1361472"/>
                <a:gd name="connsiteX690" fmla="*/ 1147276 w 1640088"/>
                <a:gd name="connsiteY690" fmla="*/ 654036 h 1361472"/>
                <a:gd name="connsiteX691" fmla="*/ 1139424 w 1640088"/>
                <a:gd name="connsiteY691" fmla="*/ 655069 h 1361472"/>
                <a:gd name="connsiteX692" fmla="*/ 1131508 w 1640088"/>
                <a:gd name="connsiteY692" fmla="*/ 658450 h 1361472"/>
                <a:gd name="connsiteX693" fmla="*/ 1127266 w 1640088"/>
                <a:gd name="connsiteY693" fmla="*/ 661268 h 1361472"/>
                <a:gd name="connsiteX694" fmla="*/ 1119603 w 1640088"/>
                <a:gd name="connsiteY694" fmla="*/ 668246 h 1361472"/>
                <a:gd name="connsiteX695" fmla="*/ 1106115 w 1640088"/>
                <a:gd name="connsiteY695" fmla="*/ 688960 h 1361472"/>
                <a:gd name="connsiteX696" fmla="*/ 1101176 w 1640088"/>
                <a:gd name="connsiteY696" fmla="*/ 701992 h 1361472"/>
                <a:gd name="connsiteX697" fmla="*/ 1098959 w 1640088"/>
                <a:gd name="connsiteY697" fmla="*/ 713840 h 1361472"/>
                <a:gd name="connsiteX698" fmla="*/ 1098010 w 1640088"/>
                <a:gd name="connsiteY698" fmla="*/ 722439 h 1361472"/>
                <a:gd name="connsiteX699" fmla="*/ 1094907 w 1640088"/>
                <a:gd name="connsiteY699" fmla="*/ 724111 h 1361472"/>
                <a:gd name="connsiteX700" fmla="*/ 1080279 w 1640088"/>
                <a:gd name="connsiteY700" fmla="*/ 728835 h 1361472"/>
                <a:gd name="connsiteX701" fmla="*/ 1074327 w 1640088"/>
                <a:gd name="connsiteY701" fmla="*/ 729164 h 1361472"/>
                <a:gd name="connsiteX702" fmla="*/ 1070907 w 1640088"/>
                <a:gd name="connsiteY702" fmla="*/ 729063 h 1361472"/>
                <a:gd name="connsiteX703" fmla="*/ 1042411 w 1640088"/>
                <a:gd name="connsiteY703" fmla="*/ 722294 h 1361472"/>
                <a:gd name="connsiteX704" fmla="*/ 1025884 w 1640088"/>
                <a:gd name="connsiteY704" fmla="*/ 713694 h 1361472"/>
                <a:gd name="connsiteX705" fmla="*/ 1015435 w 1640088"/>
                <a:gd name="connsiteY705" fmla="*/ 703195 h 1361472"/>
                <a:gd name="connsiteX706" fmla="*/ 1010939 w 1640088"/>
                <a:gd name="connsiteY706" fmla="*/ 696711 h 1361472"/>
                <a:gd name="connsiteX707" fmla="*/ 1007773 w 1640088"/>
                <a:gd name="connsiteY707" fmla="*/ 690872 h 1361472"/>
                <a:gd name="connsiteX708" fmla="*/ 1004036 w 1640088"/>
                <a:gd name="connsiteY708" fmla="*/ 679037 h 1361472"/>
                <a:gd name="connsiteX709" fmla="*/ 1003593 w 1640088"/>
                <a:gd name="connsiteY709" fmla="*/ 675142 h 1361472"/>
                <a:gd name="connsiteX710" fmla="*/ 1014042 w 1640088"/>
                <a:gd name="connsiteY710" fmla="*/ 668601 h 1361472"/>
                <a:gd name="connsiteX711" fmla="*/ 1024743 w 1640088"/>
                <a:gd name="connsiteY711" fmla="*/ 657956 h 1361472"/>
                <a:gd name="connsiteX712" fmla="*/ 1034749 w 1640088"/>
                <a:gd name="connsiteY712" fmla="*/ 642866 h 1361472"/>
                <a:gd name="connsiteX713" fmla="*/ 1039688 w 1640088"/>
                <a:gd name="connsiteY713" fmla="*/ 632721 h 1361472"/>
                <a:gd name="connsiteX714" fmla="*/ 1044944 w 1640088"/>
                <a:gd name="connsiteY714" fmla="*/ 619278 h 1361472"/>
                <a:gd name="connsiteX715" fmla="*/ 1047603 w 1640088"/>
                <a:gd name="connsiteY715" fmla="*/ 606372 h 1361472"/>
                <a:gd name="connsiteX716" fmla="*/ 1046274 w 1640088"/>
                <a:gd name="connsiteY716" fmla="*/ 592371 h 1361472"/>
                <a:gd name="connsiteX717" fmla="*/ 1037029 w 1640088"/>
                <a:gd name="connsiteY717" fmla="*/ 580789 h 1361472"/>
                <a:gd name="connsiteX718" fmla="*/ 1031520 w 1640088"/>
                <a:gd name="connsiteY718" fmla="*/ 578554 h 1361472"/>
                <a:gd name="connsiteX719" fmla="*/ 1025567 w 1640088"/>
                <a:gd name="connsiteY719" fmla="*/ 577826 h 1361472"/>
                <a:gd name="connsiteX720" fmla="*/ 1024997 w 1640088"/>
                <a:gd name="connsiteY720" fmla="*/ 577806 h 1361472"/>
                <a:gd name="connsiteX721" fmla="*/ 1019488 w 1640088"/>
                <a:gd name="connsiteY721" fmla="*/ 578674 h 1361472"/>
                <a:gd name="connsiteX722" fmla="*/ 1013852 w 1640088"/>
                <a:gd name="connsiteY722" fmla="*/ 580852 h 1361472"/>
                <a:gd name="connsiteX723" fmla="*/ 1003087 w 1640088"/>
                <a:gd name="connsiteY723" fmla="*/ 589116 h 1361472"/>
                <a:gd name="connsiteX724" fmla="*/ 996564 w 1640088"/>
                <a:gd name="connsiteY724" fmla="*/ 597007 h 1361472"/>
                <a:gd name="connsiteX725" fmla="*/ 988395 w 1640088"/>
                <a:gd name="connsiteY725" fmla="*/ 609481 h 1361472"/>
                <a:gd name="connsiteX726" fmla="*/ 985673 w 1640088"/>
                <a:gd name="connsiteY726" fmla="*/ 616048 h 1361472"/>
                <a:gd name="connsiteX727" fmla="*/ 984659 w 1640088"/>
                <a:gd name="connsiteY727" fmla="*/ 618841 h 1361472"/>
                <a:gd name="connsiteX728" fmla="*/ 982380 w 1640088"/>
                <a:gd name="connsiteY728" fmla="*/ 624970 h 1361472"/>
                <a:gd name="connsiteX729" fmla="*/ 978960 w 1640088"/>
                <a:gd name="connsiteY729" fmla="*/ 635907 h 1361472"/>
                <a:gd name="connsiteX730" fmla="*/ 976554 w 1640088"/>
                <a:gd name="connsiteY730" fmla="*/ 650490 h 1361472"/>
                <a:gd name="connsiteX731" fmla="*/ 976047 w 1640088"/>
                <a:gd name="connsiteY731" fmla="*/ 655778 h 1361472"/>
                <a:gd name="connsiteX732" fmla="*/ 971551 w 1640088"/>
                <a:gd name="connsiteY732" fmla="*/ 656753 h 1361472"/>
                <a:gd name="connsiteX733" fmla="*/ 960090 w 1640088"/>
                <a:gd name="connsiteY733" fmla="*/ 657519 h 1361472"/>
                <a:gd name="connsiteX734" fmla="*/ 955340 w 1640088"/>
                <a:gd name="connsiteY734" fmla="*/ 657393 h 1361472"/>
                <a:gd name="connsiteX735" fmla="*/ 936722 w 1640088"/>
                <a:gd name="connsiteY735" fmla="*/ 652732 h 1361472"/>
                <a:gd name="connsiteX736" fmla="*/ 925325 w 1640088"/>
                <a:gd name="connsiteY736" fmla="*/ 646621 h 1361472"/>
                <a:gd name="connsiteX737" fmla="*/ 922285 w 1640088"/>
                <a:gd name="connsiteY737" fmla="*/ 644506 h 1361472"/>
                <a:gd name="connsiteX738" fmla="*/ 922285 w 1640088"/>
                <a:gd name="connsiteY738" fmla="*/ 644506 h 1361472"/>
                <a:gd name="connsiteX739" fmla="*/ 923741 w 1640088"/>
                <a:gd name="connsiteY739" fmla="*/ 645481 h 1361472"/>
                <a:gd name="connsiteX740" fmla="*/ 906391 w 1640088"/>
                <a:gd name="connsiteY740" fmla="*/ 629574 h 1361472"/>
                <a:gd name="connsiteX741" fmla="*/ 897145 w 1640088"/>
                <a:gd name="connsiteY741" fmla="*/ 615611 h 1361472"/>
                <a:gd name="connsiteX742" fmla="*/ 895562 w 1640088"/>
                <a:gd name="connsiteY742" fmla="*/ 610533 h 1361472"/>
                <a:gd name="connsiteX743" fmla="*/ 895436 w 1640088"/>
                <a:gd name="connsiteY743" fmla="*/ 609133 h 1361472"/>
                <a:gd name="connsiteX744" fmla="*/ 898728 w 1640088"/>
                <a:gd name="connsiteY744" fmla="*/ 606017 h 1361472"/>
                <a:gd name="connsiteX745" fmla="*/ 907150 w 1640088"/>
                <a:gd name="connsiteY745" fmla="*/ 596595 h 1361472"/>
                <a:gd name="connsiteX746" fmla="*/ 922474 w 1640088"/>
                <a:gd name="connsiteY746" fmla="*/ 573330 h 1361472"/>
                <a:gd name="connsiteX747" fmla="*/ 930137 w 1640088"/>
                <a:gd name="connsiteY747" fmla="*/ 548658 h 1361472"/>
                <a:gd name="connsiteX748" fmla="*/ 930707 w 1640088"/>
                <a:gd name="connsiteY748" fmla="*/ 533935 h 1361472"/>
                <a:gd name="connsiteX749" fmla="*/ 927731 w 1640088"/>
                <a:gd name="connsiteY749" fmla="*/ 524431 h 1361472"/>
                <a:gd name="connsiteX750" fmla="*/ 923108 w 1640088"/>
                <a:gd name="connsiteY750" fmla="*/ 517591 h 1361472"/>
                <a:gd name="connsiteX751" fmla="*/ 920955 w 1640088"/>
                <a:gd name="connsiteY751" fmla="*/ 515907 h 1361472"/>
                <a:gd name="connsiteX752" fmla="*/ 915319 w 1640088"/>
                <a:gd name="connsiteY752" fmla="*/ 512659 h 1361472"/>
                <a:gd name="connsiteX753" fmla="*/ 907593 w 1640088"/>
                <a:gd name="connsiteY753" fmla="*/ 510486 h 1361472"/>
                <a:gd name="connsiteX754" fmla="*/ 903351 w 1640088"/>
                <a:gd name="connsiteY754" fmla="*/ 510151 h 1361472"/>
                <a:gd name="connsiteX755" fmla="*/ 898602 w 1640088"/>
                <a:gd name="connsiteY755" fmla="*/ 510670 h 1361472"/>
                <a:gd name="connsiteX756" fmla="*/ 890052 w 1640088"/>
                <a:gd name="connsiteY756" fmla="*/ 514564 h 1361472"/>
                <a:gd name="connsiteX757" fmla="*/ 878274 w 1640088"/>
                <a:gd name="connsiteY757" fmla="*/ 528179 h 1361472"/>
                <a:gd name="connsiteX758" fmla="*/ 874285 w 1640088"/>
                <a:gd name="connsiteY758" fmla="*/ 536893 h 1361472"/>
                <a:gd name="connsiteX759" fmla="*/ 870169 w 1640088"/>
                <a:gd name="connsiteY759" fmla="*/ 549855 h 1361472"/>
                <a:gd name="connsiteX760" fmla="*/ 868079 w 1640088"/>
                <a:gd name="connsiteY760" fmla="*/ 562539 h 1361472"/>
                <a:gd name="connsiteX761" fmla="*/ 866623 w 1640088"/>
                <a:gd name="connsiteY761" fmla="*/ 589116 h 1361472"/>
                <a:gd name="connsiteX762" fmla="*/ 866496 w 1640088"/>
                <a:gd name="connsiteY762" fmla="*/ 593112 h 1361472"/>
                <a:gd name="connsiteX763" fmla="*/ 850222 w 1640088"/>
                <a:gd name="connsiteY763" fmla="*/ 603060 h 1361472"/>
                <a:gd name="connsiteX764" fmla="*/ 832808 w 1640088"/>
                <a:gd name="connsiteY764" fmla="*/ 608570 h 1361472"/>
                <a:gd name="connsiteX765" fmla="*/ 823562 w 1640088"/>
                <a:gd name="connsiteY765" fmla="*/ 609045 h 1361472"/>
                <a:gd name="connsiteX766" fmla="*/ 809631 w 1640088"/>
                <a:gd name="connsiteY766" fmla="*/ 608335 h 1361472"/>
                <a:gd name="connsiteX767" fmla="*/ 794623 w 1640088"/>
                <a:gd name="connsiteY767" fmla="*/ 604821 h 1361472"/>
                <a:gd name="connsiteX768" fmla="*/ 788417 w 1640088"/>
                <a:gd name="connsiteY768" fmla="*/ 602706 h 1361472"/>
                <a:gd name="connsiteX769" fmla="*/ 776132 w 1640088"/>
                <a:gd name="connsiteY769" fmla="*/ 595949 h 1361472"/>
                <a:gd name="connsiteX770" fmla="*/ 767330 w 1640088"/>
                <a:gd name="connsiteY770" fmla="*/ 588768 h 1361472"/>
                <a:gd name="connsiteX771" fmla="*/ 760364 w 1640088"/>
                <a:gd name="connsiteY771" fmla="*/ 581581 h 1361472"/>
                <a:gd name="connsiteX772" fmla="*/ 755932 w 1640088"/>
                <a:gd name="connsiteY772" fmla="*/ 575235 h 1361472"/>
                <a:gd name="connsiteX773" fmla="*/ 767774 w 1640088"/>
                <a:gd name="connsiteY773" fmla="*/ 558030 h 1361472"/>
                <a:gd name="connsiteX774" fmla="*/ 778096 w 1640088"/>
                <a:gd name="connsiteY774" fmla="*/ 534923 h 1361472"/>
                <a:gd name="connsiteX775" fmla="*/ 781072 w 1640088"/>
                <a:gd name="connsiteY775" fmla="*/ 521467 h 1361472"/>
                <a:gd name="connsiteX776" fmla="*/ 781768 w 1640088"/>
                <a:gd name="connsiteY776" fmla="*/ 510544 h 1361472"/>
                <a:gd name="connsiteX777" fmla="*/ 779425 w 1640088"/>
                <a:gd name="connsiteY777" fmla="*/ 501887 h 1361472"/>
                <a:gd name="connsiteX778" fmla="*/ 774486 w 1640088"/>
                <a:gd name="connsiteY778" fmla="*/ 494187 h 1361472"/>
                <a:gd name="connsiteX779" fmla="*/ 762455 w 1640088"/>
                <a:gd name="connsiteY779" fmla="*/ 488013 h 1361472"/>
                <a:gd name="connsiteX780" fmla="*/ 758338 w 1640088"/>
                <a:gd name="connsiteY780" fmla="*/ 487595 h 1361472"/>
                <a:gd name="connsiteX781" fmla="*/ 756122 w 1640088"/>
                <a:gd name="connsiteY781" fmla="*/ 487722 h 1361472"/>
                <a:gd name="connsiteX782" fmla="*/ 746813 w 1640088"/>
                <a:gd name="connsiteY782" fmla="*/ 490539 h 1361472"/>
                <a:gd name="connsiteX783" fmla="*/ 738897 w 1640088"/>
                <a:gd name="connsiteY783" fmla="*/ 496523 h 1361472"/>
                <a:gd name="connsiteX784" fmla="*/ 733388 w 1640088"/>
                <a:gd name="connsiteY784" fmla="*/ 503153 h 1361472"/>
                <a:gd name="connsiteX785" fmla="*/ 724966 w 1640088"/>
                <a:gd name="connsiteY785" fmla="*/ 526248 h 1361472"/>
                <a:gd name="connsiteX786" fmla="*/ 723193 w 1640088"/>
                <a:gd name="connsiteY786" fmla="*/ 541826 h 1361472"/>
                <a:gd name="connsiteX787" fmla="*/ 723130 w 1640088"/>
                <a:gd name="connsiteY787" fmla="*/ 553325 h 1361472"/>
                <a:gd name="connsiteX788" fmla="*/ 723700 w 1640088"/>
                <a:gd name="connsiteY788" fmla="*/ 559018 h 1361472"/>
                <a:gd name="connsiteX789" fmla="*/ 724080 w 1640088"/>
                <a:gd name="connsiteY789" fmla="*/ 561773 h 1361472"/>
                <a:gd name="connsiteX790" fmla="*/ 724966 w 1640088"/>
                <a:gd name="connsiteY790" fmla="*/ 567402 h 1361472"/>
                <a:gd name="connsiteX791" fmla="*/ 715911 w 1640088"/>
                <a:gd name="connsiteY791" fmla="*/ 577990 h 1361472"/>
                <a:gd name="connsiteX792" fmla="*/ 700839 w 1640088"/>
                <a:gd name="connsiteY792" fmla="*/ 592200 h 1361472"/>
                <a:gd name="connsiteX793" fmla="*/ 674307 w 1640088"/>
                <a:gd name="connsiteY793" fmla="*/ 610330 h 1361472"/>
                <a:gd name="connsiteX794" fmla="*/ 660946 w 1640088"/>
                <a:gd name="connsiteY794" fmla="*/ 617226 h 1361472"/>
                <a:gd name="connsiteX795" fmla="*/ 643088 w 1640088"/>
                <a:gd name="connsiteY795" fmla="*/ 624622 h 1361472"/>
                <a:gd name="connsiteX796" fmla="*/ 631246 w 1640088"/>
                <a:gd name="connsiteY796" fmla="*/ 628789 h 1361472"/>
                <a:gd name="connsiteX797" fmla="*/ 615478 w 1640088"/>
                <a:gd name="connsiteY797" fmla="*/ 633279 h 1361472"/>
                <a:gd name="connsiteX798" fmla="*/ 601294 w 1640088"/>
                <a:gd name="connsiteY798" fmla="*/ 636325 h 1361472"/>
                <a:gd name="connsiteX799" fmla="*/ 574191 w 1640088"/>
                <a:gd name="connsiteY799" fmla="*/ 638275 h 1361472"/>
                <a:gd name="connsiteX800" fmla="*/ 557727 w 1640088"/>
                <a:gd name="connsiteY800" fmla="*/ 637610 h 1361472"/>
                <a:gd name="connsiteX801" fmla="*/ 537083 w 1640088"/>
                <a:gd name="connsiteY801" fmla="*/ 634482 h 1361472"/>
                <a:gd name="connsiteX802" fmla="*/ 516250 w 1640088"/>
                <a:gd name="connsiteY802" fmla="*/ 628371 h 1361472"/>
                <a:gd name="connsiteX803" fmla="*/ 496492 w 1640088"/>
                <a:gd name="connsiteY803" fmla="*/ 619335 h 1361472"/>
                <a:gd name="connsiteX804" fmla="*/ 480851 w 1640088"/>
                <a:gd name="connsiteY804" fmla="*/ 609684 h 1361472"/>
                <a:gd name="connsiteX805" fmla="*/ 458687 w 1640088"/>
                <a:gd name="connsiteY805" fmla="*/ 589059 h 1361472"/>
                <a:gd name="connsiteX806" fmla="*/ 446719 w 1640088"/>
                <a:gd name="connsiteY806" fmla="*/ 570803 h 1361472"/>
                <a:gd name="connsiteX807" fmla="*/ 441336 w 1640088"/>
                <a:gd name="connsiteY807" fmla="*/ 554649 h 1361472"/>
                <a:gd name="connsiteX808" fmla="*/ 428925 w 1640088"/>
                <a:gd name="connsiteY808" fmla="*/ 545714 h 1361472"/>
                <a:gd name="connsiteX809" fmla="*/ 425189 w 1640088"/>
                <a:gd name="connsiteY809" fmla="*/ 546277 h 1361472"/>
                <a:gd name="connsiteX810" fmla="*/ 416640 w 1640088"/>
                <a:gd name="connsiteY810" fmla="*/ 562330 h 1361472"/>
                <a:gd name="connsiteX811" fmla="*/ 420756 w 1640088"/>
                <a:gd name="connsiteY811" fmla="*/ 575590 h 1361472"/>
                <a:gd name="connsiteX812" fmla="*/ 427659 w 1640088"/>
                <a:gd name="connsiteY812" fmla="*/ 589965 h 1361472"/>
                <a:gd name="connsiteX813" fmla="*/ 437727 w 1640088"/>
                <a:gd name="connsiteY813" fmla="*/ 604466 h 1361472"/>
                <a:gd name="connsiteX814" fmla="*/ 440640 w 1640088"/>
                <a:gd name="connsiteY814" fmla="*/ 608069 h 1361472"/>
                <a:gd name="connsiteX815" fmla="*/ 439817 w 1640088"/>
                <a:gd name="connsiteY815" fmla="*/ 610456 h 1361472"/>
                <a:gd name="connsiteX816" fmla="*/ 441463 w 1640088"/>
                <a:gd name="connsiteY816" fmla="*/ 620892 h 1361472"/>
                <a:gd name="connsiteX817" fmla="*/ 443743 w 1640088"/>
                <a:gd name="connsiteY817" fmla="*/ 623565 h 1361472"/>
                <a:gd name="connsiteX818" fmla="*/ 444376 w 1640088"/>
                <a:gd name="connsiteY818" fmla="*/ 624141 h 1361472"/>
                <a:gd name="connsiteX819" fmla="*/ 447669 w 1640088"/>
                <a:gd name="connsiteY819" fmla="*/ 629137 h 1361472"/>
                <a:gd name="connsiteX820" fmla="*/ 457548 w 1640088"/>
                <a:gd name="connsiteY820" fmla="*/ 659716 h 1361472"/>
                <a:gd name="connsiteX821" fmla="*/ 459954 w 1640088"/>
                <a:gd name="connsiteY821" fmla="*/ 690726 h 1361472"/>
                <a:gd name="connsiteX822" fmla="*/ 459891 w 1640088"/>
                <a:gd name="connsiteY822" fmla="*/ 721876 h 1361472"/>
                <a:gd name="connsiteX823" fmla="*/ 458941 w 1640088"/>
                <a:gd name="connsiteY823" fmla="*/ 727303 h 1361472"/>
                <a:gd name="connsiteX824" fmla="*/ 446530 w 1640088"/>
                <a:gd name="connsiteY824" fmla="*/ 708267 h 1361472"/>
                <a:gd name="connsiteX825" fmla="*/ 437727 w 1640088"/>
                <a:gd name="connsiteY825" fmla="*/ 697641 h 1361472"/>
                <a:gd name="connsiteX826" fmla="*/ 425569 w 1640088"/>
                <a:gd name="connsiteY826" fmla="*/ 687408 h 1361472"/>
                <a:gd name="connsiteX827" fmla="*/ 418286 w 1640088"/>
                <a:gd name="connsiteY827" fmla="*/ 684236 h 1361472"/>
                <a:gd name="connsiteX828" fmla="*/ 410941 w 1640088"/>
                <a:gd name="connsiteY828" fmla="*/ 682741 h 1361472"/>
                <a:gd name="connsiteX829" fmla="*/ 409865 w 1640088"/>
                <a:gd name="connsiteY829" fmla="*/ 682729 h 1361472"/>
                <a:gd name="connsiteX830" fmla="*/ 396693 w 1640088"/>
                <a:gd name="connsiteY830" fmla="*/ 686066 h 1361472"/>
                <a:gd name="connsiteX831" fmla="*/ 387384 w 1640088"/>
                <a:gd name="connsiteY831" fmla="*/ 693968 h 1361472"/>
                <a:gd name="connsiteX832" fmla="*/ 384471 w 1640088"/>
                <a:gd name="connsiteY832" fmla="*/ 698053 h 1361472"/>
                <a:gd name="connsiteX833" fmla="*/ 380609 w 1640088"/>
                <a:gd name="connsiteY833" fmla="*/ 706507 h 1361472"/>
                <a:gd name="connsiteX834" fmla="*/ 379089 w 1640088"/>
                <a:gd name="connsiteY834" fmla="*/ 712143 h 1361472"/>
                <a:gd name="connsiteX835" fmla="*/ 377885 w 1640088"/>
                <a:gd name="connsiteY835" fmla="*/ 725188 h 1361472"/>
                <a:gd name="connsiteX836" fmla="*/ 382192 w 1640088"/>
                <a:gd name="connsiteY836" fmla="*/ 740955 h 1361472"/>
                <a:gd name="connsiteX837" fmla="*/ 398276 w 1640088"/>
                <a:gd name="connsiteY837" fmla="*/ 762517 h 1361472"/>
                <a:gd name="connsiteX838" fmla="*/ 408914 w 1640088"/>
                <a:gd name="connsiteY838" fmla="*/ 769793 h 1361472"/>
                <a:gd name="connsiteX839" fmla="*/ 421010 w 1640088"/>
                <a:gd name="connsiteY839" fmla="*/ 774080 h 1361472"/>
                <a:gd name="connsiteX840" fmla="*/ 431458 w 1640088"/>
                <a:gd name="connsiteY840" fmla="*/ 775486 h 1361472"/>
                <a:gd name="connsiteX841" fmla="*/ 434751 w 1640088"/>
                <a:gd name="connsiteY841" fmla="*/ 775594 h 1361472"/>
                <a:gd name="connsiteX842" fmla="*/ 449379 w 1640088"/>
                <a:gd name="connsiteY842" fmla="*/ 773314 h 1361472"/>
                <a:gd name="connsiteX843" fmla="*/ 450329 w 1640088"/>
                <a:gd name="connsiteY843" fmla="*/ 772960 h 1361472"/>
                <a:gd name="connsiteX844" fmla="*/ 450329 w 1640088"/>
                <a:gd name="connsiteY844" fmla="*/ 773023 h 1361472"/>
                <a:gd name="connsiteX845" fmla="*/ 451215 w 1640088"/>
                <a:gd name="connsiteY845" fmla="*/ 779007 h 1361472"/>
                <a:gd name="connsiteX846" fmla="*/ 451595 w 1640088"/>
                <a:gd name="connsiteY846" fmla="*/ 797542 h 1361472"/>
                <a:gd name="connsiteX847" fmla="*/ 448809 w 1640088"/>
                <a:gd name="connsiteY847" fmla="*/ 817413 h 1361472"/>
                <a:gd name="connsiteX848" fmla="*/ 443490 w 1640088"/>
                <a:gd name="connsiteY848" fmla="*/ 839475 h 1361472"/>
                <a:gd name="connsiteX849" fmla="*/ 434117 w 1640088"/>
                <a:gd name="connsiteY849" fmla="*/ 858302 h 1361472"/>
                <a:gd name="connsiteX850" fmla="*/ 426962 w 1640088"/>
                <a:gd name="connsiteY850" fmla="*/ 869719 h 1361472"/>
                <a:gd name="connsiteX851" fmla="*/ 425822 w 1640088"/>
                <a:gd name="connsiteY851" fmla="*/ 864204 h 1361472"/>
                <a:gd name="connsiteX852" fmla="*/ 418160 w 1640088"/>
                <a:gd name="connsiteY852" fmla="*/ 841945 h 1361472"/>
                <a:gd name="connsiteX853" fmla="*/ 412777 w 1640088"/>
                <a:gd name="connsiteY853" fmla="*/ 832288 h 1361472"/>
                <a:gd name="connsiteX854" fmla="*/ 403786 w 1640088"/>
                <a:gd name="connsiteY854" fmla="*/ 820725 h 1361472"/>
                <a:gd name="connsiteX855" fmla="*/ 396693 w 1640088"/>
                <a:gd name="connsiteY855" fmla="*/ 813272 h 1361472"/>
                <a:gd name="connsiteX856" fmla="*/ 373580 w 1640088"/>
                <a:gd name="connsiteY856" fmla="*/ 800797 h 1361472"/>
                <a:gd name="connsiteX857" fmla="*/ 368134 w 1640088"/>
                <a:gd name="connsiteY857" fmla="*/ 799309 h 1361472"/>
                <a:gd name="connsiteX858" fmla="*/ 361168 w 1640088"/>
                <a:gd name="connsiteY858" fmla="*/ 798397 h 1361472"/>
                <a:gd name="connsiteX859" fmla="*/ 360028 w 1640088"/>
                <a:gd name="connsiteY859" fmla="*/ 798378 h 1361472"/>
                <a:gd name="connsiteX860" fmla="*/ 350720 w 1640088"/>
                <a:gd name="connsiteY860" fmla="*/ 799600 h 1361472"/>
                <a:gd name="connsiteX861" fmla="*/ 348693 w 1640088"/>
                <a:gd name="connsiteY861" fmla="*/ 800284 h 1361472"/>
                <a:gd name="connsiteX862" fmla="*/ 343628 w 1640088"/>
                <a:gd name="connsiteY862" fmla="*/ 802620 h 1361472"/>
                <a:gd name="connsiteX863" fmla="*/ 337611 w 1640088"/>
                <a:gd name="connsiteY863" fmla="*/ 807142 h 1361472"/>
                <a:gd name="connsiteX864" fmla="*/ 333306 w 1640088"/>
                <a:gd name="connsiteY864" fmla="*/ 811632 h 1361472"/>
                <a:gd name="connsiteX865" fmla="*/ 323427 w 1640088"/>
                <a:gd name="connsiteY865" fmla="*/ 830876 h 1361472"/>
                <a:gd name="connsiteX866" fmla="*/ 321274 w 1640088"/>
                <a:gd name="connsiteY866" fmla="*/ 847929 h 1361472"/>
                <a:gd name="connsiteX867" fmla="*/ 324757 w 1640088"/>
                <a:gd name="connsiteY867" fmla="*/ 868934 h 1361472"/>
                <a:gd name="connsiteX868" fmla="*/ 335458 w 1640088"/>
                <a:gd name="connsiteY868" fmla="*/ 890768 h 1361472"/>
                <a:gd name="connsiteX869" fmla="*/ 347300 w 1640088"/>
                <a:gd name="connsiteY869" fmla="*/ 904642 h 1361472"/>
                <a:gd name="connsiteX870" fmla="*/ 359459 w 1640088"/>
                <a:gd name="connsiteY870" fmla="*/ 913881 h 1361472"/>
                <a:gd name="connsiteX871" fmla="*/ 365474 w 1640088"/>
                <a:gd name="connsiteY871" fmla="*/ 916490 h 1361472"/>
                <a:gd name="connsiteX872" fmla="*/ 370414 w 1640088"/>
                <a:gd name="connsiteY872" fmla="*/ 918048 h 1361472"/>
                <a:gd name="connsiteX873" fmla="*/ 376302 w 1640088"/>
                <a:gd name="connsiteY873" fmla="*/ 919448 h 1361472"/>
                <a:gd name="connsiteX874" fmla="*/ 390107 w 1640088"/>
                <a:gd name="connsiteY874" fmla="*/ 920942 h 1361472"/>
                <a:gd name="connsiteX875" fmla="*/ 390994 w 1640088"/>
                <a:gd name="connsiteY875" fmla="*/ 920942 h 1361472"/>
                <a:gd name="connsiteX876" fmla="*/ 408724 w 1640088"/>
                <a:gd name="connsiteY876" fmla="*/ 916136 h 1361472"/>
                <a:gd name="connsiteX877" fmla="*/ 409295 w 1640088"/>
                <a:gd name="connsiteY877" fmla="*/ 924254 h 1361472"/>
                <a:gd name="connsiteX878" fmla="*/ 409548 w 1640088"/>
                <a:gd name="connsiteY878" fmla="*/ 941225 h 1361472"/>
                <a:gd name="connsiteX879" fmla="*/ 408662 w 1640088"/>
                <a:gd name="connsiteY879" fmla="*/ 955397 h 1361472"/>
                <a:gd name="connsiteX880" fmla="*/ 404292 w 1640088"/>
                <a:gd name="connsiteY880" fmla="*/ 992099 h 1361472"/>
                <a:gd name="connsiteX881" fmla="*/ 398276 w 1640088"/>
                <a:gd name="connsiteY881" fmla="*/ 1029246 h 1361472"/>
                <a:gd name="connsiteX882" fmla="*/ 393653 w 1640088"/>
                <a:gd name="connsiteY882" fmla="*/ 1048876 h 1361472"/>
                <a:gd name="connsiteX883" fmla="*/ 387891 w 1640088"/>
                <a:gd name="connsiteY883" fmla="*/ 1069267 h 1361472"/>
                <a:gd name="connsiteX884" fmla="*/ 376619 w 1640088"/>
                <a:gd name="connsiteY884" fmla="*/ 1104209 h 1361472"/>
                <a:gd name="connsiteX885" fmla="*/ 373516 w 1640088"/>
                <a:gd name="connsiteY885" fmla="*/ 1110984 h 1361472"/>
                <a:gd name="connsiteX886" fmla="*/ 368894 w 1640088"/>
                <a:gd name="connsiteY886" fmla="*/ 1119641 h 1361472"/>
                <a:gd name="connsiteX887" fmla="*/ 363385 w 1640088"/>
                <a:gd name="connsiteY887" fmla="*/ 1128798 h 1361472"/>
                <a:gd name="connsiteX888" fmla="*/ 357685 w 1640088"/>
                <a:gd name="connsiteY888" fmla="*/ 1137479 h 1361472"/>
                <a:gd name="connsiteX889" fmla="*/ 354646 w 1640088"/>
                <a:gd name="connsiteY889" fmla="*/ 1141551 h 1361472"/>
                <a:gd name="connsiteX890" fmla="*/ 344197 w 1640088"/>
                <a:gd name="connsiteY890" fmla="*/ 1152968 h 1361472"/>
                <a:gd name="connsiteX891" fmla="*/ 326973 w 1640088"/>
                <a:gd name="connsiteY891" fmla="*/ 1164589 h 1361472"/>
                <a:gd name="connsiteX892" fmla="*/ 326846 w 1640088"/>
                <a:gd name="connsiteY892" fmla="*/ 1164589 h 1361472"/>
                <a:gd name="connsiteX893" fmla="*/ 330836 w 1640088"/>
                <a:gd name="connsiteY893" fmla="*/ 1157629 h 1361472"/>
                <a:gd name="connsiteX894" fmla="*/ 338751 w 1640088"/>
                <a:gd name="connsiteY894" fmla="*/ 1138182 h 1361472"/>
                <a:gd name="connsiteX895" fmla="*/ 338751 w 1640088"/>
                <a:gd name="connsiteY895" fmla="*/ 1138182 h 1361472"/>
                <a:gd name="connsiteX896" fmla="*/ 338688 w 1640088"/>
                <a:gd name="connsiteY896" fmla="*/ 1138410 h 1361472"/>
                <a:gd name="connsiteX897" fmla="*/ 338688 w 1640088"/>
                <a:gd name="connsiteY897" fmla="*/ 1138410 h 1361472"/>
                <a:gd name="connsiteX898" fmla="*/ 342424 w 1640088"/>
                <a:gd name="connsiteY898" fmla="*/ 1127822 h 1361472"/>
                <a:gd name="connsiteX899" fmla="*/ 345274 w 1640088"/>
                <a:gd name="connsiteY899" fmla="*/ 1116038 h 1361472"/>
                <a:gd name="connsiteX900" fmla="*/ 346983 w 1640088"/>
                <a:gd name="connsiteY900" fmla="*/ 1102594 h 1361472"/>
                <a:gd name="connsiteX901" fmla="*/ 345400 w 1640088"/>
                <a:gd name="connsiteY901" fmla="*/ 1088631 h 1361472"/>
                <a:gd name="connsiteX902" fmla="*/ 343944 w 1640088"/>
                <a:gd name="connsiteY902" fmla="*/ 1082647 h 1361472"/>
                <a:gd name="connsiteX903" fmla="*/ 337168 w 1640088"/>
                <a:gd name="connsiteY903" fmla="*/ 1065942 h 1361472"/>
                <a:gd name="connsiteX904" fmla="*/ 330963 w 1640088"/>
                <a:gd name="connsiteY904" fmla="*/ 1055880 h 1361472"/>
                <a:gd name="connsiteX905" fmla="*/ 326150 w 1640088"/>
                <a:gd name="connsiteY905" fmla="*/ 1050371 h 1361472"/>
                <a:gd name="connsiteX906" fmla="*/ 316144 w 1640088"/>
                <a:gd name="connsiteY906" fmla="*/ 1043386 h 1361472"/>
                <a:gd name="connsiteX907" fmla="*/ 307976 w 1640088"/>
                <a:gd name="connsiteY907" fmla="*/ 1040593 h 1361472"/>
                <a:gd name="connsiteX908" fmla="*/ 300124 w 1640088"/>
                <a:gd name="connsiteY908" fmla="*/ 1039580 h 1361472"/>
                <a:gd name="connsiteX909" fmla="*/ 297400 w 1640088"/>
                <a:gd name="connsiteY909" fmla="*/ 1039865 h 1361472"/>
                <a:gd name="connsiteX910" fmla="*/ 292145 w 1640088"/>
                <a:gd name="connsiteY910" fmla="*/ 1040942 h 1361472"/>
                <a:gd name="connsiteX911" fmla="*/ 287459 w 1640088"/>
                <a:gd name="connsiteY911" fmla="*/ 1043120 h 1361472"/>
                <a:gd name="connsiteX912" fmla="*/ 282773 w 1640088"/>
                <a:gd name="connsiteY912" fmla="*/ 1046767 h 1361472"/>
                <a:gd name="connsiteX913" fmla="*/ 263459 w 1640088"/>
                <a:gd name="connsiteY913" fmla="*/ 1071172 h 1361472"/>
                <a:gd name="connsiteX914" fmla="*/ 253517 w 1640088"/>
                <a:gd name="connsiteY914" fmla="*/ 1087016 h 1361472"/>
                <a:gd name="connsiteX915" fmla="*/ 247754 w 1640088"/>
                <a:gd name="connsiteY915" fmla="*/ 1101948 h 1361472"/>
                <a:gd name="connsiteX916" fmla="*/ 246361 w 1640088"/>
                <a:gd name="connsiteY916" fmla="*/ 1107027 h 1361472"/>
                <a:gd name="connsiteX917" fmla="*/ 245221 w 1640088"/>
                <a:gd name="connsiteY917" fmla="*/ 1113302 h 1361472"/>
                <a:gd name="connsiteX918" fmla="*/ 244778 w 1640088"/>
                <a:gd name="connsiteY918" fmla="*/ 1122395 h 1361472"/>
                <a:gd name="connsiteX919" fmla="*/ 245791 w 1640088"/>
                <a:gd name="connsiteY919" fmla="*/ 1129089 h 1361472"/>
                <a:gd name="connsiteX920" fmla="*/ 246614 w 1640088"/>
                <a:gd name="connsiteY920" fmla="*/ 1132255 h 1361472"/>
                <a:gd name="connsiteX921" fmla="*/ 258076 w 1640088"/>
                <a:gd name="connsiteY921" fmla="*/ 1155932 h 1361472"/>
                <a:gd name="connsiteX922" fmla="*/ 273654 w 1640088"/>
                <a:gd name="connsiteY922" fmla="*/ 1175385 h 1361472"/>
                <a:gd name="connsiteX923" fmla="*/ 280556 w 1640088"/>
                <a:gd name="connsiteY923" fmla="*/ 1180730 h 1361472"/>
                <a:gd name="connsiteX924" fmla="*/ 272261 w 1640088"/>
                <a:gd name="connsiteY924" fmla="*/ 1188557 h 1361472"/>
                <a:gd name="connsiteX925" fmla="*/ 264092 w 1640088"/>
                <a:gd name="connsiteY925" fmla="*/ 1194136 h 1361472"/>
                <a:gd name="connsiteX926" fmla="*/ 245221 w 1640088"/>
                <a:gd name="connsiteY926" fmla="*/ 1199062 h 1361472"/>
                <a:gd name="connsiteX927" fmla="*/ 223627 w 1640088"/>
                <a:gd name="connsiteY927" fmla="*/ 1200570 h 1361472"/>
                <a:gd name="connsiteX928" fmla="*/ 208493 w 1640088"/>
                <a:gd name="connsiteY928" fmla="*/ 1199905 h 1361472"/>
                <a:gd name="connsiteX929" fmla="*/ 189876 w 1640088"/>
                <a:gd name="connsiteY929" fmla="*/ 1195953 h 1361472"/>
                <a:gd name="connsiteX930" fmla="*/ 182657 w 1640088"/>
                <a:gd name="connsiteY930" fmla="*/ 1193338 h 1361472"/>
                <a:gd name="connsiteX931" fmla="*/ 169296 w 1640088"/>
                <a:gd name="connsiteY931" fmla="*/ 1186714 h 1361472"/>
                <a:gd name="connsiteX932" fmla="*/ 165369 w 1640088"/>
                <a:gd name="connsiteY932" fmla="*/ 1183979 h 1361472"/>
                <a:gd name="connsiteX933" fmla="*/ 165369 w 1640088"/>
                <a:gd name="connsiteY933" fmla="*/ 1183979 h 1361472"/>
                <a:gd name="connsiteX934" fmla="*/ 165369 w 1640088"/>
                <a:gd name="connsiteY934" fmla="*/ 1183998 h 1361472"/>
                <a:gd name="connsiteX935" fmla="*/ 165369 w 1640088"/>
                <a:gd name="connsiteY935" fmla="*/ 1183998 h 1361472"/>
                <a:gd name="connsiteX936" fmla="*/ 155364 w 1640088"/>
                <a:gd name="connsiteY936" fmla="*/ 1176152 h 1361472"/>
                <a:gd name="connsiteX937" fmla="*/ 146562 w 1640088"/>
                <a:gd name="connsiteY937" fmla="*/ 1168401 h 1361472"/>
                <a:gd name="connsiteX938" fmla="*/ 137316 w 1640088"/>
                <a:gd name="connsiteY938" fmla="*/ 1158750 h 1361472"/>
                <a:gd name="connsiteX939" fmla="*/ 129718 w 1640088"/>
                <a:gd name="connsiteY939" fmla="*/ 1150030 h 1361472"/>
                <a:gd name="connsiteX940" fmla="*/ 114330 w 1640088"/>
                <a:gd name="connsiteY940" fmla="*/ 1127620 h 1361472"/>
                <a:gd name="connsiteX941" fmla="*/ 107808 w 1640088"/>
                <a:gd name="connsiteY941" fmla="*/ 1103709 h 1361472"/>
                <a:gd name="connsiteX942" fmla="*/ 106035 w 1640088"/>
                <a:gd name="connsiteY942" fmla="*/ 1089689 h 1361472"/>
                <a:gd name="connsiteX943" fmla="*/ 106478 w 1640088"/>
                <a:gd name="connsiteY943" fmla="*/ 1068975 h 1361472"/>
                <a:gd name="connsiteX944" fmla="*/ 109011 w 1640088"/>
                <a:gd name="connsiteY944" fmla="*/ 1047901 h 1361472"/>
                <a:gd name="connsiteX945" fmla="*/ 114393 w 1640088"/>
                <a:gd name="connsiteY945" fmla="*/ 1046495 h 1361472"/>
                <a:gd name="connsiteX946" fmla="*/ 128388 w 1640088"/>
                <a:gd name="connsiteY946" fmla="*/ 1041423 h 1361472"/>
                <a:gd name="connsiteX947" fmla="*/ 149855 w 1640088"/>
                <a:gd name="connsiteY947" fmla="*/ 1030221 h 1361472"/>
                <a:gd name="connsiteX948" fmla="*/ 158910 w 1640088"/>
                <a:gd name="connsiteY948" fmla="*/ 1022552 h 1361472"/>
                <a:gd name="connsiteX949" fmla="*/ 168599 w 1640088"/>
                <a:gd name="connsiteY949" fmla="*/ 1000490 h 1361472"/>
                <a:gd name="connsiteX950" fmla="*/ 166193 w 1640088"/>
                <a:gd name="connsiteY950" fmla="*/ 985963 h 1361472"/>
                <a:gd name="connsiteX951" fmla="*/ 159164 w 1640088"/>
                <a:gd name="connsiteY951" fmla="*/ 976458 h 1361472"/>
                <a:gd name="connsiteX952" fmla="*/ 152641 w 1640088"/>
                <a:gd name="connsiteY952" fmla="*/ 971677 h 1361472"/>
                <a:gd name="connsiteX953" fmla="*/ 146942 w 1640088"/>
                <a:gd name="connsiteY953" fmla="*/ 969765 h 1361472"/>
                <a:gd name="connsiteX954" fmla="*/ 140356 w 1640088"/>
                <a:gd name="connsiteY954" fmla="*/ 969125 h 1361472"/>
                <a:gd name="connsiteX955" fmla="*/ 138520 w 1640088"/>
                <a:gd name="connsiteY955" fmla="*/ 969069 h 1361472"/>
                <a:gd name="connsiteX956" fmla="*/ 129274 w 1640088"/>
                <a:gd name="connsiteY956" fmla="*/ 970183 h 1361472"/>
                <a:gd name="connsiteX957" fmla="*/ 119206 w 1640088"/>
                <a:gd name="connsiteY957" fmla="*/ 974350 h 1361472"/>
                <a:gd name="connsiteX958" fmla="*/ 116990 w 1640088"/>
                <a:gd name="connsiteY958" fmla="*/ 976167 h 1361472"/>
                <a:gd name="connsiteX959" fmla="*/ 113443 w 1640088"/>
                <a:gd name="connsiteY959" fmla="*/ 979276 h 1361472"/>
                <a:gd name="connsiteX960" fmla="*/ 110721 w 1640088"/>
                <a:gd name="connsiteY960" fmla="*/ 982240 h 1361472"/>
                <a:gd name="connsiteX961" fmla="*/ 102805 w 1640088"/>
                <a:gd name="connsiteY961" fmla="*/ 993012 h 1361472"/>
                <a:gd name="connsiteX962" fmla="*/ 93813 w 1640088"/>
                <a:gd name="connsiteY962" fmla="*/ 1012819 h 1361472"/>
                <a:gd name="connsiteX963" fmla="*/ 90013 w 1640088"/>
                <a:gd name="connsiteY963" fmla="*/ 1025636 h 1361472"/>
                <a:gd name="connsiteX964" fmla="*/ 89317 w 1640088"/>
                <a:gd name="connsiteY964" fmla="*/ 1025636 h 1361472"/>
                <a:gd name="connsiteX965" fmla="*/ 82034 w 1640088"/>
                <a:gd name="connsiteY965" fmla="*/ 1025142 h 1361472"/>
                <a:gd name="connsiteX966" fmla="*/ 73296 w 1640088"/>
                <a:gd name="connsiteY966" fmla="*/ 1023255 h 1361472"/>
                <a:gd name="connsiteX967" fmla="*/ 63734 w 1640088"/>
                <a:gd name="connsiteY967" fmla="*/ 1017683 h 1361472"/>
                <a:gd name="connsiteX968" fmla="*/ 52272 w 1640088"/>
                <a:gd name="connsiteY968" fmla="*/ 1006328 h 1361472"/>
                <a:gd name="connsiteX969" fmla="*/ 39417 w 1640088"/>
                <a:gd name="connsiteY969" fmla="*/ 987439 h 1361472"/>
                <a:gd name="connsiteX970" fmla="*/ 32958 w 1640088"/>
                <a:gd name="connsiteY970" fmla="*/ 970126 h 1361472"/>
                <a:gd name="connsiteX971" fmla="*/ 28019 w 1640088"/>
                <a:gd name="connsiteY971" fmla="*/ 951996 h 1361472"/>
                <a:gd name="connsiteX972" fmla="*/ 26499 w 1640088"/>
                <a:gd name="connsiteY972" fmla="*/ 918542 h 1361472"/>
                <a:gd name="connsiteX973" fmla="*/ 27069 w 1640088"/>
                <a:gd name="connsiteY973" fmla="*/ 882042 h 1361472"/>
                <a:gd name="connsiteX974" fmla="*/ 40874 w 1640088"/>
                <a:gd name="connsiteY974" fmla="*/ 824955 h 1361472"/>
                <a:gd name="connsiteX975" fmla="*/ 48156 w 1640088"/>
                <a:gd name="connsiteY975" fmla="*/ 808402 h 1361472"/>
                <a:gd name="connsiteX976" fmla="*/ 57022 w 1640088"/>
                <a:gd name="connsiteY976" fmla="*/ 791209 h 1361472"/>
                <a:gd name="connsiteX977" fmla="*/ 75512 w 1640088"/>
                <a:gd name="connsiteY977" fmla="*/ 760054 h 1361472"/>
                <a:gd name="connsiteX978" fmla="*/ 96979 w 1640088"/>
                <a:gd name="connsiteY978" fmla="*/ 733989 h 1361472"/>
                <a:gd name="connsiteX979" fmla="*/ 110467 w 1640088"/>
                <a:gd name="connsiteY979" fmla="*/ 720596 h 1361472"/>
                <a:gd name="connsiteX980" fmla="*/ 121866 w 1640088"/>
                <a:gd name="connsiteY980" fmla="*/ 710313 h 1361472"/>
                <a:gd name="connsiteX981" fmla="*/ 141559 w 1640088"/>
                <a:gd name="connsiteY981" fmla="*/ 695799 h 1361472"/>
                <a:gd name="connsiteX982" fmla="*/ 146055 w 1640088"/>
                <a:gd name="connsiteY982" fmla="*/ 692835 h 1361472"/>
                <a:gd name="connsiteX983" fmla="*/ 171385 w 1640088"/>
                <a:gd name="connsiteY983" fmla="*/ 695362 h 1361472"/>
                <a:gd name="connsiteX984" fmla="*/ 177717 w 1640088"/>
                <a:gd name="connsiteY984" fmla="*/ 695425 h 1361472"/>
                <a:gd name="connsiteX985" fmla="*/ 197538 w 1640088"/>
                <a:gd name="connsiteY985" fmla="*/ 694450 h 1361472"/>
                <a:gd name="connsiteX986" fmla="*/ 226097 w 1640088"/>
                <a:gd name="connsiteY986" fmla="*/ 683742 h 1361472"/>
                <a:gd name="connsiteX987" fmla="*/ 230277 w 1640088"/>
                <a:gd name="connsiteY987" fmla="*/ 675497 h 1361472"/>
                <a:gd name="connsiteX988" fmla="*/ 230023 w 1640088"/>
                <a:gd name="connsiteY988" fmla="*/ 669741 h 1361472"/>
                <a:gd name="connsiteX989" fmla="*/ 228377 w 1640088"/>
                <a:gd name="connsiteY989" fmla="*/ 665701 h 1361472"/>
                <a:gd name="connsiteX990" fmla="*/ 224641 w 1640088"/>
                <a:gd name="connsiteY990" fmla="*/ 661971 h 1361472"/>
                <a:gd name="connsiteX991" fmla="*/ 218372 w 1640088"/>
                <a:gd name="connsiteY991" fmla="*/ 658596 h 1361472"/>
                <a:gd name="connsiteX992" fmla="*/ 207544 w 1640088"/>
                <a:gd name="connsiteY992" fmla="*/ 656113 h 1361472"/>
                <a:gd name="connsiteX993" fmla="*/ 195195 w 1640088"/>
                <a:gd name="connsiteY993" fmla="*/ 654720 h 1361472"/>
                <a:gd name="connsiteX994" fmla="*/ 191839 w 1640088"/>
                <a:gd name="connsiteY994" fmla="*/ 654575 h 1361472"/>
                <a:gd name="connsiteX995" fmla="*/ 177465 w 1640088"/>
                <a:gd name="connsiteY995" fmla="*/ 656398 h 1361472"/>
                <a:gd name="connsiteX996" fmla="*/ 161760 w 1640088"/>
                <a:gd name="connsiteY996" fmla="*/ 661186 h 1361472"/>
                <a:gd name="connsiteX997" fmla="*/ 150868 w 1640088"/>
                <a:gd name="connsiteY997" fmla="*/ 665637 h 1361472"/>
                <a:gd name="connsiteX998" fmla="*/ 144979 w 1640088"/>
                <a:gd name="connsiteY998" fmla="*/ 668183 h 1361472"/>
                <a:gd name="connsiteX999" fmla="*/ 134087 w 1640088"/>
                <a:gd name="connsiteY999" fmla="*/ 664935 h 1361472"/>
                <a:gd name="connsiteX1000" fmla="*/ 126805 w 1640088"/>
                <a:gd name="connsiteY1000" fmla="*/ 661122 h 1361472"/>
                <a:gd name="connsiteX1001" fmla="*/ 112873 w 1640088"/>
                <a:gd name="connsiteY1001" fmla="*/ 647888 h 1361472"/>
                <a:gd name="connsiteX1002" fmla="*/ 112113 w 1640088"/>
                <a:gd name="connsiteY1002" fmla="*/ 646805 h 1361472"/>
                <a:gd name="connsiteX1003" fmla="*/ 107491 w 1640088"/>
                <a:gd name="connsiteY1003" fmla="*/ 639915 h 1361472"/>
                <a:gd name="connsiteX1004" fmla="*/ 104008 w 1640088"/>
                <a:gd name="connsiteY1004" fmla="*/ 633627 h 1361472"/>
                <a:gd name="connsiteX1005" fmla="*/ 101349 w 1640088"/>
                <a:gd name="connsiteY1005" fmla="*/ 623647 h 1361472"/>
                <a:gd name="connsiteX1006" fmla="*/ 101665 w 1640088"/>
                <a:gd name="connsiteY1006" fmla="*/ 599888 h 1361472"/>
                <a:gd name="connsiteX1007" fmla="*/ 103755 w 1640088"/>
                <a:gd name="connsiteY1007" fmla="*/ 588141 h 1361472"/>
                <a:gd name="connsiteX1008" fmla="*/ 106921 w 1640088"/>
                <a:gd name="connsiteY1008" fmla="*/ 578472 h 1361472"/>
                <a:gd name="connsiteX1009" fmla="*/ 116040 w 1640088"/>
                <a:gd name="connsiteY1009" fmla="*/ 563451 h 1361472"/>
                <a:gd name="connsiteX1010" fmla="*/ 123576 w 1640088"/>
                <a:gd name="connsiteY1010" fmla="*/ 553794 h 1361472"/>
                <a:gd name="connsiteX1011" fmla="*/ 131997 w 1640088"/>
                <a:gd name="connsiteY1011" fmla="*/ 544580 h 1361472"/>
                <a:gd name="connsiteX1012" fmla="*/ 150425 w 1640088"/>
                <a:gd name="connsiteY1012" fmla="*/ 527888 h 1361472"/>
                <a:gd name="connsiteX1013" fmla="*/ 159480 w 1640088"/>
                <a:gd name="connsiteY1013" fmla="*/ 521049 h 1361472"/>
                <a:gd name="connsiteX1014" fmla="*/ 170688 w 1640088"/>
                <a:gd name="connsiteY1014" fmla="*/ 513988 h 1361472"/>
                <a:gd name="connsiteX1015" fmla="*/ 191649 w 1640088"/>
                <a:gd name="connsiteY1015" fmla="*/ 502736 h 1361472"/>
                <a:gd name="connsiteX1016" fmla="*/ 209443 w 1640088"/>
                <a:gd name="connsiteY1016" fmla="*/ 496023 h 1361472"/>
                <a:gd name="connsiteX1017" fmla="*/ 211026 w 1640088"/>
                <a:gd name="connsiteY1017" fmla="*/ 495542 h 1361472"/>
                <a:gd name="connsiteX1018" fmla="*/ 217928 w 1640088"/>
                <a:gd name="connsiteY1018" fmla="*/ 499772 h 1361472"/>
                <a:gd name="connsiteX1019" fmla="*/ 238825 w 1640088"/>
                <a:gd name="connsiteY1019" fmla="*/ 507726 h 1361472"/>
                <a:gd name="connsiteX1020" fmla="*/ 263649 w 1640088"/>
                <a:gd name="connsiteY1020" fmla="*/ 511867 h 1361472"/>
                <a:gd name="connsiteX1021" fmla="*/ 265865 w 1640088"/>
                <a:gd name="connsiteY1021" fmla="*/ 511956 h 1361472"/>
                <a:gd name="connsiteX1022" fmla="*/ 272261 w 1640088"/>
                <a:gd name="connsiteY1022" fmla="*/ 511316 h 1361472"/>
                <a:gd name="connsiteX1023" fmla="*/ 282710 w 1640088"/>
                <a:gd name="connsiteY1023" fmla="*/ 506111 h 1361472"/>
                <a:gd name="connsiteX1024" fmla="*/ 285369 w 1640088"/>
                <a:gd name="connsiteY1024" fmla="*/ 502381 h 1361472"/>
                <a:gd name="connsiteX1025" fmla="*/ 286319 w 1640088"/>
                <a:gd name="connsiteY1025" fmla="*/ 496296 h 1361472"/>
                <a:gd name="connsiteX1026" fmla="*/ 279290 w 1640088"/>
                <a:gd name="connsiteY1026" fmla="*/ 484403 h 1361472"/>
                <a:gd name="connsiteX1027" fmla="*/ 269664 w 1640088"/>
                <a:gd name="connsiteY1027" fmla="*/ 478413 h 1361472"/>
                <a:gd name="connsiteX1028" fmla="*/ 263586 w 1640088"/>
                <a:gd name="connsiteY1028" fmla="*/ 475931 h 1361472"/>
                <a:gd name="connsiteX1029" fmla="*/ 244968 w 1640088"/>
                <a:gd name="connsiteY1029" fmla="*/ 472619 h 1361472"/>
                <a:gd name="connsiteX1030" fmla="*/ 230910 w 1640088"/>
                <a:gd name="connsiteY1030" fmla="*/ 471688 h 1361472"/>
                <a:gd name="connsiteX1031" fmla="*/ 227237 w 1640088"/>
                <a:gd name="connsiteY1031" fmla="*/ 471789 h 1361472"/>
                <a:gd name="connsiteX1032" fmla="*/ 219195 w 1640088"/>
                <a:gd name="connsiteY1032" fmla="*/ 472619 h 1361472"/>
                <a:gd name="connsiteX1033" fmla="*/ 215523 w 1640088"/>
                <a:gd name="connsiteY1033" fmla="*/ 468825 h 1361472"/>
                <a:gd name="connsiteX1034" fmla="*/ 207796 w 1640088"/>
                <a:gd name="connsiteY1034" fmla="*/ 456420 h 1361472"/>
                <a:gd name="connsiteX1035" fmla="*/ 203807 w 1640088"/>
                <a:gd name="connsiteY1035" fmla="*/ 444591 h 1361472"/>
                <a:gd name="connsiteX1036" fmla="*/ 203364 w 1640088"/>
                <a:gd name="connsiteY1036" fmla="*/ 432826 h 1361472"/>
                <a:gd name="connsiteX1037" fmla="*/ 205263 w 1640088"/>
                <a:gd name="connsiteY1037" fmla="*/ 424169 h 1361472"/>
                <a:gd name="connsiteX1038" fmla="*/ 207796 w 1640088"/>
                <a:gd name="connsiteY1038" fmla="*/ 419508 h 1361472"/>
                <a:gd name="connsiteX1039" fmla="*/ 227111 w 1640088"/>
                <a:gd name="connsiteY1039" fmla="*/ 400492 h 1361472"/>
                <a:gd name="connsiteX1040" fmla="*/ 237496 w 1640088"/>
                <a:gd name="connsiteY1040" fmla="*/ 393507 h 1361472"/>
                <a:gd name="connsiteX1041" fmla="*/ 248007 w 1640088"/>
                <a:gd name="connsiteY1041" fmla="*/ 387998 h 1361472"/>
                <a:gd name="connsiteX1042" fmla="*/ 255860 w 1640088"/>
                <a:gd name="connsiteY1042" fmla="*/ 384687 h 1361472"/>
                <a:gd name="connsiteX1043" fmla="*/ 267955 w 1640088"/>
                <a:gd name="connsiteY1043" fmla="*/ 381248 h 1361472"/>
                <a:gd name="connsiteX1044" fmla="*/ 280556 w 1640088"/>
                <a:gd name="connsiteY1044" fmla="*/ 378632 h 1361472"/>
                <a:gd name="connsiteX1045" fmla="*/ 298224 w 1640088"/>
                <a:gd name="connsiteY1045" fmla="*/ 376872 h 1361472"/>
                <a:gd name="connsiteX1046" fmla="*/ 301073 w 1640088"/>
                <a:gd name="connsiteY1046" fmla="*/ 376815 h 1361472"/>
                <a:gd name="connsiteX1047" fmla="*/ 315511 w 1640088"/>
                <a:gd name="connsiteY1047" fmla="*/ 377575 h 1361472"/>
                <a:gd name="connsiteX1048" fmla="*/ 343628 w 1640088"/>
                <a:gd name="connsiteY1048" fmla="*/ 382451 h 1361472"/>
                <a:gd name="connsiteX1049" fmla="*/ 370983 w 1640088"/>
                <a:gd name="connsiteY1049" fmla="*/ 390544 h 1361472"/>
                <a:gd name="connsiteX1050" fmla="*/ 392450 w 1640088"/>
                <a:gd name="connsiteY1050" fmla="*/ 401049 h 1361472"/>
                <a:gd name="connsiteX1051" fmla="*/ 411131 w 1640088"/>
                <a:gd name="connsiteY1051" fmla="*/ 413018 h 1361472"/>
                <a:gd name="connsiteX1052" fmla="*/ 412777 w 1640088"/>
                <a:gd name="connsiteY1052" fmla="*/ 414221 h 1361472"/>
                <a:gd name="connsiteX1053" fmla="*/ 412967 w 1640088"/>
                <a:gd name="connsiteY1053" fmla="*/ 437695 h 1361472"/>
                <a:gd name="connsiteX1054" fmla="*/ 417970 w 1640088"/>
                <a:gd name="connsiteY1054" fmla="*/ 453685 h 1361472"/>
                <a:gd name="connsiteX1055" fmla="*/ 422086 w 1640088"/>
                <a:gd name="connsiteY1055" fmla="*/ 458409 h 1361472"/>
                <a:gd name="connsiteX1056" fmla="*/ 427152 w 1640088"/>
                <a:gd name="connsiteY1056" fmla="*/ 461638 h 1361472"/>
                <a:gd name="connsiteX1057" fmla="*/ 433421 w 1640088"/>
                <a:gd name="connsiteY1057" fmla="*/ 463335 h 1361472"/>
                <a:gd name="connsiteX1058" fmla="*/ 433928 w 1640088"/>
                <a:gd name="connsiteY1058" fmla="*/ 463316 h 1361472"/>
                <a:gd name="connsiteX1059" fmla="*/ 438044 w 1640088"/>
                <a:gd name="connsiteY1059" fmla="*/ 462778 h 1361472"/>
                <a:gd name="connsiteX1060" fmla="*/ 441653 w 1640088"/>
                <a:gd name="connsiteY1060" fmla="*/ 461081 h 1361472"/>
                <a:gd name="connsiteX1061" fmla="*/ 446086 w 1640088"/>
                <a:gd name="connsiteY1061" fmla="*/ 456502 h 1361472"/>
                <a:gd name="connsiteX1062" fmla="*/ 448492 w 1640088"/>
                <a:gd name="connsiteY1062" fmla="*/ 451633 h 1361472"/>
                <a:gd name="connsiteX1063" fmla="*/ 449189 w 1640088"/>
                <a:gd name="connsiteY1063" fmla="*/ 440367 h 1361472"/>
                <a:gd name="connsiteX1064" fmla="*/ 445643 w 1640088"/>
                <a:gd name="connsiteY1064" fmla="*/ 426898 h 1361472"/>
                <a:gd name="connsiteX1065" fmla="*/ 440324 w 1640088"/>
                <a:gd name="connsiteY1065" fmla="*/ 415779 h 1361472"/>
                <a:gd name="connsiteX1066" fmla="*/ 436777 w 1640088"/>
                <a:gd name="connsiteY1066" fmla="*/ 410415 h 1361472"/>
                <a:gd name="connsiteX1067" fmla="*/ 437284 w 1640088"/>
                <a:gd name="connsiteY1067" fmla="*/ 401341 h 1361472"/>
                <a:gd name="connsiteX1068" fmla="*/ 440513 w 1640088"/>
                <a:gd name="connsiteY1068" fmla="*/ 380868 h 1361472"/>
                <a:gd name="connsiteX1069" fmla="*/ 446909 w 1640088"/>
                <a:gd name="connsiteY1069" fmla="*/ 361712 h 1361472"/>
                <a:gd name="connsiteX1070" fmla="*/ 457104 w 1640088"/>
                <a:gd name="connsiteY1070" fmla="*/ 337497 h 1361472"/>
                <a:gd name="connsiteX1071" fmla="*/ 470276 w 1640088"/>
                <a:gd name="connsiteY1071" fmla="*/ 314441 h 1361472"/>
                <a:gd name="connsiteX1072" fmla="*/ 485790 w 1640088"/>
                <a:gd name="connsiteY1072" fmla="*/ 289295 h 1361472"/>
                <a:gd name="connsiteX1073" fmla="*/ 500482 w 1640088"/>
                <a:gd name="connsiteY1073" fmla="*/ 266941 h 1361472"/>
                <a:gd name="connsiteX1074" fmla="*/ 510487 w 1640088"/>
                <a:gd name="connsiteY1074" fmla="*/ 254143 h 1361472"/>
                <a:gd name="connsiteX1075" fmla="*/ 520872 w 1640088"/>
                <a:gd name="connsiteY1075" fmla="*/ 241941 h 1361472"/>
                <a:gd name="connsiteX1076" fmla="*/ 532650 w 1640088"/>
                <a:gd name="connsiteY1076" fmla="*/ 228681 h 1361472"/>
                <a:gd name="connsiteX1077" fmla="*/ 545505 w 1640088"/>
                <a:gd name="connsiteY1077" fmla="*/ 215446 h 1361472"/>
                <a:gd name="connsiteX1078" fmla="*/ 557347 w 1640088"/>
                <a:gd name="connsiteY1078" fmla="*/ 204301 h 1361472"/>
                <a:gd name="connsiteX1079" fmla="*/ 570708 w 1640088"/>
                <a:gd name="connsiteY1079" fmla="*/ 191680 h 1361472"/>
                <a:gd name="connsiteX1080" fmla="*/ 595025 w 1640088"/>
                <a:gd name="connsiteY1080" fmla="*/ 169105 h 1361472"/>
                <a:gd name="connsiteX1081" fmla="*/ 595025 w 1640088"/>
                <a:gd name="connsiteY1081" fmla="*/ 169105 h 1361472"/>
                <a:gd name="connsiteX1082" fmla="*/ 607816 w 1640088"/>
                <a:gd name="connsiteY1082" fmla="*/ 159055 h 1361472"/>
                <a:gd name="connsiteX1083" fmla="*/ 624977 w 1640088"/>
                <a:gd name="connsiteY1083" fmla="*/ 147436 h 1361472"/>
                <a:gd name="connsiteX1084" fmla="*/ 657083 w 1640088"/>
                <a:gd name="connsiteY1084" fmla="*/ 128274 h 1361472"/>
                <a:gd name="connsiteX1085" fmla="*/ 682096 w 1640088"/>
                <a:gd name="connsiteY1085" fmla="*/ 120010 h 1361472"/>
                <a:gd name="connsiteX1086" fmla="*/ 692924 w 1640088"/>
                <a:gd name="connsiteY1086" fmla="*/ 119351 h 1361472"/>
                <a:gd name="connsiteX1087" fmla="*/ 703880 w 1640088"/>
                <a:gd name="connsiteY1087" fmla="*/ 119820 h 1361472"/>
                <a:gd name="connsiteX1088" fmla="*/ 713315 w 1640088"/>
                <a:gd name="connsiteY1088" fmla="*/ 121150 h 1361472"/>
                <a:gd name="connsiteX1089" fmla="*/ 718887 w 1640088"/>
                <a:gd name="connsiteY1089" fmla="*/ 122765 h 1361472"/>
                <a:gd name="connsiteX1090" fmla="*/ 724460 w 1640088"/>
                <a:gd name="connsiteY1090" fmla="*/ 125437 h 1361472"/>
                <a:gd name="connsiteX1091" fmla="*/ 728006 w 1640088"/>
                <a:gd name="connsiteY1091" fmla="*/ 127634 h 1361472"/>
                <a:gd name="connsiteX1092" fmla="*/ 734211 w 1640088"/>
                <a:gd name="connsiteY1092" fmla="*/ 132706 h 1361472"/>
                <a:gd name="connsiteX1093" fmla="*/ 743457 w 1640088"/>
                <a:gd name="connsiteY1093" fmla="*/ 142591 h 1361472"/>
                <a:gd name="connsiteX1094" fmla="*/ 745674 w 1640088"/>
                <a:gd name="connsiteY1094" fmla="*/ 145238 h 1361472"/>
                <a:gd name="connsiteX1095" fmla="*/ 747763 w 1640088"/>
                <a:gd name="connsiteY1095" fmla="*/ 147910 h 1361472"/>
                <a:gd name="connsiteX1096" fmla="*/ 736681 w 1640088"/>
                <a:gd name="connsiteY1096" fmla="*/ 166680 h 1361472"/>
                <a:gd name="connsiteX1097" fmla="*/ 730918 w 1640088"/>
                <a:gd name="connsiteY1097" fmla="*/ 177040 h 1361472"/>
                <a:gd name="connsiteX1098" fmla="*/ 725790 w 1640088"/>
                <a:gd name="connsiteY1098" fmla="*/ 189863 h 1361472"/>
                <a:gd name="connsiteX1099" fmla="*/ 718697 w 1640088"/>
                <a:gd name="connsiteY1099" fmla="*/ 213540 h 1361472"/>
                <a:gd name="connsiteX1100" fmla="*/ 716734 w 1640088"/>
                <a:gd name="connsiteY1100" fmla="*/ 224812 h 1361472"/>
                <a:gd name="connsiteX1101" fmla="*/ 715974 w 1640088"/>
                <a:gd name="connsiteY1101" fmla="*/ 238268 h 1361472"/>
                <a:gd name="connsiteX1102" fmla="*/ 716987 w 1640088"/>
                <a:gd name="connsiteY1102" fmla="*/ 245170 h 1361472"/>
                <a:gd name="connsiteX1103" fmla="*/ 719267 w 1640088"/>
                <a:gd name="connsiteY1103" fmla="*/ 251446 h 1361472"/>
                <a:gd name="connsiteX1104" fmla="*/ 723447 w 1640088"/>
                <a:gd name="connsiteY1104" fmla="*/ 256936 h 1361472"/>
                <a:gd name="connsiteX1105" fmla="*/ 728892 w 1640088"/>
                <a:gd name="connsiteY1105" fmla="*/ 260748 h 1361472"/>
                <a:gd name="connsiteX1106" fmla="*/ 730602 w 1640088"/>
                <a:gd name="connsiteY1106" fmla="*/ 261451 h 1361472"/>
                <a:gd name="connsiteX1107" fmla="*/ 735098 w 1640088"/>
                <a:gd name="connsiteY1107" fmla="*/ 262711 h 1361472"/>
                <a:gd name="connsiteX1108" fmla="*/ 737568 w 1640088"/>
                <a:gd name="connsiteY1108" fmla="*/ 262920 h 1361472"/>
                <a:gd name="connsiteX1109" fmla="*/ 752322 w 1640088"/>
                <a:gd name="connsiteY1109" fmla="*/ 257512 h 1361472"/>
                <a:gd name="connsiteX1110" fmla="*/ 761314 w 1640088"/>
                <a:gd name="connsiteY1110" fmla="*/ 247140 h 1361472"/>
                <a:gd name="connsiteX1111" fmla="*/ 767710 w 1640088"/>
                <a:gd name="connsiteY1111" fmla="*/ 232638 h 1361472"/>
                <a:gd name="connsiteX1112" fmla="*/ 772776 w 1640088"/>
                <a:gd name="connsiteY1112" fmla="*/ 211862 h 1361472"/>
                <a:gd name="connsiteX1113" fmla="*/ 776386 w 1640088"/>
                <a:gd name="connsiteY1113" fmla="*/ 183853 h 1361472"/>
                <a:gd name="connsiteX1114" fmla="*/ 777146 w 1640088"/>
                <a:gd name="connsiteY1114" fmla="*/ 172379 h 1361472"/>
                <a:gd name="connsiteX1115" fmla="*/ 775879 w 1640088"/>
                <a:gd name="connsiteY1115" fmla="*/ 155262 h 1361472"/>
                <a:gd name="connsiteX1116" fmla="*/ 774486 w 1640088"/>
                <a:gd name="connsiteY1116" fmla="*/ 149962 h 1361472"/>
                <a:gd name="connsiteX1117" fmla="*/ 801209 w 1640088"/>
                <a:gd name="connsiteY1117" fmla="*/ 120529 h 1361472"/>
                <a:gd name="connsiteX1118" fmla="*/ 830401 w 1640088"/>
                <a:gd name="connsiteY1118" fmla="*/ 92394 h 1361472"/>
                <a:gd name="connsiteX1119" fmla="*/ 862443 w 1640088"/>
                <a:gd name="connsiteY1119" fmla="*/ 68597 h 1361472"/>
                <a:gd name="connsiteX1120" fmla="*/ 881884 w 1640088"/>
                <a:gd name="connsiteY1120" fmla="*/ 57369 h 1361472"/>
                <a:gd name="connsiteX1121" fmla="*/ 899298 w 1640088"/>
                <a:gd name="connsiteY1121" fmla="*/ 48232 h 1361472"/>
                <a:gd name="connsiteX1122" fmla="*/ 927604 w 1640088"/>
                <a:gd name="connsiteY1122" fmla="*/ 36738 h 1361472"/>
                <a:gd name="connsiteX1123" fmla="*/ 937230 w 1640088"/>
                <a:gd name="connsiteY1123" fmla="*/ 33503 h 1361472"/>
                <a:gd name="connsiteX1124" fmla="*/ 944322 w 1640088"/>
                <a:gd name="connsiteY1124" fmla="*/ 31514 h 1361472"/>
                <a:gd name="connsiteX1125" fmla="*/ 950844 w 1640088"/>
                <a:gd name="connsiteY1125" fmla="*/ 29760 h 1361472"/>
                <a:gd name="connsiteX1126" fmla="*/ 959773 w 1640088"/>
                <a:gd name="connsiteY1126" fmla="*/ 28000 h 1361472"/>
                <a:gd name="connsiteX1127" fmla="*/ 968511 w 1640088"/>
                <a:gd name="connsiteY1127" fmla="*/ 26796 h 1361472"/>
                <a:gd name="connsiteX1128" fmla="*/ 981683 w 1640088"/>
                <a:gd name="connsiteY1128" fmla="*/ 25923 h 1361472"/>
                <a:gd name="connsiteX1129" fmla="*/ 983203 w 1640088"/>
                <a:gd name="connsiteY1129" fmla="*/ -547 h 1361472"/>
                <a:gd name="connsiteX1130" fmla="*/ 935013 w 1640088"/>
                <a:gd name="connsiteY1130" fmla="*/ 6868 h 1361472"/>
                <a:gd name="connsiteX1131" fmla="*/ 911329 w 1640088"/>
                <a:gd name="connsiteY1131" fmla="*/ 15259 h 1361472"/>
                <a:gd name="connsiteX1132" fmla="*/ 899235 w 1640088"/>
                <a:gd name="connsiteY1132" fmla="*/ 20394 h 1361472"/>
                <a:gd name="connsiteX1133" fmla="*/ 886000 w 1640088"/>
                <a:gd name="connsiteY1133" fmla="*/ 26530 h 1361472"/>
                <a:gd name="connsiteX1134" fmla="*/ 862570 w 1640088"/>
                <a:gd name="connsiteY1134" fmla="*/ 39347 h 1361472"/>
                <a:gd name="connsiteX1135" fmla="*/ 842370 w 1640088"/>
                <a:gd name="connsiteY1135" fmla="*/ 52316 h 1361472"/>
                <a:gd name="connsiteX1136" fmla="*/ 821156 w 1640088"/>
                <a:gd name="connsiteY1136" fmla="*/ 68717 h 1361472"/>
                <a:gd name="connsiteX1137" fmla="*/ 800322 w 1640088"/>
                <a:gd name="connsiteY1137" fmla="*/ 87467 h 1361472"/>
                <a:gd name="connsiteX1138" fmla="*/ 766064 w 1640088"/>
                <a:gd name="connsiteY1138" fmla="*/ 123613 h 1361472"/>
                <a:gd name="connsiteX1139" fmla="*/ 761757 w 1640088"/>
                <a:gd name="connsiteY1139" fmla="*/ 128635 h 1361472"/>
                <a:gd name="connsiteX1140" fmla="*/ 754919 w 1640088"/>
                <a:gd name="connsiteY1140" fmla="*/ 120181 h 1361472"/>
                <a:gd name="connsiteX1141" fmla="*/ 744090 w 1640088"/>
                <a:gd name="connsiteY1141" fmla="*/ 109884 h 1361472"/>
                <a:gd name="connsiteX1142" fmla="*/ 732692 w 1640088"/>
                <a:gd name="connsiteY1142" fmla="*/ 102260 h 1361472"/>
                <a:gd name="connsiteX1143" fmla="*/ 720850 w 1640088"/>
                <a:gd name="connsiteY1143" fmla="*/ 97618 h 1361472"/>
                <a:gd name="connsiteX1144" fmla="*/ 710401 w 1640088"/>
                <a:gd name="connsiteY1144" fmla="*/ 95864 h 1361472"/>
                <a:gd name="connsiteX1145" fmla="*/ 700966 w 1640088"/>
                <a:gd name="connsiteY1145" fmla="*/ 94946 h 1361472"/>
                <a:gd name="connsiteX1146" fmla="*/ 691151 w 1640088"/>
                <a:gd name="connsiteY1146" fmla="*/ 94471 h 1361472"/>
                <a:gd name="connsiteX1147" fmla="*/ 674877 w 1640088"/>
                <a:gd name="connsiteY1147" fmla="*/ 96143 h 1361472"/>
                <a:gd name="connsiteX1148" fmla="*/ 651637 w 1640088"/>
                <a:gd name="connsiteY1148" fmla="*/ 103520 h 1361472"/>
                <a:gd name="connsiteX1149" fmla="*/ 605727 w 1640088"/>
                <a:gd name="connsiteY1149" fmla="*/ 130249 h 1361472"/>
                <a:gd name="connsiteX1150" fmla="*/ 596544 w 1640088"/>
                <a:gd name="connsiteY1150" fmla="*/ 136436 h 1361472"/>
                <a:gd name="connsiteX1151" fmla="*/ 586223 w 1640088"/>
                <a:gd name="connsiteY1151" fmla="*/ 144326 h 1361472"/>
                <a:gd name="connsiteX1152" fmla="*/ 565896 w 1640088"/>
                <a:gd name="connsiteY1152" fmla="*/ 162101 h 1361472"/>
                <a:gd name="connsiteX1153" fmla="*/ 548608 w 1640088"/>
                <a:gd name="connsiteY1153" fmla="*/ 178655 h 1361472"/>
                <a:gd name="connsiteX1154" fmla="*/ 529231 w 1640088"/>
                <a:gd name="connsiteY1154" fmla="*/ 197487 h 1361472"/>
                <a:gd name="connsiteX1155" fmla="*/ 495352 w 1640088"/>
                <a:gd name="connsiteY1155" fmla="*/ 235102 h 1361472"/>
                <a:gd name="connsiteX1156" fmla="*/ 478508 w 1640088"/>
                <a:gd name="connsiteY1156" fmla="*/ 257227 h 1361472"/>
                <a:gd name="connsiteX1157" fmla="*/ 465020 w 1640088"/>
                <a:gd name="connsiteY1157" fmla="*/ 278086 h 1361472"/>
                <a:gd name="connsiteX1158" fmla="*/ 452039 w 1640088"/>
                <a:gd name="connsiteY1158" fmla="*/ 299091 h 1361472"/>
                <a:gd name="connsiteX1159" fmla="*/ 439753 w 1640088"/>
                <a:gd name="connsiteY1159" fmla="*/ 319931 h 1361472"/>
                <a:gd name="connsiteX1160" fmla="*/ 435131 w 1640088"/>
                <a:gd name="connsiteY1160" fmla="*/ 328955 h 1361472"/>
                <a:gd name="connsiteX1161" fmla="*/ 430002 w 1640088"/>
                <a:gd name="connsiteY1161" fmla="*/ 341284 h 1361472"/>
                <a:gd name="connsiteX1162" fmla="*/ 420629 w 1640088"/>
                <a:gd name="connsiteY1162" fmla="*/ 365316 h 1361472"/>
                <a:gd name="connsiteX1163" fmla="*/ 417590 w 1640088"/>
                <a:gd name="connsiteY1163" fmla="*/ 375378 h 1361472"/>
                <a:gd name="connsiteX1164" fmla="*/ 415247 w 1640088"/>
                <a:gd name="connsiteY1164" fmla="*/ 388353 h 1361472"/>
                <a:gd name="connsiteX1165" fmla="*/ 414741 w 1640088"/>
                <a:gd name="connsiteY1165" fmla="*/ 391811 h 1361472"/>
                <a:gd name="connsiteX1166" fmla="*/ 407079 w 1640088"/>
                <a:gd name="connsiteY1166" fmla="*/ 386523 h 1361472"/>
                <a:gd name="connsiteX1167" fmla="*/ 385738 w 1640088"/>
                <a:gd name="connsiteY1167" fmla="*/ 374409 h 1361472"/>
                <a:gd name="connsiteX1168" fmla="*/ 373263 w 1640088"/>
                <a:gd name="connsiteY1168" fmla="*/ 368976 h 1361472"/>
                <a:gd name="connsiteX1169" fmla="*/ 359965 w 1640088"/>
                <a:gd name="connsiteY1169" fmla="*/ 364543 h 1361472"/>
                <a:gd name="connsiteX1170" fmla="*/ 337422 w 1640088"/>
                <a:gd name="connsiteY1170" fmla="*/ 358831 h 1361472"/>
                <a:gd name="connsiteX1171" fmla="*/ 324757 w 1640088"/>
                <a:gd name="connsiteY1171" fmla="*/ 356571 h 1361472"/>
                <a:gd name="connsiteX1172" fmla="*/ 308419 w 1640088"/>
                <a:gd name="connsiteY1172" fmla="*/ 354664 h 1361472"/>
                <a:gd name="connsiteX1173" fmla="*/ 299047 w 1640088"/>
                <a:gd name="connsiteY1173" fmla="*/ 354234 h 1361472"/>
                <a:gd name="connsiteX1174" fmla="*/ 270108 w 1640088"/>
                <a:gd name="connsiteY1174" fmla="*/ 357216 h 1361472"/>
                <a:gd name="connsiteX1175" fmla="*/ 258266 w 1640088"/>
                <a:gd name="connsiteY1175" fmla="*/ 359470 h 1361472"/>
                <a:gd name="connsiteX1176" fmla="*/ 239966 w 1640088"/>
                <a:gd name="connsiteY1176" fmla="*/ 365588 h 1361472"/>
                <a:gd name="connsiteX1177" fmla="*/ 226541 w 1640088"/>
                <a:gd name="connsiteY1177" fmla="*/ 371939 h 1361472"/>
                <a:gd name="connsiteX1178" fmla="*/ 217295 w 1640088"/>
                <a:gd name="connsiteY1178" fmla="*/ 377847 h 1361472"/>
                <a:gd name="connsiteX1179" fmla="*/ 206846 w 1640088"/>
                <a:gd name="connsiteY1179" fmla="*/ 386175 h 1361472"/>
                <a:gd name="connsiteX1180" fmla="*/ 197285 w 1640088"/>
                <a:gd name="connsiteY1180" fmla="*/ 394920 h 1361472"/>
                <a:gd name="connsiteX1181" fmla="*/ 190255 w 1640088"/>
                <a:gd name="connsiteY1181" fmla="*/ 402601 h 1361472"/>
                <a:gd name="connsiteX1182" fmla="*/ 184620 w 1640088"/>
                <a:gd name="connsiteY1182" fmla="*/ 410991 h 1361472"/>
                <a:gd name="connsiteX1183" fmla="*/ 180060 w 1640088"/>
                <a:gd name="connsiteY1183" fmla="*/ 424929 h 1361472"/>
                <a:gd name="connsiteX1184" fmla="*/ 181517 w 1640088"/>
                <a:gd name="connsiteY1184" fmla="*/ 454121 h 1361472"/>
                <a:gd name="connsiteX1185" fmla="*/ 187279 w 1640088"/>
                <a:gd name="connsiteY1185" fmla="*/ 467971 h 1361472"/>
                <a:gd name="connsiteX1186" fmla="*/ 193865 w 1640088"/>
                <a:gd name="connsiteY1186" fmla="*/ 478830 h 1361472"/>
                <a:gd name="connsiteX1187" fmla="*/ 190699 w 1640088"/>
                <a:gd name="connsiteY1187" fmla="*/ 480027 h 1361472"/>
                <a:gd name="connsiteX1188" fmla="*/ 177971 w 1640088"/>
                <a:gd name="connsiteY1188" fmla="*/ 485518 h 1361472"/>
                <a:gd name="connsiteX1189" fmla="*/ 166193 w 1640088"/>
                <a:gd name="connsiteY1189" fmla="*/ 491324 h 1361472"/>
                <a:gd name="connsiteX1190" fmla="*/ 145105 w 1640088"/>
                <a:gd name="connsiteY1190" fmla="*/ 503426 h 1361472"/>
                <a:gd name="connsiteX1191" fmla="*/ 124272 w 1640088"/>
                <a:gd name="connsiteY1191" fmla="*/ 519972 h 1361472"/>
                <a:gd name="connsiteX1192" fmla="*/ 116040 w 1640088"/>
                <a:gd name="connsiteY1192" fmla="*/ 527382 h 1361472"/>
                <a:gd name="connsiteX1193" fmla="*/ 107618 w 1640088"/>
                <a:gd name="connsiteY1193" fmla="*/ 536272 h 1361472"/>
                <a:gd name="connsiteX1194" fmla="*/ 91723 w 1640088"/>
                <a:gd name="connsiteY1194" fmla="*/ 556909 h 1361472"/>
                <a:gd name="connsiteX1195" fmla="*/ 86341 w 1640088"/>
                <a:gd name="connsiteY1195" fmla="*/ 565788 h 1361472"/>
                <a:gd name="connsiteX1196" fmla="*/ 81211 w 1640088"/>
                <a:gd name="connsiteY1196" fmla="*/ 579111 h 1361472"/>
                <a:gd name="connsiteX1197" fmla="*/ 78489 w 1640088"/>
                <a:gd name="connsiteY1197" fmla="*/ 591225 h 1361472"/>
                <a:gd name="connsiteX1198" fmla="*/ 76652 w 1640088"/>
                <a:gd name="connsiteY1198" fmla="*/ 607157 h 1361472"/>
                <a:gd name="connsiteX1199" fmla="*/ 76146 w 1640088"/>
                <a:gd name="connsiteY1199" fmla="*/ 618841 h 1361472"/>
                <a:gd name="connsiteX1200" fmla="*/ 78045 w 1640088"/>
                <a:gd name="connsiteY1200" fmla="*/ 632867 h 1361472"/>
                <a:gd name="connsiteX1201" fmla="*/ 79058 w 1640088"/>
                <a:gd name="connsiteY1201" fmla="*/ 637509 h 1361472"/>
                <a:gd name="connsiteX1202" fmla="*/ 82794 w 1640088"/>
                <a:gd name="connsiteY1202" fmla="*/ 646742 h 1361472"/>
                <a:gd name="connsiteX1203" fmla="*/ 90773 w 1640088"/>
                <a:gd name="connsiteY1203" fmla="*/ 660210 h 1361472"/>
                <a:gd name="connsiteX1204" fmla="*/ 109137 w 1640088"/>
                <a:gd name="connsiteY1204" fmla="*/ 678809 h 1361472"/>
                <a:gd name="connsiteX1205" fmla="*/ 117053 w 1640088"/>
                <a:gd name="connsiteY1205" fmla="*/ 684179 h 1361472"/>
                <a:gd name="connsiteX1206" fmla="*/ 107491 w 1640088"/>
                <a:gd name="connsiteY1206" fmla="*/ 690657 h 1361472"/>
                <a:gd name="connsiteX1207" fmla="*/ 89696 w 1640088"/>
                <a:gd name="connsiteY1207" fmla="*/ 705158 h 1361472"/>
                <a:gd name="connsiteX1208" fmla="*/ 58478 w 1640088"/>
                <a:gd name="connsiteY1208" fmla="*/ 738549 h 1361472"/>
                <a:gd name="connsiteX1209" fmla="*/ 44357 w 1640088"/>
                <a:gd name="connsiteY1209" fmla="*/ 758521 h 1361472"/>
                <a:gd name="connsiteX1210" fmla="*/ 32452 w 1640088"/>
                <a:gd name="connsiteY1210" fmla="*/ 779646 h 1361472"/>
                <a:gd name="connsiteX1211" fmla="*/ 12568 w 1640088"/>
                <a:gd name="connsiteY1211" fmla="*/ 824600 h 1361472"/>
                <a:gd name="connsiteX1212" fmla="*/ 6045 w 1640088"/>
                <a:gd name="connsiteY1212" fmla="*/ 847163 h 1361472"/>
                <a:gd name="connsiteX1213" fmla="*/ 1359 w 1640088"/>
                <a:gd name="connsiteY1213" fmla="*/ 868788 h 1361472"/>
                <a:gd name="connsiteX1214" fmla="*/ -1047 w 1640088"/>
                <a:gd name="connsiteY1214" fmla="*/ 922481 h 1361472"/>
                <a:gd name="connsiteX1215" fmla="*/ -224 w 1640088"/>
                <a:gd name="connsiteY1215" fmla="*/ 946734 h 1361472"/>
                <a:gd name="connsiteX1216" fmla="*/ 4462 w 1640088"/>
                <a:gd name="connsiteY1216" fmla="*/ 970474 h 1361472"/>
                <a:gd name="connsiteX1217" fmla="*/ 14468 w 1640088"/>
                <a:gd name="connsiteY1217" fmla="*/ 996969 h 1361472"/>
                <a:gd name="connsiteX1218" fmla="*/ 17381 w 1640088"/>
                <a:gd name="connsiteY1218" fmla="*/ 1002535 h 1361472"/>
                <a:gd name="connsiteX1219" fmla="*/ 22509 w 1640088"/>
                <a:gd name="connsiteY1219" fmla="*/ 1010077 h 1361472"/>
                <a:gd name="connsiteX1220" fmla="*/ 29665 w 1640088"/>
                <a:gd name="connsiteY1220" fmla="*/ 1019152 h 1361472"/>
                <a:gd name="connsiteX1221" fmla="*/ 38657 w 1640088"/>
                <a:gd name="connsiteY1221" fmla="*/ 1029094 h 1361472"/>
                <a:gd name="connsiteX1222" fmla="*/ 52969 w 1640088"/>
                <a:gd name="connsiteY1222" fmla="*/ 1040156 h 1361472"/>
                <a:gd name="connsiteX1223" fmla="*/ 68546 w 1640088"/>
                <a:gd name="connsiteY1223" fmla="*/ 1047204 h 1361472"/>
                <a:gd name="connsiteX1224" fmla="*/ 74942 w 1640088"/>
                <a:gd name="connsiteY1224" fmla="*/ 1048338 h 1361472"/>
                <a:gd name="connsiteX1225" fmla="*/ 81148 w 1640088"/>
                <a:gd name="connsiteY1225" fmla="*/ 1048977 h 1361472"/>
                <a:gd name="connsiteX1226" fmla="*/ 85834 w 1640088"/>
                <a:gd name="connsiteY1226" fmla="*/ 1049250 h 1361472"/>
                <a:gd name="connsiteX1227" fmla="*/ 84504 w 1640088"/>
                <a:gd name="connsiteY1227" fmla="*/ 1061718 h 1361472"/>
                <a:gd name="connsiteX1228" fmla="*/ 84061 w 1640088"/>
                <a:gd name="connsiteY1228" fmla="*/ 1098073 h 1361472"/>
                <a:gd name="connsiteX1229" fmla="*/ 89634 w 1640088"/>
                <a:gd name="connsiteY1229" fmla="*/ 1125562 h 1361472"/>
                <a:gd name="connsiteX1230" fmla="*/ 98816 w 1640088"/>
                <a:gd name="connsiteY1230" fmla="*/ 1146345 h 1361472"/>
                <a:gd name="connsiteX1231" fmla="*/ 105654 w 1640088"/>
                <a:gd name="connsiteY1231" fmla="*/ 1156496 h 1361472"/>
                <a:gd name="connsiteX1232" fmla="*/ 124272 w 1640088"/>
                <a:gd name="connsiteY1232" fmla="*/ 1178678 h 1361472"/>
                <a:gd name="connsiteX1233" fmla="*/ 142700 w 1640088"/>
                <a:gd name="connsiteY1233" fmla="*/ 1195807 h 1361472"/>
                <a:gd name="connsiteX1234" fmla="*/ 153718 w 1640088"/>
                <a:gd name="connsiteY1234" fmla="*/ 1204135 h 1361472"/>
                <a:gd name="connsiteX1235" fmla="*/ 162457 w 1640088"/>
                <a:gd name="connsiteY1235" fmla="*/ 1209897 h 1361472"/>
                <a:gd name="connsiteX1236" fmla="*/ 176388 w 1640088"/>
                <a:gd name="connsiteY1236" fmla="*/ 1215812 h 1361472"/>
                <a:gd name="connsiteX1237" fmla="*/ 182340 w 1640088"/>
                <a:gd name="connsiteY1237" fmla="*/ 1218015 h 1361472"/>
                <a:gd name="connsiteX1238" fmla="*/ 196588 w 1640088"/>
                <a:gd name="connsiteY1238" fmla="*/ 1221884 h 1361472"/>
                <a:gd name="connsiteX1239" fmla="*/ 219322 w 1640088"/>
                <a:gd name="connsiteY1239" fmla="*/ 1224000 h 1361472"/>
                <a:gd name="connsiteX1240" fmla="*/ 223248 w 1640088"/>
                <a:gd name="connsiteY1240" fmla="*/ 1224107 h 1361472"/>
                <a:gd name="connsiteX1241" fmla="*/ 231923 w 1640088"/>
                <a:gd name="connsiteY1241" fmla="*/ 1223917 h 1361472"/>
                <a:gd name="connsiteX1242" fmla="*/ 259026 w 1640088"/>
                <a:gd name="connsiteY1242" fmla="*/ 1220269 h 1361472"/>
                <a:gd name="connsiteX1243" fmla="*/ 269031 w 1640088"/>
                <a:gd name="connsiteY1243" fmla="*/ 1217578 h 1361472"/>
                <a:gd name="connsiteX1244" fmla="*/ 282329 w 1640088"/>
                <a:gd name="connsiteY1244" fmla="*/ 1210682 h 1361472"/>
                <a:gd name="connsiteX1245" fmla="*/ 300693 w 1640088"/>
                <a:gd name="connsiteY1245" fmla="*/ 1194338 h 1361472"/>
                <a:gd name="connsiteX1246" fmla="*/ 303923 w 1640088"/>
                <a:gd name="connsiteY1246" fmla="*/ 1191103 h 1361472"/>
                <a:gd name="connsiteX1247" fmla="*/ 308165 w 1640088"/>
                <a:gd name="connsiteY1247" fmla="*/ 1191932 h 1361472"/>
                <a:gd name="connsiteX1248" fmla="*/ 316334 w 1640088"/>
                <a:gd name="connsiteY1248" fmla="*/ 1192989 h 1361472"/>
                <a:gd name="connsiteX1249" fmla="*/ 319121 w 1640088"/>
                <a:gd name="connsiteY1249" fmla="*/ 1193217 h 1361472"/>
                <a:gd name="connsiteX1250" fmla="*/ 320324 w 1640088"/>
                <a:gd name="connsiteY1250" fmla="*/ 1193236 h 1361472"/>
                <a:gd name="connsiteX1251" fmla="*/ 330646 w 1640088"/>
                <a:gd name="connsiteY1251" fmla="*/ 1191723 h 1361472"/>
                <a:gd name="connsiteX1252" fmla="*/ 336851 w 1640088"/>
                <a:gd name="connsiteY1252" fmla="*/ 1189342 h 1361472"/>
                <a:gd name="connsiteX1253" fmla="*/ 344197 w 1640088"/>
                <a:gd name="connsiteY1253" fmla="*/ 1185593 h 1361472"/>
                <a:gd name="connsiteX1254" fmla="*/ 357116 w 1640088"/>
                <a:gd name="connsiteY1254" fmla="*/ 1176563 h 1361472"/>
                <a:gd name="connsiteX1255" fmla="*/ 368134 w 1640088"/>
                <a:gd name="connsiteY1255" fmla="*/ 1166786 h 1361472"/>
                <a:gd name="connsiteX1256" fmla="*/ 376683 w 1640088"/>
                <a:gd name="connsiteY1256" fmla="*/ 1155850 h 1361472"/>
                <a:gd name="connsiteX1257" fmla="*/ 384345 w 1640088"/>
                <a:gd name="connsiteY1257" fmla="*/ 1144730 h 1361472"/>
                <a:gd name="connsiteX1258" fmla="*/ 390614 w 1640088"/>
                <a:gd name="connsiteY1258" fmla="*/ 1133870 h 1361472"/>
                <a:gd name="connsiteX1259" fmla="*/ 401443 w 1640088"/>
                <a:gd name="connsiteY1259" fmla="*/ 1110421 h 1361472"/>
                <a:gd name="connsiteX1260" fmla="*/ 409548 w 1640088"/>
                <a:gd name="connsiteY1260" fmla="*/ 1084984 h 1361472"/>
                <a:gd name="connsiteX1261" fmla="*/ 416324 w 1640088"/>
                <a:gd name="connsiteY1261" fmla="*/ 1061573 h 1361472"/>
                <a:gd name="connsiteX1262" fmla="*/ 419806 w 1640088"/>
                <a:gd name="connsiteY1262" fmla="*/ 1047698 h 1361472"/>
                <a:gd name="connsiteX1263" fmla="*/ 423036 w 1640088"/>
                <a:gd name="connsiteY1263" fmla="*/ 1032678 h 1361472"/>
                <a:gd name="connsiteX1264" fmla="*/ 424999 w 1640088"/>
                <a:gd name="connsiteY1264" fmla="*/ 1021203 h 1361472"/>
                <a:gd name="connsiteX1265" fmla="*/ 426836 w 1640088"/>
                <a:gd name="connsiteY1265" fmla="*/ 1009146 h 1361472"/>
                <a:gd name="connsiteX1266" fmla="*/ 430255 w 1640088"/>
                <a:gd name="connsiteY1266" fmla="*/ 982012 h 1361472"/>
                <a:gd name="connsiteX1267" fmla="*/ 433105 w 1640088"/>
                <a:gd name="connsiteY1267" fmla="*/ 955454 h 1361472"/>
                <a:gd name="connsiteX1268" fmla="*/ 434054 w 1640088"/>
                <a:gd name="connsiteY1268" fmla="*/ 942630 h 1361472"/>
                <a:gd name="connsiteX1269" fmla="*/ 434181 w 1640088"/>
                <a:gd name="connsiteY1269" fmla="*/ 929605 h 1361472"/>
                <a:gd name="connsiteX1270" fmla="*/ 433675 w 1640088"/>
                <a:gd name="connsiteY1270" fmla="*/ 916782 h 1361472"/>
                <a:gd name="connsiteX1271" fmla="*/ 432345 w 1640088"/>
                <a:gd name="connsiteY1271" fmla="*/ 903173 h 1361472"/>
                <a:gd name="connsiteX1272" fmla="*/ 431965 w 1640088"/>
                <a:gd name="connsiteY1272" fmla="*/ 899152 h 1361472"/>
                <a:gd name="connsiteX1273" fmla="*/ 449949 w 1640088"/>
                <a:gd name="connsiteY1273" fmla="*/ 874981 h 1361472"/>
                <a:gd name="connsiteX1274" fmla="*/ 456155 w 1640088"/>
                <a:gd name="connsiteY1274" fmla="*/ 864640 h 1361472"/>
                <a:gd name="connsiteX1275" fmla="*/ 461537 w 1640088"/>
                <a:gd name="connsiteY1275" fmla="*/ 853559 h 1361472"/>
                <a:gd name="connsiteX1276" fmla="*/ 468249 w 1640088"/>
                <a:gd name="connsiteY1276" fmla="*/ 833611 h 1361472"/>
                <a:gd name="connsiteX1277" fmla="*/ 471225 w 1640088"/>
                <a:gd name="connsiteY1277" fmla="*/ 819737 h 1361472"/>
                <a:gd name="connsiteX1278" fmla="*/ 473189 w 1640088"/>
                <a:gd name="connsiteY1278" fmla="*/ 807471 h 1361472"/>
                <a:gd name="connsiteX1279" fmla="*/ 474329 w 1640088"/>
                <a:gd name="connsiteY1279" fmla="*/ 778241 h 1361472"/>
                <a:gd name="connsiteX1280" fmla="*/ 471986 w 1640088"/>
                <a:gd name="connsiteY1280" fmla="*/ 763429 h 1361472"/>
                <a:gd name="connsiteX1281" fmla="*/ 470719 w 1640088"/>
                <a:gd name="connsiteY1281" fmla="*/ 757667 h 1361472"/>
                <a:gd name="connsiteX1282" fmla="*/ 472682 w 1640088"/>
                <a:gd name="connsiteY1282" fmla="*/ 754570 h 1361472"/>
                <a:gd name="connsiteX1283" fmla="*/ 478318 w 1640088"/>
                <a:gd name="connsiteY1283" fmla="*/ 742716 h 1361472"/>
                <a:gd name="connsiteX1284" fmla="*/ 483511 w 1640088"/>
                <a:gd name="connsiteY1284" fmla="*/ 719824 h 1361472"/>
                <a:gd name="connsiteX1285" fmla="*/ 485221 w 1640088"/>
                <a:gd name="connsiteY1285" fmla="*/ 693253 h 1361472"/>
                <a:gd name="connsiteX1286" fmla="*/ 485537 w 1640088"/>
                <a:gd name="connsiteY1286" fmla="*/ 669215 h 1361472"/>
                <a:gd name="connsiteX1287" fmla="*/ 483511 w 1640088"/>
                <a:gd name="connsiteY1287" fmla="*/ 649851 h 1361472"/>
                <a:gd name="connsiteX1288" fmla="*/ 482054 w 1640088"/>
                <a:gd name="connsiteY1288" fmla="*/ 642517 h 1361472"/>
                <a:gd name="connsiteX1289" fmla="*/ 482054 w 1640088"/>
                <a:gd name="connsiteY1289" fmla="*/ 642517 h 1361472"/>
                <a:gd name="connsiteX1290" fmla="*/ 509157 w 1640088"/>
                <a:gd name="connsiteY1290" fmla="*/ 655429 h 1361472"/>
                <a:gd name="connsiteX1291" fmla="*/ 525051 w 1640088"/>
                <a:gd name="connsiteY1291" fmla="*/ 660850 h 1361472"/>
                <a:gd name="connsiteX1292" fmla="*/ 541579 w 1640088"/>
                <a:gd name="connsiteY1292" fmla="*/ 664434 h 1361472"/>
                <a:gd name="connsiteX1293" fmla="*/ 579827 w 1640088"/>
                <a:gd name="connsiteY1293" fmla="*/ 667746 h 1361472"/>
                <a:gd name="connsiteX1294" fmla="*/ 580967 w 1640088"/>
                <a:gd name="connsiteY1294" fmla="*/ 667746 h 1361472"/>
                <a:gd name="connsiteX1295" fmla="*/ 616049 w 1640088"/>
                <a:gd name="connsiteY1295" fmla="*/ 663940 h 1361472"/>
                <a:gd name="connsiteX1296" fmla="*/ 642645 w 1640088"/>
                <a:gd name="connsiteY1296" fmla="*/ 656899 h 1361472"/>
                <a:gd name="connsiteX1297" fmla="*/ 656766 w 1640088"/>
                <a:gd name="connsiteY1297" fmla="*/ 651959 h 1361472"/>
                <a:gd name="connsiteX1298" fmla="*/ 660565 w 1640088"/>
                <a:gd name="connsiteY1298" fmla="*/ 650344 h 1361472"/>
                <a:gd name="connsiteX1299" fmla="*/ 670127 w 1640088"/>
                <a:gd name="connsiteY1299" fmla="*/ 646190 h 1361472"/>
                <a:gd name="connsiteX1300" fmla="*/ 682096 w 1640088"/>
                <a:gd name="connsiteY1300" fmla="*/ 640339 h 1361472"/>
                <a:gd name="connsiteX1301" fmla="*/ 699763 w 1640088"/>
                <a:gd name="connsiteY1301" fmla="*/ 630417 h 1361472"/>
                <a:gd name="connsiteX1302" fmla="*/ 725980 w 1640088"/>
                <a:gd name="connsiteY1302" fmla="*/ 610039 h 1361472"/>
                <a:gd name="connsiteX1303" fmla="*/ 739024 w 1640088"/>
                <a:gd name="connsiteY1303" fmla="*/ 596930 h 1361472"/>
                <a:gd name="connsiteX1304" fmla="*/ 747447 w 1640088"/>
                <a:gd name="connsiteY1304" fmla="*/ 606739 h 1361472"/>
                <a:gd name="connsiteX1305" fmla="*/ 767583 w 1640088"/>
                <a:gd name="connsiteY1305" fmla="*/ 623356 h 1361472"/>
                <a:gd name="connsiteX1306" fmla="*/ 791584 w 1640088"/>
                <a:gd name="connsiteY1306" fmla="*/ 634133 h 1361472"/>
                <a:gd name="connsiteX1307" fmla="*/ 811087 w 1640088"/>
                <a:gd name="connsiteY1307" fmla="*/ 637794 h 1361472"/>
                <a:gd name="connsiteX1308" fmla="*/ 826602 w 1640088"/>
                <a:gd name="connsiteY1308" fmla="*/ 638870 h 1361472"/>
                <a:gd name="connsiteX1309" fmla="*/ 827995 w 1640088"/>
                <a:gd name="connsiteY1309" fmla="*/ 638870 h 1361472"/>
                <a:gd name="connsiteX1310" fmla="*/ 837810 w 1640088"/>
                <a:gd name="connsiteY1310" fmla="*/ 638148 h 1361472"/>
                <a:gd name="connsiteX1311" fmla="*/ 853325 w 1640088"/>
                <a:gd name="connsiteY1311" fmla="*/ 634646 h 1361472"/>
                <a:gd name="connsiteX1312" fmla="*/ 869283 w 1640088"/>
                <a:gd name="connsiteY1312" fmla="*/ 627934 h 1361472"/>
                <a:gd name="connsiteX1313" fmla="*/ 870422 w 1640088"/>
                <a:gd name="connsiteY1313" fmla="*/ 627377 h 1361472"/>
                <a:gd name="connsiteX1314" fmla="*/ 876375 w 1640088"/>
                <a:gd name="connsiteY1314" fmla="*/ 638085 h 1361472"/>
                <a:gd name="connsiteX1315" fmla="*/ 892016 w 1640088"/>
                <a:gd name="connsiteY1315" fmla="*/ 657184 h 1361472"/>
                <a:gd name="connsiteX1316" fmla="*/ 901008 w 1640088"/>
                <a:gd name="connsiteY1316" fmla="*/ 664991 h 1361472"/>
                <a:gd name="connsiteX1317" fmla="*/ 918612 w 1640088"/>
                <a:gd name="connsiteY1317" fmla="*/ 676580 h 1361472"/>
                <a:gd name="connsiteX1318" fmla="*/ 935203 w 1640088"/>
                <a:gd name="connsiteY1318" fmla="*/ 682830 h 1361472"/>
                <a:gd name="connsiteX1319" fmla="*/ 950527 w 1640088"/>
                <a:gd name="connsiteY1319" fmla="*/ 685705 h 1361472"/>
                <a:gd name="connsiteX1320" fmla="*/ 961103 w 1640088"/>
                <a:gd name="connsiteY1320" fmla="*/ 686288 h 1361472"/>
                <a:gd name="connsiteX1321" fmla="*/ 967182 w 1640088"/>
                <a:gd name="connsiteY1321" fmla="*/ 686066 h 1361472"/>
                <a:gd name="connsiteX1322" fmla="*/ 975857 w 1640088"/>
                <a:gd name="connsiteY1322" fmla="*/ 684862 h 1361472"/>
                <a:gd name="connsiteX1323" fmla="*/ 980164 w 1640088"/>
                <a:gd name="connsiteY1323" fmla="*/ 700231 h 1361472"/>
                <a:gd name="connsiteX1324" fmla="*/ 988776 w 1640088"/>
                <a:gd name="connsiteY1324" fmla="*/ 716803 h 1361472"/>
                <a:gd name="connsiteX1325" fmla="*/ 998147 w 1640088"/>
                <a:gd name="connsiteY1325" fmla="*/ 728151 h 1361472"/>
                <a:gd name="connsiteX1326" fmla="*/ 1003276 w 1640088"/>
                <a:gd name="connsiteY1326" fmla="*/ 733496 h 1361472"/>
                <a:gd name="connsiteX1327" fmla="*/ 1015372 w 1640088"/>
                <a:gd name="connsiteY1327" fmla="*/ 742241 h 1361472"/>
                <a:gd name="connsiteX1328" fmla="*/ 1032849 w 1640088"/>
                <a:gd name="connsiteY1328" fmla="*/ 750258 h 1361472"/>
                <a:gd name="connsiteX1329" fmla="*/ 1066031 w 1640088"/>
                <a:gd name="connsiteY1329" fmla="*/ 758002 h 1361472"/>
                <a:gd name="connsiteX1330" fmla="*/ 1075656 w 1640088"/>
                <a:gd name="connsiteY1330" fmla="*/ 758642 h 1361472"/>
                <a:gd name="connsiteX1331" fmla="*/ 1084838 w 1640088"/>
                <a:gd name="connsiteY1331" fmla="*/ 757521 h 1361472"/>
                <a:gd name="connsiteX1332" fmla="*/ 1102442 w 1640088"/>
                <a:gd name="connsiteY1332" fmla="*/ 752176 h 1361472"/>
                <a:gd name="connsiteX1333" fmla="*/ 1103456 w 1640088"/>
                <a:gd name="connsiteY1333" fmla="*/ 751752 h 1361472"/>
                <a:gd name="connsiteX1334" fmla="*/ 1105355 w 1640088"/>
                <a:gd name="connsiteY1334" fmla="*/ 755412 h 1361472"/>
                <a:gd name="connsiteX1335" fmla="*/ 1107572 w 1640088"/>
                <a:gd name="connsiteY1335" fmla="*/ 759433 h 1361472"/>
                <a:gd name="connsiteX1336" fmla="*/ 1116121 w 1640088"/>
                <a:gd name="connsiteY1336" fmla="*/ 770262 h 1361472"/>
                <a:gd name="connsiteX1337" fmla="*/ 1119983 w 1640088"/>
                <a:gd name="connsiteY1337" fmla="*/ 773517 h 1361472"/>
                <a:gd name="connsiteX1338" fmla="*/ 1122833 w 1640088"/>
                <a:gd name="connsiteY1338" fmla="*/ 775632 h 1361472"/>
                <a:gd name="connsiteX1339" fmla="*/ 1114981 w 1640088"/>
                <a:gd name="connsiteY1339" fmla="*/ 786922 h 1361472"/>
                <a:gd name="connsiteX1340" fmla="*/ 1107128 w 1640088"/>
                <a:gd name="connsiteY1340" fmla="*/ 804033 h 1361472"/>
                <a:gd name="connsiteX1341" fmla="*/ 1104976 w 1640088"/>
                <a:gd name="connsiteY1341" fmla="*/ 815380 h 1361472"/>
                <a:gd name="connsiteX1342" fmla="*/ 1103646 w 1640088"/>
                <a:gd name="connsiteY1342" fmla="*/ 830236 h 1361472"/>
                <a:gd name="connsiteX1343" fmla="*/ 1105989 w 1640088"/>
                <a:gd name="connsiteY1343" fmla="*/ 843490 h 1361472"/>
                <a:gd name="connsiteX1344" fmla="*/ 1117577 w 1640088"/>
                <a:gd name="connsiteY1344" fmla="*/ 860543 h 1361472"/>
                <a:gd name="connsiteX1345" fmla="*/ 1125810 w 1640088"/>
                <a:gd name="connsiteY1345" fmla="*/ 867382 h 1361472"/>
                <a:gd name="connsiteX1346" fmla="*/ 1114664 w 1640088"/>
                <a:gd name="connsiteY1346" fmla="*/ 874854 h 1361472"/>
                <a:gd name="connsiteX1347" fmla="*/ 1101176 w 1640088"/>
                <a:gd name="connsiteY1347" fmla="*/ 886038 h 1361472"/>
                <a:gd name="connsiteX1348" fmla="*/ 1093071 w 1640088"/>
                <a:gd name="connsiteY1348" fmla="*/ 892959 h 1361472"/>
                <a:gd name="connsiteX1349" fmla="*/ 1084711 w 1640088"/>
                <a:gd name="connsiteY1349" fmla="*/ 901058 h 1361472"/>
                <a:gd name="connsiteX1350" fmla="*/ 1068501 w 1640088"/>
                <a:gd name="connsiteY1350" fmla="*/ 921069 h 1361472"/>
                <a:gd name="connsiteX1351" fmla="*/ 1062611 w 1640088"/>
                <a:gd name="connsiteY1351" fmla="*/ 930162 h 1361472"/>
                <a:gd name="connsiteX1352" fmla="*/ 1057229 w 1640088"/>
                <a:gd name="connsiteY1352" fmla="*/ 941928 h 1361472"/>
                <a:gd name="connsiteX1353" fmla="*/ 1051466 w 1640088"/>
                <a:gd name="connsiteY1353" fmla="*/ 962147 h 1361472"/>
                <a:gd name="connsiteX1354" fmla="*/ 1049946 w 1640088"/>
                <a:gd name="connsiteY1354" fmla="*/ 976870 h 1361472"/>
                <a:gd name="connsiteX1355" fmla="*/ 1050263 w 1640088"/>
                <a:gd name="connsiteY1355" fmla="*/ 990345 h 1361472"/>
                <a:gd name="connsiteX1356" fmla="*/ 1070654 w 1640088"/>
                <a:gd name="connsiteY1356" fmla="*/ 1026054 h 1361472"/>
                <a:gd name="connsiteX1357" fmla="*/ 1036332 w 1640088"/>
                <a:gd name="connsiteY1357" fmla="*/ 1045938 h 1361472"/>
                <a:gd name="connsiteX1358" fmla="*/ 1015435 w 1640088"/>
                <a:gd name="connsiteY1358" fmla="*/ 1060395 h 1361472"/>
                <a:gd name="connsiteX1359" fmla="*/ 996944 w 1640088"/>
                <a:gd name="connsiteY1359" fmla="*/ 1077999 h 1361472"/>
                <a:gd name="connsiteX1360" fmla="*/ 980860 w 1640088"/>
                <a:gd name="connsiteY1360" fmla="*/ 1099979 h 1361472"/>
                <a:gd name="connsiteX1361" fmla="*/ 967688 w 1640088"/>
                <a:gd name="connsiteY1361" fmla="*/ 1122016 h 1361472"/>
                <a:gd name="connsiteX1362" fmla="*/ 962306 w 1640088"/>
                <a:gd name="connsiteY1362" fmla="*/ 1132053 h 1361472"/>
                <a:gd name="connsiteX1363" fmla="*/ 957430 w 1640088"/>
                <a:gd name="connsiteY1363" fmla="*/ 1145224 h 1361472"/>
                <a:gd name="connsiteX1364" fmla="*/ 954896 w 1640088"/>
                <a:gd name="connsiteY1364" fmla="*/ 1161359 h 1361472"/>
                <a:gd name="connsiteX1365" fmla="*/ 953377 w 1640088"/>
                <a:gd name="connsiteY1365" fmla="*/ 1176563 h 1361472"/>
                <a:gd name="connsiteX1366" fmla="*/ 953694 w 1640088"/>
                <a:gd name="connsiteY1366" fmla="*/ 1192014 h 1361472"/>
                <a:gd name="connsiteX1367" fmla="*/ 956670 w 1640088"/>
                <a:gd name="connsiteY1367" fmla="*/ 1204635 h 1361472"/>
                <a:gd name="connsiteX1368" fmla="*/ 962116 w 1640088"/>
                <a:gd name="connsiteY1368" fmla="*/ 1215343 h 1361472"/>
                <a:gd name="connsiteX1369" fmla="*/ 967688 w 1640088"/>
                <a:gd name="connsiteY1369" fmla="*/ 1223708 h 1361472"/>
                <a:gd name="connsiteX1370" fmla="*/ 975161 w 1640088"/>
                <a:gd name="connsiteY1370" fmla="*/ 1232599 h 1361472"/>
                <a:gd name="connsiteX1371" fmla="*/ 981809 w 1640088"/>
                <a:gd name="connsiteY1371" fmla="*/ 1237671 h 1361472"/>
                <a:gd name="connsiteX1372" fmla="*/ 989725 w 1640088"/>
                <a:gd name="connsiteY1372" fmla="*/ 1241692 h 1361472"/>
                <a:gd name="connsiteX1373" fmla="*/ 988142 w 1640088"/>
                <a:gd name="connsiteY1373" fmla="*/ 1257251 h 1361472"/>
                <a:gd name="connsiteX1374" fmla="*/ 987699 w 1640088"/>
                <a:gd name="connsiteY1374" fmla="*/ 1270416 h 1361472"/>
                <a:gd name="connsiteX1375" fmla="*/ 989788 w 1640088"/>
                <a:gd name="connsiteY1375" fmla="*/ 1283328 h 1361472"/>
                <a:gd name="connsiteX1376" fmla="*/ 995995 w 1640088"/>
                <a:gd name="connsiteY1376" fmla="*/ 1297639 h 1361472"/>
                <a:gd name="connsiteX1377" fmla="*/ 1002897 w 1640088"/>
                <a:gd name="connsiteY1377" fmla="*/ 1309677 h 1361472"/>
                <a:gd name="connsiteX1378" fmla="*/ 1009039 w 1640088"/>
                <a:gd name="connsiteY1378" fmla="*/ 1319144 h 1361472"/>
                <a:gd name="connsiteX1379" fmla="*/ 1017714 w 1640088"/>
                <a:gd name="connsiteY1379" fmla="*/ 1329359 h 1361472"/>
                <a:gd name="connsiteX1380" fmla="*/ 1024617 w 1640088"/>
                <a:gd name="connsiteY1380" fmla="*/ 1334494 h 1361472"/>
                <a:gd name="connsiteX1381" fmla="*/ 1033546 w 1640088"/>
                <a:gd name="connsiteY1381" fmla="*/ 1339630 h 1361472"/>
                <a:gd name="connsiteX1382" fmla="*/ 1055963 w 1640088"/>
                <a:gd name="connsiteY1382" fmla="*/ 1348432 h 1361472"/>
                <a:gd name="connsiteX1383" fmla="*/ 1068880 w 1640088"/>
                <a:gd name="connsiteY1383" fmla="*/ 1352453 h 1361472"/>
                <a:gd name="connsiteX1384" fmla="*/ 1093514 w 1640088"/>
                <a:gd name="connsiteY1384" fmla="*/ 1357880 h 1361472"/>
                <a:gd name="connsiteX1385" fmla="*/ 1115234 w 1640088"/>
                <a:gd name="connsiteY1385" fmla="*/ 1360577 h 1361472"/>
                <a:gd name="connsiteX1386" fmla="*/ 1123973 w 1640088"/>
                <a:gd name="connsiteY1386" fmla="*/ 1360926 h 1361472"/>
                <a:gd name="connsiteX1387" fmla="*/ 1151392 w 1640088"/>
                <a:gd name="connsiteY1387" fmla="*/ 1358234 h 1361472"/>
                <a:gd name="connsiteX1388" fmla="*/ 1165703 w 1640088"/>
                <a:gd name="connsiteY1388" fmla="*/ 1354707 h 1361472"/>
                <a:gd name="connsiteX1389" fmla="*/ 1181788 w 1640088"/>
                <a:gd name="connsiteY1389" fmla="*/ 1347894 h 1361472"/>
                <a:gd name="connsiteX1390" fmla="*/ 1197935 w 1640088"/>
                <a:gd name="connsiteY1390" fmla="*/ 1339066 h 1361472"/>
                <a:gd name="connsiteX1391" fmla="*/ 1208574 w 1640088"/>
                <a:gd name="connsiteY1391" fmla="*/ 1332733 h 1361472"/>
                <a:gd name="connsiteX1392" fmla="*/ 1219592 w 1640088"/>
                <a:gd name="connsiteY1392" fmla="*/ 1324755 h 1361472"/>
                <a:gd name="connsiteX1393" fmla="*/ 1229597 w 1640088"/>
                <a:gd name="connsiteY1393" fmla="*/ 1316516 h 1361472"/>
                <a:gd name="connsiteX1394" fmla="*/ 1243339 w 1640088"/>
                <a:gd name="connsiteY1394" fmla="*/ 1302490 h 1361472"/>
                <a:gd name="connsiteX1395" fmla="*/ 1245872 w 1640088"/>
                <a:gd name="connsiteY1395" fmla="*/ 1304478 h 1361472"/>
                <a:gd name="connsiteX1396" fmla="*/ 1259740 w 1640088"/>
                <a:gd name="connsiteY1396" fmla="*/ 1312286 h 1361472"/>
                <a:gd name="connsiteX1397" fmla="*/ 1267655 w 1640088"/>
                <a:gd name="connsiteY1397" fmla="*/ 1315459 h 1361472"/>
                <a:gd name="connsiteX1398" fmla="*/ 1275001 w 1640088"/>
                <a:gd name="connsiteY1398" fmla="*/ 1318062 h 1361472"/>
                <a:gd name="connsiteX1399" fmla="*/ 1302927 w 1640088"/>
                <a:gd name="connsiteY1399" fmla="*/ 1326249 h 1361472"/>
                <a:gd name="connsiteX1400" fmla="*/ 1314262 w 1640088"/>
                <a:gd name="connsiteY1400" fmla="*/ 1329004 h 1361472"/>
                <a:gd name="connsiteX1401" fmla="*/ 1326041 w 1640088"/>
                <a:gd name="connsiteY1401" fmla="*/ 1331410 h 1361472"/>
                <a:gd name="connsiteX1402" fmla="*/ 1341998 w 1640088"/>
                <a:gd name="connsiteY1402" fmla="*/ 1333791 h 1361472"/>
                <a:gd name="connsiteX1403" fmla="*/ 1356816 w 1640088"/>
                <a:gd name="connsiteY1403" fmla="*/ 1335051 h 1361472"/>
                <a:gd name="connsiteX1404" fmla="*/ 1367075 w 1640088"/>
                <a:gd name="connsiteY1404" fmla="*/ 1335551 h 1361472"/>
                <a:gd name="connsiteX1405" fmla="*/ 1384426 w 1640088"/>
                <a:gd name="connsiteY1405" fmla="*/ 1335925 h 1361472"/>
                <a:gd name="connsiteX1406" fmla="*/ 1387972 w 1640088"/>
                <a:gd name="connsiteY1406" fmla="*/ 1335900 h 1361472"/>
                <a:gd name="connsiteX1407" fmla="*/ 1422611 w 1640088"/>
                <a:gd name="connsiteY1407" fmla="*/ 1331822 h 1361472"/>
                <a:gd name="connsiteX1408" fmla="*/ 1457439 w 1640088"/>
                <a:gd name="connsiteY1408" fmla="*/ 1321588 h 1361472"/>
                <a:gd name="connsiteX1409" fmla="*/ 1511644 w 1640088"/>
                <a:gd name="connsiteY1409" fmla="*/ 1289806 h 1361472"/>
                <a:gd name="connsiteX1410" fmla="*/ 1522979 w 1640088"/>
                <a:gd name="connsiteY1410" fmla="*/ 1280928 h 1361472"/>
                <a:gd name="connsiteX1411" fmla="*/ 1548309 w 1640088"/>
                <a:gd name="connsiteY1411" fmla="*/ 1256833 h 1361472"/>
                <a:gd name="connsiteX1412" fmla="*/ 1562684 w 1640088"/>
                <a:gd name="connsiteY1412" fmla="*/ 1238526 h 1361472"/>
                <a:gd name="connsiteX1413" fmla="*/ 1570409 w 1640088"/>
                <a:gd name="connsiteY1413" fmla="*/ 1227520 h 1361472"/>
                <a:gd name="connsiteX1414" fmla="*/ 1578515 w 1640088"/>
                <a:gd name="connsiteY1414" fmla="*/ 1214849 h 1361472"/>
                <a:gd name="connsiteX1415" fmla="*/ 1584594 w 1640088"/>
                <a:gd name="connsiteY1415" fmla="*/ 1203907 h 1361472"/>
                <a:gd name="connsiteX1416" fmla="*/ 1605491 w 1640088"/>
                <a:gd name="connsiteY1416" fmla="*/ 1150360 h 1361472"/>
                <a:gd name="connsiteX1417" fmla="*/ 1612393 w 1640088"/>
                <a:gd name="connsiteY1417" fmla="*/ 1107939 h 1361472"/>
                <a:gd name="connsiteX1418" fmla="*/ 1613280 w 1640088"/>
                <a:gd name="connsiteY1418" fmla="*/ 1079335 h 1361472"/>
                <a:gd name="connsiteX1419" fmla="*/ 1610177 w 1640088"/>
                <a:gd name="connsiteY1419" fmla="*/ 1055322 h 1361472"/>
                <a:gd name="connsiteX1420" fmla="*/ 1604161 w 1640088"/>
                <a:gd name="connsiteY1420" fmla="*/ 1039517 h 1361472"/>
                <a:gd name="connsiteX1421" fmla="*/ 1600298 w 1640088"/>
                <a:gd name="connsiteY1421" fmla="*/ 1031209 h 1361472"/>
                <a:gd name="connsiteX1422" fmla="*/ 1590420 w 1640088"/>
                <a:gd name="connsiteY1422" fmla="*/ 1011901 h 1361472"/>
                <a:gd name="connsiteX1423" fmla="*/ 1575665 w 1640088"/>
                <a:gd name="connsiteY1423" fmla="*/ 994006 h 1361472"/>
                <a:gd name="connsiteX1424" fmla="*/ 1576488 w 1640088"/>
                <a:gd name="connsiteY1424" fmla="*/ 993423 h 1361472"/>
                <a:gd name="connsiteX1425" fmla="*/ 1590357 w 1640088"/>
                <a:gd name="connsiteY1425" fmla="*/ 982651 h 1361472"/>
                <a:gd name="connsiteX1426" fmla="*/ 1601818 w 1640088"/>
                <a:gd name="connsiteY1426" fmla="*/ 971095 h 1361472"/>
                <a:gd name="connsiteX1427" fmla="*/ 1612076 w 1640088"/>
                <a:gd name="connsiteY1427" fmla="*/ 957069 h 1361472"/>
                <a:gd name="connsiteX1428" fmla="*/ 1621829 w 1640088"/>
                <a:gd name="connsiteY1428" fmla="*/ 939667 h 1361472"/>
                <a:gd name="connsiteX1429" fmla="*/ 1634050 w 1640088"/>
                <a:gd name="connsiteY1429" fmla="*/ 906694 h 1361472"/>
                <a:gd name="connsiteX1430" fmla="*/ 1638293 w 1640088"/>
                <a:gd name="connsiteY1430" fmla="*/ 875412 h 1361472"/>
                <a:gd name="connsiteX1431" fmla="*/ 1638862 w 1640088"/>
                <a:gd name="connsiteY1431" fmla="*/ 855819 h 1361472"/>
                <a:gd name="connsiteX1432" fmla="*/ 1636900 w 1640088"/>
                <a:gd name="connsiteY1432" fmla="*/ 839057 h 1361472"/>
                <a:gd name="connsiteX1433" fmla="*/ 1633353 w 1640088"/>
                <a:gd name="connsiteY1433" fmla="*/ 823758 h 1361472"/>
                <a:gd name="connsiteX1434" fmla="*/ 1631074 w 1640088"/>
                <a:gd name="connsiteY1434" fmla="*/ 816292 h 1361472"/>
                <a:gd name="connsiteX1435" fmla="*/ 1629111 w 1640088"/>
                <a:gd name="connsiteY1435" fmla="*/ 811074 h 1361472"/>
                <a:gd name="connsiteX1436" fmla="*/ 1624172 w 1640088"/>
                <a:gd name="connsiteY1436" fmla="*/ 799720 h 1361472"/>
                <a:gd name="connsiteX1437" fmla="*/ 1613976 w 1640088"/>
                <a:gd name="connsiteY1437" fmla="*/ 780647 h 1361472"/>
                <a:gd name="connsiteX1438" fmla="*/ 1602071 w 1640088"/>
                <a:gd name="connsiteY1438" fmla="*/ 767178 h 1361472"/>
                <a:gd name="connsiteX1439" fmla="*/ 1586683 w 1640088"/>
                <a:gd name="connsiteY1439" fmla="*/ 755412 h 1361472"/>
                <a:gd name="connsiteX1440" fmla="*/ 1565090 w 1640088"/>
                <a:gd name="connsiteY1440" fmla="*/ 744273 h 1361472"/>
                <a:gd name="connsiteX1441" fmla="*/ 1565406 w 1640088"/>
                <a:gd name="connsiteY1441" fmla="*/ 743912 h 1361472"/>
                <a:gd name="connsiteX1442" fmla="*/ 1580478 w 1640088"/>
                <a:gd name="connsiteY1442" fmla="*/ 721318 h 1361472"/>
                <a:gd name="connsiteX1443" fmla="*/ 1591623 w 1640088"/>
                <a:gd name="connsiteY1443" fmla="*/ 696641 h 1361472"/>
                <a:gd name="connsiteX1444" fmla="*/ 1596815 w 1640088"/>
                <a:gd name="connsiteY1444" fmla="*/ 667892 h 1361472"/>
                <a:gd name="connsiteX1445" fmla="*/ 1598209 w 1640088"/>
                <a:gd name="connsiteY1445" fmla="*/ 653435 h 1361472"/>
                <a:gd name="connsiteX1446" fmla="*/ 1598652 w 1640088"/>
                <a:gd name="connsiteY1446" fmla="*/ 648008 h 1361472"/>
                <a:gd name="connsiteX1447" fmla="*/ 1598842 w 1640088"/>
                <a:gd name="connsiteY1447" fmla="*/ 645070 h 1361472"/>
                <a:gd name="connsiteX1448" fmla="*/ 1598209 w 1640088"/>
                <a:gd name="connsiteY1448" fmla="*/ 634773 h 1361472"/>
                <a:gd name="connsiteX1449" fmla="*/ 1592446 w 1640088"/>
                <a:gd name="connsiteY1449" fmla="*/ 619696 h 1361472"/>
                <a:gd name="connsiteX1450" fmla="*/ 1584467 w 1640088"/>
                <a:gd name="connsiteY1450" fmla="*/ 606929 h 1361472"/>
                <a:gd name="connsiteX1451" fmla="*/ 1569459 w 1640088"/>
                <a:gd name="connsiteY1451" fmla="*/ 590383 h 1361472"/>
                <a:gd name="connsiteX1452" fmla="*/ 1551539 w 1640088"/>
                <a:gd name="connsiteY1452" fmla="*/ 575654 h 1361472"/>
                <a:gd name="connsiteX1453" fmla="*/ 1535644 w 1640088"/>
                <a:gd name="connsiteY1453" fmla="*/ 566288 h 1361472"/>
                <a:gd name="connsiteX1454" fmla="*/ 1498093 w 1640088"/>
                <a:gd name="connsiteY1454" fmla="*/ 558106 h 1361472"/>
                <a:gd name="connsiteX1455" fmla="*/ 1498536 w 1640088"/>
                <a:gd name="connsiteY1455" fmla="*/ 557467 h 1361472"/>
                <a:gd name="connsiteX1456" fmla="*/ 1512404 w 1640088"/>
                <a:gd name="connsiteY1456" fmla="*/ 535981 h 1361472"/>
                <a:gd name="connsiteX1457" fmla="*/ 1523296 w 1640088"/>
                <a:gd name="connsiteY1457" fmla="*/ 514064 h 1361472"/>
                <a:gd name="connsiteX1458" fmla="*/ 1525639 w 1640088"/>
                <a:gd name="connsiteY1458" fmla="*/ 507998 h 1361472"/>
                <a:gd name="connsiteX1459" fmla="*/ 1528741 w 1640088"/>
                <a:gd name="connsiteY1459" fmla="*/ 500101 h 1361472"/>
                <a:gd name="connsiteX1460" fmla="*/ 1532858 w 1640088"/>
                <a:gd name="connsiteY1460" fmla="*/ 487284 h 1361472"/>
                <a:gd name="connsiteX1461" fmla="*/ 1536024 w 1640088"/>
                <a:gd name="connsiteY1461" fmla="*/ 474955 h 1361472"/>
                <a:gd name="connsiteX1462" fmla="*/ 1538684 w 1640088"/>
                <a:gd name="connsiteY1462" fmla="*/ 461283 h 1361472"/>
                <a:gd name="connsiteX1463" fmla="*/ 1539634 w 1640088"/>
                <a:gd name="connsiteY1463" fmla="*/ 444946 h 1361472"/>
                <a:gd name="connsiteX1464" fmla="*/ 1538114 w 1640088"/>
                <a:gd name="connsiteY1464" fmla="*/ 435852 h 1361472"/>
                <a:gd name="connsiteX1465" fmla="*/ 1536024 w 1640088"/>
                <a:gd name="connsiteY1465" fmla="*/ 427671 h 1361472"/>
                <a:gd name="connsiteX1466" fmla="*/ 1530388 w 1640088"/>
                <a:gd name="connsiteY1466" fmla="*/ 413163 h 1361472"/>
                <a:gd name="connsiteX1467" fmla="*/ 1525132 w 1640088"/>
                <a:gd name="connsiteY1467" fmla="*/ 404070 h 1361472"/>
                <a:gd name="connsiteX1468" fmla="*/ 1508795 w 1640088"/>
                <a:gd name="connsiteY1468" fmla="*/ 383648 h 1361472"/>
                <a:gd name="connsiteX1469" fmla="*/ 1495686 w 1640088"/>
                <a:gd name="connsiteY1469" fmla="*/ 373624 h 1361472"/>
                <a:gd name="connsiteX1470" fmla="*/ 1486188 w 1640088"/>
                <a:gd name="connsiteY1470" fmla="*/ 367779 h 1361472"/>
                <a:gd name="connsiteX1471" fmla="*/ 1463074 w 1640088"/>
                <a:gd name="connsiteY1471" fmla="*/ 356102 h 1361472"/>
                <a:gd name="connsiteX1472" fmla="*/ 1447054 w 1640088"/>
                <a:gd name="connsiteY1472" fmla="*/ 350175 h 1361472"/>
                <a:gd name="connsiteX1473" fmla="*/ 1429386 w 1640088"/>
                <a:gd name="connsiteY1473" fmla="*/ 345305 h 1361472"/>
                <a:gd name="connsiteX1474" fmla="*/ 1396964 w 1640088"/>
                <a:gd name="connsiteY1474" fmla="*/ 340866 h 1361472"/>
                <a:gd name="connsiteX1475" fmla="*/ 1368658 w 1640088"/>
                <a:gd name="connsiteY1475" fmla="*/ 339524 h 1361472"/>
                <a:gd name="connsiteX1476" fmla="*/ 1359539 w 1640088"/>
                <a:gd name="connsiteY1476" fmla="*/ 339359 h 1361472"/>
                <a:gd name="connsiteX1477" fmla="*/ 1343265 w 1640088"/>
                <a:gd name="connsiteY1477" fmla="*/ 339789 h 1361472"/>
                <a:gd name="connsiteX1478" fmla="*/ 1320721 w 1640088"/>
                <a:gd name="connsiteY1478" fmla="*/ 342633 h 1361472"/>
                <a:gd name="connsiteX1479" fmla="*/ 1322178 w 1640088"/>
                <a:gd name="connsiteY1479" fmla="*/ 339960 h 1361472"/>
                <a:gd name="connsiteX1480" fmla="*/ 1334336 w 1640088"/>
                <a:gd name="connsiteY1480" fmla="*/ 317195 h 1361472"/>
                <a:gd name="connsiteX1481" fmla="*/ 1346051 w 1640088"/>
                <a:gd name="connsiteY1481" fmla="*/ 292815 h 1361472"/>
                <a:gd name="connsiteX1482" fmla="*/ 1355170 w 1640088"/>
                <a:gd name="connsiteY1482" fmla="*/ 267435 h 1361472"/>
                <a:gd name="connsiteX1483" fmla="*/ 1359666 w 1640088"/>
                <a:gd name="connsiteY1483" fmla="*/ 242625 h 1361472"/>
                <a:gd name="connsiteX1484" fmla="*/ 1362832 w 1640088"/>
                <a:gd name="connsiteY1484" fmla="*/ 213191 h 1361472"/>
                <a:gd name="connsiteX1485" fmla="*/ 1362642 w 1640088"/>
                <a:gd name="connsiteY1485" fmla="*/ 176831 h 1361472"/>
                <a:gd name="connsiteX1486" fmla="*/ 1358969 w 1640088"/>
                <a:gd name="connsiteY1486" fmla="*/ 159347 h 1361472"/>
                <a:gd name="connsiteX1487" fmla="*/ 1351371 w 1640088"/>
                <a:gd name="connsiteY1487" fmla="*/ 139748 h 1361472"/>
                <a:gd name="connsiteX1488" fmla="*/ 1343265 w 1640088"/>
                <a:gd name="connsiteY1488" fmla="*/ 123201 h 1361472"/>
                <a:gd name="connsiteX1489" fmla="*/ 1327624 w 1640088"/>
                <a:gd name="connsiteY1489" fmla="*/ 98885 h 1361472"/>
                <a:gd name="connsiteX1490" fmla="*/ 1316099 w 1640088"/>
                <a:gd name="connsiteY1490" fmla="*/ 85853 h 1361472"/>
                <a:gd name="connsiteX1491" fmla="*/ 1303307 w 1640088"/>
                <a:gd name="connsiteY1491" fmla="*/ 75208 h 1361472"/>
                <a:gd name="connsiteX1492" fmla="*/ 1273798 w 1640088"/>
                <a:gd name="connsiteY1492" fmla="*/ 58224 h 1361472"/>
                <a:gd name="connsiteX1493" fmla="*/ 1238970 w 1640088"/>
                <a:gd name="connsiteY1493" fmla="*/ 49770 h 1361472"/>
                <a:gd name="connsiteX1494" fmla="*/ 1231561 w 1640088"/>
                <a:gd name="connsiteY1494" fmla="*/ 49498 h 1361472"/>
                <a:gd name="connsiteX1495" fmla="*/ 1199329 w 1640088"/>
                <a:gd name="connsiteY1495" fmla="*/ 53576 h 1361472"/>
                <a:gd name="connsiteX1496" fmla="*/ 1172986 w 1640088"/>
                <a:gd name="connsiteY1496" fmla="*/ 61682 h 1361472"/>
                <a:gd name="connsiteX1497" fmla="*/ 1148416 w 1640088"/>
                <a:gd name="connsiteY1497" fmla="*/ 71478 h 1361472"/>
                <a:gd name="connsiteX1498" fmla="*/ 1101936 w 1640088"/>
                <a:gd name="connsiteY1498" fmla="*/ 95718 h 1361472"/>
                <a:gd name="connsiteX1499" fmla="*/ 1090158 w 1640088"/>
                <a:gd name="connsiteY1499" fmla="*/ 103400 h 1361472"/>
                <a:gd name="connsiteX1500" fmla="*/ 1079582 w 1640088"/>
                <a:gd name="connsiteY1500" fmla="*/ 111144 h 1361472"/>
                <a:gd name="connsiteX1501" fmla="*/ 1076733 w 1640088"/>
                <a:gd name="connsiteY1501" fmla="*/ 113196 h 1361472"/>
                <a:gd name="connsiteX1502" fmla="*/ 1077366 w 1640088"/>
                <a:gd name="connsiteY1502" fmla="*/ 106427 h 1361472"/>
                <a:gd name="connsiteX1503" fmla="*/ 1069514 w 1640088"/>
                <a:gd name="connsiteY1503" fmla="*/ 60143 h 1361472"/>
                <a:gd name="connsiteX1504" fmla="*/ 1064511 w 1640088"/>
                <a:gd name="connsiteY1504" fmla="*/ 48504 h 1361472"/>
                <a:gd name="connsiteX1505" fmla="*/ 1061092 w 1640088"/>
                <a:gd name="connsiteY1505" fmla="*/ 41114 h 1361472"/>
                <a:gd name="connsiteX1506" fmla="*/ 1051150 w 1640088"/>
                <a:gd name="connsiteY1506" fmla="*/ 27290 h 1361472"/>
                <a:gd name="connsiteX1507" fmla="*/ 1041398 w 1640088"/>
                <a:gd name="connsiteY1507" fmla="*/ 16931 h 1361472"/>
                <a:gd name="connsiteX1508" fmla="*/ 1035698 w 1640088"/>
                <a:gd name="connsiteY1508" fmla="*/ 12852 h 1361472"/>
                <a:gd name="connsiteX1509" fmla="*/ 1031962 w 1640088"/>
                <a:gd name="connsiteY1509" fmla="*/ 10680 h 1361472"/>
                <a:gd name="connsiteX1510" fmla="*/ 1020311 w 1640088"/>
                <a:gd name="connsiteY1510" fmla="*/ 5437 h 1361472"/>
                <a:gd name="connsiteX1511" fmla="*/ 983203 w 1640088"/>
                <a:gd name="connsiteY1511" fmla="*/ -547 h 1361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</a:cxnLst>
              <a:rect l="l" t="t" r="r" b="b"/>
              <a:pathLst>
                <a:path w="1640088" h="1361472">
                  <a:moveTo>
                    <a:pt x="1044374" y="169707"/>
                  </a:moveTo>
                  <a:lnTo>
                    <a:pt x="1044374" y="169707"/>
                  </a:lnTo>
                  <a:cubicBezTo>
                    <a:pt x="1043677" y="172170"/>
                    <a:pt x="1042854" y="174640"/>
                    <a:pt x="1042031" y="177097"/>
                  </a:cubicBezTo>
                  <a:cubicBezTo>
                    <a:pt x="1039561" y="183106"/>
                    <a:pt x="1036522" y="188805"/>
                    <a:pt x="1032912" y="194232"/>
                  </a:cubicBezTo>
                  <a:cubicBezTo>
                    <a:pt x="1030696" y="197196"/>
                    <a:pt x="1028290" y="200014"/>
                    <a:pt x="1025693" y="202623"/>
                  </a:cubicBezTo>
                  <a:cubicBezTo>
                    <a:pt x="1025187" y="202971"/>
                    <a:pt x="1024617" y="203307"/>
                    <a:pt x="1024174" y="203661"/>
                  </a:cubicBezTo>
                  <a:cubicBezTo>
                    <a:pt x="1024553" y="202331"/>
                    <a:pt x="1024934" y="200989"/>
                    <a:pt x="1025440" y="199659"/>
                  </a:cubicBezTo>
                  <a:cubicBezTo>
                    <a:pt x="1027277" y="195372"/>
                    <a:pt x="1029429" y="191269"/>
                    <a:pt x="1031836" y="187248"/>
                  </a:cubicBezTo>
                  <a:cubicBezTo>
                    <a:pt x="1034305" y="183296"/>
                    <a:pt x="1037029" y="179503"/>
                    <a:pt x="1039688" y="175691"/>
                  </a:cubicBezTo>
                  <a:cubicBezTo>
                    <a:pt x="1041334" y="173728"/>
                    <a:pt x="1042791" y="171695"/>
                    <a:pt x="1044374" y="169707"/>
                  </a:cubicBezTo>
                  <a:close/>
                  <a:moveTo>
                    <a:pt x="1024047" y="204244"/>
                  </a:moveTo>
                  <a:cubicBezTo>
                    <a:pt x="1024300" y="204244"/>
                    <a:pt x="1024553" y="204301"/>
                    <a:pt x="1024743" y="204301"/>
                  </a:cubicBezTo>
                  <a:cubicBezTo>
                    <a:pt x="1024553" y="204301"/>
                    <a:pt x="1024237" y="204301"/>
                    <a:pt x="1024047" y="204244"/>
                  </a:cubicBezTo>
                  <a:close/>
                  <a:moveTo>
                    <a:pt x="741874" y="240446"/>
                  </a:moveTo>
                  <a:cubicBezTo>
                    <a:pt x="741557" y="240617"/>
                    <a:pt x="741367" y="240718"/>
                    <a:pt x="741051" y="240820"/>
                  </a:cubicBezTo>
                  <a:lnTo>
                    <a:pt x="741051" y="240820"/>
                  </a:lnTo>
                  <a:cubicBezTo>
                    <a:pt x="741367" y="240693"/>
                    <a:pt x="741557" y="240548"/>
                    <a:pt x="741874" y="240446"/>
                  </a:cubicBezTo>
                  <a:close/>
                  <a:moveTo>
                    <a:pt x="737821" y="239762"/>
                  </a:moveTo>
                  <a:cubicBezTo>
                    <a:pt x="738074" y="240326"/>
                    <a:pt x="738391" y="240795"/>
                    <a:pt x="738581" y="241358"/>
                  </a:cubicBezTo>
                  <a:cubicBezTo>
                    <a:pt x="738328" y="240864"/>
                    <a:pt x="738011" y="240326"/>
                    <a:pt x="737821" y="239762"/>
                  </a:cubicBezTo>
                  <a:close/>
                  <a:moveTo>
                    <a:pt x="755425" y="180276"/>
                  </a:moveTo>
                  <a:cubicBezTo>
                    <a:pt x="755362" y="181118"/>
                    <a:pt x="755362" y="182036"/>
                    <a:pt x="755299" y="182948"/>
                  </a:cubicBezTo>
                  <a:cubicBezTo>
                    <a:pt x="755045" y="188178"/>
                    <a:pt x="754665" y="193384"/>
                    <a:pt x="754286" y="198583"/>
                  </a:cubicBezTo>
                  <a:cubicBezTo>
                    <a:pt x="753842" y="201831"/>
                    <a:pt x="753462" y="205086"/>
                    <a:pt x="752829" y="208315"/>
                  </a:cubicBezTo>
                  <a:cubicBezTo>
                    <a:pt x="752449" y="210931"/>
                    <a:pt x="751943" y="213540"/>
                    <a:pt x="751499" y="216086"/>
                  </a:cubicBezTo>
                  <a:cubicBezTo>
                    <a:pt x="750613" y="220727"/>
                    <a:pt x="749156" y="225223"/>
                    <a:pt x="747636" y="229675"/>
                  </a:cubicBezTo>
                  <a:cubicBezTo>
                    <a:pt x="746243" y="232904"/>
                    <a:pt x="744723" y="235957"/>
                    <a:pt x="742887" y="238832"/>
                  </a:cubicBezTo>
                  <a:cubicBezTo>
                    <a:pt x="742317" y="239395"/>
                    <a:pt x="741811" y="239952"/>
                    <a:pt x="741304" y="240446"/>
                  </a:cubicBezTo>
                  <a:cubicBezTo>
                    <a:pt x="740797" y="240795"/>
                    <a:pt x="740417" y="241086"/>
                    <a:pt x="739911" y="241358"/>
                  </a:cubicBezTo>
                  <a:cubicBezTo>
                    <a:pt x="739531" y="241504"/>
                    <a:pt x="739151" y="241586"/>
                    <a:pt x="738897" y="241706"/>
                  </a:cubicBezTo>
                  <a:cubicBezTo>
                    <a:pt x="738834" y="241358"/>
                    <a:pt x="738645" y="241086"/>
                    <a:pt x="738581" y="240795"/>
                  </a:cubicBezTo>
                  <a:cubicBezTo>
                    <a:pt x="738328" y="237774"/>
                    <a:pt x="738328" y="234880"/>
                    <a:pt x="738454" y="231936"/>
                  </a:cubicBezTo>
                  <a:cubicBezTo>
                    <a:pt x="739151" y="226211"/>
                    <a:pt x="740101" y="220645"/>
                    <a:pt x="741684" y="215155"/>
                  </a:cubicBezTo>
                  <a:cubicBezTo>
                    <a:pt x="743457" y="208613"/>
                    <a:pt x="745547" y="201977"/>
                    <a:pt x="747826" y="195556"/>
                  </a:cubicBezTo>
                  <a:cubicBezTo>
                    <a:pt x="749219" y="192117"/>
                    <a:pt x="750550" y="188659"/>
                    <a:pt x="752449" y="185405"/>
                  </a:cubicBezTo>
                  <a:cubicBezTo>
                    <a:pt x="753399" y="183733"/>
                    <a:pt x="754412" y="181966"/>
                    <a:pt x="755425" y="180276"/>
                  </a:cubicBezTo>
                  <a:close/>
                  <a:moveTo>
                    <a:pt x="737441" y="241029"/>
                  </a:moveTo>
                  <a:cubicBezTo>
                    <a:pt x="737821" y="241301"/>
                    <a:pt x="738138" y="241586"/>
                    <a:pt x="738581" y="241795"/>
                  </a:cubicBezTo>
                  <a:cubicBezTo>
                    <a:pt x="738518" y="241795"/>
                    <a:pt x="738518" y="241795"/>
                    <a:pt x="738518" y="241878"/>
                  </a:cubicBezTo>
                  <a:cubicBezTo>
                    <a:pt x="738138" y="241586"/>
                    <a:pt x="737821" y="241301"/>
                    <a:pt x="737441" y="241029"/>
                  </a:cubicBezTo>
                  <a:close/>
                  <a:moveTo>
                    <a:pt x="1252964" y="397092"/>
                  </a:moveTo>
                  <a:cubicBezTo>
                    <a:pt x="1252331" y="397459"/>
                    <a:pt x="1251635" y="397775"/>
                    <a:pt x="1250938" y="398067"/>
                  </a:cubicBezTo>
                  <a:lnTo>
                    <a:pt x="1250938" y="398067"/>
                  </a:lnTo>
                  <a:cubicBezTo>
                    <a:pt x="1251635" y="397731"/>
                    <a:pt x="1252395" y="397427"/>
                    <a:pt x="1252964" y="397092"/>
                  </a:cubicBezTo>
                  <a:close/>
                  <a:moveTo>
                    <a:pt x="1263160" y="387872"/>
                  </a:moveTo>
                  <a:lnTo>
                    <a:pt x="1263160" y="387872"/>
                  </a:lnTo>
                  <a:cubicBezTo>
                    <a:pt x="1261386" y="389987"/>
                    <a:pt x="1259360" y="392013"/>
                    <a:pt x="1257207" y="393925"/>
                  </a:cubicBezTo>
                  <a:cubicBezTo>
                    <a:pt x="1255244" y="395451"/>
                    <a:pt x="1253028" y="396864"/>
                    <a:pt x="1250812" y="398111"/>
                  </a:cubicBezTo>
                  <a:lnTo>
                    <a:pt x="1250812" y="398111"/>
                  </a:lnTo>
                  <a:cubicBezTo>
                    <a:pt x="1250495" y="398257"/>
                    <a:pt x="1250114" y="398377"/>
                    <a:pt x="1249862" y="398504"/>
                  </a:cubicBezTo>
                  <a:cubicBezTo>
                    <a:pt x="1249988" y="398086"/>
                    <a:pt x="1250305" y="397649"/>
                    <a:pt x="1250558" y="397300"/>
                  </a:cubicBezTo>
                  <a:cubicBezTo>
                    <a:pt x="1251318" y="396389"/>
                    <a:pt x="1252078" y="395470"/>
                    <a:pt x="1252901" y="394685"/>
                  </a:cubicBezTo>
                  <a:cubicBezTo>
                    <a:pt x="1256257" y="392228"/>
                    <a:pt x="1259676" y="389987"/>
                    <a:pt x="1263160" y="387872"/>
                  </a:cubicBezTo>
                  <a:close/>
                  <a:moveTo>
                    <a:pt x="1250938" y="398434"/>
                  </a:moveTo>
                  <a:cubicBezTo>
                    <a:pt x="1250558" y="398561"/>
                    <a:pt x="1250178" y="398561"/>
                    <a:pt x="1249862" y="398649"/>
                  </a:cubicBezTo>
                  <a:cubicBezTo>
                    <a:pt x="1250178" y="398561"/>
                    <a:pt x="1250558" y="398504"/>
                    <a:pt x="1250938" y="398434"/>
                  </a:cubicBezTo>
                  <a:close/>
                  <a:moveTo>
                    <a:pt x="1249545" y="398935"/>
                  </a:moveTo>
                  <a:cubicBezTo>
                    <a:pt x="1249608" y="398935"/>
                    <a:pt x="1249735" y="398998"/>
                    <a:pt x="1249925" y="398998"/>
                  </a:cubicBezTo>
                  <a:cubicBezTo>
                    <a:pt x="1249735" y="398998"/>
                    <a:pt x="1249608" y="398998"/>
                    <a:pt x="1249481" y="398935"/>
                  </a:cubicBezTo>
                  <a:close/>
                  <a:moveTo>
                    <a:pt x="430572" y="445566"/>
                  </a:moveTo>
                  <a:lnTo>
                    <a:pt x="430572" y="445566"/>
                  </a:lnTo>
                  <a:cubicBezTo>
                    <a:pt x="430382" y="445788"/>
                    <a:pt x="430255" y="446003"/>
                    <a:pt x="430065" y="446294"/>
                  </a:cubicBezTo>
                  <a:cubicBezTo>
                    <a:pt x="430191" y="446003"/>
                    <a:pt x="430382" y="445788"/>
                    <a:pt x="430572" y="445566"/>
                  </a:cubicBezTo>
                  <a:close/>
                  <a:moveTo>
                    <a:pt x="752956" y="511867"/>
                  </a:moveTo>
                  <a:cubicBezTo>
                    <a:pt x="753209" y="512038"/>
                    <a:pt x="753336" y="512158"/>
                    <a:pt x="753526" y="512304"/>
                  </a:cubicBezTo>
                  <a:cubicBezTo>
                    <a:pt x="753336" y="512158"/>
                    <a:pt x="753082" y="512038"/>
                    <a:pt x="752956" y="511867"/>
                  </a:cubicBezTo>
                  <a:close/>
                  <a:moveTo>
                    <a:pt x="751689" y="522309"/>
                  </a:moveTo>
                  <a:lnTo>
                    <a:pt x="751689" y="522309"/>
                  </a:lnTo>
                  <a:cubicBezTo>
                    <a:pt x="751056" y="524709"/>
                    <a:pt x="750359" y="527033"/>
                    <a:pt x="749663" y="529376"/>
                  </a:cubicBezTo>
                  <a:cubicBezTo>
                    <a:pt x="750106" y="527324"/>
                    <a:pt x="750613" y="525273"/>
                    <a:pt x="751309" y="523227"/>
                  </a:cubicBezTo>
                  <a:cubicBezTo>
                    <a:pt x="751435" y="522936"/>
                    <a:pt x="751562" y="522601"/>
                    <a:pt x="751689" y="522309"/>
                  </a:cubicBezTo>
                  <a:close/>
                  <a:moveTo>
                    <a:pt x="900311" y="541617"/>
                  </a:moveTo>
                  <a:lnTo>
                    <a:pt x="900311" y="541617"/>
                  </a:lnTo>
                  <a:cubicBezTo>
                    <a:pt x="899362" y="546277"/>
                    <a:pt x="897905" y="550773"/>
                    <a:pt x="896322" y="555225"/>
                  </a:cubicBezTo>
                  <a:cubicBezTo>
                    <a:pt x="896132" y="555580"/>
                    <a:pt x="896005" y="555909"/>
                    <a:pt x="895815" y="556264"/>
                  </a:cubicBezTo>
                  <a:cubicBezTo>
                    <a:pt x="896512" y="552540"/>
                    <a:pt x="897398" y="548804"/>
                    <a:pt x="898602" y="545144"/>
                  </a:cubicBezTo>
                  <a:cubicBezTo>
                    <a:pt x="899235" y="543941"/>
                    <a:pt x="899805" y="542738"/>
                    <a:pt x="900311" y="541617"/>
                  </a:cubicBezTo>
                  <a:close/>
                  <a:moveTo>
                    <a:pt x="1023224" y="600534"/>
                  </a:moveTo>
                  <a:cubicBezTo>
                    <a:pt x="1023287" y="600534"/>
                    <a:pt x="1023350" y="600534"/>
                    <a:pt x="1023477" y="600591"/>
                  </a:cubicBezTo>
                  <a:cubicBezTo>
                    <a:pt x="1023350" y="600591"/>
                    <a:pt x="1023287" y="600534"/>
                    <a:pt x="1023224" y="600534"/>
                  </a:cubicBezTo>
                  <a:close/>
                  <a:moveTo>
                    <a:pt x="1024110" y="600591"/>
                  </a:moveTo>
                  <a:cubicBezTo>
                    <a:pt x="1024110" y="600591"/>
                    <a:pt x="1024110" y="600654"/>
                    <a:pt x="1024174" y="600654"/>
                  </a:cubicBezTo>
                  <a:lnTo>
                    <a:pt x="1024110" y="600654"/>
                  </a:lnTo>
                  <a:lnTo>
                    <a:pt x="1024110" y="600591"/>
                  </a:lnTo>
                  <a:close/>
                  <a:moveTo>
                    <a:pt x="1026136" y="600306"/>
                  </a:moveTo>
                  <a:cubicBezTo>
                    <a:pt x="1025884" y="600464"/>
                    <a:pt x="1025567" y="600591"/>
                    <a:pt x="1025187" y="600736"/>
                  </a:cubicBezTo>
                  <a:lnTo>
                    <a:pt x="1025187" y="600654"/>
                  </a:lnTo>
                  <a:cubicBezTo>
                    <a:pt x="1025503" y="600534"/>
                    <a:pt x="1025884" y="600388"/>
                    <a:pt x="1026136" y="600306"/>
                  </a:cubicBezTo>
                  <a:close/>
                  <a:moveTo>
                    <a:pt x="1023541" y="601091"/>
                  </a:moveTo>
                  <a:lnTo>
                    <a:pt x="1023541" y="601091"/>
                  </a:lnTo>
                  <a:cubicBezTo>
                    <a:pt x="1023477" y="601148"/>
                    <a:pt x="1023350" y="601148"/>
                    <a:pt x="1023350" y="601148"/>
                  </a:cubicBezTo>
                  <a:cubicBezTo>
                    <a:pt x="1023350" y="601148"/>
                    <a:pt x="1023477" y="601091"/>
                    <a:pt x="1023541" y="601091"/>
                  </a:cubicBezTo>
                  <a:close/>
                  <a:moveTo>
                    <a:pt x="1446737" y="584892"/>
                  </a:moveTo>
                  <a:cubicBezTo>
                    <a:pt x="1442304" y="588477"/>
                    <a:pt x="1437808" y="591998"/>
                    <a:pt x="1433249" y="595601"/>
                  </a:cubicBezTo>
                  <a:cubicBezTo>
                    <a:pt x="1430273" y="597918"/>
                    <a:pt x="1426980" y="599825"/>
                    <a:pt x="1423940" y="602003"/>
                  </a:cubicBezTo>
                  <a:cubicBezTo>
                    <a:pt x="1418177" y="605897"/>
                    <a:pt x="1412035" y="609336"/>
                    <a:pt x="1405893" y="612356"/>
                  </a:cubicBezTo>
                  <a:cubicBezTo>
                    <a:pt x="1402536" y="613768"/>
                    <a:pt x="1399243" y="614972"/>
                    <a:pt x="1395634" y="615820"/>
                  </a:cubicBezTo>
                  <a:cubicBezTo>
                    <a:pt x="1394241" y="615959"/>
                    <a:pt x="1392911" y="616105"/>
                    <a:pt x="1391518" y="616105"/>
                  </a:cubicBezTo>
                  <a:cubicBezTo>
                    <a:pt x="1391138" y="615959"/>
                    <a:pt x="1390758" y="615820"/>
                    <a:pt x="1390378" y="615757"/>
                  </a:cubicBezTo>
                  <a:cubicBezTo>
                    <a:pt x="1389239" y="615193"/>
                    <a:pt x="1388098" y="614554"/>
                    <a:pt x="1386959" y="613826"/>
                  </a:cubicBezTo>
                  <a:cubicBezTo>
                    <a:pt x="1386896" y="612502"/>
                    <a:pt x="1386896" y="611242"/>
                    <a:pt x="1386896" y="609893"/>
                  </a:cubicBezTo>
                  <a:cubicBezTo>
                    <a:pt x="1387085" y="609481"/>
                    <a:pt x="1387148" y="609045"/>
                    <a:pt x="1387275" y="608570"/>
                  </a:cubicBezTo>
                  <a:cubicBezTo>
                    <a:pt x="1387845" y="607221"/>
                    <a:pt x="1388605" y="605897"/>
                    <a:pt x="1389365" y="604631"/>
                  </a:cubicBezTo>
                  <a:cubicBezTo>
                    <a:pt x="1389618" y="604257"/>
                    <a:pt x="1389808" y="603966"/>
                    <a:pt x="1390189" y="603776"/>
                  </a:cubicBezTo>
                  <a:cubicBezTo>
                    <a:pt x="1395064" y="600173"/>
                    <a:pt x="1400384" y="597342"/>
                    <a:pt x="1405766" y="594670"/>
                  </a:cubicBezTo>
                  <a:cubicBezTo>
                    <a:pt x="1409756" y="593112"/>
                    <a:pt x="1413682" y="591643"/>
                    <a:pt x="1417671" y="590440"/>
                  </a:cubicBezTo>
                  <a:cubicBezTo>
                    <a:pt x="1422167" y="589059"/>
                    <a:pt x="1426853" y="588141"/>
                    <a:pt x="1431475" y="587210"/>
                  </a:cubicBezTo>
                  <a:cubicBezTo>
                    <a:pt x="1436288" y="586444"/>
                    <a:pt x="1441037" y="585659"/>
                    <a:pt x="1445850" y="584950"/>
                  </a:cubicBezTo>
                  <a:cubicBezTo>
                    <a:pt x="1446104" y="584950"/>
                    <a:pt x="1446420" y="584892"/>
                    <a:pt x="1446737" y="584892"/>
                  </a:cubicBezTo>
                  <a:close/>
                  <a:moveTo>
                    <a:pt x="1023541" y="601667"/>
                  </a:moveTo>
                  <a:cubicBezTo>
                    <a:pt x="1023541" y="601940"/>
                    <a:pt x="1023477" y="602148"/>
                    <a:pt x="1023477" y="602351"/>
                  </a:cubicBezTo>
                  <a:cubicBezTo>
                    <a:pt x="1022970" y="604966"/>
                    <a:pt x="1022274" y="607430"/>
                    <a:pt x="1021577" y="609893"/>
                  </a:cubicBezTo>
                  <a:cubicBezTo>
                    <a:pt x="1017524" y="619423"/>
                    <a:pt x="1012712" y="628574"/>
                    <a:pt x="1006886" y="637028"/>
                  </a:cubicBezTo>
                  <a:cubicBezTo>
                    <a:pt x="1006253" y="637882"/>
                    <a:pt x="1005619" y="638705"/>
                    <a:pt x="1004986" y="639497"/>
                  </a:cubicBezTo>
                  <a:cubicBezTo>
                    <a:pt x="1006190" y="633089"/>
                    <a:pt x="1007899" y="626737"/>
                    <a:pt x="1010116" y="620601"/>
                  </a:cubicBezTo>
                  <a:cubicBezTo>
                    <a:pt x="1012079" y="616371"/>
                    <a:pt x="1014358" y="612502"/>
                    <a:pt x="1016891" y="608626"/>
                  </a:cubicBezTo>
                  <a:cubicBezTo>
                    <a:pt x="1018791" y="606227"/>
                    <a:pt x="1020881" y="603966"/>
                    <a:pt x="1023160" y="601857"/>
                  </a:cubicBezTo>
                  <a:cubicBezTo>
                    <a:pt x="1023287" y="601794"/>
                    <a:pt x="1023350" y="601730"/>
                    <a:pt x="1023541" y="601667"/>
                  </a:cubicBezTo>
                  <a:close/>
                  <a:moveTo>
                    <a:pt x="1146833" y="677403"/>
                  </a:moveTo>
                  <a:cubicBezTo>
                    <a:pt x="1147086" y="677485"/>
                    <a:pt x="1147466" y="677612"/>
                    <a:pt x="1147846" y="677840"/>
                  </a:cubicBezTo>
                  <a:cubicBezTo>
                    <a:pt x="1147466" y="677669"/>
                    <a:pt x="1147086" y="677549"/>
                    <a:pt x="1146833" y="677403"/>
                  </a:cubicBezTo>
                  <a:close/>
                  <a:moveTo>
                    <a:pt x="1137588" y="684179"/>
                  </a:moveTo>
                  <a:lnTo>
                    <a:pt x="1137588" y="684179"/>
                  </a:lnTo>
                  <a:cubicBezTo>
                    <a:pt x="1136891" y="685382"/>
                    <a:pt x="1136131" y="686642"/>
                    <a:pt x="1135308" y="687820"/>
                  </a:cubicBezTo>
                  <a:cubicBezTo>
                    <a:pt x="1135941" y="686642"/>
                    <a:pt x="1136701" y="685502"/>
                    <a:pt x="1137398" y="684445"/>
                  </a:cubicBezTo>
                  <a:cubicBezTo>
                    <a:pt x="1137398" y="684299"/>
                    <a:pt x="1137588" y="684236"/>
                    <a:pt x="1137588" y="684179"/>
                  </a:cubicBezTo>
                  <a:close/>
                  <a:moveTo>
                    <a:pt x="408978" y="707856"/>
                  </a:moveTo>
                  <a:cubicBezTo>
                    <a:pt x="408978" y="707875"/>
                    <a:pt x="408978" y="707875"/>
                    <a:pt x="408978" y="707913"/>
                  </a:cubicBezTo>
                  <a:cubicBezTo>
                    <a:pt x="408535" y="707976"/>
                    <a:pt x="408028" y="708058"/>
                    <a:pt x="407585" y="708122"/>
                  </a:cubicBezTo>
                  <a:cubicBezTo>
                    <a:pt x="408028" y="708001"/>
                    <a:pt x="408472" y="707913"/>
                    <a:pt x="408978" y="707856"/>
                  </a:cubicBezTo>
                  <a:close/>
                  <a:moveTo>
                    <a:pt x="409865" y="707792"/>
                  </a:moveTo>
                  <a:cubicBezTo>
                    <a:pt x="410371" y="707913"/>
                    <a:pt x="410878" y="708058"/>
                    <a:pt x="411384" y="708204"/>
                  </a:cubicBezTo>
                  <a:cubicBezTo>
                    <a:pt x="412524" y="708698"/>
                    <a:pt x="413727" y="709262"/>
                    <a:pt x="414804" y="709964"/>
                  </a:cubicBezTo>
                  <a:cubicBezTo>
                    <a:pt x="418603" y="712985"/>
                    <a:pt x="421896" y="716455"/>
                    <a:pt x="425062" y="720033"/>
                  </a:cubicBezTo>
                  <a:cubicBezTo>
                    <a:pt x="428608" y="724402"/>
                    <a:pt x="431711" y="728835"/>
                    <a:pt x="434751" y="733496"/>
                  </a:cubicBezTo>
                  <a:cubicBezTo>
                    <a:pt x="437854" y="738137"/>
                    <a:pt x="440513" y="743007"/>
                    <a:pt x="443110" y="748022"/>
                  </a:cubicBezTo>
                  <a:cubicBezTo>
                    <a:pt x="443490" y="748934"/>
                    <a:pt x="443743" y="749776"/>
                    <a:pt x="444060" y="750631"/>
                  </a:cubicBezTo>
                  <a:cubicBezTo>
                    <a:pt x="442920" y="751043"/>
                    <a:pt x="441717" y="751391"/>
                    <a:pt x="440640" y="751663"/>
                  </a:cubicBezTo>
                  <a:cubicBezTo>
                    <a:pt x="438994" y="751809"/>
                    <a:pt x="437537" y="751854"/>
                    <a:pt x="436081" y="751854"/>
                  </a:cubicBezTo>
                  <a:cubicBezTo>
                    <a:pt x="435194" y="751854"/>
                    <a:pt x="434434" y="751854"/>
                    <a:pt x="433611" y="751828"/>
                  </a:cubicBezTo>
                  <a:cubicBezTo>
                    <a:pt x="430065" y="751334"/>
                    <a:pt x="426709" y="750486"/>
                    <a:pt x="423289" y="749346"/>
                  </a:cubicBezTo>
                  <a:cubicBezTo>
                    <a:pt x="421389" y="748497"/>
                    <a:pt x="419553" y="747522"/>
                    <a:pt x="417780" y="746465"/>
                  </a:cubicBezTo>
                  <a:cubicBezTo>
                    <a:pt x="415310" y="744476"/>
                    <a:pt x="413031" y="742443"/>
                    <a:pt x="410941" y="740132"/>
                  </a:cubicBezTo>
                  <a:cubicBezTo>
                    <a:pt x="409041" y="737637"/>
                    <a:pt x="407268" y="735180"/>
                    <a:pt x="405938" y="732445"/>
                  </a:cubicBezTo>
                  <a:cubicBezTo>
                    <a:pt x="404798" y="729690"/>
                    <a:pt x="403912" y="726954"/>
                    <a:pt x="403279" y="724111"/>
                  </a:cubicBezTo>
                  <a:cubicBezTo>
                    <a:pt x="403152" y="723079"/>
                    <a:pt x="403152" y="722002"/>
                    <a:pt x="403152" y="720881"/>
                  </a:cubicBezTo>
                  <a:cubicBezTo>
                    <a:pt x="403595" y="718064"/>
                    <a:pt x="404292" y="715391"/>
                    <a:pt x="405115" y="712706"/>
                  </a:cubicBezTo>
                  <a:cubicBezTo>
                    <a:pt x="405369" y="712143"/>
                    <a:pt x="405685" y="711661"/>
                    <a:pt x="406002" y="711167"/>
                  </a:cubicBezTo>
                  <a:cubicBezTo>
                    <a:pt x="406762" y="710173"/>
                    <a:pt x="407522" y="709325"/>
                    <a:pt x="408408" y="708476"/>
                  </a:cubicBezTo>
                  <a:cubicBezTo>
                    <a:pt x="408662" y="708350"/>
                    <a:pt x="408914" y="708204"/>
                    <a:pt x="409105" y="708058"/>
                  </a:cubicBezTo>
                  <a:cubicBezTo>
                    <a:pt x="409422" y="707976"/>
                    <a:pt x="409548" y="707913"/>
                    <a:pt x="409865" y="707792"/>
                  </a:cubicBezTo>
                  <a:close/>
                  <a:moveTo>
                    <a:pt x="1514747" y="761067"/>
                  </a:moveTo>
                  <a:cubicBezTo>
                    <a:pt x="1515951" y="761067"/>
                    <a:pt x="1517217" y="761111"/>
                    <a:pt x="1518420" y="761194"/>
                  </a:cubicBezTo>
                  <a:cubicBezTo>
                    <a:pt x="1518990" y="761257"/>
                    <a:pt x="1519560" y="761314"/>
                    <a:pt x="1519940" y="761403"/>
                  </a:cubicBezTo>
                  <a:cubicBezTo>
                    <a:pt x="1513354" y="766120"/>
                    <a:pt x="1506262" y="770205"/>
                    <a:pt x="1498852" y="773808"/>
                  </a:cubicBezTo>
                  <a:cubicBezTo>
                    <a:pt x="1489734" y="777740"/>
                    <a:pt x="1479919" y="780412"/>
                    <a:pt x="1470104" y="782407"/>
                  </a:cubicBezTo>
                  <a:cubicBezTo>
                    <a:pt x="1466367" y="782901"/>
                    <a:pt x="1462821" y="783148"/>
                    <a:pt x="1459148" y="783148"/>
                  </a:cubicBezTo>
                  <a:cubicBezTo>
                    <a:pt x="1457692" y="783148"/>
                    <a:pt x="1456235" y="783104"/>
                    <a:pt x="1454779" y="783047"/>
                  </a:cubicBezTo>
                  <a:cubicBezTo>
                    <a:pt x="1453449" y="782819"/>
                    <a:pt x="1452119" y="782610"/>
                    <a:pt x="1450790" y="782319"/>
                  </a:cubicBezTo>
                  <a:cubicBezTo>
                    <a:pt x="1450853" y="782262"/>
                    <a:pt x="1450853" y="782262"/>
                    <a:pt x="1450853" y="782198"/>
                  </a:cubicBezTo>
                  <a:cubicBezTo>
                    <a:pt x="1453196" y="779501"/>
                    <a:pt x="1455666" y="777126"/>
                    <a:pt x="1458262" y="774783"/>
                  </a:cubicBezTo>
                  <a:cubicBezTo>
                    <a:pt x="1460415" y="773168"/>
                    <a:pt x="1462568" y="771699"/>
                    <a:pt x="1464911" y="770350"/>
                  </a:cubicBezTo>
                  <a:cubicBezTo>
                    <a:pt x="1471243" y="768026"/>
                    <a:pt x="1478019" y="766975"/>
                    <a:pt x="1484731" y="765626"/>
                  </a:cubicBezTo>
                  <a:cubicBezTo>
                    <a:pt x="1489987" y="764569"/>
                    <a:pt x="1495243" y="763594"/>
                    <a:pt x="1500499" y="762517"/>
                  </a:cubicBezTo>
                  <a:cubicBezTo>
                    <a:pt x="1502779" y="762169"/>
                    <a:pt x="1505122" y="761814"/>
                    <a:pt x="1507401" y="761542"/>
                  </a:cubicBezTo>
                  <a:cubicBezTo>
                    <a:pt x="1509934" y="761213"/>
                    <a:pt x="1512341" y="761067"/>
                    <a:pt x="1514747" y="761067"/>
                  </a:cubicBezTo>
                  <a:close/>
                  <a:moveTo>
                    <a:pt x="1449966" y="783959"/>
                  </a:moveTo>
                  <a:cubicBezTo>
                    <a:pt x="1450220" y="784377"/>
                    <a:pt x="1450347" y="784725"/>
                    <a:pt x="1450536" y="785162"/>
                  </a:cubicBezTo>
                  <a:cubicBezTo>
                    <a:pt x="1450347" y="784725"/>
                    <a:pt x="1450093" y="784377"/>
                    <a:pt x="1449966" y="783959"/>
                  </a:cubicBezTo>
                  <a:close/>
                  <a:moveTo>
                    <a:pt x="360282" y="825740"/>
                  </a:moveTo>
                  <a:cubicBezTo>
                    <a:pt x="363448" y="826304"/>
                    <a:pt x="366678" y="827146"/>
                    <a:pt x="369906" y="828184"/>
                  </a:cubicBezTo>
                  <a:cubicBezTo>
                    <a:pt x="372123" y="829198"/>
                    <a:pt x="374403" y="830236"/>
                    <a:pt x="376619" y="831503"/>
                  </a:cubicBezTo>
                  <a:cubicBezTo>
                    <a:pt x="380292" y="834542"/>
                    <a:pt x="383775" y="838126"/>
                    <a:pt x="386941" y="841730"/>
                  </a:cubicBezTo>
                  <a:cubicBezTo>
                    <a:pt x="390361" y="846162"/>
                    <a:pt x="393210" y="850747"/>
                    <a:pt x="395870" y="855673"/>
                  </a:cubicBezTo>
                  <a:cubicBezTo>
                    <a:pt x="396946" y="857928"/>
                    <a:pt x="397833" y="860189"/>
                    <a:pt x="398783" y="862443"/>
                  </a:cubicBezTo>
                  <a:cubicBezTo>
                    <a:pt x="400302" y="866755"/>
                    <a:pt x="401316" y="871188"/>
                    <a:pt x="402329" y="875621"/>
                  </a:cubicBezTo>
                  <a:cubicBezTo>
                    <a:pt x="403595" y="880845"/>
                    <a:pt x="404609" y="886120"/>
                    <a:pt x="405621" y="891338"/>
                  </a:cubicBezTo>
                  <a:lnTo>
                    <a:pt x="405621" y="891553"/>
                  </a:lnTo>
                  <a:cubicBezTo>
                    <a:pt x="403786" y="892750"/>
                    <a:pt x="401822" y="893877"/>
                    <a:pt x="399733" y="894928"/>
                  </a:cubicBezTo>
                  <a:cubicBezTo>
                    <a:pt x="397517" y="895840"/>
                    <a:pt x="395174" y="896626"/>
                    <a:pt x="392831" y="897189"/>
                  </a:cubicBezTo>
                  <a:cubicBezTo>
                    <a:pt x="392324" y="897221"/>
                    <a:pt x="391817" y="897221"/>
                    <a:pt x="391248" y="897221"/>
                  </a:cubicBezTo>
                  <a:cubicBezTo>
                    <a:pt x="390550" y="897221"/>
                    <a:pt x="389727" y="897208"/>
                    <a:pt x="388967" y="897100"/>
                  </a:cubicBezTo>
                  <a:cubicBezTo>
                    <a:pt x="384154" y="896353"/>
                    <a:pt x="379532" y="895074"/>
                    <a:pt x="374909" y="893586"/>
                  </a:cubicBezTo>
                  <a:cubicBezTo>
                    <a:pt x="373326" y="892877"/>
                    <a:pt x="371870" y="892110"/>
                    <a:pt x="370414" y="891179"/>
                  </a:cubicBezTo>
                  <a:cubicBezTo>
                    <a:pt x="366297" y="887969"/>
                    <a:pt x="362752" y="884366"/>
                    <a:pt x="359395" y="880490"/>
                  </a:cubicBezTo>
                  <a:cubicBezTo>
                    <a:pt x="356482" y="876615"/>
                    <a:pt x="354202" y="872309"/>
                    <a:pt x="352176" y="867933"/>
                  </a:cubicBezTo>
                  <a:cubicBezTo>
                    <a:pt x="350276" y="863501"/>
                    <a:pt x="348440" y="858985"/>
                    <a:pt x="347427" y="854204"/>
                  </a:cubicBezTo>
                  <a:cubicBezTo>
                    <a:pt x="347300" y="852235"/>
                    <a:pt x="347363" y="850329"/>
                    <a:pt x="347427" y="848423"/>
                  </a:cubicBezTo>
                  <a:cubicBezTo>
                    <a:pt x="347933" y="844054"/>
                    <a:pt x="348630" y="839697"/>
                    <a:pt x="349833" y="835454"/>
                  </a:cubicBezTo>
                  <a:cubicBezTo>
                    <a:pt x="350593" y="833985"/>
                    <a:pt x="351353" y="832636"/>
                    <a:pt x="352240" y="831313"/>
                  </a:cubicBezTo>
                  <a:cubicBezTo>
                    <a:pt x="353569" y="829673"/>
                    <a:pt x="354899" y="828267"/>
                    <a:pt x="356419" y="826855"/>
                  </a:cubicBezTo>
                  <a:cubicBezTo>
                    <a:pt x="356545" y="826709"/>
                    <a:pt x="356672" y="826652"/>
                    <a:pt x="356925" y="826589"/>
                  </a:cubicBezTo>
                  <a:cubicBezTo>
                    <a:pt x="357812" y="826240"/>
                    <a:pt x="358509" y="825943"/>
                    <a:pt x="359459" y="825740"/>
                  </a:cubicBezTo>
                  <a:close/>
                  <a:moveTo>
                    <a:pt x="1510567" y="983443"/>
                  </a:moveTo>
                  <a:cubicBezTo>
                    <a:pt x="1512088" y="983443"/>
                    <a:pt x="1513544" y="983487"/>
                    <a:pt x="1515064" y="983589"/>
                  </a:cubicBezTo>
                  <a:cubicBezTo>
                    <a:pt x="1518167" y="984000"/>
                    <a:pt x="1521143" y="984564"/>
                    <a:pt x="1524119" y="985406"/>
                  </a:cubicBezTo>
                  <a:cubicBezTo>
                    <a:pt x="1525892" y="986179"/>
                    <a:pt x="1527475" y="986964"/>
                    <a:pt x="1529248" y="987806"/>
                  </a:cubicBezTo>
                  <a:cubicBezTo>
                    <a:pt x="1523992" y="989364"/>
                    <a:pt x="1518673" y="990548"/>
                    <a:pt x="1513354" y="991599"/>
                  </a:cubicBezTo>
                  <a:cubicBezTo>
                    <a:pt x="1510884" y="992036"/>
                    <a:pt x="1508478" y="992454"/>
                    <a:pt x="1505945" y="992891"/>
                  </a:cubicBezTo>
                  <a:cubicBezTo>
                    <a:pt x="1500372" y="993803"/>
                    <a:pt x="1494674" y="994297"/>
                    <a:pt x="1488911" y="994297"/>
                  </a:cubicBezTo>
                  <a:cubicBezTo>
                    <a:pt x="1487581" y="994297"/>
                    <a:pt x="1486314" y="994272"/>
                    <a:pt x="1484985" y="994214"/>
                  </a:cubicBezTo>
                  <a:cubicBezTo>
                    <a:pt x="1483971" y="994094"/>
                    <a:pt x="1482958" y="993923"/>
                    <a:pt x="1482071" y="993714"/>
                  </a:cubicBezTo>
                  <a:cubicBezTo>
                    <a:pt x="1482325" y="993075"/>
                    <a:pt x="1482642" y="992511"/>
                    <a:pt x="1482958" y="991960"/>
                  </a:cubicBezTo>
                  <a:cubicBezTo>
                    <a:pt x="1483718" y="991130"/>
                    <a:pt x="1484541" y="990276"/>
                    <a:pt x="1485428" y="989491"/>
                  </a:cubicBezTo>
                  <a:cubicBezTo>
                    <a:pt x="1487011" y="988370"/>
                    <a:pt x="1488594" y="987382"/>
                    <a:pt x="1490367" y="986470"/>
                  </a:cubicBezTo>
                  <a:cubicBezTo>
                    <a:pt x="1492964" y="985469"/>
                    <a:pt x="1495686" y="984767"/>
                    <a:pt x="1498473" y="984203"/>
                  </a:cubicBezTo>
                  <a:cubicBezTo>
                    <a:pt x="1502526" y="983753"/>
                    <a:pt x="1506578" y="983443"/>
                    <a:pt x="1510567" y="983443"/>
                  </a:cubicBezTo>
                  <a:close/>
                  <a:moveTo>
                    <a:pt x="142002" y="990485"/>
                  </a:moveTo>
                  <a:cubicBezTo>
                    <a:pt x="142319" y="990548"/>
                    <a:pt x="142762" y="990694"/>
                    <a:pt x="143206" y="990751"/>
                  </a:cubicBezTo>
                  <a:cubicBezTo>
                    <a:pt x="144219" y="991599"/>
                    <a:pt x="145105" y="992454"/>
                    <a:pt x="146055" y="993366"/>
                  </a:cubicBezTo>
                  <a:lnTo>
                    <a:pt x="146055" y="993423"/>
                  </a:lnTo>
                  <a:cubicBezTo>
                    <a:pt x="146372" y="994214"/>
                    <a:pt x="146499" y="994917"/>
                    <a:pt x="146626" y="995703"/>
                  </a:cubicBezTo>
                  <a:cubicBezTo>
                    <a:pt x="146878" y="997235"/>
                    <a:pt x="146942" y="998787"/>
                    <a:pt x="146942" y="1000344"/>
                  </a:cubicBezTo>
                  <a:cubicBezTo>
                    <a:pt x="146626" y="1001402"/>
                    <a:pt x="146499" y="1002459"/>
                    <a:pt x="146182" y="1003454"/>
                  </a:cubicBezTo>
                  <a:cubicBezTo>
                    <a:pt x="145866" y="1004220"/>
                    <a:pt x="145486" y="1004929"/>
                    <a:pt x="145043" y="1005625"/>
                  </a:cubicBezTo>
                  <a:cubicBezTo>
                    <a:pt x="144029" y="1006892"/>
                    <a:pt x="142762" y="1008026"/>
                    <a:pt x="141559" y="1009146"/>
                  </a:cubicBezTo>
                  <a:cubicBezTo>
                    <a:pt x="137887" y="1011901"/>
                    <a:pt x="134023" y="1014225"/>
                    <a:pt x="130035" y="1016188"/>
                  </a:cubicBezTo>
                  <a:cubicBezTo>
                    <a:pt x="124968" y="1018310"/>
                    <a:pt x="119902" y="1020228"/>
                    <a:pt x="114773" y="1021913"/>
                  </a:cubicBezTo>
                  <a:cubicBezTo>
                    <a:pt x="115216" y="1020298"/>
                    <a:pt x="115787" y="1018734"/>
                    <a:pt x="116293" y="1017189"/>
                  </a:cubicBezTo>
                  <a:cubicBezTo>
                    <a:pt x="118763" y="1010989"/>
                    <a:pt x="121549" y="1005005"/>
                    <a:pt x="125222" y="999515"/>
                  </a:cubicBezTo>
                  <a:cubicBezTo>
                    <a:pt x="127248" y="997032"/>
                    <a:pt x="129211" y="994772"/>
                    <a:pt x="131554" y="992657"/>
                  </a:cubicBezTo>
                  <a:cubicBezTo>
                    <a:pt x="132061" y="992327"/>
                    <a:pt x="132504" y="992099"/>
                    <a:pt x="133011" y="991815"/>
                  </a:cubicBezTo>
                  <a:cubicBezTo>
                    <a:pt x="134277" y="991308"/>
                    <a:pt x="135354" y="990960"/>
                    <a:pt x="136683" y="990694"/>
                  </a:cubicBezTo>
                  <a:cubicBezTo>
                    <a:pt x="138393" y="990548"/>
                    <a:pt x="140166" y="990485"/>
                    <a:pt x="142002" y="990485"/>
                  </a:cubicBezTo>
                  <a:close/>
                  <a:moveTo>
                    <a:pt x="299553" y="1065302"/>
                  </a:moveTo>
                  <a:lnTo>
                    <a:pt x="299553" y="1065302"/>
                  </a:lnTo>
                  <a:cubicBezTo>
                    <a:pt x="299110" y="1065537"/>
                    <a:pt x="298604" y="1065739"/>
                    <a:pt x="298034" y="1066012"/>
                  </a:cubicBezTo>
                  <a:cubicBezTo>
                    <a:pt x="298541" y="1065739"/>
                    <a:pt x="299110" y="1065474"/>
                    <a:pt x="299553" y="1065302"/>
                  </a:cubicBezTo>
                  <a:close/>
                  <a:moveTo>
                    <a:pt x="300250" y="1065100"/>
                  </a:moveTo>
                  <a:cubicBezTo>
                    <a:pt x="301327" y="1065372"/>
                    <a:pt x="302403" y="1065663"/>
                    <a:pt x="303543" y="1065942"/>
                  </a:cubicBezTo>
                  <a:cubicBezTo>
                    <a:pt x="304429" y="1066379"/>
                    <a:pt x="305379" y="1066860"/>
                    <a:pt x="306329" y="1067354"/>
                  </a:cubicBezTo>
                  <a:cubicBezTo>
                    <a:pt x="307532" y="1068494"/>
                    <a:pt x="308799" y="1069703"/>
                    <a:pt x="309939" y="1070881"/>
                  </a:cubicBezTo>
                  <a:cubicBezTo>
                    <a:pt x="312598" y="1074605"/>
                    <a:pt x="314688" y="1078562"/>
                    <a:pt x="316715" y="1082584"/>
                  </a:cubicBezTo>
                  <a:cubicBezTo>
                    <a:pt x="318741" y="1087365"/>
                    <a:pt x="320070" y="1092234"/>
                    <a:pt x="321147" y="1097307"/>
                  </a:cubicBezTo>
                  <a:cubicBezTo>
                    <a:pt x="321401" y="1099542"/>
                    <a:pt x="321527" y="1101745"/>
                    <a:pt x="321464" y="1104000"/>
                  </a:cubicBezTo>
                  <a:cubicBezTo>
                    <a:pt x="320830" y="1109490"/>
                    <a:pt x="319754" y="1114835"/>
                    <a:pt x="318487" y="1120281"/>
                  </a:cubicBezTo>
                  <a:cubicBezTo>
                    <a:pt x="317854" y="1123098"/>
                    <a:pt x="316715" y="1125834"/>
                    <a:pt x="315891" y="1128589"/>
                  </a:cubicBezTo>
                  <a:cubicBezTo>
                    <a:pt x="314561" y="1132173"/>
                    <a:pt x="313232" y="1135782"/>
                    <a:pt x="311902" y="1139360"/>
                  </a:cubicBezTo>
                  <a:cubicBezTo>
                    <a:pt x="310698" y="1142552"/>
                    <a:pt x="309305" y="1145572"/>
                    <a:pt x="307849" y="1148599"/>
                  </a:cubicBezTo>
                  <a:cubicBezTo>
                    <a:pt x="306709" y="1150936"/>
                    <a:pt x="305316" y="1153114"/>
                    <a:pt x="303860" y="1155229"/>
                  </a:cubicBezTo>
                  <a:cubicBezTo>
                    <a:pt x="302530" y="1156990"/>
                    <a:pt x="301200" y="1158687"/>
                    <a:pt x="299807" y="1160302"/>
                  </a:cubicBezTo>
                  <a:cubicBezTo>
                    <a:pt x="298793" y="1159751"/>
                    <a:pt x="297717" y="1159042"/>
                    <a:pt x="296641" y="1158402"/>
                  </a:cubicBezTo>
                  <a:cubicBezTo>
                    <a:pt x="294107" y="1156426"/>
                    <a:pt x="291828" y="1154261"/>
                    <a:pt x="289612" y="1151854"/>
                  </a:cubicBezTo>
                  <a:cubicBezTo>
                    <a:pt x="287269" y="1148827"/>
                    <a:pt x="285242" y="1145636"/>
                    <a:pt x="283153" y="1142406"/>
                  </a:cubicBezTo>
                  <a:cubicBezTo>
                    <a:pt x="280746" y="1138676"/>
                    <a:pt x="278276" y="1134927"/>
                    <a:pt x="276187" y="1130989"/>
                  </a:cubicBezTo>
                  <a:cubicBezTo>
                    <a:pt x="274731" y="1127449"/>
                    <a:pt x="273527" y="1124017"/>
                    <a:pt x="272640" y="1120344"/>
                  </a:cubicBezTo>
                  <a:cubicBezTo>
                    <a:pt x="272577" y="1118527"/>
                    <a:pt x="272577" y="1116760"/>
                    <a:pt x="272640" y="1114936"/>
                  </a:cubicBezTo>
                  <a:cubicBezTo>
                    <a:pt x="273337" y="1110339"/>
                    <a:pt x="274350" y="1105906"/>
                    <a:pt x="275870" y="1101536"/>
                  </a:cubicBezTo>
                  <a:cubicBezTo>
                    <a:pt x="277833" y="1096958"/>
                    <a:pt x="280303" y="1092728"/>
                    <a:pt x="282899" y="1088485"/>
                  </a:cubicBezTo>
                  <a:cubicBezTo>
                    <a:pt x="285686" y="1083996"/>
                    <a:pt x="288598" y="1079468"/>
                    <a:pt x="291512" y="1075105"/>
                  </a:cubicBezTo>
                  <a:cubicBezTo>
                    <a:pt x="294298" y="1071578"/>
                    <a:pt x="296958" y="1068209"/>
                    <a:pt x="300187" y="1065182"/>
                  </a:cubicBezTo>
                  <a:cubicBezTo>
                    <a:pt x="300250" y="1065182"/>
                    <a:pt x="300250" y="1065182"/>
                    <a:pt x="300250" y="1065100"/>
                  </a:cubicBezTo>
                  <a:close/>
                  <a:moveTo>
                    <a:pt x="1088004" y="1183751"/>
                  </a:moveTo>
                  <a:cubicBezTo>
                    <a:pt x="1090854" y="1184187"/>
                    <a:pt x="1093514" y="1184897"/>
                    <a:pt x="1096300" y="1185802"/>
                  </a:cubicBezTo>
                  <a:cubicBezTo>
                    <a:pt x="1096427" y="1185865"/>
                    <a:pt x="1096553" y="1185948"/>
                    <a:pt x="1096807" y="1186094"/>
                  </a:cubicBezTo>
                  <a:cubicBezTo>
                    <a:pt x="1096807" y="1186094"/>
                    <a:pt x="1096870" y="1186157"/>
                    <a:pt x="1096933" y="1186239"/>
                  </a:cubicBezTo>
                  <a:cubicBezTo>
                    <a:pt x="1096997" y="1186303"/>
                    <a:pt x="1096997" y="1186378"/>
                    <a:pt x="1097123" y="1186378"/>
                  </a:cubicBezTo>
                  <a:lnTo>
                    <a:pt x="1097123" y="1187297"/>
                  </a:lnTo>
                  <a:cubicBezTo>
                    <a:pt x="1096807" y="1188911"/>
                    <a:pt x="1096364" y="1190387"/>
                    <a:pt x="1095920" y="1192014"/>
                  </a:cubicBezTo>
                  <a:cubicBezTo>
                    <a:pt x="1094590" y="1194896"/>
                    <a:pt x="1093071" y="1197650"/>
                    <a:pt x="1091234" y="1200411"/>
                  </a:cubicBezTo>
                  <a:cubicBezTo>
                    <a:pt x="1090095" y="1201880"/>
                    <a:pt x="1088828" y="1203369"/>
                    <a:pt x="1087498" y="1204698"/>
                  </a:cubicBezTo>
                  <a:cubicBezTo>
                    <a:pt x="1082685" y="1207782"/>
                    <a:pt x="1077493" y="1210188"/>
                    <a:pt x="1072300" y="1212671"/>
                  </a:cubicBezTo>
                  <a:cubicBezTo>
                    <a:pt x="1069514" y="1213773"/>
                    <a:pt x="1066791" y="1214906"/>
                    <a:pt x="1064068" y="1216046"/>
                  </a:cubicBezTo>
                  <a:cubicBezTo>
                    <a:pt x="1056975" y="1218927"/>
                    <a:pt x="1049567" y="1220897"/>
                    <a:pt x="1042221" y="1222385"/>
                  </a:cubicBezTo>
                  <a:cubicBezTo>
                    <a:pt x="1038991" y="1222796"/>
                    <a:pt x="1035825" y="1223031"/>
                    <a:pt x="1032722" y="1223031"/>
                  </a:cubicBezTo>
                  <a:cubicBezTo>
                    <a:pt x="1031646" y="1223031"/>
                    <a:pt x="1030506" y="1223005"/>
                    <a:pt x="1029429" y="1222942"/>
                  </a:cubicBezTo>
                  <a:cubicBezTo>
                    <a:pt x="1027403" y="1222651"/>
                    <a:pt x="1025440" y="1222385"/>
                    <a:pt x="1023477" y="1222030"/>
                  </a:cubicBezTo>
                  <a:cubicBezTo>
                    <a:pt x="1025630" y="1219630"/>
                    <a:pt x="1027973" y="1217306"/>
                    <a:pt x="1030443" y="1215052"/>
                  </a:cubicBezTo>
                  <a:cubicBezTo>
                    <a:pt x="1035192" y="1211322"/>
                    <a:pt x="1040068" y="1207719"/>
                    <a:pt x="1045134" y="1204344"/>
                  </a:cubicBezTo>
                  <a:cubicBezTo>
                    <a:pt x="1053176" y="1198974"/>
                    <a:pt x="1061218" y="1193408"/>
                    <a:pt x="1069830" y="1189114"/>
                  </a:cubicBezTo>
                  <a:cubicBezTo>
                    <a:pt x="1074833" y="1186942"/>
                    <a:pt x="1080089" y="1184954"/>
                    <a:pt x="1085471" y="1183921"/>
                  </a:cubicBezTo>
                  <a:cubicBezTo>
                    <a:pt x="1086294" y="1183751"/>
                    <a:pt x="1087118" y="1183751"/>
                    <a:pt x="1088004" y="1183751"/>
                  </a:cubicBezTo>
                  <a:close/>
                  <a:moveTo>
                    <a:pt x="1237576" y="1222796"/>
                  </a:moveTo>
                  <a:lnTo>
                    <a:pt x="1237576" y="1222796"/>
                  </a:lnTo>
                  <a:cubicBezTo>
                    <a:pt x="1238020" y="1223068"/>
                    <a:pt x="1238463" y="1223360"/>
                    <a:pt x="1238843" y="1223708"/>
                  </a:cubicBezTo>
                  <a:cubicBezTo>
                    <a:pt x="1238400" y="1223360"/>
                    <a:pt x="1238020" y="1223068"/>
                    <a:pt x="1237576" y="1222796"/>
                  </a:cubicBezTo>
                  <a:close/>
                  <a:moveTo>
                    <a:pt x="1234473" y="1221593"/>
                  </a:moveTo>
                  <a:cubicBezTo>
                    <a:pt x="1235107" y="1221739"/>
                    <a:pt x="1235677" y="1221884"/>
                    <a:pt x="1236374" y="1222100"/>
                  </a:cubicBezTo>
                  <a:cubicBezTo>
                    <a:pt x="1236500" y="1222157"/>
                    <a:pt x="1236690" y="1222239"/>
                    <a:pt x="1236943" y="1222385"/>
                  </a:cubicBezTo>
                  <a:cubicBezTo>
                    <a:pt x="1237133" y="1222530"/>
                    <a:pt x="1237324" y="1222739"/>
                    <a:pt x="1237513" y="1222885"/>
                  </a:cubicBezTo>
                  <a:cubicBezTo>
                    <a:pt x="1237893" y="1223360"/>
                    <a:pt x="1238083" y="1223854"/>
                    <a:pt x="1238400" y="1224436"/>
                  </a:cubicBezTo>
                  <a:cubicBezTo>
                    <a:pt x="1239856" y="1227868"/>
                    <a:pt x="1240869" y="1231459"/>
                    <a:pt x="1241693" y="1235145"/>
                  </a:cubicBezTo>
                  <a:cubicBezTo>
                    <a:pt x="1242136" y="1238646"/>
                    <a:pt x="1242199" y="1242186"/>
                    <a:pt x="1241946" y="1245707"/>
                  </a:cubicBezTo>
                  <a:cubicBezTo>
                    <a:pt x="1241629" y="1248379"/>
                    <a:pt x="1241059" y="1251077"/>
                    <a:pt x="1240490" y="1253749"/>
                  </a:cubicBezTo>
                  <a:cubicBezTo>
                    <a:pt x="1240363" y="1254781"/>
                    <a:pt x="1240046" y="1255858"/>
                    <a:pt x="1239793" y="1256833"/>
                  </a:cubicBezTo>
                  <a:cubicBezTo>
                    <a:pt x="1237576" y="1253604"/>
                    <a:pt x="1235677" y="1250222"/>
                    <a:pt x="1233777" y="1246746"/>
                  </a:cubicBezTo>
                  <a:cubicBezTo>
                    <a:pt x="1232194" y="1242522"/>
                    <a:pt x="1231117" y="1237962"/>
                    <a:pt x="1230295" y="1233504"/>
                  </a:cubicBezTo>
                  <a:cubicBezTo>
                    <a:pt x="1230104" y="1231624"/>
                    <a:pt x="1229914" y="1229781"/>
                    <a:pt x="1229978" y="1227868"/>
                  </a:cubicBezTo>
                  <a:cubicBezTo>
                    <a:pt x="1230231" y="1226387"/>
                    <a:pt x="1230611" y="1224911"/>
                    <a:pt x="1230928" y="1223506"/>
                  </a:cubicBezTo>
                  <a:cubicBezTo>
                    <a:pt x="1231117" y="1223360"/>
                    <a:pt x="1231181" y="1223170"/>
                    <a:pt x="1231244" y="1223005"/>
                  </a:cubicBezTo>
                  <a:cubicBezTo>
                    <a:pt x="1231371" y="1222796"/>
                    <a:pt x="1231624" y="1222593"/>
                    <a:pt x="1231751" y="1222448"/>
                  </a:cubicBezTo>
                  <a:cubicBezTo>
                    <a:pt x="1232004" y="1222321"/>
                    <a:pt x="1232131" y="1222239"/>
                    <a:pt x="1232321" y="1222100"/>
                  </a:cubicBezTo>
                  <a:cubicBezTo>
                    <a:pt x="1232827" y="1221884"/>
                    <a:pt x="1233334" y="1221739"/>
                    <a:pt x="1233904" y="1221593"/>
                  </a:cubicBezTo>
                  <a:close/>
                  <a:moveTo>
                    <a:pt x="981683" y="25923"/>
                  </a:moveTo>
                  <a:cubicBezTo>
                    <a:pt x="985229" y="25923"/>
                    <a:pt x="988902" y="26093"/>
                    <a:pt x="992385" y="26385"/>
                  </a:cubicBezTo>
                  <a:cubicBezTo>
                    <a:pt x="999414" y="27290"/>
                    <a:pt x="1006190" y="28696"/>
                    <a:pt x="1012838" y="30900"/>
                  </a:cubicBezTo>
                  <a:cubicBezTo>
                    <a:pt x="1016322" y="32369"/>
                    <a:pt x="1019678" y="34129"/>
                    <a:pt x="1022844" y="36175"/>
                  </a:cubicBezTo>
                  <a:cubicBezTo>
                    <a:pt x="1024743" y="37790"/>
                    <a:pt x="1026517" y="39556"/>
                    <a:pt x="1028290" y="41317"/>
                  </a:cubicBezTo>
                  <a:cubicBezTo>
                    <a:pt x="1030253" y="43280"/>
                    <a:pt x="1032153" y="45401"/>
                    <a:pt x="1034052" y="47592"/>
                  </a:cubicBezTo>
                  <a:cubicBezTo>
                    <a:pt x="1035382" y="49422"/>
                    <a:pt x="1036775" y="51322"/>
                    <a:pt x="1037978" y="53304"/>
                  </a:cubicBezTo>
                  <a:cubicBezTo>
                    <a:pt x="1038865" y="54779"/>
                    <a:pt x="1039561" y="56267"/>
                    <a:pt x="1040322" y="57743"/>
                  </a:cubicBezTo>
                  <a:cubicBezTo>
                    <a:pt x="1041334" y="59567"/>
                    <a:pt x="1042221" y="61466"/>
                    <a:pt x="1043171" y="63296"/>
                  </a:cubicBezTo>
                  <a:cubicBezTo>
                    <a:pt x="1046907" y="72181"/>
                    <a:pt x="1050517" y="81135"/>
                    <a:pt x="1052416" y="90577"/>
                  </a:cubicBezTo>
                  <a:cubicBezTo>
                    <a:pt x="1053366" y="97909"/>
                    <a:pt x="1053366" y="105160"/>
                    <a:pt x="1052987" y="112557"/>
                  </a:cubicBezTo>
                  <a:cubicBezTo>
                    <a:pt x="1052733" y="115868"/>
                    <a:pt x="1052480" y="119104"/>
                    <a:pt x="1052226" y="122416"/>
                  </a:cubicBezTo>
                  <a:cubicBezTo>
                    <a:pt x="1052037" y="125874"/>
                    <a:pt x="1051720" y="129249"/>
                    <a:pt x="1051466" y="132706"/>
                  </a:cubicBezTo>
                  <a:cubicBezTo>
                    <a:pt x="1047857" y="135816"/>
                    <a:pt x="1044374" y="138906"/>
                    <a:pt x="1040955" y="142161"/>
                  </a:cubicBezTo>
                  <a:cubicBezTo>
                    <a:pt x="1034749" y="147910"/>
                    <a:pt x="1029429" y="154477"/>
                    <a:pt x="1024300" y="161190"/>
                  </a:cubicBezTo>
                  <a:cubicBezTo>
                    <a:pt x="1019234" y="167801"/>
                    <a:pt x="1014421" y="174842"/>
                    <a:pt x="1010179" y="182093"/>
                  </a:cubicBezTo>
                  <a:cubicBezTo>
                    <a:pt x="1008152" y="185696"/>
                    <a:pt x="1006443" y="189863"/>
                    <a:pt x="1005240" y="193802"/>
                  </a:cubicBezTo>
                  <a:cubicBezTo>
                    <a:pt x="1004733" y="195429"/>
                    <a:pt x="1004226" y="196968"/>
                    <a:pt x="1003910" y="198665"/>
                  </a:cubicBezTo>
                  <a:cubicBezTo>
                    <a:pt x="1003720" y="200077"/>
                    <a:pt x="1003467" y="201280"/>
                    <a:pt x="1003340" y="202686"/>
                  </a:cubicBezTo>
                  <a:cubicBezTo>
                    <a:pt x="1003087" y="204244"/>
                    <a:pt x="1002960" y="205770"/>
                    <a:pt x="1003087" y="207410"/>
                  </a:cubicBezTo>
                  <a:cubicBezTo>
                    <a:pt x="1003276" y="208962"/>
                    <a:pt x="1003593" y="210431"/>
                    <a:pt x="1004226" y="211925"/>
                  </a:cubicBezTo>
                  <a:cubicBezTo>
                    <a:pt x="1004986" y="214388"/>
                    <a:pt x="1006760" y="216009"/>
                    <a:pt x="1008406" y="217846"/>
                  </a:cubicBezTo>
                  <a:cubicBezTo>
                    <a:pt x="1010116" y="219524"/>
                    <a:pt x="1012712" y="220645"/>
                    <a:pt x="1014929" y="221284"/>
                  </a:cubicBezTo>
                  <a:cubicBezTo>
                    <a:pt x="1017272" y="222069"/>
                    <a:pt x="1019615" y="222488"/>
                    <a:pt x="1022021" y="222488"/>
                  </a:cubicBezTo>
                  <a:cubicBezTo>
                    <a:pt x="1023730" y="222488"/>
                    <a:pt x="1025440" y="222285"/>
                    <a:pt x="1027086" y="221848"/>
                  </a:cubicBezTo>
                  <a:cubicBezTo>
                    <a:pt x="1030696" y="220873"/>
                    <a:pt x="1033862" y="219232"/>
                    <a:pt x="1036775" y="216997"/>
                  </a:cubicBezTo>
                  <a:cubicBezTo>
                    <a:pt x="1039561" y="214806"/>
                    <a:pt x="1041778" y="212191"/>
                    <a:pt x="1044184" y="209645"/>
                  </a:cubicBezTo>
                  <a:cubicBezTo>
                    <a:pt x="1048110" y="205149"/>
                    <a:pt x="1051466" y="200223"/>
                    <a:pt x="1054632" y="195081"/>
                  </a:cubicBezTo>
                  <a:cubicBezTo>
                    <a:pt x="1056849" y="191477"/>
                    <a:pt x="1058939" y="187811"/>
                    <a:pt x="1060775" y="183936"/>
                  </a:cubicBezTo>
                  <a:cubicBezTo>
                    <a:pt x="1064258" y="176109"/>
                    <a:pt x="1066791" y="167946"/>
                    <a:pt x="1069387" y="159841"/>
                  </a:cubicBezTo>
                  <a:cubicBezTo>
                    <a:pt x="1071287" y="154002"/>
                    <a:pt x="1072554" y="148082"/>
                    <a:pt x="1073440" y="142091"/>
                  </a:cubicBezTo>
                  <a:cubicBezTo>
                    <a:pt x="1076606" y="139748"/>
                    <a:pt x="1079709" y="137437"/>
                    <a:pt x="1082875" y="135176"/>
                  </a:cubicBezTo>
                  <a:cubicBezTo>
                    <a:pt x="1089145" y="130743"/>
                    <a:pt x="1095350" y="125937"/>
                    <a:pt x="1101746" y="121650"/>
                  </a:cubicBezTo>
                  <a:cubicBezTo>
                    <a:pt x="1115234" y="112639"/>
                    <a:pt x="1129609" y="105097"/>
                    <a:pt x="1144173" y="97973"/>
                  </a:cubicBezTo>
                  <a:cubicBezTo>
                    <a:pt x="1153989" y="93661"/>
                    <a:pt x="1163804" y="89722"/>
                    <a:pt x="1173809" y="86118"/>
                  </a:cubicBezTo>
                  <a:cubicBezTo>
                    <a:pt x="1185968" y="81775"/>
                    <a:pt x="1198125" y="77811"/>
                    <a:pt x="1210917" y="75429"/>
                  </a:cubicBezTo>
                  <a:cubicBezTo>
                    <a:pt x="1217376" y="74442"/>
                    <a:pt x="1223899" y="73840"/>
                    <a:pt x="1230357" y="73840"/>
                  </a:cubicBezTo>
                  <a:cubicBezTo>
                    <a:pt x="1232764" y="73840"/>
                    <a:pt x="1235107" y="73916"/>
                    <a:pt x="1237513" y="74087"/>
                  </a:cubicBezTo>
                  <a:cubicBezTo>
                    <a:pt x="1244732" y="75138"/>
                    <a:pt x="1251635" y="76759"/>
                    <a:pt x="1258537" y="79159"/>
                  </a:cubicBezTo>
                  <a:cubicBezTo>
                    <a:pt x="1267339" y="82807"/>
                    <a:pt x="1275444" y="87322"/>
                    <a:pt x="1283297" y="92686"/>
                  </a:cubicBezTo>
                  <a:cubicBezTo>
                    <a:pt x="1286210" y="94864"/>
                    <a:pt x="1289059" y="97124"/>
                    <a:pt x="1291846" y="99467"/>
                  </a:cubicBezTo>
                  <a:cubicBezTo>
                    <a:pt x="1295835" y="102690"/>
                    <a:pt x="1299254" y="106427"/>
                    <a:pt x="1302611" y="110233"/>
                  </a:cubicBezTo>
                  <a:cubicBezTo>
                    <a:pt x="1308880" y="117984"/>
                    <a:pt x="1314516" y="126368"/>
                    <a:pt x="1318949" y="135233"/>
                  </a:cubicBezTo>
                  <a:cubicBezTo>
                    <a:pt x="1320975" y="139400"/>
                    <a:pt x="1323064" y="143566"/>
                    <a:pt x="1325091" y="147727"/>
                  </a:cubicBezTo>
                  <a:cubicBezTo>
                    <a:pt x="1327180" y="152432"/>
                    <a:pt x="1329207" y="157150"/>
                    <a:pt x="1330980" y="162019"/>
                  </a:cubicBezTo>
                  <a:cubicBezTo>
                    <a:pt x="1332753" y="166952"/>
                    <a:pt x="1333957" y="171967"/>
                    <a:pt x="1334969" y="177040"/>
                  </a:cubicBezTo>
                  <a:cubicBezTo>
                    <a:pt x="1335919" y="183170"/>
                    <a:pt x="1336363" y="189223"/>
                    <a:pt x="1336425" y="195429"/>
                  </a:cubicBezTo>
                  <a:cubicBezTo>
                    <a:pt x="1336616" y="201711"/>
                    <a:pt x="1336173" y="208049"/>
                    <a:pt x="1335666" y="214306"/>
                  </a:cubicBezTo>
                  <a:cubicBezTo>
                    <a:pt x="1335223" y="219106"/>
                    <a:pt x="1334780" y="223899"/>
                    <a:pt x="1334336" y="228763"/>
                  </a:cubicBezTo>
                  <a:cubicBezTo>
                    <a:pt x="1333893" y="233139"/>
                    <a:pt x="1333386" y="237483"/>
                    <a:pt x="1332943" y="241878"/>
                  </a:cubicBezTo>
                  <a:cubicBezTo>
                    <a:pt x="1331487" y="254966"/>
                    <a:pt x="1328130" y="267505"/>
                    <a:pt x="1323698" y="279828"/>
                  </a:cubicBezTo>
                  <a:cubicBezTo>
                    <a:pt x="1320342" y="287946"/>
                    <a:pt x="1316985" y="295982"/>
                    <a:pt x="1313439" y="303878"/>
                  </a:cubicBezTo>
                  <a:cubicBezTo>
                    <a:pt x="1309576" y="312244"/>
                    <a:pt x="1305523" y="320571"/>
                    <a:pt x="1301534" y="328879"/>
                  </a:cubicBezTo>
                  <a:cubicBezTo>
                    <a:pt x="1297988" y="336009"/>
                    <a:pt x="1293935" y="342842"/>
                    <a:pt x="1289692" y="349681"/>
                  </a:cubicBezTo>
                  <a:cubicBezTo>
                    <a:pt x="1288616" y="350111"/>
                    <a:pt x="1287476" y="350586"/>
                    <a:pt x="1286337" y="351023"/>
                  </a:cubicBezTo>
                  <a:cubicBezTo>
                    <a:pt x="1278610" y="354170"/>
                    <a:pt x="1270758" y="357628"/>
                    <a:pt x="1263477" y="361795"/>
                  </a:cubicBezTo>
                  <a:cubicBezTo>
                    <a:pt x="1256131" y="365961"/>
                    <a:pt x="1248912" y="370248"/>
                    <a:pt x="1242262" y="375466"/>
                  </a:cubicBezTo>
                  <a:cubicBezTo>
                    <a:pt x="1239983" y="377227"/>
                    <a:pt x="1237893" y="379126"/>
                    <a:pt x="1235993" y="381248"/>
                  </a:cubicBezTo>
                  <a:cubicBezTo>
                    <a:pt x="1235487" y="382008"/>
                    <a:pt x="1234790" y="382863"/>
                    <a:pt x="1234221" y="383648"/>
                  </a:cubicBezTo>
                  <a:cubicBezTo>
                    <a:pt x="1233144" y="385035"/>
                    <a:pt x="1232131" y="386523"/>
                    <a:pt x="1231244" y="388061"/>
                  </a:cubicBezTo>
                  <a:cubicBezTo>
                    <a:pt x="1230864" y="388783"/>
                    <a:pt x="1230611" y="389556"/>
                    <a:pt x="1230231" y="390278"/>
                  </a:cubicBezTo>
                  <a:cubicBezTo>
                    <a:pt x="1229597" y="391747"/>
                    <a:pt x="1228964" y="393305"/>
                    <a:pt x="1228458" y="394774"/>
                  </a:cubicBezTo>
                  <a:cubicBezTo>
                    <a:pt x="1227888" y="396743"/>
                    <a:pt x="1227381" y="398998"/>
                    <a:pt x="1227445" y="401049"/>
                  </a:cubicBezTo>
                  <a:cubicBezTo>
                    <a:pt x="1227508" y="405393"/>
                    <a:pt x="1228838" y="409358"/>
                    <a:pt x="1232131" y="412378"/>
                  </a:cubicBezTo>
                  <a:cubicBezTo>
                    <a:pt x="1233650" y="413784"/>
                    <a:pt x="1235677" y="414987"/>
                    <a:pt x="1237576" y="415905"/>
                  </a:cubicBezTo>
                  <a:cubicBezTo>
                    <a:pt x="1240236" y="417248"/>
                    <a:pt x="1243149" y="417805"/>
                    <a:pt x="1246126" y="418014"/>
                  </a:cubicBezTo>
                  <a:cubicBezTo>
                    <a:pt x="1246948" y="418115"/>
                    <a:pt x="1247645" y="418159"/>
                    <a:pt x="1248405" y="418159"/>
                  </a:cubicBezTo>
                  <a:cubicBezTo>
                    <a:pt x="1249481" y="418159"/>
                    <a:pt x="1250495" y="418058"/>
                    <a:pt x="1251635" y="417887"/>
                  </a:cubicBezTo>
                  <a:cubicBezTo>
                    <a:pt x="1254294" y="417533"/>
                    <a:pt x="1256384" y="416748"/>
                    <a:pt x="1258853" y="415690"/>
                  </a:cubicBezTo>
                  <a:cubicBezTo>
                    <a:pt x="1260880" y="414785"/>
                    <a:pt x="1262843" y="413784"/>
                    <a:pt x="1264743" y="412752"/>
                  </a:cubicBezTo>
                  <a:cubicBezTo>
                    <a:pt x="1269429" y="409997"/>
                    <a:pt x="1273608" y="406331"/>
                    <a:pt x="1277344" y="402373"/>
                  </a:cubicBezTo>
                  <a:cubicBezTo>
                    <a:pt x="1283170" y="396180"/>
                    <a:pt x="1288489" y="389632"/>
                    <a:pt x="1293682" y="382863"/>
                  </a:cubicBezTo>
                  <a:cubicBezTo>
                    <a:pt x="1296911" y="378696"/>
                    <a:pt x="1299951" y="374345"/>
                    <a:pt x="1302927" y="370033"/>
                  </a:cubicBezTo>
                  <a:cubicBezTo>
                    <a:pt x="1303054" y="369976"/>
                    <a:pt x="1303118" y="369976"/>
                    <a:pt x="1303180" y="369976"/>
                  </a:cubicBezTo>
                  <a:cubicBezTo>
                    <a:pt x="1305523" y="369273"/>
                    <a:pt x="1308120" y="368900"/>
                    <a:pt x="1310526" y="368482"/>
                  </a:cubicBezTo>
                  <a:cubicBezTo>
                    <a:pt x="1313059" y="367988"/>
                    <a:pt x="1315592" y="367576"/>
                    <a:pt x="1318125" y="367082"/>
                  </a:cubicBezTo>
                  <a:cubicBezTo>
                    <a:pt x="1321418" y="366601"/>
                    <a:pt x="1324774" y="366019"/>
                    <a:pt x="1328194" y="365525"/>
                  </a:cubicBezTo>
                  <a:cubicBezTo>
                    <a:pt x="1332056" y="364904"/>
                    <a:pt x="1336109" y="364612"/>
                    <a:pt x="1339972" y="364112"/>
                  </a:cubicBezTo>
                  <a:cubicBezTo>
                    <a:pt x="1343328" y="363758"/>
                    <a:pt x="1346747" y="363758"/>
                    <a:pt x="1350167" y="363701"/>
                  </a:cubicBezTo>
                  <a:cubicBezTo>
                    <a:pt x="1352257" y="363599"/>
                    <a:pt x="1354410" y="363511"/>
                    <a:pt x="1356500" y="363511"/>
                  </a:cubicBezTo>
                  <a:cubicBezTo>
                    <a:pt x="1357259" y="363511"/>
                    <a:pt x="1358019" y="363536"/>
                    <a:pt x="1358779" y="363555"/>
                  </a:cubicBezTo>
                  <a:cubicBezTo>
                    <a:pt x="1373217" y="363846"/>
                    <a:pt x="1387655" y="364486"/>
                    <a:pt x="1402030" y="365746"/>
                  </a:cubicBezTo>
                  <a:cubicBezTo>
                    <a:pt x="1417608" y="367507"/>
                    <a:pt x="1432679" y="371034"/>
                    <a:pt x="1447433" y="376378"/>
                  </a:cubicBezTo>
                  <a:cubicBezTo>
                    <a:pt x="1460921" y="381888"/>
                    <a:pt x="1473966" y="388847"/>
                    <a:pt x="1485935" y="397180"/>
                  </a:cubicBezTo>
                  <a:cubicBezTo>
                    <a:pt x="1488024" y="398725"/>
                    <a:pt x="1489861" y="400264"/>
                    <a:pt x="1491697" y="401961"/>
                  </a:cubicBezTo>
                  <a:cubicBezTo>
                    <a:pt x="1493850" y="404070"/>
                    <a:pt x="1495813" y="406394"/>
                    <a:pt x="1497902" y="408648"/>
                  </a:cubicBezTo>
                  <a:cubicBezTo>
                    <a:pt x="1502336" y="414221"/>
                    <a:pt x="1506135" y="420477"/>
                    <a:pt x="1509428" y="426835"/>
                  </a:cubicBezTo>
                  <a:cubicBezTo>
                    <a:pt x="1511644" y="432680"/>
                    <a:pt x="1513481" y="438601"/>
                    <a:pt x="1514874" y="444711"/>
                  </a:cubicBezTo>
                  <a:cubicBezTo>
                    <a:pt x="1515127" y="448030"/>
                    <a:pt x="1515317" y="451348"/>
                    <a:pt x="1515064" y="454736"/>
                  </a:cubicBezTo>
                  <a:cubicBezTo>
                    <a:pt x="1514493" y="459320"/>
                    <a:pt x="1513608" y="463899"/>
                    <a:pt x="1512848" y="468477"/>
                  </a:cubicBezTo>
                  <a:cubicBezTo>
                    <a:pt x="1512088" y="472720"/>
                    <a:pt x="1510948" y="476785"/>
                    <a:pt x="1509998" y="480946"/>
                  </a:cubicBezTo>
                  <a:cubicBezTo>
                    <a:pt x="1509618" y="482934"/>
                    <a:pt x="1508858" y="484758"/>
                    <a:pt x="1508288" y="486664"/>
                  </a:cubicBezTo>
                  <a:cubicBezTo>
                    <a:pt x="1507591" y="488982"/>
                    <a:pt x="1507022" y="491324"/>
                    <a:pt x="1506262" y="493560"/>
                  </a:cubicBezTo>
                  <a:cubicBezTo>
                    <a:pt x="1505248" y="497017"/>
                    <a:pt x="1503919" y="500336"/>
                    <a:pt x="1502715" y="503647"/>
                  </a:cubicBezTo>
                  <a:cubicBezTo>
                    <a:pt x="1500943" y="507643"/>
                    <a:pt x="1499423" y="511747"/>
                    <a:pt x="1497460" y="515616"/>
                  </a:cubicBezTo>
                  <a:cubicBezTo>
                    <a:pt x="1494990" y="520492"/>
                    <a:pt x="1492457" y="525216"/>
                    <a:pt x="1489734" y="529851"/>
                  </a:cubicBezTo>
                  <a:cubicBezTo>
                    <a:pt x="1484478" y="538742"/>
                    <a:pt x="1478843" y="547335"/>
                    <a:pt x="1473080" y="555909"/>
                  </a:cubicBezTo>
                  <a:cubicBezTo>
                    <a:pt x="1472636" y="556492"/>
                    <a:pt x="1472193" y="557049"/>
                    <a:pt x="1471749" y="557695"/>
                  </a:cubicBezTo>
                  <a:cubicBezTo>
                    <a:pt x="1468900" y="557758"/>
                    <a:pt x="1466178" y="557961"/>
                    <a:pt x="1463391" y="558106"/>
                  </a:cubicBezTo>
                  <a:cubicBezTo>
                    <a:pt x="1459465" y="558309"/>
                    <a:pt x="1455539" y="559018"/>
                    <a:pt x="1451549" y="559455"/>
                  </a:cubicBezTo>
                  <a:cubicBezTo>
                    <a:pt x="1446673" y="560076"/>
                    <a:pt x="1441734" y="561070"/>
                    <a:pt x="1436859" y="561912"/>
                  </a:cubicBezTo>
                  <a:cubicBezTo>
                    <a:pt x="1432869" y="562622"/>
                    <a:pt x="1428753" y="563331"/>
                    <a:pt x="1424573" y="564091"/>
                  </a:cubicBezTo>
                  <a:cubicBezTo>
                    <a:pt x="1420837" y="564876"/>
                    <a:pt x="1416784" y="565788"/>
                    <a:pt x="1412985" y="566991"/>
                  </a:cubicBezTo>
                  <a:cubicBezTo>
                    <a:pt x="1408489" y="568530"/>
                    <a:pt x="1403993" y="570075"/>
                    <a:pt x="1399687" y="572133"/>
                  </a:cubicBezTo>
                  <a:cubicBezTo>
                    <a:pt x="1395760" y="573950"/>
                    <a:pt x="1392024" y="575882"/>
                    <a:pt x="1388288" y="577990"/>
                  </a:cubicBezTo>
                  <a:cubicBezTo>
                    <a:pt x="1385439" y="579586"/>
                    <a:pt x="1382779" y="581290"/>
                    <a:pt x="1380119" y="583189"/>
                  </a:cubicBezTo>
                  <a:cubicBezTo>
                    <a:pt x="1377967" y="584892"/>
                    <a:pt x="1375750" y="586716"/>
                    <a:pt x="1373724" y="588622"/>
                  </a:cubicBezTo>
                  <a:cubicBezTo>
                    <a:pt x="1371888" y="590440"/>
                    <a:pt x="1370494" y="592783"/>
                    <a:pt x="1369291" y="594955"/>
                  </a:cubicBezTo>
                  <a:cubicBezTo>
                    <a:pt x="1368468" y="596715"/>
                    <a:pt x="1367835" y="598476"/>
                    <a:pt x="1367138" y="600242"/>
                  </a:cubicBezTo>
                  <a:cubicBezTo>
                    <a:pt x="1366442" y="601940"/>
                    <a:pt x="1365998" y="603700"/>
                    <a:pt x="1365745" y="605542"/>
                  </a:cubicBezTo>
                  <a:cubicBezTo>
                    <a:pt x="1364985" y="610615"/>
                    <a:pt x="1365681" y="615959"/>
                    <a:pt x="1367264" y="620829"/>
                  </a:cubicBezTo>
                  <a:cubicBezTo>
                    <a:pt x="1368785" y="625186"/>
                    <a:pt x="1371761" y="628282"/>
                    <a:pt x="1375560" y="630752"/>
                  </a:cubicBezTo>
                  <a:cubicBezTo>
                    <a:pt x="1379169" y="633222"/>
                    <a:pt x="1382969" y="634704"/>
                    <a:pt x="1387275" y="635976"/>
                  </a:cubicBezTo>
                  <a:cubicBezTo>
                    <a:pt x="1388162" y="636033"/>
                    <a:pt x="1389112" y="636122"/>
                    <a:pt x="1389998" y="636242"/>
                  </a:cubicBezTo>
                  <a:cubicBezTo>
                    <a:pt x="1390695" y="636343"/>
                    <a:pt x="1391581" y="636369"/>
                    <a:pt x="1392278" y="636369"/>
                  </a:cubicBezTo>
                  <a:cubicBezTo>
                    <a:pt x="1392911" y="636369"/>
                    <a:pt x="1393417" y="636369"/>
                    <a:pt x="1393924" y="636325"/>
                  </a:cubicBezTo>
                  <a:cubicBezTo>
                    <a:pt x="1396964" y="636242"/>
                    <a:pt x="1400193" y="635476"/>
                    <a:pt x="1403170" y="634830"/>
                  </a:cubicBezTo>
                  <a:cubicBezTo>
                    <a:pt x="1408363" y="633627"/>
                    <a:pt x="1413112" y="631246"/>
                    <a:pt x="1417798" y="629055"/>
                  </a:cubicBezTo>
                  <a:cubicBezTo>
                    <a:pt x="1422927" y="626667"/>
                    <a:pt x="1427739" y="623793"/>
                    <a:pt x="1432552" y="620892"/>
                  </a:cubicBezTo>
                  <a:cubicBezTo>
                    <a:pt x="1436478" y="618429"/>
                    <a:pt x="1440277" y="615675"/>
                    <a:pt x="1444140" y="613148"/>
                  </a:cubicBezTo>
                  <a:cubicBezTo>
                    <a:pt x="1447433" y="610969"/>
                    <a:pt x="1450473" y="608335"/>
                    <a:pt x="1453639" y="606017"/>
                  </a:cubicBezTo>
                  <a:cubicBezTo>
                    <a:pt x="1456616" y="603618"/>
                    <a:pt x="1459592" y="601236"/>
                    <a:pt x="1462631" y="598837"/>
                  </a:cubicBezTo>
                  <a:cubicBezTo>
                    <a:pt x="1465988" y="596076"/>
                    <a:pt x="1469470" y="593403"/>
                    <a:pt x="1472510" y="590256"/>
                  </a:cubicBezTo>
                  <a:cubicBezTo>
                    <a:pt x="1474916" y="587622"/>
                    <a:pt x="1477322" y="584950"/>
                    <a:pt x="1479728" y="582277"/>
                  </a:cubicBezTo>
                  <a:cubicBezTo>
                    <a:pt x="1481628" y="582277"/>
                    <a:pt x="1483528" y="582277"/>
                    <a:pt x="1485491" y="582347"/>
                  </a:cubicBezTo>
                  <a:cubicBezTo>
                    <a:pt x="1491444" y="582638"/>
                    <a:pt x="1497460" y="582987"/>
                    <a:pt x="1503349" y="583480"/>
                  </a:cubicBezTo>
                  <a:cubicBezTo>
                    <a:pt x="1506831" y="583898"/>
                    <a:pt x="1510188" y="584456"/>
                    <a:pt x="1513608" y="585184"/>
                  </a:cubicBezTo>
                  <a:cubicBezTo>
                    <a:pt x="1516774" y="585861"/>
                    <a:pt x="1519750" y="586856"/>
                    <a:pt x="1522789" y="587913"/>
                  </a:cubicBezTo>
                  <a:cubicBezTo>
                    <a:pt x="1525575" y="589059"/>
                    <a:pt x="1528235" y="590383"/>
                    <a:pt x="1530895" y="591852"/>
                  </a:cubicBezTo>
                  <a:cubicBezTo>
                    <a:pt x="1532225" y="592555"/>
                    <a:pt x="1533365" y="593403"/>
                    <a:pt x="1534631" y="594131"/>
                  </a:cubicBezTo>
                  <a:cubicBezTo>
                    <a:pt x="1536974" y="595512"/>
                    <a:pt x="1539063" y="597007"/>
                    <a:pt x="1541280" y="598476"/>
                  </a:cubicBezTo>
                  <a:cubicBezTo>
                    <a:pt x="1549322" y="604631"/>
                    <a:pt x="1556858" y="611799"/>
                    <a:pt x="1563570" y="619423"/>
                  </a:cubicBezTo>
                  <a:cubicBezTo>
                    <a:pt x="1567053" y="623919"/>
                    <a:pt x="1570219" y="628643"/>
                    <a:pt x="1572816" y="633716"/>
                  </a:cubicBezTo>
                  <a:cubicBezTo>
                    <a:pt x="1573702" y="636033"/>
                    <a:pt x="1574589" y="638357"/>
                    <a:pt x="1575285" y="640821"/>
                  </a:cubicBezTo>
                  <a:cubicBezTo>
                    <a:pt x="1575918" y="646190"/>
                    <a:pt x="1575349" y="651757"/>
                    <a:pt x="1575095" y="657126"/>
                  </a:cubicBezTo>
                  <a:cubicBezTo>
                    <a:pt x="1574778" y="662199"/>
                    <a:pt x="1574462" y="667252"/>
                    <a:pt x="1573892" y="672324"/>
                  </a:cubicBezTo>
                  <a:cubicBezTo>
                    <a:pt x="1573512" y="676846"/>
                    <a:pt x="1572816" y="681272"/>
                    <a:pt x="1571866" y="685794"/>
                  </a:cubicBezTo>
                  <a:cubicBezTo>
                    <a:pt x="1571106" y="689872"/>
                    <a:pt x="1569840" y="693836"/>
                    <a:pt x="1568446" y="697705"/>
                  </a:cubicBezTo>
                  <a:cubicBezTo>
                    <a:pt x="1566610" y="702074"/>
                    <a:pt x="1564710" y="706361"/>
                    <a:pt x="1562430" y="710465"/>
                  </a:cubicBezTo>
                  <a:cubicBezTo>
                    <a:pt x="1560847" y="713130"/>
                    <a:pt x="1559264" y="715803"/>
                    <a:pt x="1557808" y="718475"/>
                  </a:cubicBezTo>
                  <a:cubicBezTo>
                    <a:pt x="1555528" y="722351"/>
                    <a:pt x="1552995" y="726017"/>
                    <a:pt x="1550525" y="729690"/>
                  </a:cubicBezTo>
                  <a:cubicBezTo>
                    <a:pt x="1548246" y="732647"/>
                    <a:pt x="1546093" y="735529"/>
                    <a:pt x="1543813" y="738429"/>
                  </a:cubicBezTo>
                  <a:cubicBezTo>
                    <a:pt x="1543813" y="738429"/>
                    <a:pt x="1543813" y="738492"/>
                    <a:pt x="1543750" y="738492"/>
                  </a:cubicBezTo>
                  <a:cubicBezTo>
                    <a:pt x="1543496" y="738429"/>
                    <a:pt x="1543306" y="738429"/>
                    <a:pt x="1543053" y="738372"/>
                  </a:cubicBezTo>
                  <a:cubicBezTo>
                    <a:pt x="1535960" y="737168"/>
                    <a:pt x="1528741" y="735820"/>
                    <a:pt x="1521396" y="735256"/>
                  </a:cubicBezTo>
                  <a:cubicBezTo>
                    <a:pt x="1518483" y="734965"/>
                    <a:pt x="1515697" y="734908"/>
                    <a:pt x="1512721" y="734908"/>
                  </a:cubicBezTo>
                  <a:cubicBezTo>
                    <a:pt x="1509681" y="734965"/>
                    <a:pt x="1506452" y="735529"/>
                    <a:pt x="1503412" y="735965"/>
                  </a:cubicBezTo>
                  <a:cubicBezTo>
                    <a:pt x="1499360" y="736605"/>
                    <a:pt x="1495243" y="737289"/>
                    <a:pt x="1491190" y="738137"/>
                  </a:cubicBezTo>
                  <a:cubicBezTo>
                    <a:pt x="1481059" y="740335"/>
                    <a:pt x="1470800" y="742298"/>
                    <a:pt x="1460921" y="745185"/>
                  </a:cubicBezTo>
                  <a:cubicBezTo>
                    <a:pt x="1458135" y="745971"/>
                    <a:pt x="1455602" y="747376"/>
                    <a:pt x="1452942" y="748573"/>
                  </a:cubicBezTo>
                  <a:cubicBezTo>
                    <a:pt x="1450347" y="749776"/>
                    <a:pt x="1448066" y="751663"/>
                    <a:pt x="1445850" y="753443"/>
                  </a:cubicBezTo>
                  <a:cubicBezTo>
                    <a:pt x="1442747" y="755894"/>
                    <a:pt x="1439961" y="758521"/>
                    <a:pt x="1437301" y="761314"/>
                  </a:cubicBezTo>
                  <a:cubicBezTo>
                    <a:pt x="1434389" y="764278"/>
                    <a:pt x="1431982" y="767735"/>
                    <a:pt x="1429956" y="771345"/>
                  </a:cubicBezTo>
                  <a:cubicBezTo>
                    <a:pt x="1429639" y="772047"/>
                    <a:pt x="1429386" y="772668"/>
                    <a:pt x="1429132" y="773371"/>
                  </a:cubicBezTo>
                  <a:cubicBezTo>
                    <a:pt x="1428372" y="774923"/>
                    <a:pt x="1427866" y="776480"/>
                    <a:pt x="1427549" y="778158"/>
                  </a:cubicBezTo>
                  <a:cubicBezTo>
                    <a:pt x="1427296" y="779735"/>
                    <a:pt x="1427106" y="781413"/>
                    <a:pt x="1426980" y="783047"/>
                  </a:cubicBezTo>
                  <a:cubicBezTo>
                    <a:pt x="1426980" y="784579"/>
                    <a:pt x="1427106" y="786137"/>
                    <a:pt x="1427549" y="787689"/>
                  </a:cubicBezTo>
                  <a:cubicBezTo>
                    <a:pt x="1427866" y="789595"/>
                    <a:pt x="1428563" y="791501"/>
                    <a:pt x="1429576" y="793179"/>
                  </a:cubicBezTo>
                  <a:cubicBezTo>
                    <a:pt x="1430463" y="794591"/>
                    <a:pt x="1431729" y="796845"/>
                    <a:pt x="1433058" y="797757"/>
                  </a:cubicBezTo>
                  <a:cubicBezTo>
                    <a:pt x="1434958" y="799106"/>
                    <a:pt x="1436732" y="800448"/>
                    <a:pt x="1438821" y="801417"/>
                  </a:cubicBezTo>
                  <a:cubicBezTo>
                    <a:pt x="1441164" y="802481"/>
                    <a:pt x="1443570" y="803032"/>
                    <a:pt x="1446104" y="803596"/>
                  </a:cubicBezTo>
                  <a:cubicBezTo>
                    <a:pt x="1448764" y="804178"/>
                    <a:pt x="1451676" y="804235"/>
                    <a:pt x="1454399" y="804444"/>
                  </a:cubicBezTo>
                  <a:cubicBezTo>
                    <a:pt x="1455412" y="804527"/>
                    <a:pt x="1456362" y="804571"/>
                    <a:pt x="1457439" y="804571"/>
                  </a:cubicBezTo>
                  <a:cubicBezTo>
                    <a:pt x="1459022" y="804571"/>
                    <a:pt x="1460605" y="804488"/>
                    <a:pt x="1462125" y="804444"/>
                  </a:cubicBezTo>
                  <a:cubicBezTo>
                    <a:pt x="1468331" y="804178"/>
                    <a:pt x="1474536" y="802912"/>
                    <a:pt x="1480615" y="801417"/>
                  </a:cubicBezTo>
                  <a:cubicBezTo>
                    <a:pt x="1485618" y="800214"/>
                    <a:pt x="1490494" y="798517"/>
                    <a:pt x="1495370" y="796991"/>
                  </a:cubicBezTo>
                  <a:cubicBezTo>
                    <a:pt x="1500626" y="795205"/>
                    <a:pt x="1505692" y="792907"/>
                    <a:pt x="1510694" y="790424"/>
                  </a:cubicBezTo>
                  <a:cubicBezTo>
                    <a:pt x="1516393" y="787689"/>
                    <a:pt x="1521966" y="784434"/>
                    <a:pt x="1527158" y="780995"/>
                  </a:cubicBezTo>
                  <a:cubicBezTo>
                    <a:pt x="1533744" y="776683"/>
                    <a:pt x="1539887" y="771756"/>
                    <a:pt x="1545586" y="766393"/>
                  </a:cubicBezTo>
                  <a:cubicBezTo>
                    <a:pt x="1548625" y="767241"/>
                    <a:pt x="1551539" y="768153"/>
                    <a:pt x="1554515" y="769154"/>
                  </a:cubicBezTo>
                  <a:cubicBezTo>
                    <a:pt x="1561227" y="772047"/>
                    <a:pt x="1567497" y="775859"/>
                    <a:pt x="1573575" y="780007"/>
                  </a:cubicBezTo>
                  <a:cubicBezTo>
                    <a:pt x="1578641" y="783877"/>
                    <a:pt x="1583264" y="788125"/>
                    <a:pt x="1587507" y="792824"/>
                  </a:cubicBezTo>
                  <a:cubicBezTo>
                    <a:pt x="1588773" y="794376"/>
                    <a:pt x="1589913" y="795990"/>
                    <a:pt x="1591053" y="797611"/>
                  </a:cubicBezTo>
                  <a:cubicBezTo>
                    <a:pt x="1592889" y="800214"/>
                    <a:pt x="1594219" y="803032"/>
                    <a:pt x="1595549" y="805876"/>
                  </a:cubicBezTo>
                  <a:cubicBezTo>
                    <a:pt x="1595295" y="805356"/>
                    <a:pt x="1595043" y="804799"/>
                    <a:pt x="1594789" y="804235"/>
                  </a:cubicBezTo>
                  <a:lnTo>
                    <a:pt x="1594789" y="804235"/>
                  </a:lnTo>
                  <a:cubicBezTo>
                    <a:pt x="1597132" y="809308"/>
                    <a:pt x="1599538" y="814392"/>
                    <a:pt x="1601564" y="819610"/>
                  </a:cubicBezTo>
                  <a:cubicBezTo>
                    <a:pt x="1604921" y="828121"/>
                    <a:pt x="1607454" y="836923"/>
                    <a:pt x="1609164" y="845960"/>
                  </a:cubicBezTo>
                  <a:cubicBezTo>
                    <a:pt x="1610240" y="853641"/>
                    <a:pt x="1610683" y="861328"/>
                    <a:pt x="1610366" y="869079"/>
                  </a:cubicBezTo>
                  <a:cubicBezTo>
                    <a:pt x="1610177" y="874791"/>
                    <a:pt x="1609924" y="880408"/>
                    <a:pt x="1609417" y="886120"/>
                  </a:cubicBezTo>
                  <a:cubicBezTo>
                    <a:pt x="1608720" y="891901"/>
                    <a:pt x="1607771" y="897537"/>
                    <a:pt x="1606440" y="903173"/>
                  </a:cubicBezTo>
                  <a:cubicBezTo>
                    <a:pt x="1605174" y="908518"/>
                    <a:pt x="1603401" y="913818"/>
                    <a:pt x="1601502" y="919023"/>
                  </a:cubicBezTo>
                  <a:cubicBezTo>
                    <a:pt x="1597005" y="930162"/>
                    <a:pt x="1591623" y="940743"/>
                    <a:pt x="1584911" y="950609"/>
                  </a:cubicBezTo>
                  <a:cubicBezTo>
                    <a:pt x="1582567" y="953693"/>
                    <a:pt x="1580098" y="956657"/>
                    <a:pt x="1577438" y="959475"/>
                  </a:cubicBezTo>
                  <a:cubicBezTo>
                    <a:pt x="1574778" y="962375"/>
                    <a:pt x="1571866" y="964902"/>
                    <a:pt x="1568953" y="967454"/>
                  </a:cubicBezTo>
                  <a:cubicBezTo>
                    <a:pt x="1564456" y="970886"/>
                    <a:pt x="1559834" y="974052"/>
                    <a:pt x="1555021" y="976870"/>
                  </a:cubicBezTo>
                  <a:cubicBezTo>
                    <a:pt x="1549956" y="973147"/>
                    <a:pt x="1544510" y="969765"/>
                    <a:pt x="1538937" y="966726"/>
                  </a:cubicBezTo>
                  <a:cubicBezTo>
                    <a:pt x="1535581" y="964902"/>
                    <a:pt x="1532225" y="963489"/>
                    <a:pt x="1528615" y="962211"/>
                  </a:cubicBezTo>
                  <a:cubicBezTo>
                    <a:pt x="1523676" y="960526"/>
                    <a:pt x="1518230" y="960260"/>
                    <a:pt x="1513037" y="959829"/>
                  </a:cubicBezTo>
                  <a:cubicBezTo>
                    <a:pt x="1511644" y="959722"/>
                    <a:pt x="1510251" y="959684"/>
                    <a:pt x="1508795" y="959684"/>
                  </a:cubicBezTo>
                  <a:cubicBezTo>
                    <a:pt x="1504869" y="959684"/>
                    <a:pt x="1500943" y="960057"/>
                    <a:pt x="1497017" y="960450"/>
                  </a:cubicBezTo>
                  <a:cubicBezTo>
                    <a:pt x="1488151" y="961381"/>
                    <a:pt x="1479285" y="964053"/>
                    <a:pt x="1472193" y="969398"/>
                  </a:cubicBezTo>
                  <a:cubicBezTo>
                    <a:pt x="1467571" y="972944"/>
                    <a:pt x="1463708" y="976813"/>
                    <a:pt x="1460921" y="982094"/>
                  </a:cubicBezTo>
                  <a:cubicBezTo>
                    <a:pt x="1459845" y="984127"/>
                    <a:pt x="1459085" y="986609"/>
                    <a:pt x="1458452" y="988851"/>
                  </a:cubicBezTo>
                  <a:cubicBezTo>
                    <a:pt x="1457818" y="991130"/>
                    <a:pt x="1457945" y="993587"/>
                    <a:pt x="1457692" y="995911"/>
                  </a:cubicBezTo>
                  <a:cubicBezTo>
                    <a:pt x="1457692" y="996551"/>
                    <a:pt x="1457692" y="997178"/>
                    <a:pt x="1457755" y="997735"/>
                  </a:cubicBezTo>
                  <a:cubicBezTo>
                    <a:pt x="1458009" y="999350"/>
                    <a:pt x="1458262" y="1000984"/>
                    <a:pt x="1458515" y="1002605"/>
                  </a:cubicBezTo>
                  <a:cubicBezTo>
                    <a:pt x="1458895" y="1004156"/>
                    <a:pt x="1459465" y="1005569"/>
                    <a:pt x="1460352" y="1006968"/>
                  </a:cubicBezTo>
                  <a:cubicBezTo>
                    <a:pt x="1461175" y="1008380"/>
                    <a:pt x="1462314" y="1009786"/>
                    <a:pt x="1463454" y="1011059"/>
                  </a:cubicBezTo>
                  <a:cubicBezTo>
                    <a:pt x="1465354" y="1012401"/>
                    <a:pt x="1467190" y="1013788"/>
                    <a:pt x="1469281" y="1014807"/>
                  </a:cubicBezTo>
                  <a:cubicBezTo>
                    <a:pt x="1471623" y="1015903"/>
                    <a:pt x="1474283" y="1016625"/>
                    <a:pt x="1476816" y="1017189"/>
                  </a:cubicBezTo>
                  <a:cubicBezTo>
                    <a:pt x="1479349" y="1017828"/>
                    <a:pt x="1482262" y="1018037"/>
                    <a:pt x="1484985" y="1018240"/>
                  </a:cubicBezTo>
                  <a:cubicBezTo>
                    <a:pt x="1487518" y="1018385"/>
                    <a:pt x="1490050" y="1018455"/>
                    <a:pt x="1492710" y="1018455"/>
                  </a:cubicBezTo>
                  <a:cubicBezTo>
                    <a:pt x="1500183" y="1018455"/>
                    <a:pt x="1507718" y="1017106"/>
                    <a:pt x="1515064" y="1016004"/>
                  </a:cubicBezTo>
                  <a:cubicBezTo>
                    <a:pt x="1524689" y="1014573"/>
                    <a:pt x="1534061" y="1012604"/>
                    <a:pt x="1543179" y="1009729"/>
                  </a:cubicBezTo>
                  <a:cubicBezTo>
                    <a:pt x="1546916" y="1008532"/>
                    <a:pt x="1550779" y="1007114"/>
                    <a:pt x="1554451" y="1005499"/>
                  </a:cubicBezTo>
                  <a:cubicBezTo>
                    <a:pt x="1558314" y="1008735"/>
                    <a:pt x="1561987" y="1012192"/>
                    <a:pt x="1565343" y="1016004"/>
                  </a:cubicBezTo>
                  <a:cubicBezTo>
                    <a:pt x="1567370" y="1018588"/>
                    <a:pt x="1569206" y="1021261"/>
                    <a:pt x="1570979" y="1024104"/>
                  </a:cubicBezTo>
                  <a:cubicBezTo>
                    <a:pt x="1573068" y="1027422"/>
                    <a:pt x="1574715" y="1031006"/>
                    <a:pt x="1576488" y="1034521"/>
                  </a:cubicBezTo>
                  <a:cubicBezTo>
                    <a:pt x="1580858" y="1044177"/>
                    <a:pt x="1585290" y="1053828"/>
                    <a:pt x="1587823" y="1064099"/>
                  </a:cubicBezTo>
                  <a:cubicBezTo>
                    <a:pt x="1588520" y="1068975"/>
                    <a:pt x="1588773" y="1073845"/>
                    <a:pt x="1589026" y="1078771"/>
                  </a:cubicBezTo>
                  <a:cubicBezTo>
                    <a:pt x="1589407" y="1085895"/>
                    <a:pt x="1589216" y="1093001"/>
                    <a:pt x="1588583" y="1100048"/>
                  </a:cubicBezTo>
                  <a:cubicBezTo>
                    <a:pt x="1587633" y="1108230"/>
                    <a:pt x="1586304" y="1116323"/>
                    <a:pt x="1585164" y="1124422"/>
                  </a:cubicBezTo>
                  <a:cubicBezTo>
                    <a:pt x="1583011" y="1138746"/>
                    <a:pt x="1578958" y="1152766"/>
                    <a:pt x="1573892" y="1166292"/>
                  </a:cubicBezTo>
                  <a:cubicBezTo>
                    <a:pt x="1570663" y="1174613"/>
                    <a:pt x="1566799" y="1182573"/>
                    <a:pt x="1562557" y="1190387"/>
                  </a:cubicBezTo>
                  <a:cubicBezTo>
                    <a:pt x="1560151" y="1194750"/>
                    <a:pt x="1557871" y="1199208"/>
                    <a:pt x="1555211" y="1203432"/>
                  </a:cubicBezTo>
                  <a:cubicBezTo>
                    <a:pt x="1552488" y="1207598"/>
                    <a:pt x="1550019" y="1211943"/>
                    <a:pt x="1547106" y="1216046"/>
                  </a:cubicBezTo>
                  <a:cubicBezTo>
                    <a:pt x="1544510" y="1219694"/>
                    <a:pt x="1541850" y="1223297"/>
                    <a:pt x="1539190" y="1226963"/>
                  </a:cubicBezTo>
                  <a:cubicBezTo>
                    <a:pt x="1534377" y="1233213"/>
                    <a:pt x="1529439" y="1239140"/>
                    <a:pt x="1524055" y="1244922"/>
                  </a:cubicBezTo>
                  <a:cubicBezTo>
                    <a:pt x="1519180" y="1250064"/>
                    <a:pt x="1513860" y="1254781"/>
                    <a:pt x="1508351" y="1259360"/>
                  </a:cubicBezTo>
                  <a:cubicBezTo>
                    <a:pt x="1504172" y="1262760"/>
                    <a:pt x="1499866" y="1266072"/>
                    <a:pt x="1495496" y="1269384"/>
                  </a:cubicBezTo>
                  <a:cubicBezTo>
                    <a:pt x="1483908" y="1278458"/>
                    <a:pt x="1471243" y="1286437"/>
                    <a:pt x="1458009" y="1292839"/>
                  </a:cubicBezTo>
                  <a:cubicBezTo>
                    <a:pt x="1443001" y="1299463"/>
                    <a:pt x="1427296" y="1304124"/>
                    <a:pt x="1411275" y="1307087"/>
                  </a:cubicBezTo>
                  <a:cubicBezTo>
                    <a:pt x="1401333" y="1308474"/>
                    <a:pt x="1391328" y="1309114"/>
                    <a:pt x="1381323" y="1309114"/>
                  </a:cubicBezTo>
                  <a:cubicBezTo>
                    <a:pt x="1375750" y="1309114"/>
                    <a:pt x="1370114" y="1308911"/>
                    <a:pt x="1364669" y="1308702"/>
                  </a:cubicBezTo>
                  <a:cubicBezTo>
                    <a:pt x="1357829" y="1308411"/>
                    <a:pt x="1351054" y="1307790"/>
                    <a:pt x="1344278" y="1307151"/>
                  </a:cubicBezTo>
                  <a:cubicBezTo>
                    <a:pt x="1338642" y="1306296"/>
                    <a:pt x="1333133" y="1305390"/>
                    <a:pt x="1327497" y="1304478"/>
                  </a:cubicBezTo>
                  <a:cubicBezTo>
                    <a:pt x="1325154" y="1304041"/>
                    <a:pt x="1322875" y="1303402"/>
                    <a:pt x="1320532" y="1302838"/>
                  </a:cubicBezTo>
                  <a:cubicBezTo>
                    <a:pt x="1317366" y="1302135"/>
                    <a:pt x="1314136" y="1301451"/>
                    <a:pt x="1311033" y="1300666"/>
                  </a:cubicBezTo>
                  <a:cubicBezTo>
                    <a:pt x="1305777" y="1299463"/>
                    <a:pt x="1300584" y="1297848"/>
                    <a:pt x="1295328" y="1296443"/>
                  </a:cubicBezTo>
                  <a:cubicBezTo>
                    <a:pt x="1288489" y="1294536"/>
                    <a:pt x="1281714" y="1292504"/>
                    <a:pt x="1274938" y="1290097"/>
                  </a:cubicBezTo>
                  <a:cubicBezTo>
                    <a:pt x="1270125" y="1288109"/>
                    <a:pt x="1265376" y="1285937"/>
                    <a:pt x="1261007" y="1283119"/>
                  </a:cubicBezTo>
                  <a:cubicBezTo>
                    <a:pt x="1259930" y="1282062"/>
                    <a:pt x="1258727" y="1281004"/>
                    <a:pt x="1257650" y="1279890"/>
                  </a:cubicBezTo>
                  <a:cubicBezTo>
                    <a:pt x="1258093" y="1278978"/>
                    <a:pt x="1258537" y="1278129"/>
                    <a:pt x="1258853" y="1277281"/>
                  </a:cubicBezTo>
                  <a:cubicBezTo>
                    <a:pt x="1261134" y="1272538"/>
                    <a:pt x="1262906" y="1267130"/>
                    <a:pt x="1263983" y="1261975"/>
                  </a:cubicBezTo>
                  <a:cubicBezTo>
                    <a:pt x="1264996" y="1256979"/>
                    <a:pt x="1265945" y="1251906"/>
                    <a:pt x="1266262" y="1246853"/>
                  </a:cubicBezTo>
                  <a:cubicBezTo>
                    <a:pt x="1266453" y="1243162"/>
                    <a:pt x="1266389" y="1239659"/>
                    <a:pt x="1265883" y="1235974"/>
                  </a:cubicBezTo>
                  <a:cubicBezTo>
                    <a:pt x="1265312" y="1231744"/>
                    <a:pt x="1264426" y="1227590"/>
                    <a:pt x="1263223" y="1223436"/>
                  </a:cubicBezTo>
                  <a:cubicBezTo>
                    <a:pt x="1262590" y="1221536"/>
                    <a:pt x="1261893" y="1219630"/>
                    <a:pt x="1261070" y="1217724"/>
                  </a:cubicBezTo>
                  <a:cubicBezTo>
                    <a:pt x="1259613" y="1214140"/>
                    <a:pt x="1257841" y="1210910"/>
                    <a:pt x="1255307" y="1207947"/>
                  </a:cubicBezTo>
                  <a:cubicBezTo>
                    <a:pt x="1250052" y="1202039"/>
                    <a:pt x="1242389" y="1199018"/>
                    <a:pt x="1234664" y="1199018"/>
                  </a:cubicBezTo>
                  <a:cubicBezTo>
                    <a:pt x="1232700" y="1199018"/>
                    <a:pt x="1230674" y="1199221"/>
                    <a:pt x="1228712" y="1199613"/>
                  </a:cubicBezTo>
                  <a:cubicBezTo>
                    <a:pt x="1221618" y="1201095"/>
                    <a:pt x="1215033" y="1205319"/>
                    <a:pt x="1211360" y="1211657"/>
                  </a:cubicBezTo>
                  <a:cubicBezTo>
                    <a:pt x="1209397" y="1214969"/>
                    <a:pt x="1208194" y="1218718"/>
                    <a:pt x="1207245" y="1222448"/>
                  </a:cubicBezTo>
                  <a:cubicBezTo>
                    <a:pt x="1205851" y="1228229"/>
                    <a:pt x="1206485" y="1234150"/>
                    <a:pt x="1207497" y="1239925"/>
                  </a:cubicBezTo>
                  <a:cubicBezTo>
                    <a:pt x="1208384" y="1245067"/>
                    <a:pt x="1209080" y="1250437"/>
                    <a:pt x="1211044" y="1255301"/>
                  </a:cubicBezTo>
                  <a:cubicBezTo>
                    <a:pt x="1212437" y="1258885"/>
                    <a:pt x="1214273" y="1262260"/>
                    <a:pt x="1216173" y="1265578"/>
                  </a:cubicBezTo>
                  <a:cubicBezTo>
                    <a:pt x="1217313" y="1267478"/>
                    <a:pt x="1218326" y="1269454"/>
                    <a:pt x="1219592" y="1271353"/>
                  </a:cubicBezTo>
                  <a:cubicBezTo>
                    <a:pt x="1222062" y="1275090"/>
                    <a:pt x="1224532" y="1278813"/>
                    <a:pt x="1227065" y="1282473"/>
                  </a:cubicBezTo>
                  <a:cubicBezTo>
                    <a:pt x="1223519" y="1287001"/>
                    <a:pt x="1219846" y="1291421"/>
                    <a:pt x="1215476" y="1295239"/>
                  </a:cubicBezTo>
                  <a:cubicBezTo>
                    <a:pt x="1212500" y="1297785"/>
                    <a:pt x="1209524" y="1300311"/>
                    <a:pt x="1206548" y="1302781"/>
                  </a:cubicBezTo>
                  <a:cubicBezTo>
                    <a:pt x="1204142" y="1304605"/>
                    <a:pt x="1201735" y="1306587"/>
                    <a:pt x="1199139" y="1308284"/>
                  </a:cubicBezTo>
                  <a:cubicBezTo>
                    <a:pt x="1196352" y="1310260"/>
                    <a:pt x="1193503" y="1312077"/>
                    <a:pt x="1190400" y="1313901"/>
                  </a:cubicBezTo>
                  <a:cubicBezTo>
                    <a:pt x="1182864" y="1318498"/>
                    <a:pt x="1175075" y="1323013"/>
                    <a:pt x="1167096" y="1326889"/>
                  </a:cubicBezTo>
                  <a:cubicBezTo>
                    <a:pt x="1163360" y="1328504"/>
                    <a:pt x="1159561" y="1329916"/>
                    <a:pt x="1155698" y="1331176"/>
                  </a:cubicBezTo>
                  <a:cubicBezTo>
                    <a:pt x="1152405" y="1332151"/>
                    <a:pt x="1149176" y="1332879"/>
                    <a:pt x="1145819" y="1333519"/>
                  </a:cubicBezTo>
                  <a:cubicBezTo>
                    <a:pt x="1140627" y="1334266"/>
                    <a:pt x="1135371" y="1334849"/>
                    <a:pt x="1130179" y="1335115"/>
                  </a:cubicBezTo>
                  <a:cubicBezTo>
                    <a:pt x="1128215" y="1335241"/>
                    <a:pt x="1126316" y="1335286"/>
                    <a:pt x="1124416" y="1335286"/>
                  </a:cubicBezTo>
                  <a:cubicBezTo>
                    <a:pt x="1120490" y="1335286"/>
                    <a:pt x="1116564" y="1335070"/>
                    <a:pt x="1112638" y="1334779"/>
                  </a:cubicBezTo>
                  <a:cubicBezTo>
                    <a:pt x="1093007" y="1332499"/>
                    <a:pt x="1073630" y="1327661"/>
                    <a:pt x="1055013" y="1320822"/>
                  </a:cubicBezTo>
                  <a:cubicBezTo>
                    <a:pt x="1049060" y="1318498"/>
                    <a:pt x="1043425" y="1315832"/>
                    <a:pt x="1038105" y="1312368"/>
                  </a:cubicBezTo>
                  <a:cubicBezTo>
                    <a:pt x="1036142" y="1310811"/>
                    <a:pt x="1034305" y="1309202"/>
                    <a:pt x="1032596" y="1307442"/>
                  </a:cubicBezTo>
                  <a:cubicBezTo>
                    <a:pt x="1029810" y="1303693"/>
                    <a:pt x="1027277" y="1299818"/>
                    <a:pt x="1024870" y="1295879"/>
                  </a:cubicBezTo>
                  <a:cubicBezTo>
                    <a:pt x="1021831" y="1290870"/>
                    <a:pt x="1018918" y="1285880"/>
                    <a:pt x="1016322" y="1280738"/>
                  </a:cubicBezTo>
                  <a:cubicBezTo>
                    <a:pt x="1015562" y="1279041"/>
                    <a:pt x="1014929" y="1277426"/>
                    <a:pt x="1014421" y="1275659"/>
                  </a:cubicBezTo>
                  <a:cubicBezTo>
                    <a:pt x="1014042" y="1274583"/>
                    <a:pt x="1013788" y="1273551"/>
                    <a:pt x="1013535" y="1272474"/>
                  </a:cubicBezTo>
                  <a:cubicBezTo>
                    <a:pt x="1012522" y="1264723"/>
                    <a:pt x="1012965" y="1256688"/>
                    <a:pt x="1013598" y="1248860"/>
                  </a:cubicBezTo>
                  <a:cubicBezTo>
                    <a:pt x="1017524" y="1249646"/>
                    <a:pt x="1021324" y="1250222"/>
                    <a:pt x="1025187" y="1250558"/>
                  </a:cubicBezTo>
                  <a:cubicBezTo>
                    <a:pt x="1028353" y="1250906"/>
                    <a:pt x="1031329" y="1251140"/>
                    <a:pt x="1034305" y="1251140"/>
                  </a:cubicBezTo>
                  <a:cubicBezTo>
                    <a:pt x="1034622" y="1251140"/>
                    <a:pt x="1034749" y="1251140"/>
                    <a:pt x="1035065" y="1251140"/>
                  </a:cubicBezTo>
                  <a:cubicBezTo>
                    <a:pt x="1037408" y="1251140"/>
                    <a:pt x="1039815" y="1250830"/>
                    <a:pt x="1042221" y="1250494"/>
                  </a:cubicBezTo>
                  <a:cubicBezTo>
                    <a:pt x="1048870" y="1249646"/>
                    <a:pt x="1055456" y="1248113"/>
                    <a:pt x="1061851" y="1246125"/>
                  </a:cubicBezTo>
                  <a:cubicBezTo>
                    <a:pt x="1068437" y="1244219"/>
                    <a:pt x="1074516" y="1241490"/>
                    <a:pt x="1080785" y="1238817"/>
                  </a:cubicBezTo>
                  <a:cubicBezTo>
                    <a:pt x="1085409" y="1236696"/>
                    <a:pt x="1090031" y="1234296"/>
                    <a:pt x="1094464" y="1231687"/>
                  </a:cubicBezTo>
                  <a:cubicBezTo>
                    <a:pt x="1099340" y="1228926"/>
                    <a:pt x="1103962" y="1225849"/>
                    <a:pt x="1107825" y="1221593"/>
                  </a:cubicBezTo>
                  <a:cubicBezTo>
                    <a:pt x="1110801" y="1218281"/>
                    <a:pt x="1113207" y="1214210"/>
                    <a:pt x="1115234" y="1210271"/>
                  </a:cubicBezTo>
                  <a:cubicBezTo>
                    <a:pt x="1117640" y="1205901"/>
                    <a:pt x="1119160" y="1201032"/>
                    <a:pt x="1120300" y="1196245"/>
                  </a:cubicBezTo>
                  <a:cubicBezTo>
                    <a:pt x="1120870" y="1193629"/>
                    <a:pt x="1120933" y="1190811"/>
                    <a:pt x="1120997" y="1188139"/>
                  </a:cubicBezTo>
                  <a:cubicBezTo>
                    <a:pt x="1120933" y="1187423"/>
                    <a:pt x="1120933" y="1186714"/>
                    <a:pt x="1120870" y="1186030"/>
                  </a:cubicBezTo>
                  <a:cubicBezTo>
                    <a:pt x="1120617" y="1184333"/>
                    <a:pt x="1120363" y="1182630"/>
                    <a:pt x="1120110" y="1180958"/>
                  </a:cubicBezTo>
                  <a:cubicBezTo>
                    <a:pt x="1119477" y="1178754"/>
                    <a:pt x="1118464" y="1176791"/>
                    <a:pt x="1117450" y="1174740"/>
                  </a:cubicBezTo>
                  <a:cubicBezTo>
                    <a:pt x="1117007" y="1174182"/>
                    <a:pt x="1116564" y="1173599"/>
                    <a:pt x="1116121" y="1173061"/>
                  </a:cubicBezTo>
                  <a:cubicBezTo>
                    <a:pt x="1115171" y="1171782"/>
                    <a:pt x="1114094" y="1170579"/>
                    <a:pt x="1112891" y="1169458"/>
                  </a:cubicBezTo>
                  <a:cubicBezTo>
                    <a:pt x="1109788" y="1166292"/>
                    <a:pt x="1105672" y="1164943"/>
                    <a:pt x="1101619" y="1163474"/>
                  </a:cubicBezTo>
                  <a:cubicBezTo>
                    <a:pt x="1098136" y="1162271"/>
                    <a:pt x="1094400" y="1161625"/>
                    <a:pt x="1090854" y="1161359"/>
                  </a:cubicBezTo>
                  <a:cubicBezTo>
                    <a:pt x="1089461" y="1161232"/>
                    <a:pt x="1088131" y="1161175"/>
                    <a:pt x="1086865" y="1161175"/>
                  </a:cubicBezTo>
                  <a:cubicBezTo>
                    <a:pt x="1085725" y="1161175"/>
                    <a:pt x="1084649" y="1161232"/>
                    <a:pt x="1083445" y="1161359"/>
                  </a:cubicBezTo>
                  <a:cubicBezTo>
                    <a:pt x="1080912" y="1161714"/>
                    <a:pt x="1078506" y="1162188"/>
                    <a:pt x="1076099" y="1162771"/>
                  </a:cubicBezTo>
                  <a:cubicBezTo>
                    <a:pt x="1074010" y="1163329"/>
                    <a:pt x="1071920" y="1164025"/>
                    <a:pt x="1069894" y="1164734"/>
                  </a:cubicBezTo>
                  <a:cubicBezTo>
                    <a:pt x="1062548" y="1167426"/>
                    <a:pt x="1055519" y="1170807"/>
                    <a:pt x="1048744" y="1174740"/>
                  </a:cubicBezTo>
                  <a:cubicBezTo>
                    <a:pt x="1041334" y="1179191"/>
                    <a:pt x="1034179" y="1184187"/>
                    <a:pt x="1026960" y="1189051"/>
                  </a:cubicBezTo>
                  <a:cubicBezTo>
                    <a:pt x="1019804" y="1193844"/>
                    <a:pt x="1013155" y="1199391"/>
                    <a:pt x="1007076" y="1205395"/>
                  </a:cubicBezTo>
                  <a:cubicBezTo>
                    <a:pt x="1004036" y="1208283"/>
                    <a:pt x="1001440" y="1211468"/>
                    <a:pt x="999098" y="1214780"/>
                  </a:cubicBezTo>
                  <a:cubicBezTo>
                    <a:pt x="998147" y="1214342"/>
                    <a:pt x="997324" y="1213874"/>
                    <a:pt x="996501" y="1213355"/>
                  </a:cubicBezTo>
                  <a:cubicBezTo>
                    <a:pt x="995361" y="1212443"/>
                    <a:pt x="994412" y="1211537"/>
                    <a:pt x="993398" y="1210537"/>
                  </a:cubicBezTo>
                  <a:cubicBezTo>
                    <a:pt x="989725" y="1205540"/>
                    <a:pt x="986369" y="1200323"/>
                    <a:pt x="983519" y="1194750"/>
                  </a:cubicBezTo>
                  <a:cubicBezTo>
                    <a:pt x="983140" y="1193990"/>
                    <a:pt x="982886" y="1193217"/>
                    <a:pt x="982696" y="1192369"/>
                  </a:cubicBezTo>
                  <a:cubicBezTo>
                    <a:pt x="982126" y="1190735"/>
                    <a:pt x="981999" y="1188911"/>
                    <a:pt x="981683" y="1187233"/>
                  </a:cubicBezTo>
                  <a:lnTo>
                    <a:pt x="981683" y="1187233"/>
                  </a:lnTo>
                  <a:lnTo>
                    <a:pt x="982316" y="1191026"/>
                  </a:lnTo>
                  <a:cubicBezTo>
                    <a:pt x="981240" y="1183485"/>
                    <a:pt x="981873" y="1175879"/>
                    <a:pt x="982507" y="1168337"/>
                  </a:cubicBezTo>
                  <a:cubicBezTo>
                    <a:pt x="982696" y="1165880"/>
                    <a:pt x="983013" y="1163385"/>
                    <a:pt x="983203" y="1160859"/>
                  </a:cubicBezTo>
                  <a:cubicBezTo>
                    <a:pt x="983773" y="1155850"/>
                    <a:pt x="984976" y="1151005"/>
                    <a:pt x="986496" y="1146218"/>
                  </a:cubicBezTo>
                  <a:cubicBezTo>
                    <a:pt x="990232" y="1138037"/>
                    <a:pt x="994664" y="1130222"/>
                    <a:pt x="999034" y="1122307"/>
                  </a:cubicBezTo>
                  <a:cubicBezTo>
                    <a:pt x="1001060" y="1118729"/>
                    <a:pt x="1003213" y="1115056"/>
                    <a:pt x="1005367" y="1111542"/>
                  </a:cubicBezTo>
                  <a:cubicBezTo>
                    <a:pt x="1007836" y="1107749"/>
                    <a:pt x="1010305" y="1104000"/>
                    <a:pt x="1012902" y="1100270"/>
                  </a:cubicBezTo>
                  <a:cubicBezTo>
                    <a:pt x="1015625" y="1096667"/>
                    <a:pt x="1018411" y="1092943"/>
                    <a:pt x="1021641" y="1089689"/>
                  </a:cubicBezTo>
                  <a:cubicBezTo>
                    <a:pt x="1025124" y="1085959"/>
                    <a:pt x="1028860" y="1082438"/>
                    <a:pt x="1032722" y="1079063"/>
                  </a:cubicBezTo>
                  <a:cubicBezTo>
                    <a:pt x="1040955" y="1072781"/>
                    <a:pt x="1049313" y="1066943"/>
                    <a:pt x="1057989" y="1061224"/>
                  </a:cubicBezTo>
                  <a:cubicBezTo>
                    <a:pt x="1066537" y="1055588"/>
                    <a:pt x="1075339" y="1050307"/>
                    <a:pt x="1084522" y="1045792"/>
                  </a:cubicBezTo>
                  <a:cubicBezTo>
                    <a:pt x="1087371" y="1044589"/>
                    <a:pt x="1090221" y="1043386"/>
                    <a:pt x="1093071" y="1042208"/>
                  </a:cubicBezTo>
                  <a:cubicBezTo>
                    <a:pt x="1094337" y="1042892"/>
                    <a:pt x="1095604" y="1043531"/>
                    <a:pt x="1096870" y="1044241"/>
                  </a:cubicBezTo>
                  <a:cubicBezTo>
                    <a:pt x="1102759" y="1047350"/>
                    <a:pt x="1109028" y="1049250"/>
                    <a:pt x="1115614" y="1050244"/>
                  </a:cubicBezTo>
                  <a:cubicBezTo>
                    <a:pt x="1120237" y="1050909"/>
                    <a:pt x="1124860" y="1051200"/>
                    <a:pt x="1129609" y="1051200"/>
                  </a:cubicBezTo>
                  <a:cubicBezTo>
                    <a:pt x="1134295" y="1051200"/>
                    <a:pt x="1139044" y="1050909"/>
                    <a:pt x="1143667" y="1050371"/>
                  </a:cubicBezTo>
                  <a:cubicBezTo>
                    <a:pt x="1149429" y="1049661"/>
                    <a:pt x="1155128" y="1048819"/>
                    <a:pt x="1160764" y="1047489"/>
                  </a:cubicBezTo>
                  <a:cubicBezTo>
                    <a:pt x="1162854" y="1046932"/>
                    <a:pt x="1164880" y="1046020"/>
                    <a:pt x="1166844" y="1045026"/>
                  </a:cubicBezTo>
                  <a:cubicBezTo>
                    <a:pt x="1167603" y="1044652"/>
                    <a:pt x="1168300" y="1044241"/>
                    <a:pt x="1169123" y="1043823"/>
                  </a:cubicBezTo>
                  <a:cubicBezTo>
                    <a:pt x="1170453" y="1042772"/>
                    <a:pt x="1171846" y="1041625"/>
                    <a:pt x="1173239" y="1040511"/>
                  </a:cubicBezTo>
                  <a:cubicBezTo>
                    <a:pt x="1174506" y="1038833"/>
                    <a:pt x="1175835" y="1037193"/>
                    <a:pt x="1176785" y="1035230"/>
                  </a:cubicBezTo>
                  <a:cubicBezTo>
                    <a:pt x="1178178" y="1032678"/>
                    <a:pt x="1178432" y="1030499"/>
                    <a:pt x="1178685" y="1027751"/>
                  </a:cubicBezTo>
                  <a:cubicBezTo>
                    <a:pt x="1178875" y="1025864"/>
                    <a:pt x="1178749" y="1023933"/>
                    <a:pt x="1178178" y="1022058"/>
                  </a:cubicBezTo>
                  <a:cubicBezTo>
                    <a:pt x="1177672" y="1020500"/>
                    <a:pt x="1176849" y="1018119"/>
                    <a:pt x="1175962" y="1016916"/>
                  </a:cubicBezTo>
                  <a:cubicBezTo>
                    <a:pt x="1175708" y="1016479"/>
                    <a:pt x="1175329" y="1016061"/>
                    <a:pt x="1175012" y="1015713"/>
                  </a:cubicBezTo>
                  <a:cubicBezTo>
                    <a:pt x="1173936" y="1013953"/>
                    <a:pt x="1172416" y="1012604"/>
                    <a:pt x="1170579" y="1011616"/>
                  </a:cubicBezTo>
                  <a:cubicBezTo>
                    <a:pt x="1169503" y="1010698"/>
                    <a:pt x="1168237" y="1010001"/>
                    <a:pt x="1166844" y="1009564"/>
                  </a:cubicBezTo>
                  <a:cubicBezTo>
                    <a:pt x="1165387" y="1008944"/>
                    <a:pt x="1163930" y="1008443"/>
                    <a:pt x="1162347" y="1007969"/>
                  </a:cubicBezTo>
                  <a:cubicBezTo>
                    <a:pt x="1159498" y="1007114"/>
                    <a:pt x="1156522" y="1006829"/>
                    <a:pt x="1153545" y="1006474"/>
                  </a:cubicBezTo>
                  <a:cubicBezTo>
                    <a:pt x="1150886" y="1006063"/>
                    <a:pt x="1148289" y="1005917"/>
                    <a:pt x="1145567" y="1005689"/>
                  </a:cubicBezTo>
                  <a:cubicBezTo>
                    <a:pt x="1143984" y="1005499"/>
                    <a:pt x="1142400" y="1005423"/>
                    <a:pt x="1140691" y="1005334"/>
                  </a:cubicBezTo>
                  <a:cubicBezTo>
                    <a:pt x="1139804" y="1005277"/>
                    <a:pt x="1139044" y="1005252"/>
                    <a:pt x="1138157" y="1005252"/>
                  </a:cubicBezTo>
                  <a:cubicBezTo>
                    <a:pt x="1134991" y="1005252"/>
                    <a:pt x="1131888" y="1005600"/>
                    <a:pt x="1128722" y="1006063"/>
                  </a:cubicBezTo>
                  <a:cubicBezTo>
                    <a:pt x="1124163" y="1006702"/>
                    <a:pt x="1119603" y="1007532"/>
                    <a:pt x="1115171" y="1008652"/>
                  </a:cubicBezTo>
                  <a:cubicBezTo>
                    <a:pt x="1110675" y="1009786"/>
                    <a:pt x="1106432" y="1011553"/>
                    <a:pt x="1102126" y="1013168"/>
                  </a:cubicBezTo>
                  <a:cubicBezTo>
                    <a:pt x="1102000" y="1013231"/>
                    <a:pt x="1101809" y="1013231"/>
                    <a:pt x="1101683" y="1013313"/>
                  </a:cubicBezTo>
                  <a:cubicBezTo>
                    <a:pt x="1100416" y="1012604"/>
                    <a:pt x="1099276" y="1011844"/>
                    <a:pt x="1098136" y="1011059"/>
                  </a:cubicBezTo>
                  <a:cubicBezTo>
                    <a:pt x="1093387" y="1007114"/>
                    <a:pt x="1089081" y="1002662"/>
                    <a:pt x="1085092" y="998027"/>
                  </a:cubicBezTo>
                  <a:cubicBezTo>
                    <a:pt x="1083318" y="995829"/>
                    <a:pt x="1081862" y="993512"/>
                    <a:pt x="1080596" y="991130"/>
                  </a:cubicBezTo>
                  <a:cubicBezTo>
                    <a:pt x="1080089" y="989782"/>
                    <a:pt x="1079646" y="988433"/>
                    <a:pt x="1079329" y="987021"/>
                  </a:cubicBezTo>
                  <a:cubicBezTo>
                    <a:pt x="1078569" y="980746"/>
                    <a:pt x="1078696" y="974470"/>
                    <a:pt x="1079076" y="968138"/>
                  </a:cubicBezTo>
                  <a:cubicBezTo>
                    <a:pt x="1080279" y="961381"/>
                    <a:pt x="1081925" y="954688"/>
                    <a:pt x="1084205" y="948121"/>
                  </a:cubicBezTo>
                  <a:cubicBezTo>
                    <a:pt x="1086865" y="942073"/>
                    <a:pt x="1090221" y="936355"/>
                    <a:pt x="1093894" y="930865"/>
                  </a:cubicBezTo>
                  <a:cubicBezTo>
                    <a:pt x="1098707" y="924444"/>
                    <a:pt x="1103899" y="918339"/>
                    <a:pt x="1109725" y="912678"/>
                  </a:cubicBezTo>
                  <a:cubicBezTo>
                    <a:pt x="1115740" y="906694"/>
                    <a:pt x="1122453" y="901140"/>
                    <a:pt x="1128976" y="895568"/>
                  </a:cubicBezTo>
                  <a:cubicBezTo>
                    <a:pt x="1132902" y="892611"/>
                    <a:pt x="1136954" y="889710"/>
                    <a:pt x="1141260" y="887184"/>
                  </a:cubicBezTo>
                  <a:cubicBezTo>
                    <a:pt x="1145060" y="885005"/>
                    <a:pt x="1148986" y="883017"/>
                    <a:pt x="1152912" y="881136"/>
                  </a:cubicBezTo>
                  <a:cubicBezTo>
                    <a:pt x="1154052" y="881402"/>
                    <a:pt x="1155065" y="881605"/>
                    <a:pt x="1156141" y="881820"/>
                  </a:cubicBezTo>
                  <a:cubicBezTo>
                    <a:pt x="1162221" y="882897"/>
                    <a:pt x="1168616" y="883365"/>
                    <a:pt x="1174886" y="883657"/>
                  </a:cubicBezTo>
                  <a:cubicBezTo>
                    <a:pt x="1177229" y="883739"/>
                    <a:pt x="1179572" y="883802"/>
                    <a:pt x="1181915" y="883802"/>
                  </a:cubicBezTo>
                  <a:cubicBezTo>
                    <a:pt x="1183244" y="883802"/>
                    <a:pt x="1184701" y="883783"/>
                    <a:pt x="1186094" y="883720"/>
                  </a:cubicBezTo>
                  <a:cubicBezTo>
                    <a:pt x="1189260" y="883574"/>
                    <a:pt x="1192616" y="883245"/>
                    <a:pt x="1195656" y="882536"/>
                  </a:cubicBezTo>
                  <a:cubicBezTo>
                    <a:pt x="1198125" y="881877"/>
                    <a:pt x="1200089" y="881136"/>
                    <a:pt x="1202432" y="879990"/>
                  </a:cubicBezTo>
                  <a:cubicBezTo>
                    <a:pt x="1204838" y="878857"/>
                    <a:pt x="1206674" y="877381"/>
                    <a:pt x="1208637" y="875621"/>
                  </a:cubicBezTo>
                  <a:cubicBezTo>
                    <a:pt x="1210094" y="874209"/>
                    <a:pt x="1211677" y="871106"/>
                    <a:pt x="1212247" y="869136"/>
                  </a:cubicBezTo>
                  <a:cubicBezTo>
                    <a:pt x="1213070" y="865679"/>
                    <a:pt x="1212627" y="861803"/>
                    <a:pt x="1210790" y="858783"/>
                  </a:cubicBezTo>
                  <a:cubicBezTo>
                    <a:pt x="1207434" y="853559"/>
                    <a:pt x="1201355" y="851386"/>
                    <a:pt x="1195529" y="850677"/>
                  </a:cubicBezTo>
                  <a:cubicBezTo>
                    <a:pt x="1190463" y="849993"/>
                    <a:pt x="1185397" y="849329"/>
                    <a:pt x="1180205" y="849329"/>
                  </a:cubicBezTo>
                  <a:cubicBezTo>
                    <a:pt x="1180015" y="849329"/>
                    <a:pt x="1179761" y="849329"/>
                    <a:pt x="1179508" y="849329"/>
                  </a:cubicBezTo>
                  <a:cubicBezTo>
                    <a:pt x="1172036" y="849563"/>
                    <a:pt x="1164374" y="851032"/>
                    <a:pt x="1157345" y="853293"/>
                  </a:cubicBezTo>
                  <a:cubicBezTo>
                    <a:pt x="1156901" y="853229"/>
                    <a:pt x="1156458" y="853065"/>
                    <a:pt x="1156078" y="852938"/>
                  </a:cubicBezTo>
                  <a:cubicBezTo>
                    <a:pt x="1151899" y="851032"/>
                    <a:pt x="1147973" y="848632"/>
                    <a:pt x="1144363" y="846042"/>
                  </a:cubicBezTo>
                  <a:cubicBezTo>
                    <a:pt x="1140691" y="843344"/>
                    <a:pt x="1137271" y="840615"/>
                    <a:pt x="1134105" y="837487"/>
                  </a:cubicBezTo>
                  <a:cubicBezTo>
                    <a:pt x="1133472" y="836575"/>
                    <a:pt x="1132902" y="835663"/>
                    <a:pt x="1132395" y="834751"/>
                  </a:cubicBezTo>
                  <a:cubicBezTo>
                    <a:pt x="1131952" y="833491"/>
                    <a:pt x="1131571" y="832288"/>
                    <a:pt x="1131319" y="831021"/>
                  </a:cubicBezTo>
                  <a:cubicBezTo>
                    <a:pt x="1131002" y="827912"/>
                    <a:pt x="1131002" y="824809"/>
                    <a:pt x="1131192" y="821726"/>
                  </a:cubicBezTo>
                  <a:cubicBezTo>
                    <a:pt x="1131825" y="816356"/>
                    <a:pt x="1132648" y="811138"/>
                    <a:pt x="1134295" y="806084"/>
                  </a:cubicBezTo>
                  <a:cubicBezTo>
                    <a:pt x="1136257" y="801651"/>
                    <a:pt x="1138791" y="797320"/>
                    <a:pt x="1141577" y="793324"/>
                  </a:cubicBezTo>
                  <a:cubicBezTo>
                    <a:pt x="1142653" y="792052"/>
                    <a:pt x="1143730" y="790855"/>
                    <a:pt x="1144996" y="789721"/>
                  </a:cubicBezTo>
                  <a:cubicBezTo>
                    <a:pt x="1147593" y="787897"/>
                    <a:pt x="1150505" y="786340"/>
                    <a:pt x="1153545" y="784934"/>
                  </a:cubicBezTo>
                  <a:cubicBezTo>
                    <a:pt x="1153862" y="784788"/>
                    <a:pt x="1154242" y="784643"/>
                    <a:pt x="1154622" y="784523"/>
                  </a:cubicBezTo>
                  <a:cubicBezTo>
                    <a:pt x="1156965" y="784668"/>
                    <a:pt x="1159308" y="784788"/>
                    <a:pt x="1161587" y="784788"/>
                  </a:cubicBezTo>
                  <a:cubicBezTo>
                    <a:pt x="1162474" y="784788"/>
                    <a:pt x="1163360" y="784769"/>
                    <a:pt x="1164310" y="784725"/>
                  </a:cubicBezTo>
                  <a:cubicBezTo>
                    <a:pt x="1167287" y="784643"/>
                    <a:pt x="1170579" y="784085"/>
                    <a:pt x="1173492" y="783376"/>
                  </a:cubicBezTo>
                  <a:cubicBezTo>
                    <a:pt x="1179318" y="782027"/>
                    <a:pt x="1185587" y="778449"/>
                    <a:pt x="1186601" y="772047"/>
                  </a:cubicBezTo>
                  <a:cubicBezTo>
                    <a:pt x="1187107" y="769793"/>
                    <a:pt x="1187044" y="767659"/>
                    <a:pt x="1186411" y="765481"/>
                  </a:cubicBezTo>
                  <a:cubicBezTo>
                    <a:pt x="1186030" y="764506"/>
                    <a:pt x="1185524" y="763594"/>
                    <a:pt x="1185081" y="762606"/>
                  </a:cubicBezTo>
                  <a:cubicBezTo>
                    <a:pt x="1183941" y="760757"/>
                    <a:pt x="1182421" y="759370"/>
                    <a:pt x="1180521" y="758351"/>
                  </a:cubicBezTo>
                  <a:cubicBezTo>
                    <a:pt x="1177608" y="756330"/>
                    <a:pt x="1173872" y="756121"/>
                    <a:pt x="1170453" y="756058"/>
                  </a:cubicBezTo>
                  <a:cubicBezTo>
                    <a:pt x="1170263" y="756039"/>
                    <a:pt x="1170199" y="756039"/>
                    <a:pt x="1170073" y="756039"/>
                  </a:cubicBezTo>
                  <a:cubicBezTo>
                    <a:pt x="1167603" y="756039"/>
                    <a:pt x="1164880" y="756698"/>
                    <a:pt x="1162410" y="757097"/>
                  </a:cubicBezTo>
                  <a:cubicBezTo>
                    <a:pt x="1161904" y="757154"/>
                    <a:pt x="1161460" y="757261"/>
                    <a:pt x="1160954" y="757318"/>
                  </a:cubicBezTo>
                  <a:cubicBezTo>
                    <a:pt x="1158358" y="756970"/>
                    <a:pt x="1155762" y="756470"/>
                    <a:pt x="1153229" y="755969"/>
                  </a:cubicBezTo>
                  <a:cubicBezTo>
                    <a:pt x="1149049" y="755039"/>
                    <a:pt x="1144996" y="754133"/>
                    <a:pt x="1140943" y="752860"/>
                  </a:cubicBezTo>
                  <a:cubicBezTo>
                    <a:pt x="1140374" y="752657"/>
                    <a:pt x="1139994" y="752366"/>
                    <a:pt x="1139614" y="752176"/>
                  </a:cubicBezTo>
                  <a:cubicBezTo>
                    <a:pt x="1137841" y="750752"/>
                    <a:pt x="1136321" y="749346"/>
                    <a:pt x="1134801" y="747788"/>
                  </a:cubicBezTo>
                  <a:cubicBezTo>
                    <a:pt x="1132648" y="744824"/>
                    <a:pt x="1130875" y="741684"/>
                    <a:pt x="1129229" y="738492"/>
                  </a:cubicBezTo>
                  <a:cubicBezTo>
                    <a:pt x="1128912" y="737726"/>
                    <a:pt x="1128659" y="736953"/>
                    <a:pt x="1128342" y="736168"/>
                  </a:cubicBezTo>
                  <a:cubicBezTo>
                    <a:pt x="1129229" y="735465"/>
                    <a:pt x="1130052" y="734762"/>
                    <a:pt x="1130875" y="734059"/>
                  </a:cubicBezTo>
                  <a:cubicBezTo>
                    <a:pt x="1136954" y="728917"/>
                    <a:pt x="1142210" y="722908"/>
                    <a:pt x="1147276" y="716721"/>
                  </a:cubicBezTo>
                  <a:cubicBezTo>
                    <a:pt x="1148226" y="715600"/>
                    <a:pt x="1149176" y="714397"/>
                    <a:pt x="1149999" y="713130"/>
                  </a:cubicBezTo>
                  <a:cubicBezTo>
                    <a:pt x="1151772" y="710819"/>
                    <a:pt x="1153608" y="708476"/>
                    <a:pt x="1155191" y="706095"/>
                  </a:cubicBezTo>
                  <a:cubicBezTo>
                    <a:pt x="1157472" y="702492"/>
                    <a:pt x="1159751" y="698965"/>
                    <a:pt x="1161587" y="695172"/>
                  </a:cubicBezTo>
                  <a:cubicBezTo>
                    <a:pt x="1164374" y="689726"/>
                    <a:pt x="1166844" y="683945"/>
                    <a:pt x="1167540" y="677903"/>
                  </a:cubicBezTo>
                  <a:cubicBezTo>
                    <a:pt x="1167856" y="674876"/>
                    <a:pt x="1168046" y="672179"/>
                    <a:pt x="1167287" y="669215"/>
                  </a:cubicBezTo>
                  <a:cubicBezTo>
                    <a:pt x="1166653" y="667049"/>
                    <a:pt x="1165703" y="665074"/>
                    <a:pt x="1164564" y="663111"/>
                  </a:cubicBezTo>
                  <a:cubicBezTo>
                    <a:pt x="1163297" y="660920"/>
                    <a:pt x="1161017" y="659153"/>
                    <a:pt x="1158991" y="657741"/>
                  </a:cubicBezTo>
                  <a:cubicBezTo>
                    <a:pt x="1156774" y="656272"/>
                    <a:pt x="1154368" y="655360"/>
                    <a:pt x="1151772" y="654632"/>
                  </a:cubicBezTo>
                  <a:cubicBezTo>
                    <a:pt x="1150316" y="654207"/>
                    <a:pt x="1148796" y="654036"/>
                    <a:pt x="1147276" y="654036"/>
                  </a:cubicBezTo>
                  <a:cubicBezTo>
                    <a:pt x="1144617" y="654036"/>
                    <a:pt x="1142020" y="654530"/>
                    <a:pt x="1139424" y="655069"/>
                  </a:cubicBezTo>
                  <a:cubicBezTo>
                    <a:pt x="1136701" y="655632"/>
                    <a:pt x="1133978" y="657126"/>
                    <a:pt x="1131508" y="658450"/>
                  </a:cubicBezTo>
                  <a:cubicBezTo>
                    <a:pt x="1130052" y="659299"/>
                    <a:pt x="1128595" y="660268"/>
                    <a:pt x="1127266" y="661268"/>
                  </a:cubicBezTo>
                  <a:cubicBezTo>
                    <a:pt x="1124606" y="663402"/>
                    <a:pt x="1121883" y="665637"/>
                    <a:pt x="1119603" y="668246"/>
                  </a:cubicBezTo>
                  <a:cubicBezTo>
                    <a:pt x="1114221" y="674648"/>
                    <a:pt x="1109662" y="681418"/>
                    <a:pt x="1106115" y="688960"/>
                  </a:cubicBezTo>
                  <a:cubicBezTo>
                    <a:pt x="1104089" y="693126"/>
                    <a:pt x="1102442" y="697559"/>
                    <a:pt x="1101176" y="701992"/>
                  </a:cubicBezTo>
                  <a:cubicBezTo>
                    <a:pt x="1100226" y="705804"/>
                    <a:pt x="1099593" y="709819"/>
                    <a:pt x="1098959" y="713840"/>
                  </a:cubicBezTo>
                  <a:cubicBezTo>
                    <a:pt x="1098643" y="716658"/>
                    <a:pt x="1098263" y="719533"/>
                    <a:pt x="1098010" y="722439"/>
                  </a:cubicBezTo>
                  <a:cubicBezTo>
                    <a:pt x="1096997" y="722997"/>
                    <a:pt x="1095920" y="723554"/>
                    <a:pt x="1094907" y="724111"/>
                  </a:cubicBezTo>
                  <a:cubicBezTo>
                    <a:pt x="1090095" y="726099"/>
                    <a:pt x="1085282" y="727714"/>
                    <a:pt x="1080279" y="728835"/>
                  </a:cubicBezTo>
                  <a:cubicBezTo>
                    <a:pt x="1078253" y="729063"/>
                    <a:pt x="1076290" y="729164"/>
                    <a:pt x="1074327" y="729164"/>
                  </a:cubicBezTo>
                  <a:cubicBezTo>
                    <a:pt x="1073187" y="729164"/>
                    <a:pt x="1071984" y="729126"/>
                    <a:pt x="1070907" y="729063"/>
                  </a:cubicBezTo>
                  <a:cubicBezTo>
                    <a:pt x="1061218" y="727784"/>
                    <a:pt x="1051593" y="725548"/>
                    <a:pt x="1042411" y="722294"/>
                  </a:cubicBezTo>
                  <a:cubicBezTo>
                    <a:pt x="1036648" y="719824"/>
                    <a:pt x="1031139" y="717095"/>
                    <a:pt x="1025884" y="713694"/>
                  </a:cubicBezTo>
                  <a:cubicBezTo>
                    <a:pt x="1022084" y="710585"/>
                    <a:pt x="1018665" y="706944"/>
                    <a:pt x="1015435" y="703195"/>
                  </a:cubicBezTo>
                  <a:cubicBezTo>
                    <a:pt x="1013852" y="701074"/>
                    <a:pt x="1012269" y="698965"/>
                    <a:pt x="1010939" y="696711"/>
                  </a:cubicBezTo>
                  <a:cubicBezTo>
                    <a:pt x="1009799" y="694798"/>
                    <a:pt x="1008786" y="692835"/>
                    <a:pt x="1007773" y="690872"/>
                  </a:cubicBezTo>
                  <a:cubicBezTo>
                    <a:pt x="1006190" y="686971"/>
                    <a:pt x="1004986" y="683102"/>
                    <a:pt x="1004036" y="679037"/>
                  </a:cubicBezTo>
                  <a:cubicBezTo>
                    <a:pt x="1003910" y="677757"/>
                    <a:pt x="1003783" y="676491"/>
                    <a:pt x="1003593" y="675142"/>
                  </a:cubicBezTo>
                  <a:cubicBezTo>
                    <a:pt x="1007266" y="673179"/>
                    <a:pt x="1010686" y="671001"/>
                    <a:pt x="1014042" y="668601"/>
                  </a:cubicBezTo>
                  <a:cubicBezTo>
                    <a:pt x="1018158" y="665637"/>
                    <a:pt x="1021641" y="661907"/>
                    <a:pt x="1024743" y="657956"/>
                  </a:cubicBezTo>
                  <a:cubicBezTo>
                    <a:pt x="1028479" y="653251"/>
                    <a:pt x="1031709" y="648090"/>
                    <a:pt x="1034749" y="642866"/>
                  </a:cubicBezTo>
                  <a:cubicBezTo>
                    <a:pt x="1036585" y="639554"/>
                    <a:pt x="1038168" y="636122"/>
                    <a:pt x="1039688" y="632721"/>
                  </a:cubicBezTo>
                  <a:cubicBezTo>
                    <a:pt x="1041651" y="628371"/>
                    <a:pt x="1043551" y="623856"/>
                    <a:pt x="1044944" y="619278"/>
                  </a:cubicBezTo>
                  <a:cubicBezTo>
                    <a:pt x="1046337" y="615029"/>
                    <a:pt x="1047224" y="610805"/>
                    <a:pt x="1047603" y="606372"/>
                  </a:cubicBezTo>
                  <a:cubicBezTo>
                    <a:pt x="1048047" y="601585"/>
                    <a:pt x="1047730" y="596930"/>
                    <a:pt x="1046274" y="592371"/>
                  </a:cubicBezTo>
                  <a:cubicBezTo>
                    <a:pt x="1044754" y="587767"/>
                    <a:pt x="1041461" y="583132"/>
                    <a:pt x="1037029" y="580789"/>
                  </a:cubicBezTo>
                  <a:cubicBezTo>
                    <a:pt x="1035319" y="579820"/>
                    <a:pt x="1033546" y="579168"/>
                    <a:pt x="1031520" y="578554"/>
                  </a:cubicBezTo>
                  <a:cubicBezTo>
                    <a:pt x="1029746" y="577826"/>
                    <a:pt x="1027530" y="577990"/>
                    <a:pt x="1025567" y="577826"/>
                  </a:cubicBezTo>
                  <a:cubicBezTo>
                    <a:pt x="1025376" y="577826"/>
                    <a:pt x="1025187" y="577806"/>
                    <a:pt x="1024997" y="577806"/>
                  </a:cubicBezTo>
                  <a:cubicBezTo>
                    <a:pt x="1023160" y="577806"/>
                    <a:pt x="1021261" y="578364"/>
                    <a:pt x="1019488" y="578674"/>
                  </a:cubicBezTo>
                  <a:cubicBezTo>
                    <a:pt x="1017524" y="579111"/>
                    <a:pt x="1015625" y="580099"/>
                    <a:pt x="1013852" y="580852"/>
                  </a:cubicBezTo>
                  <a:cubicBezTo>
                    <a:pt x="1009736" y="582841"/>
                    <a:pt x="1006379" y="586007"/>
                    <a:pt x="1003087" y="589116"/>
                  </a:cubicBezTo>
                  <a:cubicBezTo>
                    <a:pt x="1000617" y="591516"/>
                    <a:pt x="998590" y="594258"/>
                    <a:pt x="996564" y="597007"/>
                  </a:cubicBezTo>
                  <a:cubicBezTo>
                    <a:pt x="993462" y="600945"/>
                    <a:pt x="990802" y="605112"/>
                    <a:pt x="988395" y="609481"/>
                  </a:cubicBezTo>
                  <a:cubicBezTo>
                    <a:pt x="987319" y="611444"/>
                    <a:pt x="986496" y="613933"/>
                    <a:pt x="985673" y="616048"/>
                  </a:cubicBezTo>
                  <a:cubicBezTo>
                    <a:pt x="985292" y="616954"/>
                    <a:pt x="985039" y="617935"/>
                    <a:pt x="984659" y="618841"/>
                  </a:cubicBezTo>
                  <a:cubicBezTo>
                    <a:pt x="983836" y="620892"/>
                    <a:pt x="983076" y="622938"/>
                    <a:pt x="982380" y="624970"/>
                  </a:cubicBezTo>
                  <a:cubicBezTo>
                    <a:pt x="981176" y="628574"/>
                    <a:pt x="979973" y="632247"/>
                    <a:pt x="978960" y="635907"/>
                  </a:cubicBezTo>
                  <a:cubicBezTo>
                    <a:pt x="977694" y="640631"/>
                    <a:pt x="977060" y="645538"/>
                    <a:pt x="976554" y="650490"/>
                  </a:cubicBezTo>
                  <a:cubicBezTo>
                    <a:pt x="976427" y="652251"/>
                    <a:pt x="976237" y="653992"/>
                    <a:pt x="976047" y="655778"/>
                  </a:cubicBezTo>
                  <a:cubicBezTo>
                    <a:pt x="974591" y="656113"/>
                    <a:pt x="973008" y="656481"/>
                    <a:pt x="971551" y="656753"/>
                  </a:cubicBezTo>
                  <a:cubicBezTo>
                    <a:pt x="967752" y="657266"/>
                    <a:pt x="963952" y="657519"/>
                    <a:pt x="960090" y="657519"/>
                  </a:cubicBezTo>
                  <a:cubicBezTo>
                    <a:pt x="958506" y="657519"/>
                    <a:pt x="956987" y="657475"/>
                    <a:pt x="955340" y="657393"/>
                  </a:cubicBezTo>
                  <a:cubicBezTo>
                    <a:pt x="948944" y="656481"/>
                    <a:pt x="942802" y="654847"/>
                    <a:pt x="936722" y="652732"/>
                  </a:cubicBezTo>
                  <a:cubicBezTo>
                    <a:pt x="932733" y="650971"/>
                    <a:pt x="929060" y="648920"/>
                    <a:pt x="925325" y="646621"/>
                  </a:cubicBezTo>
                  <a:cubicBezTo>
                    <a:pt x="924311" y="645899"/>
                    <a:pt x="923298" y="645215"/>
                    <a:pt x="922285" y="644506"/>
                  </a:cubicBezTo>
                  <a:lnTo>
                    <a:pt x="922285" y="644506"/>
                  </a:lnTo>
                  <a:cubicBezTo>
                    <a:pt x="922791" y="644861"/>
                    <a:pt x="923172" y="645133"/>
                    <a:pt x="923741" y="645481"/>
                  </a:cubicBezTo>
                  <a:cubicBezTo>
                    <a:pt x="917536" y="640554"/>
                    <a:pt x="911583" y="635393"/>
                    <a:pt x="906391" y="629574"/>
                  </a:cubicBezTo>
                  <a:cubicBezTo>
                    <a:pt x="902907" y="625186"/>
                    <a:pt x="899805" y="620538"/>
                    <a:pt x="897145" y="615611"/>
                  </a:cubicBezTo>
                  <a:cubicBezTo>
                    <a:pt x="896575" y="613996"/>
                    <a:pt x="896005" y="612299"/>
                    <a:pt x="895562" y="610533"/>
                  </a:cubicBezTo>
                  <a:cubicBezTo>
                    <a:pt x="895498" y="610121"/>
                    <a:pt x="895436" y="609601"/>
                    <a:pt x="895436" y="609133"/>
                  </a:cubicBezTo>
                  <a:cubicBezTo>
                    <a:pt x="896512" y="608069"/>
                    <a:pt x="897588" y="607075"/>
                    <a:pt x="898728" y="606017"/>
                  </a:cubicBezTo>
                  <a:cubicBezTo>
                    <a:pt x="901768" y="603136"/>
                    <a:pt x="904364" y="599825"/>
                    <a:pt x="907150" y="596595"/>
                  </a:cubicBezTo>
                  <a:cubicBezTo>
                    <a:pt x="913229" y="589464"/>
                    <a:pt x="918548" y="581783"/>
                    <a:pt x="922474" y="573330"/>
                  </a:cubicBezTo>
                  <a:cubicBezTo>
                    <a:pt x="926275" y="565503"/>
                    <a:pt x="928554" y="557049"/>
                    <a:pt x="930137" y="548658"/>
                  </a:cubicBezTo>
                  <a:cubicBezTo>
                    <a:pt x="931087" y="543814"/>
                    <a:pt x="931340" y="538799"/>
                    <a:pt x="930707" y="533935"/>
                  </a:cubicBezTo>
                  <a:cubicBezTo>
                    <a:pt x="930201" y="530288"/>
                    <a:pt x="929314" y="527742"/>
                    <a:pt x="927731" y="524431"/>
                  </a:cubicBezTo>
                  <a:cubicBezTo>
                    <a:pt x="926654" y="522081"/>
                    <a:pt x="925198" y="519219"/>
                    <a:pt x="923108" y="517591"/>
                  </a:cubicBezTo>
                  <a:cubicBezTo>
                    <a:pt x="922411" y="517028"/>
                    <a:pt x="921589" y="516471"/>
                    <a:pt x="920955" y="515907"/>
                  </a:cubicBezTo>
                  <a:cubicBezTo>
                    <a:pt x="919308" y="514362"/>
                    <a:pt x="917472" y="513304"/>
                    <a:pt x="915319" y="512659"/>
                  </a:cubicBezTo>
                  <a:cubicBezTo>
                    <a:pt x="912723" y="511519"/>
                    <a:pt x="910380" y="510835"/>
                    <a:pt x="907593" y="510486"/>
                  </a:cubicBezTo>
                  <a:cubicBezTo>
                    <a:pt x="906010" y="510271"/>
                    <a:pt x="904681" y="510151"/>
                    <a:pt x="903351" y="510151"/>
                  </a:cubicBezTo>
                  <a:cubicBezTo>
                    <a:pt x="901831" y="510151"/>
                    <a:pt x="900374" y="510316"/>
                    <a:pt x="898602" y="510670"/>
                  </a:cubicBezTo>
                  <a:cubicBezTo>
                    <a:pt x="895498" y="511392"/>
                    <a:pt x="892649" y="512722"/>
                    <a:pt x="890052" y="514564"/>
                  </a:cubicBezTo>
                  <a:cubicBezTo>
                    <a:pt x="885114" y="518022"/>
                    <a:pt x="881440" y="523101"/>
                    <a:pt x="878274" y="528179"/>
                  </a:cubicBezTo>
                  <a:cubicBezTo>
                    <a:pt x="876691" y="530908"/>
                    <a:pt x="875425" y="533872"/>
                    <a:pt x="874285" y="536893"/>
                  </a:cubicBezTo>
                  <a:cubicBezTo>
                    <a:pt x="872702" y="541123"/>
                    <a:pt x="871119" y="545492"/>
                    <a:pt x="870169" y="549855"/>
                  </a:cubicBezTo>
                  <a:cubicBezTo>
                    <a:pt x="869156" y="554091"/>
                    <a:pt x="868649" y="558309"/>
                    <a:pt x="868079" y="562539"/>
                  </a:cubicBezTo>
                  <a:cubicBezTo>
                    <a:pt x="867066" y="571367"/>
                    <a:pt x="866813" y="580314"/>
                    <a:pt x="866623" y="589116"/>
                  </a:cubicBezTo>
                  <a:cubicBezTo>
                    <a:pt x="866559" y="590440"/>
                    <a:pt x="866496" y="591788"/>
                    <a:pt x="866496" y="593112"/>
                  </a:cubicBezTo>
                  <a:cubicBezTo>
                    <a:pt x="861367" y="597007"/>
                    <a:pt x="855921" y="600242"/>
                    <a:pt x="850222" y="603060"/>
                  </a:cubicBezTo>
                  <a:cubicBezTo>
                    <a:pt x="844523" y="605460"/>
                    <a:pt x="838760" y="607303"/>
                    <a:pt x="832808" y="608570"/>
                  </a:cubicBezTo>
                  <a:cubicBezTo>
                    <a:pt x="829705" y="608899"/>
                    <a:pt x="826665" y="609045"/>
                    <a:pt x="823562" y="609045"/>
                  </a:cubicBezTo>
                  <a:cubicBezTo>
                    <a:pt x="818939" y="609045"/>
                    <a:pt x="814253" y="608734"/>
                    <a:pt x="809631" y="608335"/>
                  </a:cubicBezTo>
                  <a:cubicBezTo>
                    <a:pt x="804501" y="607569"/>
                    <a:pt x="799563" y="606372"/>
                    <a:pt x="794623" y="604821"/>
                  </a:cubicBezTo>
                  <a:cubicBezTo>
                    <a:pt x="792534" y="604194"/>
                    <a:pt x="790443" y="603497"/>
                    <a:pt x="788417" y="602706"/>
                  </a:cubicBezTo>
                  <a:cubicBezTo>
                    <a:pt x="784111" y="600825"/>
                    <a:pt x="780058" y="598545"/>
                    <a:pt x="776132" y="595949"/>
                  </a:cubicBezTo>
                  <a:cubicBezTo>
                    <a:pt x="773093" y="593695"/>
                    <a:pt x="770180" y="591294"/>
                    <a:pt x="767330" y="588768"/>
                  </a:cubicBezTo>
                  <a:cubicBezTo>
                    <a:pt x="764861" y="586564"/>
                    <a:pt x="762581" y="584107"/>
                    <a:pt x="760364" y="581581"/>
                  </a:cubicBezTo>
                  <a:cubicBezTo>
                    <a:pt x="758845" y="579529"/>
                    <a:pt x="757325" y="577414"/>
                    <a:pt x="755932" y="575235"/>
                  </a:cubicBezTo>
                  <a:cubicBezTo>
                    <a:pt x="760048" y="569606"/>
                    <a:pt x="763911" y="563825"/>
                    <a:pt x="767774" y="558030"/>
                  </a:cubicBezTo>
                  <a:cubicBezTo>
                    <a:pt x="772650" y="550919"/>
                    <a:pt x="775943" y="543168"/>
                    <a:pt x="778096" y="534923"/>
                  </a:cubicBezTo>
                  <a:cubicBezTo>
                    <a:pt x="779298" y="530472"/>
                    <a:pt x="780312" y="525975"/>
                    <a:pt x="781072" y="521467"/>
                  </a:cubicBezTo>
                  <a:cubicBezTo>
                    <a:pt x="781768" y="517857"/>
                    <a:pt x="782022" y="514147"/>
                    <a:pt x="781768" y="510544"/>
                  </a:cubicBezTo>
                  <a:cubicBezTo>
                    <a:pt x="781515" y="507440"/>
                    <a:pt x="780755" y="504623"/>
                    <a:pt x="779425" y="501887"/>
                  </a:cubicBezTo>
                  <a:cubicBezTo>
                    <a:pt x="778286" y="499069"/>
                    <a:pt x="776892" y="496232"/>
                    <a:pt x="774486" y="494187"/>
                  </a:cubicBezTo>
                  <a:cubicBezTo>
                    <a:pt x="770940" y="491096"/>
                    <a:pt x="767204" y="488842"/>
                    <a:pt x="762455" y="488013"/>
                  </a:cubicBezTo>
                  <a:cubicBezTo>
                    <a:pt x="761124" y="487722"/>
                    <a:pt x="759731" y="487595"/>
                    <a:pt x="758338" y="487595"/>
                  </a:cubicBezTo>
                  <a:cubicBezTo>
                    <a:pt x="757642" y="487595"/>
                    <a:pt x="756819" y="487639"/>
                    <a:pt x="756122" y="487722"/>
                  </a:cubicBezTo>
                  <a:cubicBezTo>
                    <a:pt x="752512" y="488070"/>
                    <a:pt x="749979" y="489045"/>
                    <a:pt x="746813" y="490539"/>
                  </a:cubicBezTo>
                  <a:cubicBezTo>
                    <a:pt x="743837" y="491939"/>
                    <a:pt x="741304" y="494263"/>
                    <a:pt x="738897" y="496523"/>
                  </a:cubicBezTo>
                  <a:cubicBezTo>
                    <a:pt x="736745" y="498404"/>
                    <a:pt x="734971" y="500810"/>
                    <a:pt x="733388" y="503153"/>
                  </a:cubicBezTo>
                  <a:cubicBezTo>
                    <a:pt x="728892" y="510050"/>
                    <a:pt x="726296" y="518212"/>
                    <a:pt x="724966" y="526248"/>
                  </a:cubicBezTo>
                  <a:cubicBezTo>
                    <a:pt x="724080" y="531390"/>
                    <a:pt x="723700" y="536690"/>
                    <a:pt x="723193" y="541826"/>
                  </a:cubicBezTo>
                  <a:cubicBezTo>
                    <a:pt x="722940" y="545638"/>
                    <a:pt x="722940" y="549577"/>
                    <a:pt x="723130" y="553325"/>
                  </a:cubicBezTo>
                  <a:cubicBezTo>
                    <a:pt x="723256" y="555225"/>
                    <a:pt x="723510" y="557112"/>
                    <a:pt x="723700" y="559018"/>
                  </a:cubicBezTo>
                  <a:cubicBezTo>
                    <a:pt x="723826" y="559949"/>
                    <a:pt x="724016" y="560861"/>
                    <a:pt x="724080" y="561773"/>
                  </a:cubicBezTo>
                  <a:cubicBezTo>
                    <a:pt x="724397" y="563622"/>
                    <a:pt x="724586" y="565560"/>
                    <a:pt x="724966" y="567402"/>
                  </a:cubicBezTo>
                  <a:cubicBezTo>
                    <a:pt x="722117" y="571075"/>
                    <a:pt x="719077" y="574507"/>
                    <a:pt x="715911" y="577990"/>
                  </a:cubicBezTo>
                  <a:cubicBezTo>
                    <a:pt x="711161" y="583062"/>
                    <a:pt x="706096" y="587767"/>
                    <a:pt x="700839" y="592200"/>
                  </a:cubicBezTo>
                  <a:cubicBezTo>
                    <a:pt x="692544" y="598976"/>
                    <a:pt x="683869" y="605378"/>
                    <a:pt x="674307" y="610330"/>
                  </a:cubicBezTo>
                  <a:cubicBezTo>
                    <a:pt x="669811" y="612648"/>
                    <a:pt x="665378" y="614972"/>
                    <a:pt x="660946" y="617226"/>
                  </a:cubicBezTo>
                  <a:cubicBezTo>
                    <a:pt x="655056" y="619841"/>
                    <a:pt x="649231" y="622444"/>
                    <a:pt x="643088" y="624622"/>
                  </a:cubicBezTo>
                  <a:cubicBezTo>
                    <a:pt x="639162" y="626028"/>
                    <a:pt x="635236" y="627377"/>
                    <a:pt x="631246" y="628789"/>
                  </a:cubicBezTo>
                  <a:cubicBezTo>
                    <a:pt x="626117" y="630606"/>
                    <a:pt x="620798" y="631955"/>
                    <a:pt x="615478" y="633279"/>
                  </a:cubicBezTo>
                  <a:cubicBezTo>
                    <a:pt x="610792" y="634482"/>
                    <a:pt x="606043" y="635476"/>
                    <a:pt x="601294" y="636325"/>
                  </a:cubicBezTo>
                  <a:cubicBezTo>
                    <a:pt x="592365" y="637648"/>
                    <a:pt x="583247" y="638275"/>
                    <a:pt x="574191" y="638275"/>
                  </a:cubicBezTo>
                  <a:cubicBezTo>
                    <a:pt x="568745" y="638275"/>
                    <a:pt x="563236" y="638041"/>
                    <a:pt x="557727" y="637610"/>
                  </a:cubicBezTo>
                  <a:cubicBezTo>
                    <a:pt x="550761" y="636825"/>
                    <a:pt x="543922" y="635831"/>
                    <a:pt x="537083" y="634482"/>
                  </a:cubicBezTo>
                  <a:cubicBezTo>
                    <a:pt x="529927" y="633089"/>
                    <a:pt x="523025" y="630834"/>
                    <a:pt x="516250" y="628371"/>
                  </a:cubicBezTo>
                  <a:cubicBezTo>
                    <a:pt x="509410" y="625680"/>
                    <a:pt x="502951" y="622716"/>
                    <a:pt x="496492" y="619335"/>
                  </a:cubicBezTo>
                  <a:cubicBezTo>
                    <a:pt x="491046" y="616517"/>
                    <a:pt x="485917" y="613148"/>
                    <a:pt x="480851" y="609684"/>
                  </a:cubicBezTo>
                  <a:cubicBezTo>
                    <a:pt x="472746" y="603554"/>
                    <a:pt x="465337" y="596658"/>
                    <a:pt x="458687" y="589059"/>
                  </a:cubicBezTo>
                  <a:cubicBezTo>
                    <a:pt x="454001" y="583335"/>
                    <a:pt x="450075" y="577351"/>
                    <a:pt x="446719" y="570803"/>
                  </a:cubicBezTo>
                  <a:cubicBezTo>
                    <a:pt x="444503" y="565560"/>
                    <a:pt x="442856" y="560221"/>
                    <a:pt x="441336" y="554649"/>
                  </a:cubicBezTo>
                  <a:cubicBezTo>
                    <a:pt x="439880" y="549159"/>
                    <a:pt x="434434" y="545714"/>
                    <a:pt x="428925" y="545714"/>
                  </a:cubicBezTo>
                  <a:cubicBezTo>
                    <a:pt x="427659" y="545714"/>
                    <a:pt x="426392" y="545885"/>
                    <a:pt x="425189" y="546277"/>
                  </a:cubicBezTo>
                  <a:cubicBezTo>
                    <a:pt x="418223" y="548386"/>
                    <a:pt x="414867" y="555580"/>
                    <a:pt x="416640" y="562330"/>
                  </a:cubicBezTo>
                  <a:cubicBezTo>
                    <a:pt x="417843" y="566763"/>
                    <a:pt x="419110" y="571221"/>
                    <a:pt x="420756" y="575590"/>
                  </a:cubicBezTo>
                  <a:cubicBezTo>
                    <a:pt x="422593" y="580517"/>
                    <a:pt x="425062" y="585310"/>
                    <a:pt x="427659" y="589965"/>
                  </a:cubicBezTo>
                  <a:cubicBezTo>
                    <a:pt x="430508" y="595100"/>
                    <a:pt x="434054" y="599888"/>
                    <a:pt x="437727" y="604466"/>
                  </a:cubicBezTo>
                  <a:cubicBezTo>
                    <a:pt x="438551" y="605663"/>
                    <a:pt x="439563" y="606866"/>
                    <a:pt x="440640" y="608069"/>
                  </a:cubicBezTo>
                  <a:cubicBezTo>
                    <a:pt x="440260" y="608861"/>
                    <a:pt x="440007" y="609601"/>
                    <a:pt x="439817" y="610456"/>
                  </a:cubicBezTo>
                  <a:cubicBezTo>
                    <a:pt x="438930" y="613996"/>
                    <a:pt x="439563" y="617790"/>
                    <a:pt x="441463" y="620892"/>
                  </a:cubicBezTo>
                  <a:cubicBezTo>
                    <a:pt x="442287" y="621741"/>
                    <a:pt x="443046" y="622646"/>
                    <a:pt x="443743" y="623565"/>
                  </a:cubicBezTo>
                  <a:cubicBezTo>
                    <a:pt x="443996" y="623793"/>
                    <a:pt x="444187" y="623919"/>
                    <a:pt x="444376" y="624141"/>
                  </a:cubicBezTo>
                  <a:cubicBezTo>
                    <a:pt x="445643" y="625756"/>
                    <a:pt x="446719" y="627459"/>
                    <a:pt x="447669" y="629137"/>
                  </a:cubicBezTo>
                  <a:cubicBezTo>
                    <a:pt x="451975" y="638997"/>
                    <a:pt x="455394" y="649154"/>
                    <a:pt x="457548" y="659716"/>
                  </a:cubicBezTo>
                  <a:cubicBezTo>
                    <a:pt x="459004" y="670013"/>
                    <a:pt x="459447" y="680360"/>
                    <a:pt x="459954" y="690726"/>
                  </a:cubicBezTo>
                  <a:cubicBezTo>
                    <a:pt x="460461" y="701074"/>
                    <a:pt x="460587" y="711503"/>
                    <a:pt x="459891" y="721876"/>
                  </a:cubicBezTo>
                  <a:cubicBezTo>
                    <a:pt x="459574" y="723636"/>
                    <a:pt x="459258" y="725460"/>
                    <a:pt x="458941" y="727303"/>
                  </a:cubicBezTo>
                  <a:cubicBezTo>
                    <a:pt x="455205" y="720679"/>
                    <a:pt x="451215" y="714258"/>
                    <a:pt x="446530" y="708267"/>
                  </a:cubicBezTo>
                  <a:cubicBezTo>
                    <a:pt x="443679" y="704601"/>
                    <a:pt x="440830" y="701017"/>
                    <a:pt x="437727" y="697641"/>
                  </a:cubicBezTo>
                  <a:cubicBezTo>
                    <a:pt x="434054" y="693684"/>
                    <a:pt x="430128" y="690365"/>
                    <a:pt x="425569" y="687408"/>
                  </a:cubicBezTo>
                  <a:cubicBezTo>
                    <a:pt x="423479" y="686066"/>
                    <a:pt x="420629" y="685021"/>
                    <a:pt x="418286" y="684236"/>
                  </a:cubicBezTo>
                  <a:cubicBezTo>
                    <a:pt x="415817" y="683393"/>
                    <a:pt x="413664" y="682912"/>
                    <a:pt x="410941" y="682741"/>
                  </a:cubicBezTo>
                  <a:cubicBezTo>
                    <a:pt x="410561" y="682741"/>
                    <a:pt x="410181" y="682729"/>
                    <a:pt x="409865" y="682729"/>
                  </a:cubicBezTo>
                  <a:cubicBezTo>
                    <a:pt x="405242" y="682729"/>
                    <a:pt x="400746" y="683868"/>
                    <a:pt x="396693" y="686066"/>
                  </a:cubicBezTo>
                  <a:cubicBezTo>
                    <a:pt x="393147" y="688054"/>
                    <a:pt x="390044" y="690783"/>
                    <a:pt x="387384" y="693968"/>
                  </a:cubicBezTo>
                  <a:cubicBezTo>
                    <a:pt x="386371" y="695235"/>
                    <a:pt x="385421" y="696711"/>
                    <a:pt x="384471" y="698053"/>
                  </a:cubicBezTo>
                  <a:cubicBezTo>
                    <a:pt x="382635" y="700605"/>
                    <a:pt x="381685" y="703626"/>
                    <a:pt x="380609" y="706507"/>
                  </a:cubicBezTo>
                  <a:cubicBezTo>
                    <a:pt x="379912" y="708350"/>
                    <a:pt x="379532" y="710237"/>
                    <a:pt x="379089" y="712143"/>
                  </a:cubicBezTo>
                  <a:cubicBezTo>
                    <a:pt x="378139" y="716455"/>
                    <a:pt x="377506" y="720799"/>
                    <a:pt x="377885" y="725188"/>
                  </a:cubicBezTo>
                  <a:cubicBezTo>
                    <a:pt x="378519" y="730621"/>
                    <a:pt x="380102" y="735877"/>
                    <a:pt x="382192" y="740955"/>
                  </a:cubicBezTo>
                  <a:cubicBezTo>
                    <a:pt x="385612" y="749346"/>
                    <a:pt x="391500" y="756533"/>
                    <a:pt x="398276" y="762517"/>
                  </a:cubicBezTo>
                  <a:cubicBezTo>
                    <a:pt x="401506" y="765278"/>
                    <a:pt x="405115" y="767735"/>
                    <a:pt x="408914" y="769793"/>
                  </a:cubicBezTo>
                  <a:cubicBezTo>
                    <a:pt x="412588" y="771756"/>
                    <a:pt x="416830" y="773105"/>
                    <a:pt x="421010" y="774080"/>
                  </a:cubicBezTo>
                  <a:cubicBezTo>
                    <a:pt x="424366" y="774846"/>
                    <a:pt x="427975" y="775340"/>
                    <a:pt x="431458" y="775486"/>
                  </a:cubicBezTo>
                  <a:cubicBezTo>
                    <a:pt x="432598" y="775575"/>
                    <a:pt x="433675" y="775594"/>
                    <a:pt x="434751" y="775594"/>
                  </a:cubicBezTo>
                  <a:cubicBezTo>
                    <a:pt x="439753" y="775594"/>
                    <a:pt x="444693" y="774923"/>
                    <a:pt x="449379" y="773314"/>
                  </a:cubicBezTo>
                  <a:cubicBezTo>
                    <a:pt x="449632" y="773225"/>
                    <a:pt x="450012" y="773105"/>
                    <a:pt x="450329" y="772960"/>
                  </a:cubicBezTo>
                  <a:lnTo>
                    <a:pt x="450329" y="773023"/>
                  </a:lnTo>
                  <a:cubicBezTo>
                    <a:pt x="450645" y="775068"/>
                    <a:pt x="450899" y="777044"/>
                    <a:pt x="451215" y="779007"/>
                  </a:cubicBezTo>
                  <a:cubicBezTo>
                    <a:pt x="452039" y="785225"/>
                    <a:pt x="452165" y="791336"/>
                    <a:pt x="451595" y="797542"/>
                  </a:cubicBezTo>
                  <a:cubicBezTo>
                    <a:pt x="450899" y="804178"/>
                    <a:pt x="449949" y="810790"/>
                    <a:pt x="448809" y="817413"/>
                  </a:cubicBezTo>
                  <a:cubicBezTo>
                    <a:pt x="447542" y="824892"/>
                    <a:pt x="445959" y="832345"/>
                    <a:pt x="443490" y="839475"/>
                  </a:cubicBezTo>
                  <a:cubicBezTo>
                    <a:pt x="440767" y="845960"/>
                    <a:pt x="437854" y="852292"/>
                    <a:pt x="434117" y="858302"/>
                  </a:cubicBezTo>
                  <a:cubicBezTo>
                    <a:pt x="431774" y="862095"/>
                    <a:pt x="429368" y="865907"/>
                    <a:pt x="426962" y="869719"/>
                  </a:cubicBezTo>
                  <a:cubicBezTo>
                    <a:pt x="426519" y="867876"/>
                    <a:pt x="426265" y="866046"/>
                    <a:pt x="425822" y="864204"/>
                  </a:cubicBezTo>
                  <a:cubicBezTo>
                    <a:pt x="424239" y="856522"/>
                    <a:pt x="421706" y="849006"/>
                    <a:pt x="418160" y="841945"/>
                  </a:cubicBezTo>
                  <a:cubicBezTo>
                    <a:pt x="416450" y="838620"/>
                    <a:pt x="414677" y="835543"/>
                    <a:pt x="412777" y="832288"/>
                  </a:cubicBezTo>
                  <a:cubicBezTo>
                    <a:pt x="410307" y="828184"/>
                    <a:pt x="407015" y="824309"/>
                    <a:pt x="403786" y="820725"/>
                  </a:cubicBezTo>
                  <a:cubicBezTo>
                    <a:pt x="401443" y="818198"/>
                    <a:pt x="399226" y="815652"/>
                    <a:pt x="396693" y="813272"/>
                  </a:cubicBezTo>
                  <a:cubicBezTo>
                    <a:pt x="390234" y="806996"/>
                    <a:pt x="381938" y="803887"/>
                    <a:pt x="373580" y="800797"/>
                  </a:cubicBezTo>
                  <a:cubicBezTo>
                    <a:pt x="371870" y="800157"/>
                    <a:pt x="369970" y="799720"/>
                    <a:pt x="368134" y="799309"/>
                  </a:cubicBezTo>
                  <a:cubicBezTo>
                    <a:pt x="365854" y="798808"/>
                    <a:pt x="363385" y="798517"/>
                    <a:pt x="361168" y="798397"/>
                  </a:cubicBezTo>
                  <a:cubicBezTo>
                    <a:pt x="360788" y="798378"/>
                    <a:pt x="360408" y="798378"/>
                    <a:pt x="360028" y="798378"/>
                  </a:cubicBezTo>
                  <a:cubicBezTo>
                    <a:pt x="356925" y="798378"/>
                    <a:pt x="353823" y="798891"/>
                    <a:pt x="350720" y="799600"/>
                  </a:cubicBezTo>
                  <a:cubicBezTo>
                    <a:pt x="350087" y="799809"/>
                    <a:pt x="349389" y="800094"/>
                    <a:pt x="348693" y="800284"/>
                  </a:cubicBezTo>
                  <a:cubicBezTo>
                    <a:pt x="347047" y="801069"/>
                    <a:pt x="345400" y="801835"/>
                    <a:pt x="343628" y="802620"/>
                  </a:cubicBezTo>
                  <a:cubicBezTo>
                    <a:pt x="341474" y="803830"/>
                    <a:pt x="339385" y="805356"/>
                    <a:pt x="337611" y="807142"/>
                  </a:cubicBezTo>
                  <a:cubicBezTo>
                    <a:pt x="336092" y="808548"/>
                    <a:pt x="334635" y="810017"/>
                    <a:pt x="333306" y="811632"/>
                  </a:cubicBezTo>
                  <a:cubicBezTo>
                    <a:pt x="328556" y="817413"/>
                    <a:pt x="325200" y="823689"/>
                    <a:pt x="323427" y="830876"/>
                  </a:cubicBezTo>
                  <a:cubicBezTo>
                    <a:pt x="322034" y="836455"/>
                    <a:pt x="321780" y="842293"/>
                    <a:pt x="321274" y="847929"/>
                  </a:cubicBezTo>
                  <a:cubicBezTo>
                    <a:pt x="320768" y="855180"/>
                    <a:pt x="322351" y="862095"/>
                    <a:pt x="324757" y="868934"/>
                  </a:cubicBezTo>
                  <a:cubicBezTo>
                    <a:pt x="327416" y="876615"/>
                    <a:pt x="331342" y="883866"/>
                    <a:pt x="335458" y="890768"/>
                  </a:cubicBezTo>
                  <a:cubicBezTo>
                    <a:pt x="338561" y="895986"/>
                    <a:pt x="342994" y="900355"/>
                    <a:pt x="347300" y="904642"/>
                  </a:cubicBezTo>
                  <a:cubicBezTo>
                    <a:pt x="350847" y="908245"/>
                    <a:pt x="355089" y="911209"/>
                    <a:pt x="359459" y="913881"/>
                  </a:cubicBezTo>
                  <a:cubicBezTo>
                    <a:pt x="361294" y="915015"/>
                    <a:pt x="363448" y="915788"/>
                    <a:pt x="365474" y="916490"/>
                  </a:cubicBezTo>
                  <a:cubicBezTo>
                    <a:pt x="367121" y="917073"/>
                    <a:pt x="368640" y="917630"/>
                    <a:pt x="370414" y="918048"/>
                  </a:cubicBezTo>
                  <a:cubicBezTo>
                    <a:pt x="372313" y="918542"/>
                    <a:pt x="374276" y="919023"/>
                    <a:pt x="376302" y="919448"/>
                  </a:cubicBezTo>
                  <a:cubicBezTo>
                    <a:pt x="380799" y="920366"/>
                    <a:pt x="385485" y="920777"/>
                    <a:pt x="390107" y="920942"/>
                  </a:cubicBezTo>
                  <a:cubicBezTo>
                    <a:pt x="390361" y="920942"/>
                    <a:pt x="390677" y="920942"/>
                    <a:pt x="390994" y="920942"/>
                  </a:cubicBezTo>
                  <a:cubicBezTo>
                    <a:pt x="397136" y="920942"/>
                    <a:pt x="403089" y="918770"/>
                    <a:pt x="408724" y="916136"/>
                  </a:cubicBezTo>
                  <a:cubicBezTo>
                    <a:pt x="408978" y="918833"/>
                    <a:pt x="409105" y="921569"/>
                    <a:pt x="409295" y="924254"/>
                  </a:cubicBezTo>
                  <a:cubicBezTo>
                    <a:pt x="409548" y="929959"/>
                    <a:pt x="409611" y="935506"/>
                    <a:pt x="409548" y="941225"/>
                  </a:cubicBezTo>
                  <a:cubicBezTo>
                    <a:pt x="409548" y="945942"/>
                    <a:pt x="409105" y="950673"/>
                    <a:pt x="408662" y="955397"/>
                  </a:cubicBezTo>
                  <a:cubicBezTo>
                    <a:pt x="407395" y="967637"/>
                    <a:pt x="405938" y="979833"/>
                    <a:pt x="404292" y="992099"/>
                  </a:cubicBezTo>
                  <a:cubicBezTo>
                    <a:pt x="402645" y="1004486"/>
                    <a:pt x="400999" y="1017043"/>
                    <a:pt x="398276" y="1029246"/>
                  </a:cubicBezTo>
                  <a:cubicBezTo>
                    <a:pt x="396883" y="1035787"/>
                    <a:pt x="395363" y="1042354"/>
                    <a:pt x="393653" y="1048876"/>
                  </a:cubicBezTo>
                  <a:cubicBezTo>
                    <a:pt x="391817" y="1055734"/>
                    <a:pt x="389854" y="1062510"/>
                    <a:pt x="387891" y="1069267"/>
                  </a:cubicBezTo>
                  <a:cubicBezTo>
                    <a:pt x="384471" y="1081032"/>
                    <a:pt x="380672" y="1092652"/>
                    <a:pt x="376619" y="1104209"/>
                  </a:cubicBezTo>
                  <a:cubicBezTo>
                    <a:pt x="375669" y="1106545"/>
                    <a:pt x="374719" y="1108781"/>
                    <a:pt x="373516" y="1110984"/>
                  </a:cubicBezTo>
                  <a:cubicBezTo>
                    <a:pt x="372123" y="1113923"/>
                    <a:pt x="370477" y="1116823"/>
                    <a:pt x="368894" y="1119641"/>
                  </a:cubicBezTo>
                  <a:cubicBezTo>
                    <a:pt x="367057" y="1122744"/>
                    <a:pt x="365284" y="1125771"/>
                    <a:pt x="363385" y="1128798"/>
                  </a:cubicBezTo>
                  <a:cubicBezTo>
                    <a:pt x="361611" y="1131761"/>
                    <a:pt x="359585" y="1134579"/>
                    <a:pt x="357685" y="1137479"/>
                  </a:cubicBezTo>
                  <a:cubicBezTo>
                    <a:pt x="356609" y="1138803"/>
                    <a:pt x="355596" y="1140215"/>
                    <a:pt x="354646" y="1141551"/>
                  </a:cubicBezTo>
                  <a:cubicBezTo>
                    <a:pt x="351606" y="1145781"/>
                    <a:pt x="348123" y="1149511"/>
                    <a:pt x="344197" y="1152968"/>
                  </a:cubicBezTo>
                  <a:cubicBezTo>
                    <a:pt x="338751" y="1157281"/>
                    <a:pt x="333115" y="1161359"/>
                    <a:pt x="326973" y="1164589"/>
                  </a:cubicBezTo>
                  <a:lnTo>
                    <a:pt x="326846" y="1164589"/>
                  </a:lnTo>
                  <a:cubicBezTo>
                    <a:pt x="328303" y="1162353"/>
                    <a:pt x="329632" y="1160017"/>
                    <a:pt x="330836" y="1157629"/>
                  </a:cubicBezTo>
                  <a:cubicBezTo>
                    <a:pt x="334002" y="1151417"/>
                    <a:pt x="336345" y="1144730"/>
                    <a:pt x="338751" y="1138182"/>
                  </a:cubicBezTo>
                  <a:lnTo>
                    <a:pt x="338751" y="1138182"/>
                  </a:lnTo>
                  <a:cubicBezTo>
                    <a:pt x="338751" y="1138265"/>
                    <a:pt x="338688" y="1138328"/>
                    <a:pt x="338688" y="1138410"/>
                  </a:cubicBezTo>
                  <a:lnTo>
                    <a:pt x="338688" y="1138410"/>
                  </a:lnTo>
                  <a:cubicBezTo>
                    <a:pt x="339954" y="1134927"/>
                    <a:pt x="341221" y="1131407"/>
                    <a:pt x="342424" y="1127822"/>
                  </a:cubicBezTo>
                  <a:cubicBezTo>
                    <a:pt x="343564" y="1124017"/>
                    <a:pt x="344387" y="1119996"/>
                    <a:pt x="345274" y="1116038"/>
                  </a:cubicBezTo>
                  <a:cubicBezTo>
                    <a:pt x="346097" y="1111624"/>
                    <a:pt x="346540" y="1107109"/>
                    <a:pt x="346983" y="1102594"/>
                  </a:cubicBezTo>
                  <a:cubicBezTo>
                    <a:pt x="347490" y="1097933"/>
                    <a:pt x="346223" y="1093089"/>
                    <a:pt x="345400" y="1088631"/>
                  </a:cubicBezTo>
                  <a:cubicBezTo>
                    <a:pt x="345020" y="1086599"/>
                    <a:pt x="344514" y="1084635"/>
                    <a:pt x="343944" y="1082647"/>
                  </a:cubicBezTo>
                  <a:cubicBezTo>
                    <a:pt x="342487" y="1076802"/>
                    <a:pt x="339954" y="1071293"/>
                    <a:pt x="337168" y="1065942"/>
                  </a:cubicBezTo>
                  <a:cubicBezTo>
                    <a:pt x="335332" y="1062510"/>
                    <a:pt x="333432" y="1058906"/>
                    <a:pt x="330963" y="1055880"/>
                  </a:cubicBezTo>
                  <a:cubicBezTo>
                    <a:pt x="329380" y="1053955"/>
                    <a:pt x="327923" y="1052131"/>
                    <a:pt x="326150" y="1050371"/>
                  </a:cubicBezTo>
                  <a:cubicBezTo>
                    <a:pt x="323427" y="1047489"/>
                    <a:pt x="319818" y="1045172"/>
                    <a:pt x="316144" y="1043386"/>
                  </a:cubicBezTo>
                  <a:cubicBezTo>
                    <a:pt x="313612" y="1042208"/>
                    <a:pt x="310762" y="1041359"/>
                    <a:pt x="307976" y="1040593"/>
                  </a:cubicBezTo>
                  <a:cubicBezTo>
                    <a:pt x="305443" y="1039865"/>
                    <a:pt x="302719" y="1039808"/>
                    <a:pt x="300124" y="1039580"/>
                  </a:cubicBezTo>
                  <a:cubicBezTo>
                    <a:pt x="299174" y="1039682"/>
                    <a:pt x="298350" y="1039808"/>
                    <a:pt x="297400" y="1039865"/>
                  </a:cubicBezTo>
                  <a:cubicBezTo>
                    <a:pt x="295691" y="1040099"/>
                    <a:pt x="293917" y="1040429"/>
                    <a:pt x="292145" y="1040942"/>
                  </a:cubicBezTo>
                  <a:cubicBezTo>
                    <a:pt x="290562" y="1041714"/>
                    <a:pt x="289042" y="1042411"/>
                    <a:pt x="287459" y="1043120"/>
                  </a:cubicBezTo>
                  <a:cubicBezTo>
                    <a:pt x="285812" y="1044241"/>
                    <a:pt x="284293" y="1045444"/>
                    <a:pt x="282773" y="1046767"/>
                  </a:cubicBezTo>
                  <a:cubicBezTo>
                    <a:pt x="275047" y="1053771"/>
                    <a:pt x="269158" y="1062573"/>
                    <a:pt x="263459" y="1071172"/>
                  </a:cubicBezTo>
                  <a:cubicBezTo>
                    <a:pt x="260102" y="1076371"/>
                    <a:pt x="256493" y="1081589"/>
                    <a:pt x="253517" y="1087016"/>
                  </a:cubicBezTo>
                  <a:cubicBezTo>
                    <a:pt x="250984" y="1091671"/>
                    <a:pt x="249274" y="1096869"/>
                    <a:pt x="247754" y="1101948"/>
                  </a:cubicBezTo>
                  <a:cubicBezTo>
                    <a:pt x="247247" y="1103652"/>
                    <a:pt x="246741" y="1105349"/>
                    <a:pt x="246361" y="1107027"/>
                  </a:cubicBezTo>
                  <a:cubicBezTo>
                    <a:pt x="245854" y="1109142"/>
                    <a:pt x="245538" y="1111187"/>
                    <a:pt x="245221" y="1113302"/>
                  </a:cubicBezTo>
                  <a:cubicBezTo>
                    <a:pt x="244841" y="1116323"/>
                    <a:pt x="244715" y="1119350"/>
                    <a:pt x="244778" y="1122395"/>
                  </a:cubicBezTo>
                  <a:cubicBezTo>
                    <a:pt x="245095" y="1124656"/>
                    <a:pt x="245411" y="1126911"/>
                    <a:pt x="245791" y="1129089"/>
                  </a:cubicBezTo>
                  <a:cubicBezTo>
                    <a:pt x="246045" y="1130146"/>
                    <a:pt x="246298" y="1131198"/>
                    <a:pt x="246614" y="1132255"/>
                  </a:cubicBezTo>
                  <a:cubicBezTo>
                    <a:pt x="248830" y="1140791"/>
                    <a:pt x="253137" y="1148656"/>
                    <a:pt x="258076" y="1155932"/>
                  </a:cubicBezTo>
                  <a:cubicBezTo>
                    <a:pt x="262635" y="1162835"/>
                    <a:pt x="267448" y="1169750"/>
                    <a:pt x="273654" y="1175385"/>
                  </a:cubicBezTo>
                  <a:cubicBezTo>
                    <a:pt x="275870" y="1177355"/>
                    <a:pt x="278150" y="1179115"/>
                    <a:pt x="280556" y="1180730"/>
                  </a:cubicBezTo>
                  <a:cubicBezTo>
                    <a:pt x="277897" y="1183421"/>
                    <a:pt x="275110" y="1186030"/>
                    <a:pt x="272261" y="1188557"/>
                  </a:cubicBezTo>
                  <a:cubicBezTo>
                    <a:pt x="269664" y="1190609"/>
                    <a:pt x="267068" y="1192578"/>
                    <a:pt x="264092" y="1194136"/>
                  </a:cubicBezTo>
                  <a:cubicBezTo>
                    <a:pt x="258076" y="1196536"/>
                    <a:pt x="251680" y="1197916"/>
                    <a:pt x="245221" y="1199062"/>
                  </a:cubicBezTo>
                  <a:cubicBezTo>
                    <a:pt x="238066" y="1200094"/>
                    <a:pt x="230847" y="1200570"/>
                    <a:pt x="223627" y="1200570"/>
                  </a:cubicBezTo>
                  <a:cubicBezTo>
                    <a:pt x="218625" y="1200570"/>
                    <a:pt x="213559" y="1200341"/>
                    <a:pt x="208493" y="1199905"/>
                  </a:cubicBezTo>
                  <a:cubicBezTo>
                    <a:pt x="202097" y="1199119"/>
                    <a:pt x="196018" y="1198005"/>
                    <a:pt x="189876" y="1195953"/>
                  </a:cubicBezTo>
                  <a:cubicBezTo>
                    <a:pt x="187470" y="1195104"/>
                    <a:pt x="185063" y="1194256"/>
                    <a:pt x="182657" y="1193338"/>
                  </a:cubicBezTo>
                  <a:cubicBezTo>
                    <a:pt x="178098" y="1191464"/>
                    <a:pt x="173601" y="1189405"/>
                    <a:pt x="169296" y="1186714"/>
                  </a:cubicBezTo>
                  <a:cubicBezTo>
                    <a:pt x="168029" y="1185865"/>
                    <a:pt x="166699" y="1184954"/>
                    <a:pt x="165369" y="1183979"/>
                  </a:cubicBezTo>
                  <a:lnTo>
                    <a:pt x="165369" y="1183979"/>
                  </a:lnTo>
                  <a:cubicBezTo>
                    <a:pt x="165369" y="1183979"/>
                    <a:pt x="165369" y="1183998"/>
                    <a:pt x="165369" y="1183998"/>
                  </a:cubicBezTo>
                  <a:lnTo>
                    <a:pt x="165369" y="1183998"/>
                  </a:lnTo>
                  <a:cubicBezTo>
                    <a:pt x="162013" y="1181471"/>
                    <a:pt x="158657" y="1178881"/>
                    <a:pt x="155364" y="1176152"/>
                  </a:cubicBezTo>
                  <a:cubicBezTo>
                    <a:pt x="152388" y="1173701"/>
                    <a:pt x="149285" y="1171155"/>
                    <a:pt x="146562" y="1168401"/>
                  </a:cubicBezTo>
                  <a:cubicBezTo>
                    <a:pt x="143459" y="1165234"/>
                    <a:pt x="140293" y="1162062"/>
                    <a:pt x="137316" y="1158750"/>
                  </a:cubicBezTo>
                  <a:cubicBezTo>
                    <a:pt x="134784" y="1155850"/>
                    <a:pt x="132188" y="1152968"/>
                    <a:pt x="129718" y="1150030"/>
                  </a:cubicBezTo>
                  <a:cubicBezTo>
                    <a:pt x="124209" y="1142900"/>
                    <a:pt x="118509" y="1135656"/>
                    <a:pt x="114330" y="1127620"/>
                  </a:cubicBezTo>
                  <a:cubicBezTo>
                    <a:pt x="111227" y="1119850"/>
                    <a:pt x="109517" y="1111814"/>
                    <a:pt x="107808" y="1103709"/>
                  </a:cubicBezTo>
                  <a:cubicBezTo>
                    <a:pt x="107111" y="1099073"/>
                    <a:pt x="106414" y="1094412"/>
                    <a:pt x="106035" y="1089689"/>
                  </a:cubicBezTo>
                  <a:cubicBezTo>
                    <a:pt x="105527" y="1082793"/>
                    <a:pt x="106035" y="1075865"/>
                    <a:pt x="106478" y="1068975"/>
                  </a:cubicBezTo>
                  <a:cubicBezTo>
                    <a:pt x="107174" y="1061934"/>
                    <a:pt x="107997" y="1054886"/>
                    <a:pt x="109011" y="1047901"/>
                  </a:cubicBezTo>
                  <a:cubicBezTo>
                    <a:pt x="110847" y="1047489"/>
                    <a:pt x="112621" y="1046995"/>
                    <a:pt x="114393" y="1046495"/>
                  </a:cubicBezTo>
                  <a:cubicBezTo>
                    <a:pt x="119206" y="1045083"/>
                    <a:pt x="123828" y="1043266"/>
                    <a:pt x="128388" y="1041423"/>
                  </a:cubicBezTo>
                  <a:cubicBezTo>
                    <a:pt x="135987" y="1038396"/>
                    <a:pt x="143206" y="1034875"/>
                    <a:pt x="149855" y="1030221"/>
                  </a:cubicBezTo>
                  <a:cubicBezTo>
                    <a:pt x="153084" y="1027979"/>
                    <a:pt x="156124" y="1025301"/>
                    <a:pt x="158910" y="1022552"/>
                  </a:cubicBezTo>
                  <a:cubicBezTo>
                    <a:pt x="164736" y="1016752"/>
                    <a:pt x="168282" y="1008823"/>
                    <a:pt x="168599" y="1000490"/>
                  </a:cubicBezTo>
                  <a:cubicBezTo>
                    <a:pt x="168726" y="995475"/>
                    <a:pt x="167839" y="990694"/>
                    <a:pt x="166193" y="985963"/>
                  </a:cubicBezTo>
                  <a:cubicBezTo>
                    <a:pt x="164863" y="982240"/>
                    <a:pt x="162013" y="979131"/>
                    <a:pt x="159164" y="976458"/>
                  </a:cubicBezTo>
                  <a:cubicBezTo>
                    <a:pt x="157137" y="974641"/>
                    <a:pt x="154857" y="973147"/>
                    <a:pt x="152641" y="971677"/>
                  </a:cubicBezTo>
                  <a:cubicBezTo>
                    <a:pt x="151185" y="970683"/>
                    <a:pt x="148715" y="970183"/>
                    <a:pt x="146942" y="969765"/>
                  </a:cubicBezTo>
                  <a:cubicBezTo>
                    <a:pt x="144852" y="969271"/>
                    <a:pt x="142509" y="969271"/>
                    <a:pt x="140356" y="969125"/>
                  </a:cubicBezTo>
                  <a:cubicBezTo>
                    <a:pt x="139786" y="969081"/>
                    <a:pt x="139216" y="969069"/>
                    <a:pt x="138520" y="969069"/>
                  </a:cubicBezTo>
                  <a:cubicBezTo>
                    <a:pt x="135417" y="969069"/>
                    <a:pt x="132378" y="969645"/>
                    <a:pt x="129274" y="970183"/>
                  </a:cubicBezTo>
                  <a:cubicBezTo>
                    <a:pt x="125728" y="970766"/>
                    <a:pt x="122309" y="972653"/>
                    <a:pt x="119206" y="974350"/>
                  </a:cubicBezTo>
                  <a:cubicBezTo>
                    <a:pt x="118446" y="974989"/>
                    <a:pt x="117686" y="975616"/>
                    <a:pt x="116990" y="976167"/>
                  </a:cubicBezTo>
                  <a:cubicBezTo>
                    <a:pt x="115723" y="977161"/>
                    <a:pt x="114583" y="978143"/>
                    <a:pt x="113443" y="979276"/>
                  </a:cubicBezTo>
                  <a:cubicBezTo>
                    <a:pt x="112494" y="980188"/>
                    <a:pt x="111544" y="981246"/>
                    <a:pt x="110721" y="982240"/>
                  </a:cubicBezTo>
                  <a:cubicBezTo>
                    <a:pt x="107618" y="985552"/>
                    <a:pt x="105085" y="989199"/>
                    <a:pt x="102805" y="993012"/>
                  </a:cubicBezTo>
                  <a:cubicBezTo>
                    <a:pt x="98942" y="999223"/>
                    <a:pt x="96282" y="1006063"/>
                    <a:pt x="93813" y="1012819"/>
                  </a:cubicBezTo>
                  <a:cubicBezTo>
                    <a:pt x="92230" y="1017043"/>
                    <a:pt x="91027" y="1021349"/>
                    <a:pt x="90013" y="1025636"/>
                  </a:cubicBezTo>
                  <a:lnTo>
                    <a:pt x="89317" y="1025636"/>
                  </a:lnTo>
                  <a:cubicBezTo>
                    <a:pt x="86847" y="1025490"/>
                    <a:pt x="84441" y="1025301"/>
                    <a:pt x="82034" y="1025142"/>
                  </a:cubicBezTo>
                  <a:cubicBezTo>
                    <a:pt x="79058" y="1024731"/>
                    <a:pt x="76146" y="1024167"/>
                    <a:pt x="73296" y="1023255"/>
                  </a:cubicBezTo>
                  <a:cubicBezTo>
                    <a:pt x="69939" y="1021697"/>
                    <a:pt x="66900" y="1019791"/>
                    <a:pt x="63734" y="1017683"/>
                  </a:cubicBezTo>
                  <a:cubicBezTo>
                    <a:pt x="59617" y="1014301"/>
                    <a:pt x="55881" y="1010413"/>
                    <a:pt x="52272" y="1006328"/>
                  </a:cubicBezTo>
                  <a:cubicBezTo>
                    <a:pt x="47460" y="1000427"/>
                    <a:pt x="42900" y="994151"/>
                    <a:pt x="39417" y="987439"/>
                  </a:cubicBezTo>
                  <a:cubicBezTo>
                    <a:pt x="36884" y="981822"/>
                    <a:pt x="34858" y="975965"/>
                    <a:pt x="32958" y="970126"/>
                  </a:cubicBezTo>
                  <a:cubicBezTo>
                    <a:pt x="30995" y="964199"/>
                    <a:pt x="29412" y="958145"/>
                    <a:pt x="28019" y="951996"/>
                  </a:cubicBezTo>
                  <a:cubicBezTo>
                    <a:pt x="26689" y="940940"/>
                    <a:pt x="26689" y="929744"/>
                    <a:pt x="26499" y="918542"/>
                  </a:cubicBezTo>
                  <a:cubicBezTo>
                    <a:pt x="26246" y="906339"/>
                    <a:pt x="26246" y="894225"/>
                    <a:pt x="27069" y="882042"/>
                  </a:cubicBezTo>
                  <a:cubicBezTo>
                    <a:pt x="29349" y="862532"/>
                    <a:pt x="34162" y="843344"/>
                    <a:pt x="40874" y="824955"/>
                  </a:cubicBezTo>
                  <a:cubicBezTo>
                    <a:pt x="43090" y="819402"/>
                    <a:pt x="45560" y="813911"/>
                    <a:pt x="48156" y="808402"/>
                  </a:cubicBezTo>
                  <a:cubicBezTo>
                    <a:pt x="50942" y="802620"/>
                    <a:pt x="54046" y="796902"/>
                    <a:pt x="57022" y="791209"/>
                  </a:cubicBezTo>
                  <a:cubicBezTo>
                    <a:pt x="62784" y="780558"/>
                    <a:pt x="68546" y="770059"/>
                    <a:pt x="75512" y="760054"/>
                  </a:cubicBezTo>
                  <a:cubicBezTo>
                    <a:pt x="82288" y="751100"/>
                    <a:pt x="89317" y="742367"/>
                    <a:pt x="96979" y="733989"/>
                  </a:cubicBezTo>
                  <a:cubicBezTo>
                    <a:pt x="101222" y="729354"/>
                    <a:pt x="105844" y="724896"/>
                    <a:pt x="110467" y="720596"/>
                  </a:cubicBezTo>
                  <a:cubicBezTo>
                    <a:pt x="114266" y="717152"/>
                    <a:pt x="118003" y="713612"/>
                    <a:pt x="121866" y="710313"/>
                  </a:cubicBezTo>
                  <a:cubicBezTo>
                    <a:pt x="128198" y="705240"/>
                    <a:pt x="134784" y="700434"/>
                    <a:pt x="141559" y="695799"/>
                  </a:cubicBezTo>
                  <a:cubicBezTo>
                    <a:pt x="143016" y="694741"/>
                    <a:pt x="144535" y="693747"/>
                    <a:pt x="146055" y="692835"/>
                  </a:cubicBezTo>
                  <a:cubicBezTo>
                    <a:pt x="154351" y="694329"/>
                    <a:pt x="162963" y="695235"/>
                    <a:pt x="171385" y="695362"/>
                  </a:cubicBezTo>
                  <a:cubicBezTo>
                    <a:pt x="173475" y="695406"/>
                    <a:pt x="175565" y="695425"/>
                    <a:pt x="177717" y="695425"/>
                  </a:cubicBezTo>
                  <a:cubicBezTo>
                    <a:pt x="184367" y="695425"/>
                    <a:pt x="190889" y="695197"/>
                    <a:pt x="197538" y="694450"/>
                  </a:cubicBezTo>
                  <a:cubicBezTo>
                    <a:pt x="207733" y="693253"/>
                    <a:pt x="218625" y="691296"/>
                    <a:pt x="226097" y="683742"/>
                  </a:cubicBezTo>
                  <a:cubicBezTo>
                    <a:pt x="228250" y="681627"/>
                    <a:pt x="229771" y="678454"/>
                    <a:pt x="230277" y="675497"/>
                  </a:cubicBezTo>
                  <a:cubicBezTo>
                    <a:pt x="230656" y="673445"/>
                    <a:pt x="230467" y="671767"/>
                    <a:pt x="230023" y="669741"/>
                  </a:cubicBezTo>
                  <a:cubicBezTo>
                    <a:pt x="229707" y="668246"/>
                    <a:pt x="228947" y="666980"/>
                    <a:pt x="228377" y="665701"/>
                  </a:cubicBezTo>
                  <a:cubicBezTo>
                    <a:pt x="227744" y="664231"/>
                    <a:pt x="225907" y="662883"/>
                    <a:pt x="224641" y="661971"/>
                  </a:cubicBezTo>
                  <a:cubicBezTo>
                    <a:pt x="222615" y="660502"/>
                    <a:pt x="220778" y="659583"/>
                    <a:pt x="218372" y="658596"/>
                  </a:cubicBezTo>
                  <a:cubicBezTo>
                    <a:pt x="214889" y="657247"/>
                    <a:pt x="211216" y="656690"/>
                    <a:pt x="207544" y="656113"/>
                  </a:cubicBezTo>
                  <a:cubicBezTo>
                    <a:pt x="203364" y="655486"/>
                    <a:pt x="199375" y="655011"/>
                    <a:pt x="195195" y="654720"/>
                  </a:cubicBezTo>
                  <a:cubicBezTo>
                    <a:pt x="194119" y="654619"/>
                    <a:pt x="192915" y="654575"/>
                    <a:pt x="191839" y="654575"/>
                  </a:cubicBezTo>
                  <a:cubicBezTo>
                    <a:pt x="187027" y="654575"/>
                    <a:pt x="182214" y="655385"/>
                    <a:pt x="177465" y="656398"/>
                  </a:cubicBezTo>
                  <a:cubicBezTo>
                    <a:pt x="172145" y="657538"/>
                    <a:pt x="166889" y="659508"/>
                    <a:pt x="161760" y="661186"/>
                  </a:cubicBezTo>
                  <a:cubicBezTo>
                    <a:pt x="158087" y="662465"/>
                    <a:pt x="154541" y="664143"/>
                    <a:pt x="150868" y="665637"/>
                  </a:cubicBezTo>
                  <a:cubicBezTo>
                    <a:pt x="148905" y="666486"/>
                    <a:pt x="146942" y="667341"/>
                    <a:pt x="144979" y="668183"/>
                  </a:cubicBezTo>
                  <a:cubicBezTo>
                    <a:pt x="141306" y="667252"/>
                    <a:pt x="137633" y="666195"/>
                    <a:pt x="134087" y="664935"/>
                  </a:cubicBezTo>
                  <a:cubicBezTo>
                    <a:pt x="131554" y="663870"/>
                    <a:pt x="129148" y="662610"/>
                    <a:pt x="126805" y="661122"/>
                  </a:cubicBezTo>
                  <a:cubicBezTo>
                    <a:pt x="121866" y="657038"/>
                    <a:pt x="117243" y="652669"/>
                    <a:pt x="112873" y="647888"/>
                  </a:cubicBezTo>
                  <a:cubicBezTo>
                    <a:pt x="112621" y="647533"/>
                    <a:pt x="112304" y="647178"/>
                    <a:pt x="112113" y="646805"/>
                  </a:cubicBezTo>
                  <a:cubicBezTo>
                    <a:pt x="110277" y="644633"/>
                    <a:pt x="108884" y="642315"/>
                    <a:pt x="107491" y="639915"/>
                  </a:cubicBezTo>
                  <a:cubicBezTo>
                    <a:pt x="106225" y="637882"/>
                    <a:pt x="105085" y="635831"/>
                    <a:pt x="104008" y="633627"/>
                  </a:cubicBezTo>
                  <a:cubicBezTo>
                    <a:pt x="102805" y="630486"/>
                    <a:pt x="102045" y="627022"/>
                    <a:pt x="101349" y="623647"/>
                  </a:cubicBezTo>
                  <a:cubicBezTo>
                    <a:pt x="100399" y="615675"/>
                    <a:pt x="100905" y="607841"/>
                    <a:pt x="101665" y="599888"/>
                  </a:cubicBezTo>
                  <a:cubicBezTo>
                    <a:pt x="102235" y="595949"/>
                    <a:pt x="102678" y="591934"/>
                    <a:pt x="103755" y="588141"/>
                  </a:cubicBezTo>
                  <a:cubicBezTo>
                    <a:pt x="104705" y="584829"/>
                    <a:pt x="105718" y="581638"/>
                    <a:pt x="106921" y="578472"/>
                  </a:cubicBezTo>
                  <a:cubicBezTo>
                    <a:pt x="109454" y="573127"/>
                    <a:pt x="112621" y="568257"/>
                    <a:pt x="116040" y="563451"/>
                  </a:cubicBezTo>
                  <a:cubicBezTo>
                    <a:pt x="118509" y="560139"/>
                    <a:pt x="120979" y="556909"/>
                    <a:pt x="123576" y="553794"/>
                  </a:cubicBezTo>
                  <a:cubicBezTo>
                    <a:pt x="126235" y="550653"/>
                    <a:pt x="129085" y="547601"/>
                    <a:pt x="131997" y="544580"/>
                  </a:cubicBezTo>
                  <a:cubicBezTo>
                    <a:pt x="137633" y="538507"/>
                    <a:pt x="144093" y="533163"/>
                    <a:pt x="150425" y="527888"/>
                  </a:cubicBezTo>
                  <a:cubicBezTo>
                    <a:pt x="153401" y="525482"/>
                    <a:pt x="156440" y="523227"/>
                    <a:pt x="159480" y="521049"/>
                  </a:cubicBezTo>
                  <a:cubicBezTo>
                    <a:pt x="163026" y="518503"/>
                    <a:pt x="166889" y="516268"/>
                    <a:pt x="170688" y="513988"/>
                  </a:cubicBezTo>
                  <a:cubicBezTo>
                    <a:pt x="177465" y="509923"/>
                    <a:pt x="184557" y="506237"/>
                    <a:pt x="191649" y="502736"/>
                  </a:cubicBezTo>
                  <a:cubicBezTo>
                    <a:pt x="197475" y="500247"/>
                    <a:pt x="203364" y="497790"/>
                    <a:pt x="209443" y="496023"/>
                  </a:cubicBezTo>
                  <a:cubicBezTo>
                    <a:pt x="209950" y="495877"/>
                    <a:pt x="210456" y="495669"/>
                    <a:pt x="211026" y="495542"/>
                  </a:cubicBezTo>
                  <a:cubicBezTo>
                    <a:pt x="213179" y="497081"/>
                    <a:pt x="215523" y="498404"/>
                    <a:pt x="217928" y="499772"/>
                  </a:cubicBezTo>
                  <a:cubicBezTo>
                    <a:pt x="224514" y="503293"/>
                    <a:pt x="231670" y="505535"/>
                    <a:pt x="238825" y="507726"/>
                  </a:cubicBezTo>
                  <a:cubicBezTo>
                    <a:pt x="246804" y="510252"/>
                    <a:pt x="255290" y="511462"/>
                    <a:pt x="263649" y="511867"/>
                  </a:cubicBezTo>
                  <a:cubicBezTo>
                    <a:pt x="264409" y="511937"/>
                    <a:pt x="265105" y="511956"/>
                    <a:pt x="265865" y="511956"/>
                  </a:cubicBezTo>
                  <a:cubicBezTo>
                    <a:pt x="268018" y="511956"/>
                    <a:pt x="270171" y="511727"/>
                    <a:pt x="272261" y="511316"/>
                  </a:cubicBezTo>
                  <a:cubicBezTo>
                    <a:pt x="275997" y="510544"/>
                    <a:pt x="279986" y="508992"/>
                    <a:pt x="282710" y="506111"/>
                  </a:cubicBezTo>
                  <a:cubicBezTo>
                    <a:pt x="283722" y="504908"/>
                    <a:pt x="284609" y="503704"/>
                    <a:pt x="285369" y="502381"/>
                  </a:cubicBezTo>
                  <a:cubicBezTo>
                    <a:pt x="286509" y="500393"/>
                    <a:pt x="286509" y="498512"/>
                    <a:pt x="286319" y="496296"/>
                  </a:cubicBezTo>
                  <a:cubicBezTo>
                    <a:pt x="285812" y="491648"/>
                    <a:pt x="282519" y="487576"/>
                    <a:pt x="279290" y="484403"/>
                  </a:cubicBezTo>
                  <a:cubicBezTo>
                    <a:pt x="276693" y="481794"/>
                    <a:pt x="273084" y="479907"/>
                    <a:pt x="269664" y="478413"/>
                  </a:cubicBezTo>
                  <a:cubicBezTo>
                    <a:pt x="267702" y="477570"/>
                    <a:pt x="265612" y="476659"/>
                    <a:pt x="263586" y="475931"/>
                  </a:cubicBezTo>
                  <a:cubicBezTo>
                    <a:pt x="257443" y="473986"/>
                    <a:pt x="251364" y="473258"/>
                    <a:pt x="244968" y="472619"/>
                  </a:cubicBezTo>
                  <a:cubicBezTo>
                    <a:pt x="240345" y="472137"/>
                    <a:pt x="235659" y="471688"/>
                    <a:pt x="230910" y="471688"/>
                  </a:cubicBezTo>
                  <a:cubicBezTo>
                    <a:pt x="229707" y="471688"/>
                    <a:pt x="228440" y="471706"/>
                    <a:pt x="227237" y="471789"/>
                  </a:cubicBezTo>
                  <a:cubicBezTo>
                    <a:pt x="224578" y="471935"/>
                    <a:pt x="221855" y="472200"/>
                    <a:pt x="219195" y="472619"/>
                  </a:cubicBezTo>
                  <a:cubicBezTo>
                    <a:pt x="217928" y="471441"/>
                    <a:pt x="216725" y="470174"/>
                    <a:pt x="215523" y="468825"/>
                  </a:cubicBezTo>
                  <a:cubicBezTo>
                    <a:pt x="212546" y="464950"/>
                    <a:pt x="210076" y="460789"/>
                    <a:pt x="207796" y="456420"/>
                  </a:cubicBezTo>
                  <a:cubicBezTo>
                    <a:pt x="206150" y="452545"/>
                    <a:pt x="204757" y="448751"/>
                    <a:pt x="203807" y="444591"/>
                  </a:cubicBezTo>
                  <a:cubicBezTo>
                    <a:pt x="203364" y="440659"/>
                    <a:pt x="203174" y="436783"/>
                    <a:pt x="203364" y="432826"/>
                  </a:cubicBezTo>
                  <a:cubicBezTo>
                    <a:pt x="203807" y="429862"/>
                    <a:pt x="204377" y="426962"/>
                    <a:pt x="205263" y="424169"/>
                  </a:cubicBezTo>
                  <a:cubicBezTo>
                    <a:pt x="205961" y="422529"/>
                    <a:pt x="206846" y="420977"/>
                    <a:pt x="207796" y="419508"/>
                  </a:cubicBezTo>
                  <a:cubicBezTo>
                    <a:pt x="213306" y="412378"/>
                    <a:pt x="220209" y="406331"/>
                    <a:pt x="227111" y="400492"/>
                  </a:cubicBezTo>
                  <a:cubicBezTo>
                    <a:pt x="230467" y="398086"/>
                    <a:pt x="233886" y="395686"/>
                    <a:pt x="237496" y="393507"/>
                  </a:cubicBezTo>
                  <a:cubicBezTo>
                    <a:pt x="240852" y="391456"/>
                    <a:pt x="244461" y="389702"/>
                    <a:pt x="248007" y="387998"/>
                  </a:cubicBezTo>
                  <a:cubicBezTo>
                    <a:pt x="250604" y="386884"/>
                    <a:pt x="253264" y="385763"/>
                    <a:pt x="255860" y="384687"/>
                  </a:cubicBezTo>
                  <a:cubicBezTo>
                    <a:pt x="259850" y="383148"/>
                    <a:pt x="263965" y="382236"/>
                    <a:pt x="267955" y="381248"/>
                  </a:cubicBezTo>
                  <a:cubicBezTo>
                    <a:pt x="272198" y="380247"/>
                    <a:pt x="276441" y="379487"/>
                    <a:pt x="280556" y="378632"/>
                  </a:cubicBezTo>
                  <a:cubicBezTo>
                    <a:pt x="286509" y="377847"/>
                    <a:pt x="292272" y="377163"/>
                    <a:pt x="298224" y="376872"/>
                  </a:cubicBezTo>
                  <a:cubicBezTo>
                    <a:pt x="299174" y="376834"/>
                    <a:pt x="300124" y="376815"/>
                    <a:pt x="301073" y="376815"/>
                  </a:cubicBezTo>
                  <a:cubicBezTo>
                    <a:pt x="305949" y="376815"/>
                    <a:pt x="310698" y="377227"/>
                    <a:pt x="315511" y="377575"/>
                  </a:cubicBezTo>
                  <a:cubicBezTo>
                    <a:pt x="324883" y="378759"/>
                    <a:pt x="334382" y="380127"/>
                    <a:pt x="343628" y="382451"/>
                  </a:cubicBezTo>
                  <a:cubicBezTo>
                    <a:pt x="352999" y="384762"/>
                    <a:pt x="361991" y="387378"/>
                    <a:pt x="370983" y="390544"/>
                  </a:cubicBezTo>
                  <a:cubicBezTo>
                    <a:pt x="378329" y="393710"/>
                    <a:pt x="385485" y="397237"/>
                    <a:pt x="392450" y="401049"/>
                  </a:cubicBezTo>
                  <a:cubicBezTo>
                    <a:pt x="398973" y="404652"/>
                    <a:pt x="405115" y="408711"/>
                    <a:pt x="411131" y="413018"/>
                  </a:cubicBezTo>
                  <a:cubicBezTo>
                    <a:pt x="411765" y="413436"/>
                    <a:pt x="412271" y="413784"/>
                    <a:pt x="412777" y="414221"/>
                  </a:cubicBezTo>
                  <a:cubicBezTo>
                    <a:pt x="412461" y="422054"/>
                    <a:pt x="412081" y="429862"/>
                    <a:pt x="412967" y="437695"/>
                  </a:cubicBezTo>
                  <a:cubicBezTo>
                    <a:pt x="413727" y="443451"/>
                    <a:pt x="415184" y="448606"/>
                    <a:pt x="417970" y="453685"/>
                  </a:cubicBezTo>
                  <a:cubicBezTo>
                    <a:pt x="418983" y="455508"/>
                    <a:pt x="420566" y="457060"/>
                    <a:pt x="422086" y="458409"/>
                  </a:cubicBezTo>
                  <a:cubicBezTo>
                    <a:pt x="423543" y="459732"/>
                    <a:pt x="425379" y="460789"/>
                    <a:pt x="427152" y="461638"/>
                  </a:cubicBezTo>
                  <a:cubicBezTo>
                    <a:pt x="428925" y="462493"/>
                    <a:pt x="431268" y="463335"/>
                    <a:pt x="433421" y="463335"/>
                  </a:cubicBezTo>
                  <a:cubicBezTo>
                    <a:pt x="433611" y="463335"/>
                    <a:pt x="433738" y="463335"/>
                    <a:pt x="433928" y="463316"/>
                  </a:cubicBezTo>
                  <a:cubicBezTo>
                    <a:pt x="435321" y="463253"/>
                    <a:pt x="436651" y="463133"/>
                    <a:pt x="438044" y="462778"/>
                  </a:cubicBezTo>
                  <a:cubicBezTo>
                    <a:pt x="439247" y="462221"/>
                    <a:pt x="440450" y="461638"/>
                    <a:pt x="441653" y="461081"/>
                  </a:cubicBezTo>
                  <a:cubicBezTo>
                    <a:pt x="443490" y="460226"/>
                    <a:pt x="445136" y="458054"/>
                    <a:pt x="446086" y="456502"/>
                  </a:cubicBezTo>
                  <a:cubicBezTo>
                    <a:pt x="447099" y="455027"/>
                    <a:pt x="447986" y="453393"/>
                    <a:pt x="448492" y="451633"/>
                  </a:cubicBezTo>
                  <a:cubicBezTo>
                    <a:pt x="449506" y="447903"/>
                    <a:pt x="449632" y="444161"/>
                    <a:pt x="449189" y="440367"/>
                  </a:cubicBezTo>
                  <a:cubicBezTo>
                    <a:pt x="448682" y="435789"/>
                    <a:pt x="447416" y="431185"/>
                    <a:pt x="445643" y="426898"/>
                  </a:cubicBezTo>
                  <a:cubicBezTo>
                    <a:pt x="444060" y="423086"/>
                    <a:pt x="442350" y="419293"/>
                    <a:pt x="440324" y="415779"/>
                  </a:cubicBezTo>
                  <a:cubicBezTo>
                    <a:pt x="439247" y="413949"/>
                    <a:pt x="438044" y="412175"/>
                    <a:pt x="436777" y="410415"/>
                  </a:cubicBezTo>
                  <a:cubicBezTo>
                    <a:pt x="436904" y="407382"/>
                    <a:pt x="437031" y="404361"/>
                    <a:pt x="437284" y="401341"/>
                  </a:cubicBezTo>
                  <a:cubicBezTo>
                    <a:pt x="438044" y="394419"/>
                    <a:pt x="438867" y="387580"/>
                    <a:pt x="440513" y="380868"/>
                  </a:cubicBezTo>
                  <a:cubicBezTo>
                    <a:pt x="441970" y="374345"/>
                    <a:pt x="444503" y="367988"/>
                    <a:pt x="446909" y="361712"/>
                  </a:cubicBezTo>
                  <a:cubicBezTo>
                    <a:pt x="450139" y="353607"/>
                    <a:pt x="453241" y="345368"/>
                    <a:pt x="457104" y="337497"/>
                  </a:cubicBezTo>
                  <a:cubicBezTo>
                    <a:pt x="461030" y="329582"/>
                    <a:pt x="465716" y="321983"/>
                    <a:pt x="470276" y="314441"/>
                  </a:cubicBezTo>
                  <a:cubicBezTo>
                    <a:pt x="475405" y="305987"/>
                    <a:pt x="480598" y="297679"/>
                    <a:pt x="485790" y="289295"/>
                  </a:cubicBezTo>
                  <a:cubicBezTo>
                    <a:pt x="490476" y="281671"/>
                    <a:pt x="495352" y="274274"/>
                    <a:pt x="500482" y="266941"/>
                  </a:cubicBezTo>
                  <a:cubicBezTo>
                    <a:pt x="503774" y="262654"/>
                    <a:pt x="507131" y="258367"/>
                    <a:pt x="510487" y="254143"/>
                  </a:cubicBezTo>
                  <a:cubicBezTo>
                    <a:pt x="513843" y="249977"/>
                    <a:pt x="517326" y="245937"/>
                    <a:pt x="520872" y="241941"/>
                  </a:cubicBezTo>
                  <a:cubicBezTo>
                    <a:pt x="524735" y="237483"/>
                    <a:pt x="528598" y="232993"/>
                    <a:pt x="532650" y="228681"/>
                  </a:cubicBezTo>
                  <a:cubicBezTo>
                    <a:pt x="536830" y="224185"/>
                    <a:pt x="541136" y="219733"/>
                    <a:pt x="545505" y="215446"/>
                  </a:cubicBezTo>
                  <a:cubicBezTo>
                    <a:pt x="549368" y="211634"/>
                    <a:pt x="553484" y="208049"/>
                    <a:pt x="557347" y="204301"/>
                  </a:cubicBezTo>
                  <a:cubicBezTo>
                    <a:pt x="561779" y="200077"/>
                    <a:pt x="566212" y="195910"/>
                    <a:pt x="570708" y="191680"/>
                  </a:cubicBezTo>
                  <a:cubicBezTo>
                    <a:pt x="578687" y="184145"/>
                    <a:pt x="586730" y="176457"/>
                    <a:pt x="595025" y="169105"/>
                  </a:cubicBezTo>
                  <a:lnTo>
                    <a:pt x="595025" y="169105"/>
                  </a:lnTo>
                  <a:cubicBezTo>
                    <a:pt x="599204" y="165667"/>
                    <a:pt x="603321" y="162165"/>
                    <a:pt x="607816" y="159055"/>
                  </a:cubicBezTo>
                  <a:cubicBezTo>
                    <a:pt x="613389" y="155041"/>
                    <a:pt x="619215" y="151254"/>
                    <a:pt x="624977" y="147436"/>
                  </a:cubicBezTo>
                  <a:cubicBezTo>
                    <a:pt x="635426" y="140666"/>
                    <a:pt x="645938" y="133707"/>
                    <a:pt x="657083" y="128274"/>
                  </a:cubicBezTo>
                  <a:cubicBezTo>
                    <a:pt x="665251" y="124898"/>
                    <a:pt x="673484" y="121998"/>
                    <a:pt x="682096" y="120010"/>
                  </a:cubicBezTo>
                  <a:cubicBezTo>
                    <a:pt x="685768" y="119541"/>
                    <a:pt x="689315" y="119351"/>
                    <a:pt x="692924" y="119351"/>
                  </a:cubicBezTo>
                  <a:cubicBezTo>
                    <a:pt x="696597" y="119351"/>
                    <a:pt x="700270" y="119541"/>
                    <a:pt x="703880" y="119820"/>
                  </a:cubicBezTo>
                  <a:cubicBezTo>
                    <a:pt x="707046" y="120181"/>
                    <a:pt x="710149" y="120529"/>
                    <a:pt x="713315" y="121150"/>
                  </a:cubicBezTo>
                  <a:cubicBezTo>
                    <a:pt x="715214" y="121504"/>
                    <a:pt x="717114" y="122068"/>
                    <a:pt x="718887" y="122765"/>
                  </a:cubicBezTo>
                  <a:cubicBezTo>
                    <a:pt x="720787" y="123556"/>
                    <a:pt x="722623" y="124468"/>
                    <a:pt x="724460" y="125437"/>
                  </a:cubicBezTo>
                  <a:cubicBezTo>
                    <a:pt x="725599" y="126108"/>
                    <a:pt x="726866" y="126868"/>
                    <a:pt x="728006" y="127634"/>
                  </a:cubicBezTo>
                  <a:cubicBezTo>
                    <a:pt x="730159" y="129306"/>
                    <a:pt x="732185" y="131016"/>
                    <a:pt x="734211" y="132706"/>
                  </a:cubicBezTo>
                  <a:cubicBezTo>
                    <a:pt x="737631" y="135670"/>
                    <a:pt x="740480" y="139134"/>
                    <a:pt x="743457" y="142591"/>
                  </a:cubicBezTo>
                  <a:cubicBezTo>
                    <a:pt x="744217" y="143421"/>
                    <a:pt x="745040" y="144326"/>
                    <a:pt x="745674" y="145238"/>
                  </a:cubicBezTo>
                  <a:cubicBezTo>
                    <a:pt x="746370" y="146093"/>
                    <a:pt x="747130" y="146999"/>
                    <a:pt x="747763" y="147910"/>
                  </a:cubicBezTo>
                  <a:cubicBezTo>
                    <a:pt x="743900" y="154072"/>
                    <a:pt x="740417" y="160468"/>
                    <a:pt x="736681" y="166680"/>
                  </a:cubicBezTo>
                  <a:cubicBezTo>
                    <a:pt x="734719" y="170061"/>
                    <a:pt x="732692" y="173519"/>
                    <a:pt x="730918" y="177040"/>
                  </a:cubicBezTo>
                  <a:cubicBezTo>
                    <a:pt x="728956" y="181181"/>
                    <a:pt x="727373" y="185550"/>
                    <a:pt x="725790" y="189863"/>
                  </a:cubicBezTo>
                  <a:cubicBezTo>
                    <a:pt x="723003" y="197551"/>
                    <a:pt x="720534" y="205504"/>
                    <a:pt x="718697" y="213540"/>
                  </a:cubicBezTo>
                  <a:cubicBezTo>
                    <a:pt x="717874" y="217187"/>
                    <a:pt x="717241" y="220993"/>
                    <a:pt x="716734" y="224812"/>
                  </a:cubicBezTo>
                  <a:cubicBezTo>
                    <a:pt x="716037" y="229174"/>
                    <a:pt x="715658" y="233835"/>
                    <a:pt x="715974" y="238268"/>
                  </a:cubicBezTo>
                  <a:cubicBezTo>
                    <a:pt x="716228" y="240503"/>
                    <a:pt x="716481" y="242916"/>
                    <a:pt x="716987" y="245170"/>
                  </a:cubicBezTo>
                  <a:cubicBezTo>
                    <a:pt x="717620" y="247361"/>
                    <a:pt x="718128" y="249394"/>
                    <a:pt x="719267" y="251446"/>
                  </a:cubicBezTo>
                  <a:cubicBezTo>
                    <a:pt x="720471" y="253478"/>
                    <a:pt x="721927" y="255112"/>
                    <a:pt x="723447" y="256936"/>
                  </a:cubicBezTo>
                  <a:cubicBezTo>
                    <a:pt x="724903" y="258557"/>
                    <a:pt x="727056" y="259691"/>
                    <a:pt x="728892" y="260748"/>
                  </a:cubicBezTo>
                  <a:cubicBezTo>
                    <a:pt x="729462" y="260957"/>
                    <a:pt x="730095" y="261229"/>
                    <a:pt x="730602" y="261451"/>
                  </a:cubicBezTo>
                  <a:cubicBezTo>
                    <a:pt x="732059" y="262160"/>
                    <a:pt x="733515" y="262591"/>
                    <a:pt x="735098" y="262711"/>
                  </a:cubicBezTo>
                  <a:cubicBezTo>
                    <a:pt x="735921" y="262857"/>
                    <a:pt x="736681" y="262920"/>
                    <a:pt x="737568" y="262920"/>
                  </a:cubicBezTo>
                  <a:cubicBezTo>
                    <a:pt x="742887" y="262920"/>
                    <a:pt x="748080" y="260374"/>
                    <a:pt x="752322" y="257512"/>
                  </a:cubicBezTo>
                  <a:cubicBezTo>
                    <a:pt x="756185" y="254827"/>
                    <a:pt x="758845" y="251009"/>
                    <a:pt x="761314" y="247140"/>
                  </a:cubicBezTo>
                  <a:cubicBezTo>
                    <a:pt x="764290" y="242783"/>
                    <a:pt x="765937" y="237483"/>
                    <a:pt x="767710" y="232638"/>
                  </a:cubicBezTo>
                  <a:cubicBezTo>
                    <a:pt x="769990" y="225800"/>
                    <a:pt x="771383" y="218884"/>
                    <a:pt x="772776" y="211862"/>
                  </a:cubicBezTo>
                  <a:cubicBezTo>
                    <a:pt x="774612" y="202686"/>
                    <a:pt x="775436" y="193238"/>
                    <a:pt x="776386" y="183853"/>
                  </a:cubicBezTo>
                  <a:cubicBezTo>
                    <a:pt x="776639" y="180060"/>
                    <a:pt x="776955" y="176254"/>
                    <a:pt x="777146" y="172379"/>
                  </a:cubicBezTo>
                  <a:cubicBezTo>
                    <a:pt x="777526" y="166680"/>
                    <a:pt x="776955" y="160898"/>
                    <a:pt x="775879" y="155262"/>
                  </a:cubicBezTo>
                  <a:cubicBezTo>
                    <a:pt x="775499" y="153508"/>
                    <a:pt x="774993" y="151729"/>
                    <a:pt x="774486" y="149962"/>
                  </a:cubicBezTo>
                  <a:cubicBezTo>
                    <a:pt x="782781" y="139691"/>
                    <a:pt x="791900" y="130034"/>
                    <a:pt x="801209" y="120529"/>
                  </a:cubicBezTo>
                  <a:cubicBezTo>
                    <a:pt x="810644" y="110796"/>
                    <a:pt x="820396" y="101487"/>
                    <a:pt x="830401" y="92394"/>
                  </a:cubicBezTo>
                  <a:cubicBezTo>
                    <a:pt x="840723" y="84010"/>
                    <a:pt x="851235" y="75784"/>
                    <a:pt x="862443" y="68597"/>
                  </a:cubicBezTo>
                  <a:cubicBezTo>
                    <a:pt x="868712" y="64500"/>
                    <a:pt x="875298" y="60916"/>
                    <a:pt x="881884" y="57369"/>
                  </a:cubicBezTo>
                  <a:cubicBezTo>
                    <a:pt x="887646" y="54285"/>
                    <a:pt x="893409" y="51258"/>
                    <a:pt x="899298" y="48232"/>
                  </a:cubicBezTo>
                  <a:cubicBezTo>
                    <a:pt x="908543" y="44078"/>
                    <a:pt x="917979" y="40056"/>
                    <a:pt x="927604" y="36738"/>
                  </a:cubicBezTo>
                  <a:cubicBezTo>
                    <a:pt x="930770" y="35681"/>
                    <a:pt x="933937" y="34547"/>
                    <a:pt x="937230" y="33503"/>
                  </a:cubicBezTo>
                  <a:cubicBezTo>
                    <a:pt x="939446" y="32717"/>
                    <a:pt x="941915" y="32166"/>
                    <a:pt x="944322" y="31514"/>
                  </a:cubicBezTo>
                  <a:cubicBezTo>
                    <a:pt x="946475" y="30900"/>
                    <a:pt x="948627" y="30254"/>
                    <a:pt x="950844" y="29760"/>
                  </a:cubicBezTo>
                  <a:cubicBezTo>
                    <a:pt x="953820" y="29203"/>
                    <a:pt x="956797" y="28639"/>
                    <a:pt x="959773" y="28000"/>
                  </a:cubicBezTo>
                  <a:cubicBezTo>
                    <a:pt x="962749" y="27588"/>
                    <a:pt x="965535" y="27227"/>
                    <a:pt x="968511" y="26796"/>
                  </a:cubicBezTo>
                  <a:cubicBezTo>
                    <a:pt x="972754" y="26169"/>
                    <a:pt x="977250" y="25923"/>
                    <a:pt x="981683" y="25923"/>
                  </a:cubicBezTo>
                  <a:close/>
                  <a:moveTo>
                    <a:pt x="983203" y="-547"/>
                  </a:moveTo>
                  <a:cubicBezTo>
                    <a:pt x="966928" y="-547"/>
                    <a:pt x="950527" y="2417"/>
                    <a:pt x="935013" y="6868"/>
                  </a:cubicBezTo>
                  <a:cubicBezTo>
                    <a:pt x="926908" y="9186"/>
                    <a:pt x="919055" y="12067"/>
                    <a:pt x="911329" y="15259"/>
                  </a:cubicBezTo>
                  <a:cubicBezTo>
                    <a:pt x="907150" y="16854"/>
                    <a:pt x="903224" y="18552"/>
                    <a:pt x="899235" y="20394"/>
                  </a:cubicBezTo>
                  <a:cubicBezTo>
                    <a:pt x="894738" y="22275"/>
                    <a:pt x="890243" y="24270"/>
                    <a:pt x="886000" y="26530"/>
                  </a:cubicBezTo>
                  <a:cubicBezTo>
                    <a:pt x="878147" y="30672"/>
                    <a:pt x="870359" y="35041"/>
                    <a:pt x="862570" y="39347"/>
                  </a:cubicBezTo>
                  <a:cubicBezTo>
                    <a:pt x="855541" y="43280"/>
                    <a:pt x="848766" y="47510"/>
                    <a:pt x="842370" y="52316"/>
                  </a:cubicBezTo>
                  <a:cubicBezTo>
                    <a:pt x="835151" y="57597"/>
                    <a:pt x="828058" y="63088"/>
                    <a:pt x="821156" y="68717"/>
                  </a:cubicBezTo>
                  <a:cubicBezTo>
                    <a:pt x="813937" y="74644"/>
                    <a:pt x="807034" y="81046"/>
                    <a:pt x="800322" y="87467"/>
                  </a:cubicBezTo>
                  <a:cubicBezTo>
                    <a:pt x="788291" y="98885"/>
                    <a:pt x="777082" y="111233"/>
                    <a:pt x="766064" y="123613"/>
                  </a:cubicBezTo>
                  <a:cubicBezTo>
                    <a:pt x="764607" y="125253"/>
                    <a:pt x="763151" y="126925"/>
                    <a:pt x="761757" y="128635"/>
                  </a:cubicBezTo>
                  <a:cubicBezTo>
                    <a:pt x="759605" y="125728"/>
                    <a:pt x="757325" y="122910"/>
                    <a:pt x="754919" y="120181"/>
                  </a:cubicBezTo>
                  <a:cubicBezTo>
                    <a:pt x="751626" y="116362"/>
                    <a:pt x="747826" y="113114"/>
                    <a:pt x="744090" y="109884"/>
                  </a:cubicBezTo>
                  <a:cubicBezTo>
                    <a:pt x="740544" y="107003"/>
                    <a:pt x="736681" y="104375"/>
                    <a:pt x="732692" y="102260"/>
                  </a:cubicBezTo>
                  <a:cubicBezTo>
                    <a:pt x="728892" y="100291"/>
                    <a:pt x="724903" y="98815"/>
                    <a:pt x="720850" y="97618"/>
                  </a:cubicBezTo>
                  <a:cubicBezTo>
                    <a:pt x="717430" y="96624"/>
                    <a:pt x="713885" y="96270"/>
                    <a:pt x="710401" y="95864"/>
                  </a:cubicBezTo>
                  <a:cubicBezTo>
                    <a:pt x="707235" y="95503"/>
                    <a:pt x="704132" y="95155"/>
                    <a:pt x="700966" y="94946"/>
                  </a:cubicBezTo>
                  <a:cubicBezTo>
                    <a:pt x="697737" y="94655"/>
                    <a:pt x="694444" y="94471"/>
                    <a:pt x="691151" y="94471"/>
                  </a:cubicBezTo>
                  <a:cubicBezTo>
                    <a:pt x="685642" y="94471"/>
                    <a:pt x="680259" y="94946"/>
                    <a:pt x="674877" y="96143"/>
                  </a:cubicBezTo>
                  <a:cubicBezTo>
                    <a:pt x="666898" y="97827"/>
                    <a:pt x="659046" y="100436"/>
                    <a:pt x="651637" y="103520"/>
                  </a:cubicBezTo>
                  <a:cubicBezTo>
                    <a:pt x="635109" y="110296"/>
                    <a:pt x="620481" y="120529"/>
                    <a:pt x="605727" y="130249"/>
                  </a:cubicBezTo>
                  <a:cubicBezTo>
                    <a:pt x="602687" y="132269"/>
                    <a:pt x="599584" y="134328"/>
                    <a:pt x="596544" y="136436"/>
                  </a:cubicBezTo>
                  <a:cubicBezTo>
                    <a:pt x="593062" y="138982"/>
                    <a:pt x="589642" y="141654"/>
                    <a:pt x="586223" y="144326"/>
                  </a:cubicBezTo>
                  <a:cubicBezTo>
                    <a:pt x="579130" y="149905"/>
                    <a:pt x="572418" y="156035"/>
                    <a:pt x="565896" y="162101"/>
                  </a:cubicBezTo>
                  <a:cubicBezTo>
                    <a:pt x="559943" y="167535"/>
                    <a:pt x="554308" y="173170"/>
                    <a:pt x="548608" y="178655"/>
                  </a:cubicBezTo>
                  <a:cubicBezTo>
                    <a:pt x="542086" y="184930"/>
                    <a:pt x="535627" y="191212"/>
                    <a:pt x="529231" y="197487"/>
                  </a:cubicBezTo>
                  <a:cubicBezTo>
                    <a:pt x="517073" y="209228"/>
                    <a:pt x="506371" y="222260"/>
                    <a:pt x="495352" y="235102"/>
                  </a:cubicBezTo>
                  <a:cubicBezTo>
                    <a:pt x="489400" y="242061"/>
                    <a:pt x="483828" y="249685"/>
                    <a:pt x="478508" y="257227"/>
                  </a:cubicBezTo>
                  <a:cubicBezTo>
                    <a:pt x="473759" y="264060"/>
                    <a:pt x="469326" y="271038"/>
                    <a:pt x="465020" y="278086"/>
                  </a:cubicBezTo>
                  <a:cubicBezTo>
                    <a:pt x="460714" y="285064"/>
                    <a:pt x="456281" y="292024"/>
                    <a:pt x="452039" y="299091"/>
                  </a:cubicBezTo>
                  <a:cubicBezTo>
                    <a:pt x="447922" y="305987"/>
                    <a:pt x="443616" y="312800"/>
                    <a:pt x="439753" y="319931"/>
                  </a:cubicBezTo>
                  <a:cubicBezTo>
                    <a:pt x="438107" y="322894"/>
                    <a:pt x="436460" y="325858"/>
                    <a:pt x="435131" y="328955"/>
                  </a:cubicBezTo>
                  <a:cubicBezTo>
                    <a:pt x="433294" y="333039"/>
                    <a:pt x="431648" y="337206"/>
                    <a:pt x="430002" y="341284"/>
                  </a:cubicBezTo>
                  <a:cubicBezTo>
                    <a:pt x="426709" y="349263"/>
                    <a:pt x="423479" y="357216"/>
                    <a:pt x="420629" y="365316"/>
                  </a:cubicBezTo>
                  <a:cubicBezTo>
                    <a:pt x="419490" y="368627"/>
                    <a:pt x="418350" y="372009"/>
                    <a:pt x="417590" y="375378"/>
                  </a:cubicBezTo>
                  <a:cubicBezTo>
                    <a:pt x="416450" y="379690"/>
                    <a:pt x="415880" y="383996"/>
                    <a:pt x="415247" y="388353"/>
                  </a:cubicBezTo>
                  <a:cubicBezTo>
                    <a:pt x="414994" y="389487"/>
                    <a:pt x="414867" y="390614"/>
                    <a:pt x="414741" y="391811"/>
                  </a:cubicBezTo>
                  <a:cubicBezTo>
                    <a:pt x="412271" y="389987"/>
                    <a:pt x="409674" y="388220"/>
                    <a:pt x="407079" y="386523"/>
                  </a:cubicBezTo>
                  <a:cubicBezTo>
                    <a:pt x="400239" y="382071"/>
                    <a:pt x="393083" y="378012"/>
                    <a:pt x="385738" y="374409"/>
                  </a:cubicBezTo>
                  <a:cubicBezTo>
                    <a:pt x="381685" y="372357"/>
                    <a:pt x="377633" y="370540"/>
                    <a:pt x="373263" y="368976"/>
                  </a:cubicBezTo>
                  <a:cubicBezTo>
                    <a:pt x="368894" y="367507"/>
                    <a:pt x="364524" y="365961"/>
                    <a:pt x="359965" y="364543"/>
                  </a:cubicBezTo>
                  <a:cubicBezTo>
                    <a:pt x="352682" y="362206"/>
                    <a:pt x="345020" y="360325"/>
                    <a:pt x="337422" y="358831"/>
                  </a:cubicBezTo>
                  <a:cubicBezTo>
                    <a:pt x="333115" y="357982"/>
                    <a:pt x="328999" y="357216"/>
                    <a:pt x="324757" y="356571"/>
                  </a:cubicBezTo>
                  <a:cubicBezTo>
                    <a:pt x="319310" y="355811"/>
                    <a:pt x="313801" y="355247"/>
                    <a:pt x="308419" y="354664"/>
                  </a:cubicBezTo>
                  <a:cubicBezTo>
                    <a:pt x="305316" y="354361"/>
                    <a:pt x="302150" y="354234"/>
                    <a:pt x="299047" y="354234"/>
                  </a:cubicBezTo>
                  <a:cubicBezTo>
                    <a:pt x="289358" y="354234"/>
                    <a:pt x="279733" y="355564"/>
                    <a:pt x="270108" y="357216"/>
                  </a:cubicBezTo>
                  <a:cubicBezTo>
                    <a:pt x="266119" y="357856"/>
                    <a:pt x="262193" y="358628"/>
                    <a:pt x="258266" y="359470"/>
                  </a:cubicBezTo>
                  <a:cubicBezTo>
                    <a:pt x="251934" y="360794"/>
                    <a:pt x="245854" y="362991"/>
                    <a:pt x="239966" y="365588"/>
                  </a:cubicBezTo>
                  <a:cubicBezTo>
                    <a:pt x="235342" y="367633"/>
                    <a:pt x="230910" y="369685"/>
                    <a:pt x="226541" y="371939"/>
                  </a:cubicBezTo>
                  <a:cubicBezTo>
                    <a:pt x="223248" y="373624"/>
                    <a:pt x="220335" y="375815"/>
                    <a:pt x="217295" y="377847"/>
                  </a:cubicBezTo>
                  <a:cubicBezTo>
                    <a:pt x="213559" y="380247"/>
                    <a:pt x="210139" y="383211"/>
                    <a:pt x="206846" y="386175"/>
                  </a:cubicBezTo>
                  <a:cubicBezTo>
                    <a:pt x="203618" y="389075"/>
                    <a:pt x="200451" y="391956"/>
                    <a:pt x="197285" y="394920"/>
                  </a:cubicBezTo>
                  <a:cubicBezTo>
                    <a:pt x="194752" y="397300"/>
                    <a:pt x="192409" y="399910"/>
                    <a:pt x="190255" y="402601"/>
                  </a:cubicBezTo>
                  <a:cubicBezTo>
                    <a:pt x="188103" y="405273"/>
                    <a:pt x="186203" y="408028"/>
                    <a:pt x="184620" y="410991"/>
                  </a:cubicBezTo>
                  <a:cubicBezTo>
                    <a:pt x="182277" y="415341"/>
                    <a:pt x="181010" y="420066"/>
                    <a:pt x="180060" y="424929"/>
                  </a:cubicBezTo>
                  <a:cubicBezTo>
                    <a:pt x="178161" y="434586"/>
                    <a:pt x="178984" y="444654"/>
                    <a:pt x="181517" y="454121"/>
                  </a:cubicBezTo>
                  <a:cubicBezTo>
                    <a:pt x="182784" y="458966"/>
                    <a:pt x="185127" y="463481"/>
                    <a:pt x="187279" y="467971"/>
                  </a:cubicBezTo>
                  <a:cubicBezTo>
                    <a:pt x="189053" y="471789"/>
                    <a:pt x="191332" y="475392"/>
                    <a:pt x="193865" y="478830"/>
                  </a:cubicBezTo>
                  <a:cubicBezTo>
                    <a:pt x="192852" y="479185"/>
                    <a:pt x="191776" y="479616"/>
                    <a:pt x="190699" y="480027"/>
                  </a:cubicBezTo>
                  <a:cubicBezTo>
                    <a:pt x="186393" y="481794"/>
                    <a:pt x="182151" y="483555"/>
                    <a:pt x="177971" y="485518"/>
                  </a:cubicBezTo>
                  <a:cubicBezTo>
                    <a:pt x="174045" y="487367"/>
                    <a:pt x="170119" y="489336"/>
                    <a:pt x="166193" y="491324"/>
                  </a:cubicBezTo>
                  <a:cubicBezTo>
                    <a:pt x="158974" y="494972"/>
                    <a:pt x="151755" y="498923"/>
                    <a:pt x="145105" y="503426"/>
                  </a:cubicBezTo>
                  <a:cubicBezTo>
                    <a:pt x="137760" y="508435"/>
                    <a:pt x="130984" y="514273"/>
                    <a:pt x="124272" y="519972"/>
                  </a:cubicBezTo>
                  <a:cubicBezTo>
                    <a:pt x="121422" y="522372"/>
                    <a:pt x="118636" y="524779"/>
                    <a:pt x="116040" y="527382"/>
                  </a:cubicBezTo>
                  <a:cubicBezTo>
                    <a:pt x="113127" y="530288"/>
                    <a:pt x="110404" y="533226"/>
                    <a:pt x="107618" y="536272"/>
                  </a:cubicBezTo>
                  <a:cubicBezTo>
                    <a:pt x="101918" y="542738"/>
                    <a:pt x="96789" y="549798"/>
                    <a:pt x="91723" y="556909"/>
                  </a:cubicBezTo>
                  <a:cubicBezTo>
                    <a:pt x="89760" y="559721"/>
                    <a:pt x="87924" y="562685"/>
                    <a:pt x="86341" y="565788"/>
                  </a:cubicBezTo>
                  <a:cubicBezTo>
                    <a:pt x="84377" y="570075"/>
                    <a:pt x="82604" y="574596"/>
                    <a:pt x="81211" y="579111"/>
                  </a:cubicBezTo>
                  <a:cubicBezTo>
                    <a:pt x="80072" y="583132"/>
                    <a:pt x="79058" y="587128"/>
                    <a:pt x="78489" y="591225"/>
                  </a:cubicBezTo>
                  <a:cubicBezTo>
                    <a:pt x="77665" y="596513"/>
                    <a:pt x="77158" y="601794"/>
                    <a:pt x="76652" y="607157"/>
                  </a:cubicBezTo>
                  <a:cubicBezTo>
                    <a:pt x="76335" y="611033"/>
                    <a:pt x="76146" y="614972"/>
                    <a:pt x="76146" y="618841"/>
                  </a:cubicBezTo>
                  <a:cubicBezTo>
                    <a:pt x="76209" y="623565"/>
                    <a:pt x="77095" y="628282"/>
                    <a:pt x="78045" y="632867"/>
                  </a:cubicBezTo>
                  <a:cubicBezTo>
                    <a:pt x="78235" y="634425"/>
                    <a:pt x="78615" y="635976"/>
                    <a:pt x="79058" y="637509"/>
                  </a:cubicBezTo>
                  <a:cubicBezTo>
                    <a:pt x="79882" y="640757"/>
                    <a:pt x="81148" y="643784"/>
                    <a:pt x="82794" y="646742"/>
                  </a:cubicBezTo>
                  <a:cubicBezTo>
                    <a:pt x="85137" y="651409"/>
                    <a:pt x="87607" y="656044"/>
                    <a:pt x="90773" y="660210"/>
                  </a:cubicBezTo>
                  <a:cubicBezTo>
                    <a:pt x="96029" y="667049"/>
                    <a:pt x="102172" y="673528"/>
                    <a:pt x="109137" y="678809"/>
                  </a:cubicBezTo>
                  <a:cubicBezTo>
                    <a:pt x="111734" y="680797"/>
                    <a:pt x="114266" y="682564"/>
                    <a:pt x="117053" y="684179"/>
                  </a:cubicBezTo>
                  <a:cubicBezTo>
                    <a:pt x="113823" y="686288"/>
                    <a:pt x="110594" y="688466"/>
                    <a:pt x="107491" y="690657"/>
                  </a:cubicBezTo>
                  <a:cubicBezTo>
                    <a:pt x="101222" y="695014"/>
                    <a:pt x="95459" y="700168"/>
                    <a:pt x="89696" y="705158"/>
                  </a:cubicBezTo>
                  <a:cubicBezTo>
                    <a:pt x="78108" y="715163"/>
                    <a:pt x="68103" y="726726"/>
                    <a:pt x="58478" y="738549"/>
                  </a:cubicBezTo>
                  <a:cubicBezTo>
                    <a:pt x="53412" y="744913"/>
                    <a:pt x="48662" y="751607"/>
                    <a:pt x="44357" y="758521"/>
                  </a:cubicBezTo>
                  <a:cubicBezTo>
                    <a:pt x="40114" y="765424"/>
                    <a:pt x="36314" y="772541"/>
                    <a:pt x="32452" y="779646"/>
                  </a:cubicBezTo>
                  <a:cubicBezTo>
                    <a:pt x="24600" y="794110"/>
                    <a:pt x="17823" y="808959"/>
                    <a:pt x="12568" y="824600"/>
                  </a:cubicBezTo>
                  <a:cubicBezTo>
                    <a:pt x="10098" y="831997"/>
                    <a:pt x="8135" y="839595"/>
                    <a:pt x="6045" y="847163"/>
                  </a:cubicBezTo>
                  <a:cubicBezTo>
                    <a:pt x="4083" y="854268"/>
                    <a:pt x="2563" y="861531"/>
                    <a:pt x="1359" y="868788"/>
                  </a:cubicBezTo>
                  <a:cubicBezTo>
                    <a:pt x="-1427" y="886538"/>
                    <a:pt x="-1301" y="904522"/>
                    <a:pt x="-1047" y="922481"/>
                  </a:cubicBezTo>
                  <a:cubicBezTo>
                    <a:pt x="-920" y="930599"/>
                    <a:pt x="-920" y="938635"/>
                    <a:pt x="-224" y="946734"/>
                  </a:cubicBezTo>
                  <a:cubicBezTo>
                    <a:pt x="409" y="954757"/>
                    <a:pt x="2056" y="962787"/>
                    <a:pt x="4462" y="970474"/>
                  </a:cubicBezTo>
                  <a:cubicBezTo>
                    <a:pt x="7312" y="979422"/>
                    <a:pt x="10161" y="988579"/>
                    <a:pt x="14468" y="996969"/>
                  </a:cubicBezTo>
                  <a:cubicBezTo>
                    <a:pt x="15417" y="998875"/>
                    <a:pt x="16367" y="1000692"/>
                    <a:pt x="17381" y="1002535"/>
                  </a:cubicBezTo>
                  <a:cubicBezTo>
                    <a:pt x="18837" y="1005208"/>
                    <a:pt x="20737" y="1007614"/>
                    <a:pt x="22509" y="1010077"/>
                  </a:cubicBezTo>
                  <a:cubicBezTo>
                    <a:pt x="24726" y="1013168"/>
                    <a:pt x="27195" y="1016188"/>
                    <a:pt x="29665" y="1019152"/>
                  </a:cubicBezTo>
                  <a:cubicBezTo>
                    <a:pt x="32515" y="1022609"/>
                    <a:pt x="35555" y="1025864"/>
                    <a:pt x="38657" y="1029094"/>
                  </a:cubicBezTo>
                  <a:cubicBezTo>
                    <a:pt x="42900" y="1033317"/>
                    <a:pt x="47839" y="1036908"/>
                    <a:pt x="52969" y="1040156"/>
                  </a:cubicBezTo>
                  <a:cubicBezTo>
                    <a:pt x="57845" y="1043266"/>
                    <a:pt x="63101" y="1045444"/>
                    <a:pt x="68546" y="1047204"/>
                  </a:cubicBezTo>
                  <a:cubicBezTo>
                    <a:pt x="70699" y="1047844"/>
                    <a:pt x="72916" y="1048047"/>
                    <a:pt x="74942" y="1048338"/>
                  </a:cubicBezTo>
                  <a:cubicBezTo>
                    <a:pt x="77032" y="1048610"/>
                    <a:pt x="79122" y="1048819"/>
                    <a:pt x="81148" y="1048977"/>
                  </a:cubicBezTo>
                  <a:cubicBezTo>
                    <a:pt x="82794" y="1049047"/>
                    <a:pt x="84314" y="1049167"/>
                    <a:pt x="85834" y="1049250"/>
                  </a:cubicBezTo>
                  <a:cubicBezTo>
                    <a:pt x="85391" y="1053391"/>
                    <a:pt x="84947" y="1057558"/>
                    <a:pt x="84504" y="1061718"/>
                  </a:cubicBezTo>
                  <a:cubicBezTo>
                    <a:pt x="83301" y="1073699"/>
                    <a:pt x="82161" y="1086022"/>
                    <a:pt x="84061" y="1098073"/>
                  </a:cubicBezTo>
                  <a:cubicBezTo>
                    <a:pt x="85644" y="1107236"/>
                    <a:pt x="86974" y="1116532"/>
                    <a:pt x="89634" y="1125562"/>
                  </a:cubicBezTo>
                  <a:cubicBezTo>
                    <a:pt x="91723" y="1132895"/>
                    <a:pt x="94636" y="1139943"/>
                    <a:pt x="98816" y="1146345"/>
                  </a:cubicBezTo>
                  <a:cubicBezTo>
                    <a:pt x="101032" y="1149802"/>
                    <a:pt x="103185" y="1153260"/>
                    <a:pt x="105654" y="1156496"/>
                  </a:cubicBezTo>
                  <a:cubicBezTo>
                    <a:pt x="111671" y="1164114"/>
                    <a:pt x="117813" y="1171428"/>
                    <a:pt x="124272" y="1178678"/>
                  </a:cubicBezTo>
                  <a:cubicBezTo>
                    <a:pt x="129718" y="1185030"/>
                    <a:pt x="136304" y="1190463"/>
                    <a:pt x="142700" y="1195807"/>
                  </a:cubicBezTo>
                  <a:cubicBezTo>
                    <a:pt x="146309" y="1198771"/>
                    <a:pt x="149918" y="1201443"/>
                    <a:pt x="153718" y="1204135"/>
                  </a:cubicBezTo>
                  <a:cubicBezTo>
                    <a:pt x="156567" y="1206167"/>
                    <a:pt x="159417" y="1208156"/>
                    <a:pt x="162457" y="1209897"/>
                  </a:cubicBezTo>
                  <a:cubicBezTo>
                    <a:pt x="166826" y="1212297"/>
                    <a:pt x="171575" y="1214064"/>
                    <a:pt x="176388" y="1215812"/>
                  </a:cubicBezTo>
                  <a:cubicBezTo>
                    <a:pt x="178350" y="1216540"/>
                    <a:pt x="180314" y="1217306"/>
                    <a:pt x="182340" y="1218015"/>
                  </a:cubicBezTo>
                  <a:cubicBezTo>
                    <a:pt x="186963" y="1219694"/>
                    <a:pt x="191713" y="1220897"/>
                    <a:pt x="196588" y="1221884"/>
                  </a:cubicBezTo>
                  <a:cubicBezTo>
                    <a:pt x="203997" y="1223297"/>
                    <a:pt x="211722" y="1223581"/>
                    <a:pt x="219322" y="1224000"/>
                  </a:cubicBezTo>
                  <a:cubicBezTo>
                    <a:pt x="220651" y="1224063"/>
                    <a:pt x="221981" y="1224107"/>
                    <a:pt x="223248" y="1224107"/>
                  </a:cubicBezTo>
                  <a:cubicBezTo>
                    <a:pt x="226161" y="1224107"/>
                    <a:pt x="229010" y="1223974"/>
                    <a:pt x="231923" y="1223917"/>
                  </a:cubicBezTo>
                  <a:cubicBezTo>
                    <a:pt x="240978" y="1223797"/>
                    <a:pt x="250161" y="1222239"/>
                    <a:pt x="259026" y="1220269"/>
                  </a:cubicBezTo>
                  <a:cubicBezTo>
                    <a:pt x="262382" y="1219484"/>
                    <a:pt x="265675" y="1218655"/>
                    <a:pt x="269031" y="1217578"/>
                  </a:cubicBezTo>
                  <a:cubicBezTo>
                    <a:pt x="273781" y="1216046"/>
                    <a:pt x="278276" y="1213500"/>
                    <a:pt x="282329" y="1210682"/>
                  </a:cubicBezTo>
                  <a:cubicBezTo>
                    <a:pt x="289042" y="1205958"/>
                    <a:pt x="294804" y="1200050"/>
                    <a:pt x="300693" y="1194338"/>
                  </a:cubicBezTo>
                  <a:lnTo>
                    <a:pt x="303923" y="1191103"/>
                  </a:lnTo>
                  <a:cubicBezTo>
                    <a:pt x="305316" y="1191464"/>
                    <a:pt x="306709" y="1191723"/>
                    <a:pt x="308165" y="1191932"/>
                  </a:cubicBezTo>
                  <a:cubicBezTo>
                    <a:pt x="310825" y="1192432"/>
                    <a:pt x="313548" y="1192787"/>
                    <a:pt x="316334" y="1192989"/>
                  </a:cubicBezTo>
                  <a:cubicBezTo>
                    <a:pt x="317221" y="1193053"/>
                    <a:pt x="318171" y="1193135"/>
                    <a:pt x="319121" y="1193217"/>
                  </a:cubicBezTo>
                  <a:cubicBezTo>
                    <a:pt x="319501" y="1193236"/>
                    <a:pt x="319944" y="1193236"/>
                    <a:pt x="320324" y="1193236"/>
                  </a:cubicBezTo>
                  <a:cubicBezTo>
                    <a:pt x="323807" y="1193236"/>
                    <a:pt x="327289" y="1192477"/>
                    <a:pt x="330646" y="1191723"/>
                  </a:cubicBezTo>
                  <a:cubicBezTo>
                    <a:pt x="332862" y="1191229"/>
                    <a:pt x="334889" y="1190254"/>
                    <a:pt x="336851" y="1189342"/>
                  </a:cubicBezTo>
                  <a:cubicBezTo>
                    <a:pt x="339385" y="1188208"/>
                    <a:pt x="341791" y="1186942"/>
                    <a:pt x="344197" y="1185593"/>
                  </a:cubicBezTo>
                  <a:cubicBezTo>
                    <a:pt x="348820" y="1183066"/>
                    <a:pt x="352999" y="1179755"/>
                    <a:pt x="357116" y="1176563"/>
                  </a:cubicBezTo>
                  <a:cubicBezTo>
                    <a:pt x="360978" y="1173536"/>
                    <a:pt x="364778" y="1170313"/>
                    <a:pt x="368134" y="1166786"/>
                  </a:cubicBezTo>
                  <a:cubicBezTo>
                    <a:pt x="371364" y="1163474"/>
                    <a:pt x="373959" y="1159605"/>
                    <a:pt x="376683" y="1155850"/>
                  </a:cubicBezTo>
                  <a:cubicBezTo>
                    <a:pt x="379279" y="1152202"/>
                    <a:pt x="381875" y="1148454"/>
                    <a:pt x="384345" y="1144730"/>
                  </a:cubicBezTo>
                  <a:cubicBezTo>
                    <a:pt x="386561" y="1141203"/>
                    <a:pt x="388651" y="1137543"/>
                    <a:pt x="390614" y="1133870"/>
                  </a:cubicBezTo>
                  <a:cubicBezTo>
                    <a:pt x="394730" y="1126353"/>
                    <a:pt x="398593" y="1118647"/>
                    <a:pt x="401443" y="1110421"/>
                  </a:cubicBezTo>
                  <a:cubicBezTo>
                    <a:pt x="404292" y="1102037"/>
                    <a:pt x="407079" y="1093558"/>
                    <a:pt x="409548" y="1084984"/>
                  </a:cubicBezTo>
                  <a:cubicBezTo>
                    <a:pt x="411954" y="1077214"/>
                    <a:pt x="414360" y="1069412"/>
                    <a:pt x="416324" y="1061573"/>
                  </a:cubicBezTo>
                  <a:cubicBezTo>
                    <a:pt x="417400" y="1056918"/>
                    <a:pt x="418667" y="1052359"/>
                    <a:pt x="419806" y="1047698"/>
                  </a:cubicBezTo>
                  <a:cubicBezTo>
                    <a:pt x="421136" y="1042772"/>
                    <a:pt x="421960" y="1037693"/>
                    <a:pt x="423036" y="1032678"/>
                  </a:cubicBezTo>
                  <a:cubicBezTo>
                    <a:pt x="423922" y="1028885"/>
                    <a:pt x="424366" y="1025079"/>
                    <a:pt x="424999" y="1021203"/>
                  </a:cubicBezTo>
                  <a:cubicBezTo>
                    <a:pt x="425696" y="1017189"/>
                    <a:pt x="426265" y="1013168"/>
                    <a:pt x="426836" y="1009146"/>
                  </a:cubicBezTo>
                  <a:cubicBezTo>
                    <a:pt x="427975" y="1000136"/>
                    <a:pt x="429115" y="991042"/>
                    <a:pt x="430255" y="982012"/>
                  </a:cubicBezTo>
                  <a:cubicBezTo>
                    <a:pt x="431332" y="973210"/>
                    <a:pt x="432218" y="964319"/>
                    <a:pt x="433105" y="955454"/>
                  </a:cubicBezTo>
                  <a:cubicBezTo>
                    <a:pt x="433484" y="951141"/>
                    <a:pt x="433738" y="946917"/>
                    <a:pt x="434054" y="942630"/>
                  </a:cubicBezTo>
                  <a:cubicBezTo>
                    <a:pt x="434181" y="938261"/>
                    <a:pt x="434181" y="933974"/>
                    <a:pt x="434181" y="929605"/>
                  </a:cubicBezTo>
                  <a:cubicBezTo>
                    <a:pt x="434244" y="925356"/>
                    <a:pt x="433738" y="921011"/>
                    <a:pt x="433675" y="916782"/>
                  </a:cubicBezTo>
                  <a:cubicBezTo>
                    <a:pt x="433421" y="912266"/>
                    <a:pt x="432788" y="907663"/>
                    <a:pt x="432345" y="903173"/>
                  </a:cubicBezTo>
                  <a:cubicBezTo>
                    <a:pt x="432218" y="901850"/>
                    <a:pt x="432091" y="900501"/>
                    <a:pt x="431965" y="899152"/>
                  </a:cubicBezTo>
                  <a:cubicBezTo>
                    <a:pt x="439184" y="892193"/>
                    <a:pt x="444756" y="883517"/>
                    <a:pt x="449949" y="874981"/>
                  </a:cubicBezTo>
                  <a:cubicBezTo>
                    <a:pt x="452039" y="871600"/>
                    <a:pt x="454128" y="868168"/>
                    <a:pt x="456155" y="864640"/>
                  </a:cubicBezTo>
                  <a:cubicBezTo>
                    <a:pt x="458244" y="861037"/>
                    <a:pt x="459891" y="857288"/>
                    <a:pt x="461537" y="853559"/>
                  </a:cubicBezTo>
                  <a:cubicBezTo>
                    <a:pt x="464450" y="847074"/>
                    <a:pt x="466666" y="840527"/>
                    <a:pt x="468249" y="833611"/>
                  </a:cubicBezTo>
                  <a:cubicBezTo>
                    <a:pt x="469390" y="828976"/>
                    <a:pt x="470403" y="824398"/>
                    <a:pt x="471225" y="819737"/>
                  </a:cubicBezTo>
                  <a:cubicBezTo>
                    <a:pt x="472049" y="815652"/>
                    <a:pt x="472619" y="811574"/>
                    <a:pt x="473189" y="807471"/>
                  </a:cubicBezTo>
                  <a:cubicBezTo>
                    <a:pt x="474582" y="797757"/>
                    <a:pt x="475532" y="788024"/>
                    <a:pt x="474329" y="778241"/>
                  </a:cubicBezTo>
                  <a:cubicBezTo>
                    <a:pt x="473569" y="773314"/>
                    <a:pt x="472935" y="768381"/>
                    <a:pt x="471986" y="763429"/>
                  </a:cubicBezTo>
                  <a:cubicBezTo>
                    <a:pt x="471606" y="761485"/>
                    <a:pt x="471163" y="759554"/>
                    <a:pt x="470719" y="757667"/>
                  </a:cubicBezTo>
                  <a:cubicBezTo>
                    <a:pt x="471352" y="756615"/>
                    <a:pt x="472112" y="755621"/>
                    <a:pt x="472682" y="754570"/>
                  </a:cubicBezTo>
                  <a:cubicBezTo>
                    <a:pt x="475025" y="750815"/>
                    <a:pt x="476861" y="746876"/>
                    <a:pt x="478318" y="742716"/>
                  </a:cubicBezTo>
                  <a:cubicBezTo>
                    <a:pt x="480978" y="735256"/>
                    <a:pt x="482624" y="727657"/>
                    <a:pt x="483511" y="719824"/>
                  </a:cubicBezTo>
                  <a:cubicBezTo>
                    <a:pt x="484461" y="710940"/>
                    <a:pt x="485094" y="702131"/>
                    <a:pt x="485221" y="693253"/>
                  </a:cubicBezTo>
                  <a:cubicBezTo>
                    <a:pt x="485537" y="685293"/>
                    <a:pt x="485727" y="677251"/>
                    <a:pt x="485537" y="669215"/>
                  </a:cubicBezTo>
                  <a:cubicBezTo>
                    <a:pt x="485221" y="662674"/>
                    <a:pt x="484651" y="656272"/>
                    <a:pt x="483511" y="649851"/>
                  </a:cubicBezTo>
                  <a:cubicBezTo>
                    <a:pt x="483068" y="647387"/>
                    <a:pt x="482624" y="644924"/>
                    <a:pt x="482054" y="642517"/>
                  </a:cubicBezTo>
                  <a:lnTo>
                    <a:pt x="482054" y="642517"/>
                  </a:lnTo>
                  <a:cubicBezTo>
                    <a:pt x="490603" y="647659"/>
                    <a:pt x="499911" y="651826"/>
                    <a:pt x="509157" y="655429"/>
                  </a:cubicBezTo>
                  <a:cubicBezTo>
                    <a:pt x="514413" y="657475"/>
                    <a:pt x="519669" y="659299"/>
                    <a:pt x="525051" y="660850"/>
                  </a:cubicBezTo>
                  <a:cubicBezTo>
                    <a:pt x="530498" y="662465"/>
                    <a:pt x="536070" y="663522"/>
                    <a:pt x="541579" y="664434"/>
                  </a:cubicBezTo>
                  <a:cubicBezTo>
                    <a:pt x="554181" y="666632"/>
                    <a:pt x="567035" y="667746"/>
                    <a:pt x="579827" y="667746"/>
                  </a:cubicBezTo>
                  <a:cubicBezTo>
                    <a:pt x="580144" y="667746"/>
                    <a:pt x="580523" y="667746"/>
                    <a:pt x="580967" y="667746"/>
                  </a:cubicBezTo>
                  <a:cubicBezTo>
                    <a:pt x="592809" y="667689"/>
                    <a:pt x="604460" y="666138"/>
                    <a:pt x="616049" y="663940"/>
                  </a:cubicBezTo>
                  <a:cubicBezTo>
                    <a:pt x="624977" y="662199"/>
                    <a:pt x="634033" y="659919"/>
                    <a:pt x="642645" y="656899"/>
                  </a:cubicBezTo>
                  <a:cubicBezTo>
                    <a:pt x="647331" y="655195"/>
                    <a:pt x="652143" y="653580"/>
                    <a:pt x="656766" y="651959"/>
                  </a:cubicBezTo>
                  <a:cubicBezTo>
                    <a:pt x="658095" y="651465"/>
                    <a:pt x="659362" y="650845"/>
                    <a:pt x="660565" y="650344"/>
                  </a:cubicBezTo>
                  <a:cubicBezTo>
                    <a:pt x="663795" y="648920"/>
                    <a:pt x="666898" y="647533"/>
                    <a:pt x="670127" y="646190"/>
                  </a:cubicBezTo>
                  <a:cubicBezTo>
                    <a:pt x="674117" y="644424"/>
                    <a:pt x="678170" y="642461"/>
                    <a:pt x="682096" y="640339"/>
                  </a:cubicBezTo>
                  <a:cubicBezTo>
                    <a:pt x="688111" y="637243"/>
                    <a:pt x="694064" y="634064"/>
                    <a:pt x="699763" y="630417"/>
                  </a:cubicBezTo>
                  <a:cubicBezTo>
                    <a:pt x="709072" y="624502"/>
                    <a:pt x="717747" y="617308"/>
                    <a:pt x="725980" y="610039"/>
                  </a:cubicBezTo>
                  <a:cubicBezTo>
                    <a:pt x="730602" y="605954"/>
                    <a:pt x="734971" y="601509"/>
                    <a:pt x="739024" y="596930"/>
                  </a:cubicBezTo>
                  <a:cubicBezTo>
                    <a:pt x="741494" y="600388"/>
                    <a:pt x="744407" y="603618"/>
                    <a:pt x="747447" y="606739"/>
                  </a:cubicBezTo>
                  <a:cubicBezTo>
                    <a:pt x="753462" y="613085"/>
                    <a:pt x="760301" y="618429"/>
                    <a:pt x="767583" y="623356"/>
                  </a:cubicBezTo>
                  <a:cubicBezTo>
                    <a:pt x="774803" y="628428"/>
                    <a:pt x="783415" y="631100"/>
                    <a:pt x="791584" y="634133"/>
                  </a:cubicBezTo>
                  <a:cubicBezTo>
                    <a:pt x="797853" y="636413"/>
                    <a:pt x="804501" y="637097"/>
                    <a:pt x="811087" y="637794"/>
                  </a:cubicBezTo>
                  <a:cubicBezTo>
                    <a:pt x="816217" y="638439"/>
                    <a:pt x="821473" y="638705"/>
                    <a:pt x="826602" y="638870"/>
                  </a:cubicBezTo>
                  <a:cubicBezTo>
                    <a:pt x="827045" y="638870"/>
                    <a:pt x="827551" y="638870"/>
                    <a:pt x="827995" y="638870"/>
                  </a:cubicBezTo>
                  <a:cubicBezTo>
                    <a:pt x="831351" y="638870"/>
                    <a:pt x="834518" y="638649"/>
                    <a:pt x="837810" y="638148"/>
                  </a:cubicBezTo>
                  <a:cubicBezTo>
                    <a:pt x="843193" y="637382"/>
                    <a:pt x="848322" y="636242"/>
                    <a:pt x="853325" y="634646"/>
                  </a:cubicBezTo>
                  <a:cubicBezTo>
                    <a:pt x="858834" y="632949"/>
                    <a:pt x="864090" y="630417"/>
                    <a:pt x="869283" y="627934"/>
                  </a:cubicBezTo>
                  <a:cubicBezTo>
                    <a:pt x="869662" y="627788"/>
                    <a:pt x="870043" y="627586"/>
                    <a:pt x="870422" y="627377"/>
                  </a:cubicBezTo>
                  <a:cubicBezTo>
                    <a:pt x="872069" y="631100"/>
                    <a:pt x="874221" y="634704"/>
                    <a:pt x="876375" y="638085"/>
                  </a:cubicBezTo>
                  <a:cubicBezTo>
                    <a:pt x="880744" y="645070"/>
                    <a:pt x="886190" y="651263"/>
                    <a:pt x="892016" y="657184"/>
                  </a:cubicBezTo>
                  <a:cubicBezTo>
                    <a:pt x="894738" y="660002"/>
                    <a:pt x="897905" y="662547"/>
                    <a:pt x="901008" y="664991"/>
                  </a:cubicBezTo>
                  <a:cubicBezTo>
                    <a:pt x="906580" y="669386"/>
                    <a:pt x="912406" y="673325"/>
                    <a:pt x="918612" y="676580"/>
                  </a:cubicBezTo>
                  <a:cubicBezTo>
                    <a:pt x="923868" y="679309"/>
                    <a:pt x="929630" y="681152"/>
                    <a:pt x="935203" y="682830"/>
                  </a:cubicBezTo>
                  <a:cubicBezTo>
                    <a:pt x="940269" y="684381"/>
                    <a:pt x="945398" y="685236"/>
                    <a:pt x="950527" y="685705"/>
                  </a:cubicBezTo>
                  <a:cubicBezTo>
                    <a:pt x="954073" y="686078"/>
                    <a:pt x="957556" y="686288"/>
                    <a:pt x="961103" y="686288"/>
                  </a:cubicBezTo>
                  <a:cubicBezTo>
                    <a:pt x="963066" y="686288"/>
                    <a:pt x="965155" y="686224"/>
                    <a:pt x="967182" y="686066"/>
                  </a:cubicBezTo>
                  <a:cubicBezTo>
                    <a:pt x="970094" y="685876"/>
                    <a:pt x="973008" y="685439"/>
                    <a:pt x="975857" y="684862"/>
                  </a:cubicBezTo>
                  <a:cubicBezTo>
                    <a:pt x="976554" y="690220"/>
                    <a:pt x="977947" y="695172"/>
                    <a:pt x="980164" y="700231"/>
                  </a:cubicBezTo>
                  <a:cubicBezTo>
                    <a:pt x="982380" y="705867"/>
                    <a:pt x="985292" y="711661"/>
                    <a:pt x="988776" y="716803"/>
                  </a:cubicBezTo>
                  <a:cubicBezTo>
                    <a:pt x="991498" y="720799"/>
                    <a:pt x="994918" y="724548"/>
                    <a:pt x="998147" y="728151"/>
                  </a:cubicBezTo>
                  <a:cubicBezTo>
                    <a:pt x="999921" y="729975"/>
                    <a:pt x="1001504" y="731799"/>
                    <a:pt x="1003276" y="733496"/>
                  </a:cubicBezTo>
                  <a:cubicBezTo>
                    <a:pt x="1006760" y="737023"/>
                    <a:pt x="1011192" y="739695"/>
                    <a:pt x="1015372" y="742241"/>
                  </a:cubicBezTo>
                  <a:cubicBezTo>
                    <a:pt x="1020881" y="745553"/>
                    <a:pt x="1026896" y="748022"/>
                    <a:pt x="1032849" y="750258"/>
                  </a:cubicBezTo>
                  <a:cubicBezTo>
                    <a:pt x="1043488" y="754298"/>
                    <a:pt x="1054632" y="756824"/>
                    <a:pt x="1066031" y="758002"/>
                  </a:cubicBezTo>
                  <a:cubicBezTo>
                    <a:pt x="1069197" y="758351"/>
                    <a:pt x="1072363" y="758585"/>
                    <a:pt x="1075656" y="758642"/>
                  </a:cubicBezTo>
                  <a:cubicBezTo>
                    <a:pt x="1078696" y="758642"/>
                    <a:pt x="1081799" y="758084"/>
                    <a:pt x="1084838" y="757521"/>
                  </a:cubicBezTo>
                  <a:cubicBezTo>
                    <a:pt x="1090918" y="756470"/>
                    <a:pt x="1096680" y="754627"/>
                    <a:pt x="1102442" y="752176"/>
                  </a:cubicBezTo>
                  <a:cubicBezTo>
                    <a:pt x="1102759" y="752018"/>
                    <a:pt x="1103139" y="751898"/>
                    <a:pt x="1103456" y="751752"/>
                  </a:cubicBezTo>
                  <a:cubicBezTo>
                    <a:pt x="1104026" y="752930"/>
                    <a:pt x="1104722" y="754209"/>
                    <a:pt x="1105355" y="755412"/>
                  </a:cubicBezTo>
                  <a:cubicBezTo>
                    <a:pt x="1105989" y="756824"/>
                    <a:pt x="1106812" y="758173"/>
                    <a:pt x="1107572" y="759433"/>
                  </a:cubicBezTo>
                  <a:cubicBezTo>
                    <a:pt x="1109978" y="763429"/>
                    <a:pt x="1112764" y="767032"/>
                    <a:pt x="1116121" y="770262"/>
                  </a:cubicBezTo>
                  <a:cubicBezTo>
                    <a:pt x="1117387" y="771465"/>
                    <a:pt x="1118654" y="772541"/>
                    <a:pt x="1119983" y="773517"/>
                  </a:cubicBezTo>
                  <a:cubicBezTo>
                    <a:pt x="1120933" y="774302"/>
                    <a:pt x="1121883" y="775011"/>
                    <a:pt x="1122833" y="775632"/>
                  </a:cubicBezTo>
                  <a:cubicBezTo>
                    <a:pt x="1119857" y="779089"/>
                    <a:pt x="1117450" y="783104"/>
                    <a:pt x="1114981" y="786922"/>
                  </a:cubicBezTo>
                  <a:cubicBezTo>
                    <a:pt x="1111498" y="792267"/>
                    <a:pt x="1108965" y="797903"/>
                    <a:pt x="1107128" y="804033"/>
                  </a:cubicBezTo>
                  <a:cubicBezTo>
                    <a:pt x="1106115" y="807699"/>
                    <a:pt x="1105419" y="811574"/>
                    <a:pt x="1104976" y="815380"/>
                  </a:cubicBezTo>
                  <a:cubicBezTo>
                    <a:pt x="1104216" y="820313"/>
                    <a:pt x="1103583" y="825240"/>
                    <a:pt x="1103646" y="830236"/>
                  </a:cubicBezTo>
                  <a:cubicBezTo>
                    <a:pt x="1103709" y="834688"/>
                    <a:pt x="1104532" y="839273"/>
                    <a:pt x="1105989" y="843490"/>
                  </a:cubicBezTo>
                  <a:cubicBezTo>
                    <a:pt x="1108332" y="850183"/>
                    <a:pt x="1112384" y="855756"/>
                    <a:pt x="1117577" y="860543"/>
                  </a:cubicBezTo>
                  <a:cubicBezTo>
                    <a:pt x="1120110" y="862950"/>
                    <a:pt x="1122896" y="865261"/>
                    <a:pt x="1125810" y="867382"/>
                  </a:cubicBezTo>
                  <a:cubicBezTo>
                    <a:pt x="1122009" y="869719"/>
                    <a:pt x="1118210" y="872100"/>
                    <a:pt x="1114664" y="874854"/>
                  </a:cubicBezTo>
                  <a:cubicBezTo>
                    <a:pt x="1110041" y="878375"/>
                    <a:pt x="1105672" y="882245"/>
                    <a:pt x="1101176" y="886038"/>
                  </a:cubicBezTo>
                  <a:cubicBezTo>
                    <a:pt x="1098390" y="888317"/>
                    <a:pt x="1095604" y="890552"/>
                    <a:pt x="1093071" y="892959"/>
                  </a:cubicBezTo>
                  <a:cubicBezTo>
                    <a:pt x="1090158" y="895568"/>
                    <a:pt x="1087498" y="898303"/>
                    <a:pt x="1084711" y="901058"/>
                  </a:cubicBezTo>
                  <a:cubicBezTo>
                    <a:pt x="1078696" y="907188"/>
                    <a:pt x="1073313" y="914027"/>
                    <a:pt x="1068501" y="921069"/>
                  </a:cubicBezTo>
                  <a:cubicBezTo>
                    <a:pt x="1066411" y="924032"/>
                    <a:pt x="1064511" y="927059"/>
                    <a:pt x="1062611" y="930162"/>
                  </a:cubicBezTo>
                  <a:cubicBezTo>
                    <a:pt x="1060395" y="933885"/>
                    <a:pt x="1058812" y="937907"/>
                    <a:pt x="1057229" y="941928"/>
                  </a:cubicBezTo>
                  <a:cubicBezTo>
                    <a:pt x="1054759" y="948558"/>
                    <a:pt x="1052606" y="955188"/>
                    <a:pt x="1051466" y="962147"/>
                  </a:cubicBezTo>
                  <a:cubicBezTo>
                    <a:pt x="1050580" y="967017"/>
                    <a:pt x="1050263" y="971943"/>
                    <a:pt x="1049946" y="976870"/>
                  </a:cubicBezTo>
                  <a:cubicBezTo>
                    <a:pt x="1049630" y="981328"/>
                    <a:pt x="1049820" y="985888"/>
                    <a:pt x="1050263" y="990345"/>
                  </a:cubicBezTo>
                  <a:cubicBezTo>
                    <a:pt x="1051593" y="1004714"/>
                    <a:pt x="1060649" y="1016188"/>
                    <a:pt x="1070654" y="1026054"/>
                  </a:cubicBezTo>
                  <a:cubicBezTo>
                    <a:pt x="1058685" y="1031766"/>
                    <a:pt x="1047351" y="1038750"/>
                    <a:pt x="1036332" y="1045938"/>
                  </a:cubicBezTo>
                  <a:cubicBezTo>
                    <a:pt x="1029303" y="1050516"/>
                    <a:pt x="1022021" y="1055031"/>
                    <a:pt x="1015435" y="1060395"/>
                  </a:cubicBezTo>
                  <a:cubicBezTo>
                    <a:pt x="1008849" y="1065809"/>
                    <a:pt x="1002327" y="1071375"/>
                    <a:pt x="996944" y="1077999"/>
                  </a:cubicBezTo>
                  <a:cubicBezTo>
                    <a:pt x="991182" y="1085047"/>
                    <a:pt x="985673" y="1092297"/>
                    <a:pt x="980860" y="1099979"/>
                  </a:cubicBezTo>
                  <a:cubicBezTo>
                    <a:pt x="976364" y="1107236"/>
                    <a:pt x="971995" y="1114562"/>
                    <a:pt x="967688" y="1122016"/>
                  </a:cubicBezTo>
                  <a:cubicBezTo>
                    <a:pt x="965789" y="1125340"/>
                    <a:pt x="963952" y="1128652"/>
                    <a:pt x="962306" y="1132053"/>
                  </a:cubicBezTo>
                  <a:cubicBezTo>
                    <a:pt x="960153" y="1136207"/>
                    <a:pt x="958697" y="1140728"/>
                    <a:pt x="957430" y="1145224"/>
                  </a:cubicBezTo>
                  <a:cubicBezTo>
                    <a:pt x="955847" y="1150360"/>
                    <a:pt x="955530" y="1155932"/>
                    <a:pt x="954896" y="1161359"/>
                  </a:cubicBezTo>
                  <a:cubicBezTo>
                    <a:pt x="954327" y="1166419"/>
                    <a:pt x="953757" y="1171491"/>
                    <a:pt x="953377" y="1176563"/>
                  </a:cubicBezTo>
                  <a:cubicBezTo>
                    <a:pt x="953187" y="1181718"/>
                    <a:pt x="952997" y="1186797"/>
                    <a:pt x="953694" y="1192014"/>
                  </a:cubicBezTo>
                  <a:cubicBezTo>
                    <a:pt x="954200" y="1196371"/>
                    <a:pt x="955023" y="1200532"/>
                    <a:pt x="956670" y="1204635"/>
                  </a:cubicBezTo>
                  <a:cubicBezTo>
                    <a:pt x="958253" y="1208283"/>
                    <a:pt x="960153" y="1211816"/>
                    <a:pt x="962116" y="1215343"/>
                  </a:cubicBezTo>
                  <a:cubicBezTo>
                    <a:pt x="963699" y="1218218"/>
                    <a:pt x="965725" y="1221036"/>
                    <a:pt x="967688" y="1223708"/>
                  </a:cubicBezTo>
                  <a:cubicBezTo>
                    <a:pt x="970031" y="1226818"/>
                    <a:pt x="972437" y="1229844"/>
                    <a:pt x="975161" y="1232599"/>
                  </a:cubicBezTo>
                  <a:cubicBezTo>
                    <a:pt x="976997" y="1234416"/>
                    <a:pt x="979593" y="1236348"/>
                    <a:pt x="981809" y="1237671"/>
                  </a:cubicBezTo>
                  <a:cubicBezTo>
                    <a:pt x="984342" y="1239229"/>
                    <a:pt x="987002" y="1240489"/>
                    <a:pt x="989725" y="1241692"/>
                  </a:cubicBezTo>
                  <a:cubicBezTo>
                    <a:pt x="989028" y="1246853"/>
                    <a:pt x="988585" y="1252052"/>
                    <a:pt x="988142" y="1257251"/>
                  </a:cubicBezTo>
                  <a:cubicBezTo>
                    <a:pt x="987826" y="1261639"/>
                    <a:pt x="987572" y="1265996"/>
                    <a:pt x="987699" y="1270416"/>
                  </a:cubicBezTo>
                  <a:cubicBezTo>
                    <a:pt x="987889" y="1274754"/>
                    <a:pt x="988776" y="1279104"/>
                    <a:pt x="989788" y="1283328"/>
                  </a:cubicBezTo>
                  <a:cubicBezTo>
                    <a:pt x="990928" y="1288337"/>
                    <a:pt x="993651" y="1293061"/>
                    <a:pt x="995995" y="1297639"/>
                  </a:cubicBezTo>
                  <a:cubicBezTo>
                    <a:pt x="998084" y="1301718"/>
                    <a:pt x="1000490" y="1305738"/>
                    <a:pt x="1002897" y="1309677"/>
                  </a:cubicBezTo>
                  <a:cubicBezTo>
                    <a:pt x="1004859" y="1312932"/>
                    <a:pt x="1006886" y="1316016"/>
                    <a:pt x="1009039" y="1319144"/>
                  </a:cubicBezTo>
                  <a:cubicBezTo>
                    <a:pt x="1011572" y="1322855"/>
                    <a:pt x="1014485" y="1326249"/>
                    <a:pt x="1017714" y="1329359"/>
                  </a:cubicBezTo>
                  <a:cubicBezTo>
                    <a:pt x="1019741" y="1331245"/>
                    <a:pt x="1022274" y="1332936"/>
                    <a:pt x="1024617" y="1334494"/>
                  </a:cubicBezTo>
                  <a:cubicBezTo>
                    <a:pt x="1027530" y="1336375"/>
                    <a:pt x="1030443" y="1338078"/>
                    <a:pt x="1033546" y="1339630"/>
                  </a:cubicBezTo>
                  <a:cubicBezTo>
                    <a:pt x="1040638" y="1343296"/>
                    <a:pt x="1048300" y="1345905"/>
                    <a:pt x="1055963" y="1348432"/>
                  </a:cubicBezTo>
                  <a:cubicBezTo>
                    <a:pt x="1060268" y="1349901"/>
                    <a:pt x="1064511" y="1351193"/>
                    <a:pt x="1068880" y="1352453"/>
                  </a:cubicBezTo>
                  <a:cubicBezTo>
                    <a:pt x="1077049" y="1354707"/>
                    <a:pt x="1085282" y="1356556"/>
                    <a:pt x="1093514" y="1357880"/>
                  </a:cubicBezTo>
                  <a:cubicBezTo>
                    <a:pt x="1100733" y="1359083"/>
                    <a:pt x="1107952" y="1359995"/>
                    <a:pt x="1115234" y="1360577"/>
                  </a:cubicBezTo>
                  <a:cubicBezTo>
                    <a:pt x="1118147" y="1360799"/>
                    <a:pt x="1121060" y="1360926"/>
                    <a:pt x="1123973" y="1360926"/>
                  </a:cubicBezTo>
                  <a:cubicBezTo>
                    <a:pt x="1133155" y="1360926"/>
                    <a:pt x="1142274" y="1359849"/>
                    <a:pt x="1151392" y="1358234"/>
                  </a:cubicBezTo>
                  <a:cubicBezTo>
                    <a:pt x="1156205" y="1357322"/>
                    <a:pt x="1160954" y="1356176"/>
                    <a:pt x="1165703" y="1354707"/>
                  </a:cubicBezTo>
                  <a:cubicBezTo>
                    <a:pt x="1171213" y="1352953"/>
                    <a:pt x="1176469" y="1350338"/>
                    <a:pt x="1181788" y="1347894"/>
                  </a:cubicBezTo>
                  <a:cubicBezTo>
                    <a:pt x="1187297" y="1345265"/>
                    <a:pt x="1192616" y="1342099"/>
                    <a:pt x="1197935" y="1339066"/>
                  </a:cubicBezTo>
                  <a:cubicBezTo>
                    <a:pt x="1201418" y="1337021"/>
                    <a:pt x="1205028" y="1334849"/>
                    <a:pt x="1208574" y="1332733"/>
                  </a:cubicBezTo>
                  <a:cubicBezTo>
                    <a:pt x="1212437" y="1330391"/>
                    <a:pt x="1215920" y="1327516"/>
                    <a:pt x="1219592" y="1324755"/>
                  </a:cubicBezTo>
                  <a:cubicBezTo>
                    <a:pt x="1223012" y="1322171"/>
                    <a:pt x="1226305" y="1319410"/>
                    <a:pt x="1229597" y="1316516"/>
                  </a:cubicBezTo>
                  <a:cubicBezTo>
                    <a:pt x="1234537" y="1312147"/>
                    <a:pt x="1239413" y="1307790"/>
                    <a:pt x="1243339" y="1302490"/>
                  </a:cubicBezTo>
                  <a:cubicBezTo>
                    <a:pt x="1244226" y="1303212"/>
                    <a:pt x="1245049" y="1303839"/>
                    <a:pt x="1245872" y="1304478"/>
                  </a:cubicBezTo>
                  <a:cubicBezTo>
                    <a:pt x="1250178" y="1307626"/>
                    <a:pt x="1254864" y="1310114"/>
                    <a:pt x="1259740" y="1312286"/>
                  </a:cubicBezTo>
                  <a:cubicBezTo>
                    <a:pt x="1262210" y="1313483"/>
                    <a:pt x="1264996" y="1314484"/>
                    <a:pt x="1267655" y="1315459"/>
                  </a:cubicBezTo>
                  <a:cubicBezTo>
                    <a:pt x="1270125" y="1316390"/>
                    <a:pt x="1272531" y="1317365"/>
                    <a:pt x="1275001" y="1318062"/>
                  </a:cubicBezTo>
                  <a:cubicBezTo>
                    <a:pt x="1284310" y="1320905"/>
                    <a:pt x="1293556" y="1323640"/>
                    <a:pt x="1302927" y="1326249"/>
                  </a:cubicBezTo>
                  <a:cubicBezTo>
                    <a:pt x="1306663" y="1327300"/>
                    <a:pt x="1310526" y="1328092"/>
                    <a:pt x="1314262" y="1329004"/>
                  </a:cubicBezTo>
                  <a:cubicBezTo>
                    <a:pt x="1318251" y="1329916"/>
                    <a:pt x="1321988" y="1330682"/>
                    <a:pt x="1326041" y="1331410"/>
                  </a:cubicBezTo>
                  <a:cubicBezTo>
                    <a:pt x="1331297" y="1332233"/>
                    <a:pt x="1336616" y="1333297"/>
                    <a:pt x="1341998" y="1333791"/>
                  </a:cubicBezTo>
                  <a:cubicBezTo>
                    <a:pt x="1346938" y="1334203"/>
                    <a:pt x="1351814" y="1334621"/>
                    <a:pt x="1356816" y="1335051"/>
                  </a:cubicBezTo>
                  <a:cubicBezTo>
                    <a:pt x="1360235" y="1335406"/>
                    <a:pt x="1363592" y="1335463"/>
                    <a:pt x="1367075" y="1335551"/>
                  </a:cubicBezTo>
                  <a:cubicBezTo>
                    <a:pt x="1372900" y="1335779"/>
                    <a:pt x="1378663" y="1335925"/>
                    <a:pt x="1384426" y="1335925"/>
                  </a:cubicBezTo>
                  <a:cubicBezTo>
                    <a:pt x="1385692" y="1335925"/>
                    <a:pt x="1386832" y="1335900"/>
                    <a:pt x="1387972" y="1335900"/>
                  </a:cubicBezTo>
                  <a:cubicBezTo>
                    <a:pt x="1399687" y="1335697"/>
                    <a:pt x="1411275" y="1334082"/>
                    <a:pt x="1422611" y="1331822"/>
                  </a:cubicBezTo>
                  <a:cubicBezTo>
                    <a:pt x="1434516" y="1329479"/>
                    <a:pt x="1446104" y="1325958"/>
                    <a:pt x="1457439" y="1321588"/>
                  </a:cubicBezTo>
                  <a:cubicBezTo>
                    <a:pt x="1477196" y="1313901"/>
                    <a:pt x="1495117" y="1302838"/>
                    <a:pt x="1511644" y="1289806"/>
                  </a:cubicBezTo>
                  <a:cubicBezTo>
                    <a:pt x="1515443" y="1286849"/>
                    <a:pt x="1519243" y="1283892"/>
                    <a:pt x="1522979" y="1280928"/>
                  </a:cubicBezTo>
                  <a:cubicBezTo>
                    <a:pt x="1532225" y="1273741"/>
                    <a:pt x="1540584" y="1265578"/>
                    <a:pt x="1548309" y="1256833"/>
                  </a:cubicBezTo>
                  <a:cubicBezTo>
                    <a:pt x="1553501" y="1251077"/>
                    <a:pt x="1558187" y="1244859"/>
                    <a:pt x="1562684" y="1238526"/>
                  </a:cubicBezTo>
                  <a:cubicBezTo>
                    <a:pt x="1565216" y="1234923"/>
                    <a:pt x="1568066" y="1231339"/>
                    <a:pt x="1570409" y="1227520"/>
                  </a:cubicBezTo>
                  <a:cubicBezTo>
                    <a:pt x="1573132" y="1223297"/>
                    <a:pt x="1575792" y="1219067"/>
                    <a:pt x="1578515" y="1214849"/>
                  </a:cubicBezTo>
                  <a:cubicBezTo>
                    <a:pt x="1580795" y="1211322"/>
                    <a:pt x="1582567" y="1207516"/>
                    <a:pt x="1584594" y="1203907"/>
                  </a:cubicBezTo>
                  <a:cubicBezTo>
                    <a:pt x="1593776" y="1186942"/>
                    <a:pt x="1600804" y="1169110"/>
                    <a:pt x="1605491" y="1150360"/>
                  </a:cubicBezTo>
                  <a:cubicBezTo>
                    <a:pt x="1609037" y="1136568"/>
                    <a:pt x="1610810" y="1122130"/>
                    <a:pt x="1612393" y="1107939"/>
                  </a:cubicBezTo>
                  <a:cubicBezTo>
                    <a:pt x="1613469" y="1098452"/>
                    <a:pt x="1614103" y="1088853"/>
                    <a:pt x="1613280" y="1079335"/>
                  </a:cubicBezTo>
                  <a:cubicBezTo>
                    <a:pt x="1612709" y="1071230"/>
                    <a:pt x="1612203" y="1063194"/>
                    <a:pt x="1610177" y="1055322"/>
                  </a:cubicBezTo>
                  <a:cubicBezTo>
                    <a:pt x="1608657" y="1049889"/>
                    <a:pt x="1606377" y="1044652"/>
                    <a:pt x="1604161" y="1039517"/>
                  </a:cubicBezTo>
                  <a:cubicBezTo>
                    <a:pt x="1603021" y="1036718"/>
                    <a:pt x="1601628" y="1033969"/>
                    <a:pt x="1600298" y="1031209"/>
                  </a:cubicBezTo>
                  <a:cubicBezTo>
                    <a:pt x="1597195" y="1024661"/>
                    <a:pt x="1594092" y="1018119"/>
                    <a:pt x="1590420" y="1011901"/>
                  </a:cubicBezTo>
                  <a:cubicBezTo>
                    <a:pt x="1586367" y="1005125"/>
                    <a:pt x="1581301" y="999350"/>
                    <a:pt x="1575665" y="994006"/>
                  </a:cubicBezTo>
                  <a:cubicBezTo>
                    <a:pt x="1575982" y="993860"/>
                    <a:pt x="1576172" y="993657"/>
                    <a:pt x="1576488" y="993423"/>
                  </a:cubicBezTo>
                  <a:cubicBezTo>
                    <a:pt x="1581364" y="990276"/>
                    <a:pt x="1585860" y="986470"/>
                    <a:pt x="1590357" y="982651"/>
                  </a:cubicBezTo>
                  <a:cubicBezTo>
                    <a:pt x="1594535" y="979131"/>
                    <a:pt x="1598272" y="975255"/>
                    <a:pt x="1601818" y="971095"/>
                  </a:cubicBezTo>
                  <a:cubicBezTo>
                    <a:pt x="1605617" y="966668"/>
                    <a:pt x="1608847" y="961875"/>
                    <a:pt x="1612076" y="957069"/>
                  </a:cubicBezTo>
                  <a:cubicBezTo>
                    <a:pt x="1615686" y="951521"/>
                    <a:pt x="1618916" y="945664"/>
                    <a:pt x="1621829" y="939667"/>
                  </a:cubicBezTo>
                  <a:cubicBezTo>
                    <a:pt x="1626957" y="929104"/>
                    <a:pt x="1631074" y="917978"/>
                    <a:pt x="1634050" y="906694"/>
                  </a:cubicBezTo>
                  <a:cubicBezTo>
                    <a:pt x="1636710" y="896549"/>
                    <a:pt x="1637723" y="885848"/>
                    <a:pt x="1638293" y="875412"/>
                  </a:cubicBezTo>
                  <a:cubicBezTo>
                    <a:pt x="1638736" y="868864"/>
                    <a:pt x="1639053" y="862361"/>
                    <a:pt x="1638862" y="855819"/>
                  </a:cubicBezTo>
                  <a:cubicBezTo>
                    <a:pt x="1638736" y="850183"/>
                    <a:pt x="1637786" y="844548"/>
                    <a:pt x="1636900" y="839057"/>
                  </a:cubicBezTo>
                  <a:cubicBezTo>
                    <a:pt x="1635950" y="833839"/>
                    <a:pt x="1634873" y="828761"/>
                    <a:pt x="1633353" y="823758"/>
                  </a:cubicBezTo>
                  <a:cubicBezTo>
                    <a:pt x="1632530" y="821219"/>
                    <a:pt x="1631897" y="818762"/>
                    <a:pt x="1631074" y="816292"/>
                  </a:cubicBezTo>
                  <a:cubicBezTo>
                    <a:pt x="1630504" y="814449"/>
                    <a:pt x="1629744" y="812778"/>
                    <a:pt x="1629111" y="811074"/>
                  </a:cubicBezTo>
                  <a:cubicBezTo>
                    <a:pt x="1627655" y="807199"/>
                    <a:pt x="1625818" y="803469"/>
                    <a:pt x="1624172" y="799720"/>
                  </a:cubicBezTo>
                  <a:cubicBezTo>
                    <a:pt x="1621069" y="793179"/>
                    <a:pt x="1618156" y="786549"/>
                    <a:pt x="1613976" y="780647"/>
                  </a:cubicBezTo>
                  <a:cubicBezTo>
                    <a:pt x="1610493" y="775777"/>
                    <a:pt x="1606377" y="771345"/>
                    <a:pt x="1602071" y="767178"/>
                  </a:cubicBezTo>
                  <a:cubicBezTo>
                    <a:pt x="1597449" y="762745"/>
                    <a:pt x="1592003" y="759003"/>
                    <a:pt x="1586683" y="755412"/>
                  </a:cubicBezTo>
                  <a:cubicBezTo>
                    <a:pt x="1579971" y="750815"/>
                    <a:pt x="1572689" y="747167"/>
                    <a:pt x="1565090" y="744273"/>
                  </a:cubicBezTo>
                  <a:cubicBezTo>
                    <a:pt x="1565153" y="744210"/>
                    <a:pt x="1565343" y="744064"/>
                    <a:pt x="1565406" y="743912"/>
                  </a:cubicBezTo>
                  <a:cubicBezTo>
                    <a:pt x="1571106" y="736807"/>
                    <a:pt x="1575792" y="729063"/>
                    <a:pt x="1580478" y="721318"/>
                  </a:cubicBezTo>
                  <a:cubicBezTo>
                    <a:pt x="1585164" y="713549"/>
                    <a:pt x="1588773" y="705158"/>
                    <a:pt x="1591623" y="696641"/>
                  </a:cubicBezTo>
                  <a:cubicBezTo>
                    <a:pt x="1594789" y="687408"/>
                    <a:pt x="1595739" y="677549"/>
                    <a:pt x="1596815" y="667892"/>
                  </a:cubicBezTo>
                  <a:cubicBezTo>
                    <a:pt x="1597322" y="663111"/>
                    <a:pt x="1597828" y="658247"/>
                    <a:pt x="1598209" y="653435"/>
                  </a:cubicBezTo>
                  <a:cubicBezTo>
                    <a:pt x="1598461" y="651611"/>
                    <a:pt x="1598461" y="649851"/>
                    <a:pt x="1598652" y="648008"/>
                  </a:cubicBezTo>
                  <a:cubicBezTo>
                    <a:pt x="1598715" y="647033"/>
                    <a:pt x="1598778" y="646064"/>
                    <a:pt x="1598842" y="645070"/>
                  </a:cubicBezTo>
                  <a:cubicBezTo>
                    <a:pt x="1599095" y="641542"/>
                    <a:pt x="1598842" y="638231"/>
                    <a:pt x="1598209" y="634773"/>
                  </a:cubicBezTo>
                  <a:cubicBezTo>
                    <a:pt x="1596942" y="629403"/>
                    <a:pt x="1594789" y="624622"/>
                    <a:pt x="1592446" y="619696"/>
                  </a:cubicBezTo>
                  <a:cubicBezTo>
                    <a:pt x="1590357" y="615117"/>
                    <a:pt x="1587507" y="610969"/>
                    <a:pt x="1584467" y="606929"/>
                  </a:cubicBezTo>
                  <a:cubicBezTo>
                    <a:pt x="1580035" y="600945"/>
                    <a:pt x="1574715" y="595664"/>
                    <a:pt x="1569459" y="590383"/>
                  </a:cubicBezTo>
                  <a:cubicBezTo>
                    <a:pt x="1563950" y="584829"/>
                    <a:pt x="1557935" y="580099"/>
                    <a:pt x="1551539" y="575654"/>
                  </a:cubicBezTo>
                  <a:cubicBezTo>
                    <a:pt x="1546409" y="572196"/>
                    <a:pt x="1541280" y="568814"/>
                    <a:pt x="1535644" y="566288"/>
                  </a:cubicBezTo>
                  <a:cubicBezTo>
                    <a:pt x="1523803" y="560924"/>
                    <a:pt x="1510948" y="558961"/>
                    <a:pt x="1498093" y="558106"/>
                  </a:cubicBezTo>
                  <a:cubicBezTo>
                    <a:pt x="1498219" y="557897"/>
                    <a:pt x="1498410" y="557695"/>
                    <a:pt x="1498536" y="557467"/>
                  </a:cubicBezTo>
                  <a:cubicBezTo>
                    <a:pt x="1503412" y="550507"/>
                    <a:pt x="1507781" y="543168"/>
                    <a:pt x="1512404" y="535981"/>
                  </a:cubicBezTo>
                  <a:cubicBezTo>
                    <a:pt x="1516710" y="529003"/>
                    <a:pt x="1519877" y="521543"/>
                    <a:pt x="1523296" y="514064"/>
                  </a:cubicBezTo>
                  <a:cubicBezTo>
                    <a:pt x="1524246" y="512158"/>
                    <a:pt x="1524879" y="509980"/>
                    <a:pt x="1525639" y="507998"/>
                  </a:cubicBezTo>
                  <a:cubicBezTo>
                    <a:pt x="1526652" y="505408"/>
                    <a:pt x="1527729" y="502736"/>
                    <a:pt x="1528741" y="500101"/>
                  </a:cubicBezTo>
                  <a:cubicBezTo>
                    <a:pt x="1530262" y="495960"/>
                    <a:pt x="1531465" y="491590"/>
                    <a:pt x="1532858" y="487284"/>
                  </a:cubicBezTo>
                  <a:cubicBezTo>
                    <a:pt x="1534125" y="483282"/>
                    <a:pt x="1534884" y="479058"/>
                    <a:pt x="1536024" y="474955"/>
                  </a:cubicBezTo>
                  <a:cubicBezTo>
                    <a:pt x="1537101" y="470440"/>
                    <a:pt x="1537924" y="465805"/>
                    <a:pt x="1538684" y="461283"/>
                  </a:cubicBezTo>
                  <a:cubicBezTo>
                    <a:pt x="1539634" y="455856"/>
                    <a:pt x="1539950" y="450366"/>
                    <a:pt x="1539634" y="444946"/>
                  </a:cubicBezTo>
                  <a:cubicBezTo>
                    <a:pt x="1539507" y="441919"/>
                    <a:pt x="1538684" y="438810"/>
                    <a:pt x="1538114" y="435852"/>
                  </a:cubicBezTo>
                  <a:cubicBezTo>
                    <a:pt x="1537607" y="433117"/>
                    <a:pt x="1536720" y="430343"/>
                    <a:pt x="1536024" y="427671"/>
                  </a:cubicBezTo>
                  <a:cubicBezTo>
                    <a:pt x="1534567" y="422675"/>
                    <a:pt x="1532605" y="417951"/>
                    <a:pt x="1530388" y="413163"/>
                  </a:cubicBezTo>
                  <a:cubicBezTo>
                    <a:pt x="1528868" y="410054"/>
                    <a:pt x="1526969" y="407034"/>
                    <a:pt x="1525132" y="404070"/>
                  </a:cubicBezTo>
                  <a:cubicBezTo>
                    <a:pt x="1520636" y="396528"/>
                    <a:pt x="1515000" y="389987"/>
                    <a:pt x="1508795" y="383648"/>
                  </a:cubicBezTo>
                  <a:cubicBezTo>
                    <a:pt x="1505122" y="379779"/>
                    <a:pt x="1500183" y="376644"/>
                    <a:pt x="1495686" y="373624"/>
                  </a:cubicBezTo>
                  <a:cubicBezTo>
                    <a:pt x="1492710" y="371572"/>
                    <a:pt x="1489417" y="369685"/>
                    <a:pt x="1486188" y="367779"/>
                  </a:cubicBezTo>
                  <a:cubicBezTo>
                    <a:pt x="1478779" y="363346"/>
                    <a:pt x="1470927" y="359680"/>
                    <a:pt x="1463074" y="356102"/>
                  </a:cubicBezTo>
                  <a:cubicBezTo>
                    <a:pt x="1457945" y="353695"/>
                    <a:pt x="1452436" y="351935"/>
                    <a:pt x="1447054" y="350175"/>
                  </a:cubicBezTo>
                  <a:cubicBezTo>
                    <a:pt x="1441291" y="348186"/>
                    <a:pt x="1435338" y="346629"/>
                    <a:pt x="1429386" y="345305"/>
                  </a:cubicBezTo>
                  <a:cubicBezTo>
                    <a:pt x="1418874" y="342842"/>
                    <a:pt x="1407855" y="341493"/>
                    <a:pt x="1396964" y="340866"/>
                  </a:cubicBezTo>
                  <a:cubicBezTo>
                    <a:pt x="1387592" y="340372"/>
                    <a:pt x="1378093" y="339878"/>
                    <a:pt x="1368658" y="339524"/>
                  </a:cubicBezTo>
                  <a:cubicBezTo>
                    <a:pt x="1365681" y="339397"/>
                    <a:pt x="1362642" y="339359"/>
                    <a:pt x="1359539" y="339359"/>
                  </a:cubicBezTo>
                  <a:cubicBezTo>
                    <a:pt x="1354157" y="339359"/>
                    <a:pt x="1348711" y="339524"/>
                    <a:pt x="1343265" y="339789"/>
                  </a:cubicBezTo>
                  <a:cubicBezTo>
                    <a:pt x="1335666" y="340169"/>
                    <a:pt x="1328194" y="341373"/>
                    <a:pt x="1320721" y="342633"/>
                  </a:cubicBezTo>
                  <a:cubicBezTo>
                    <a:pt x="1321228" y="341784"/>
                    <a:pt x="1321671" y="340866"/>
                    <a:pt x="1322178" y="339960"/>
                  </a:cubicBezTo>
                  <a:cubicBezTo>
                    <a:pt x="1326230" y="332425"/>
                    <a:pt x="1330347" y="324801"/>
                    <a:pt x="1334336" y="317195"/>
                  </a:cubicBezTo>
                  <a:cubicBezTo>
                    <a:pt x="1338642" y="309216"/>
                    <a:pt x="1342442" y="301117"/>
                    <a:pt x="1346051" y="292815"/>
                  </a:cubicBezTo>
                  <a:cubicBezTo>
                    <a:pt x="1349661" y="284571"/>
                    <a:pt x="1352700" y="276035"/>
                    <a:pt x="1355170" y="267435"/>
                  </a:cubicBezTo>
                  <a:cubicBezTo>
                    <a:pt x="1357450" y="259342"/>
                    <a:pt x="1358526" y="250945"/>
                    <a:pt x="1359666" y="242625"/>
                  </a:cubicBezTo>
                  <a:cubicBezTo>
                    <a:pt x="1360806" y="232847"/>
                    <a:pt x="1361819" y="222982"/>
                    <a:pt x="1362832" y="213191"/>
                  </a:cubicBezTo>
                  <a:cubicBezTo>
                    <a:pt x="1364036" y="200989"/>
                    <a:pt x="1364225" y="188932"/>
                    <a:pt x="1362642" y="176831"/>
                  </a:cubicBezTo>
                  <a:cubicBezTo>
                    <a:pt x="1361819" y="170910"/>
                    <a:pt x="1360616" y="165065"/>
                    <a:pt x="1358969" y="159347"/>
                  </a:cubicBezTo>
                  <a:cubicBezTo>
                    <a:pt x="1357133" y="152577"/>
                    <a:pt x="1354347" y="146169"/>
                    <a:pt x="1351371" y="139748"/>
                  </a:cubicBezTo>
                  <a:cubicBezTo>
                    <a:pt x="1348774" y="134201"/>
                    <a:pt x="1345988" y="128692"/>
                    <a:pt x="1343265" y="123201"/>
                  </a:cubicBezTo>
                  <a:cubicBezTo>
                    <a:pt x="1338768" y="114602"/>
                    <a:pt x="1333640" y="106484"/>
                    <a:pt x="1327624" y="98885"/>
                  </a:cubicBezTo>
                  <a:cubicBezTo>
                    <a:pt x="1324078" y="94307"/>
                    <a:pt x="1320215" y="89937"/>
                    <a:pt x="1316099" y="85853"/>
                  </a:cubicBezTo>
                  <a:cubicBezTo>
                    <a:pt x="1312173" y="81831"/>
                    <a:pt x="1307740" y="78520"/>
                    <a:pt x="1303307" y="75208"/>
                  </a:cubicBezTo>
                  <a:cubicBezTo>
                    <a:pt x="1294125" y="68432"/>
                    <a:pt x="1284310" y="62733"/>
                    <a:pt x="1273798" y="58224"/>
                  </a:cubicBezTo>
                  <a:cubicBezTo>
                    <a:pt x="1262653" y="53576"/>
                    <a:pt x="1251001" y="50619"/>
                    <a:pt x="1238970" y="49770"/>
                  </a:cubicBezTo>
                  <a:cubicBezTo>
                    <a:pt x="1236500" y="49581"/>
                    <a:pt x="1234031" y="49498"/>
                    <a:pt x="1231561" y="49498"/>
                  </a:cubicBezTo>
                  <a:cubicBezTo>
                    <a:pt x="1220669" y="49498"/>
                    <a:pt x="1209967" y="51157"/>
                    <a:pt x="1199329" y="53576"/>
                  </a:cubicBezTo>
                  <a:cubicBezTo>
                    <a:pt x="1190337" y="55552"/>
                    <a:pt x="1181598" y="58661"/>
                    <a:pt x="1172986" y="61682"/>
                  </a:cubicBezTo>
                  <a:cubicBezTo>
                    <a:pt x="1164627" y="64500"/>
                    <a:pt x="1156522" y="68021"/>
                    <a:pt x="1148416" y="71478"/>
                  </a:cubicBezTo>
                  <a:cubicBezTo>
                    <a:pt x="1132331" y="78374"/>
                    <a:pt x="1116881" y="86625"/>
                    <a:pt x="1101936" y="95718"/>
                  </a:cubicBezTo>
                  <a:cubicBezTo>
                    <a:pt x="1097820" y="98175"/>
                    <a:pt x="1094021" y="100727"/>
                    <a:pt x="1090158" y="103400"/>
                  </a:cubicBezTo>
                  <a:cubicBezTo>
                    <a:pt x="1086548" y="105863"/>
                    <a:pt x="1083002" y="108536"/>
                    <a:pt x="1079582" y="111144"/>
                  </a:cubicBezTo>
                  <a:cubicBezTo>
                    <a:pt x="1078696" y="111784"/>
                    <a:pt x="1077746" y="112493"/>
                    <a:pt x="1076733" y="113196"/>
                  </a:cubicBezTo>
                  <a:cubicBezTo>
                    <a:pt x="1076986" y="110942"/>
                    <a:pt x="1077176" y="108681"/>
                    <a:pt x="1077366" y="106427"/>
                  </a:cubicBezTo>
                  <a:cubicBezTo>
                    <a:pt x="1078569" y="90577"/>
                    <a:pt x="1075339" y="74790"/>
                    <a:pt x="1069514" y="60143"/>
                  </a:cubicBezTo>
                  <a:cubicBezTo>
                    <a:pt x="1067931" y="56166"/>
                    <a:pt x="1066221" y="52316"/>
                    <a:pt x="1064511" y="48504"/>
                  </a:cubicBezTo>
                  <a:cubicBezTo>
                    <a:pt x="1063434" y="46041"/>
                    <a:pt x="1062168" y="43571"/>
                    <a:pt x="1061092" y="41114"/>
                  </a:cubicBezTo>
                  <a:cubicBezTo>
                    <a:pt x="1058496" y="35972"/>
                    <a:pt x="1054886" y="31584"/>
                    <a:pt x="1051150" y="27290"/>
                  </a:cubicBezTo>
                  <a:cubicBezTo>
                    <a:pt x="1048047" y="23713"/>
                    <a:pt x="1044817" y="20110"/>
                    <a:pt x="1041398" y="16931"/>
                  </a:cubicBezTo>
                  <a:cubicBezTo>
                    <a:pt x="1039561" y="15385"/>
                    <a:pt x="1037598" y="14182"/>
                    <a:pt x="1035698" y="12852"/>
                  </a:cubicBezTo>
                  <a:cubicBezTo>
                    <a:pt x="1034432" y="12067"/>
                    <a:pt x="1033229" y="11301"/>
                    <a:pt x="1031962" y="10680"/>
                  </a:cubicBezTo>
                  <a:cubicBezTo>
                    <a:pt x="1028290" y="8546"/>
                    <a:pt x="1024491" y="6868"/>
                    <a:pt x="1020311" y="5437"/>
                  </a:cubicBezTo>
                  <a:cubicBezTo>
                    <a:pt x="1008343" y="1214"/>
                    <a:pt x="995805" y="-547"/>
                    <a:pt x="983203" y="-547"/>
                  </a:cubicBezTo>
                  <a:close/>
                </a:path>
              </a:pathLst>
            </a:custGeom>
            <a:solidFill>
              <a:srgbClr val="524A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pic>
        <p:nvPicPr>
          <p:cNvPr id="9218" name="Picture 2" descr="https://static.vecteezy.com/system/resources/previews/000/519/251/original/doodle-girl-reading-book-vector.jpg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196" y="1726755"/>
            <a:ext cx="5180659" cy="316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ular Callout 15">
            <a:extLst>
              <a:ext uri="{FF2B5EF4-FFF2-40B4-BE49-F238E27FC236}">
                <a16:creationId xmlns:a16="http://schemas.microsoft.com/office/drawing/2014/main" id="{FC9330D2-83AE-ADBA-D501-47FB2B1DE92F}"/>
              </a:ext>
            </a:extLst>
          </p:cNvPr>
          <p:cNvSpPr/>
          <p:nvPr/>
        </p:nvSpPr>
        <p:spPr>
          <a:xfrm>
            <a:off x="1496397" y="5273948"/>
            <a:ext cx="8991707" cy="1061320"/>
          </a:xfrm>
          <a:prstGeom prst="wedgeRoundRectCallout">
            <a:avLst>
              <a:gd name="adj1" fmla="val 54366"/>
              <a:gd name="adj2" fmla="val 14817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2400" kern="0" dirty="0">
              <a:solidFill>
                <a:srgbClr val="FFFFFF"/>
              </a:solidFill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20" name="Google Shape;2128;p49">
            <a:extLst>
              <a:ext uri="{FF2B5EF4-FFF2-40B4-BE49-F238E27FC236}">
                <a16:creationId xmlns:a16="http://schemas.microsoft.com/office/drawing/2014/main" id="{10BC2016-20F7-4336-A1CD-E7F3C90D2F9F}"/>
              </a:ext>
            </a:extLst>
          </p:cNvPr>
          <p:cNvSpPr txBox="1">
            <a:spLocks/>
          </p:cNvSpPr>
          <p:nvPr/>
        </p:nvSpPr>
        <p:spPr>
          <a:xfrm>
            <a:off x="1397919" y="5331108"/>
            <a:ext cx="9186332" cy="819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45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defTabSz="1219170">
              <a:buClr>
                <a:srgbClr val="000000"/>
              </a:buClr>
              <a:defRPr/>
            </a:pPr>
            <a:r>
              <a:rPr lang="en-US" sz="4400" b="0" kern="0" dirty="0">
                <a:solidFill>
                  <a:srgbClr val="250E0B"/>
                </a:solidFill>
                <a:latin typeface="Comic Sans MS" panose="030F0702030302020204" pitchFamily="66" charset="0"/>
                <a:ea typeface="Frijole"/>
                <a:cs typeface="Frijole"/>
                <a:sym typeface="Arial"/>
              </a:rPr>
              <a:t>Why does she like reading books?</a:t>
            </a:r>
          </a:p>
        </p:txBody>
      </p:sp>
      <p:sp>
        <p:nvSpPr>
          <p:cNvPr id="21" name="Left Arrow 20">
            <a:hlinkClick r:id="rId4" action="ppaction://hlinksldjump"/>
          </p:cNvPr>
          <p:cNvSpPr/>
          <p:nvPr/>
        </p:nvSpPr>
        <p:spPr>
          <a:xfrm>
            <a:off x="607543" y="5795414"/>
            <a:ext cx="593467" cy="44760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753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0456" y="-77617"/>
            <a:ext cx="11643245" cy="706161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D76C05B-C50A-4E03-9275-7B86E2FACC4F}"/>
              </a:ext>
            </a:extLst>
          </p:cNvPr>
          <p:cNvSpPr txBox="1"/>
          <p:nvPr/>
        </p:nvSpPr>
        <p:spPr>
          <a:xfrm>
            <a:off x="2286156" y="600903"/>
            <a:ext cx="6625995" cy="695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480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Why does he like …?</a:t>
            </a:r>
          </a:p>
        </p:txBody>
      </p:sp>
      <p:sp>
        <p:nvSpPr>
          <p:cNvPr id="18" name="AutoShape 2" descr="Five Senses – That is Why Ice Cream is Sweet, Smooth and Cold? | Knowledge  Stuff">
            <a:extLst>
              <a:ext uri="{FF2B5EF4-FFF2-40B4-BE49-F238E27FC236}">
                <a16:creationId xmlns:a16="http://schemas.microsoft.com/office/drawing/2014/main" id="{76681A66-F9D2-446B-ABB2-F9EDC20D98E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buClr>
                <a:srgbClr val="000000"/>
              </a:buClr>
              <a:defRPr/>
            </a:pPr>
            <a:endParaRPr lang="en-US"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9" name="AutoShape 4" descr="Five Senses – That is Why Ice Cream is Sweet, Smooth and Cold? | Knowledge  Stuff">
            <a:extLst>
              <a:ext uri="{FF2B5EF4-FFF2-40B4-BE49-F238E27FC236}">
                <a16:creationId xmlns:a16="http://schemas.microsoft.com/office/drawing/2014/main" id="{9442938D-6047-4678-A031-B32EDC65B5E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0633" y="10584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buClr>
                <a:srgbClr val="000000"/>
              </a:buClr>
              <a:defRPr/>
            </a:pPr>
            <a:endParaRPr lang="en-US"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1106B36-E14A-40B0-8860-B6EA0D95F8AB}"/>
              </a:ext>
            </a:extLst>
          </p:cNvPr>
          <p:cNvGrpSpPr/>
          <p:nvPr/>
        </p:nvGrpSpPr>
        <p:grpSpPr>
          <a:xfrm>
            <a:off x="1493217" y="5458652"/>
            <a:ext cx="8582997" cy="896683"/>
            <a:chOff x="282800" y="3913781"/>
            <a:chExt cx="7226752" cy="1045609"/>
          </a:xfrm>
        </p:grpSpPr>
        <p:sp>
          <p:nvSpPr>
            <p:cNvPr id="21" name="Rounded Rectangular Callout 15">
              <a:extLst>
                <a:ext uri="{FF2B5EF4-FFF2-40B4-BE49-F238E27FC236}">
                  <a16:creationId xmlns:a16="http://schemas.microsoft.com/office/drawing/2014/main" id="{5F351566-67B2-4CF4-A410-CA02C89C5FBA}"/>
                </a:ext>
              </a:extLst>
            </p:cNvPr>
            <p:cNvSpPr/>
            <p:nvPr/>
          </p:nvSpPr>
          <p:spPr>
            <a:xfrm>
              <a:off x="544592" y="3973060"/>
              <a:ext cx="6390687" cy="986330"/>
            </a:xfrm>
            <a:prstGeom prst="wedgeRoundRectCallout">
              <a:avLst>
                <a:gd name="adj1" fmla="val 59518"/>
                <a:gd name="adj2" fmla="val 27400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FFFFFF"/>
                </a:solidFill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22" name="Google Shape;2128;p49">
              <a:extLst>
                <a:ext uri="{FF2B5EF4-FFF2-40B4-BE49-F238E27FC236}">
                  <a16:creationId xmlns:a16="http://schemas.microsoft.com/office/drawing/2014/main" id="{76095216-5AA1-4425-BEB2-8BD945132D51}"/>
                </a:ext>
              </a:extLst>
            </p:cNvPr>
            <p:cNvSpPr txBox="1">
              <a:spLocks/>
            </p:cNvSpPr>
            <p:nvPr/>
          </p:nvSpPr>
          <p:spPr>
            <a:xfrm>
              <a:off x="282800" y="3913781"/>
              <a:ext cx="7226752" cy="4919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45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9pPr>
            </a:lstStyle>
            <a:p>
              <a:pPr algn="l" defTabSz="1219170">
                <a:buClr>
                  <a:srgbClr val="000000"/>
                </a:buClr>
                <a:defRPr/>
              </a:pPr>
              <a:endParaRPr lang="en-US" sz="6400" b="0" kern="0" dirty="0">
                <a:solidFill>
                  <a:srgbClr val="000000"/>
                </a:solidFill>
                <a:latin typeface="Comic Sans MS" panose="030F0702030302020204" pitchFamily="66" charset="0"/>
                <a:ea typeface="Frijole"/>
                <a:cs typeface="Frijole"/>
                <a:sym typeface="Arial"/>
              </a:endParaRPr>
            </a:p>
          </p:txBody>
        </p:sp>
      </p:grpSp>
      <p:sp>
        <p:nvSpPr>
          <p:cNvPr id="23" name="Google Shape;2128;p49">
            <a:extLst>
              <a:ext uri="{FF2B5EF4-FFF2-40B4-BE49-F238E27FC236}">
                <a16:creationId xmlns:a16="http://schemas.microsoft.com/office/drawing/2014/main" id="{10BC2016-20F7-4336-A1CD-E7F3C90D2F9F}"/>
              </a:ext>
            </a:extLst>
          </p:cNvPr>
          <p:cNvSpPr txBox="1">
            <a:spLocks/>
          </p:cNvSpPr>
          <p:nvPr/>
        </p:nvSpPr>
        <p:spPr>
          <a:xfrm>
            <a:off x="1883237" y="5347425"/>
            <a:ext cx="7590027" cy="1157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45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defTabSz="1219170">
              <a:buClr>
                <a:srgbClr val="000000"/>
              </a:buClr>
              <a:defRPr/>
            </a:pPr>
            <a:r>
              <a:rPr lang="en-US" sz="5333" b="0" dirty="0">
                <a:solidFill>
                  <a:srgbClr val="250E0B"/>
                </a:solidFill>
                <a:latin typeface="Comic Sans MS" panose="030F0702030302020204" pitchFamily="66" charset="0"/>
                <a:ea typeface="Frijole"/>
                <a:cs typeface="Frijole"/>
                <a:sym typeface="Arial"/>
              </a:rPr>
              <a:t>solving </a:t>
            </a:r>
            <a:r>
              <a:rPr lang="en-US" sz="5333" b="0" dirty="0" err="1">
                <a:solidFill>
                  <a:srgbClr val="250E0B"/>
                </a:solidFill>
                <a:latin typeface="Comic Sans MS" panose="030F0702030302020204" pitchFamily="66" charset="0"/>
                <a:ea typeface="Frijole"/>
                <a:cs typeface="Frijole"/>
                <a:sym typeface="Arial"/>
              </a:rPr>
              <a:t>maths</a:t>
            </a:r>
            <a:r>
              <a:rPr lang="en-US" sz="5333" b="0" dirty="0">
                <a:solidFill>
                  <a:srgbClr val="250E0B"/>
                </a:solidFill>
                <a:latin typeface="Comic Sans MS" panose="030F0702030302020204" pitchFamily="66" charset="0"/>
                <a:ea typeface="Frijole"/>
                <a:cs typeface="Frijole"/>
                <a:sym typeface="Arial"/>
              </a:rPr>
              <a:t> problems</a:t>
            </a:r>
            <a:endParaRPr lang="en-US" sz="5333" b="0" kern="0" dirty="0">
              <a:solidFill>
                <a:srgbClr val="250E0B"/>
              </a:solidFill>
              <a:latin typeface="Comic Sans MS" panose="030F0702030302020204" pitchFamily="66" charset="0"/>
              <a:ea typeface="Frijole"/>
              <a:cs typeface="Frijole"/>
              <a:sym typeface="Arial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6611FE7-BBE8-4F2D-846B-D291CA30DD8E}"/>
              </a:ext>
            </a:extLst>
          </p:cNvPr>
          <p:cNvSpPr/>
          <p:nvPr/>
        </p:nvSpPr>
        <p:spPr>
          <a:xfrm>
            <a:off x="4831840" y="1914340"/>
            <a:ext cx="6040060" cy="7914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300" dirty="0">
                <a:solidFill>
                  <a:srgbClr val="0070C0"/>
                </a:solidFill>
                <a:latin typeface="Comic Sans MS" panose="030F0702030302020204" pitchFamily="66" charset="0"/>
                <a:ea typeface="Chelsea Market" panose="02000000000000000000" pitchFamily="2" charset="0"/>
              </a:rPr>
              <a:t>solving math problems 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5231ADB-67FB-4C0E-B7FD-E933128FF5C3}"/>
              </a:ext>
            </a:extLst>
          </p:cNvPr>
          <p:cNvSpPr/>
          <p:nvPr/>
        </p:nvSpPr>
        <p:spPr>
          <a:xfrm>
            <a:off x="4910771" y="3008160"/>
            <a:ext cx="3950425" cy="7914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300" dirty="0">
                <a:solidFill>
                  <a:srgbClr val="0070C0"/>
                </a:solidFill>
                <a:latin typeface="Comic Sans MS" panose="030F0702030302020204" pitchFamily="66" charset="0"/>
                <a:ea typeface="Chelsea Market" panose="02000000000000000000" pitchFamily="2" charset="0"/>
              </a:rPr>
              <a:t>reading books</a:t>
            </a:r>
          </a:p>
        </p:txBody>
      </p:sp>
      <p:sp>
        <p:nvSpPr>
          <p:cNvPr id="27" name="Rectangle: Rounded Corners 24">
            <a:extLst>
              <a:ext uri="{FF2B5EF4-FFF2-40B4-BE49-F238E27FC236}">
                <a16:creationId xmlns:a16="http://schemas.microsoft.com/office/drawing/2014/main" id="{E5231ADB-67FB-4C0E-B7FD-E933128FF5C3}"/>
              </a:ext>
            </a:extLst>
          </p:cNvPr>
          <p:cNvSpPr/>
          <p:nvPr/>
        </p:nvSpPr>
        <p:spPr>
          <a:xfrm>
            <a:off x="4910771" y="4174945"/>
            <a:ext cx="3111439" cy="71697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300" dirty="0">
                <a:solidFill>
                  <a:srgbClr val="0070C0"/>
                </a:solidFill>
                <a:latin typeface="Comic Sans MS" panose="030F0702030302020204" pitchFamily="66" charset="0"/>
                <a:ea typeface="Chelsea Market" panose="02000000000000000000" pitchFamily="2" charset="0"/>
              </a:rPr>
              <a:t>play games</a:t>
            </a:r>
          </a:p>
        </p:txBody>
      </p:sp>
      <p:pic>
        <p:nvPicPr>
          <p:cNvPr id="5122" name="Picture 2" descr="Solving Math Problems Stock Illustration - Download Image Now - Characters,  Child, Teenager - i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01"/>
          <a:stretch/>
        </p:blipFill>
        <p:spPr bwMode="auto">
          <a:xfrm>
            <a:off x="1561514" y="1928440"/>
            <a:ext cx="2534643" cy="3225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Picture 2">
            <a:extLst>
              <a:ext uri="{FF2B5EF4-FFF2-40B4-BE49-F238E27FC236}">
                <a16:creationId xmlns:a16="http://schemas.microsoft.com/office/drawing/2014/main" id="{E6887711-598A-495C-90A2-3746316FFD01}"/>
              </a:ext>
            </a:extLst>
          </p:cNvPr>
          <p:cNvGrpSpPr/>
          <p:nvPr/>
        </p:nvGrpSpPr>
        <p:grpSpPr>
          <a:xfrm>
            <a:off x="10155311" y="5062722"/>
            <a:ext cx="1273759" cy="1224879"/>
            <a:chOff x="7812073" y="3067624"/>
            <a:chExt cx="1640088" cy="1361472"/>
          </a:xfrm>
        </p:grpSpPr>
        <p:sp>
          <p:nvSpPr>
            <p:cNvPr id="34" name="Freeform: Shape 15">
              <a:extLst>
                <a:ext uri="{FF2B5EF4-FFF2-40B4-BE49-F238E27FC236}">
                  <a16:creationId xmlns:a16="http://schemas.microsoft.com/office/drawing/2014/main" id="{7CC446A6-A9E0-4FB2-B467-CE27859F6D85}"/>
                </a:ext>
              </a:extLst>
            </p:cNvPr>
            <p:cNvSpPr/>
            <p:nvPr/>
          </p:nvSpPr>
          <p:spPr>
            <a:xfrm>
              <a:off x="8059046" y="3472893"/>
              <a:ext cx="1051171" cy="835880"/>
            </a:xfrm>
            <a:custGeom>
              <a:avLst/>
              <a:gdLst>
                <a:gd name="connsiteX0" fmla="*/ 503197 w 1051171"/>
                <a:gd name="connsiteY0" fmla="*/ -547 h 835880"/>
                <a:gd name="connsiteX1" fmla="*/ 497497 w 1051171"/>
                <a:gd name="connsiteY1" fmla="*/ -484 h 835880"/>
                <a:gd name="connsiteX2" fmla="*/ 493192 w 1051171"/>
                <a:gd name="connsiteY2" fmla="*/ -402 h 835880"/>
                <a:gd name="connsiteX3" fmla="*/ 480020 w 1051171"/>
                <a:gd name="connsiteY3" fmla="*/ -249 h 835880"/>
                <a:gd name="connsiteX4" fmla="*/ 479450 w 1051171"/>
                <a:gd name="connsiteY4" fmla="*/ -249 h 835880"/>
                <a:gd name="connsiteX5" fmla="*/ 477867 w 1051171"/>
                <a:gd name="connsiteY5" fmla="*/ -319 h 835880"/>
                <a:gd name="connsiteX6" fmla="*/ 476157 w 1051171"/>
                <a:gd name="connsiteY6" fmla="*/ -319 h 835880"/>
                <a:gd name="connsiteX7" fmla="*/ 473687 w 1051171"/>
                <a:gd name="connsiteY7" fmla="*/ -249 h 835880"/>
                <a:gd name="connsiteX8" fmla="*/ 451081 w 1051171"/>
                <a:gd name="connsiteY8" fmla="*/ 1384 h 835880"/>
                <a:gd name="connsiteX9" fmla="*/ 435250 w 1051171"/>
                <a:gd name="connsiteY9" fmla="*/ 3164 h 835880"/>
                <a:gd name="connsiteX10" fmla="*/ 395166 w 1051171"/>
                <a:gd name="connsiteY10" fmla="*/ 9154 h 835880"/>
                <a:gd name="connsiteX11" fmla="*/ 375978 w 1051171"/>
                <a:gd name="connsiteY11" fmla="*/ 12922 h 835880"/>
                <a:gd name="connsiteX12" fmla="*/ 370596 w 1051171"/>
                <a:gd name="connsiteY12" fmla="*/ 14055 h 835880"/>
                <a:gd name="connsiteX13" fmla="*/ 355208 w 1051171"/>
                <a:gd name="connsiteY13" fmla="*/ 18000 h 835880"/>
                <a:gd name="connsiteX14" fmla="*/ 349192 w 1051171"/>
                <a:gd name="connsiteY14" fmla="*/ 19546 h 835880"/>
                <a:gd name="connsiteX15" fmla="*/ 336970 w 1051171"/>
                <a:gd name="connsiteY15" fmla="*/ 23130 h 835880"/>
                <a:gd name="connsiteX16" fmla="*/ 323419 w 1051171"/>
                <a:gd name="connsiteY16" fmla="*/ 27676 h 835880"/>
                <a:gd name="connsiteX17" fmla="*/ 314680 w 1051171"/>
                <a:gd name="connsiteY17" fmla="*/ 30672 h 835880"/>
                <a:gd name="connsiteX18" fmla="*/ 302459 w 1051171"/>
                <a:gd name="connsiteY18" fmla="*/ 35453 h 835880"/>
                <a:gd name="connsiteX19" fmla="*/ 298912 w 1051171"/>
                <a:gd name="connsiteY19" fmla="*/ 36941 h 835880"/>
                <a:gd name="connsiteX20" fmla="*/ 267123 w 1051171"/>
                <a:gd name="connsiteY20" fmla="*/ 51354 h 835880"/>
                <a:gd name="connsiteX21" fmla="*/ 218807 w 1051171"/>
                <a:gd name="connsiteY21" fmla="*/ 82490 h 835880"/>
                <a:gd name="connsiteX22" fmla="*/ 188412 w 1051171"/>
                <a:gd name="connsiteY22" fmla="*/ 107503 h 835880"/>
                <a:gd name="connsiteX23" fmla="*/ 159472 w 1051171"/>
                <a:gd name="connsiteY23" fmla="*/ 134030 h 835880"/>
                <a:gd name="connsiteX24" fmla="*/ 144528 w 1051171"/>
                <a:gd name="connsiteY24" fmla="*/ 148841 h 835880"/>
                <a:gd name="connsiteX25" fmla="*/ 135599 w 1051171"/>
                <a:gd name="connsiteY25" fmla="*/ 158251 h 835880"/>
                <a:gd name="connsiteX26" fmla="*/ 131673 w 1051171"/>
                <a:gd name="connsiteY26" fmla="*/ 162671 h 835880"/>
                <a:gd name="connsiteX27" fmla="*/ 105520 w 1051171"/>
                <a:gd name="connsiteY27" fmla="*/ 194099 h 835880"/>
                <a:gd name="connsiteX28" fmla="*/ 102797 w 1051171"/>
                <a:gd name="connsiteY28" fmla="*/ 197867 h 835880"/>
                <a:gd name="connsiteX29" fmla="*/ 93805 w 1051171"/>
                <a:gd name="connsiteY29" fmla="*/ 210716 h 835880"/>
                <a:gd name="connsiteX30" fmla="*/ 82913 w 1051171"/>
                <a:gd name="connsiteY30" fmla="*/ 228168 h 835880"/>
                <a:gd name="connsiteX31" fmla="*/ 68348 w 1051171"/>
                <a:gd name="connsiteY31" fmla="*/ 254396 h 835880"/>
                <a:gd name="connsiteX32" fmla="*/ 63662 w 1051171"/>
                <a:gd name="connsiteY32" fmla="*/ 263028 h 835880"/>
                <a:gd name="connsiteX33" fmla="*/ 60180 w 1051171"/>
                <a:gd name="connsiteY33" fmla="*/ 269442 h 835880"/>
                <a:gd name="connsiteX34" fmla="*/ 47705 w 1051171"/>
                <a:gd name="connsiteY34" fmla="*/ 294247 h 835880"/>
                <a:gd name="connsiteX35" fmla="*/ 31874 w 1051171"/>
                <a:gd name="connsiteY35" fmla="*/ 335800 h 835880"/>
                <a:gd name="connsiteX36" fmla="*/ 9520 w 1051171"/>
                <a:gd name="connsiteY36" fmla="*/ 410193 h 835880"/>
                <a:gd name="connsiteX37" fmla="*/ -549 w 1051171"/>
                <a:gd name="connsiteY37" fmla="*/ 493174 h 835880"/>
                <a:gd name="connsiteX38" fmla="*/ 655 w 1051171"/>
                <a:gd name="connsiteY38" fmla="*/ 535430 h 835880"/>
                <a:gd name="connsiteX39" fmla="*/ 7177 w 1051171"/>
                <a:gd name="connsiteY39" fmla="*/ 563926 h 835880"/>
                <a:gd name="connsiteX40" fmla="*/ 18892 w 1051171"/>
                <a:gd name="connsiteY40" fmla="*/ 593302 h 835880"/>
                <a:gd name="connsiteX41" fmla="*/ 26111 w 1051171"/>
                <a:gd name="connsiteY41" fmla="*/ 607904 h 835880"/>
                <a:gd name="connsiteX42" fmla="*/ 27631 w 1051171"/>
                <a:gd name="connsiteY42" fmla="*/ 610900 h 835880"/>
                <a:gd name="connsiteX43" fmla="*/ 31177 w 1051171"/>
                <a:gd name="connsiteY43" fmla="*/ 617182 h 835880"/>
                <a:gd name="connsiteX44" fmla="*/ 42322 w 1051171"/>
                <a:gd name="connsiteY44" fmla="*/ 633861 h 835880"/>
                <a:gd name="connsiteX45" fmla="*/ 48465 w 1051171"/>
                <a:gd name="connsiteY45" fmla="*/ 641549 h 835880"/>
                <a:gd name="connsiteX46" fmla="*/ 50745 w 1051171"/>
                <a:gd name="connsiteY46" fmla="*/ 644189 h 835880"/>
                <a:gd name="connsiteX47" fmla="*/ 56507 w 1051171"/>
                <a:gd name="connsiteY47" fmla="*/ 650750 h 835880"/>
                <a:gd name="connsiteX48" fmla="*/ 70945 w 1051171"/>
                <a:gd name="connsiteY48" fmla="*/ 665352 h 835880"/>
                <a:gd name="connsiteX49" fmla="*/ 98048 w 1051171"/>
                <a:gd name="connsiteY49" fmla="*/ 690365 h 835880"/>
                <a:gd name="connsiteX50" fmla="*/ 162638 w 1051171"/>
                <a:gd name="connsiteY50" fmla="*/ 735896 h 835880"/>
                <a:gd name="connsiteX51" fmla="*/ 228496 w 1051171"/>
                <a:gd name="connsiteY51" fmla="*/ 769255 h 835880"/>
                <a:gd name="connsiteX52" fmla="*/ 266997 w 1051171"/>
                <a:gd name="connsiteY52" fmla="*/ 783230 h 835880"/>
                <a:gd name="connsiteX53" fmla="*/ 295683 w 1051171"/>
                <a:gd name="connsiteY53" fmla="*/ 791361 h 835880"/>
                <a:gd name="connsiteX54" fmla="*/ 301509 w 1051171"/>
                <a:gd name="connsiteY54" fmla="*/ 792932 h 835880"/>
                <a:gd name="connsiteX55" fmla="*/ 310944 w 1051171"/>
                <a:gd name="connsiteY55" fmla="*/ 795446 h 835880"/>
                <a:gd name="connsiteX56" fmla="*/ 337477 w 1051171"/>
                <a:gd name="connsiteY56" fmla="*/ 802418 h 835880"/>
                <a:gd name="connsiteX57" fmla="*/ 349572 w 1051171"/>
                <a:gd name="connsiteY57" fmla="*/ 805185 h 835880"/>
                <a:gd name="connsiteX58" fmla="*/ 355208 w 1051171"/>
                <a:gd name="connsiteY58" fmla="*/ 806464 h 835880"/>
                <a:gd name="connsiteX59" fmla="*/ 358501 w 1051171"/>
                <a:gd name="connsiteY59" fmla="*/ 807180 h 835880"/>
                <a:gd name="connsiteX60" fmla="*/ 373255 w 1051171"/>
                <a:gd name="connsiteY60" fmla="*/ 810466 h 835880"/>
                <a:gd name="connsiteX61" fmla="*/ 444748 w 1051171"/>
                <a:gd name="connsiteY61" fmla="*/ 824360 h 835880"/>
                <a:gd name="connsiteX62" fmla="*/ 481223 w 1051171"/>
                <a:gd name="connsiteY62" fmla="*/ 829489 h 835880"/>
                <a:gd name="connsiteX63" fmla="*/ 522827 w 1051171"/>
                <a:gd name="connsiteY63" fmla="*/ 832991 h 835880"/>
                <a:gd name="connsiteX64" fmla="*/ 545244 w 1051171"/>
                <a:gd name="connsiteY64" fmla="*/ 833700 h 835880"/>
                <a:gd name="connsiteX65" fmla="*/ 560632 w 1051171"/>
                <a:gd name="connsiteY65" fmla="*/ 834188 h 835880"/>
                <a:gd name="connsiteX66" fmla="*/ 571080 w 1051171"/>
                <a:gd name="connsiteY66" fmla="*/ 834688 h 835880"/>
                <a:gd name="connsiteX67" fmla="*/ 578743 w 1051171"/>
                <a:gd name="connsiteY67" fmla="*/ 835042 h 835880"/>
                <a:gd name="connsiteX68" fmla="*/ 596157 w 1051171"/>
                <a:gd name="connsiteY68" fmla="*/ 835334 h 835880"/>
                <a:gd name="connsiteX69" fmla="*/ 598627 w 1051171"/>
                <a:gd name="connsiteY69" fmla="*/ 835334 h 835880"/>
                <a:gd name="connsiteX70" fmla="*/ 632885 w 1051171"/>
                <a:gd name="connsiteY70" fmla="*/ 834625 h 835880"/>
                <a:gd name="connsiteX71" fmla="*/ 639534 w 1051171"/>
                <a:gd name="connsiteY71" fmla="*/ 834409 h 835880"/>
                <a:gd name="connsiteX72" fmla="*/ 670816 w 1051171"/>
                <a:gd name="connsiteY72" fmla="*/ 833079 h 835880"/>
                <a:gd name="connsiteX73" fmla="*/ 685698 w 1051171"/>
                <a:gd name="connsiteY73" fmla="*/ 831351 h 835880"/>
                <a:gd name="connsiteX74" fmla="*/ 689497 w 1051171"/>
                <a:gd name="connsiteY74" fmla="*/ 830939 h 835880"/>
                <a:gd name="connsiteX75" fmla="*/ 706531 w 1051171"/>
                <a:gd name="connsiteY75" fmla="*/ 828419 h 835880"/>
                <a:gd name="connsiteX76" fmla="*/ 750921 w 1051171"/>
                <a:gd name="connsiteY76" fmla="*/ 820592 h 835880"/>
                <a:gd name="connsiteX77" fmla="*/ 762573 w 1051171"/>
                <a:gd name="connsiteY77" fmla="*/ 817736 h 835880"/>
                <a:gd name="connsiteX78" fmla="*/ 773908 w 1051171"/>
                <a:gd name="connsiteY78" fmla="*/ 813316 h 835880"/>
                <a:gd name="connsiteX79" fmla="*/ 775554 w 1051171"/>
                <a:gd name="connsiteY79" fmla="*/ 812606 h 835880"/>
                <a:gd name="connsiteX80" fmla="*/ 798605 w 1051171"/>
                <a:gd name="connsiteY80" fmla="*/ 801854 h 835880"/>
                <a:gd name="connsiteX81" fmla="*/ 830520 w 1051171"/>
                <a:gd name="connsiteY81" fmla="*/ 784947 h 835880"/>
                <a:gd name="connsiteX82" fmla="*/ 848441 w 1051171"/>
                <a:gd name="connsiteY82" fmla="*/ 774194 h 835880"/>
                <a:gd name="connsiteX83" fmla="*/ 859586 w 1051171"/>
                <a:gd name="connsiteY83" fmla="*/ 765981 h 835880"/>
                <a:gd name="connsiteX84" fmla="*/ 863258 w 1051171"/>
                <a:gd name="connsiteY84" fmla="*/ 763138 h 835880"/>
                <a:gd name="connsiteX85" fmla="*/ 876493 w 1051171"/>
                <a:gd name="connsiteY85" fmla="*/ 752094 h 835880"/>
                <a:gd name="connsiteX86" fmla="*/ 882446 w 1051171"/>
                <a:gd name="connsiteY86" fmla="*/ 746965 h 835880"/>
                <a:gd name="connsiteX87" fmla="*/ 892261 w 1051171"/>
                <a:gd name="connsiteY87" fmla="*/ 738200 h 835880"/>
                <a:gd name="connsiteX88" fmla="*/ 896884 w 1051171"/>
                <a:gd name="connsiteY88" fmla="*/ 733933 h 835880"/>
                <a:gd name="connsiteX89" fmla="*/ 922974 w 1051171"/>
                <a:gd name="connsiteY89" fmla="*/ 707672 h 835880"/>
                <a:gd name="connsiteX90" fmla="*/ 923480 w 1051171"/>
                <a:gd name="connsiteY90" fmla="*/ 707051 h 835880"/>
                <a:gd name="connsiteX91" fmla="*/ 948303 w 1051171"/>
                <a:gd name="connsiteY91" fmla="*/ 674484 h 835880"/>
                <a:gd name="connsiteX92" fmla="*/ 965718 w 1051171"/>
                <a:gd name="connsiteY92" fmla="*/ 642619 h 835880"/>
                <a:gd name="connsiteX93" fmla="*/ 968124 w 1051171"/>
                <a:gd name="connsiteY93" fmla="*/ 637990 h 835880"/>
                <a:gd name="connsiteX94" fmla="*/ 983258 w 1051171"/>
                <a:gd name="connsiteY94" fmla="*/ 608696 h 835880"/>
                <a:gd name="connsiteX95" fmla="*/ 1002002 w 1051171"/>
                <a:gd name="connsiteY95" fmla="*/ 570499 h 835880"/>
                <a:gd name="connsiteX96" fmla="*/ 1017960 w 1051171"/>
                <a:gd name="connsiteY96" fmla="*/ 530003 h 835880"/>
                <a:gd name="connsiteX97" fmla="*/ 1021569 w 1051171"/>
                <a:gd name="connsiteY97" fmla="*/ 517978 h 835880"/>
                <a:gd name="connsiteX98" fmla="*/ 1023406 w 1051171"/>
                <a:gd name="connsiteY98" fmla="*/ 512259 h 835880"/>
                <a:gd name="connsiteX99" fmla="*/ 1029169 w 1051171"/>
                <a:gd name="connsiteY99" fmla="*/ 494655 h 835880"/>
                <a:gd name="connsiteX100" fmla="*/ 1029485 w 1051171"/>
                <a:gd name="connsiteY100" fmla="*/ 493737 h 835880"/>
                <a:gd name="connsiteX101" fmla="*/ 1035754 w 1051171"/>
                <a:gd name="connsiteY101" fmla="*/ 475842 h 835880"/>
                <a:gd name="connsiteX102" fmla="*/ 1041959 w 1051171"/>
                <a:gd name="connsiteY102" fmla="*/ 458529 h 835880"/>
                <a:gd name="connsiteX103" fmla="*/ 1047089 w 1051171"/>
                <a:gd name="connsiteY103" fmla="*/ 440703 h 835880"/>
                <a:gd name="connsiteX104" fmla="*/ 1049432 w 1051171"/>
                <a:gd name="connsiteY104" fmla="*/ 424258 h 835880"/>
                <a:gd name="connsiteX105" fmla="*/ 1049432 w 1051171"/>
                <a:gd name="connsiteY105" fmla="*/ 423966 h 835880"/>
                <a:gd name="connsiteX106" fmla="*/ 1050002 w 1051171"/>
                <a:gd name="connsiteY106" fmla="*/ 411264 h 835880"/>
                <a:gd name="connsiteX107" fmla="*/ 1049432 w 1051171"/>
                <a:gd name="connsiteY107" fmla="*/ 396522 h 835880"/>
                <a:gd name="connsiteX108" fmla="*/ 1046646 w 1051171"/>
                <a:gd name="connsiteY108" fmla="*/ 357615 h 835880"/>
                <a:gd name="connsiteX109" fmla="*/ 1044493 w 1051171"/>
                <a:gd name="connsiteY109" fmla="*/ 338795 h 835880"/>
                <a:gd name="connsiteX110" fmla="*/ 1041959 w 1051171"/>
                <a:gd name="connsiteY110" fmla="*/ 322533 h 835880"/>
                <a:gd name="connsiteX111" fmla="*/ 1037717 w 1051171"/>
                <a:gd name="connsiteY111" fmla="*/ 309356 h 835880"/>
                <a:gd name="connsiteX112" fmla="*/ 1037084 w 1051171"/>
                <a:gd name="connsiteY112" fmla="*/ 307405 h 835880"/>
                <a:gd name="connsiteX113" fmla="*/ 1027332 w 1051171"/>
                <a:gd name="connsiteY113" fmla="*/ 286749 h 835880"/>
                <a:gd name="connsiteX114" fmla="*/ 1017833 w 1051171"/>
                <a:gd name="connsiteY114" fmla="*/ 273299 h 835880"/>
                <a:gd name="connsiteX115" fmla="*/ 1017010 w 1051171"/>
                <a:gd name="connsiteY115" fmla="*/ 272292 h 835880"/>
                <a:gd name="connsiteX116" fmla="*/ 1011184 w 1051171"/>
                <a:gd name="connsiteY116" fmla="*/ 265858 h 835880"/>
                <a:gd name="connsiteX117" fmla="*/ 1004978 w 1051171"/>
                <a:gd name="connsiteY117" fmla="*/ 261312 h 835880"/>
                <a:gd name="connsiteX118" fmla="*/ 1000546 w 1051171"/>
                <a:gd name="connsiteY118" fmla="*/ 259386 h 835880"/>
                <a:gd name="connsiteX119" fmla="*/ 993327 w 1051171"/>
                <a:gd name="connsiteY119" fmla="*/ 247842 h 835880"/>
                <a:gd name="connsiteX120" fmla="*/ 992567 w 1051171"/>
                <a:gd name="connsiteY120" fmla="*/ 246690 h 835880"/>
                <a:gd name="connsiteX121" fmla="*/ 982245 w 1051171"/>
                <a:gd name="connsiteY121" fmla="*/ 230954 h 835880"/>
                <a:gd name="connsiteX122" fmla="*/ 979458 w 1051171"/>
                <a:gd name="connsiteY122" fmla="*/ 226952 h 835880"/>
                <a:gd name="connsiteX123" fmla="*/ 976672 w 1051171"/>
                <a:gd name="connsiteY123" fmla="*/ 223032 h 835880"/>
                <a:gd name="connsiteX124" fmla="*/ 972746 w 1051171"/>
                <a:gd name="connsiteY124" fmla="*/ 218194 h 835880"/>
                <a:gd name="connsiteX125" fmla="*/ 970846 w 1051171"/>
                <a:gd name="connsiteY125" fmla="*/ 215908 h 835880"/>
                <a:gd name="connsiteX126" fmla="*/ 949950 w 1051171"/>
                <a:gd name="connsiteY126" fmla="*/ 191459 h 835880"/>
                <a:gd name="connsiteX127" fmla="*/ 878963 w 1051171"/>
                <a:gd name="connsiteY127" fmla="*/ 133295 h 835880"/>
                <a:gd name="connsiteX128" fmla="*/ 868261 w 1051171"/>
                <a:gd name="connsiteY128" fmla="*/ 126380 h 835880"/>
                <a:gd name="connsiteX129" fmla="*/ 857559 w 1051171"/>
                <a:gd name="connsiteY129" fmla="*/ 119491 h 835880"/>
                <a:gd name="connsiteX130" fmla="*/ 847997 w 1051171"/>
                <a:gd name="connsiteY130" fmla="*/ 113627 h 835880"/>
                <a:gd name="connsiteX131" fmla="*/ 844641 w 1051171"/>
                <a:gd name="connsiteY131" fmla="*/ 111651 h 835880"/>
                <a:gd name="connsiteX132" fmla="*/ 777074 w 1051171"/>
                <a:gd name="connsiteY132" fmla="*/ 73289 h 835880"/>
                <a:gd name="connsiteX133" fmla="*/ 773528 w 1051171"/>
                <a:gd name="connsiteY133" fmla="*/ 71358 h 835880"/>
                <a:gd name="connsiteX134" fmla="*/ 744146 w 1051171"/>
                <a:gd name="connsiteY134" fmla="*/ 56255 h 835880"/>
                <a:gd name="connsiteX135" fmla="*/ 703048 w 1051171"/>
                <a:gd name="connsiteY135" fmla="*/ 39873 h 835880"/>
                <a:gd name="connsiteX136" fmla="*/ 665054 w 1051171"/>
                <a:gd name="connsiteY136" fmla="*/ 27974 h 835880"/>
                <a:gd name="connsiteX137" fmla="*/ 656252 w 1051171"/>
                <a:gd name="connsiteY137" fmla="*/ 25536 h 835880"/>
                <a:gd name="connsiteX138" fmla="*/ 648019 w 1051171"/>
                <a:gd name="connsiteY138" fmla="*/ 23256 h 835880"/>
                <a:gd name="connsiteX139" fmla="*/ 643397 w 1051171"/>
                <a:gd name="connsiteY139" fmla="*/ 21914 h 835880"/>
                <a:gd name="connsiteX140" fmla="*/ 630922 w 1051171"/>
                <a:gd name="connsiteY140" fmla="*/ 18419 h 835880"/>
                <a:gd name="connsiteX141" fmla="*/ 610784 w 1051171"/>
                <a:gd name="connsiteY141" fmla="*/ 13194 h 835880"/>
                <a:gd name="connsiteX142" fmla="*/ 607175 w 1051171"/>
                <a:gd name="connsiteY142" fmla="*/ 12339 h 835880"/>
                <a:gd name="connsiteX143" fmla="*/ 594827 w 1051171"/>
                <a:gd name="connsiteY143" fmla="*/ 9452 h 835880"/>
                <a:gd name="connsiteX144" fmla="*/ 583745 w 1051171"/>
                <a:gd name="connsiteY144" fmla="*/ 7375 h 835880"/>
                <a:gd name="connsiteX145" fmla="*/ 574563 w 1051171"/>
                <a:gd name="connsiteY145" fmla="*/ 5589 h 835880"/>
                <a:gd name="connsiteX146" fmla="*/ 569941 w 1051171"/>
                <a:gd name="connsiteY146" fmla="*/ 4937 h 835880"/>
                <a:gd name="connsiteX147" fmla="*/ 567598 w 1051171"/>
                <a:gd name="connsiteY147" fmla="*/ 4734 h 835880"/>
                <a:gd name="connsiteX148" fmla="*/ 560505 w 1051171"/>
                <a:gd name="connsiteY148" fmla="*/ 3879 h 835880"/>
                <a:gd name="connsiteX149" fmla="*/ 553286 w 1051171"/>
                <a:gd name="connsiteY149" fmla="*/ 3030 h 835880"/>
                <a:gd name="connsiteX150" fmla="*/ 533909 w 1051171"/>
                <a:gd name="connsiteY150" fmla="*/ 1087 h 835880"/>
                <a:gd name="connsiteX151" fmla="*/ 521307 w 1051171"/>
                <a:gd name="connsiteY151" fmla="*/ 378 h 835880"/>
                <a:gd name="connsiteX152" fmla="*/ 508832 w 1051171"/>
                <a:gd name="connsiteY152" fmla="*/ -319 h 835880"/>
                <a:gd name="connsiteX153" fmla="*/ 503197 w 1051171"/>
                <a:gd name="connsiteY153" fmla="*/ -547 h 83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</a:cxnLst>
              <a:rect l="l" t="t" r="r" b="b"/>
              <a:pathLst>
                <a:path w="1051171" h="835880">
                  <a:moveTo>
                    <a:pt x="503197" y="-547"/>
                  </a:moveTo>
                  <a:cubicBezTo>
                    <a:pt x="501296" y="-547"/>
                    <a:pt x="499397" y="-484"/>
                    <a:pt x="497497" y="-484"/>
                  </a:cubicBezTo>
                  <a:cubicBezTo>
                    <a:pt x="496104" y="-402"/>
                    <a:pt x="494648" y="-402"/>
                    <a:pt x="493192" y="-402"/>
                  </a:cubicBezTo>
                  <a:lnTo>
                    <a:pt x="480020" y="-249"/>
                  </a:lnTo>
                  <a:lnTo>
                    <a:pt x="479450" y="-249"/>
                  </a:lnTo>
                  <a:lnTo>
                    <a:pt x="477867" y="-319"/>
                  </a:lnTo>
                  <a:lnTo>
                    <a:pt x="476157" y="-319"/>
                  </a:lnTo>
                  <a:cubicBezTo>
                    <a:pt x="475270" y="-319"/>
                    <a:pt x="474447" y="-319"/>
                    <a:pt x="473687" y="-249"/>
                  </a:cubicBezTo>
                  <a:cubicBezTo>
                    <a:pt x="466089" y="314"/>
                    <a:pt x="458616" y="878"/>
                    <a:pt x="451081" y="1384"/>
                  </a:cubicBezTo>
                  <a:cubicBezTo>
                    <a:pt x="445762" y="1821"/>
                    <a:pt x="440632" y="2448"/>
                    <a:pt x="435250" y="3164"/>
                  </a:cubicBezTo>
                  <a:cubicBezTo>
                    <a:pt x="421192" y="5089"/>
                    <a:pt x="407071" y="7305"/>
                    <a:pt x="395166" y="9154"/>
                  </a:cubicBezTo>
                  <a:cubicBezTo>
                    <a:pt x="388706" y="10135"/>
                    <a:pt x="382247" y="11579"/>
                    <a:pt x="375978" y="12922"/>
                  </a:cubicBezTo>
                  <a:lnTo>
                    <a:pt x="370596" y="14055"/>
                  </a:lnTo>
                  <a:cubicBezTo>
                    <a:pt x="364833" y="15335"/>
                    <a:pt x="359324" y="16842"/>
                    <a:pt x="355208" y="18000"/>
                  </a:cubicBezTo>
                  <a:cubicBezTo>
                    <a:pt x="353245" y="18564"/>
                    <a:pt x="351218" y="19064"/>
                    <a:pt x="349192" y="19546"/>
                  </a:cubicBezTo>
                  <a:cubicBezTo>
                    <a:pt x="345139" y="20641"/>
                    <a:pt x="340896" y="21680"/>
                    <a:pt x="336970" y="23130"/>
                  </a:cubicBezTo>
                  <a:lnTo>
                    <a:pt x="323419" y="27676"/>
                  </a:lnTo>
                  <a:lnTo>
                    <a:pt x="314680" y="30672"/>
                  </a:lnTo>
                  <a:cubicBezTo>
                    <a:pt x="310501" y="32103"/>
                    <a:pt x="306448" y="33813"/>
                    <a:pt x="302459" y="35453"/>
                  </a:cubicBezTo>
                  <a:lnTo>
                    <a:pt x="298912" y="36941"/>
                  </a:lnTo>
                  <a:cubicBezTo>
                    <a:pt x="286501" y="42007"/>
                    <a:pt x="276433" y="46642"/>
                    <a:pt x="267123" y="51354"/>
                  </a:cubicBezTo>
                  <a:cubicBezTo>
                    <a:pt x="251863" y="59187"/>
                    <a:pt x="236475" y="69078"/>
                    <a:pt x="218807" y="82490"/>
                  </a:cubicBezTo>
                  <a:cubicBezTo>
                    <a:pt x="209372" y="89608"/>
                    <a:pt x="199430" y="97802"/>
                    <a:pt x="188412" y="107503"/>
                  </a:cubicBezTo>
                  <a:cubicBezTo>
                    <a:pt x="180369" y="114652"/>
                    <a:pt x="169857" y="124056"/>
                    <a:pt x="159472" y="134030"/>
                  </a:cubicBezTo>
                  <a:cubicBezTo>
                    <a:pt x="154596" y="138785"/>
                    <a:pt x="149530" y="143788"/>
                    <a:pt x="144528" y="148841"/>
                  </a:cubicBezTo>
                  <a:cubicBezTo>
                    <a:pt x="141425" y="151925"/>
                    <a:pt x="138449" y="155104"/>
                    <a:pt x="135599" y="158251"/>
                  </a:cubicBezTo>
                  <a:cubicBezTo>
                    <a:pt x="134206" y="159739"/>
                    <a:pt x="132939" y="161164"/>
                    <a:pt x="131673" y="162671"/>
                  </a:cubicBezTo>
                  <a:cubicBezTo>
                    <a:pt x="121288" y="173715"/>
                    <a:pt x="112739" y="183980"/>
                    <a:pt x="105520" y="194099"/>
                  </a:cubicBezTo>
                  <a:lnTo>
                    <a:pt x="102797" y="197867"/>
                  </a:lnTo>
                  <a:cubicBezTo>
                    <a:pt x="99758" y="202021"/>
                    <a:pt x="96655" y="206352"/>
                    <a:pt x="93805" y="210716"/>
                  </a:cubicBezTo>
                  <a:cubicBezTo>
                    <a:pt x="90449" y="215908"/>
                    <a:pt x="86586" y="221987"/>
                    <a:pt x="82913" y="228168"/>
                  </a:cubicBezTo>
                  <a:cubicBezTo>
                    <a:pt x="77657" y="236716"/>
                    <a:pt x="72908" y="245702"/>
                    <a:pt x="68348" y="254396"/>
                  </a:cubicBezTo>
                  <a:cubicBezTo>
                    <a:pt x="66702" y="257309"/>
                    <a:pt x="65182" y="260184"/>
                    <a:pt x="63662" y="263028"/>
                  </a:cubicBezTo>
                  <a:cubicBezTo>
                    <a:pt x="62459" y="265168"/>
                    <a:pt x="61319" y="267302"/>
                    <a:pt x="60180" y="269442"/>
                  </a:cubicBezTo>
                  <a:cubicBezTo>
                    <a:pt x="55683" y="277421"/>
                    <a:pt x="51188" y="285622"/>
                    <a:pt x="47705" y="294247"/>
                  </a:cubicBezTo>
                  <a:cubicBezTo>
                    <a:pt x="41246" y="310407"/>
                    <a:pt x="36180" y="323667"/>
                    <a:pt x="31874" y="335800"/>
                  </a:cubicBezTo>
                  <a:cubicBezTo>
                    <a:pt x="21489" y="364587"/>
                    <a:pt x="14333" y="388239"/>
                    <a:pt x="9520" y="410193"/>
                  </a:cubicBezTo>
                  <a:cubicBezTo>
                    <a:pt x="3568" y="436916"/>
                    <a:pt x="1351" y="464715"/>
                    <a:pt x="-549" y="493174"/>
                  </a:cubicBezTo>
                  <a:cubicBezTo>
                    <a:pt x="-1688" y="509619"/>
                    <a:pt x="-1245" y="523025"/>
                    <a:pt x="655" y="535430"/>
                  </a:cubicBezTo>
                  <a:cubicBezTo>
                    <a:pt x="2301" y="546030"/>
                    <a:pt x="4391" y="555377"/>
                    <a:pt x="7177" y="563926"/>
                  </a:cubicBezTo>
                  <a:cubicBezTo>
                    <a:pt x="10280" y="573412"/>
                    <a:pt x="14016" y="582967"/>
                    <a:pt x="18892" y="593302"/>
                  </a:cubicBezTo>
                  <a:cubicBezTo>
                    <a:pt x="21299" y="598577"/>
                    <a:pt x="23705" y="603339"/>
                    <a:pt x="26111" y="607904"/>
                  </a:cubicBezTo>
                  <a:cubicBezTo>
                    <a:pt x="26681" y="608911"/>
                    <a:pt x="27187" y="609912"/>
                    <a:pt x="27631" y="610900"/>
                  </a:cubicBezTo>
                  <a:cubicBezTo>
                    <a:pt x="28771" y="613040"/>
                    <a:pt x="29911" y="615174"/>
                    <a:pt x="31177" y="617182"/>
                  </a:cubicBezTo>
                  <a:cubicBezTo>
                    <a:pt x="34280" y="622152"/>
                    <a:pt x="38080" y="628016"/>
                    <a:pt x="42322" y="633861"/>
                  </a:cubicBezTo>
                  <a:cubicBezTo>
                    <a:pt x="44222" y="636565"/>
                    <a:pt x="46438" y="639054"/>
                    <a:pt x="48465" y="641549"/>
                  </a:cubicBezTo>
                  <a:cubicBezTo>
                    <a:pt x="49288" y="642410"/>
                    <a:pt x="49921" y="643328"/>
                    <a:pt x="50745" y="644189"/>
                  </a:cubicBezTo>
                  <a:cubicBezTo>
                    <a:pt x="52391" y="646330"/>
                    <a:pt x="54354" y="648527"/>
                    <a:pt x="56507" y="650750"/>
                  </a:cubicBezTo>
                  <a:cubicBezTo>
                    <a:pt x="61700" y="656234"/>
                    <a:pt x="66449" y="660996"/>
                    <a:pt x="70945" y="665352"/>
                  </a:cubicBezTo>
                  <a:cubicBezTo>
                    <a:pt x="80253" y="674408"/>
                    <a:pt x="89119" y="682621"/>
                    <a:pt x="98048" y="690365"/>
                  </a:cubicBezTo>
                  <a:cubicBezTo>
                    <a:pt x="115905" y="706064"/>
                    <a:pt x="137056" y="720875"/>
                    <a:pt x="162638" y="735896"/>
                  </a:cubicBezTo>
                  <a:cubicBezTo>
                    <a:pt x="186448" y="749808"/>
                    <a:pt x="208042" y="760706"/>
                    <a:pt x="228496" y="769255"/>
                  </a:cubicBezTo>
                  <a:cubicBezTo>
                    <a:pt x="240210" y="774118"/>
                    <a:pt x="252749" y="778665"/>
                    <a:pt x="266997" y="783230"/>
                  </a:cubicBezTo>
                  <a:cubicBezTo>
                    <a:pt x="276495" y="786308"/>
                    <a:pt x="286184" y="788866"/>
                    <a:pt x="295683" y="791361"/>
                  </a:cubicBezTo>
                  <a:lnTo>
                    <a:pt x="301509" y="792932"/>
                  </a:lnTo>
                  <a:lnTo>
                    <a:pt x="310944" y="795446"/>
                  </a:lnTo>
                  <a:cubicBezTo>
                    <a:pt x="319810" y="797770"/>
                    <a:pt x="328612" y="800138"/>
                    <a:pt x="337477" y="802418"/>
                  </a:cubicBezTo>
                  <a:cubicBezTo>
                    <a:pt x="341466" y="803412"/>
                    <a:pt x="345582" y="804324"/>
                    <a:pt x="349572" y="805185"/>
                  </a:cubicBezTo>
                  <a:cubicBezTo>
                    <a:pt x="351408" y="805609"/>
                    <a:pt x="353308" y="806053"/>
                    <a:pt x="355208" y="806464"/>
                  </a:cubicBezTo>
                  <a:lnTo>
                    <a:pt x="358501" y="807180"/>
                  </a:lnTo>
                  <a:cubicBezTo>
                    <a:pt x="363377" y="808332"/>
                    <a:pt x="368315" y="809459"/>
                    <a:pt x="373255" y="810466"/>
                  </a:cubicBezTo>
                  <a:cubicBezTo>
                    <a:pt x="394216" y="814886"/>
                    <a:pt x="419102" y="819940"/>
                    <a:pt x="444748" y="824360"/>
                  </a:cubicBezTo>
                  <a:cubicBezTo>
                    <a:pt x="456907" y="826437"/>
                    <a:pt x="469065" y="828128"/>
                    <a:pt x="481223" y="829489"/>
                  </a:cubicBezTo>
                  <a:cubicBezTo>
                    <a:pt x="495281" y="831002"/>
                    <a:pt x="509086" y="832345"/>
                    <a:pt x="522827" y="832991"/>
                  </a:cubicBezTo>
                  <a:cubicBezTo>
                    <a:pt x="530363" y="833352"/>
                    <a:pt x="537962" y="833554"/>
                    <a:pt x="545244" y="833700"/>
                  </a:cubicBezTo>
                  <a:cubicBezTo>
                    <a:pt x="550373" y="833827"/>
                    <a:pt x="555566" y="833991"/>
                    <a:pt x="560632" y="834188"/>
                  </a:cubicBezTo>
                  <a:cubicBezTo>
                    <a:pt x="564178" y="834352"/>
                    <a:pt x="567598" y="834479"/>
                    <a:pt x="571080" y="834688"/>
                  </a:cubicBezTo>
                  <a:cubicBezTo>
                    <a:pt x="573677" y="834852"/>
                    <a:pt x="576210" y="834985"/>
                    <a:pt x="578743" y="835042"/>
                  </a:cubicBezTo>
                  <a:cubicBezTo>
                    <a:pt x="584568" y="835334"/>
                    <a:pt x="590458" y="835334"/>
                    <a:pt x="596157" y="835334"/>
                  </a:cubicBezTo>
                  <a:lnTo>
                    <a:pt x="598627" y="835334"/>
                  </a:lnTo>
                  <a:cubicBezTo>
                    <a:pt x="610151" y="835334"/>
                    <a:pt x="621866" y="834985"/>
                    <a:pt x="632885" y="834625"/>
                  </a:cubicBezTo>
                  <a:lnTo>
                    <a:pt x="639534" y="834409"/>
                  </a:lnTo>
                  <a:cubicBezTo>
                    <a:pt x="649792" y="834061"/>
                    <a:pt x="660368" y="833770"/>
                    <a:pt x="670816" y="833079"/>
                  </a:cubicBezTo>
                  <a:cubicBezTo>
                    <a:pt x="675819" y="832699"/>
                    <a:pt x="680885" y="831984"/>
                    <a:pt x="685698" y="831351"/>
                  </a:cubicBezTo>
                  <a:lnTo>
                    <a:pt x="689497" y="830939"/>
                  </a:lnTo>
                  <a:cubicBezTo>
                    <a:pt x="696082" y="830078"/>
                    <a:pt x="701465" y="829280"/>
                    <a:pt x="706531" y="828419"/>
                  </a:cubicBezTo>
                  <a:cubicBezTo>
                    <a:pt x="722362" y="825804"/>
                    <a:pt x="736610" y="823435"/>
                    <a:pt x="750921" y="820592"/>
                  </a:cubicBezTo>
                  <a:cubicBezTo>
                    <a:pt x="755671" y="819667"/>
                    <a:pt x="759343" y="818806"/>
                    <a:pt x="762573" y="817736"/>
                  </a:cubicBezTo>
                  <a:cubicBezTo>
                    <a:pt x="766499" y="816583"/>
                    <a:pt x="770299" y="814886"/>
                    <a:pt x="773908" y="813316"/>
                  </a:cubicBezTo>
                  <a:lnTo>
                    <a:pt x="775554" y="812606"/>
                  </a:lnTo>
                  <a:cubicBezTo>
                    <a:pt x="783533" y="809130"/>
                    <a:pt x="791702" y="805185"/>
                    <a:pt x="798605" y="801854"/>
                  </a:cubicBezTo>
                  <a:cubicBezTo>
                    <a:pt x="809560" y="796497"/>
                    <a:pt x="820324" y="790791"/>
                    <a:pt x="830520" y="784947"/>
                  </a:cubicBezTo>
                  <a:cubicBezTo>
                    <a:pt x="837549" y="780963"/>
                    <a:pt x="843185" y="777557"/>
                    <a:pt x="848441" y="774194"/>
                  </a:cubicBezTo>
                  <a:cubicBezTo>
                    <a:pt x="852240" y="771680"/>
                    <a:pt x="856039" y="768767"/>
                    <a:pt x="859586" y="765981"/>
                  </a:cubicBezTo>
                  <a:cubicBezTo>
                    <a:pt x="860789" y="764980"/>
                    <a:pt x="862056" y="764056"/>
                    <a:pt x="863258" y="763138"/>
                  </a:cubicBezTo>
                  <a:cubicBezTo>
                    <a:pt x="867818" y="759655"/>
                    <a:pt x="872251" y="755805"/>
                    <a:pt x="876493" y="752094"/>
                  </a:cubicBezTo>
                  <a:cubicBezTo>
                    <a:pt x="878520" y="750378"/>
                    <a:pt x="880482" y="748655"/>
                    <a:pt x="882446" y="746965"/>
                  </a:cubicBezTo>
                  <a:cubicBezTo>
                    <a:pt x="885802" y="744109"/>
                    <a:pt x="889032" y="741120"/>
                    <a:pt x="892261" y="738200"/>
                  </a:cubicBezTo>
                  <a:cubicBezTo>
                    <a:pt x="893781" y="736757"/>
                    <a:pt x="895238" y="735332"/>
                    <a:pt x="896884" y="733933"/>
                  </a:cubicBezTo>
                  <a:cubicBezTo>
                    <a:pt x="906066" y="725656"/>
                    <a:pt x="914614" y="716518"/>
                    <a:pt x="922974" y="707672"/>
                  </a:cubicBezTo>
                  <a:lnTo>
                    <a:pt x="923480" y="707051"/>
                  </a:lnTo>
                  <a:cubicBezTo>
                    <a:pt x="933296" y="696780"/>
                    <a:pt x="941591" y="685800"/>
                    <a:pt x="948303" y="674484"/>
                  </a:cubicBezTo>
                  <a:cubicBezTo>
                    <a:pt x="954509" y="664073"/>
                    <a:pt x="960208" y="653156"/>
                    <a:pt x="965718" y="642619"/>
                  </a:cubicBezTo>
                  <a:lnTo>
                    <a:pt x="968124" y="637990"/>
                  </a:lnTo>
                  <a:cubicBezTo>
                    <a:pt x="973063" y="628434"/>
                    <a:pt x="978256" y="618524"/>
                    <a:pt x="983258" y="608696"/>
                  </a:cubicBezTo>
                  <a:cubicBezTo>
                    <a:pt x="989464" y="596354"/>
                    <a:pt x="995923" y="583600"/>
                    <a:pt x="1002002" y="570499"/>
                  </a:cubicBezTo>
                  <a:cubicBezTo>
                    <a:pt x="1007765" y="558100"/>
                    <a:pt x="1012957" y="544840"/>
                    <a:pt x="1017960" y="530003"/>
                  </a:cubicBezTo>
                  <a:cubicBezTo>
                    <a:pt x="1019163" y="526020"/>
                    <a:pt x="1020493" y="521891"/>
                    <a:pt x="1021569" y="517978"/>
                  </a:cubicBezTo>
                  <a:cubicBezTo>
                    <a:pt x="1022139" y="516027"/>
                    <a:pt x="1022773" y="514121"/>
                    <a:pt x="1023406" y="512259"/>
                  </a:cubicBezTo>
                  <a:cubicBezTo>
                    <a:pt x="1025179" y="506345"/>
                    <a:pt x="1027142" y="500437"/>
                    <a:pt x="1029169" y="494655"/>
                  </a:cubicBezTo>
                  <a:lnTo>
                    <a:pt x="1029485" y="493737"/>
                  </a:lnTo>
                  <a:cubicBezTo>
                    <a:pt x="1031512" y="487747"/>
                    <a:pt x="1033664" y="481832"/>
                    <a:pt x="1035754" y="475842"/>
                  </a:cubicBezTo>
                  <a:cubicBezTo>
                    <a:pt x="1037844" y="470079"/>
                    <a:pt x="1039997" y="464298"/>
                    <a:pt x="1041959" y="458529"/>
                  </a:cubicBezTo>
                  <a:cubicBezTo>
                    <a:pt x="1043986" y="452538"/>
                    <a:pt x="1045633" y="446402"/>
                    <a:pt x="1047089" y="440703"/>
                  </a:cubicBezTo>
                  <a:cubicBezTo>
                    <a:pt x="1048482" y="435358"/>
                    <a:pt x="1048926" y="429729"/>
                    <a:pt x="1049432" y="424258"/>
                  </a:cubicBezTo>
                  <a:lnTo>
                    <a:pt x="1049432" y="423966"/>
                  </a:lnTo>
                  <a:cubicBezTo>
                    <a:pt x="1049749" y="419812"/>
                    <a:pt x="1049938" y="415684"/>
                    <a:pt x="1050002" y="411264"/>
                  </a:cubicBezTo>
                  <a:cubicBezTo>
                    <a:pt x="1050002" y="406198"/>
                    <a:pt x="1049686" y="401233"/>
                    <a:pt x="1049432" y="396522"/>
                  </a:cubicBezTo>
                  <a:cubicBezTo>
                    <a:pt x="1048672" y="384110"/>
                    <a:pt x="1047849" y="370869"/>
                    <a:pt x="1046646" y="357615"/>
                  </a:cubicBezTo>
                  <a:cubicBezTo>
                    <a:pt x="1046076" y="351029"/>
                    <a:pt x="1045252" y="344406"/>
                    <a:pt x="1044493" y="338795"/>
                  </a:cubicBezTo>
                  <a:cubicBezTo>
                    <a:pt x="1043796" y="333077"/>
                    <a:pt x="1042846" y="327372"/>
                    <a:pt x="1041959" y="322533"/>
                  </a:cubicBezTo>
                  <a:cubicBezTo>
                    <a:pt x="1041136" y="317961"/>
                    <a:pt x="1039490" y="313567"/>
                    <a:pt x="1037717" y="309356"/>
                  </a:cubicBezTo>
                  <a:lnTo>
                    <a:pt x="1037084" y="307405"/>
                  </a:lnTo>
                  <a:cubicBezTo>
                    <a:pt x="1034488" y="300870"/>
                    <a:pt x="1031385" y="294082"/>
                    <a:pt x="1027332" y="286749"/>
                  </a:cubicBezTo>
                  <a:cubicBezTo>
                    <a:pt x="1024672" y="281911"/>
                    <a:pt x="1021126" y="277421"/>
                    <a:pt x="1017833" y="273299"/>
                  </a:cubicBezTo>
                  <a:lnTo>
                    <a:pt x="1017010" y="272292"/>
                  </a:lnTo>
                  <a:cubicBezTo>
                    <a:pt x="1015237" y="270076"/>
                    <a:pt x="1013401" y="267809"/>
                    <a:pt x="1011184" y="265858"/>
                  </a:cubicBezTo>
                  <a:cubicBezTo>
                    <a:pt x="1009411" y="264167"/>
                    <a:pt x="1007194" y="262591"/>
                    <a:pt x="1004978" y="261312"/>
                  </a:cubicBezTo>
                  <a:cubicBezTo>
                    <a:pt x="1003649" y="260457"/>
                    <a:pt x="1002002" y="259887"/>
                    <a:pt x="1000546" y="259386"/>
                  </a:cubicBezTo>
                  <a:cubicBezTo>
                    <a:pt x="998140" y="255340"/>
                    <a:pt x="995606" y="251256"/>
                    <a:pt x="993327" y="247842"/>
                  </a:cubicBezTo>
                  <a:lnTo>
                    <a:pt x="992567" y="246690"/>
                  </a:lnTo>
                  <a:cubicBezTo>
                    <a:pt x="989211" y="241491"/>
                    <a:pt x="985727" y="236147"/>
                    <a:pt x="982245" y="230954"/>
                  </a:cubicBezTo>
                  <a:lnTo>
                    <a:pt x="979458" y="226952"/>
                  </a:lnTo>
                  <a:lnTo>
                    <a:pt x="976672" y="223032"/>
                  </a:lnTo>
                  <a:cubicBezTo>
                    <a:pt x="975406" y="221335"/>
                    <a:pt x="974139" y="219745"/>
                    <a:pt x="972746" y="218194"/>
                  </a:cubicBezTo>
                  <a:cubicBezTo>
                    <a:pt x="972050" y="217421"/>
                    <a:pt x="971479" y="216617"/>
                    <a:pt x="970846" y="215908"/>
                  </a:cubicBezTo>
                  <a:cubicBezTo>
                    <a:pt x="963311" y="206644"/>
                    <a:pt x="956789" y="198962"/>
                    <a:pt x="949950" y="191459"/>
                  </a:cubicBezTo>
                  <a:cubicBezTo>
                    <a:pt x="931079" y="171093"/>
                    <a:pt x="907776" y="152045"/>
                    <a:pt x="878963" y="133295"/>
                  </a:cubicBezTo>
                  <a:lnTo>
                    <a:pt x="868261" y="126380"/>
                  </a:lnTo>
                  <a:lnTo>
                    <a:pt x="857559" y="119491"/>
                  </a:lnTo>
                  <a:cubicBezTo>
                    <a:pt x="854393" y="117413"/>
                    <a:pt x="851163" y="115488"/>
                    <a:pt x="847997" y="113627"/>
                  </a:cubicBezTo>
                  <a:lnTo>
                    <a:pt x="844641" y="111651"/>
                  </a:lnTo>
                  <a:cubicBezTo>
                    <a:pt x="822098" y="98308"/>
                    <a:pt x="798858" y="85333"/>
                    <a:pt x="777074" y="73289"/>
                  </a:cubicBezTo>
                  <a:lnTo>
                    <a:pt x="773528" y="71358"/>
                  </a:lnTo>
                  <a:cubicBezTo>
                    <a:pt x="764156" y="66165"/>
                    <a:pt x="754214" y="60675"/>
                    <a:pt x="744146" y="56255"/>
                  </a:cubicBezTo>
                  <a:cubicBezTo>
                    <a:pt x="732241" y="51062"/>
                    <a:pt x="717993" y="45002"/>
                    <a:pt x="703048" y="39873"/>
                  </a:cubicBezTo>
                  <a:cubicBezTo>
                    <a:pt x="689307" y="35010"/>
                    <a:pt x="675502" y="30963"/>
                    <a:pt x="665054" y="27974"/>
                  </a:cubicBezTo>
                  <a:cubicBezTo>
                    <a:pt x="662077" y="27113"/>
                    <a:pt x="659164" y="26315"/>
                    <a:pt x="656252" y="25536"/>
                  </a:cubicBezTo>
                  <a:cubicBezTo>
                    <a:pt x="653465" y="24827"/>
                    <a:pt x="650806" y="24048"/>
                    <a:pt x="648019" y="23256"/>
                  </a:cubicBezTo>
                  <a:lnTo>
                    <a:pt x="643397" y="21914"/>
                  </a:lnTo>
                  <a:cubicBezTo>
                    <a:pt x="639344" y="20762"/>
                    <a:pt x="635101" y="19482"/>
                    <a:pt x="630922" y="18419"/>
                  </a:cubicBezTo>
                  <a:cubicBezTo>
                    <a:pt x="624209" y="16715"/>
                    <a:pt x="617497" y="14917"/>
                    <a:pt x="610784" y="13194"/>
                  </a:cubicBezTo>
                  <a:lnTo>
                    <a:pt x="607175" y="12339"/>
                  </a:lnTo>
                  <a:cubicBezTo>
                    <a:pt x="603122" y="11288"/>
                    <a:pt x="599006" y="10205"/>
                    <a:pt x="594827" y="9452"/>
                  </a:cubicBezTo>
                  <a:lnTo>
                    <a:pt x="583745" y="7375"/>
                  </a:lnTo>
                  <a:lnTo>
                    <a:pt x="574563" y="5589"/>
                  </a:lnTo>
                  <a:cubicBezTo>
                    <a:pt x="572980" y="5298"/>
                    <a:pt x="571460" y="5171"/>
                    <a:pt x="569941" y="4937"/>
                  </a:cubicBezTo>
                  <a:cubicBezTo>
                    <a:pt x="569117" y="4880"/>
                    <a:pt x="568421" y="4798"/>
                    <a:pt x="567598" y="4734"/>
                  </a:cubicBezTo>
                  <a:lnTo>
                    <a:pt x="560505" y="3879"/>
                  </a:lnTo>
                  <a:lnTo>
                    <a:pt x="553286" y="3030"/>
                  </a:lnTo>
                  <a:cubicBezTo>
                    <a:pt x="547081" y="2239"/>
                    <a:pt x="540431" y="1530"/>
                    <a:pt x="533909" y="1087"/>
                  </a:cubicBezTo>
                  <a:lnTo>
                    <a:pt x="521307" y="378"/>
                  </a:lnTo>
                  <a:lnTo>
                    <a:pt x="508832" y="-319"/>
                  </a:lnTo>
                  <a:cubicBezTo>
                    <a:pt x="507059" y="-484"/>
                    <a:pt x="505286" y="-547"/>
                    <a:pt x="503197" y="-547"/>
                  </a:cubicBezTo>
                  <a:close/>
                </a:path>
              </a:pathLst>
            </a:custGeom>
            <a:solidFill>
              <a:srgbClr val="BE948B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5" name="Freeform: Shape 16">
              <a:extLst>
                <a:ext uri="{FF2B5EF4-FFF2-40B4-BE49-F238E27FC236}">
                  <a16:creationId xmlns:a16="http://schemas.microsoft.com/office/drawing/2014/main" id="{929D406A-7D7A-4A7E-AE89-6F2FFA64D701}"/>
                </a:ext>
              </a:extLst>
            </p:cNvPr>
            <p:cNvSpPr/>
            <p:nvPr/>
          </p:nvSpPr>
          <p:spPr>
            <a:xfrm>
              <a:off x="8179355" y="4182125"/>
              <a:ext cx="645896" cy="139313"/>
            </a:xfrm>
            <a:custGeom>
              <a:avLst/>
              <a:gdLst>
                <a:gd name="connsiteX0" fmla="*/ 13706 w 645896"/>
                <a:gd name="connsiteY0" fmla="*/ -547 h 139313"/>
                <a:gd name="connsiteX1" fmla="*/ 535 w 645896"/>
                <a:gd name="connsiteY1" fmla="*/ 7159 h 139313"/>
                <a:gd name="connsiteX2" fmla="*/ 6551 w 645896"/>
                <a:gd name="connsiteY2" fmla="*/ 27220 h 139313"/>
                <a:gd name="connsiteX3" fmla="*/ 42076 w 645896"/>
                <a:gd name="connsiteY3" fmla="*/ 46275 h 139313"/>
                <a:gd name="connsiteX4" fmla="*/ 75068 w 645896"/>
                <a:gd name="connsiteY4" fmla="*/ 64341 h 139313"/>
                <a:gd name="connsiteX5" fmla="*/ 146625 w 645896"/>
                <a:gd name="connsiteY5" fmla="*/ 93958 h 139313"/>
                <a:gd name="connsiteX6" fmla="*/ 182529 w 645896"/>
                <a:gd name="connsiteY6" fmla="*/ 104793 h 139313"/>
                <a:gd name="connsiteX7" fmla="*/ 221537 w 645896"/>
                <a:gd name="connsiteY7" fmla="*/ 114526 h 139313"/>
                <a:gd name="connsiteX8" fmla="*/ 238508 w 645896"/>
                <a:gd name="connsiteY8" fmla="*/ 117774 h 139313"/>
                <a:gd name="connsiteX9" fmla="*/ 255796 w 645896"/>
                <a:gd name="connsiteY9" fmla="*/ 120814 h 139313"/>
                <a:gd name="connsiteX10" fmla="*/ 293916 w 645896"/>
                <a:gd name="connsiteY10" fmla="*/ 126830 h 139313"/>
                <a:gd name="connsiteX11" fmla="*/ 351035 w 645896"/>
                <a:gd name="connsiteY11" fmla="*/ 134555 h 139313"/>
                <a:gd name="connsiteX12" fmla="*/ 346222 w 645896"/>
                <a:gd name="connsiteY12" fmla="*/ 134137 h 139313"/>
                <a:gd name="connsiteX13" fmla="*/ 346222 w 645896"/>
                <a:gd name="connsiteY13" fmla="*/ 134137 h 139313"/>
                <a:gd name="connsiteX14" fmla="*/ 361104 w 645896"/>
                <a:gd name="connsiteY14" fmla="*/ 135562 h 139313"/>
                <a:gd name="connsiteX15" fmla="*/ 395932 w 645896"/>
                <a:gd name="connsiteY15" fmla="*/ 137829 h 139313"/>
                <a:gd name="connsiteX16" fmla="*/ 432597 w 645896"/>
                <a:gd name="connsiteY16" fmla="*/ 138747 h 139313"/>
                <a:gd name="connsiteX17" fmla="*/ 434876 w 645896"/>
                <a:gd name="connsiteY17" fmla="*/ 138766 h 139313"/>
                <a:gd name="connsiteX18" fmla="*/ 450011 w 645896"/>
                <a:gd name="connsiteY18" fmla="*/ 138475 h 139313"/>
                <a:gd name="connsiteX19" fmla="*/ 468375 w 645896"/>
                <a:gd name="connsiteY19" fmla="*/ 138120 h 139313"/>
                <a:gd name="connsiteX20" fmla="*/ 494528 w 645896"/>
                <a:gd name="connsiteY20" fmla="*/ 138348 h 139313"/>
                <a:gd name="connsiteX21" fmla="*/ 506116 w 645896"/>
                <a:gd name="connsiteY21" fmla="*/ 138247 h 139313"/>
                <a:gd name="connsiteX22" fmla="*/ 538982 w 645896"/>
                <a:gd name="connsiteY22" fmla="*/ 137266 h 139313"/>
                <a:gd name="connsiteX23" fmla="*/ 571657 w 645896"/>
                <a:gd name="connsiteY23" fmla="*/ 135917 h 139313"/>
                <a:gd name="connsiteX24" fmla="*/ 606169 w 645896"/>
                <a:gd name="connsiteY24" fmla="*/ 130813 h 139313"/>
                <a:gd name="connsiteX25" fmla="*/ 620923 w 645896"/>
                <a:gd name="connsiteY25" fmla="*/ 127210 h 139313"/>
                <a:gd name="connsiteX26" fmla="*/ 628079 w 645896"/>
                <a:gd name="connsiteY26" fmla="*/ 124873 h 139313"/>
                <a:gd name="connsiteX27" fmla="*/ 630612 w 645896"/>
                <a:gd name="connsiteY27" fmla="*/ 123872 h 139313"/>
                <a:gd name="connsiteX28" fmla="*/ 637704 w 645896"/>
                <a:gd name="connsiteY28" fmla="*/ 121371 h 139313"/>
                <a:gd name="connsiteX29" fmla="*/ 642961 w 645896"/>
                <a:gd name="connsiteY29" fmla="*/ 115710 h 139313"/>
                <a:gd name="connsiteX30" fmla="*/ 644037 w 645896"/>
                <a:gd name="connsiteY30" fmla="*/ 104046 h 139313"/>
                <a:gd name="connsiteX31" fmla="*/ 629535 w 645896"/>
                <a:gd name="connsiteY31" fmla="*/ 93394 h 139313"/>
                <a:gd name="connsiteX32" fmla="*/ 625103 w 645896"/>
                <a:gd name="connsiteY32" fmla="*/ 94104 h 139313"/>
                <a:gd name="connsiteX33" fmla="*/ 623077 w 645896"/>
                <a:gd name="connsiteY33" fmla="*/ 94876 h 139313"/>
                <a:gd name="connsiteX34" fmla="*/ 618327 w 645896"/>
                <a:gd name="connsiteY34" fmla="*/ 96231 h 139313"/>
                <a:gd name="connsiteX35" fmla="*/ 613641 w 645896"/>
                <a:gd name="connsiteY35" fmla="*/ 96877 h 139313"/>
                <a:gd name="connsiteX36" fmla="*/ 604586 w 645896"/>
                <a:gd name="connsiteY36" fmla="*/ 98498 h 139313"/>
                <a:gd name="connsiteX37" fmla="*/ 590465 w 645896"/>
                <a:gd name="connsiteY37" fmla="*/ 100626 h 139313"/>
                <a:gd name="connsiteX38" fmla="*/ 573557 w 645896"/>
                <a:gd name="connsiteY38" fmla="*/ 102399 h 139313"/>
                <a:gd name="connsiteX39" fmla="*/ 556650 w 645896"/>
                <a:gd name="connsiteY39" fmla="*/ 103102 h 139313"/>
                <a:gd name="connsiteX40" fmla="*/ 539615 w 645896"/>
                <a:gd name="connsiteY40" fmla="*/ 103672 h 139313"/>
                <a:gd name="connsiteX41" fmla="*/ 504217 w 645896"/>
                <a:gd name="connsiteY41" fmla="*/ 104666 h 139313"/>
                <a:gd name="connsiteX42" fmla="*/ 495034 w 645896"/>
                <a:gd name="connsiteY42" fmla="*/ 104755 h 139313"/>
                <a:gd name="connsiteX43" fmla="*/ 466919 w 645896"/>
                <a:gd name="connsiteY43" fmla="*/ 104318 h 139313"/>
                <a:gd name="connsiteX44" fmla="*/ 462802 w 645896"/>
                <a:gd name="connsiteY44" fmla="*/ 104274 h 139313"/>
                <a:gd name="connsiteX45" fmla="*/ 452988 w 645896"/>
                <a:gd name="connsiteY45" fmla="*/ 104375 h 139313"/>
                <a:gd name="connsiteX46" fmla="*/ 443995 w 645896"/>
                <a:gd name="connsiteY46" fmla="*/ 104540 h 139313"/>
                <a:gd name="connsiteX47" fmla="*/ 441969 w 645896"/>
                <a:gd name="connsiteY47" fmla="*/ 104521 h 139313"/>
                <a:gd name="connsiteX48" fmla="*/ 418349 w 645896"/>
                <a:gd name="connsiteY48" fmla="*/ 103875 h 139313"/>
                <a:gd name="connsiteX49" fmla="*/ 394665 w 645896"/>
                <a:gd name="connsiteY49" fmla="*/ 102481 h 139313"/>
                <a:gd name="connsiteX50" fmla="*/ 373325 w 645896"/>
                <a:gd name="connsiteY50" fmla="*/ 100981 h 139313"/>
                <a:gd name="connsiteX51" fmla="*/ 302655 w 645896"/>
                <a:gd name="connsiteY51" fmla="*/ 91830 h 139313"/>
                <a:gd name="connsiteX52" fmla="*/ 264977 w 645896"/>
                <a:gd name="connsiteY52" fmla="*/ 86442 h 139313"/>
                <a:gd name="connsiteX53" fmla="*/ 246740 w 645896"/>
                <a:gd name="connsiteY53" fmla="*/ 83630 h 139313"/>
                <a:gd name="connsiteX54" fmla="*/ 230276 w 645896"/>
                <a:gd name="connsiteY54" fmla="*/ 80799 h 139313"/>
                <a:gd name="connsiteX55" fmla="*/ 200640 w 645896"/>
                <a:gd name="connsiteY55" fmla="*/ 74195 h 139313"/>
                <a:gd name="connsiteX56" fmla="*/ 173980 w 645896"/>
                <a:gd name="connsiteY56" fmla="*/ 67387 h 139313"/>
                <a:gd name="connsiteX57" fmla="*/ 123258 w 645896"/>
                <a:gd name="connsiteY57" fmla="*/ 50739 h 139313"/>
                <a:gd name="connsiteX58" fmla="*/ 74562 w 645896"/>
                <a:gd name="connsiteY58" fmla="*/ 29842 h 139313"/>
                <a:gd name="connsiteX59" fmla="*/ 20546 w 645896"/>
                <a:gd name="connsiteY59" fmla="*/ 1220 h 139313"/>
                <a:gd name="connsiteX60" fmla="*/ 13706 w 645896"/>
                <a:gd name="connsiteY60" fmla="*/ -547 h 13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645896" h="139313">
                  <a:moveTo>
                    <a:pt x="13706" y="-547"/>
                  </a:moveTo>
                  <a:cubicBezTo>
                    <a:pt x="8387" y="-547"/>
                    <a:pt x="3195" y="2264"/>
                    <a:pt x="535" y="7159"/>
                  </a:cubicBezTo>
                  <a:cubicBezTo>
                    <a:pt x="-3264" y="14246"/>
                    <a:pt x="-478" y="23326"/>
                    <a:pt x="6551" y="27220"/>
                  </a:cubicBezTo>
                  <a:cubicBezTo>
                    <a:pt x="18393" y="33661"/>
                    <a:pt x="30298" y="39759"/>
                    <a:pt x="42076" y="46275"/>
                  </a:cubicBezTo>
                  <a:cubicBezTo>
                    <a:pt x="52968" y="52367"/>
                    <a:pt x="63669" y="59028"/>
                    <a:pt x="75068" y="64341"/>
                  </a:cubicBezTo>
                  <a:cubicBezTo>
                    <a:pt x="98434" y="75398"/>
                    <a:pt x="122308" y="85333"/>
                    <a:pt x="146625" y="93958"/>
                  </a:cubicBezTo>
                  <a:cubicBezTo>
                    <a:pt x="158403" y="98150"/>
                    <a:pt x="170434" y="101487"/>
                    <a:pt x="182529" y="104793"/>
                  </a:cubicBezTo>
                  <a:cubicBezTo>
                    <a:pt x="195447" y="108288"/>
                    <a:pt x="208492" y="111537"/>
                    <a:pt x="221537" y="114526"/>
                  </a:cubicBezTo>
                  <a:cubicBezTo>
                    <a:pt x="227236" y="115792"/>
                    <a:pt x="232809" y="116710"/>
                    <a:pt x="238508" y="117774"/>
                  </a:cubicBezTo>
                  <a:cubicBezTo>
                    <a:pt x="244270" y="118838"/>
                    <a:pt x="250033" y="119896"/>
                    <a:pt x="255796" y="120814"/>
                  </a:cubicBezTo>
                  <a:cubicBezTo>
                    <a:pt x="268461" y="122878"/>
                    <a:pt x="281189" y="124873"/>
                    <a:pt x="293916" y="126830"/>
                  </a:cubicBezTo>
                  <a:cubicBezTo>
                    <a:pt x="312851" y="129749"/>
                    <a:pt x="331848" y="132725"/>
                    <a:pt x="351035" y="134555"/>
                  </a:cubicBezTo>
                  <a:cubicBezTo>
                    <a:pt x="349452" y="134435"/>
                    <a:pt x="347805" y="134289"/>
                    <a:pt x="346222" y="134137"/>
                  </a:cubicBezTo>
                  <a:lnTo>
                    <a:pt x="346222" y="134137"/>
                  </a:lnTo>
                  <a:cubicBezTo>
                    <a:pt x="351162" y="134644"/>
                    <a:pt x="356101" y="135144"/>
                    <a:pt x="361104" y="135562"/>
                  </a:cubicBezTo>
                  <a:cubicBezTo>
                    <a:pt x="372692" y="136683"/>
                    <a:pt x="384280" y="137386"/>
                    <a:pt x="395932" y="137829"/>
                  </a:cubicBezTo>
                  <a:cubicBezTo>
                    <a:pt x="408090" y="138184"/>
                    <a:pt x="420312" y="138690"/>
                    <a:pt x="432597" y="138747"/>
                  </a:cubicBezTo>
                  <a:cubicBezTo>
                    <a:pt x="433357" y="138747"/>
                    <a:pt x="434180" y="138766"/>
                    <a:pt x="434876" y="138766"/>
                  </a:cubicBezTo>
                  <a:cubicBezTo>
                    <a:pt x="439943" y="138766"/>
                    <a:pt x="444945" y="138576"/>
                    <a:pt x="450011" y="138475"/>
                  </a:cubicBezTo>
                  <a:cubicBezTo>
                    <a:pt x="456091" y="138247"/>
                    <a:pt x="462233" y="138120"/>
                    <a:pt x="468375" y="138120"/>
                  </a:cubicBezTo>
                  <a:cubicBezTo>
                    <a:pt x="476987" y="138203"/>
                    <a:pt x="485789" y="138348"/>
                    <a:pt x="494528" y="138348"/>
                  </a:cubicBezTo>
                  <a:cubicBezTo>
                    <a:pt x="498391" y="138348"/>
                    <a:pt x="502253" y="138310"/>
                    <a:pt x="506116" y="138247"/>
                  </a:cubicBezTo>
                  <a:cubicBezTo>
                    <a:pt x="517008" y="137956"/>
                    <a:pt x="527963" y="137684"/>
                    <a:pt x="538982" y="137266"/>
                  </a:cubicBezTo>
                  <a:cubicBezTo>
                    <a:pt x="549873" y="136911"/>
                    <a:pt x="560892" y="136683"/>
                    <a:pt x="571657" y="135917"/>
                  </a:cubicBezTo>
                  <a:cubicBezTo>
                    <a:pt x="583245" y="135081"/>
                    <a:pt x="594834" y="133226"/>
                    <a:pt x="606169" y="130813"/>
                  </a:cubicBezTo>
                  <a:cubicBezTo>
                    <a:pt x="611108" y="129749"/>
                    <a:pt x="616048" y="128603"/>
                    <a:pt x="620923" y="127210"/>
                  </a:cubicBezTo>
                  <a:cubicBezTo>
                    <a:pt x="623393" y="126475"/>
                    <a:pt x="625736" y="125855"/>
                    <a:pt x="628079" y="124873"/>
                  </a:cubicBezTo>
                  <a:cubicBezTo>
                    <a:pt x="628965" y="124519"/>
                    <a:pt x="629725" y="124145"/>
                    <a:pt x="630612" y="123872"/>
                  </a:cubicBezTo>
                  <a:cubicBezTo>
                    <a:pt x="633399" y="123499"/>
                    <a:pt x="635045" y="122663"/>
                    <a:pt x="637704" y="121371"/>
                  </a:cubicBezTo>
                  <a:cubicBezTo>
                    <a:pt x="639920" y="119896"/>
                    <a:pt x="641630" y="118065"/>
                    <a:pt x="642961" y="115710"/>
                  </a:cubicBezTo>
                  <a:cubicBezTo>
                    <a:pt x="644860" y="112189"/>
                    <a:pt x="645240" y="107940"/>
                    <a:pt x="644037" y="104046"/>
                  </a:cubicBezTo>
                  <a:cubicBezTo>
                    <a:pt x="642074" y="97694"/>
                    <a:pt x="635994" y="93394"/>
                    <a:pt x="629535" y="93394"/>
                  </a:cubicBezTo>
                  <a:cubicBezTo>
                    <a:pt x="628079" y="93394"/>
                    <a:pt x="626559" y="93629"/>
                    <a:pt x="625103" y="94104"/>
                  </a:cubicBezTo>
                  <a:cubicBezTo>
                    <a:pt x="624406" y="94313"/>
                    <a:pt x="623773" y="94604"/>
                    <a:pt x="623077" y="94876"/>
                  </a:cubicBezTo>
                  <a:cubicBezTo>
                    <a:pt x="621620" y="95440"/>
                    <a:pt x="619974" y="95877"/>
                    <a:pt x="618327" y="96231"/>
                  </a:cubicBezTo>
                  <a:cubicBezTo>
                    <a:pt x="616808" y="96440"/>
                    <a:pt x="615225" y="96649"/>
                    <a:pt x="613641" y="96877"/>
                  </a:cubicBezTo>
                  <a:cubicBezTo>
                    <a:pt x="610665" y="97378"/>
                    <a:pt x="607625" y="97998"/>
                    <a:pt x="604586" y="98498"/>
                  </a:cubicBezTo>
                  <a:cubicBezTo>
                    <a:pt x="599900" y="99214"/>
                    <a:pt x="595214" y="99980"/>
                    <a:pt x="590465" y="100626"/>
                  </a:cubicBezTo>
                  <a:cubicBezTo>
                    <a:pt x="584765" y="101399"/>
                    <a:pt x="579256" y="101817"/>
                    <a:pt x="573557" y="102399"/>
                  </a:cubicBezTo>
                  <a:cubicBezTo>
                    <a:pt x="567984" y="102900"/>
                    <a:pt x="562348" y="102956"/>
                    <a:pt x="556650" y="103102"/>
                  </a:cubicBezTo>
                  <a:cubicBezTo>
                    <a:pt x="550950" y="103311"/>
                    <a:pt x="545251" y="103520"/>
                    <a:pt x="539615" y="103672"/>
                  </a:cubicBezTo>
                  <a:cubicBezTo>
                    <a:pt x="527837" y="104046"/>
                    <a:pt x="515995" y="104463"/>
                    <a:pt x="504217" y="104666"/>
                  </a:cubicBezTo>
                  <a:cubicBezTo>
                    <a:pt x="501114" y="104710"/>
                    <a:pt x="498075" y="104755"/>
                    <a:pt x="495034" y="104755"/>
                  </a:cubicBezTo>
                  <a:cubicBezTo>
                    <a:pt x="485599" y="104755"/>
                    <a:pt x="476291" y="104521"/>
                    <a:pt x="466919" y="104318"/>
                  </a:cubicBezTo>
                  <a:cubicBezTo>
                    <a:pt x="465526" y="104293"/>
                    <a:pt x="464195" y="104274"/>
                    <a:pt x="462802" y="104274"/>
                  </a:cubicBezTo>
                  <a:cubicBezTo>
                    <a:pt x="459510" y="104274"/>
                    <a:pt x="456217" y="104337"/>
                    <a:pt x="452988" y="104375"/>
                  </a:cubicBezTo>
                  <a:cubicBezTo>
                    <a:pt x="450011" y="104438"/>
                    <a:pt x="446971" y="104540"/>
                    <a:pt x="443995" y="104540"/>
                  </a:cubicBezTo>
                  <a:cubicBezTo>
                    <a:pt x="443362" y="104540"/>
                    <a:pt x="442602" y="104540"/>
                    <a:pt x="441969" y="104521"/>
                  </a:cubicBezTo>
                  <a:cubicBezTo>
                    <a:pt x="434116" y="104521"/>
                    <a:pt x="426201" y="104166"/>
                    <a:pt x="418349" y="103875"/>
                  </a:cubicBezTo>
                  <a:cubicBezTo>
                    <a:pt x="410497" y="103602"/>
                    <a:pt x="402518" y="102956"/>
                    <a:pt x="394665" y="102481"/>
                  </a:cubicBezTo>
                  <a:cubicBezTo>
                    <a:pt x="387573" y="102045"/>
                    <a:pt x="380418" y="101626"/>
                    <a:pt x="373325" y="100981"/>
                  </a:cubicBezTo>
                  <a:cubicBezTo>
                    <a:pt x="349705" y="98353"/>
                    <a:pt x="326086" y="95250"/>
                    <a:pt x="302655" y="91830"/>
                  </a:cubicBezTo>
                  <a:cubicBezTo>
                    <a:pt x="290054" y="90000"/>
                    <a:pt x="277452" y="88214"/>
                    <a:pt x="264977" y="86442"/>
                  </a:cubicBezTo>
                  <a:cubicBezTo>
                    <a:pt x="258835" y="85606"/>
                    <a:pt x="252882" y="84612"/>
                    <a:pt x="246740" y="83630"/>
                  </a:cubicBezTo>
                  <a:cubicBezTo>
                    <a:pt x="241294" y="82686"/>
                    <a:pt x="235722" y="81838"/>
                    <a:pt x="230276" y="80799"/>
                  </a:cubicBezTo>
                  <a:cubicBezTo>
                    <a:pt x="220397" y="78735"/>
                    <a:pt x="210455" y="76531"/>
                    <a:pt x="200640" y="74195"/>
                  </a:cubicBezTo>
                  <a:cubicBezTo>
                    <a:pt x="191648" y="72073"/>
                    <a:pt x="182783" y="69737"/>
                    <a:pt x="173980" y="67387"/>
                  </a:cubicBezTo>
                  <a:cubicBezTo>
                    <a:pt x="156756" y="62923"/>
                    <a:pt x="139912" y="56907"/>
                    <a:pt x="123258" y="50739"/>
                  </a:cubicBezTo>
                  <a:cubicBezTo>
                    <a:pt x="106857" y="44362"/>
                    <a:pt x="90139" y="38195"/>
                    <a:pt x="74562" y="29842"/>
                  </a:cubicBezTo>
                  <a:cubicBezTo>
                    <a:pt x="56640" y="20198"/>
                    <a:pt x="38403" y="10934"/>
                    <a:pt x="20546" y="1220"/>
                  </a:cubicBezTo>
                  <a:cubicBezTo>
                    <a:pt x="18393" y="17"/>
                    <a:pt x="16050" y="-547"/>
                    <a:pt x="13706" y="-547"/>
                  </a:cubicBezTo>
                  <a:close/>
                </a:path>
              </a:pathLst>
            </a:custGeom>
            <a:solidFill>
              <a:srgbClr val="BF8377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6" name="Freeform: Shape 17">
              <a:hlinkClick r:id="rId5" action="ppaction://hlinksldjump"/>
              <a:extLst>
                <a:ext uri="{FF2B5EF4-FFF2-40B4-BE49-F238E27FC236}">
                  <a16:creationId xmlns:a16="http://schemas.microsoft.com/office/drawing/2014/main" id="{0B447819-8C32-4C5B-A3B4-5F7D953C1058}"/>
                </a:ext>
              </a:extLst>
            </p:cNvPr>
            <p:cNvSpPr/>
            <p:nvPr/>
          </p:nvSpPr>
          <p:spPr>
            <a:xfrm>
              <a:off x="7824727" y="3073956"/>
              <a:ext cx="1614774" cy="1336142"/>
            </a:xfrm>
            <a:custGeom>
              <a:avLst/>
              <a:gdLst>
                <a:gd name="connsiteX0" fmla="*/ 958074 w 1614774"/>
                <a:gd name="connsiteY0" fmla="*/ -547 h 1336142"/>
                <a:gd name="connsiteX1" fmla="*/ 950158 w 1614774"/>
                <a:gd name="connsiteY1" fmla="*/ -53 h 1336142"/>
                <a:gd name="connsiteX2" fmla="*/ 913873 w 1614774"/>
                <a:gd name="connsiteY2" fmla="*/ 8857 h 1336142"/>
                <a:gd name="connsiteX3" fmla="*/ 911151 w 1614774"/>
                <a:gd name="connsiteY3" fmla="*/ 9712 h 1336142"/>
                <a:gd name="connsiteX4" fmla="*/ 886771 w 1614774"/>
                <a:gd name="connsiteY4" fmla="*/ 18032 h 1336142"/>
                <a:gd name="connsiteX5" fmla="*/ 864608 w 1614774"/>
                <a:gd name="connsiteY5" fmla="*/ 28082 h 1336142"/>
                <a:gd name="connsiteX6" fmla="*/ 858718 w 1614774"/>
                <a:gd name="connsiteY6" fmla="*/ 30881 h 1336142"/>
                <a:gd name="connsiteX7" fmla="*/ 853715 w 1614774"/>
                <a:gd name="connsiteY7" fmla="*/ 33148 h 1336142"/>
                <a:gd name="connsiteX8" fmla="*/ 852069 w 1614774"/>
                <a:gd name="connsiteY8" fmla="*/ 33933 h 1336142"/>
                <a:gd name="connsiteX9" fmla="*/ 840227 w 1614774"/>
                <a:gd name="connsiteY9" fmla="*/ 39791 h 1336142"/>
                <a:gd name="connsiteX10" fmla="*/ 829905 w 1614774"/>
                <a:gd name="connsiteY10" fmla="*/ 46344 h 1336142"/>
                <a:gd name="connsiteX11" fmla="*/ 814961 w 1614774"/>
                <a:gd name="connsiteY11" fmla="*/ 57724 h 1336142"/>
                <a:gd name="connsiteX12" fmla="*/ 813504 w 1614774"/>
                <a:gd name="connsiteY12" fmla="*/ 59016 h 1336142"/>
                <a:gd name="connsiteX13" fmla="*/ 803689 w 1614774"/>
                <a:gd name="connsiteY13" fmla="*/ 66754 h 1336142"/>
                <a:gd name="connsiteX14" fmla="*/ 776966 w 1614774"/>
                <a:gd name="connsiteY14" fmla="*/ 89652 h 1336142"/>
                <a:gd name="connsiteX15" fmla="*/ 749610 w 1614774"/>
                <a:gd name="connsiteY15" fmla="*/ 119300 h 1336142"/>
                <a:gd name="connsiteX16" fmla="*/ 739162 w 1614774"/>
                <a:gd name="connsiteY16" fmla="*/ 132941 h 1336142"/>
                <a:gd name="connsiteX17" fmla="*/ 724533 w 1614774"/>
                <a:gd name="connsiteY17" fmla="*/ 115982 h 1336142"/>
                <a:gd name="connsiteX18" fmla="*/ 692365 w 1614774"/>
                <a:gd name="connsiteY18" fmla="*/ 100449 h 1336142"/>
                <a:gd name="connsiteX19" fmla="*/ 691162 w 1614774"/>
                <a:gd name="connsiteY19" fmla="*/ 100303 h 1336142"/>
                <a:gd name="connsiteX20" fmla="*/ 678307 w 1614774"/>
                <a:gd name="connsiteY20" fmla="*/ 99391 h 1336142"/>
                <a:gd name="connsiteX21" fmla="*/ 676218 w 1614774"/>
                <a:gd name="connsiteY21" fmla="*/ 99449 h 1336142"/>
                <a:gd name="connsiteX22" fmla="*/ 662919 w 1614774"/>
                <a:gd name="connsiteY22" fmla="*/ 101298 h 1336142"/>
                <a:gd name="connsiteX23" fmla="*/ 660576 w 1614774"/>
                <a:gd name="connsiteY23" fmla="*/ 101734 h 1336142"/>
                <a:gd name="connsiteX24" fmla="*/ 634740 w 1614774"/>
                <a:gd name="connsiteY24" fmla="*/ 111676 h 1336142"/>
                <a:gd name="connsiteX25" fmla="*/ 616249 w 1614774"/>
                <a:gd name="connsiteY25" fmla="*/ 122207 h 1336142"/>
                <a:gd name="connsiteX26" fmla="*/ 601431 w 1614774"/>
                <a:gd name="connsiteY26" fmla="*/ 132795 h 1336142"/>
                <a:gd name="connsiteX27" fmla="*/ 598772 w 1614774"/>
                <a:gd name="connsiteY27" fmla="*/ 134790 h 1336142"/>
                <a:gd name="connsiteX28" fmla="*/ 594845 w 1614774"/>
                <a:gd name="connsiteY28" fmla="*/ 137652 h 1336142"/>
                <a:gd name="connsiteX29" fmla="*/ 576228 w 1614774"/>
                <a:gd name="connsiteY29" fmla="*/ 152286 h 1336142"/>
                <a:gd name="connsiteX30" fmla="*/ 558497 w 1614774"/>
                <a:gd name="connsiteY30" fmla="*/ 169789 h 1336142"/>
                <a:gd name="connsiteX31" fmla="*/ 541780 w 1614774"/>
                <a:gd name="connsiteY31" fmla="*/ 186310 h 1336142"/>
                <a:gd name="connsiteX32" fmla="*/ 525885 w 1614774"/>
                <a:gd name="connsiteY32" fmla="*/ 202218 h 1336142"/>
                <a:gd name="connsiteX33" fmla="*/ 494730 w 1614774"/>
                <a:gd name="connsiteY33" fmla="*/ 236881 h 1336142"/>
                <a:gd name="connsiteX34" fmla="*/ 464081 w 1614774"/>
                <a:gd name="connsiteY34" fmla="*/ 279397 h 1336142"/>
                <a:gd name="connsiteX35" fmla="*/ 444830 w 1614774"/>
                <a:gd name="connsiteY35" fmla="*/ 311040 h 1336142"/>
                <a:gd name="connsiteX36" fmla="*/ 431152 w 1614774"/>
                <a:gd name="connsiteY36" fmla="*/ 333774 h 1336142"/>
                <a:gd name="connsiteX37" fmla="*/ 430075 w 1614774"/>
                <a:gd name="connsiteY37" fmla="*/ 335616 h 1336142"/>
                <a:gd name="connsiteX38" fmla="*/ 423490 w 1614774"/>
                <a:gd name="connsiteY38" fmla="*/ 346768 h 1336142"/>
                <a:gd name="connsiteX39" fmla="*/ 420640 w 1614774"/>
                <a:gd name="connsiteY39" fmla="*/ 352701 h 1336142"/>
                <a:gd name="connsiteX40" fmla="*/ 416841 w 1614774"/>
                <a:gd name="connsiteY40" fmla="*/ 360205 h 1336142"/>
                <a:gd name="connsiteX41" fmla="*/ 414371 w 1614774"/>
                <a:gd name="connsiteY41" fmla="*/ 364764 h 1336142"/>
                <a:gd name="connsiteX42" fmla="*/ 409432 w 1614774"/>
                <a:gd name="connsiteY42" fmla="*/ 374092 h 1336142"/>
                <a:gd name="connsiteX43" fmla="*/ 403480 w 1614774"/>
                <a:gd name="connsiteY43" fmla="*/ 388435 h 1336142"/>
                <a:gd name="connsiteX44" fmla="*/ 401706 w 1614774"/>
                <a:gd name="connsiteY44" fmla="*/ 392728 h 1336142"/>
                <a:gd name="connsiteX45" fmla="*/ 392334 w 1614774"/>
                <a:gd name="connsiteY45" fmla="*/ 387017 h 1336142"/>
                <a:gd name="connsiteX46" fmla="*/ 384355 w 1614774"/>
                <a:gd name="connsiteY46" fmla="*/ 382141 h 1336142"/>
                <a:gd name="connsiteX47" fmla="*/ 372767 w 1614774"/>
                <a:gd name="connsiteY47" fmla="*/ 375295 h 1336142"/>
                <a:gd name="connsiteX48" fmla="*/ 358393 w 1614774"/>
                <a:gd name="connsiteY48" fmla="*/ 369520 h 1336142"/>
                <a:gd name="connsiteX49" fmla="*/ 357569 w 1614774"/>
                <a:gd name="connsiteY49" fmla="*/ 369235 h 1336142"/>
                <a:gd name="connsiteX50" fmla="*/ 356936 w 1614774"/>
                <a:gd name="connsiteY50" fmla="*/ 368944 h 1336142"/>
                <a:gd name="connsiteX51" fmla="*/ 347121 w 1614774"/>
                <a:gd name="connsiteY51" fmla="*/ 365847 h 1336142"/>
                <a:gd name="connsiteX52" fmla="*/ 318245 w 1614774"/>
                <a:gd name="connsiteY52" fmla="*/ 362029 h 1336142"/>
                <a:gd name="connsiteX53" fmla="*/ 317359 w 1614774"/>
                <a:gd name="connsiteY53" fmla="*/ 362029 h 1336142"/>
                <a:gd name="connsiteX54" fmla="*/ 295132 w 1614774"/>
                <a:gd name="connsiteY54" fmla="*/ 361383 h 1336142"/>
                <a:gd name="connsiteX55" fmla="*/ 289369 w 1614774"/>
                <a:gd name="connsiteY55" fmla="*/ 361383 h 1336142"/>
                <a:gd name="connsiteX56" fmla="*/ 270689 w 1614774"/>
                <a:gd name="connsiteY56" fmla="*/ 362174 h 1336142"/>
                <a:gd name="connsiteX57" fmla="*/ 243903 w 1614774"/>
                <a:gd name="connsiteY57" fmla="*/ 367735 h 1336142"/>
                <a:gd name="connsiteX58" fmla="*/ 218636 w 1614774"/>
                <a:gd name="connsiteY58" fmla="*/ 378132 h 1336142"/>
                <a:gd name="connsiteX59" fmla="*/ 201982 w 1614774"/>
                <a:gd name="connsiteY59" fmla="*/ 390284 h 1336142"/>
                <a:gd name="connsiteX60" fmla="*/ 194256 w 1614774"/>
                <a:gd name="connsiteY60" fmla="*/ 399599 h 1336142"/>
                <a:gd name="connsiteX61" fmla="*/ 193813 w 1614774"/>
                <a:gd name="connsiteY61" fmla="*/ 400163 h 1336142"/>
                <a:gd name="connsiteX62" fmla="*/ 189443 w 1614774"/>
                <a:gd name="connsiteY62" fmla="*/ 407135 h 1336142"/>
                <a:gd name="connsiteX63" fmla="*/ 182604 w 1614774"/>
                <a:gd name="connsiteY63" fmla="*/ 426075 h 1336142"/>
                <a:gd name="connsiteX64" fmla="*/ 181148 w 1614774"/>
                <a:gd name="connsiteY64" fmla="*/ 438651 h 1336142"/>
                <a:gd name="connsiteX65" fmla="*/ 182794 w 1614774"/>
                <a:gd name="connsiteY65" fmla="*/ 454951 h 1336142"/>
                <a:gd name="connsiteX66" fmla="*/ 185137 w 1614774"/>
                <a:gd name="connsiteY66" fmla="*/ 462506 h 1336142"/>
                <a:gd name="connsiteX67" fmla="*/ 189697 w 1614774"/>
                <a:gd name="connsiteY67" fmla="*/ 472327 h 1336142"/>
                <a:gd name="connsiteX68" fmla="*/ 156451 w 1614774"/>
                <a:gd name="connsiteY68" fmla="*/ 487379 h 1336142"/>
                <a:gd name="connsiteX69" fmla="*/ 116874 w 1614774"/>
                <a:gd name="connsiteY69" fmla="*/ 516046 h 1336142"/>
                <a:gd name="connsiteX70" fmla="*/ 90784 w 1614774"/>
                <a:gd name="connsiteY70" fmla="*/ 547063 h 1336142"/>
                <a:gd name="connsiteX71" fmla="*/ 76220 w 1614774"/>
                <a:gd name="connsiteY71" fmla="*/ 568732 h 1336142"/>
                <a:gd name="connsiteX72" fmla="*/ 68684 w 1614774"/>
                <a:gd name="connsiteY72" fmla="*/ 586799 h 1336142"/>
                <a:gd name="connsiteX73" fmla="*/ 66974 w 1614774"/>
                <a:gd name="connsiteY73" fmla="*/ 602465 h 1336142"/>
                <a:gd name="connsiteX74" fmla="*/ 66784 w 1614774"/>
                <a:gd name="connsiteY74" fmla="*/ 605441 h 1336142"/>
                <a:gd name="connsiteX75" fmla="*/ 66784 w 1614774"/>
                <a:gd name="connsiteY75" fmla="*/ 616029 h 1336142"/>
                <a:gd name="connsiteX76" fmla="*/ 70077 w 1614774"/>
                <a:gd name="connsiteY76" fmla="*/ 632278 h 1336142"/>
                <a:gd name="connsiteX77" fmla="*/ 78689 w 1614774"/>
                <a:gd name="connsiteY77" fmla="*/ 648597 h 1336142"/>
                <a:gd name="connsiteX78" fmla="*/ 79639 w 1614774"/>
                <a:gd name="connsiteY78" fmla="*/ 649724 h 1336142"/>
                <a:gd name="connsiteX79" fmla="*/ 85338 w 1614774"/>
                <a:gd name="connsiteY79" fmla="*/ 656094 h 1336142"/>
                <a:gd name="connsiteX80" fmla="*/ 93571 w 1614774"/>
                <a:gd name="connsiteY80" fmla="*/ 661806 h 1336142"/>
                <a:gd name="connsiteX81" fmla="*/ 93887 w 1614774"/>
                <a:gd name="connsiteY81" fmla="*/ 662091 h 1336142"/>
                <a:gd name="connsiteX82" fmla="*/ 99017 w 1614774"/>
                <a:gd name="connsiteY82" fmla="*/ 664688 h 1336142"/>
                <a:gd name="connsiteX83" fmla="*/ 120926 w 1614774"/>
                <a:gd name="connsiteY83" fmla="*/ 671767 h 1336142"/>
                <a:gd name="connsiteX84" fmla="*/ 118330 w 1614774"/>
                <a:gd name="connsiteY84" fmla="*/ 673382 h 1336142"/>
                <a:gd name="connsiteX85" fmla="*/ 106679 w 1614774"/>
                <a:gd name="connsiteY85" fmla="*/ 682418 h 1336142"/>
                <a:gd name="connsiteX86" fmla="*/ 105032 w 1614774"/>
                <a:gd name="connsiteY86" fmla="*/ 683824 h 1336142"/>
                <a:gd name="connsiteX87" fmla="*/ 97180 w 1614774"/>
                <a:gd name="connsiteY87" fmla="*/ 691258 h 1336142"/>
                <a:gd name="connsiteX88" fmla="*/ 77613 w 1614774"/>
                <a:gd name="connsiteY88" fmla="*/ 714492 h 1336142"/>
                <a:gd name="connsiteX89" fmla="*/ 69254 w 1614774"/>
                <a:gd name="connsiteY89" fmla="*/ 724504 h 1336142"/>
                <a:gd name="connsiteX90" fmla="*/ 53676 w 1614774"/>
                <a:gd name="connsiteY90" fmla="*/ 745983 h 1336142"/>
                <a:gd name="connsiteX91" fmla="*/ 52473 w 1614774"/>
                <a:gd name="connsiteY91" fmla="*/ 747813 h 1336142"/>
                <a:gd name="connsiteX92" fmla="*/ 51016 w 1614774"/>
                <a:gd name="connsiteY92" fmla="*/ 749935 h 1336142"/>
                <a:gd name="connsiteX93" fmla="*/ 41075 w 1614774"/>
                <a:gd name="connsiteY93" fmla="*/ 765544 h 1336142"/>
                <a:gd name="connsiteX94" fmla="*/ 20748 w 1614774"/>
                <a:gd name="connsiteY94" fmla="*/ 809827 h 1336142"/>
                <a:gd name="connsiteX95" fmla="*/ 16568 w 1614774"/>
                <a:gd name="connsiteY95" fmla="*/ 823758 h 1336142"/>
                <a:gd name="connsiteX96" fmla="*/ 15112 w 1614774"/>
                <a:gd name="connsiteY96" fmla="*/ 828463 h 1336142"/>
                <a:gd name="connsiteX97" fmla="*/ 14289 w 1614774"/>
                <a:gd name="connsiteY97" fmla="*/ 831642 h 1336142"/>
                <a:gd name="connsiteX98" fmla="*/ 9666 w 1614774"/>
                <a:gd name="connsiteY98" fmla="*/ 848809 h 1336142"/>
                <a:gd name="connsiteX99" fmla="*/ 6373 w 1614774"/>
                <a:gd name="connsiteY99" fmla="*/ 866394 h 1336142"/>
                <a:gd name="connsiteX100" fmla="*/ 5550 w 1614774"/>
                <a:gd name="connsiteY100" fmla="*/ 870834 h 1336142"/>
                <a:gd name="connsiteX101" fmla="*/ 1560 w 1614774"/>
                <a:gd name="connsiteY101" fmla="*/ 900000 h 1336142"/>
                <a:gd name="connsiteX102" fmla="*/ 864 w 1614774"/>
                <a:gd name="connsiteY102" fmla="*/ 906358 h 1336142"/>
                <a:gd name="connsiteX103" fmla="*/ -530 w 1614774"/>
                <a:gd name="connsiteY103" fmla="*/ 923026 h 1336142"/>
                <a:gd name="connsiteX104" fmla="*/ -1163 w 1614774"/>
                <a:gd name="connsiteY104" fmla="*/ 945841 h 1336142"/>
                <a:gd name="connsiteX105" fmla="*/ -1163 w 1614774"/>
                <a:gd name="connsiteY105" fmla="*/ 947608 h 1336142"/>
                <a:gd name="connsiteX106" fmla="*/ -973 w 1614774"/>
                <a:gd name="connsiteY106" fmla="*/ 959456 h 1336142"/>
                <a:gd name="connsiteX107" fmla="*/ 2257 w 1614774"/>
                <a:gd name="connsiteY107" fmla="*/ 980593 h 1336142"/>
                <a:gd name="connsiteX108" fmla="*/ 9919 w 1614774"/>
                <a:gd name="connsiteY108" fmla="*/ 998806 h 1336142"/>
                <a:gd name="connsiteX109" fmla="*/ 46204 w 1614774"/>
                <a:gd name="connsiteY109" fmla="*/ 1020823 h 1336142"/>
                <a:gd name="connsiteX110" fmla="*/ 59692 w 1614774"/>
                <a:gd name="connsiteY110" fmla="*/ 1021887 h 1336142"/>
                <a:gd name="connsiteX111" fmla="*/ 60135 w 1614774"/>
                <a:gd name="connsiteY111" fmla="*/ 1021887 h 1336142"/>
                <a:gd name="connsiteX112" fmla="*/ 77486 w 1614774"/>
                <a:gd name="connsiteY112" fmla="*/ 1019418 h 1336142"/>
                <a:gd name="connsiteX113" fmla="*/ 78183 w 1614774"/>
                <a:gd name="connsiteY113" fmla="*/ 1019272 h 1336142"/>
                <a:gd name="connsiteX114" fmla="*/ 79829 w 1614774"/>
                <a:gd name="connsiteY114" fmla="*/ 1018854 h 1336142"/>
                <a:gd name="connsiteX115" fmla="*/ 79829 w 1614774"/>
                <a:gd name="connsiteY115" fmla="*/ 1018854 h 1336142"/>
                <a:gd name="connsiteX116" fmla="*/ 78563 w 1614774"/>
                <a:gd name="connsiteY116" fmla="*/ 1027764 h 1336142"/>
                <a:gd name="connsiteX117" fmla="*/ 78373 w 1614774"/>
                <a:gd name="connsiteY117" fmla="*/ 1029385 h 1336142"/>
                <a:gd name="connsiteX118" fmla="*/ 77042 w 1614774"/>
                <a:gd name="connsiteY118" fmla="*/ 1046254 h 1336142"/>
                <a:gd name="connsiteX119" fmla="*/ 76790 w 1614774"/>
                <a:gd name="connsiteY119" fmla="*/ 1068557 h 1336142"/>
                <a:gd name="connsiteX120" fmla="*/ 80272 w 1614774"/>
                <a:gd name="connsiteY120" fmla="*/ 1095540 h 1336142"/>
                <a:gd name="connsiteX121" fmla="*/ 89645 w 1614774"/>
                <a:gd name="connsiteY121" fmla="*/ 1120977 h 1336142"/>
                <a:gd name="connsiteX122" fmla="*/ 91228 w 1614774"/>
                <a:gd name="connsiteY122" fmla="*/ 1124067 h 1336142"/>
                <a:gd name="connsiteX123" fmla="*/ 99523 w 1614774"/>
                <a:gd name="connsiteY123" fmla="*/ 1139120 h 1336142"/>
                <a:gd name="connsiteX124" fmla="*/ 112061 w 1614774"/>
                <a:gd name="connsiteY124" fmla="*/ 1154317 h 1336142"/>
                <a:gd name="connsiteX125" fmla="*/ 115481 w 1614774"/>
                <a:gd name="connsiteY125" fmla="*/ 1158256 h 1336142"/>
                <a:gd name="connsiteX126" fmla="*/ 122319 w 1614774"/>
                <a:gd name="connsiteY126" fmla="*/ 1166172 h 1336142"/>
                <a:gd name="connsiteX127" fmla="*/ 136441 w 1614774"/>
                <a:gd name="connsiteY127" fmla="*/ 1177317 h 1336142"/>
                <a:gd name="connsiteX128" fmla="*/ 160568 w 1614774"/>
                <a:gd name="connsiteY128" fmla="*/ 1188696 h 1336142"/>
                <a:gd name="connsiteX129" fmla="*/ 188810 w 1614774"/>
                <a:gd name="connsiteY129" fmla="*/ 1193990 h 1336142"/>
                <a:gd name="connsiteX130" fmla="*/ 204958 w 1614774"/>
                <a:gd name="connsiteY130" fmla="*/ 1194838 h 1336142"/>
                <a:gd name="connsiteX131" fmla="*/ 212557 w 1614774"/>
                <a:gd name="connsiteY131" fmla="*/ 1194636 h 1336142"/>
                <a:gd name="connsiteX132" fmla="*/ 240800 w 1614774"/>
                <a:gd name="connsiteY132" fmla="*/ 1189317 h 1336142"/>
                <a:gd name="connsiteX133" fmla="*/ 260873 w 1614774"/>
                <a:gd name="connsiteY133" fmla="*/ 1181933 h 1336142"/>
                <a:gd name="connsiteX134" fmla="*/ 286076 w 1614774"/>
                <a:gd name="connsiteY134" fmla="*/ 1169636 h 1336142"/>
                <a:gd name="connsiteX135" fmla="*/ 293992 w 1614774"/>
                <a:gd name="connsiteY135" fmla="*/ 1165025 h 1336142"/>
                <a:gd name="connsiteX136" fmla="*/ 298488 w 1614774"/>
                <a:gd name="connsiteY136" fmla="*/ 1165399 h 1336142"/>
                <a:gd name="connsiteX137" fmla="*/ 299375 w 1614774"/>
                <a:gd name="connsiteY137" fmla="*/ 1165399 h 1336142"/>
                <a:gd name="connsiteX138" fmla="*/ 301274 w 1614774"/>
                <a:gd name="connsiteY138" fmla="*/ 1165253 h 1336142"/>
                <a:gd name="connsiteX139" fmla="*/ 301654 w 1614774"/>
                <a:gd name="connsiteY139" fmla="*/ 1165462 h 1336142"/>
                <a:gd name="connsiteX140" fmla="*/ 302034 w 1614774"/>
                <a:gd name="connsiteY140" fmla="*/ 1165691 h 1336142"/>
                <a:gd name="connsiteX141" fmla="*/ 313433 w 1614774"/>
                <a:gd name="connsiteY141" fmla="*/ 1168496 h 1336142"/>
                <a:gd name="connsiteX142" fmla="*/ 321348 w 1614774"/>
                <a:gd name="connsiteY142" fmla="*/ 1167514 h 1336142"/>
                <a:gd name="connsiteX143" fmla="*/ 337369 w 1614774"/>
                <a:gd name="connsiteY143" fmla="*/ 1156502 h 1336142"/>
                <a:gd name="connsiteX144" fmla="*/ 348957 w 1614774"/>
                <a:gd name="connsiteY144" fmla="*/ 1139911 h 1336142"/>
                <a:gd name="connsiteX145" fmla="*/ 365168 w 1614774"/>
                <a:gd name="connsiteY145" fmla="*/ 1104659 h 1336142"/>
                <a:gd name="connsiteX146" fmla="*/ 374730 w 1614774"/>
                <a:gd name="connsiteY146" fmla="*/ 1072167 h 1336142"/>
                <a:gd name="connsiteX147" fmla="*/ 376693 w 1614774"/>
                <a:gd name="connsiteY147" fmla="*/ 1066379 h 1336142"/>
                <a:gd name="connsiteX148" fmla="*/ 380746 w 1614774"/>
                <a:gd name="connsiteY148" fmla="*/ 1052612 h 1336142"/>
                <a:gd name="connsiteX149" fmla="*/ 383089 w 1614774"/>
                <a:gd name="connsiteY149" fmla="*/ 1044703 h 1336142"/>
                <a:gd name="connsiteX150" fmla="*/ 386635 w 1614774"/>
                <a:gd name="connsiteY150" fmla="*/ 1032912 h 1336142"/>
                <a:gd name="connsiteX151" fmla="*/ 390055 w 1614774"/>
                <a:gd name="connsiteY151" fmla="*/ 1021387 h 1336142"/>
                <a:gd name="connsiteX152" fmla="*/ 400883 w 1614774"/>
                <a:gd name="connsiteY152" fmla="*/ 976135 h 1336142"/>
                <a:gd name="connsiteX153" fmla="*/ 401073 w 1614774"/>
                <a:gd name="connsiteY153" fmla="*/ 975344 h 1336142"/>
                <a:gd name="connsiteX154" fmla="*/ 402593 w 1614774"/>
                <a:gd name="connsiteY154" fmla="*/ 961451 h 1336142"/>
                <a:gd name="connsiteX155" fmla="*/ 402403 w 1614774"/>
                <a:gd name="connsiteY155" fmla="*/ 951135 h 1336142"/>
                <a:gd name="connsiteX156" fmla="*/ 401643 w 1614774"/>
                <a:gd name="connsiteY156" fmla="*/ 940173 h 1336142"/>
                <a:gd name="connsiteX157" fmla="*/ 401327 w 1614774"/>
                <a:gd name="connsiteY157" fmla="*/ 937204 h 1336142"/>
                <a:gd name="connsiteX158" fmla="*/ 398920 w 1614774"/>
                <a:gd name="connsiteY158" fmla="*/ 914679 h 1336142"/>
                <a:gd name="connsiteX159" fmla="*/ 398984 w 1614774"/>
                <a:gd name="connsiteY159" fmla="*/ 898323 h 1336142"/>
                <a:gd name="connsiteX160" fmla="*/ 398730 w 1614774"/>
                <a:gd name="connsiteY160" fmla="*/ 884765 h 1336142"/>
                <a:gd name="connsiteX161" fmla="*/ 398540 w 1614774"/>
                <a:gd name="connsiteY161" fmla="*/ 881858 h 1336142"/>
                <a:gd name="connsiteX162" fmla="*/ 398351 w 1614774"/>
                <a:gd name="connsiteY162" fmla="*/ 875013 h 1336142"/>
                <a:gd name="connsiteX163" fmla="*/ 398540 w 1614774"/>
                <a:gd name="connsiteY163" fmla="*/ 874652 h 1336142"/>
                <a:gd name="connsiteX164" fmla="*/ 398730 w 1614774"/>
                <a:gd name="connsiteY164" fmla="*/ 874304 h 1336142"/>
                <a:gd name="connsiteX165" fmla="*/ 403986 w 1614774"/>
                <a:gd name="connsiteY165" fmla="*/ 868927 h 1336142"/>
                <a:gd name="connsiteX166" fmla="*/ 410572 w 1614774"/>
                <a:gd name="connsiteY166" fmla="*/ 861791 h 1336142"/>
                <a:gd name="connsiteX167" fmla="*/ 425010 w 1614774"/>
                <a:gd name="connsiteY167" fmla="*/ 841318 h 1336142"/>
                <a:gd name="connsiteX168" fmla="*/ 433368 w 1614774"/>
                <a:gd name="connsiteY168" fmla="*/ 824164 h 1336142"/>
                <a:gd name="connsiteX169" fmla="*/ 433876 w 1614774"/>
                <a:gd name="connsiteY169" fmla="*/ 823023 h 1336142"/>
                <a:gd name="connsiteX170" fmla="*/ 434825 w 1614774"/>
                <a:gd name="connsiteY170" fmla="*/ 820782 h 1336142"/>
                <a:gd name="connsiteX171" fmla="*/ 442361 w 1614774"/>
                <a:gd name="connsiteY171" fmla="*/ 801411 h 1336142"/>
                <a:gd name="connsiteX172" fmla="*/ 446033 w 1614774"/>
                <a:gd name="connsiteY172" fmla="*/ 777683 h 1336142"/>
                <a:gd name="connsiteX173" fmla="*/ 446350 w 1614774"/>
                <a:gd name="connsiteY173" fmla="*/ 774302 h 1336142"/>
                <a:gd name="connsiteX174" fmla="*/ 445970 w 1614774"/>
                <a:gd name="connsiteY174" fmla="*/ 753753 h 1336142"/>
                <a:gd name="connsiteX175" fmla="*/ 443627 w 1614774"/>
                <a:gd name="connsiteY175" fmla="*/ 737510 h 1336142"/>
                <a:gd name="connsiteX176" fmla="*/ 442361 w 1614774"/>
                <a:gd name="connsiteY176" fmla="*/ 732343 h 1336142"/>
                <a:gd name="connsiteX177" fmla="*/ 445781 w 1614774"/>
                <a:gd name="connsiteY177" fmla="*/ 719140 h 1336142"/>
                <a:gd name="connsiteX178" fmla="*/ 447237 w 1614774"/>
                <a:gd name="connsiteY178" fmla="*/ 713580 h 1336142"/>
                <a:gd name="connsiteX179" fmla="*/ 447933 w 1614774"/>
                <a:gd name="connsiteY179" fmla="*/ 710610 h 1336142"/>
                <a:gd name="connsiteX180" fmla="*/ 449707 w 1614774"/>
                <a:gd name="connsiteY180" fmla="*/ 703904 h 1336142"/>
                <a:gd name="connsiteX181" fmla="*/ 452176 w 1614774"/>
                <a:gd name="connsiteY181" fmla="*/ 685882 h 1336142"/>
                <a:gd name="connsiteX182" fmla="*/ 453000 w 1614774"/>
                <a:gd name="connsiteY182" fmla="*/ 661179 h 1336142"/>
                <a:gd name="connsiteX183" fmla="*/ 449010 w 1614774"/>
                <a:gd name="connsiteY183" fmla="*/ 630872 h 1336142"/>
                <a:gd name="connsiteX184" fmla="*/ 446477 w 1614774"/>
                <a:gd name="connsiteY184" fmla="*/ 620284 h 1336142"/>
                <a:gd name="connsiteX185" fmla="*/ 446477 w 1614774"/>
                <a:gd name="connsiteY185" fmla="*/ 620284 h 1336142"/>
                <a:gd name="connsiteX186" fmla="*/ 464714 w 1614774"/>
                <a:gd name="connsiteY186" fmla="*/ 629751 h 1336142"/>
                <a:gd name="connsiteX187" fmla="*/ 487067 w 1614774"/>
                <a:gd name="connsiteY187" fmla="*/ 638845 h 1336142"/>
                <a:gd name="connsiteX188" fmla="*/ 508091 w 1614774"/>
                <a:gd name="connsiteY188" fmla="*/ 643575 h 1336142"/>
                <a:gd name="connsiteX189" fmla="*/ 509294 w 1614774"/>
                <a:gd name="connsiteY189" fmla="*/ 643797 h 1336142"/>
                <a:gd name="connsiteX190" fmla="*/ 537537 w 1614774"/>
                <a:gd name="connsiteY190" fmla="*/ 645982 h 1336142"/>
                <a:gd name="connsiteX191" fmla="*/ 539247 w 1614774"/>
                <a:gd name="connsiteY191" fmla="*/ 646051 h 1336142"/>
                <a:gd name="connsiteX192" fmla="*/ 543997 w 1614774"/>
                <a:gd name="connsiteY192" fmla="*/ 646127 h 1336142"/>
                <a:gd name="connsiteX193" fmla="*/ 562677 w 1614774"/>
                <a:gd name="connsiteY193" fmla="*/ 645215 h 1336142"/>
                <a:gd name="connsiteX194" fmla="*/ 563437 w 1614774"/>
                <a:gd name="connsiteY194" fmla="*/ 645127 h 1336142"/>
                <a:gd name="connsiteX195" fmla="*/ 578381 w 1614774"/>
                <a:gd name="connsiteY195" fmla="*/ 643449 h 1336142"/>
                <a:gd name="connsiteX196" fmla="*/ 579901 w 1614774"/>
                <a:gd name="connsiteY196" fmla="*/ 643246 h 1336142"/>
                <a:gd name="connsiteX197" fmla="*/ 598202 w 1614774"/>
                <a:gd name="connsiteY197" fmla="*/ 639010 h 1336142"/>
                <a:gd name="connsiteX198" fmla="*/ 606561 w 1614774"/>
                <a:gd name="connsiteY198" fmla="*/ 635748 h 1336142"/>
                <a:gd name="connsiteX199" fmla="*/ 627775 w 1614774"/>
                <a:gd name="connsiteY199" fmla="*/ 627054 h 1336142"/>
                <a:gd name="connsiteX200" fmla="*/ 660260 w 1614774"/>
                <a:gd name="connsiteY200" fmla="*/ 609969 h 1336142"/>
                <a:gd name="connsiteX201" fmla="*/ 687806 w 1614774"/>
                <a:gd name="connsiteY201" fmla="*/ 589414 h 1336142"/>
                <a:gd name="connsiteX202" fmla="*/ 687806 w 1614774"/>
                <a:gd name="connsiteY202" fmla="*/ 589414 h 1336142"/>
                <a:gd name="connsiteX203" fmla="*/ 688692 w 1614774"/>
                <a:gd name="connsiteY203" fmla="*/ 588793 h 1336142"/>
                <a:gd name="connsiteX204" fmla="*/ 689895 w 1614774"/>
                <a:gd name="connsiteY204" fmla="*/ 587736 h 1336142"/>
                <a:gd name="connsiteX205" fmla="*/ 689895 w 1614774"/>
                <a:gd name="connsiteY205" fmla="*/ 587736 h 1336142"/>
                <a:gd name="connsiteX206" fmla="*/ 689135 w 1614774"/>
                <a:gd name="connsiteY206" fmla="*/ 588287 h 1336142"/>
                <a:gd name="connsiteX207" fmla="*/ 689135 w 1614774"/>
                <a:gd name="connsiteY207" fmla="*/ 588287 h 1336142"/>
                <a:gd name="connsiteX208" fmla="*/ 717885 w 1614774"/>
                <a:gd name="connsiteY208" fmla="*/ 562508 h 1336142"/>
                <a:gd name="connsiteX209" fmla="*/ 718138 w 1614774"/>
                <a:gd name="connsiteY209" fmla="*/ 562944 h 1336142"/>
                <a:gd name="connsiteX210" fmla="*/ 718264 w 1614774"/>
                <a:gd name="connsiteY210" fmla="*/ 563362 h 1336142"/>
                <a:gd name="connsiteX211" fmla="*/ 735679 w 1614774"/>
                <a:gd name="connsiteY211" fmla="*/ 589344 h 1336142"/>
                <a:gd name="connsiteX212" fmla="*/ 749420 w 1614774"/>
                <a:gd name="connsiteY212" fmla="*/ 599672 h 1336142"/>
                <a:gd name="connsiteX213" fmla="*/ 759109 w 1614774"/>
                <a:gd name="connsiteY213" fmla="*/ 603611 h 1336142"/>
                <a:gd name="connsiteX214" fmla="*/ 765632 w 1614774"/>
                <a:gd name="connsiteY214" fmla="*/ 605112 h 1336142"/>
                <a:gd name="connsiteX215" fmla="*/ 776333 w 1614774"/>
                <a:gd name="connsiteY215" fmla="*/ 606372 h 1336142"/>
                <a:gd name="connsiteX216" fmla="*/ 778423 w 1614774"/>
                <a:gd name="connsiteY216" fmla="*/ 606581 h 1336142"/>
                <a:gd name="connsiteX217" fmla="*/ 798940 w 1614774"/>
                <a:gd name="connsiteY217" fmla="*/ 607721 h 1336142"/>
                <a:gd name="connsiteX218" fmla="*/ 804259 w 1614774"/>
                <a:gd name="connsiteY218" fmla="*/ 607556 h 1336142"/>
                <a:gd name="connsiteX219" fmla="*/ 815024 w 1614774"/>
                <a:gd name="connsiteY219" fmla="*/ 605961 h 1336142"/>
                <a:gd name="connsiteX220" fmla="*/ 815531 w 1614774"/>
                <a:gd name="connsiteY220" fmla="*/ 605878 h 1336142"/>
                <a:gd name="connsiteX221" fmla="*/ 820850 w 1614774"/>
                <a:gd name="connsiteY221" fmla="*/ 604675 h 1336142"/>
                <a:gd name="connsiteX222" fmla="*/ 830412 w 1614774"/>
                <a:gd name="connsiteY222" fmla="*/ 601642 h 1336142"/>
                <a:gd name="connsiteX223" fmla="*/ 847636 w 1614774"/>
                <a:gd name="connsiteY223" fmla="*/ 593087 h 1336142"/>
                <a:gd name="connsiteX224" fmla="*/ 855995 w 1614774"/>
                <a:gd name="connsiteY224" fmla="*/ 587793 h 1336142"/>
                <a:gd name="connsiteX225" fmla="*/ 859415 w 1614774"/>
                <a:gd name="connsiteY225" fmla="*/ 594233 h 1336142"/>
                <a:gd name="connsiteX226" fmla="*/ 860998 w 1614774"/>
                <a:gd name="connsiteY226" fmla="*/ 596968 h 1336142"/>
                <a:gd name="connsiteX227" fmla="*/ 862517 w 1614774"/>
                <a:gd name="connsiteY227" fmla="*/ 599793 h 1336142"/>
                <a:gd name="connsiteX228" fmla="*/ 866824 w 1614774"/>
                <a:gd name="connsiteY228" fmla="*/ 607354 h 1336142"/>
                <a:gd name="connsiteX229" fmla="*/ 879805 w 1614774"/>
                <a:gd name="connsiteY229" fmla="*/ 626636 h 1336142"/>
                <a:gd name="connsiteX230" fmla="*/ 897979 w 1614774"/>
                <a:gd name="connsiteY230" fmla="*/ 646209 h 1336142"/>
                <a:gd name="connsiteX231" fmla="*/ 906971 w 1614774"/>
                <a:gd name="connsiteY231" fmla="*/ 652776 h 1336142"/>
                <a:gd name="connsiteX232" fmla="*/ 920839 w 1614774"/>
                <a:gd name="connsiteY232" fmla="*/ 659185 h 1336142"/>
                <a:gd name="connsiteX233" fmla="*/ 921789 w 1614774"/>
                <a:gd name="connsiteY233" fmla="*/ 659539 h 1336142"/>
                <a:gd name="connsiteX234" fmla="*/ 933441 w 1614774"/>
                <a:gd name="connsiteY234" fmla="*/ 662655 h 1336142"/>
                <a:gd name="connsiteX235" fmla="*/ 952755 w 1614774"/>
                <a:gd name="connsiteY235" fmla="*/ 664624 h 1336142"/>
                <a:gd name="connsiteX236" fmla="*/ 953388 w 1614774"/>
                <a:gd name="connsiteY236" fmla="*/ 664624 h 1336142"/>
                <a:gd name="connsiteX237" fmla="*/ 963267 w 1614774"/>
                <a:gd name="connsiteY237" fmla="*/ 663212 h 1336142"/>
                <a:gd name="connsiteX238" fmla="*/ 965419 w 1614774"/>
                <a:gd name="connsiteY238" fmla="*/ 675940 h 1336142"/>
                <a:gd name="connsiteX239" fmla="*/ 971182 w 1614774"/>
                <a:gd name="connsiteY239" fmla="*/ 690467 h 1336142"/>
                <a:gd name="connsiteX240" fmla="*/ 972005 w 1614774"/>
                <a:gd name="connsiteY240" fmla="*/ 692113 h 1336142"/>
                <a:gd name="connsiteX241" fmla="*/ 976628 w 1614774"/>
                <a:gd name="connsiteY241" fmla="*/ 699668 h 1336142"/>
                <a:gd name="connsiteX242" fmla="*/ 986380 w 1614774"/>
                <a:gd name="connsiteY242" fmla="*/ 711022 h 1336142"/>
                <a:gd name="connsiteX243" fmla="*/ 1006834 w 1614774"/>
                <a:gd name="connsiteY243" fmla="*/ 726080 h 1336142"/>
                <a:gd name="connsiteX244" fmla="*/ 1014432 w 1614774"/>
                <a:gd name="connsiteY244" fmla="*/ 729810 h 1336142"/>
                <a:gd name="connsiteX245" fmla="*/ 1028997 w 1614774"/>
                <a:gd name="connsiteY245" fmla="*/ 734965 h 1336142"/>
                <a:gd name="connsiteX246" fmla="*/ 1034253 w 1614774"/>
                <a:gd name="connsiteY246" fmla="*/ 735877 h 1336142"/>
                <a:gd name="connsiteX247" fmla="*/ 1035899 w 1614774"/>
                <a:gd name="connsiteY247" fmla="*/ 736105 h 1336142"/>
                <a:gd name="connsiteX248" fmla="*/ 1050591 w 1614774"/>
                <a:gd name="connsiteY248" fmla="*/ 737510 h 1336142"/>
                <a:gd name="connsiteX249" fmla="*/ 1052681 w 1614774"/>
                <a:gd name="connsiteY249" fmla="*/ 737637 h 1336142"/>
                <a:gd name="connsiteX250" fmla="*/ 1058126 w 1614774"/>
                <a:gd name="connsiteY250" fmla="*/ 737871 h 1336142"/>
                <a:gd name="connsiteX251" fmla="*/ 1065599 w 1614774"/>
                <a:gd name="connsiteY251" fmla="*/ 737365 h 1336142"/>
                <a:gd name="connsiteX252" fmla="*/ 1085609 w 1614774"/>
                <a:gd name="connsiteY252" fmla="*/ 732286 h 1336142"/>
                <a:gd name="connsiteX253" fmla="*/ 1094348 w 1614774"/>
                <a:gd name="connsiteY253" fmla="*/ 728613 h 1336142"/>
                <a:gd name="connsiteX254" fmla="*/ 1094601 w 1614774"/>
                <a:gd name="connsiteY254" fmla="*/ 729956 h 1336142"/>
                <a:gd name="connsiteX255" fmla="*/ 1094918 w 1614774"/>
                <a:gd name="connsiteY255" fmla="*/ 731286 h 1336142"/>
                <a:gd name="connsiteX256" fmla="*/ 1100364 w 1614774"/>
                <a:gd name="connsiteY256" fmla="*/ 745192 h 1336142"/>
                <a:gd name="connsiteX257" fmla="*/ 1100491 w 1614774"/>
                <a:gd name="connsiteY257" fmla="*/ 745629 h 1336142"/>
                <a:gd name="connsiteX258" fmla="*/ 1109419 w 1614774"/>
                <a:gd name="connsiteY258" fmla="*/ 757546 h 1336142"/>
                <a:gd name="connsiteX259" fmla="*/ 1110749 w 1614774"/>
                <a:gd name="connsiteY259" fmla="*/ 759123 h 1336142"/>
                <a:gd name="connsiteX260" fmla="*/ 1116765 w 1614774"/>
                <a:gd name="connsiteY260" fmla="*/ 765126 h 1336142"/>
                <a:gd name="connsiteX261" fmla="*/ 1117208 w 1614774"/>
                <a:gd name="connsiteY261" fmla="*/ 765398 h 1336142"/>
                <a:gd name="connsiteX262" fmla="*/ 1126770 w 1614774"/>
                <a:gd name="connsiteY262" fmla="*/ 773035 h 1336142"/>
                <a:gd name="connsiteX263" fmla="*/ 1124427 w 1614774"/>
                <a:gd name="connsiteY263" fmla="*/ 775277 h 1336142"/>
                <a:gd name="connsiteX264" fmla="*/ 1112332 w 1614774"/>
                <a:gd name="connsiteY264" fmla="*/ 793236 h 1336142"/>
                <a:gd name="connsiteX265" fmla="*/ 1103657 w 1614774"/>
                <a:gd name="connsiteY265" fmla="*/ 813227 h 1336142"/>
                <a:gd name="connsiteX266" fmla="*/ 1101757 w 1614774"/>
                <a:gd name="connsiteY266" fmla="*/ 825436 h 1336142"/>
                <a:gd name="connsiteX267" fmla="*/ 1101440 w 1614774"/>
                <a:gd name="connsiteY267" fmla="*/ 828609 h 1336142"/>
                <a:gd name="connsiteX268" fmla="*/ 1103720 w 1614774"/>
                <a:gd name="connsiteY268" fmla="*/ 846549 h 1336142"/>
                <a:gd name="connsiteX269" fmla="*/ 1107583 w 1614774"/>
                <a:gd name="connsiteY269" fmla="*/ 855598 h 1336142"/>
                <a:gd name="connsiteX270" fmla="*/ 1110432 w 1614774"/>
                <a:gd name="connsiteY270" fmla="*/ 860461 h 1336142"/>
                <a:gd name="connsiteX271" fmla="*/ 1117334 w 1614774"/>
                <a:gd name="connsiteY271" fmla="*/ 868807 h 1336142"/>
                <a:gd name="connsiteX272" fmla="*/ 1119741 w 1614774"/>
                <a:gd name="connsiteY272" fmla="*/ 871270 h 1336142"/>
                <a:gd name="connsiteX273" fmla="*/ 1114675 w 1614774"/>
                <a:gd name="connsiteY273" fmla="*/ 876773 h 1336142"/>
                <a:gd name="connsiteX274" fmla="*/ 1109672 w 1614774"/>
                <a:gd name="connsiteY274" fmla="*/ 882276 h 1336142"/>
                <a:gd name="connsiteX275" fmla="*/ 1099984 w 1614774"/>
                <a:gd name="connsiteY275" fmla="*/ 887861 h 1336142"/>
                <a:gd name="connsiteX276" fmla="*/ 1082886 w 1614774"/>
                <a:gd name="connsiteY276" fmla="*/ 898031 h 1336142"/>
                <a:gd name="connsiteX277" fmla="*/ 1058759 w 1614774"/>
                <a:gd name="connsiteY277" fmla="*/ 924298 h 1336142"/>
                <a:gd name="connsiteX278" fmla="*/ 1052427 w 1614774"/>
                <a:gd name="connsiteY278" fmla="*/ 940053 h 1336142"/>
                <a:gd name="connsiteX279" fmla="*/ 1051730 w 1614774"/>
                <a:gd name="connsiteY279" fmla="*/ 953668 h 1336142"/>
                <a:gd name="connsiteX280" fmla="*/ 1052300 w 1614774"/>
                <a:gd name="connsiteY280" fmla="*/ 958981 h 1336142"/>
                <a:gd name="connsiteX281" fmla="*/ 1052364 w 1614774"/>
                <a:gd name="connsiteY281" fmla="*/ 959253 h 1336142"/>
                <a:gd name="connsiteX282" fmla="*/ 1052681 w 1614774"/>
                <a:gd name="connsiteY282" fmla="*/ 961292 h 1336142"/>
                <a:gd name="connsiteX283" fmla="*/ 1054897 w 1614774"/>
                <a:gd name="connsiteY283" fmla="*/ 971690 h 1336142"/>
                <a:gd name="connsiteX284" fmla="*/ 1058950 w 1614774"/>
                <a:gd name="connsiteY284" fmla="*/ 980720 h 1336142"/>
                <a:gd name="connsiteX285" fmla="*/ 1060152 w 1614774"/>
                <a:gd name="connsiteY285" fmla="*/ 983335 h 1336142"/>
                <a:gd name="connsiteX286" fmla="*/ 1063129 w 1614774"/>
                <a:gd name="connsiteY286" fmla="*/ 988775 h 1336142"/>
                <a:gd name="connsiteX287" fmla="*/ 1067942 w 1614774"/>
                <a:gd name="connsiteY287" fmla="*/ 1010451 h 1336142"/>
                <a:gd name="connsiteX288" fmla="*/ 1049957 w 1614774"/>
                <a:gd name="connsiteY288" fmla="*/ 1022122 h 1336142"/>
                <a:gd name="connsiteX289" fmla="*/ 1013546 w 1614774"/>
                <a:gd name="connsiteY289" fmla="*/ 1054993 h 1336142"/>
                <a:gd name="connsiteX290" fmla="*/ 999361 w 1614774"/>
                <a:gd name="connsiteY290" fmla="*/ 1071818 h 1336142"/>
                <a:gd name="connsiteX291" fmla="*/ 993472 w 1614774"/>
                <a:gd name="connsiteY291" fmla="*/ 1079873 h 1336142"/>
                <a:gd name="connsiteX292" fmla="*/ 982517 w 1614774"/>
                <a:gd name="connsiteY292" fmla="*/ 1094837 h 1336142"/>
                <a:gd name="connsiteX293" fmla="*/ 961303 w 1614774"/>
                <a:gd name="connsiteY293" fmla="*/ 1134946 h 1336142"/>
                <a:gd name="connsiteX294" fmla="*/ 952691 w 1614774"/>
                <a:gd name="connsiteY294" fmla="*/ 1161163 h 1336142"/>
                <a:gd name="connsiteX295" fmla="*/ 950855 w 1614774"/>
                <a:gd name="connsiteY295" fmla="*/ 1178735 h 1336142"/>
                <a:gd name="connsiteX296" fmla="*/ 952818 w 1614774"/>
                <a:gd name="connsiteY296" fmla="*/ 1195966 h 1336142"/>
                <a:gd name="connsiteX297" fmla="*/ 954464 w 1614774"/>
                <a:gd name="connsiteY297" fmla="*/ 1201399 h 1336142"/>
                <a:gd name="connsiteX298" fmla="*/ 966623 w 1614774"/>
                <a:gd name="connsiteY298" fmla="*/ 1220688 h 1336142"/>
                <a:gd name="connsiteX299" fmla="*/ 981377 w 1614774"/>
                <a:gd name="connsiteY299" fmla="*/ 1231769 h 1336142"/>
                <a:gd name="connsiteX300" fmla="*/ 986823 w 1614774"/>
                <a:gd name="connsiteY300" fmla="*/ 1234448 h 1336142"/>
                <a:gd name="connsiteX301" fmla="*/ 985113 w 1614774"/>
                <a:gd name="connsiteY301" fmla="*/ 1237773 h 1336142"/>
                <a:gd name="connsiteX302" fmla="*/ 984417 w 1614774"/>
                <a:gd name="connsiteY302" fmla="*/ 1239324 h 1336142"/>
                <a:gd name="connsiteX303" fmla="*/ 981567 w 1614774"/>
                <a:gd name="connsiteY303" fmla="*/ 1248031 h 1336142"/>
                <a:gd name="connsiteX304" fmla="*/ 980681 w 1614774"/>
                <a:gd name="connsiteY304" fmla="*/ 1259322 h 1336142"/>
                <a:gd name="connsiteX305" fmla="*/ 982770 w 1614774"/>
                <a:gd name="connsiteY305" fmla="*/ 1272031 h 1336142"/>
                <a:gd name="connsiteX306" fmla="*/ 983024 w 1614774"/>
                <a:gd name="connsiteY306" fmla="*/ 1272873 h 1336142"/>
                <a:gd name="connsiteX307" fmla="*/ 984670 w 1614774"/>
                <a:gd name="connsiteY307" fmla="*/ 1278167 h 1336142"/>
                <a:gd name="connsiteX308" fmla="*/ 992079 w 1614774"/>
                <a:gd name="connsiteY308" fmla="*/ 1293080 h 1336142"/>
                <a:gd name="connsiteX309" fmla="*/ 1004047 w 1614774"/>
                <a:gd name="connsiteY309" fmla="*/ 1306365 h 1336142"/>
                <a:gd name="connsiteX310" fmla="*/ 1017282 w 1614774"/>
                <a:gd name="connsiteY310" fmla="*/ 1316434 h 1336142"/>
                <a:gd name="connsiteX311" fmla="*/ 1034886 w 1614774"/>
                <a:gd name="connsiteY311" fmla="*/ 1324837 h 1336142"/>
                <a:gd name="connsiteX312" fmla="*/ 1055150 w 1614774"/>
                <a:gd name="connsiteY312" fmla="*/ 1330923 h 1336142"/>
                <a:gd name="connsiteX313" fmla="*/ 1065472 w 1614774"/>
                <a:gd name="connsiteY313" fmla="*/ 1332474 h 1336142"/>
                <a:gd name="connsiteX314" fmla="*/ 1068512 w 1614774"/>
                <a:gd name="connsiteY314" fmla="*/ 1332892 h 1336142"/>
                <a:gd name="connsiteX315" fmla="*/ 1091118 w 1614774"/>
                <a:gd name="connsiteY315" fmla="*/ 1335007 h 1336142"/>
                <a:gd name="connsiteX316" fmla="*/ 1110875 w 1614774"/>
                <a:gd name="connsiteY316" fmla="*/ 1335596 h 1336142"/>
                <a:gd name="connsiteX317" fmla="*/ 1121704 w 1614774"/>
                <a:gd name="connsiteY317" fmla="*/ 1335450 h 1336142"/>
                <a:gd name="connsiteX318" fmla="*/ 1123414 w 1614774"/>
                <a:gd name="connsiteY318" fmla="*/ 1335368 h 1336142"/>
                <a:gd name="connsiteX319" fmla="*/ 1135508 w 1614774"/>
                <a:gd name="connsiteY319" fmla="*/ 1334741 h 1336142"/>
                <a:gd name="connsiteX320" fmla="*/ 1155899 w 1614774"/>
                <a:gd name="connsiteY320" fmla="*/ 1331068 h 1336142"/>
                <a:gd name="connsiteX321" fmla="*/ 1184015 w 1614774"/>
                <a:gd name="connsiteY321" fmla="*/ 1319398 h 1336142"/>
                <a:gd name="connsiteX322" fmla="*/ 1188955 w 1614774"/>
                <a:gd name="connsiteY322" fmla="*/ 1316953 h 1336142"/>
                <a:gd name="connsiteX323" fmla="*/ 1199529 w 1614774"/>
                <a:gd name="connsiteY323" fmla="*/ 1311786 h 1336142"/>
                <a:gd name="connsiteX324" fmla="*/ 1216058 w 1614774"/>
                <a:gd name="connsiteY324" fmla="*/ 1298811 h 1336142"/>
                <a:gd name="connsiteX325" fmla="*/ 1229102 w 1614774"/>
                <a:gd name="connsiteY325" fmla="*/ 1283550 h 1336142"/>
                <a:gd name="connsiteX326" fmla="*/ 1246770 w 1614774"/>
                <a:gd name="connsiteY326" fmla="*/ 1294631 h 1336142"/>
                <a:gd name="connsiteX327" fmla="*/ 1249365 w 1614774"/>
                <a:gd name="connsiteY327" fmla="*/ 1296189 h 1336142"/>
                <a:gd name="connsiteX328" fmla="*/ 1259181 w 1614774"/>
                <a:gd name="connsiteY328" fmla="*/ 1301604 h 1336142"/>
                <a:gd name="connsiteX329" fmla="*/ 1279065 w 1614774"/>
                <a:gd name="connsiteY329" fmla="*/ 1308043 h 1336142"/>
                <a:gd name="connsiteX330" fmla="*/ 1305534 w 1614774"/>
                <a:gd name="connsiteY330" fmla="*/ 1311571 h 1336142"/>
                <a:gd name="connsiteX331" fmla="*/ 1307244 w 1614774"/>
                <a:gd name="connsiteY331" fmla="*/ 1311716 h 1336142"/>
                <a:gd name="connsiteX332" fmla="*/ 1333967 w 1614774"/>
                <a:gd name="connsiteY332" fmla="*/ 1312843 h 1336142"/>
                <a:gd name="connsiteX333" fmla="*/ 1350051 w 1614774"/>
                <a:gd name="connsiteY333" fmla="*/ 1312628 h 1336142"/>
                <a:gd name="connsiteX334" fmla="*/ 1351698 w 1614774"/>
                <a:gd name="connsiteY334" fmla="*/ 1312552 h 1336142"/>
                <a:gd name="connsiteX335" fmla="*/ 1362083 w 1614774"/>
                <a:gd name="connsiteY335" fmla="*/ 1312008 h 1336142"/>
                <a:gd name="connsiteX336" fmla="*/ 1379687 w 1614774"/>
                <a:gd name="connsiteY336" fmla="*/ 1309398 h 1336142"/>
                <a:gd name="connsiteX337" fmla="*/ 1399444 w 1614774"/>
                <a:gd name="connsiteY337" fmla="*/ 1304308 h 1336142"/>
                <a:gd name="connsiteX338" fmla="*/ 1407170 w 1614774"/>
                <a:gd name="connsiteY338" fmla="*/ 1302129 h 1336142"/>
                <a:gd name="connsiteX339" fmla="*/ 1422114 w 1614774"/>
                <a:gd name="connsiteY339" fmla="*/ 1297310 h 1336142"/>
                <a:gd name="connsiteX340" fmla="*/ 1445924 w 1614774"/>
                <a:gd name="connsiteY340" fmla="*/ 1286165 h 1336142"/>
                <a:gd name="connsiteX341" fmla="*/ 1447381 w 1614774"/>
                <a:gd name="connsiteY341" fmla="*/ 1285500 h 1336142"/>
                <a:gd name="connsiteX342" fmla="*/ 1480816 w 1614774"/>
                <a:gd name="connsiteY342" fmla="*/ 1268643 h 1336142"/>
                <a:gd name="connsiteX343" fmla="*/ 1508995 w 1614774"/>
                <a:gd name="connsiteY343" fmla="*/ 1248588 h 1336142"/>
                <a:gd name="connsiteX344" fmla="*/ 1508995 w 1614774"/>
                <a:gd name="connsiteY344" fmla="*/ 1248588 h 1336142"/>
                <a:gd name="connsiteX345" fmla="*/ 1508172 w 1614774"/>
                <a:gd name="connsiteY345" fmla="*/ 1249146 h 1336142"/>
                <a:gd name="connsiteX346" fmla="*/ 1528056 w 1614774"/>
                <a:gd name="connsiteY346" fmla="*/ 1232421 h 1336142"/>
                <a:gd name="connsiteX347" fmla="*/ 1540911 w 1614774"/>
                <a:gd name="connsiteY347" fmla="*/ 1219503 h 1336142"/>
                <a:gd name="connsiteX348" fmla="*/ 1555855 w 1614774"/>
                <a:gd name="connsiteY348" fmla="*/ 1199164 h 1336142"/>
                <a:gd name="connsiteX349" fmla="*/ 1566431 w 1614774"/>
                <a:gd name="connsiteY349" fmla="*/ 1173992 h 1336142"/>
                <a:gd name="connsiteX350" fmla="*/ 1571243 w 1614774"/>
                <a:gd name="connsiteY350" fmla="*/ 1153969 h 1336142"/>
                <a:gd name="connsiteX351" fmla="*/ 1574029 w 1614774"/>
                <a:gd name="connsiteY351" fmla="*/ 1131274 h 1336142"/>
                <a:gd name="connsiteX352" fmla="*/ 1574536 w 1614774"/>
                <a:gd name="connsiteY352" fmla="*/ 1125441 h 1336142"/>
                <a:gd name="connsiteX353" fmla="*/ 1576119 w 1614774"/>
                <a:gd name="connsiteY353" fmla="*/ 1101834 h 1336142"/>
                <a:gd name="connsiteX354" fmla="*/ 1576309 w 1614774"/>
                <a:gd name="connsiteY354" fmla="*/ 1079658 h 1336142"/>
                <a:gd name="connsiteX355" fmla="*/ 1574093 w 1614774"/>
                <a:gd name="connsiteY355" fmla="*/ 1057057 h 1336142"/>
                <a:gd name="connsiteX356" fmla="*/ 1568077 w 1614774"/>
                <a:gd name="connsiteY356" fmla="*/ 1028885 h 1336142"/>
                <a:gd name="connsiteX357" fmla="*/ 1554589 w 1614774"/>
                <a:gd name="connsiteY357" fmla="*/ 1002478 h 1336142"/>
                <a:gd name="connsiteX358" fmla="*/ 1543000 w 1614774"/>
                <a:gd name="connsiteY358" fmla="*/ 988718 h 1336142"/>
                <a:gd name="connsiteX359" fmla="*/ 1538314 w 1614774"/>
                <a:gd name="connsiteY359" fmla="*/ 983481 h 1336142"/>
                <a:gd name="connsiteX360" fmla="*/ 1556805 w 1614774"/>
                <a:gd name="connsiteY360" fmla="*/ 972956 h 1336142"/>
                <a:gd name="connsiteX361" fmla="*/ 1578209 w 1614774"/>
                <a:gd name="connsiteY361" fmla="*/ 954814 h 1336142"/>
                <a:gd name="connsiteX362" fmla="*/ 1580932 w 1614774"/>
                <a:gd name="connsiteY362" fmla="*/ 951964 h 1336142"/>
                <a:gd name="connsiteX363" fmla="*/ 1590747 w 1614774"/>
                <a:gd name="connsiteY363" fmla="*/ 941440 h 1336142"/>
                <a:gd name="connsiteX364" fmla="*/ 1603792 w 1614774"/>
                <a:gd name="connsiteY364" fmla="*/ 920119 h 1336142"/>
                <a:gd name="connsiteX365" fmla="*/ 1609048 w 1614774"/>
                <a:gd name="connsiteY365" fmla="*/ 903889 h 1336142"/>
                <a:gd name="connsiteX366" fmla="*/ 1611011 w 1614774"/>
                <a:gd name="connsiteY366" fmla="*/ 892243 h 1336142"/>
                <a:gd name="connsiteX367" fmla="*/ 1613480 w 1614774"/>
                <a:gd name="connsiteY367" fmla="*/ 863570 h 1336142"/>
                <a:gd name="connsiteX368" fmla="*/ 1613037 w 1614774"/>
                <a:gd name="connsiteY368" fmla="*/ 845345 h 1336142"/>
                <a:gd name="connsiteX369" fmla="*/ 1608605 w 1614774"/>
                <a:gd name="connsiteY369" fmla="*/ 820054 h 1336142"/>
                <a:gd name="connsiteX370" fmla="*/ 1603539 w 1614774"/>
                <a:gd name="connsiteY370" fmla="*/ 807560 h 1336142"/>
                <a:gd name="connsiteX371" fmla="*/ 1602589 w 1614774"/>
                <a:gd name="connsiteY371" fmla="*/ 805527 h 1336142"/>
                <a:gd name="connsiteX372" fmla="*/ 1598536 w 1614774"/>
                <a:gd name="connsiteY372" fmla="*/ 797744 h 1336142"/>
                <a:gd name="connsiteX373" fmla="*/ 1583845 w 1614774"/>
                <a:gd name="connsiteY373" fmla="*/ 777481 h 1336142"/>
                <a:gd name="connsiteX374" fmla="*/ 1570167 w 1614774"/>
                <a:gd name="connsiteY374" fmla="*/ 765475 h 1336142"/>
                <a:gd name="connsiteX375" fmla="*/ 1549586 w 1614774"/>
                <a:gd name="connsiteY375" fmla="*/ 751138 h 1336142"/>
                <a:gd name="connsiteX376" fmla="*/ 1539771 w 1614774"/>
                <a:gd name="connsiteY376" fmla="*/ 745553 h 1336142"/>
                <a:gd name="connsiteX377" fmla="*/ 1545027 w 1614774"/>
                <a:gd name="connsiteY377" fmla="*/ 736871 h 1336142"/>
                <a:gd name="connsiteX378" fmla="*/ 1550663 w 1614774"/>
                <a:gd name="connsiteY378" fmla="*/ 722958 h 1336142"/>
                <a:gd name="connsiteX379" fmla="*/ 1552119 w 1614774"/>
                <a:gd name="connsiteY379" fmla="*/ 719140 h 1336142"/>
                <a:gd name="connsiteX380" fmla="*/ 1552879 w 1614774"/>
                <a:gd name="connsiteY380" fmla="*/ 717107 h 1336142"/>
                <a:gd name="connsiteX381" fmla="*/ 1553639 w 1614774"/>
                <a:gd name="connsiteY381" fmla="*/ 715056 h 1336142"/>
                <a:gd name="connsiteX382" fmla="*/ 1560035 w 1614774"/>
                <a:gd name="connsiteY382" fmla="*/ 696470 h 1336142"/>
                <a:gd name="connsiteX383" fmla="*/ 1560352 w 1614774"/>
                <a:gd name="connsiteY383" fmla="*/ 695147 h 1336142"/>
                <a:gd name="connsiteX384" fmla="*/ 1562505 w 1614774"/>
                <a:gd name="connsiteY384" fmla="*/ 687212 h 1336142"/>
                <a:gd name="connsiteX385" fmla="*/ 1564278 w 1614774"/>
                <a:gd name="connsiteY385" fmla="*/ 672324 h 1336142"/>
                <a:gd name="connsiteX386" fmla="*/ 1564467 w 1614774"/>
                <a:gd name="connsiteY386" fmla="*/ 668651 h 1336142"/>
                <a:gd name="connsiteX387" fmla="*/ 1563898 w 1614774"/>
                <a:gd name="connsiteY387" fmla="*/ 645924 h 1336142"/>
                <a:gd name="connsiteX388" fmla="*/ 1557882 w 1614774"/>
                <a:gd name="connsiteY388" fmla="*/ 618372 h 1336142"/>
                <a:gd name="connsiteX389" fmla="*/ 1544710 w 1614774"/>
                <a:gd name="connsiteY389" fmla="*/ 593796 h 1336142"/>
                <a:gd name="connsiteX390" fmla="*/ 1534578 w 1614774"/>
                <a:gd name="connsiteY390" fmla="*/ 581296 h 1336142"/>
                <a:gd name="connsiteX391" fmla="*/ 1530906 w 1614774"/>
                <a:gd name="connsiteY391" fmla="*/ 578326 h 1336142"/>
                <a:gd name="connsiteX392" fmla="*/ 1530716 w 1614774"/>
                <a:gd name="connsiteY392" fmla="*/ 578180 h 1336142"/>
                <a:gd name="connsiteX393" fmla="*/ 1520204 w 1614774"/>
                <a:gd name="connsiteY393" fmla="*/ 571202 h 1336142"/>
                <a:gd name="connsiteX394" fmla="*/ 1482969 w 1614774"/>
                <a:gd name="connsiteY394" fmla="*/ 555865 h 1336142"/>
                <a:gd name="connsiteX395" fmla="*/ 1490061 w 1614774"/>
                <a:gd name="connsiteY395" fmla="*/ 532010 h 1336142"/>
                <a:gd name="connsiteX396" fmla="*/ 1491708 w 1614774"/>
                <a:gd name="connsiteY396" fmla="*/ 520219 h 1336142"/>
                <a:gd name="connsiteX397" fmla="*/ 1493291 w 1614774"/>
                <a:gd name="connsiteY397" fmla="*/ 508637 h 1336142"/>
                <a:gd name="connsiteX398" fmla="*/ 1496014 w 1614774"/>
                <a:gd name="connsiteY398" fmla="*/ 494788 h 1336142"/>
                <a:gd name="connsiteX399" fmla="*/ 1497407 w 1614774"/>
                <a:gd name="connsiteY399" fmla="*/ 488291 h 1336142"/>
                <a:gd name="connsiteX400" fmla="*/ 1497977 w 1614774"/>
                <a:gd name="connsiteY400" fmla="*/ 485315 h 1336142"/>
                <a:gd name="connsiteX401" fmla="*/ 1502283 w 1614774"/>
                <a:gd name="connsiteY401" fmla="*/ 465412 h 1336142"/>
                <a:gd name="connsiteX402" fmla="*/ 1505703 w 1614774"/>
                <a:gd name="connsiteY402" fmla="*/ 436245 h 1336142"/>
                <a:gd name="connsiteX403" fmla="*/ 1505513 w 1614774"/>
                <a:gd name="connsiteY403" fmla="*/ 425860 h 1336142"/>
                <a:gd name="connsiteX404" fmla="*/ 1500700 w 1614774"/>
                <a:gd name="connsiteY404" fmla="*/ 405457 h 1336142"/>
                <a:gd name="connsiteX405" fmla="*/ 1486958 w 1614774"/>
                <a:gd name="connsiteY405" fmla="*/ 382369 h 1336142"/>
                <a:gd name="connsiteX406" fmla="*/ 1475307 w 1614774"/>
                <a:gd name="connsiteY406" fmla="*/ 370147 h 1336142"/>
                <a:gd name="connsiteX407" fmla="*/ 1461059 w 1614774"/>
                <a:gd name="connsiteY407" fmla="*/ 360819 h 1336142"/>
                <a:gd name="connsiteX408" fmla="*/ 1443645 w 1614774"/>
                <a:gd name="connsiteY408" fmla="*/ 352771 h 1336142"/>
                <a:gd name="connsiteX409" fmla="*/ 1441492 w 1614774"/>
                <a:gd name="connsiteY409" fmla="*/ 351916 h 1336142"/>
                <a:gd name="connsiteX410" fmla="*/ 1437882 w 1614774"/>
                <a:gd name="connsiteY410" fmla="*/ 350441 h 1336142"/>
                <a:gd name="connsiteX411" fmla="*/ 1417175 w 1614774"/>
                <a:gd name="connsiteY411" fmla="*/ 342531 h 1336142"/>
                <a:gd name="connsiteX412" fmla="*/ 1395201 w 1614774"/>
                <a:gd name="connsiteY412" fmla="*/ 336743 h 1336142"/>
                <a:gd name="connsiteX413" fmla="*/ 1373545 w 1614774"/>
                <a:gd name="connsiteY413" fmla="*/ 332298 h 1336142"/>
                <a:gd name="connsiteX414" fmla="*/ 1352711 w 1614774"/>
                <a:gd name="connsiteY414" fmla="*/ 329955 h 1336142"/>
                <a:gd name="connsiteX415" fmla="*/ 1344542 w 1614774"/>
                <a:gd name="connsiteY415" fmla="*/ 329265 h 1336142"/>
                <a:gd name="connsiteX416" fmla="*/ 1321936 w 1614774"/>
                <a:gd name="connsiteY416" fmla="*/ 328062 h 1336142"/>
                <a:gd name="connsiteX417" fmla="*/ 1321049 w 1614774"/>
                <a:gd name="connsiteY417" fmla="*/ 328062 h 1336142"/>
                <a:gd name="connsiteX418" fmla="*/ 1297745 w 1614774"/>
                <a:gd name="connsiteY418" fmla="*/ 329829 h 1336142"/>
                <a:gd name="connsiteX419" fmla="*/ 1292616 w 1614774"/>
                <a:gd name="connsiteY419" fmla="*/ 330449 h 1336142"/>
                <a:gd name="connsiteX420" fmla="*/ 1295529 w 1614774"/>
                <a:gd name="connsiteY420" fmla="*/ 326010 h 1336142"/>
                <a:gd name="connsiteX421" fmla="*/ 1303065 w 1614774"/>
                <a:gd name="connsiteY421" fmla="*/ 314859 h 1336142"/>
                <a:gd name="connsiteX422" fmla="*/ 1308067 w 1614774"/>
                <a:gd name="connsiteY422" fmla="*/ 307868 h 1336142"/>
                <a:gd name="connsiteX423" fmla="*/ 1318896 w 1614774"/>
                <a:gd name="connsiteY423" fmla="*/ 286894 h 1336142"/>
                <a:gd name="connsiteX424" fmla="*/ 1318896 w 1614774"/>
                <a:gd name="connsiteY424" fmla="*/ 286894 h 1336142"/>
                <a:gd name="connsiteX425" fmla="*/ 1318896 w 1614774"/>
                <a:gd name="connsiteY425" fmla="*/ 286894 h 1336142"/>
                <a:gd name="connsiteX426" fmla="*/ 1318896 w 1614774"/>
                <a:gd name="connsiteY426" fmla="*/ 286894 h 1336142"/>
                <a:gd name="connsiteX427" fmla="*/ 1319719 w 1614774"/>
                <a:gd name="connsiteY427" fmla="*/ 284489 h 1336142"/>
                <a:gd name="connsiteX428" fmla="*/ 1320352 w 1614774"/>
                <a:gd name="connsiteY428" fmla="*/ 283222 h 1336142"/>
                <a:gd name="connsiteX429" fmla="*/ 1324848 w 1614774"/>
                <a:gd name="connsiteY429" fmla="*/ 272488 h 1336142"/>
                <a:gd name="connsiteX430" fmla="*/ 1331624 w 1614774"/>
                <a:gd name="connsiteY430" fmla="*/ 256233 h 1336142"/>
                <a:gd name="connsiteX431" fmla="*/ 1333904 w 1614774"/>
                <a:gd name="connsiteY431" fmla="*/ 245145 h 1336142"/>
                <a:gd name="connsiteX432" fmla="*/ 1335170 w 1614774"/>
                <a:gd name="connsiteY432" fmla="*/ 226566 h 1336142"/>
                <a:gd name="connsiteX433" fmla="*/ 1332447 w 1614774"/>
                <a:gd name="connsiteY433" fmla="*/ 196835 h 1336142"/>
                <a:gd name="connsiteX434" fmla="*/ 1335613 w 1614774"/>
                <a:gd name="connsiteY434" fmla="*/ 169162 h 1336142"/>
                <a:gd name="connsiteX435" fmla="*/ 1333714 w 1614774"/>
                <a:gd name="connsiteY435" fmla="*/ 148550 h 1336142"/>
                <a:gd name="connsiteX436" fmla="*/ 1330357 w 1614774"/>
                <a:gd name="connsiteY436" fmla="*/ 130680 h 1336142"/>
                <a:gd name="connsiteX437" fmla="*/ 1324975 w 1614774"/>
                <a:gd name="connsiteY437" fmla="*/ 117679 h 1336142"/>
                <a:gd name="connsiteX438" fmla="*/ 1323519 w 1614774"/>
                <a:gd name="connsiteY438" fmla="*/ 114653 h 1336142"/>
                <a:gd name="connsiteX439" fmla="*/ 1313450 w 1614774"/>
                <a:gd name="connsiteY439" fmla="*/ 98119 h 1336142"/>
                <a:gd name="connsiteX440" fmla="*/ 1303254 w 1614774"/>
                <a:gd name="connsiteY440" fmla="*/ 86043 h 1336142"/>
                <a:gd name="connsiteX441" fmla="*/ 1289703 w 1614774"/>
                <a:gd name="connsiteY441" fmla="*/ 76721 h 1336142"/>
                <a:gd name="connsiteX442" fmla="*/ 1283561 w 1614774"/>
                <a:gd name="connsiteY442" fmla="*/ 73049 h 1336142"/>
                <a:gd name="connsiteX443" fmla="*/ 1271592 w 1614774"/>
                <a:gd name="connsiteY443" fmla="*/ 66406 h 1336142"/>
                <a:gd name="connsiteX444" fmla="*/ 1243540 w 1614774"/>
                <a:gd name="connsiteY444" fmla="*/ 56312 h 1336142"/>
                <a:gd name="connsiteX445" fmla="*/ 1234991 w 1614774"/>
                <a:gd name="connsiteY445" fmla="*/ 54615 h 1336142"/>
                <a:gd name="connsiteX446" fmla="*/ 1233218 w 1614774"/>
                <a:gd name="connsiteY446" fmla="*/ 54488 h 1336142"/>
                <a:gd name="connsiteX447" fmla="*/ 1220996 w 1614774"/>
                <a:gd name="connsiteY447" fmla="*/ 53551 h 1336142"/>
                <a:gd name="connsiteX448" fmla="*/ 1217514 w 1614774"/>
                <a:gd name="connsiteY448" fmla="*/ 53633 h 1336142"/>
                <a:gd name="connsiteX449" fmla="*/ 1187245 w 1614774"/>
                <a:gd name="connsiteY449" fmla="*/ 59073 h 1336142"/>
                <a:gd name="connsiteX450" fmla="*/ 1164954 w 1614774"/>
                <a:gd name="connsiteY450" fmla="*/ 66627 h 1336142"/>
                <a:gd name="connsiteX451" fmla="*/ 1121577 w 1614774"/>
                <a:gd name="connsiteY451" fmla="*/ 78488 h 1336142"/>
                <a:gd name="connsiteX452" fmla="*/ 1078137 w 1614774"/>
                <a:gd name="connsiteY452" fmla="*/ 99100 h 1336142"/>
                <a:gd name="connsiteX453" fmla="*/ 1056164 w 1614774"/>
                <a:gd name="connsiteY453" fmla="*/ 114292 h 1336142"/>
                <a:gd name="connsiteX454" fmla="*/ 1053947 w 1614774"/>
                <a:gd name="connsiteY454" fmla="*/ 69604 h 1336142"/>
                <a:gd name="connsiteX455" fmla="*/ 1051288 w 1614774"/>
                <a:gd name="connsiteY455" fmla="*/ 60897 h 1336142"/>
                <a:gd name="connsiteX456" fmla="*/ 1043752 w 1614774"/>
                <a:gd name="connsiteY456" fmla="*/ 45369 h 1336142"/>
                <a:gd name="connsiteX457" fmla="*/ 1028744 w 1614774"/>
                <a:gd name="connsiteY457" fmla="*/ 25796 h 1336142"/>
                <a:gd name="connsiteX458" fmla="*/ 1023044 w 1614774"/>
                <a:gd name="connsiteY458" fmla="*/ 20996 h 1336142"/>
                <a:gd name="connsiteX459" fmla="*/ 1010570 w 1614774"/>
                <a:gd name="connsiteY459" fmla="*/ 12320 h 1336142"/>
                <a:gd name="connsiteX460" fmla="*/ 985303 w 1614774"/>
                <a:gd name="connsiteY460" fmla="*/ 2771 h 1336142"/>
                <a:gd name="connsiteX461" fmla="*/ 975172 w 1614774"/>
                <a:gd name="connsiteY461" fmla="*/ 1030 h 1336142"/>
                <a:gd name="connsiteX462" fmla="*/ 972196 w 1614774"/>
                <a:gd name="connsiteY462" fmla="*/ 593 h 1336142"/>
                <a:gd name="connsiteX463" fmla="*/ 958074 w 1614774"/>
                <a:gd name="connsiteY463" fmla="*/ -547 h 1336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</a:cxnLst>
              <a:rect l="l" t="t" r="r" b="b"/>
              <a:pathLst>
                <a:path w="1614774" h="1336142">
                  <a:moveTo>
                    <a:pt x="958074" y="-547"/>
                  </a:moveTo>
                  <a:cubicBezTo>
                    <a:pt x="955224" y="-547"/>
                    <a:pt x="952755" y="-382"/>
                    <a:pt x="950158" y="-53"/>
                  </a:cubicBezTo>
                  <a:cubicBezTo>
                    <a:pt x="937683" y="1587"/>
                    <a:pt x="925588" y="5329"/>
                    <a:pt x="913873" y="8857"/>
                  </a:cubicBezTo>
                  <a:lnTo>
                    <a:pt x="911151" y="9712"/>
                  </a:lnTo>
                  <a:cubicBezTo>
                    <a:pt x="902728" y="12245"/>
                    <a:pt x="894813" y="14644"/>
                    <a:pt x="886771" y="18032"/>
                  </a:cubicBezTo>
                  <a:cubicBezTo>
                    <a:pt x="879235" y="21141"/>
                    <a:pt x="871763" y="24675"/>
                    <a:pt x="864608" y="28082"/>
                  </a:cubicBezTo>
                  <a:lnTo>
                    <a:pt x="858718" y="30881"/>
                  </a:lnTo>
                  <a:cubicBezTo>
                    <a:pt x="857135" y="31584"/>
                    <a:pt x="855425" y="32382"/>
                    <a:pt x="853715" y="33148"/>
                  </a:cubicBezTo>
                  <a:lnTo>
                    <a:pt x="852069" y="33933"/>
                  </a:lnTo>
                  <a:cubicBezTo>
                    <a:pt x="848143" y="35694"/>
                    <a:pt x="843964" y="37530"/>
                    <a:pt x="840227" y="39791"/>
                  </a:cubicBezTo>
                  <a:cubicBezTo>
                    <a:pt x="836872" y="41760"/>
                    <a:pt x="833579" y="43881"/>
                    <a:pt x="829905" y="46344"/>
                  </a:cubicBezTo>
                  <a:cubicBezTo>
                    <a:pt x="824713" y="49815"/>
                    <a:pt x="819773" y="53842"/>
                    <a:pt x="814961" y="57724"/>
                  </a:cubicBezTo>
                  <a:lnTo>
                    <a:pt x="813504" y="59016"/>
                  </a:lnTo>
                  <a:cubicBezTo>
                    <a:pt x="810275" y="61606"/>
                    <a:pt x="806982" y="64164"/>
                    <a:pt x="803689" y="66754"/>
                  </a:cubicBezTo>
                  <a:cubicBezTo>
                    <a:pt x="794634" y="73897"/>
                    <a:pt x="785262" y="81249"/>
                    <a:pt x="776966" y="89652"/>
                  </a:cubicBezTo>
                  <a:cubicBezTo>
                    <a:pt x="768861" y="97979"/>
                    <a:pt x="760059" y="107389"/>
                    <a:pt x="749610" y="119300"/>
                  </a:cubicBezTo>
                  <a:cubicBezTo>
                    <a:pt x="746191" y="123176"/>
                    <a:pt x="742834" y="127501"/>
                    <a:pt x="739162" y="132941"/>
                  </a:cubicBezTo>
                  <a:cubicBezTo>
                    <a:pt x="734855" y="126209"/>
                    <a:pt x="729980" y="120586"/>
                    <a:pt x="724533" y="115982"/>
                  </a:cubicBezTo>
                  <a:cubicBezTo>
                    <a:pt x="714212" y="107155"/>
                    <a:pt x="702560" y="101506"/>
                    <a:pt x="692365" y="100449"/>
                  </a:cubicBezTo>
                  <a:lnTo>
                    <a:pt x="691162" y="100303"/>
                  </a:lnTo>
                  <a:cubicBezTo>
                    <a:pt x="686856" y="99885"/>
                    <a:pt x="682613" y="99391"/>
                    <a:pt x="678307" y="99391"/>
                  </a:cubicBezTo>
                  <a:cubicBezTo>
                    <a:pt x="677611" y="99391"/>
                    <a:pt x="676978" y="99391"/>
                    <a:pt x="676218" y="99449"/>
                  </a:cubicBezTo>
                  <a:cubicBezTo>
                    <a:pt x="671785" y="99619"/>
                    <a:pt x="667225" y="100449"/>
                    <a:pt x="662919" y="101298"/>
                  </a:cubicBezTo>
                  <a:lnTo>
                    <a:pt x="660576" y="101734"/>
                  </a:lnTo>
                  <a:cubicBezTo>
                    <a:pt x="651268" y="103501"/>
                    <a:pt x="641896" y="108003"/>
                    <a:pt x="634740" y="111676"/>
                  </a:cubicBezTo>
                  <a:cubicBezTo>
                    <a:pt x="627584" y="115501"/>
                    <a:pt x="621631" y="118819"/>
                    <a:pt x="616249" y="122207"/>
                  </a:cubicBezTo>
                  <a:cubicBezTo>
                    <a:pt x="611057" y="125462"/>
                    <a:pt x="606181" y="129179"/>
                    <a:pt x="601431" y="132795"/>
                  </a:cubicBezTo>
                  <a:lnTo>
                    <a:pt x="598772" y="134790"/>
                  </a:lnTo>
                  <a:lnTo>
                    <a:pt x="594845" y="137652"/>
                  </a:lnTo>
                  <a:cubicBezTo>
                    <a:pt x="588640" y="142325"/>
                    <a:pt x="582244" y="147075"/>
                    <a:pt x="576228" y="152286"/>
                  </a:cubicBezTo>
                  <a:cubicBezTo>
                    <a:pt x="569833" y="157726"/>
                    <a:pt x="564070" y="163868"/>
                    <a:pt x="558497" y="169789"/>
                  </a:cubicBezTo>
                  <a:cubicBezTo>
                    <a:pt x="553115" y="175457"/>
                    <a:pt x="547352" y="181042"/>
                    <a:pt x="541780" y="186310"/>
                  </a:cubicBezTo>
                  <a:cubicBezTo>
                    <a:pt x="536587" y="191484"/>
                    <a:pt x="531015" y="196778"/>
                    <a:pt x="525885" y="202218"/>
                  </a:cubicBezTo>
                  <a:cubicBezTo>
                    <a:pt x="516513" y="212039"/>
                    <a:pt x="506635" y="223038"/>
                    <a:pt x="494730" y="236881"/>
                  </a:cubicBezTo>
                  <a:cubicBezTo>
                    <a:pt x="484788" y="248469"/>
                    <a:pt x="475289" y="261609"/>
                    <a:pt x="464081" y="279397"/>
                  </a:cubicBezTo>
                  <a:cubicBezTo>
                    <a:pt x="457369" y="289782"/>
                    <a:pt x="451036" y="300592"/>
                    <a:pt x="444830" y="311040"/>
                  </a:cubicBezTo>
                  <a:cubicBezTo>
                    <a:pt x="440335" y="318513"/>
                    <a:pt x="435775" y="326213"/>
                    <a:pt x="431152" y="333774"/>
                  </a:cubicBezTo>
                  <a:lnTo>
                    <a:pt x="430075" y="335616"/>
                  </a:lnTo>
                  <a:cubicBezTo>
                    <a:pt x="427796" y="339213"/>
                    <a:pt x="425516" y="342968"/>
                    <a:pt x="423490" y="346768"/>
                  </a:cubicBezTo>
                  <a:cubicBezTo>
                    <a:pt x="422540" y="348762"/>
                    <a:pt x="421527" y="350713"/>
                    <a:pt x="420640" y="352701"/>
                  </a:cubicBezTo>
                  <a:cubicBezTo>
                    <a:pt x="419311" y="355234"/>
                    <a:pt x="418171" y="357729"/>
                    <a:pt x="416841" y="360205"/>
                  </a:cubicBezTo>
                  <a:cubicBezTo>
                    <a:pt x="415954" y="361738"/>
                    <a:pt x="415194" y="363232"/>
                    <a:pt x="414371" y="364764"/>
                  </a:cubicBezTo>
                  <a:cubicBezTo>
                    <a:pt x="412725" y="367817"/>
                    <a:pt x="410952" y="370932"/>
                    <a:pt x="409432" y="374092"/>
                  </a:cubicBezTo>
                  <a:cubicBezTo>
                    <a:pt x="407089" y="379044"/>
                    <a:pt x="405063" y="384135"/>
                    <a:pt x="403480" y="388435"/>
                  </a:cubicBezTo>
                  <a:cubicBezTo>
                    <a:pt x="402846" y="389866"/>
                    <a:pt x="402277" y="391342"/>
                    <a:pt x="401706" y="392728"/>
                  </a:cubicBezTo>
                  <a:cubicBezTo>
                    <a:pt x="398413" y="390614"/>
                    <a:pt x="395374" y="388720"/>
                    <a:pt x="392334" y="387017"/>
                  </a:cubicBezTo>
                  <a:cubicBezTo>
                    <a:pt x="389675" y="385465"/>
                    <a:pt x="386889" y="383762"/>
                    <a:pt x="384355" y="382141"/>
                  </a:cubicBezTo>
                  <a:cubicBezTo>
                    <a:pt x="380683" y="379753"/>
                    <a:pt x="376884" y="377347"/>
                    <a:pt x="372767" y="375295"/>
                  </a:cubicBezTo>
                  <a:cubicBezTo>
                    <a:pt x="368208" y="372965"/>
                    <a:pt x="363269" y="371217"/>
                    <a:pt x="358393" y="369520"/>
                  </a:cubicBezTo>
                  <a:lnTo>
                    <a:pt x="357569" y="369235"/>
                  </a:lnTo>
                  <a:lnTo>
                    <a:pt x="356936" y="368944"/>
                  </a:lnTo>
                  <a:cubicBezTo>
                    <a:pt x="353707" y="367817"/>
                    <a:pt x="350414" y="366702"/>
                    <a:pt x="347121" y="365847"/>
                  </a:cubicBezTo>
                  <a:cubicBezTo>
                    <a:pt x="337622" y="363504"/>
                    <a:pt x="327744" y="362814"/>
                    <a:pt x="318245" y="362029"/>
                  </a:cubicBezTo>
                  <a:lnTo>
                    <a:pt x="317359" y="362029"/>
                  </a:lnTo>
                  <a:cubicBezTo>
                    <a:pt x="310013" y="361465"/>
                    <a:pt x="302414" y="361383"/>
                    <a:pt x="295132" y="361383"/>
                  </a:cubicBezTo>
                  <a:lnTo>
                    <a:pt x="289369" y="361383"/>
                  </a:lnTo>
                  <a:cubicBezTo>
                    <a:pt x="283417" y="361383"/>
                    <a:pt x="277021" y="361465"/>
                    <a:pt x="270689" y="362174"/>
                  </a:cubicBezTo>
                  <a:cubicBezTo>
                    <a:pt x="261570" y="363169"/>
                    <a:pt x="252831" y="365347"/>
                    <a:pt x="243903" y="367735"/>
                  </a:cubicBezTo>
                  <a:cubicBezTo>
                    <a:pt x="235291" y="370020"/>
                    <a:pt x="226615" y="373605"/>
                    <a:pt x="218636" y="378132"/>
                  </a:cubicBezTo>
                  <a:cubicBezTo>
                    <a:pt x="213380" y="381166"/>
                    <a:pt x="208251" y="384902"/>
                    <a:pt x="201982" y="390284"/>
                  </a:cubicBezTo>
                  <a:cubicBezTo>
                    <a:pt x="198816" y="392900"/>
                    <a:pt x="196536" y="396344"/>
                    <a:pt x="194256" y="399599"/>
                  </a:cubicBezTo>
                  <a:lnTo>
                    <a:pt x="193813" y="400163"/>
                  </a:lnTo>
                  <a:cubicBezTo>
                    <a:pt x="192103" y="402633"/>
                    <a:pt x="190710" y="404893"/>
                    <a:pt x="189443" y="407135"/>
                  </a:cubicBezTo>
                  <a:cubicBezTo>
                    <a:pt x="186340" y="412866"/>
                    <a:pt x="183997" y="419217"/>
                    <a:pt x="182604" y="426075"/>
                  </a:cubicBezTo>
                  <a:cubicBezTo>
                    <a:pt x="181718" y="430185"/>
                    <a:pt x="181465" y="434687"/>
                    <a:pt x="181148" y="438651"/>
                  </a:cubicBezTo>
                  <a:cubicBezTo>
                    <a:pt x="180705" y="444009"/>
                    <a:pt x="181591" y="449030"/>
                    <a:pt x="182794" y="454951"/>
                  </a:cubicBezTo>
                  <a:cubicBezTo>
                    <a:pt x="183301" y="457440"/>
                    <a:pt x="184061" y="459909"/>
                    <a:pt x="185137" y="462506"/>
                  </a:cubicBezTo>
                  <a:cubicBezTo>
                    <a:pt x="186594" y="465912"/>
                    <a:pt x="187987" y="469231"/>
                    <a:pt x="189697" y="472327"/>
                  </a:cubicBezTo>
                  <a:cubicBezTo>
                    <a:pt x="178109" y="476646"/>
                    <a:pt x="166837" y="481642"/>
                    <a:pt x="156451" y="487379"/>
                  </a:cubicBezTo>
                  <a:cubicBezTo>
                    <a:pt x="141507" y="495498"/>
                    <a:pt x="128209" y="505167"/>
                    <a:pt x="116874" y="516046"/>
                  </a:cubicBezTo>
                  <a:cubicBezTo>
                    <a:pt x="106742" y="525868"/>
                    <a:pt x="98003" y="537222"/>
                    <a:pt x="90784" y="547063"/>
                  </a:cubicBezTo>
                  <a:cubicBezTo>
                    <a:pt x="84578" y="555535"/>
                    <a:pt x="80083" y="562216"/>
                    <a:pt x="76220" y="568732"/>
                  </a:cubicBezTo>
                  <a:cubicBezTo>
                    <a:pt x="72673" y="574799"/>
                    <a:pt x="70140" y="580852"/>
                    <a:pt x="68684" y="586799"/>
                  </a:cubicBezTo>
                  <a:cubicBezTo>
                    <a:pt x="67607" y="591884"/>
                    <a:pt x="67228" y="597260"/>
                    <a:pt x="66974" y="602465"/>
                  </a:cubicBezTo>
                  <a:lnTo>
                    <a:pt x="66784" y="605441"/>
                  </a:lnTo>
                  <a:cubicBezTo>
                    <a:pt x="66595" y="608759"/>
                    <a:pt x="66595" y="612230"/>
                    <a:pt x="66784" y="616029"/>
                  </a:cubicBezTo>
                  <a:cubicBezTo>
                    <a:pt x="67228" y="621690"/>
                    <a:pt x="68304" y="627402"/>
                    <a:pt x="70077" y="632278"/>
                  </a:cubicBezTo>
                  <a:cubicBezTo>
                    <a:pt x="72483" y="639066"/>
                    <a:pt x="75270" y="644430"/>
                    <a:pt x="78689" y="648597"/>
                  </a:cubicBezTo>
                  <a:lnTo>
                    <a:pt x="79639" y="649724"/>
                  </a:lnTo>
                  <a:cubicBezTo>
                    <a:pt x="81476" y="651985"/>
                    <a:pt x="83185" y="654100"/>
                    <a:pt x="85338" y="656094"/>
                  </a:cubicBezTo>
                  <a:cubicBezTo>
                    <a:pt x="87871" y="658273"/>
                    <a:pt x="90784" y="660103"/>
                    <a:pt x="93571" y="661806"/>
                  </a:cubicBezTo>
                  <a:lnTo>
                    <a:pt x="93887" y="662091"/>
                  </a:lnTo>
                  <a:cubicBezTo>
                    <a:pt x="95597" y="663149"/>
                    <a:pt x="97370" y="664003"/>
                    <a:pt x="99017" y="664688"/>
                  </a:cubicBezTo>
                  <a:cubicBezTo>
                    <a:pt x="105729" y="667594"/>
                    <a:pt x="113138" y="670007"/>
                    <a:pt x="120926" y="671767"/>
                  </a:cubicBezTo>
                  <a:lnTo>
                    <a:pt x="118330" y="673382"/>
                  </a:lnTo>
                  <a:cubicBezTo>
                    <a:pt x="114277" y="676067"/>
                    <a:pt x="110414" y="679322"/>
                    <a:pt x="106679" y="682418"/>
                  </a:cubicBezTo>
                  <a:lnTo>
                    <a:pt x="105032" y="683824"/>
                  </a:lnTo>
                  <a:cubicBezTo>
                    <a:pt x="101929" y="686300"/>
                    <a:pt x="99459" y="688770"/>
                    <a:pt x="97180" y="691258"/>
                  </a:cubicBezTo>
                  <a:cubicBezTo>
                    <a:pt x="90468" y="698813"/>
                    <a:pt x="83945" y="706792"/>
                    <a:pt x="77613" y="714492"/>
                  </a:cubicBezTo>
                  <a:cubicBezTo>
                    <a:pt x="74890" y="717874"/>
                    <a:pt x="72104" y="721192"/>
                    <a:pt x="69254" y="724504"/>
                  </a:cubicBezTo>
                  <a:cubicBezTo>
                    <a:pt x="63555" y="731374"/>
                    <a:pt x="58552" y="738783"/>
                    <a:pt x="53676" y="745983"/>
                  </a:cubicBezTo>
                  <a:lnTo>
                    <a:pt x="52473" y="747813"/>
                  </a:lnTo>
                  <a:lnTo>
                    <a:pt x="51016" y="749935"/>
                  </a:lnTo>
                  <a:cubicBezTo>
                    <a:pt x="47661" y="754956"/>
                    <a:pt x="44051" y="760181"/>
                    <a:pt x="41075" y="765544"/>
                  </a:cubicBezTo>
                  <a:cubicBezTo>
                    <a:pt x="32526" y="780362"/>
                    <a:pt x="25940" y="794857"/>
                    <a:pt x="20748" y="809827"/>
                  </a:cubicBezTo>
                  <a:cubicBezTo>
                    <a:pt x="19228" y="814329"/>
                    <a:pt x="17834" y="819142"/>
                    <a:pt x="16568" y="823758"/>
                  </a:cubicBezTo>
                  <a:cubicBezTo>
                    <a:pt x="16062" y="825291"/>
                    <a:pt x="15618" y="826912"/>
                    <a:pt x="15112" y="828463"/>
                  </a:cubicBezTo>
                  <a:lnTo>
                    <a:pt x="14289" y="831642"/>
                  </a:lnTo>
                  <a:cubicBezTo>
                    <a:pt x="12579" y="837310"/>
                    <a:pt x="10805" y="843015"/>
                    <a:pt x="9666" y="848809"/>
                  </a:cubicBezTo>
                  <a:cubicBezTo>
                    <a:pt x="8336" y="854660"/>
                    <a:pt x="7386" y="860600"/>
                    <a:pt x="6373" y="866394"/>
                  </a:cubicBezTo>
                  <a:lnTo>
                    <a:pt x="5550" y="870834"/>
                  </a:lnTo>
                  <a:cubicBezTo>
                    <a:pt x="4157" y="879325"/>
                    <a:pt x="2574" y="889419"/>
                    <a:pt x="1560" y="900000"/>
                  </a:cubicBezTo>
                  <a:lnTo>
                    <a:pt x="864" y="906358"/>
                  </a:lnTo>
                  <a:cubicBezTo>
                    <a:pt x="420" y="911887"/>
                    <a:pt x="-150" y="917529"/>
                    <a:pt x="-530" y="923026"/>
                  </a:cubicBezTo>
                  <a:cubicBezTo>
                    <a:pt x="-1036" y="930725"/>
                    <a:pt x="-1163" y="938496"/>
                    <a:pt x="-1163" y="945841"/>
                  </a:cubicBezTo>
                  <a:lnTo>
                    <a:pt x="-1163" y="947608"/>
                  </a:lnTo>
                  <a:cubicBezTo>
                    <a:pt x="-1163" y="951496"/>
                    <a:pt x="-1226" y="955517"/>
                    <a:pt x="-973" y="959456"/>
                  </a:cubicBezTo>
                  <a:cubicBezTo>
                    <a:pt x="-530" y="966187"/>
                    <a:pt x="610" y="973102"/>
                    <a:pt x="2257" y="980593"/>
                  </a:cubicBezTo>
                  <a:cubicBezTo>
                    <a:pt x="3523" y="986033"/>
                    <a:pt x="6056" y="991948"/>
                    <a:pt x="9919" y="998806"/>
                  </a:cubicBezTo>
                  <a:cubicBezTo>
                    <a:pt x="16884" y="1011027"/>
                    <a:pt x="30056" y="1019088"/>
                    <a:pt x="46204" y="1020823"/>
                  </a:cubicBezTo>
                  <a:cubicBezTo>
                    <a:pt x="50637" y="1021330"/>
                    <a:pt x="55196" y="1021887"/>
                    <a:pt x="59692" y="1021887"/>
                  </a:cubicBezTo>
                  <a:lnTo>
                    <a:pt x="60135" y="1021887"/>
                  </a:lnTo>
                  <a:cubicBezTo>
                    <a:pt x="65898" y="1021887"/>
                    <a:pt x="71787" y="1020621"/>
                    <a:pt x="77486" y="1019418"/>
                  </a:cubicBezTo>
                  <a:lnTo>
                    <a:pt x="78183" y="1019272"/>
                  </a:lnTo>
                  <a:cubicBezTo>
                    <a:pt x="78689" y="1019145"/>
                    <a:pt x="79323" y="1018999"/>
                    <a:pt x="79829" y="1018854"/>
                  </a:cubicBezTo>
                  <a:lnTo>
                    <a:pt x="79829" y="1018854"/>
                  </a:lnTo>
                  <a:cubicBezTo>
                    <a:pt x="79196" y="1021824"/>
                    <a:pt x="78879" y="1024787"/>
                    <a:pt x="78563" y="1027764"/>
                  </a:cubicBezTo>
                  <a:lnTo>
                    <a:pt x="78373" y="1029385"/>
                  </a:lnTo>
                  <a:cubicBezTo>
                    <a:pt x="77740" y="1035090"/>
                    <a:pt x="77169" y="1040695"/>
                    <a:pt x="77042" y="1046254"/>
                  </a:cubicBezTo>
                  <a:cubicBezTo>
                    <a:pt x="76790" y="1053049"/>
                    <a:pt x="76599" y="1060876"/>
                    <a:pt x="76790" y="1068557"/>
                  </a:cubicBezTo>
                  <a:cubicBezTo>
                    <a:pt x="77169" y="1078107"/>
                    <a:pt x="78689" y="1087574"/>
                    <a:pt x="80272" y="1095540"/>
                  </a:cubicBezTo>
                  <a:cubicBezTo>
                    <a:pt x="82045" y="1104804"/>
                    <a:pt x="86162" y="1113422"/>
                    <a:pt x="89645" y="1120977"/>
                  </a:cubicBezTo>
                  <a:cubicBezTo>
                    <a:pt x="90214" y="1121953"/>
                    <a:pt x="90721" y="1123029"/>
                    <a:pt x="91228" y="1124067"/>
                  </a:cubicBezTo>
                  <a:cubicBezTo>
                    <a:pt x="93634" y="1129235"/>
                    <a:pt x="96103" y="1134528"/>
                    <a:pt x="99523" y="1139120"/>
                  </a:cubicBezTo>
                  <a:cubicBezTo>
                    <a:pt x="103386" y="1144350"/>
                    <a:pt x="107819" y="1149441"/>
                    <a:pt x="112061" y="1154317"/>
                  </a:cubicBezTo>
                  <a:cubicBezTo>
                    <a:pt x="113201" y="1155578"/>
                    <a:pt x="114277" y="1156907"/>
                    <a:pt x="115481" y="1158256"/>
                  </a:cubicBezTo>
                  <a:cubicBezTo>
                    <a:pt x="117570" y="1160795"/>
                    <a:pt x="119850" y="1163550"/>
                    <a:pt x="122319" y="1166172"/>
                  </a:cubicBezTo>
                  <a:cubicBezTo>
                    <a:pt x="126626" y="1170680"/>
                    <a:pt x="132135" y="1174499"/>
                    <a:pt x="136441" y="1177317"/>
                  </a:cubicBezTo>
                  <a:cubicBezTo>
                    <a:pt x="143850" y="1182281"/>
                    <a:pt x="152398" y="1185663"/>
                    <a:pt x="160568" y="1188696"/>
                  </a:cubicBezTo>
                  <a:cubicBezTo>
                    <a:pt x="169749" y="1192078"/>
                    <a:pt x="179185" y="1193135"/>
                    <a:pt x="188810" y="1193990"/>
                  </a:cubicBezTo>
                  <a:cubicBezTo>
                    <a:pt x="194636" y="1194566"/>
                    <a:pt x="199892" y="1194838"/>
                    <a:pt x="204958" y="1194838"/>
                  </a:cubicBezTo>
                  <a:cubicBezTo>
                    <a:pt x="207554" y="1194838"/>
                    <a:pt x="210087" y="1194756"/>
                    <a:pt x="212557" y="1194636"/>
                  </a:cubicBezTo>
                  <a:cubicBezTo>
                    <a:pt x="222055" y="1194072"/>
                    <a:pt x="231744" y="1191729"/>
                    <a:pt x="240800" y="1189317"/>
                  </a:cubicBezTo>
                  <a:cubicBezTo>
                    <a:pt x="247892" y="1187430"/>
                    <a:pt x="255111" y="1184396"/>
                    <a:pt x="260873" y="1181933"/>
                  </a:cubicBezTo>
                  <a:cubicBezTo>
                    <a:pt x="270562" y="1177817"/>
                    <a:pt x="278731" y="1173809"/>
                    <a:pt x="286076" y="1169636"/>
                  </a:cubicBezTo>
                  <a:cubicBezTo>
                    <a:pt x="288799" y="1168078"/>
                    <a:pt x="291459" y="1166602"/>
                    <a:pt x="293992" y="1165025"/>
                  </a:cubicBezTo>
                  <a:cubicBezTo>
                    <a:pt x="295449" y="1165253"/>
                    <a:pt x="296968" y="1165399"/>
                    <a:pt x="298488" y="1165399"/>
                  </a:cubicBezTo>
                  <a:lnTo>
                    <a:pt x="299375" y="1165399"/>
                  </a:lnTo>
                  <a:cubicBezTo>
                    <a:pt x="300008" y="1165317"/>
                    <a:pt x="300641" y="1165317"/>
                    <a:pt x="301274" y="1165253"/>
                  </a:cubicBezTo>
                  <a:lnTo>
                    <a:pt x="301654" y="1165462"/>
                  </a:lnTo>
                  <a:lnTo>
                    <a:pt x="302034" y="1165691"/>
                  </a:lnTo>
                  <a:cubicBezTo>
                    <a:pt x="305517" y="1167584"/>
                    <a:pt x="309253" y="1168496"/>
                    <a:pt x="313433" y="1168496"/>
                  </a:cubicBezTo>
                  <a:cubicBezTo>
                    <a:pt x="315839" y="1168496"/>
                    <a:pt x="318372" y="1168147"/>
                    <a:pt x="321348" y="1167514"/>
                  </a:cubicBezTo>
                  <a:cubicBezTo>
                    <a:pt x="328757" y="1165817"/>
                    <a:pt x="334076" y="1160612"/>
                    <a:pt x="337369" y="1156502"/>
                  </a:cubicBezTo>
                  <a:cubicBezTo>
                    <a:pt x="341295" y="1151557"/>
                    <a:pt x="345158" y="1146117"/>
                    <a:pt x="348957" y="1139911"/>
                  </a:cubicBezTo>
                  <a:cubicBezTo>
                    <a:pt x="356240" y="1127886"/>
                    <a:pt x="361495" y="1114752"/>
                    <a:pt x="365168" y="1104659"/>
                  </a:cubicBezTo>
                  <a:cubicBezTo>
                    <a:pt x="368715" y="1095065"/>
                    <a:pt x="371881" y="1084458"/>
                    <a:pt x="374730" y="1072167"/>
                  </a:cubicBezTo>
                  <a:cubicBezTo>
                    <a:pt x="375364" y="1070255"/>
                    <a:pt x="376060" y="1068285"/>
                    <a:pt x="376693" y="1066379"/>
                  </a:cubicBezTo>
                  <a:cubicBezTo>
                    <a:pt x="378086" y="1061788"/>
                    <a:pt x="379479" y="1057115"/>
                    <a:pt x="380746" y="1052612"/>
                  </a:cubicBezTo>
                  <a:cubicBezTo>
                    <a:pt x="381506" y="1050016"/>
                    <a:pt x="382329" y="1047318"/>
                    <a:pt x="383089" y="1044703"/>
                  </a:cubicBezTo>
                  <a:cubicBezTo>
                    <a:pt x="384229" y="1040758"/>
                    <a:pt x="385432" y="1036876"/>
                    <a:pt x="386635" y="1032912"/>
                  </a:cubicBezTo>
                  <a:cubicBezTo>
                    <a:pt x="387775" y="1029024"/>
                    <a:pt x="388978" y="1025206"/>
                    <a:pt x="390055" y="1021387"/>
                  </a:cubicBezTo>
                  <a:cubicBezTo>
                    <a:pt x="393981" y="1008336"/>
                    <a:pt x="398730" y="992093"/>
                    <a:pt x="400883" y="976135"/>
                  </a:cubicBezTo>
                  <a:lnTo>
                    <a:pt x="401073" y="975344"/>
                  </a:lnTo>
                  <a:cubicBezTo>
                    <a:pt x="401643" y="970772"/>
                    <a:pt x="402213" y="966105"/>
                    <a:pt x="402593" y="961451"/>
                  </a:cubicBezTo>
                  <a:cubicBezTo>
                    <a:pt x="402846" y="957968"/>
                    <a:pt x="402656" y="954668"/>
                    <a:pt x="402403" y="951135"/>
                  </a:cubicBezTo>
                  <a:cubicBezTo>
                    <a:pt x="402213" y="947380"/>
                    <a:pt x="401896" y="943726"/>
                    <a:pt x="401643" y="940173"/>
                  </a:cubicBezTo>
                  <a:lnTo>
                    <a:pt x="401327" y="937204"/>
                  </a:lnTo>
                  <a:cubicBezTo>
                    <a:pt x="400694" y="930434"/>
                    <a:pt x="399870" y="923317"/>
                    <a:pt x="398920" y="914679"/>
                  </a:cubicBezTo>
                  <a:cubicBezTo>
                    <a:pt x="399174" y="909240"/>
                    <a:pt x="399174" y="903743"/>
                    <a:pt x="398984" y="898323"/>
                  </a:cubicBezTo>
                  <a:cubicBezTo>
                    <a:pt x="398984" y="893864"/>
                    <a:pt x="398857" y="889267"/>
                    <a:pt x="398730" y="884765"/>
                  </a:cubicBezTo>
                  <a:lnTo>
                    <a:pt x="398540" y="881858"/>
                  </a:lnTo>
                  <a:cubicBezTo>
                    <a:pt x="398477" y="879597"/>
                    <a:pt x="398351" y="877331"/>
                    <a:pt x="398351" y="875013"/>
                  </a:cubicBezTo>
                  <a:lnTo>
                    <a:pt x="398540" y="874652"/>
                  </a:lnTo>
                  <a:lnTo>
                    <a:pt x="398730" y="874304"/>
                  </a:lnTo>
                  <a:cubicBezTo>
                    <a:pt x="400377" y="872480"/>
                    <a:pt x="402150" y="870631"/>
                    <a:pt x="403986" y="868927"/>
                  </a:cubicBezTo>
                  <a:cubicBezTo>
                    <a:pt x="406139" y="866667"/>
                    <a:pt x="408482" y="864337"/>
                    <a:pt x="410572" y="861791"/>
                  </a:cubicBezTo>
                  <a:cubicBezTo>
                    <a:pt x="415954" y="854876"/>
                    <a:pt x="420894" y="847961"/>
                    <a:pt x="425010" y="841318"/>
                  </a:cubicBezTo>
                  <a:cubicBezTo>
                    <a:pt x="428430" y="835878"/>
                    <a:pt x="430962" y="829939"/>
                    <a:pt x="433368" y="824164"/>
                  </a:cubicBezTo>
                  <a:lnTo>
                    <a:pt x="433876" y="823023"/>
                  </a:lnTo>
                  <a:lnTo>
                    <a:pt x="434825" y="820782"/>
                  </a:lnTo>
                  <a:cubicBezTo>
                    <a:pt x="437485" y="814494"/>
                    <a:pt x="440271" y="808060"/>
                    <a:pt x="442361" y="801411"/>
                  </a:cubicBezTo>
                  <a:cubicBezTo>
                    <a:pt x="444767" y="793926"/>
                    <a:pt x="445400" y="785681"/>
                    <a:pt x="446033" y="777683"/>
                  </a:cubicBezTo>
                  <a:lnTo>
                    <a:pt x="446350" y="774302"/>
                  </a:lnTo>
                  <a:cubicBezTo>
                    <a:pt x="446920" y="767805"/>
                    <a:pt x="446667" y="761365"/>
                    <a:pt x="445970" y="753753"/>
                  </a:cubicBezTo>
                  <a:cubicBezTo>
                    <a:pt x="445590" y="748808"/>
                    <a:pt x="444894" y="743311"/>
                    <a:pt x="443627" y="737510"/>
                  </a:cubicBezTo>
                  <a:cubicBezTo>
                    <a:pt x="443311" y="735750"/>
                    <a:pt x="442930" y="734047"/>
                    <a:pt x="442361" y="732343"/>
                  </a:cubicBezTo>
                  <a:cubicBezTo>
                    <a:pt x="443627" y="728050"/>
                    <a:pt x="444767" y="723522"/>
                    <a:pt x="445781" y="719140"/>
                  </a:cubicBezTo>
                  <a:cubicBezTo>
                    <a:pt x="446287" y="717297"/>
                    <a:pt x="446730" y="715404"/>
                    <a:pt x="447237" y="713580"/>
                  </a:cubicBezTo>
                  <a:lnTo>
                    <a:pt x="447933" y="710610"/>
                  </a:lnTo>
                  <a:cubicBezTo>
                    <a:pt x="448566" y="708343"/>
                    <a:pt x="449136" y="706146"/>
                    <a:pt x="449707" y="703904"/>
                  </a:cubicBezTo>
                  <a:cubicBezTo>
                    <a:pt x="450973" y="698237"/>
                    <a:pt x="451542" y="692588"/>
                    <a:pt x="452176" y="685882"/>
                  </a:cubicBezTo>
                  <a:cubicBezTo>
                    <a:pt x="453000" y="676288"/>
                    <a:pt x="453316" y="668386"/>
                    <a:pt x="453000" y="661179"/>
                  </a:cubicBezTo>
                  <a:cubicBezTo>
                    <a:pt x="452619" y="652130"/>
                    <a:pt x="451416" y="642537"/>
                    <a:pt x="449010" y="630872"/>
                  </a:cubicBezTo>
                  <a:cubicBezTo>
                    <a:pt x="448250" y="627275"/>
                    <a:pt x="447300" y="623660"/>
                    <a:pt x="446477" y="620284"/>
                  </a:cubicBezTo>
                  <a:lnTo>
                    <a:pt x="446477" y="620284"/>
                  </a:lnTo>
                  <a:cubicBezTo>
                    <a:pt x="451923" y="623166"/>
                    <a:pt x="458192" y="626553"/>
                    <a:pt x="464714" y="629751"/>
                  </a:cubicBezTo>
                  <a:cubicBezTo>
                    <a:pt x="472313" y="633481"/>
                    <a:pt x="479595" y="636458"/>
                    <a:pt x="487067" y="638845"/>
                  </a:cubicBezTo>
                  <a:cubicBezTo>
                    <a:pt x="493843" y="641042"/>
                    <a:pt x="501063" y="642391"/>
                    <a:pt x="508091" y="643575"/>
                  </a:cubicBezTo>
                  <a:lnTo>
                    <a:pt x="509294" y="643797"/>
                  </a:lnTo>
                  <a:cubicBezTo>
                    <a:pt x="518540" y="645424"/>
                    <a:pt x="528166" y="645690"/>
                    <a:pt x="537537" y="645982"/>
                  </a:cubicBezTo>
                  <a:lnTo>
                    <a:pt x="539247" y="646051"/>
                  </a:lnTo>
                  <a:cubicBezTo>
                    <a:pt x="540830" y="646127"/>
                    <a:pt x="542350" y="646127"/>
                    <a:pt x="543997" y="646127"/>
                  </a:cubicBezTo>
                  <a:cubicBezTo>
                    <a:pt x="549759" y="646127"/>
                    <a:pt x="555964" y="645861"/>
                    <a:pt x="562677" y="645215"/>
                  </a:cubicBezTo>
                  <a:lnTo>
                    <a:pt x="563437" y="645127"/>
                  </a:lnTo>
                  <a:cubicBezTo>
                    <a:pt x="568313" y="644721"/>
                    <a:pt x="573442" y="644215"/>
                    <a:pt x="578381" y="643449"/>
                  </a:cubicBezTo>
                  <a:lnTo>
                    <a:pt x="579901" y="643246"/>
                  </a:lnTo>
                  <a:cubicBezTo>
                    <a:pt x="586043" y="642309"/>
                    <a:pt x="592376" y="641334"/>
                    <a:pt x="598202" y="639010"/>
                  </a:cubicBezTo>
                  <a:cubicBezTo>
                    <a:pt x="600988" y="637933"/>
                    <a:pt x="603774" y="636806"/>
                    <a:pt x="606561" y="635748"/>
                  </a:cubicBezTo>
                  <a:cubicBezTo>
                    <a:pt x="613463" y="632988"/>
                    <a:pt x="620809" y="630106"/>
                    <a:pt x="627775" y="627054"/>
                  </a:cubicBezTo>
                  <a:cubicBezTo>
                    <a:pt x="640313" y="621633"/>
                    <a:pt x="650888" y="615966"/>
                    <a:pt x="660260" y="609969"/>
                  </a:cubicBezTo>
                  <a:cubicBezTo>
                    <a:pt x="668872" y="604333"/>
                    <a:pt x="677611" y="597779"/>
                    <a:pt x="687806" y="589414"/>
                  </a:cubicBezTo>
                  <a:lnTo>
                    <a:pt x="687806" y="589414"/>
                  </a:lnTo>
                  <a:lnTo>
                    <a:pt x="688692" y="588793"/>
                  </a:lnTo>
                  <a:lnTo>
                    <a:pt x="689895" y="587736"/>
                  </a:lnTo>
                  <a:lnTo>
                    <a:pt x="689895" y="587736"/>
                  </a:lnTo>
                  <a:lnTo>
                    <a:pt x="689135" y="588287"/>
                  </a:lnTo>
                  <a:lnTo>
                    <a:pt x="689135" y="588287"/>
                  </a:lnTo>
                  <a:cubicBezTo>
                    <a:pt x="701040" y="578478"/>
                    <a:pt x="709906" y="570499"/>
                    <a:pt x="717885" y="562508"/>
                  </a:cubicBezTo>
                  <a:lnTo>
                    <a:pt x="718138" y="562944"/>
                  </a:lnTo>
                  <a:lnTo>
                    <a:pt x="718264" y="563362"/>
                  </a:lnTo>
                  <a:cubicBezTo>
                    <a:pt x="723648" y="574862"/>
                    <a:pt x="729093" y="582917"/>
                    <a:pt x="735679" y="589344"/>
                  </a:cubicBezTo>
                  <a:cubicBezTo>
                    <a:pt x="740048" y="593669"/>
                    <a:pt x="745367" y="597114"/>
                    <a:pt x="749420" y="599672"/>
                  </a:cubicBezTo>
                  <a:cubicBezTo>
                    <a:pt x="752333" y="601433"/>
                    <a:pt x="757589" y="603117"/>
                    <a:pt x="759109" y="603611"/>
                  </a:cubicBezTo>
                  <a:cubicBezTo>
                    <a:pt x="761452" y="604314"/>
                    <a:pt x="763732" y="604751"/>
                    <a:pt x="765632" y="605112"/>
                  </a:cubicBezTo>
                  <a:cubicBezTo>
                    <a:pt x="769051" y="605733"/>
                    <a:pt x="772850" y="606081"/>
                    <a:pt x="776333" y="606372"/>
                  </a:cubicBezTo>
                  <a:lnTo>
                    <a:pt x="778423" y="606581"/>
                  </a:lnTo>
                  <a:cubicBezTo>
                    <a:pt x="784058" y="607082"/>
                    <a:pt x="791404" y="607721"/>
                    <a:pt x="798940" y="607721"/>
                  </a:cubicBezTo>
                  <a:cubicBezTo>
                    <a:pt x="800713" y="607721"/>
                    <a:pt x="802486" y="607638"/>
                    <a:pt x="804259" y="607556"/>
                  </a:cubicBezTo>
                  <a:cubicBezTo>
                    <a:pt x="807616" y="607499"/>
                    <a:pt x="811921" y="606581"/>
                    <a:pt x="815024" y="605961"/>
                  </a:cubicBezTo>
                  <a:lnTo>
                    <a:pt x="815531" y="605878"/>
                  </a:lnTo>
                  <a:cubicBezTo>
                    <a:pt x="817367" y="605441"/>
                    <a:pt x="819077" y="605112"/>
                    <a:pt x="820850" y="604675"/>
                  </a:cubicBezTo>
                  <a:cubicBezTo>
                    <a:pt x="824459" y="603757"/>
                    <a:pt x="827435" y="602908"/>
                    <a:pt x="830412" y="601642"/>
                  </a:cubicBezTo>
                  <a:cubicBezTo>
                    <a:pt x="836174" y="599311"/>
                    <a:pt x="842000" y="596405"/>
                    <a:pt x="847636" y="593087"/>
                  </a:cubicBezTo>
                  <a:cubicBezTo>
                    <a:pt x="850549" y="591383"/>
                    <a:pt x="853399" y="589642"/>
                    <a:pt x="855995" y="587793"/>
                  </a:cubicBezTo>
                  <a:cubicBezTo>
                    <a:pt x="857135" y="589997"/>
                    <a:pt x="858338" y="592112"/>
                    <a:pt x="859415" y="594233"/>
                  </a:cubicBezTo>
                  <a:cubicBezTo>
                    <a:pt x="859984" y="595145"/>
                    <a:pt x="860491" y="596057"/>
                    <a:pt x="860998" y="596968"/>
                  </a:cubicBezTo>
                  <a:cubicBezTo>
                    <a:pt x="861504" y="597906"/>
                    <a:pt x="862011" y="598818"/>
                    <a:pt x="862517" y="599793"/>
                  </a:cubicBezTo>
                  <a:cubicBezTo>
                    <a:pt x="863847" y="602288"/>
                    <a:pt x="865304" y="604878"/>
                    <a:pt x="866824" y="607354"/>
                  </a:cubicBezTo>
                  <a:cubicBezTo>
                    <a:pt x="870686" y="613635"/>
                    <a:pt x="875055" y="620430"/>
                    <a:pt x="879805" y="626636"/>
                  </a:cubicBezTo>
                  <a:cubicBezTo>
                    <a:pt x="885884" y="634539"/>
                    <a:pt x="891330" y="640960"/>
                    <a:pt x="897979" y="646209"/>
                  </a:cubicBezTo>
                  <a:cubicBezTo>
                    <a:pt x="900702" y="648325"/>
                    <a:pt x="903678" y="650509"/>
                    <a:pt x="906971" y="652776"/>
                  </a:cubicBezTo>
                  <a:cubicBezTo>
                    <a:pt x="911340" y="655721"/>
                    <a:pt x="915900" y="657424"/>
                    <a:pt x="920839" y="659185"/>
                  </a:cubicBezTo>
                  <a:lnTo>
                    <a:pt x="921789" y="659539"/>
                  </a:lnTo>
                  <a:cubicBezTo>
                    <a:pt x="925588" y="660894"/>
                    <a:pt x="929388" y="661952"/>
                    <a:pt x="933441" y="662655"/>
                  </a:cubicBezTo>
                  <a:cubicBezTo>
                    <a:pt x="940407" y="663921"/>
                    <a:pt x="946929" y="664624"/>
                    <a:pt x="952755" y="664624"/>
                  </a:cubicBezTo>
                  <a:lnTo>
                    <a:pt x="953388" y="664624"/>
                  </a:lnTo>
                  <a:cubicBezTo>
                    <a:pt x="955667" y="664567"/>
                    <a:pt x="959024" y="664130"/>
                    <a:pt x="963267" y="663212"/>
                  </a:cubicBezTo>
                  <a:cubicBezTo>
                    <a:pt x="963710" y="667531"/>
                    <a:pt x="964596" y="672058"/>
                    <a:pt x="965419" y="675940"/>
                  </a:cubicBezTo>
                  <a:cubicBezTo>
                    <a:pt x="966496" y="681032"/>
                    <a:pt x="968903" y="685819"/>
                    <a:pt x="971182" y="690467"/>
                  </a:cubicBezTo>
                  <a:lnTo>
                    <a:pt x="972005" y="692113"/>
                  </a:lnTo>
                  <a:cubicBezTo>
                    <a:pt x="973145" y="694583"/>
                    <a:pt x="974728" y="697059"/>
                    <a:pt x="976628" y="699668"/>
                  </a:cubicBezTo>
                  <a:cubicBezTo>
                    <a:pt x="979604" y="703556"/>
                    <a:pt x="982770" y="707641"/>
                    <a:pt x="986380" y="711022"/>
                  </a:cubicBezTo>
                  <a:cubicBezTo>
                    <a:pt x="993219" y="717170"/>
                    <a:pt x="1000121" y="722256"/>
                    <a:pt x="1006834" y="726080"/>
                  </a:cubicBezTo>
                  <a:cubicBezTo>
                    <a:pt x="1009556" y="727550"/>
                    <a:pt x="1012026" y="728841"/>
                    <a:pt x="1014432" y="729810"/>
                  </a:cubicBezTo>
                  <a:cubicBezTo>
                    <a:pt x="1019815" y="732217"/>
                    <a:pt x="1024438" y="733819"/>
                    <a:pt x="1028997" y="734965"/>
                  </a:cubicBezTo>
                  <a:cubicBezTo>
                    <a:pt x="1030644" y="735396"/>
                    <a:pt x="1032417" y="735604"/>
                    <a:pt x="1034253" y="735877"/>
                  </a:cubicBezTo>
                  <a:lnTo>
                    <a:pt x="1035899" y="736105"/>
                  </a:lnTo>
                  <a:cubicBezTo>
                    <a:pt x="1040712" y="736871"/>
                    <a:pt x="1045778" y="737162"/>
                    <a:pt x="1050591" y="737510"/>
                  </a:cubicBezTo>
                  <a:lnTo>
                    <a:pt x="1052681" y="737637"/>
                  </a:lnTo>
                  <a:cubicBezTo>
                    <a:pt x="1054581" y="737802"/>
                    <a:pt x="1056480" y="737871"/>
                    <a:pt x="1058126" y="737871"/>
                  </a:cubicBezTo>
                  <a:cubicBezTo>
                    <a:pt x="1060850" y="737871"/>
                    <a:pt x="1063319" y="737726"/>
                    <a:pt x="1065599" y="737365"/>
                  </a:cubicBezTo>
                  <a:cubicBezTo>
                    <a:pt x="1073198" y="736371"/>
                    <a:pt x="1079784" y="734674"/>
                    <a:pt x="1085609" y="732286"/>
                  </a:cubicBezTo>
                  <a:cubicBezTo>
                    <a:pt x="1088522" y="731083"/>
                    <a:pt x="1091435" y="729874"/>
                    <a:pt x="1094348" y="728613"/>
                  </a:cubicBezTo>
                  <a:lnTo>
                    <a:pt x="1094601" y="729956"/>
                  </a:lnTo>
                  <a:lnTo>
                    <a:pt x="1094918" y="731286"/>
                  </a:lnTo>
                  <a:cubicBezTo>
                    <a:pt x="1095867" y="736105"/>
                    <a:pt x="1098147" y="740962"/>
                    <a:pt x="1100364" y="745192"/>
                  </a:cubicBezTo>
                  <a:lnTo>
                    <a:pt x="1100491" y="745629"/>
                  </a:lnTo>
                  <a:cubicBezTo>
                    <a:pt x="1102707" y="750011"/>
                    <a:pt x="1106062" y="753899"/>
                    <a:pt x="1109419" y="757546"/>
                  </a:cubicBezTo>
                  <a:lnTo>
                    <a:pt x="1110749" y="759123"/>
                  </a:lnTo>
                  <a:cubicBezTo>
                    <a:pt x="1112585" y="761244"/>
                    <a:pt x="1114675" y="763214"/>
                    <a:pt x="1116765" y="765126"/>
                  </a:cubicBezTo>
                  <a:lnTo>
                    <a:pt x="1117208" y="765398"/>
                  </a:lnTo>
                  <a:cubicBezTo>
                    <a:pt x="1119741" y="767887"/>
                    <a:pt x="1122907" y="770357"/>
                    <a:pt x="1126770" y="773035"/>
                  </a:cubicBezTo>
                  <a:cubicBezTo>
                    <a:pt x="1126010" y="773745"/>
                    <a:pt x="1125187" y="774511"/>
                    <a:pt x="1124427" y="775277"/>
                  </a:cubicBezTo>
                  <a:cubicBezTo>
                    <a:pt x="1119171" y="780799"/>
                    <a:pt x="1115118" y="787733"/>
                    <a:pt x="1112332" y="793236"/>
                  </a:cubicBezTo>
                  <a:cubicBezTo>
                    <a:pt x="1109166" y="799378"/>
                    <a:pt x="1106316" y="805939"/>
                    <a:pt x="1103657" y="813227"/>
                  </a:cubicBezTo>
                  <a:cubicBezTo>
                    <a:pt x="1102263" y="817090"/>
                    <a:pt x="1102074" y="821346"/>
                    <a:pt x="1101757" y="825436"/>
                  </a:cubicBezTo>
                  <a:cubicBezTo>
                    <a:pt x="1101693" y="826494"/>
                    <a:pt x="1101630" y="827551"/>
                    <a:pt x="1101440" y="828609"/>
                  </a:cubicBezTo>
                  <a:cubicBezTo>
                    <a:pt x="1100934" y="834751"/>
                    <a:pt x="1102517" y="841248"/>
                    <a:pt x="1103720" y="846549"/>
                  </a:cubicBezTo>
                  <a:cubicBezTo>
                    <a:pt x="1104670" y="849658"/>
                    <a:pt x="1106000" y="852691"/>
                    <a:pt x="1107583" y="855598"/>
                  </a:cubicBezTo>
                  <a:cubicBezTo>
                    <a:pt x="1108406" y="857136"/>
                    <a:pt x="1109292" y="858815"/>
                    <a:pt x="1110432" y="860461"/>
                  </a:cubicBezTo>
                  <a:cubicBezTo>
                    <a:pt x="1112648" y="863424"/>
                    <a:pt x="1115055" y="866186"/>
                    <a:pt x="1117334" y="868807"/>
                  </a:cubicBezTo>
                  <a:cubicBezTo>
                    <a:pt x="1118031" y="869573"/>
                    <a:pt x="1118854" y="870422"/>
                    <a:pt x="1119741" y="871270"/>
                  </a:cubicBezTo>
                  <a:cubicBezTo>
                    <a:pt x="1118031" y="873037"/>
                    <a:pt x="1116448" y="874867"/>
                    <a:pt x="1114675" y="876773"/>
                  </a:cubicBezTo>
                  <a:cubicBezTo>
                    <a:pt x="1113029" y="878603"/>
                    <a:pt x="1111319" y="880427"/>
                    <a:pt x="1109672" y="882276"/>
                  </a:cubicBezTo>
                  <a:cubicBezTo>
                    <a:pt x="1106316" y="884328"/>
                    <a:pt x="1103150" y="886158"/>
                    <a:pt x="1099984" y="887861"/>
                  </a:cubicBezTo>
                  <a:cubicBezTo>
                    <a:pt x="1093778" y="891243"/>
                    <a:pt x="1088142" y="894358"/>
                    <a:pt x="1082886" y="898031"/>
                  </a:cubicBezTo>
                  <a:cubicBezTo>
                    <a:pt x="1072817" y="904946"/>
                    <a:pt x="1064459" y="914059"/>
                    <a:pt x="1058759" y="924298"/>
                  </a:cubicBezTo>
                  <a:cubicBezTo>
                    <a:pt x="1055657" y="929814"/>
                    <a:pt x="1053504" y="935089"/>
                    <a:pt x="1052427" y="940053"/>
                  </a:cubicBezTo>
                  <a:cubicBezTo>
                    <a:pt x="1051730" y="943789"/>
                    <a:pt x="1051414" y="948228"/>
                    <a:pt x="1051730" y="953668"/>
                  </a:cubicBezTo>
                  <a:cubicBezTo>
                    <a:pt x="1051794" y="955435"/>
                    <a:pt x="1051984" y="957214"/>
                    <a:pt x="1052300" y="958981"/>
                  </a:cubicBezTo>
                  <a:lnTo>
                    <a:pt x="1052364" y="959253"/>
                  </a:lnTo>
                  <a:lnTo>
                    <a:pt x="1052681" y="961292"/>
                  </a:lnTo>
                  <a:cubicBezTo>
                    <a:pt x="1053250" y="964896"/>
                    <a:pt x="1053820" y="968309"/>
                    <a:pt x="1054897" y="971690"/>
                  </a:cubicBezTo>
                  <a:cubicBezTo>
                    <a:pt x="1055910" y="974786"/>
                    <a:pt x="1057430" y="977814"/>
                    <a:pt x="1058950" y="980720"/>
                  </a:cubicBezTo>
                  <a:cubicBezTo>
                    <a:pt x="1059330" y="981575"/>
                    <a:pt x="1059709" y="982423"/>
                    <a:pt x="1060152" y="983335"/>
                  </a:cubicBezTo>
                  <a:cubicBezTo>
                    <a:pt x="1061229" y="985305"/>
                    <a:pt x="1062052" y="987071"/>
                    <a:pt x="1063129" y="988775"/>
                  </a:cubicBezTo>
                  <a:cubicBezTo>
                    <a:pt x="1063382" y="996038"/>
                    <a:pt x="1065028" y="1003390"/>
                    <a:pt x="1067942" y="1010451"/>
                  </a:cubicBezTo>
                  <a:cubicBezTo>
                    <a:pt x="1060469" y="1014687"/>
                    <a:pt x="1054897" y="1018290"/>
                    <a:pt x="1049957" y="1022122"/>
                  </a:cubicBezTo>
                  <a:cubicBezTo>
                    <a:pt x="1038179" y="1031209"/>
                    <a:pt x="1026337" y="1041961"/>
                    <a:pt x="1013546" y="1054993"/>
                  </a:cubicBezTo>
                  <a:cubicBezTo>
                    <a:pt x="1008544" y="1060167"/>
                    <a:pt x="1003921" y="1065695"/>
                    <a:pt x="999361" y="1071818"/>
                  </a:cubicBezTo>
                  <a:cubicBezTo>
                    <a:pt x="997462" y="1074491"/>
                    <a:pt x="995435" y="1077195"/>
                    <a:pt x="993472" y="1079873"/>
                  </a:cubicBezTo>
                  <a:cubicBezTo>
                    <a:pt x="989799" y="1084749"/>
                    <a:pt x="986063" y="1089752"/>
                    <a:pt x="982517" y="1094837"/>
                  </a:cubicBezTo>
                  <a:cubicBezTo>
                    <a:pt x="973145" y="1108477"/>
                    <a:pt x="966306" y="1123447"/>
                    <a:pt x="961303" y="1134946"/>
                  </a:cubicBezTo>
                  <a:cubicBezTo>
                    <a:pt x="957504" y="1143787"/>
                    <a:pt x="954021" y="1152386"/>
                    <a:pt x="952691" y="1161163"/>
                  </a:cubicBezTo>
                  <a:cubicBezTo>
                    <a:pt x="951805" y="1166444"/>
                    <a:pt x="951235" y="1172169"/>
                    <a:pt x="950855" y="1178735"/>
                  </a:cubicBezTo>
                  <a:cubicBezTo>
                    <a:pt x="950475" y="1184523"/>
                    <a:pt x="951805" y="1190957"/>
                    <a:pt x="952818" y="1195966"/>
                  </a:cubicBezTo>
                  <a:cubicBezTo>
                    <a:pt x="953324" y="1197954"/>
                    <a:pt x="953831" y="1199715"/>
                    <a:pt x="954464" y="1201399"/>
                  </a:cubicBezTo>
                  <a:cubicBezTo>
                    <a:pt x="956934" y="1208478"/>
                    <a:pt x="960607" y="1214254"/>
                    <a:pt x="966623" y="1220688"/>
                  </a:cubicBezTo>
                  <a:cubicBezTo>
                    <a:pt x="970232" y="1224481"/>
                    <a:pt x="974918" y="1228040"/>
                    <a:pt x="981377" y="1231769"/>
                  </a:cubicBezTo>
                  <a:cubicBezTo>
                    <a:pt x="983024" y="1232707"/>
                    <a:pt x="984797" y="1233536"/>
                    <a:pt x="986823" y="1234448"/>
                  </a:cubicBezTo>
                  <a:cubicBezTo>
                    <a:pt x="986127" y="1235594"/>
                    <a:pt x="985557" y="1236708"/>
                    <a:pt x="985113" y="1237773"/>
                  </a:cubicBezTo>
                  <a:lnTo>
                    <a:pt x="984417" y="1239324"/>
                  </a:lnTo>
                  <a:cubicBezTo>
                    <a:pt x="983214" y="1242294"/>
                    <a:pt x="982137" y="1244909"/>
                    <a:pt x="981567" y="1248031"/>
                  </a:cubicBezTo>
                  <a:cubicBezTo>
                    <a:pt x="980997" y="1251704"/>
                    <a:pt x="980617" y="1255934"/>
                    <a:pt x="980681" y="1259322"/>
                  </a:cubicBezTo>
                  <a:cubicBezTo>
                    <a:pt x="980744" y="1263558"/>
                    <a:pt x="981758" y="1267871"/>
                    <a:pt x="982770" y="1272031"/>
                  </a:cubicBezTo>
                  <a:lnTo>
                    <a:pt x="983024" y="1272873"/>
                  </a:lnTo>
                  <a:cubicBezTo>
                    <a:pt x="983467" y="1274849"/>
                    <a:pt x="984163" y="1276761"/>
                    <a:pt x="984670" y="1278167"/>
                  </a:cubicBezTo>
                  <a:cubicBezTo>
                    <a:pt x="986380" y="1282638"/>
                    <a:pt x="988660" y="1288280"/>
                    <a:pt x="992079" y="1293080"/>
                  </a:cubicBezTo>
                  <a:cubicBezTo>
                    <a:pt x="995245" y="1297519"/>
                    <a:pt x="999108" y="1301901"/>
                    <a:pt x="1004047" y="1306365"/>
                  </a:cubicBezTo>
                  <a:cubicBezTo>
                    <a:pt x="1008227" y="1310083"/>
                    <a:pt x="1012976" y="1313483"/>
                    <a:pt x="1017282" y="1316434"/>
                  </a:cubicBezTo>
                  <a:cubicBezTo>
                    <a:pt x="1022665" y="1320252"/>
                    <a:pt x="1028490" y="1322538"/>
                    <a:pt x="1034886" y="1324837"/>
                  </a:cubicBezTo>
                  <a:cubicBezTo>
                    <a:pt x="1042612" y="1327687"/>
                    <a:pt x="1049071" y="1329656"/>
                    <a:pt x="1055150" y="1330923"/>
                  </a:cubicBezTo>
                  <a:cubicBezTo>
                    <a:pt x="1058569" y="1331689"/>
                    <a:pt x="1061989" y="1332126"/>
                    <a:pt x="1065472" y="1332474"/>
                  </a:cubicBezTo>
                  <a:cubicBezTo>
                    <a:pt x="1066485" y="1332619"/>
                    <a:pt x="1067498" y="1332765"/>
                    <a:pt x="1068512" y="1332892"/>
                  </a:cubicBezTo>
                  <a:cubicBezTo>
                    <a:pt x="1076870" y="1333975"/>
                    <a:pt x="1084279" y="1334659"/>
                    <a:pt x="1091118" y="1335007"/>
                  </a:cubicBezTo>
                  <a:cubicBezTo>
                    <a:pt x="1097577" y="1335368"/>
                    <a:pt x="1104163" y="1335596"/>
                    <a:pt x="1110875" y="1335596"/>
                  </a:cubicBezTo>
                  <a:cubicBezTo>
                    <a:pt x="1114485" y="1335596"/>
                    <a:pt x="1118031" y="1335514"/>
                    <a:pt x="1121704" y="1335450"/>
                  </a:cubicBezTo>
                  <a:lnTo>
                    <a:pt x="1123414" y="1335368"/>
                  </a:lnTo>
                  <a:cubicBezTo>
                    <a:pt x="1127340" y="1335304"/>
                    <a:pt x="1131519" y="1335178"/>
                    <a:pt x="1135508" y="1334741"/>
                  </a:cubicBezTo>
                  <a:cubicBezTo>
                    <a:pt x="1141968" y="1334095"/>
                    <a:pt x="1148617" y="1332892"/>
                    <a:pt x="1155899" y="1331068"/>
                  </a:cubicBezTo>
                  <a:cubicBezTo>
                    <a:pt x="1165778" y="1328599"/>
                    <a:pt x="1174959" y="1323925"/>
                    <a:pt x="1184015" y="1319398"/>
                  </a:cubicBezTo>
                  <a:cubicBezTo>
                    <a:pt x="1185662" y="1318657"/>
                    <a:pt x="1187245" y="1317802"/>
                    <a:pt x="1188955" y="1316953"/>
                  </a:cubicBezTo>
                  <a:cubicBezTo>
                    <a:pt x="1192057" y="1315516"/>
                    <a:pt x="1195857" y="1313692"/>
                    <a:pt x="1199529" y="1311786"/>
                  </a:cubicBezTo>
                  <a:cubicBezTo>
                    <a:pt x="1205988" y="1308398"/>
                    <a:pt x="1211245" y="1303516"/>
                    <a:pt x="1216058" y="1298811"/>
                  </a:cubicBezTo>
                  <a:cubicBezTo>
                    <a:pt x="1220807" y="1294283"/>
                    <a:pt x="1225176" y="1289116"/>
                    <a:pt x="1229102" y="1283550"/>
                  </a:cubicBezTo>
                  <a:cubicBezTo>
                    <a:pt x="1234738" y="1287640"/>
                    <a:pt x="1240501" y="1291022"/>
                    <a:pt x="1246770" y="1294631"/>
                  </a:cubicBezTo>
                  <a:lnTo>
                    <a:pt x="1249365" y="1296189"/>
                  </a:lnTo>
                  <a:cubicBezTo>
                    <a:pt x="1252279" y="1297873"/>
                    <a:pt x="1255635" y="1299849"/>
                    <a:pt x="1259181" y="1301604"/>
                  </a:cubicBezTo>
                  <a:cubicBezTo>
                    <a:pt x="1265767" y="1304991"/>
                    <a:pt x="1273619" y="1306923"/>
                    <a:pt x="1279065" y="1308043"/>
                  </a:cubicBezTo>
                  <a:cubicBezTo>
                    <a:pt x="1287740" y="1309950"/>
                    <a:pt x="1296859" y="1310805"/>
                    <a:pt x="1305534" y="1311571"/>
                  </a:cubicBezTo>
                  <a:lnTo>
                    <a:pt x="1307244" y="1311716"/>
                  </a:lnTo>
                  <a:cubicBezTo>
                    <a:pt x="1315286" y="1312482"/>
                    <a:pt x="1323771" y="1312843"/>
                    <a:pt x="1333967" y="1312843"/>
                  </a:cubicBezTo>
                  <a:cubicBezTo>
                    <a:pt x="1338653" y="1312843"/>
                    <a:pt x="1343655" y="1312774"/>
                    <a:pt x="1350051" y="1312628"/>
                  </a:cubicBezTo>
                  <a:lnTo>
                    <a:pt x="1351698" y="1312552"/>
                  </a:lnTo>
                  <a:cubicBezTo>
                    <a:pt x="1355117" y="1312482"/>
                    <a:pt x="1358600" y="1312426"/>
                    <a:pt x="1362083" y="1312008"/>
                  </a:cubicBezTo>
                  <a:cubicBezTo>
                    <a:pt x="1367656" y="1311450"/>
                    <a:pt x="1373165" y="1310513"/>
                    <a:pt x="1379687" y="1309398"/>
                  </a:cubicBezTo>
                  <a:cubicBezTo>
                    <a:pt x="1386653" y="1308189"/>
                    <a:pt x="1393428" y="1306131"/>
                    <a:pt x="1399444" y="1304308"/>
                  </a:cubicBezTo>
                  <a:cubicBezTo>
                    <a:pt x="1402041" y="1303516"/>
                    <a:pt x="1404573" y="1302813"/>
                    <a:pt x="1407170" y="1302129"/>
                  </a:cubicBezTo>
                  <a:cubicBezTo>
                    <a:pt x="1412046" y="1300761"/>
                    <a:pt x="1417238" y="1299431"/>
                    <a:pt x="1422114" y="1297310"/>
                  </a:cubicBezTo>
                  <a:cubicBezTo>
                    <a:pt x="1430220" y="1293846"/>
                    <a:pt x="1438262" y="1289958"/>
                    <a:pt x="1445924" y="1286165"/>
                  </a:cubicBezTo>
                  <a:lnTo>
                    <a:pt x="1447381" y="1285500"/>
                  </a:lnTo>
                  <a:cubicBezTo>
                    <a:pt x="1458210" y="1280516"/>
                    <a:pt x="1469861" y="1275083"/>
                    <a:pt x="1480816" y="1268643"/>
                  </a:cubicBezTo>
                  <a:cubicBezTo>
                    <a:pt x="1489618" y="1263413"/>
                    <a:pt x="1498673" y="1257061"/>
                    <a:pt x="1508995" y="1248588"/>
                  </a:cubicBezTo>
                  <a:lnTo>
                    <a:pt x="1508995" y="1248588"/>
                  </a:lnTo>
                  <a:lnTo>
                    <a:pt x="1508172" y="1249146"/>
                  </a:lnTo>
                  <a:cubicBezTo>
                    <a:pt x="1514568" y="1244067"/>
                    <a:pt x="1521471" y="1238330"/>
                    <a:pt x="1528056" y="1232421"/>
                  </a:cubicBezTo>
                  <a:cubicBezTo>
                    <a:pt x="1532552" y="1228306"/>
                    <a:pt x="1537238" y="1224215"/>
                    <a:pt x="1540911" y="1219503"/>
                  </a:cubicBezTo>
                  <a:cubicBezTo>
                    <a:pt x="1547180" y="1211778"/>
                    <a:pt x="1551929" y="1205369"/>
                    <a:pt x="1555855" y="1199164"/>
                  </a:cubicBezTo>
                  <a:cubicBezTo>
                    <a:pt x="1560098" y="1192369"/>
                    <a:pt x="1563518" y="1184396"/>
                    <a:pt x="1566431" y="1173992"/>
                  </a:cubicBezTo>
                  <a:cubicBezTo>
                    <a:pt x="1568457" y="1167166"/>
                    <a:pt x="1570040" y="1160023"/>
                    <a:pt x="1571243" y="1153969"/>
                  </a:cubicBezTo>
                  <a:cubicBezTo>
                    <a:pt x="1572890" y="1146465"/>
                    <a:pt x="1573396" y="1138708"/>
                    <a:pt x="1574029" y="1131274"/>
                  </a:cubicBezTo>
                  <a:cubicBezTo>
                    <a:pt x="1574156" y="1129304"/>
                    <a:pt x="1574410" y="1127386"/>
                    <a:pt x="1574536" y="1125441"/>
                  </a:cubicBezTo>
                  <a:cubicBezTo>
                    <a:pt x="1575296" y="1117659"/>
                    <a:pt x="1575739" y="1109832"/>
                    <a:pt x="1576119" y="1101834"/>
                  </a:cubicBezTo>
                  <a:cubicBezTo>
                    <a:pt x="1576436" y="1093222"/>
                    <a:pt x="1576626" y="1086155"/>
                    <a:pt x="1576309" y="1079658"/>
                  </a:cubicBezTo>
                  <a:cubicBezTo>
                    <a:pt x="1575993" y="1072465"/>
                    <a:pt x="1575233" y="1064840"/>
                    <a:pt x="1574093" y="1057057"/>
                  </a:cubicBezTo>
                  <a:cubicBezTo>
                    <a:pt x="1572890" y="1048091"/>
                    <a:pt x="1571496" y="1037997"/>
                    <a:pt x="1568077" y="1028885"/>
                  </a:cubicBezTo>
                  <a:cubicBezTo>
                    <a:pt x="1564657" y="1019912"/>
                    <a:pt x="1560731" y="1010508"/>
                    <a:pt x="1554589" y="1002478"/>
                  </a:cubicBezTo>
                  <a:cubicBezTo>
                    <a:pt x="1551043" y="997659"/>
                    <a:pt x="1546990" y="993075"/>
                    <a:pt x="1543000" y="988718"/>
                  </a:cubicBezTo>
                  <a:cubicBezTo>
                    <a:pt x="1541480" y="987015"/>
                    <a:pt x="1539771" y="985248"/>
                    <a:pt x="1538314" y="983481"/>
                  </a:cubicBezTo>
                  <a:cubicBezTo>
                    <a:pt x="1544077" y="980948"/>
                    <a:pt x="1550283" y="977339"/>
                    <a:pt x="1556805" y="972956"/>
                  </a:cubicBezTo>
                  <a:cubicBezTo>
                    <a:pt x="1564278" y="967935"/>
                    <a:pt x="1571180" y="961932"/>
                    <a:pt x="1578209" y="954814"/>
                  </a:cubicBezTo>
                  <a:cubicBezTo>
                    <a:pt x="1579096" y="953896"/>
                    <a:pt x="1580046" y="952902"/>
                    <a:pt x="1580932" y="951964"/>
                  </a:cubicBezTo>
                  <a:cubicBezTo>
                    <a:pt x="1584288" y="948589"/>
                    <a:pt x="1587708" y="945138"/>
                    <a:pt x="1590747" y="941440"/>
                  </a:cubicBezTo>
                  <a:cubicBezTo>
                    <a:pt x="1596383" y="934531"/>
                    <a:pt x="1600626" y="927616"/>
                    <a:pt x="1603792" y="920119"/>
                  </a:cubicBezTo>
                  <a:cubicBezTo>
                    <a:pt x="1605691" y="915534"/>
                    <a:pt x="1607845" y="909968"/>
                    <a:pt x="1609048" y="903889"/>
                  </a:cubicBezTo>
                  <a:cubicBezTo>
                    <a:pt x="1609744" y="900216"/>
                    <a:pt x="1610377" y="896391"/>
                    <a:pt x="1611011" y="892243"/>
                  </a:cubicBezTo>
                  <a:cubicBezTo>
                    <a:pt x="1612468" y="882422"/>
                    <a:pt x="1613291" y="872809"/>
                    <a:pt x="1613480" y="863570"/>
                  </a:cubicBezTo>
                  <a:cubicBezTo>
                    <a:pt x="1613734" y="856636"/>
                    <a:pt x="1613607" y="850867"/>
                    <a:pt x="1613037" y="845345"/>
                  </a:cubicBezTo>
                  <a:cubicBezTo>
                    <a:pt x="1612468" y="837937"/>
                    <a:pt x="1611011" y="829875"/>
                    <a:pt x="1608605" y="820054"/>
                  </a:cubicBezTo>
                  <a:cubicBezTo>
                    <a:pt x="1607591" y="815760"/>
                    <a:pt x="1605565" y="811587"/>
                    <a:pt x="1603539" y="807560"/>
                  </a:cubicBezTo>
                  <a:lnTo>
                    <a:pt x="1602589" y="805527"/>
                  </a:lnTo>
                  <a:cubicBezTo>
                    <a:pt x="1601449" y="802969"/>
                    <a:pt x="1600119" y="800436"/>
                    <a:pt x="1598536" y="797744"/>
                  </a:cubicBezTo>
                  <a:cubicBezTo>
                    <a:pt x="1594483" y="790975"/>
                    <a:pt x="1589924" y="784535"/>
                    <a:pt x="1583845" y="777481"/>
                  </a:cubicBezTo>
                  <a:cubicBezTo>
                    <a:pt x="1580109" y="772979"/>
                    <a:pt x="1575423" y="769362"/>
                    <a:pt x="1570167" y="765475"/>
                  </a:cubicBezTo>
                  <a:cubicBezTo>
                    <a:pt x="1562251" y="759541"/>
                    <a:pt x="1555792" y="755013"/>
                    <a:pt x="1549586" y="751138"/>
                  </a:cubicBezTo>
                  <a:cubicBezTo>
                    <a:pt x="1546104" y="749010"/>
                    <a:pt x="1542557" y="747041"/>
                    <a:pt x="1539771" y="745553"/>
                  </a:cubicBezTo>
                  <a:cubicBezTo>
                    <a:pt x="1541988" y="742520"/>
                    <a:pt x="1543634" y="739632"/>
                    <a:pt x="1545027" y="736871"/>
                  </a:cubicBezTo>
                  <a:cubicBezTo>
                    <a:pt x="1547307" y="732343"/>
                    <a:pt x="1548953" y="727632"/>
                    <a:pt x="1550663" y="722958"/>
                  </a:cubicBezTo>
                  <a:cubicBezTo>
                    <a:pt x="1551169" y="721698"/>
                    <a:pt x="1551613" y="720426"/>
                    <a:pt x="1552119" y="719140"/>
                  </a:cubicBezTo>
                  <a:lnTo>
                    <a:pt x="1552879" y="717107"/>
                  </a:lnTo>
                  <a:lnTo>
                    <a:pt x="1553639" y="715056"/>
                  </a:lnTo>
                  <a:cubicBezTo>
                    <a:pt x="1555539" y="709964"/>
                    <a:pt x="1558009" y="703322"/>
                    <a:pt x="1560035" y="696470"/>
                  </a:cubicBezTo>
                  <a:lnTo>
                    <a:pt x="1560352" y="695147"/>
                  </a:lnTo>
                  <a:cubicBezTo>
                    <a:pt x="1561175" y="692588"/>
                    <a:pt x="1561935" y="689916"/>
                    <a:pt x="1562505" y="687212"/>
                  </a:cubicBezTo>
                  <a:cubicBezTo>
                    <a:pt x="1563518" y="682361"/>
                    <a:pt x="1563898" y="677270"/>
                    <a:pt x="1564278" y="672324"/>
                  </a:cubicBezTo>
                  <a:cubicBezTo>
                    <a:pt x="1564278" y="671121"/>
                    <a:pt x="1564341" y="669937"/>
                    <a:pt x="1564467" y="668651"/>
                  </a:cubicBezTo>
                  <a:cubicBezTo>
                    <a:pt x="1565038" y="660749"/>
                    <a:pt x="1564848" y="653067"/>
                    <a:pt x="1563898" y="645924"/>
                  </a:cubicBezTo>
                  <a:cubicBezTo>
                    <a:pt x="1562695" y="638009"/>
                    <a:pt x="1561048" y="627757"/>
                    <a:pt x="1557882" y="618372"/>
                  </a:cubicBezTo>
                  <a:cubicBezTo>
                    <a:pt x="1554779" y="609114"/>
                    <a:pt x="1549776" y="601078"/>
                    <a:pt x="1544710" y="593796"/>
                  </a:cubicBezTo>
                  <a:cubicBezTo>
                    <a:pt x="1541544" y="589078"/>
                    <a:pt x="1538061" y="584905"/>
                    <a:pt x="1534578" y="581296"/>
                  </a:cubicBezTo>
                  <a:cubicBezTo>
                    <a:pt x="1533502" y="580175"/>
                    <a:pt x="1532235" y="579263"/>
                    <a:pt x="1530906" y="578326"/>
                  </a:cubicBezTo>
                  <a:lnTo>
                    <a:pt x="1530716" y="578180"/>
                  </a:lnTo>
                  <a:cubicBezTo>
                    <a:pt x="1527549" y="575793"/>
                    <a:pt x="1524130" y="573323"/>
                    <a:pt x="1520204" y="571202"/>
                  </a:cubicBezTo>
                  <a:cubicBezTo>
                    <a:pt x="1507856" y="564622"/>
                    <a:pt x="1495254" y="559480"/>
                    <a:pt x="1482969" y="555865"/>
                  </a:cubicBezTo>
                  <a:cubicBezTo>
                    <a:pt x="1485756" y="548950"/>
                    <a:pt x="1488732" y="540768"/>
                    <a:pt x="1490061" y="532010"/>
                  </a:cubicBezTo>
                  <a:cubicBezTo>
                    <a:pt x="1490758" y="528065"/>
                    <a:pt x="1491265" y="524012"/>
                    <a:pt x="1491708" y="520219"/>
                  </a:cubicBezTo>
                  <a:cubicBezTo>
                    <a:pt x="1492215" y="516331"/>
                    <a:pt x="1492721" y="512456"/>
                    <a:pt x="1493291" y="508637"/>
                  </a:cubicBezTo>
                  <a:cubicBezTo>
                    <a:pt x="1494051" y="503964"/>
                    <a:pt x="1495064" y="499316"/>
                    <a:pt x="1496014" y="494788"/>
                  </a:cubicBezTo>
                  <a:cubicBezTo>
                    <a:pt x="1496520" y="492604"/>
                    <a:pt x="1496964" y="490488"/>
                    <a:pt x="1497407" y="488291"/>
                  </a:cubicBezTo>
                  <a:lnTo>
                    <a:pt x="1497977" y="485315"/>
                  </a:lnTo>
                  <a:cubicBezTo>
                    <a:pt x="1499244" y="478761"/>
                    <a:pt x="1500700" y="472061"/>
                    <a:pt x="1502283" y="465412"/>
                  </a:cubicBezTo>
                  <a:cubicBezTo>
                    <a:pt x="1504689" y="455863"/>
                    <a:pt x="1505323" y="445794"/>
                    <a:pt x="1505703" y="436245"/>
                  </a:cubicBezTo>
                  <a:cubicBezTo>
                    <a:pt x="1506019" y="432572"/>
                    <a:pt x="1505892" y="429102"/>
                    <a:pt x="1505513" y="425860"/>
                  </a:cubicBezTo>
                  <a:cubicBezTo>
                    <a:pt x="1504753" y="419654"/>
                    <a:pt x="1503613" y="412391"/>
                    <a:pt x="1500700" y="405457"/>
                  </a:cubicBezTo>
                  <a:cubicBezTo>
                    <a:pt x="1496964" y="397066"/>
                    <a:pt x="1492468" y="389493"/>
                    <a:pt x="1486958" y="382369"/>
                  </a:cubicBezTo>
                  <a:cubicBezTo>
                    <a:pt x="1483919" y="378493"/>
                    <a:pt x="1480120" y="373965"/>
                    <a:pt x="1475307" y="370147"/>
                  </a:cubicBezTo>
                  <a:cubicBezTo>
                    <a:pt x="1470938" y="366759"/>
                    <a:pt x="1466378" y="363796"/>
                    <a:pt x="1461059" y="360819"/>
                  </a:cubicBezTo>
                  <a:cubicBezTo>
                    <a:pt x="1455486" y="357647"/>
                    <a:pt x="1449534" y="355177"/>
                    <a:pt x="1443645" y="352771"/>
                  </a:cubicBezTo>
                  <a:lnTo>
                    <a:pt x="1441492" y="351916"/>
                  </a:lnTo>
                  <a:lnTo>
                    <a:pt x="1437882" y="350441"/>
                  </a:lnTo>
                  <a:cubicBezTo>
                    <a:pt x="1431170" y="347623"/>
                    <a:pt x="1424267" y="344716"/>
                    <a:pt x="1417175" y="342531"/>
                  </a:cubicBezTo>
                  <a:cubicBezTo>
                    <a:pt x="1410019" y="340290"/>
                    <a:pt x="1402484" y="338504"/>
                    <a:pt x="1395201" y="336743"/>
                  </a:cubicBezTo>
                  <a:cubicBezTo>
                    <a:pt x="1387413" y="334907"/>
                    <a:pt x="1380320" y="333501"/>
                    <a:pt x="1373545" y="332298"/>
                  </a:cubicBezTo>
                  <a:cubicBezTo>
                    <a:pt x="1366579" y="331089"/>
                    <a:pt x="1359486" y="330538"/>
                    <a:pt x="1352711" y="329955"/>
                  </a:cubicBezTo>
                  <a:cubicBezTo>
                    <a:pt x="1349924" y="329765"/>
                    <a:pt x="1347202" y="329537"/>
                    <a:pt x="1344542" y="329265"/>
                  </a:cubicBezTo>
                  <a:cubicBezTo>
                    <a:pt x="1336057" y="328416"/>
                    <a:pt x="1328648" y="328062"/>
                    <a:pt x="1321936" y="328062"/>
                  </a:cubicBezTo>
                  <a:lnTo>
                    <a:pt x="1321049" y="328062"/>
                  </a:lnTo>
                  <a:cubicBezTo>
                    <a:pt x="1314210" y="328062"/>
                    <a:pt x="1306738" y="328625"/>
                    <a:pt x="1297745" y="329829"/>
                  </a:cubicBezTo>
                  <a:cubicBezTo>
                    <a:pt x="1295973" y="329955"/>
                    <a:pt x="1294326" y="330246"/>
                    <a:pt x="1292616" y="330449"/>
                  </a:cubicBezTo>
                  <a:cubicBezTo>
                    <a:pt x="1293566" y="328974"/>
                    <a:pt x="1294516" y="327486"/>
                    <a:pt x="1295529" y="326010"/>
                  </a:cubicBezTo>
                  <a:cubicBezTo>
                    <a:pt x="1297935" y="322274"/>
                    <a:pt x="1300532" y="318513"/>
                    <a:pt x="1303065" y="314859"/>
                  </a:cubicBezTo>
                  <a:cubicBezTo>
                    <a:pt x="1304774" y="312516"/>
                    <a:pt x="1306357" y="310185"/>
                    <a:pt x="1308067" y="307868"/>
                  </a:cubicBezTo>
                  <a:cubicBezTo>
                    <a:pt x="1312627" y="301073"/>
                    <a:pt x="1315919" y="293867"/>
                    <a:pt x="1318896" y="286894"/>
                  </a:cubicBezTo>
                  <a:lnTo>
                    <a:pt x="1318896" y="286894"/>
                  </a:lnTo>
                  <a:cubicBezTo>
                    <a:pt x="1318896" y="286894"/>
                    <a:pt x="1318896" y="286894"/>
                    <a:pt x="1318896" y="286894"/>
                  </a:cubicBezTo>
                  <a:lnTo>
                    <a:pt x="1318896" y="286894"/>
                  </a:lnTo>
                  <a:lnTo>
                    <a:pt x="1319719" y="284489"/>
                  </a:lnTo>
                  <a:lnTo>
                    <a:pt x="1320352" y="283222"/>
                  </a:lnTo>
                  <a:cubicBezTo>
                    <a:pt x="1321809" y="279606"/>
                    <a:pt x="1323329" y="276016"/>
                    <a:pt x="1324848" y="272488"/>
                  </a:cubicBezTo>
                  <a:cubicBezTo>
                    <a:pt x="1327255" y="267176"/>
                    <a:pt x="1329534" y="261736"/>
                    <a:pt x="1331624" y="256233"/>
                  </a:cubicBezTo>
                  <a:cubicBezTo>
                    <a:pt x="1332891" y="252636"/>
                    <a:pt x="1333460" y="248761"/>
                    <a:pt x="1333904" y="245145"/>
                  </a:cubicBezTo>
                  <a:cubicBezTo>
                    <a:pt x="1334664" y="238648"/>
                    <a:pt x="1335107" y="232569"/>
                    <a:pt x="1335170" y="226566"/>
                  </a:cubicBezTo>
                  <a:cubicBezTo>
                    <a:pt x="1335297" y="216123"/>
                    <a:pt x="1334410" y="206099"/>
                    <a:pt x="1332447" y="196835"/>
                  </a:cubicBezTo>
                  <a:cubicBezTo>
                    <a:pt x="1334157" y="188596"/>
                    <a:pt x="1335740" y="178756"/>
                    <a:pt x="1335613" y="169162"/>
                  </a:cubicBezTo>
                  <a:cubicBezTo>
                    <a:pt x="1335424" y="161962"/>
                    <a:pt x="1334600" y="154338"/>
                    <a:pt x="1333714" y="148550"/>
                  </a:cubicBezTo>
                  <a:cubicBezTo>
                    <a:pt x="1332827" y="142471"/>
                    <a:pt x="1331941" y="136468"/>
                    <a:pt x="1330357" y="130680"/>
                  </a:cubicBezTo>
                  <a:cubicBezTo>
                    <a:pt x="1329155" y="126209"/>
                    <a:pt x="1327064" y="121852"/>
                    <a:pt x="1324975" y="117679"/>
                  </a:cubicBezTo>
                  <a:cubicBezTo>
                    <a:pt x="1324595" y="116704"/>
                    <a:pt x="1324025" y="115621"/>
                    <a:pt x="1323519" y="114653"/>
                  </a:cubicBezTo>
                  <a:cubicBezTo>
                    <a:pt x="1320795" y="108706"/>
                    <a:pt x="1316869" y="103007"/>
                    <a:pt x="1313450" y="98119"/>
                  </a:cubicBezTo>
                  <a:cubicBezTo>
                    <a:pt x="1310664" y="94243"/>
                    <a:pt x="1307371" y="89772"/>
                    <a:pt x="1303254" y="86043"/>
                  </a:cubicBezTo>
                  <a:cubicBezTo>
                    <a:pt x="1299265" y="82306"/>
                    <a:pt x="1293883" y="79127"/>
                    <a:pt x="1289703" y="76721"/>
                  </a:cubicBezTo>
                  <a:cubicBezTo>
                    <a:pt x="1287677" y="75518"/>
                    <a:pt x="1285588" y="74334"/>
                    <a:pt x="1283561" y="73049"/>
                  </a:cubicBezTo>
                  <a:cubicBezTo>
                    <a:pt x="1279698" y="70807"/>
                    <a:pt x="1275772" y="68394"/>
                    <a:pt x="1271592" y="66406"/>
                  </a:cubicBezTo>
                  <a:cubicBezTo>
                    <a:pt x="1263170" y="62461"/>
                    <a:pt x="1253672" y="59016"/>
                    <a:pt x="1243540" y="56312"/>
                  </a:cubicBezTo>
                  <a:cubicBezTo>
                    <a:pt x="1240437" y="55545"/>
                    <a:pt x="1237651" y="54963"/>
                    <a:pt x="1234991" y="54615"/>
                  </a:cubicBezTo>
                  <a:lnTo>
                    <a:pt x="1233218" y="54488"/>
                  </a:lnTo>
                  <a:cubicBezTo>
                    <a:pt x="1229292" y="53982"/>
                    <a:pt x="1225176" y="53551"/>
                    <a:pt x="1220996" y="53551"/>
                  </a:cubicBezTo>
                  <a:cubicBezTo>
                    <a:pt x="1219920" y="53551"/>
                    <a:pt x="1218653" y="53551"/>
                    <a:pt x="1217514" y="53633"/>
                  </a:cubicBezTo>
                  <a:cubicBezTo>
                    <a:pt x="1208522" y="54342"/>
                    <a:pt x="1198643" y="56103"/>
                    <a:pt x="1187245" y="59073"/>
                  </a:cubicBezTo>
                  <a:cubicBezTo>
                    <a:pt x="1179709" y="61042"/>
                    <a:pt x="1172110" y="63873"/>
                    <a:pt x="1164954" y="66627"/>
                  </a:cubicBezTo>
                  <a:cubicBezTo>
                    <a:pt x="1151023" y="68603"/>
                    <a:pt x="1136839" y="72485"/>
                    <a:pt x="1121577" y="78488"/>
                  </a:cubicBezTo>
                  <a:cubicBezTo>
                    <a:pt x="1105113" y="84922"/>
                    <a:pt x="1090929" y="91621"/>
                    <a:pt x="1078137" y="99100"/>
                  </a:cubicBezTo>
                  <a:cubicBezTo>
                    <a:pt x="1071045" y="103210"/>
                    <a:pt x="1063826" y="108156"/>
                    <a:pt x="1056164" y="114292"/>
                  </a:cubicBezTo>
                  <a:cubicBezTo>
                    <a:pt x="1057240" y="98188"/>
                    <a:pt x="1056543" y="83155"/>
                    <a:pt x="1053947" y="69604"/>
                  </a:cubicBezTo>
                  <a:cubicBezTo>
                    <a:pt x="1053314" y="66336"/>
                    <a:pt x="1052237" y="63373"/>
                    <a:pt x="1051288" y="60897"/>
                  </a:cubicBezTo>
                  <a:cubicBezTo>
                    <a:pt x="1049388" y="55964"/>
                    <a:pt x="1046728" y="50727"/>
                    <a:pt x="1043752" y="45369"/>
                  </a:cubicBezTo>
                  <a:cubicBezTo>
                    <a:pt x="1039635" y="38081"/>
                    <a:pt x="1034633" y="31527"/>
                    <a:pt x="1028744" y="25796"/>
                  </a:cubicBezTo>
                  <a:cubicBezTo>
                    <a:pt x="1026907" y="24036"/>
                    <a:pt x="1024881" y="22345"/>
                    <a:pt x="1023044" y="20996"/>
                  </a:cubicBezTo>
                  <a:cubicBezTo>
                    <a:pt x="1019245" y="17969"/>
                    <a:pt x="1015003" y="14771"/>
                    <a:pt x="1010570" y="12320"/>
                  </a:cubicBezTo>
                  <a:cubicBezTo>
                    <a:pt x="1002401" y="7799"/>
                    <a:pt x="993155" y="4968"/>
                    <a:pt x="985303" y="2771"/>
                  </a:cubicBezTo>
                  <a:cubicBezTo>
                    <a:pt x="982010" y="1942"/>
                    <a:pt x="978528" y="1441"/>
                    <a:pt x="975172" y="1030"/>
                  </a:cubicBezTo>
                  <a:cubicBezTo>
                    <a:pt x="974158" y="884"/>
                    <a:pt x="973145" y="739"/>
                    <a:pt x="972196" y="593"/>
                  </a:cubicBezTo>
                  <a:cubicBezTo>
                    <a:pt x="966686" y="-180"/>
                    <a:pt x="962190" y="-547"/>
                    <a:pt x="958074" y="-547"/>
                  </a:cubicBezTo>
                  <a:close/>
                </a:path>
              </a:pathLst>
            </a:custGeom>
            <a:solidFill>
              <a:srgbClr val="7A5F5C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7" name="Freeform: Shape 18">
              <a:extLst>
                <a:ext uri="{FF2B5EF4-FFF2-40B4-BE49-F238E27FC236}">
                  <a16:creationId xmlns:a16="http://schemas.microsoft.com/office/drawing/2014/main" id="{2C27D9FC-D713-4F7F-98C8-708F788424C6}"/>
                </a:ext>
              </a:extLst>
            </p:cNvPr>
            <p:cNvSpPr/>
            <p:nvPr/>
          </p:nvSpPr>
          <p:spPr>
            <a:xfrm>
              <a:off x="8400976" y="3789508"/>
              <a:ext cx="50683" cy="88660"/>
            </a:xfrm>
            <a:custGeom>
              <a:avLst/>
              <a:gdLst>
                <a:gd name="connsiteX0" fmla="*/ 28032 w 50683"/>
                <a:gd name="connsiteY0" fmla="*/ -547 h 88660"/>
                <a:gd name="connsiteX1" fmla="*/ 16824 w 50683"/>
                <a:gd name="connsiteY1" fmla="*/ 3227 h 88660"/>
                <a:gd name="connsiteX2" fmla="*/ 10808 w 50683"/>
                <a:gd name="connsiteY2" fmla="*/ 9718 h 88660"/>
                <a:gd name="connsiteX3" fmla="*/ 7199 w 50683"/>
                <a:gd name="connsiteY3" fmla="*/ 16202 h 88660"/>
                <a:gd name="connsiteX4" fmla="*/ 5489 w 50683"/>
                <a:gd name="connsiteY4" fmla="*/ 21160 h 88660"/>
                <a:gd name="connsiteX5" fmla="*/ 2956 w 50683"/>
                <a:gd name="connsiteY5" fmla="*/ 30387 h 88660"/>
                <a:gd name="connsiteX6" fmla="*/ 866 w 50683"/>
                <a:gd name="connsiteY6" fmla="*/ 38879 h 88660"/>
                <a:gd name="connsiteX7" fmla="*/ -1097 w 50683"/>
                <a:gd name="connsiteY7" fmla="*/ 52994 h 88660"/>
                <a:gd name="connsiteX8" fmla="*/ 233 w 50683"/>
                <a:gd name="connsiteY8" fmla="*/ 66134 h 88660"/>
                <a:gd name="connsiteX9" fmla="*/ 1753 w 50683"/>
                <a:gd name="connsiteY9" fmla="*/ 71250 h 88660"/>
                <a:gd name="connsiteX10" fmla="*/ 4349 w 50683"/>
                <a:gd name="connsiteY10" fmla="*/ 76747 h 88660"/>
                <a:gd name="connsiteX11" fmla="*/ 7895 w 50683"/>
                <a:gd name="connsiteY11" fmla="*/ 81262 h 88660"/>
                <a:gd name="connsiteX12" fmla="*/ 9035 w 50683"/>
                <a:gd name="connsiteY12" fmla="*/ 82186 h 88660"/>
                <a:gd name="connsiteX13" fmla="*/ 13468 w 50683"/>
                <a:gd name="connsiteY13" fmla="*/ 85460 h 88660"/>
                <a:gd name="connsiteX14" fmla="*/ 22840 w 50683"/>
                <a:gd name="connsiteY14" fmla="*/ 88114 h 88660"/>
                <a:gd name="connsiteX15" fmla="*/ 23790 w 50683"/>
                <a:gd name="connsiteY15" fmla="*/ 88069 h 88660"/>
                <a:gd name="connsiteX16" fmla="*/ 32718 w 50683"/>
                <a:gd name="connsiteY16" fmla="*/ 85390 h 88660"/>
                <a:gd name="connsiteX17" fmla="*/ 37974 w 50683"/>
                <a:gd name="connsiteY17" fmla="*/ 80951 h 88660"/>
                <a:gd name="connsiteX18" fmla="*/ 41900 w 50683"/>
                <a:gd name="connsiteY18" fmla="*/ 75062 h 88660"/>
                <a:gd name="connsiteX19" fmla="*/ 45573 w 50683"/>
                <a:gd name="connsiteY19" fmla="*/ 65614 h 88660"/>
                <a:gd name="connsiteX20" fmla="*/ 48043 w 50683"/>
                <a:gd name="connsiteY20" fmla="*/ 51632 h 88660"/>
                <a:gd name="connsiteX21" fmla="*/ 49056 w 50683"/>
                <a:gd name="connsiteY21" fmla="*/ 41323 h 88660"/>
                <a:gd name="connsiteX22" fmla="*/ 48360 w 50683"/>
                <a:gd name="connsiteY22" fmla="*/ 19863 h 88660"/>
                <a:gd name="connsiteX23" fmla="*/ 37721 w 50683"/>
                <a:gd name="connsiteY23" fmla="*/ 2151 h 88660"/>
                <a:gd name="connsiteX24" fmla="*/ 28032 w 50683"/>
                <a:gd name="connsiteY24" fmla="*/ -547 h 88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683" h="88660">
                  <a:moveTo>
                    <a:pt x="28032" y="-547"/>
                  </a:moveTo>
                  <a:cubicBezTo>
                    <a:pt x="24169" y="-547"/>
                    <a:pt x="20180" y="688"/>
                    <a:pt x="16824" y="3227"/>
                  </a:cubicBezTo>
                  <a:cubicBezTo>
                    <a:pt x="14418" y="5051"/>
                    <a:pt x="12518" y="7179"/>
                    <a:pt x="10808" y="9718"/>
                  </a:cubicBezTo>
                  <a:cubicBezTo>
                    <a:pt x="9288" y="12010"/>
                    <a:pt x="8212" y="13669"/>
                    <a:pt x="7199" y="16202"/>
                  </a:cubicBezTo>
                  <a:cubicBezTo>
                    <a:pt x="6502" y="17887"/>
                    <a:pt x="5995" y="19483"/>
                    <a:pt x="5489" y="21160"/>
                  </a:cubicBezTo>
                  <a:cubicBezTo>
                    <a:pt x="4539" y="24200"/>
                    <a:pt x="3652" y="27271"/>
                    <a:pt x="2956" y="30387"/>
                  </a:cubicBezTo>
                  <a:cubicBezTo>
                    <a:pt x="2386" y="33218"/>
                    <a:pt x="1563" y="36048"/>
                    <a:pt x="866" y="38879"/>
                  </a:cubicBezTo>
                  <a:cubicBezTo>
                    <a:pt x="-210" y="43546"/>
                    <a:pt x="-717" y="48194"/>
                    <a:pt x="-1097" y="52994"/>
                  </a:cubicBezTo>
                  <a:cubicBezTo>
                    <a:pt x="-1413" y="57199"/>
                    <a:pt x="-653" y="62024"/>
                    <a:pt x="233" y="66134"/>
                  </a:cubicBezTo>
                  <a:cubicBezTo>
                    <a:pt x="550" y="67970"/>
                    <a:pt x="993" y="69566"/>
                    <a:pt x="1753" y="71250"/>
                  </a:cubicBezTo>
                  <a:cubicBezTo>
                    <a:pt x="2386" y="73226"/>
                    <a:pt x="3146" y="75062"/>
                    <a:pt x="4349" y="76747"/>
                  </a:cubicBezTo>
                  <a:cubicBezTo>
                    <a:pt x="5426" y="78368"/>
                    <a:pt x="6692" y="79805"/>
                    <a:pt x="7895" y="81262"/>
                  </a:cubicBezTo>
                  <a:cubicBezTo>
                    <a:pt x="8275" y="81648"/>
                    <a:pt x="8655" y="81870"/>
                    <a:pt x="9035" y="82186"/>
                  </a:cubicBezTo>
                  <a:cubicBezTo>
                    <a:pt x="10302" y="83484"/>
                    <a:pt x="11758" y="84542"/>
                    <a:pt x="13468" y="85460"/>
                  </a:cubicBezTo>
                  <a:cubicBezTo>
                    <a:pt x="15874" y="86834"/>
                    <a:pt x="19800" y="88114"/>
                    <a:pt x="22840" y="88114"/>
                  </a:cubicBezTo>
                  <a:cubicBezTo>
                    <a:pt x="23219" y="88114"/>
                    <a:pt x="23473" y="88088"/>
                    <a:pt x="23790" y="88069"/>
                  </a:cubicBezTo>
                  <a:cubicBezTo>
                    <a:pt x="27083" y="87822"/>
                    <a:pt x="29742" y="87303"/>
                    <a:pt x="32718" y="85390"/>
                  </a:cubicBezTo>
                  <a:cubicBezTo>
                    <a:pt x="34618" y="84156"/>
                    <a:pt x="36201" y="82560"/>
                    <a:pt x="37974" y="80951"/>
                  </a:cubicBezTo>
                  <a:cubicBezTo>
                    <a:pt x="39558" y="79355"/>
                    <a:pt x="40634" y="77063"/>
                    <a:pt x="41900" y="75062"/>
                  </a:cubicBezTo>
                  <a:cubicBezTo>
                    <a:pt x="43674" y="72244"/>
                    <a:pt x="44434" y="68743"/>
                    <a:pt x="45573" y="65614"/>
                  </a:cubicBezTo>
                  <a:cubicBezTo>
                    <a:pt x="46966" y="61175"/>
                    <a:pt x="47600" y="56363"/>
                    <a:pt x="48043" y="51632"/>
                  </a:cubicBezTo>
                  <a:cubicBezTo>
                    <a:pt x="48549" y="48194"/>
                    <a:pt x="48803" y="44762"/>
                    <a:pt x="49056" y="41323"/>
                  </a:cubicBezTo>
                  <a:cubicBezTo>
                    <a:pt x="49753" y="34142"/>
                    <a:pt x="49753" y="26885"/>
                    <a:pt x="48360" y="19863"/>
                  </a:cubicBezTo>
                  <a:cubicBezTo>
                    <a:pt x="46966" y="12922"/>
                    <a:pt x="43737" y="5652"/>
                    <a:pt x="37721" y="2151"/>
                  </a:cubicBezTo>
                  <a:cubicBezTo>
                    <a:pt x="34681" y="378"/>
                    <a:pt x="31388" y="-547"/>
                    <a:pt x="28032" y="-547"/>
                  </a:cubicBezTo>
                  <a:close/>
                </a:path>
              </a:pathLst>
            </a:custGeom>
            <a:solidFill>
              <a:srgbClr val="524A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8" name="Freeform: Shape 19">
              <a:extLst>
                <a:ext uri="{FF2B5EF4-FFF2-40B4-BE49-F238E27FC236}">
                  <a16:creationId xmlns:a16="http://schemas.microsoft.com/office/drawing/2014/main" id="{3E6CBD80-35B9-4090-92AB-4635D6F1EA60}"/>
                </a:ext>
              </a:extLst>
            </p:cNvPr>
            <p:cNvSpPr/>
            <p:nvPr/>
          </p:nvSpPr>
          <p:spPr>
            <a:xfrm>
              <a:off x="8761933" y="3833880"/>
              <a:ext cx="56986" cy="75989"/>
            </a:xfrm>
            <a:custGeom>
              <a:avLst/>
              <a:gdLst>
                <a:gd name="connsiteX0" fmla="*/ 43475 w 56986"/>
                <a:gd name="connsiteY0" fmla="*/ 24460 h 75989"/>
                <a:gd name="connsiteX1" fmla="*/ 42779 w 56986"/>
                <a:gd name="connsiteY1" fmla="*/ 25074 h 75989"/>
                <a:gd name="connsiteX2" fmla="*/ 43475 w 56986"/>
                <a:gd name="connsiteY2" fmla="*/ 24460 h 75989"/>
                <a:gd name="connsiteX3" fmla="*/ 33723 w 56986"/>
                <a:gd name="connsiteY3" fmla="*/ -547 h 75989"/>
                <a:gd name="connsiteX4" fmla="*/ 28910 w 56986"/>
                <a:gd name="connsiteY4" fmla="*/ 207 h 75989"/>
                <a:gd name="connsiteX5" fmla="*/ 19095 w 56986"/>
                <a:gd name="connsiteY5" fmla="*/ 4639 h 75989"/>
                <a:gd name="connsiteX6" fmla="*/ 6240 w 56986"/>
                <a:gd name="connsiteY6" fmla="*/ 21287 h 75989"/>
                <a:gd name="connsiteX7" fmla="*/ -1169 w 56986"/>
                <a:gd name="connsiteY7" fmla="*/ 45996 h 75989"/>
                <a:gd name="connsiteX8" fmla="*/ 161 w 56986"/>
                <a:gd name="connsiteY8" fmla="*/ 56438 h 75989"/>
                <a:gd name="connsiteX9" fmla="*/ 4784 w 56986"/>
                <a:gd name="connsiteY9" fmla="*/ 65798 h 75989"/>
                <a:gd name="connsiteX10" fmla="*/ 11243 w 56986"/>
                <a:gd name="connsiteY10" fmla="*/ 71598 h 75989"/>
                <a:gd name="connsiteX11" fmla="*/ 18525 w 56986"/>
                <a:gd name="connsiteY11" fmla="*/ 74632 h 75989"/>
                <a:gd name="connsiteX12" fmla="*/ 25047 w 56986"/>
                <a:gd name="connsiteY12" fmla="*/ 75442 h 75989"/>
                <a:gd name="connsiteX13" fmla="*/ 31507 w 56986"/>
                <a:gd name="connsiteY13" fmla="*/ 74688 h 75989"/>
                <a:gd name="connsiteX14" fmla="*/ 42208 w 56986"/>
                <a:gd name="connsiteY14" fmla="*/ 68768 h 75989"/>
                <a:gd name="connsiteX15" fmla="*/ 51010 w 56986"/>
                <a:gd name="connsiteY15" fmla="*/ 55983 h 75989"/>
                <a:gd name="connsiteX16" fmla="*/ 55760 w 56986"/>
                <a:gd name="connsiteY16" fmla="*/ 33540 h 75989"/>
                <a:gd name="connsiteX17" fmla="*/ 52974 w 56986"/>
                <a:gd name="connsiteY17" fmla="*/ 14163 h 75989"/>
                <a:gd name="connsiteX18" fmla="*/ 49934 w 56986"/>
                <a:gd name="connsiteY18" fmla="*/ 8160 h 75989"/>
                <a:gd name="connsiteX19" fmla="*/ 43475 w 56986"/>
                <a:gd name="connsiteY19" fmla="*/ 2283 h 75989"/>
                <a:gd name="connsiteX20" fmla="*/ 33723 w 56986"/>
                <a:gd name="connsiteY20" fmla="*/ -547 h 75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6986" h="75989">
                  <a:moveTo>
                    <a:pt x="43475" y="24460"/>
                  </a:moveTo>
                  <a:cubicBezTo>
                    <a:pt x="43348" y="24650"/>
                    <a:pt x="43031" y="24852"/>
                    <a:pt x="42779" y="25074"/>
                  </a:cubicBezTo>
                  <a:cubicBezTo>
                    <a:pt x="43031" y="24852"/>
                    <a:pt x="43285" y="24650"/>
                    <a:pt x="43475" y="24460"/>
                  </a:cubicBezTo>
                  <a:close/>
                  <a:moveTo>
                    <a:pt x="33723" y="-547"/>
                  </a:moveTo>
                  <a:cubicBezTo>
                    <a:pt x="32013" y="-547"/>
                    <a:pt x="30430" y="-275"/>
                    <a:pt x="28910" y="207"/>
                  </a:cubicBezTo>
                  <a:cubicBezTo>
                    <a:pt x="25174" y="422"/>
                    <a:pt x="21565" y="1828"/>
                    <a:pt x="19095" y="4639"/>
                  </a:cubicBezTo>
                  <a:cubicBezTo>
                    <a:pt x="14473" y="9901"/>
                    <a:pt x="9976" y="15493"/>
                    <a:pt x="6240" y="21287"/>
                  </a:cubicBezTo>
                  <a:cubicBezTo>
                    <a:pt x="1364" y="28696"/>
                    <a:pt x="-1232" y="37245"/>
                    <a:pt x="-1169" y="45996"/>
                  </a:cubicBezTo>
                  <a:cubicBezTo>
                    <a:pt x="-1169" y="49448"/>
                    <a:pt x="-789" y="53063"/>
                    <a:pt x="161" y="56438"/>
                  </a:cubicBezTo>
                  <a:cubicBezTo>
                    <a:pt x="985" y="59820"/>
                    <a:pt x="2504" y="63100"/>
                    <a:pt x="4784" y="65798"/>
                  </a:cubicBezTo>
                  <a:cubicBezTo>
                    <a:pt x="7000" y="68489"/>
                    <a:pt x="8203" y="69718"/>
                    <a:pt x="11243" y="71598"/>
                  </a:cubicBezTo>
                  <a:cubicBezTo>
                    <a:pt x="13523" y="73004"/>
                    <a:pt x="15993" y="73758"/>
                    <a:pt x="18525" y="74632"/>
                  </a:cubicBezTo>
                  <a:cubicBezTo>
                    <a:pt x="20235" y="75240"/>
                    <a:pt x="23401" y="75442"/>
                    <a:pt x="25047" y="75442"/>
                  </a:cubicBezTo>
                  <a:cubicBezTo>
                    <a:pt x="27138" y="75442"/>
                    <a:pt x="29543" y="75240"/>
                    <a:pt x="31507" y="74688"/>
                  </a:cubicBezTo>
                  <a:cubicBezTo>
                    <a:pt x="35560" y="73479"/>
                    <a:pt x="39105" y="71598"/>
                    <a:pt x="42208" y="68768"/>
                  </a:cubicBezTo>
                  <a:cubicBezTo>
                    <a:pt x="46198" y="65266"/>
                    <a:pt x="48857" y="60694"/>
                    <a:pt x="51010" y="55983"/>
                  </a:cubicBezTo>
                  <a:cubicBezTo>
                    <a:pt x="54303" y="49029"/>
                    <a:pt x="55443" y="41146"/>
                    <a:pt x="55760" y="33540"/>
                  </a:cubicBezTo>
                  <a:cubicBezTo>
                    <a:pt x="56077" y="27088"/>
                    <a:pt x="55063" y="20280"/>
                    <a:pt x="52974" y="14163"/>
                  </a:cubicBezTo>
                  <a:cubicBezTo>
                    <a:pt x="52277" y="12042"/>
                    <a:pt x="51137" y="10022"/>
                    <a:pt x="49934" y="8160"/>
                  </a:cubicBezTo>
                  <a:cubicBezTo>
                    <a:pt x="48224" y="5450"/>
                    <a:pt x="46072" y="4044"/>
                    <a:pt x="43475" y="2283"/>
                  </a:cubicBezTo>
                  <a:cubicBezTo>
                    <a:pt x="40879" y="542"/>
                    <a:pt x="37143" y="-547"/>
                    <a:pt x="33723" y="-547"/>
                  </a:cubicBezTo>
                  <a:close/>
                </a:path>
              </a:pathLst>
            </a:custGeom>
            <a:solidFill>
              <a:srgbClr val="524A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9" name="Freeform: Shape 20">
              <a:extLst>
                <a:ext uri="{FF2B5EF4-FFF2-40B4-BE49-F238E27FC236}">
                  <a16:creationId xmlns:a16="http://schemas.microsoft.com/office/drawing/2014/main" id="{18D9145F-427E-47A2-9B33-DFF5DD04DB11}"/>
                </a:ext>
              </a:extLst>
            </p:cNvPr>
            <p:cNvSpPr/>
            <p:nvPr/>
          </p:nvSpPr>
          <p:spPr>
            <a:xfrm>
              <a:off x="8521284" y="3814838"/>
              <a:ext cx="189968" cy="126648"/>
            </a:xfrm>
            <a:custGeom>
              <a:avLst/>
              <a:gdLst>
                <a:gd name="connsiteX0" fmla="*/ 22785 w 189968"/>
                <a:gd name="connsiteY0" fmla="*/ -547 h 126648"/>
                <a:gd name="connsiteX1" fmla="*/ 15439 w 189968"/>
                <a:gd name="connsiteY1" fmla="*/ 479 h 126648"/>
                <a:gd name="connsiteX2" fmla="*/ 8727 w 189968"/>
                <a:gd name="connsiteY2" fmla="*/ 4133 h 126648"/>
                <a:gd name="connsiteX3" fmla="*/ 4420 w 189968"/>
                <a:gd name="connsiteY3" fmla="*/ 9338 h 126648"/>
                <a:gd name="connsiteX4" fmla="*/ 1508 w 189968"/>
                <a:gd name="connsiteY4" fmla="*/ 15816 h 126648"/>
                <a:gd name="connsiteX5" fmla="*/ 51 w 189968"/>
                <a:gd name="connsiteY5" fmla="*/ 23117 h 126648"/>
                <a:gd name="connsiteX6" fmla="*/ -139 w 189968"/>
                <a:gd name="connsiteY6" fmla="*/ 24080 h 126648"/>
                <a:gd name="connsiteX7" fmla="*/ -1152 w 189968"/>
                <a:gd name="connsiteY7" fmla="*/ 36042 h 126648"/>
                <a:gd name="connsiteX8" fmla="*/ 3344 w 189968"/>
                <a:gd name="connsiteY8" fmla="*/ 59719 h 126648"/>
                <a:gd name="connsiteX9" fmla="*/ 7904 w 189968"/>
                <a:gd name="connsiteY9" fmla="*/ 71174 h 126648"/>
                <a:gd name="connsiteX10" fmla="*/ 15059 w 189968"/>
                <a:gd name="connsiteY10" fmla="*/ 83136 h 126648"/>
                <a:gd name="connsiteX11" fmla="*/ 15439 w 189968"/>
                <a:gd name="connsiteY11" fmla="*/ 83757 h 126648"/>
                <a:gd name="connsiteX12" fmla="*/ 14742 w 189968"/>
                <a:gd name="connsiteY12" fmla="*/ 82636 h 126648"/>
                <a:gd name="connsiteX13" fmla="*/ 14742 w 189968"/>
                <a:gd name="connsiteY13" fmla="*/ 82636 h 126648"/>
                <a:gd name="connsiteX14" fmla="*/ 23228 w 189968"/>
                <a:gd name="connsiteY14" fmla="*/ 93794 h 126648"/>
                <a:gd name="connsiteX15" fmla="*/ 34563 w 189968"/>
                <a:gd name="connsiteY15" fmla="*/ 104660 h 126648"/>
                <a:gd name="connsiteX16" fmla="*/ 45328 w 189968"/>
                <a:gd name="connsiteY16" fmla="*/ 112253 h 126648"/>
                <a:gd name="connsiteX17" fmla="*/ 57296 w 189968"/>
                <a:gd name="connsiteY17" fmla="*/ 118135 h 126648"/>
                <a:gd name="connsiteX18" fmla="*/ 84653 w 189968"/>
                <a:gd name="connsiteY18" fmla="*/ 125050 h 126648"/>
                <a:gd name="connsiteX19" fmla="*/ 98964 w 189968"/>
                <a:gd name="connsiteY19" fmla="*/ 126102 h 126648"/>
                <a:gd name="connsiteX20" fmla="*/ 111692 w 189968"/>
                <a:gd name="connsiteY20" fmla="*/ 124962 h 126648"/>
                <a:gd name="connsiteX21" fmla="*/ 121761 w 189968"/>
                <a:gd name="connsiteY21" fmla="*/ 122290 h 126648"/>
                <a:gd name="connsiteX22" fmla="*/ 134489 w 189968"/>
                <a:gd name="connsiteY22" fmla="*/ 117458 h 126648"/>
                <a:gd name="connsiteX23" fmla="*/ 142595 w 189968"/>
                <a:gd name="connsiteY23" fmla="*/ 113741 h 126648"/>
                <a:gd name="connsiteX24" fmla="*/ 145064 w 189968"/>
                <a:gd name="connsiteY24" fmla="*/ 112474 h 126648"/>
                <a:gd name="connsiteX25" fmla="*/ 155386 w 189968"/>
                <a:gd name="connsiteY25" fmla="*/ 106281 h 126648"/>
                <a:gd name="connsiteX26" fmla="*/ 166405 w 189968"/>
                <a:gd name="connsiteY26" fmla="*/ 97815 h 126648"/>
                <a:gd name="connsiteX27" fmla="*/ 170583 w 189968"/>
                <a:gd name="connsiteY27" fmla="*/ 93946 h 126648"/>
                <a:gd name="connsiteX28" fmla="*/ 175143 w 189968"/>
                <a:gd name="connsiteY28" fmla="*/ 88151 h 126648"/>
                <a:gd name="connsiteX29" fmla="*/ 176156 w 189968"/>
                <a:gd name="connsiteY29" fmla="*/ 86885 h 126648"/>
                <a:gd name="connsiteX30" fmla="*/ 179893 w 189968"/>
                <a:gd name="connsiteY30" fmla="*/ 81585 h 126648"/>
                <a:gd name="connsiteX31" fmla="*/ 181602 w 189968"/>
                <a:gd name="connsiteY31" fmla="*/ 79134 h 126648"/>
                <a:gd name="connsiteX32" fmla="*/ 184642 w 189968"/>
                <a:gd name="connsiteY32" fmla="*/ 72966 h 126648"/>
                <a:gd name="connsiteX33" fmla="*/ 185971 w 189968"/>
                <a:gd name="connsiteY33" fmla="*/ 68635 h 126648"/>
                <a:gd name="connsiteX34" fmla="*/ 186414 w 189968"/>
                <a:gd name="connsiteY34" fmla="*/ 67235 h 126648"/>
                <a:gd name="connsiteX35" fmla="*/ 187871 w 189968"/>
                <a:gd name="connsiteY35" fmla="*/ 61435 h 126648"/>
                <a:gd name="connsiteX36" fmla="*/ 188757 w 189968"/>
                <a:gd name="connsiteY36" fmla="*/ 55254 h 126648"/>
                <a:gd name="connsiteX37" fmla="*/ 188505 w 189968"/>
                <a:gd name="connsiteY37" fmla="*/ 49365 h 126648"/>
                <a:gd name="connsiteX38" fmla="*/ 188505 w 189968"/>
                <a:gd name="connsiteY38" fmla="*/ 48992 h 126648"/>
                <a:gd name="connsiteX39" fmla="*/ 185085 w 189968"/>
                <a:gd name="connsiteY39" fmla="*/ 37403 h 126648"/>
                <a:gd name="connsiteX40" fmla="*/ 176156 w 189968"/>
                <a:gd name="connsiteY40" fmla="*/ 27271 h 126648"/>
                <a:gd name="connsiteX41" fmla="*/ 165454 w 189968"/>
                <a:gd name="connsiteY41" fmla="*/ 21541 h 126648"/>
                <a:gd name="connsiteX42" fmla="*/ 158045 w 189968"/>
                <a:gd name="connsiteY42" fmla="*/ 20496 h 126648"/>
                <a:gd name="connsiteX43" fmla="*/ 140188 w 189968"/>
                <a:gd name="connsiteY43" fmla="*/ 25353 h 126648"/>
                <a:gd name="connsiteX44" fmla="*/ 133919 w 189968"/>
                <a:gd name="connsiteY44" fmla="*/ 28912 h 126648"/>
                <a:gd name="connsiteX45" fmla="*/ 132019 w 189968"/>
                <a:gd name="connsiteY45" fmla="*/ 30032 h 126648"/>
                <a:gd name="connsiteX46" fmla="*/ 130373 w 189968"/>
                <a:gd name="connsiteY46" fmla="*/ 30900 h 126648"/>
                <a:gd name="connsiteX47" fmla="*/ 128853 w 189968"/>
                <a:gd name="connsiteY47" fmla="*/ 31451 h 126648"/>
                <a:gd name="connsiteX48" fmla="*/ 113591 w 189968"/>
                <a:gd name="connsiteY48" fmla="*/ 35301 h 126648"/>
                <a:gd name="connsiteX49" fmla="*/ 107070 w 189968"/>
                <a:gd name="connsiteY49" fmla="*/ 35605 h 126648"/>
                <a:gd name="connsiteX50" fmla="*/ 94024 w 189968"/>
                <a:gd name="connsiteY50" fmla="*/ 34642 h 126648"/>
                <a:gd name="connsiteX51" fmla="*/ 87438 w 189968"/>
                <a:gd name="connsiteY51" fmla="*/ 32629 h 126648"/>
                <a:gd name="connsiteX52" fmla="*/ 75914 w 189968"/>
                <a:gd name="connsiteY52" fmla="*/ 25410 h 126648"/>
                <a:gd name="connsiteX53" fmla="*/ 75091 w 189968"/>
                <a:gd name="connsiteY53" fmla="*/ 24891 h 126648"/>
                <a:gd name="connsiteX54" fmla="*/ 67555 w 189968"/>
                <a:gd name="connsiteY54" fmla="*/ 19027 h 126648"/>
                <a:gd name="connsiteX55" fmla="*/ 62299 w 189968"/>
                <a:gd name="connsiteY55" fmla="*/ 14765 h 126648"/>
                <a:gd name="connsiteX56" fmla="*/ 50774 w 189968"/>
                <a:gd name="connsiteY56" fmla="*/ 7350 h 126648"/>
                <a:gd name="connsiteX57" fmla="*/ 41276 w 189968"/>
                <a:gd name="connsiteY57" fmla="*/ 2645 h 126648"/>
                <a:gd name="connsiteX58" fmla="*/ 32726 w 189968"/>
                <a:gd name="connsiteY58" fmla="*/ 346 h 126648"/>
                <a:gd name="connsiteX59" fmla="*/ 32093 w 189968"/>
                <a:gd name="connsiteY59" fmla="*/ 194 h 126648"/>
                <a:gd name="connsiteX60" fmla="*/ 31397 w 189968"/>
                <a:gd name="connsiteY60" fmla="*/ 105 h 126648"/>
                <a:gd name="connsiteX61" fmla="*/ 31397 w 189968"/>
                <a:gd name="connsiteY61" fmla="*/ 105 h 126648"/>
                <a:gd name="connsiteX62" fmla="*/ 32664 w 189968"/>
                <a:gd name="connsiteY62" fmla="*/ 346 h 126648"/>
                <a:gd name="connsiteX63" fmla="*/ 23925 w 189968"/>
                <a:gd name="connsiteY63" fmla="*/ -547 h 126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189968" h="126648">
                  <a:moveTo>
                    <a:pt x="22785" y="-547"/>
                  </a:moveTo>
                  <a:cubicBezTo>
                    <a:pt x="20505" y="-414"/>
                    <a:pt x="17909" y="-243"/>
                    <a:pt x="15439" y="479"/>
                  </a:cubicBezTo>
                  <a:cubicBezTo>
                    <a:pt x="12843" y="1309"/>
                    <a:pt x="11006" y="2334"/>
                    <a:pt x="8727" y="4133"/>
                  </a:cubicBezTo>
                  <a:cubicBezTo>
                    <a:pt x="7144" y="5399"/>
                    <a:pt x="5751" y="7103"/>
                    <a:pt x="4420" y="9338"/>
                  </a:cubicBezTo>
                  <a:cubicBezTo>
                    <a:pt x="3281" y="11440"/>
                    <a:pt x="2141" y="13669"/>
                    <a:pt x="1508" y="15816"/>
                  </a:cubicBezTo>
                  <a:cubicBezTo>
                    <a:pt x="685" y="18197"/>
                    <a:pt x="368" y="20730"/>
                    <a:pt x="51" y="23117"/>
                  </a:cubicBezTo>
                  <a:lnTo>
                    <a:pt x="-139" y="24080"/>
                  </a:lnTo>
                  <a:cubicBezTo>
                    <a:pt x="-708" y="27493"/>
                    <a:pt x="-1279" y="31584"/>
                    <a:pt x="-1152" y="36042"/>
                  </a:cubicBezTo>
                  <a:cubicBezTo>
                    <a:pt x="-835" y="44033"/>
                    <a:pt x="685" y="52190"/>
                    <a:pt x="3344" y="59719"/>
                  </a:cubicBezTo>
                  <a:cubicBezTo>
                    <a:pt x="4864" y="64044"/>
                    <a:pt x="6320" y="67831"/>
                    <a:pt x="7904" y="71174"/>
                  </a:cubicBezTo>
                  <a:cubicBezTo>
                    <a:pt x="9866" y="75480"/>
                    <a:pt x="12463" y="79355"/>
                    <a:pt x="15059" y="83136"/>
                  </a:cubicBezTo>
                  <a:lnTo>
                    <a:pt x="15439" y="83757"/>
                  </a:lnTo>
                  <a:lnTo>
                    <a:pt x="14742" y="82636"/>
                  </a:lnTo>
                  <a:lnTo>
                    <a:pt x="14742" y="82636"/>
                  </a:lnTo>
                  <a:cubicBezTo>
                    <a:pt x="17718" y="87012"/>
                    <a:pt x="20505" y="90659"/>
                    <a:pt x="23228" y="93794"/>
                  </a:cubicBezTo>
                  <a:cubicBezTo>
                    <a:pt x="26268" y="97422"/>
                    <a:pt x="29940" y="101013"/>
                    <a:pt x="34563" y="104660"/>
                  </a:cubicBezTo>
                  <a:cubicBezTo>
                    <a:pt x="37350" y="106959"/>
                    <a:pt x="41149" y="109872"/>
                    <a:pt x="45328" y="112253"/>
                  </a:cubicBezTo>
                  <a:cubicBezTo>
                    <a:pt x="49697" y="114640"/>
                    <a:pt x="53560" y="116565"/>
                    <a:pt x="57296" y="118135"/>
                  </a:cubicBezTo>
                  <a:cubicBezTo>
                    <a:pt x="65022" y="121333"/>
                    <a:pt x="73381" y="123499"/>
                    <a:pt x="84653" y="125050"/>
                  </a:cubicBezTo>
                  <a:cubicBezTo>
                    <a:pt x="89845" y="125791"/>
                    <a:pt x="94531" y="126102"/>
                    <a:pt x="98964" y="126102"/>
                  </a:cubicBezTo>
                  <a:cubicBezTo>
                    <a:pt x="103396" y="126102"/>
                    <a:pt x="107639" y="125728"/>
                    <a:pt x="111692" y="124962"/>
                  </a:cubicBezTo>
                  <a:cubicBezTo>
                    <a:pt x="114732" y="124373"/>
                    <a:pt x="118088" y="123562"/>
                    <a:pt x="121761" y="122290"/>
                  </a:cubicBezTo>
                  <a:cubicBezTo>
                    <a:pt x="126067" y="120871"/>
                    <a:pt x="130309" y="119231"/>
                    <a:pt x="134489" y="117458"/>
                  </a:cubicBezTo>
                  <a:cubicBezTo>
                    <a:pt x="137275" y="116343"/>
                    <a:pt x="139871" y="115014"/>
                    <a:pt x="142595" y="113741"/>
                  </a:cubicBezTo>
                  <a:lnTo>
                    <a:pt x="145064" y="112474"/>
                  </a:lnTo>
                  <a:cubicBezTo>
                    <a:pt x="148673" y="110746"/>
                    <a:pt x="152220" y="108687"/>
                    <a:pt x="155386" y="106281"/>
                  </a:cubicBezTo>
                  <a:cubicBezTo>
                    <a:pt x="159059" y="103678"/>
                    <a:pt x="162858" y="100854"/>
                    <a:pt x="166405" y="97815"/>
                  </a:cubicBezTo>
                  <a:cubicBezTo>
                    <a:pt x="167988" y="96460"/>
                    <a:pt x="169317" y="95193"/>
                    <a:pt x="170583" y="93946"/>
                  </a:cubicBezTo>
                  <a:cubicBezTo>
                    <a:pt x="172166" y="92173"/>
                    <a:pt x="173750" y="90070"/>
                    <a:pt x="175143" y="88151"/>
                  </a:cubicBezTo>
                  <a:lnTo>
                    <a:pt x="176156" y="86885"/>
                  </a:lnTo>
                  <a:cubicBezTo>
                    <a:pt x="177423" y="85087"/>
                    <a:pt x="178752" y="83313"/>
                    <a:pt x="179893" y="81585"/>
                  </a:cubicBezTo>
                  <a:cubicBezTo>
                    <a:pt x="180526" y="80774"/>
                    <a:pt x="181032" y="79945"/>
                    <a:pt x="181602" y="79134"/>
                  </a:cubicBezTo>
                  <a:cubicBezTo>
                    <a:pt x="182995" y="76994"/>
                    <a:pt x="183945" y="74828"/>
                    <a:pt x="184642" y="72966"/>
                  </a:cubicBezTo>
                  <a:cubicBezTo>
                    <a:pt x="185085" y="71548"/>
                    <a:pt x="185528" y="70060"/>
                    <a:pt x="185971" y="68635"/>
                  </a:cubicBezTo>
                  <a:lnTo>
                    <a:pt x="186414" y="67235"/>
                  </a:lnTo>
                  <a:cubicBezTo>
                    <a:pt x="186922" y="65526"/>
                    <a:pt x="187428" y="63493"/>
                    <a:pt x="187871" y="61435"/>
                  </a:cubicBezTo>
                  <a:cubicBezTo>
                    <a:pt x="188251" y="59345"/>
                    <a:pt x="188631" y="57350"/>
                    <a:pt x="188757" y="55254"/>
                  </a:cubicBezTo>
                  <a:cubicBezTo>
                    <a:pt x="188884" y="53323"/>
                    <a:pt x="188694" y="51309"/>
                    <a:pt x="188505" y="49365"/>
                  </a:cubicBezTo>
                  <a:lnTo>
                    <a:pt x="188505" y="48992"/>
                  </a:lnTo>
                  <a:cubicBezTo>
                    <a:pt x="187934" y="44622"/>
                    <a:pt x="186922" y="40810"/>
                    <a:pt x="185085" y="37403"/>
                  </a:cubicBezTo>
                  <a:cubicBezTo>
                    <a:pt x="183059" y="33376"/>
                    <a:pt x="179386" y="30121"/>
                    <a:pt x="176156" y="27271"/>
                  </a:cubicBezTo>
                  <a:cubicBezTo>
                    <a:pt x="173116" y="24675"/>
                    <a:pt x="169381" y="22718"/>
                    <a:pt x="165454" y="21541"/>
                  </a:cubicBezTo>
                  <a:cubicBezTo>
                    <a:pt x="163112" y="20888"/>
                    <a:pt x="160515" y="20496"/>
                    <a:pt x="158045" y="20496"/>
                  </a:cubicBezTo>
                  <a:cubicBezTo>
                    <a:pt x="152346" y="20496"/>
                    <a:pt x="146204" y="22129"/>
                    <a:pt x="140188" y="25353"/>
                  </a:cubicBezTo>
                  <a:cubicBezTo>
                    <a:pt x="138098" y="26442"/>
                    <a:pt x="135945" y="27715"/>
                    <a:pt x="133919" y="28912"/>
                  </a:cubicBezTo>
                  <a:lnTo>
                    <a:pt x="132019" y="30032"/>
                  </a:lnTo>
                  <a:cubicBezTo>
                    <a:pt x="131513" y="30311"/>
                    <a:pt x="131006" y="30621"/>
                    <a:pt x="130373" y="30900"/>
                  </a:cubicBezTo>
                  <a:cubicBezTo>
                    <a:pt x="129866" y="31083"/>
                    <a:pt x="129296" y="31274"/>
                    <a:pt x="128853" y="31451"/>
                  </a:cubicBezTo>
                  <a:cubicBezTo>
                    <a:pt x="124484" y="32939"/>
                    <a:pt x="119101" y="34497"/>
                    <a:pt x="113591" y="35301"/>
                  </a:cubicBezTo>
                  <a:cubicBezTo>
                    <a:pt x="111375" y="35548"/>
                    <a:pt x="109159" y="35605"/>
                    <a:pt x="107070" y="35605"/>
                  </a:cubicBezTo>
                  <a:cubicBezTo>
                    <a:pt x="102763" y="35605"/>
                    <a:pt x="98331" y="35238"/>
                    <a:pt x="94024" y="34642"/>
                  </a:cubicBezTo>
                  <a:cubicBezTo>
                    <a:pt x="91618" y="34123"/>
                    <a:pt x="89529" y="33445"/>
                    <a:pt x="87438" y="32629"/>
                  </a:cubicBezTo>
                  <a:cubicBezTo>
                    <a:pt x="83512" y="30469"/>
                    <a:pt x="79650" y="27886"/>
                    <a:pt x="75914" y="25410"/>
                  </a:cubicBezTo>
                  <a:lnTo>
                    <a:pt x="75091" y="24891"/>
                  </a:lnTo>
                  <a:cubicBezTo>
                    <a:pt x="72431" y="23181"/>
                    <a:pt x="69961" y="21085"/>
                    <a:pt x="67555" y="19027"/>
                  </a:cubicBezTo>
                  <a:cubicBezTo>
                    <a:pt x="65782" y="17602"/>
                    <a:pt x="64072" y="16120"/>
                    <a:pt x="62299" y="14765"/>
                  </a:cubicBezTo>
                  <a:cubicBezTo>
                    <a:pt x="58309" y="11814"/>
                    <a:pt x="54510" y="9338"/>
                    <a:pt x="50774" y="7350"/>
                  </a:cubicBezTo>
                  <a:cubicBezTo>
                    <a:pt x="48114" y="5836"/>
                    <a:pt x="44821" y="4133"/>
                    <a:pt x="41276" y="2645"/>
                  </a:cubicBezTo>
                  <a:cubicBezTo>
                    <a:pt x="38489" y="1442"/>
                    <a:pt x="35513" y="853"/>
                    <a:pt x="32726" y="346"/>
                  </a:cubicBezTo>
                  <a:lnTo>
                    <a:pt x="32093" y="194"/>
                  </a:lnTo>
                  <a:lnTo>
                    <a:pt x="31397" y="105"/>
                  </a:lnTo>
                  <a:lnTo>
                    <a:pt x="31397" y="105"/>
                  </a:lnTo>
                  <a:lnTo>
                    <a:pt x="32664" y="346"/>
                  </a:lnTo>
                  <a:cubicBezTo>
                    <a:pt x="30130" y="-110"/>
                    <a:pt x="27154" y="-547"/>
                    <a:pt x="23925" y="-547"/>
                  </a:cubicBezTo>
                  <a:close/>
                </a:path>
              </a:pathLst>
            </a:custGeom>
            <a:solidFill>
              <a:srgbClr val="524A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40" name="Freeform: Shape 21">
              <a:extLst>
                <a:ext uri="{FF2B5EF4-FFF2-40B4-BE49-F238E27FC236}">
                  <a16:creationId xmlns:a16="http://schemas.microsoft.com/office/drawing/2014/main" id="{D01A5F73-2C20-4D61-A5CD-BF55A6930892}"/>
                </a:ext>
              </a:extLst>
            </p:cNvPr>
            <p:cNvSpPr/>
            <p:nvPr/>
          </p:nvSpPr>
          <p:spPr>
            <a:xfrm>
              <a:off x="8546631" y="3878188"/>
              <a:ext cx="101331" cy="56991"/>
            </a:xfrm>
            <a:custGeom>
              <a:avLst/>
              <a:gdLst>
                <a:gd name="connsiteX0" fmla="*/ 17258 w 101331"/>
                <a:gd name="connsiteY0" fmla="*/ -547 h 56991"/>
                <a:gd name="connsiteX1" fmla="*/ 8202 w 101331"/>
                <a:gd name="connsiteY1" fmla="*/ 1752 h 56991"/>
                <a:gd name="connsiteX2" fmla="*/ 1363 w 101331"/>
                <a:gd name="connsiteY2" fmla="*/ 8394 h 56991"/>
                <a:gd name="connsiteX3" fmla="*/ -537 w 101331"/>
                <a:gd name="connsiteY3" fmla="*/ 12808 h 56991"/>
                <a:gd name="connsiteX4" fmla="*/ -1170 w 101331"/>
                <a:gd name="connsiteY4" fmla="*/ 16911 h 56991"/>
                <a:gd name="connsiteX5" fmla="*/ -726 w 101331"/>
                <a:gd name="connsiteY5" fmla="*/ 21249 h 56991"/>
                <a:gd name="connsiteX6" fmla="*/ 1110 w 101331"/>
                <a:gd name="connsiteY6" fmla="*/ 26366 h 56991"/>
                <a:gd name="connsiteX7" fmla="*/ 1996 w 101331"/>
                <a:gd name="connsiteY7" fmla="*/ 28316 h 56991"/>
                <a:gd name="connsiteX8" fmla="*/ 5543 w 101331"/>
                <a:gd name="connsiteY8" fmla="*/ 33268 h 56991"/>
                <a:gd name="connsiteX9" fmla="*/ 10419 w 101331"/>
                <a:gd name="connsiteY9" fmla="*/ 38303 h 56991"/>
                <a:gd name="connsiteX10" fmla="*/ 39041 w 101331"/>
                <a:gd name="connsiteY10" fmla="*/ 53753 h 56991"/>
                <a:gd name="connsiteX11" fmla="*/ 58735 w 101331"/>
                <a:gd name="connsiteY11" fmla="*/ 56445 h 56991"/>
                <a:gd name="connsiteX12" fmla="*/ 72730 w 101331"/>
                <a:gd name="connsiteY12" fmla="*/ 54589 h 56991"/>
                <a:gd name="connsiteX13" fmla="*/ 83558 w 101331"/>
                <a:gd name="connsiteY13" fmla="*/ 50385 h 56991"/>
                <a:gd name="connsiteX14" fmla="*/ 93183 w 101331"/>
                <a:gd name="connsiteY14" fmla="*/ 43970 h 56991"/>
                <a:gd name="connsiteX15" fmla="*/ 98946 w 101331"/>
                <a:gd name="connsiteY15" fmla="*/ 35649 h 56991"/>
                <a:gd name="connsiteX16" fmla="*/ 100149 w 101331"/>
                <a:gd name="connsiteY16" fmla="*/ 30127 h 56991"/>
                <a:gd name="connsiteX17" fmla="*/ 98250 w 101331"/>
                <a:gd name="connsiteY17" fmla="*/ 22585 h 56991"/>
                <a:gd name="connsiteX18" fmla="*/ 92804 w 101331"/>
                <a:gd name="connsiteY18" fmla="*/ 16911 h 56991"/>
                <a:gd name="connsiteX19" fmla="*/ 87168 w 101331"/>
                <a:gd name="connsiteY19" fmla="*/ 14264 h 56991"/>
                <a:gd name="connsiteX20" fmla="*/ 83875 w 101331"/>
                <a:gd name="connsiteY20" fmla="*/ 13422 h 56991"/>
                <a:gd name="connsiteX21" fmla="*/ 78999 w 101331"/>
                <a:gd name="connsiteY21" fmla="*/ 12726 h 56991"/>
                <a:gd name="connsiteX22" fmla="*/ 77733 w 101331"/>
                <a:gd name="connsiteY22" fmla="*/ 12681 h 56991"/>
                <a:gd name="connsiteX23" fmla="*/ 61394 w 101331"/>
                <a:gd name="connsiteY23" fmla="*/ 15810 h 56991"/>
                <a:gd name="connsiteX24" fmla="*/ 49616 w 101331"/>
                <a:gd name="connsiteY24" fmla="*/ 18393 h 56991"/>
                <a:gd name="connsiteX25" fmla="*/ 47970 w 101331"/>
                <a:gd name="connsiteY25" fmla="*/ 16215 h 56991"/>
                <a:gd name="connsiteX26" fmla="*/ 44930 w 101331"/>
                <a:gd name="connsiteY26" fmla="*/ 12168 h 56991"/>
                <a:gd name="connsiteX27" fmla="*/ 39358 w 101331"/>
                <a:gd name="connsiteY27" fmla="*/ 7546 h 56991"/>
                <a:gd name="connsiteX28" fmla="*/ 24856 w 101331"/>
                <a:gd name="connsiteY28" fmla="*/ 561 h 56991"/>
                <a:gd name="connsiteX29" fmla="*/ 17258 w 101331"/>
                <a:gd name="connsiteY29" fmla="*/ -547 h 56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1331" h="56991">
                  <a:moveTo>
                    <a:pt x="17258" y="-547"/>
                  </a:moveTo>
                  <a:cubicBezTo>
                    <a:pt x="14091" y="-547"/>
                    <a:pt x="10989" y="131"/>
                    <a:pt x="8202" y="1752"/>
                  </a:cubicBezTo>
                  <a:cubicBezTo>
                    <a:pt x="5353" y="3354"/>
                    <a:pt x="2819" y="5595"/>
                    <a:pt x="1363" y="8394"/>
                  </a:cubicBezTo>
                  <a:cubicBezTo>
                    <a:pt x="540" y="9933"/>
                    <a:pt x="-157" y="11187"/>
                    <a:pt x="-537" y="12808"/>
                  </a:cubicBezTo>
                  <a:cubicBezTo>
                    <a:pt x="-980" y="14119"/>
                    <a:pt x="-1170" y="15518"/>
                    <a:pt x="-1170" y="16911"/>
                  </a:cubicBezTo>
                  <a:cubicBezTo>
                    <a:pt x="-1043" y="18393"/>
                    <a:pt x="-853" y="19767"/>
                    <a:pt x="-726" y="21249"/>
                  </a:cubicBezTo>
                  <a:cubicBezTo>
                    <a:pt x="-600" y="22934"/>
                    <a:pt x="476" y="24972"/>
                    <a:pt x="1110" y="26366"/>
                  </a:cubicBezTo>
                  <a:cubicBezTo>
                    <a:pt x="1363" y="27062"/>
                    <a:pt x="1680" y="27620"/>
                    <a:pt x="1996" y="28316"/>
                  </a:cubicBezTo>
                  <a:cubicBezTo>
                    <a:pt x="2946" y="30064"/>
                    <a:pt x="4339" y="31666"/>
                    <a:pt x="5543" y="33268"/>
                  </a:cubicBezTo>
                  <a:cubicBezTo>
                    <a:pt x="6999" y="35155"/>
                    <a:pt x="8519" y="36782"/>
                    <a:pt x="10419" y="38303"/>
                  </a:cubicBezTo>
                  <a:cubicBezTo>
                    <a:pt x="18587" y="45167"/>
                    <a:pt x="28276" y="51024"/>
                    <a:pt x="39041" y="53753"/>
                  </a:cubicBezTo>
                  <a:cubicBezTo>
                    <a:pt x="45437" y="55356"/>
                    <a:pt x="52086" y="56445"/>
                    <a:pt x="58735" y="56445"/>
                  </a:cubicBezTo>
                  <a:cubicBezTo>
                    <a:pt x="63485" y="56445"/>
                    <a:pt x="68171" y="55888"/>
                    <a:pt x="72730" y="54589"/>
                  </a:cubicBezTo>
                  <a:cubicBezTo>
                    <a:pt x="76466" y="53545"/>
                    <a:pt x="80139" y="52069"/>
                    <a:pt x="83558" y="50385"/>
                  </a:cubicBezTo>
                  <a:cubicBezTo>
                    <a:pt x="87041" y="48726"/>
                    <a:pt x="90334" y="46541"/>
                    <a:pt x="93183" y="43970"/>
                  </a:cubicBezTo>
                  <a:cubicBezTo>
                    <a:pt x="95717" y="41589"/>
                    <a:pt x="97679" y="38878"/>
                    <a:pt x="98946" y="35649"/>
                  </a:cubicBezTo>
                  <a:cubicBezTo>
                    <a:pt x="99706" y="33901"/>
                    <a:pt x="100086" y="32014"/>
                    <a:pt x="100149" y="30127"/>
                  </a:cubicBezTo>
                  <a:cubicBezTo>
                    <a:pt x="100276" y="28088"/>
                    <a:pt x="99452" y="24333"/>
                    <a:pt x="98250" y="22585"/>
                  </a:cubicBezTo>
                  <a:cubicBezTo>
                    <a:pt x="96730" y="20261"/>
                    <a:pt x="95273" y="18456"/>
                    <a:pt x="92804" y="16911"/>
                  </a:cubicBezTo>
                  <a:cubicBezTo>
                    <a:pt x="91094" y="15810"/>
                    <a:pt x="89067" y="15024"/>
                    <a:pt x="87168" y="14264"/>
                  </a:cubicBezTo>
                  <a:cubicBezTo>
                    <a:pt x="86091" y="13834"/>
                    <a:pt x="85014" y="13650"/>
                    <a:pt x="83875" y="13422"/>
                  </a:cubicBezTo>
                  <a:cubicBezTo>
                    <a:pt x="82292" y="13137"/>
                    <a:pt x="80645" y="12865"/>
                    <a:pt x="78999" y="12726"/>
                  </a:cubicBezTo>
                  <a:cubicBezTo>
                    <a:pt x="78556" y="12700"/>
                    <a:pt x="78176" y="12681"/>
                    <a:pt x="77733" y="12681"/>
                  </a:cubicBezTo>
                  <a:cubicBezTo>
                    <a:pt x="72097" y="12681"/>
                    <a:pt x="66651" y="14372"/>
                    <a:pt x="61394" y="15810"/>
                  </a:cubicBezTo>
                  <a:cubicBezTo>
                    <a:pt x="57532" y="16854"/>
                    <a:pt x="53542" y="17760"/>
                    <a:pt x="49616" y="18393"/>
                  </a:cubicBezTo>
                  <a:cubicBezTo>
                    <a:pt x="49110" y="17678"/>
                    <a:pt x="48603" y="16911"/>
                    <a:pt x="47970" y="16215"/>
                  </a:cubicBezTo>
                  <a:cubicBezTo>
                    <a:pt x="47020" y="14822"/>
                    <a:pt x="46007" y="13486"/>
                    <a:pt x="44930" y="12168"/>
                  </a:cubicBezTo>
                  <a:cubicBezTo>
                    <a:pt x="43474" y="10357"/>
                    <a:pt x="41321" y="8882"/>
                    <a:pt x="39358" y="7546"/>
                  </a:cubicBezTo>
                  <a:cubicBezTo>
                    <a:pt x="34862" y="4690"/>
                    <a:pt x="30049" y="2036"/>
                    <a:pt x="24856" y="561"/>
                  </a:cubicBezTo>
                  <a:cubicBezTo>
                    <a:pt x="22387" y="-135"/>
                    <a:pt x="19854" y="-547"/>
                    <a:pt x="17258" y="-547"/>
                  </a:cubicBezTo>
                  <a:close/>
                </a:path>
              </a:pathLst>
            </a:custGeom>
            <a:solidFill>
              <a:srgbClr val="FB67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41" name="Freeform: Shape 22">
              <a:extLst>
                <a:ext uri="{FF2B5EF4-FFF2-40B4-BE49-F238E27FC236}">
                  <a16:creationId xmlns:a16="http://schemas.microsoft.com/office/drawing/2014/main" id="{6B87388A-5AAE-42E0-B504-15A85670CB57}"/>
                </a:ext>
              </a:extLst>
            </p:cNvPr>
            <p:cNvSpPr/>
            <p:nvPr/>
          </p:nvSpPr>
          <p:spPr>
            <a:xfrm>
              <a:off x="7812073" y="3067624"/>
              <a:ext cx="1640088" cy="1361472"/>
            </a:xfrm>
            <a:custGeom>
              <a:avLst/>
              <a:gdLst>
                <a:gd name="connsiteX0" fmla="*/ 1044374 w 1640088"/>
                <a:gd name="connsiteY0" fmla="*/ 169707 h 1361472"/>
                <a:gd name="connsiteX1" fmla="*/ 1044374 w 1640088"/>
                <a:gd name="connsiteY1" fmla="*/ 169707 h 1361472"/>
                <a:gd name="connsiteX2" fmla="*/ 1042031 w 1640088"/>
                <a:gd name="connsiteY2" fmla="*/ 177097 h 1361472"/>
                <a:gd name="connsiteX3" fmla="*/ 1032912 w 1640088"/>
                <a:gd name="connsiteY3" fmla="*/ 194232 h 1361472"/>
                <a:gd name="connsiteX4" fmla="*/ 1025693 w 1640088"/>
                <a:gd name="connsiteY4" fmla="*/ 202623 h 1361472"/>
                <a:gd name="connsiteX5" fmla="*/ 1024174 w 1640088"/>
                <a:gd name="connsiteY5" fmla="*/ 203661 h 1361472"/>
                <a:gd name="connsiteX6" fmla="*/ 1025440 w 1640088"/>
                <a:gd name="connsiteY6" fmla="*/ 199659 h 1361472"/>
                <a:gd name="connsiteX7" fmla="*/ 1031836 w 1640088"/>
                <a:gd name="connsiteY7" fmla="*/ 187248 h 1361472"/>
                <a:gd name="connsiteX8" fmla="*/ 1039688 w 1640088"/>
                <a:gd name="connsiteY8" fmla="*/ 175691 h 1361472"/>
                <a:gd name="connsiteX9" fmla="*/ 1044374 w 1640088"/>
                <a:gd name="connsiteY9" fmla="*/ 169707 h 1361472"/>
                <a:gd name="connsiteX10" fmla="*/ 1024047 w 1640088"/>
                <a:gd name="connsiteY10" fmla="*/ 204244 h 1361472"/>
                <a:gd name="connsiteX11" fmla="*/ 1024743 w 1640088"/>
                <a:gd name="connsiteY11" fmla="*/ 204301 h 1361472"/>
                <a:gd name="connsiteX12" fmla="*/ 1024047 w 1640088"/>
                <a:gd name="connsiteY12" fmla="*/ 204244 h 1361472"/>
                <a:gd name="connsiteX13" fmla="*/ 741874 w 1640088"/>
                <a:gd name="connsiteY13" fmla="*/ 240446 h 1361472"/>
                <a:gd name="connsiteX14" fmla="*/ 741051 w 1640088"/>
                <a:gd name="connsiteY14" fmla="*/ 240820 h 1361472"/>
                <a:gd name="connsiteX15" fmla="*/ 741051 w 1640088"/>
                <a:gd name="connsiteY15" fmla="*/ 240820 h 1361472"/>
                <a:gd name="connsiteX16" fmla="*/ 741874 w 1640088"/>
                <a:gd name="connsiteY16" fmla="*/ 240446 h 1361472"/>
                <a:gd name="connsiteX17" fmla="*/ 737821 w 1640088"/>
                <a:gd name="connsiteY17" fmla="*/ 239762 h 1361472"/>
                <a:gd name="connsiteX18" fmla="*/ 738581 w 1640088"/>
                <a:gd name="connsiteY18" fmla="*/ 241358 h 1361472"/>
                <a:gd name="connsiteX19" fmla="*/ 737821 w 1640088"/>
                <a:gd name="connsiteY19" fmla="*/ 239762 h 1361472"/>
                <a:gd name="connsiteX20" fmla="*/ 755425 w 1640088"/>
                <a:gd name="connsiteY20" fmla="*/ 180276 h 1361472"/>
                <a:gd name="connsiteX21" fmla="*/ 755299 w 1640088"/>
                <a:gd name="connsiteY21" fmla="*/ 182948 h 1361472"/>
                <a:gd name="connsiteX22" fmla="*/ 754286 w 1640088"/>
                <a:gd name="connsiteY22" fmla="*/ 198583 h 1361472"/>
                <a:gd name="connsiteX23" fmla="*/ 752829 w 1640088"/>
                <a:gd name="connsiteY23" fmla="*/ 208315 h 1361472"/>
                <a:gd name="connsiteX24" fmla="*/ 751499 w 1640088"/>
                <a:gd name="connsiteY24" fmla="*/ 216086 h 1361472"/>
                <a:gd name="connsiteX25" fmla="*/ 747636 w 1640088"/>
                <a:gd name="connsiteY25" fmla="*/ 229675 h 1361472"/>
                <a:gd name="connsiteX26" fmla="*/ 742887 w 1640088"/>
                <a:gd name="connsiteY26" fmla="*/ 238832 h 1361472"/>
                <a:gd name="connsiteX27" fmla="*/ 741304 w 1640088"/>
                <a:gd name="connsiteY27" fmla="*/ 240446 h 1361472"/>
                <a:gd name="connsiteX28" fmla="*/ 739911 w 1640088"/>
                <a:gd name="connsiteY28" fmla="*/ 241358 h 1361472"/>
                <a:gd name="connsiteX29" fmla="*/ 738897 w 1640088"/>
                <a:gd name="connsiteY29" fmla="*/ 241706 h 1361472"/>
                <a:gd name="connsiteX30" fmla="*/ 738581 w 1640088"/>
                <a:gd name="connsiteY30" fmla="*/ 240795 h 1361472"/>
                <a:gd name="connsiteX31" fmla="*/ 738454 w 1640088"/>
                <a:gd name="connsiteY31" fmla="*/ 231936 h 1361472"/>
                <a:gd name="connsiteX32" fmla="*/ 741684 w 1640088"/>
                <a:gd name="connsiteY32" fmla="*/ 215155 h 1361472"/>
                <a:gd name="connsiteX33" fmla="*/ 747826 w 1640088"/>
                <a:gd name="connsiteY33" fmla="*/ 195556 h 1361472"/>
                <a:gd name="connsiteX34" fmla="*/ 752449 w 1640088"/>
                <a:gd name="connsiteY34" fmla="*/ 185405 h 1361472"/>
                <a:gd name="connsiteX35" fmla="*/ 755425 w 1640088"/>
                <a:gd name="connsiteY35" fmla="*/ 180276 h 1361472"/>
                <a:gd name="connsiteX36" fmla="*/ 737441 w 1640088"/>
                <a:gd name="connsiteY36" fmla="*/ 241029 h 1361472"/>
                <a:gd name="connsiteX37" fmla="*/ 738581 w 1640088"/>
                <a:gd name="connsiteY37" fmla="*/ 241795 h 1361472"/>
                <a:gd name="connsiteX38" fmla="*/ 738518 w 1640088"/>
                <a:gd name="connsiteY38" fmla="*/ 241878 h 1361472"/>
                <a:gd name="connsiteX39" fmla="*/ 737441 w 1640088"/>
                <a:gd name="connsiteY39" fmla="*/ 241029 h 1361472"/>
                <a:gd name="connsiteX40" fmla="*/ 1252964 w 1640088"/>
                <a:gd name="connsiteY40" fmla="*/ 397092 h 1361472"/>
                <a:gd name="connsiteX41" fmla="*/ 1250938 w 1640088"/>
                <a:gd name="connsiteY41" fmla="*/ 398067 h 1361472"/>
                <a:gd name="connsiteX42" fmla="*/ 1250938 w 1640088"/>
                <a:gd name="connsiteY42" fmla="*/ 398067 h 1361472"/>
                <a:gd name="connsiteX43" fmla="*/ 1252964 w 1640088"/>
                <a:gd name="connsiteY43" fmla="*/ 397092 h 1361472"/>
                <a:gd name="connsiteX44" fmla="*/ 1263160 w 1640088"/>
                <a:gd name="connsiteY44" fmla="*/ 387872 h 1361472"/>
                <a:gd name="connsiteX45" fmla="*/ 1263160 w 1640088"/>
                <a:gd name="connsiteY45" fmla="*/ 387872 h 1361472"/>
                <a:gd name="connsiteX46" fmla="*/ 1257207 w 1640088"/>
                <a:gd name="connsiteY46" fmla="*/ 393925 h 1361472"/>
                <a:gd name="connsiteX47" fmla="*/ 1250812 w 1640088"/>
                <a:gd name="connsiteY47" fmla="*/ 398111 h 1361472"/>
                <a:gd name="connsiteX48" fmla="*/ 1250812 w 1640088"/>
                <a:gd name="connsiteY48" fmla="*/ 398111 h 1361472"/>
                <a:gd name="connsiteX49" fmla="*/ 1249862 w 1640088"/>
                <a:gd name="connsiteY49" fmla="*/ 398504 h 1361472"/>
                <a:gd name="connsiteX50" fmla="*/ 1250558 w 1640088"/>
                <a:gd name="connsiteY50" fmla="*/ 397300 h 1361472"/>
                <a:gd name="connsiteX51" fmla="*/ 1252901 w 1640088"/>
                <a:gd name="connsiteY51" fmla="*/ 394685 h 1361472"/>
                <a:gd name="connsiteX52" fmla="*/ 1263160 w 1640088"/>
                <a:gd name="connsiteY52" fmla="*/ 387872 h 1361472"/>
                <a:gd name="connsiteX53" fmla="*/ 1250938 w 1640088"/>
                <a:gd name="connsiteY53" fmla="*/ 398434 h 1361472"/>
                <a:gd name="connsiteX54" fmla="*/ 1249862 w 1640088"/>
                <a:gd name="connsiteY54" fmla="*/ 398649 h 1361472"/>
                <a:gd name="connsiteX55" fmla="*/ 1250938 w 1640088"/>
                <a:gd name="connsiteY55" fmla="*/ 398434 h 1361472"/>
                <a:gd name="connsiteX56" fmla="*/ 1249545 w 1640088"/>
                <a:gd name="connsiteY56" fmla="*/ 398935 h 1361472"/>
                <a:gd name="connsiteX57" fmla="*/ 1249925 w 1640088"/>
                <a:gd name="connsiteY57" fmla="*/ 398998 h 1361472"/>
                <a:gd name="connsiteX58" fmla="*/ 1249481 w 1640088"/>
                <a:gd name="connsiteY58" fmla="*/ 398935 h 1361472"/>
                <a:gd name="connsiteX59" fmla="*/ 430572 w 1640088"/>
                <a:gd name="connsiteY59" fmla="*/ 445566 h 1361472"/>
                <a:gd name="connsiteX60" fmla="*/ 430572 w 1640088"/>
                <a:gd name="connsiteY60" fmla="*/ 445566 h 1361472"/>
                <a:gd name="connsiteX61" fmla="*/ 430065 w 1640088"/>
                <a:gd name="connsiteY61" fmla="*/ 446294 h 1361472"/>
                <a:gd name="connsiteX62" fmla="*/ 430572 w 1640088"/>
                <a:gd name="connsiteY62" fmla="*/ 445566 h 1361472"/>
                <a:gd name="connsiteX63" fmla="*/ 752956 w 1640088"/>
                <a:gd name="connsiteY63" fmla="*/ 511867 h 1361472"/>
                <a:gd name="connsiteX64" fmla="*/ 753526 w 1640088"/>
                <a:gd name="connsiteY64" fmla="*/ 512304 h 1361472"/>
                <a:gd name="connsiteX65" fmla="*/ 752956 w 1640088"/>
                <a:gd name="connsiteY65" fmla="*/ 511867 h 1361472"/>
                <a:gd name="connsiteX66" fmla="*/ 751689 w 1640088"/>
                <a:gd name="connsiteY66" fmla="*/ 522309 h 1361472"/>
                <a:gd name="connsiteX67" fmla="*/ 751689 w 1640088"/>
                <a:gd name="connsiteY67" fmla="*/ 522309 h 1361472"/>
                <a:gd name="connsiteX68" fmla="*/ 749663 w 1640088"/>
                <a:gd name="connsiteY68" fmla="*/ 529376 h 1361472"/>
                <a:gd name="connsiteX69" fmla="*/ 751309 w 1640088"/>
                <a:gd name="connsiteY69" fmla="*/ 523227 h 1361472"/>
                <a:gd name="connsiteX70" fmla="*/ 751689 w 1640088"/>
                <a:gd name="connsiteY70" fmla="*/ 522309 h 1361472"/>
                <a:gd name="connsiteX71" fmla="*/ 900311 w 1640088"/>
                <a:gd name="connsiteY71" fmla="*/ 541617 h 1361472"/>
                <a:gd name="connsiteX72" fmla="*/ 900311 w 1640088"/>
                <a:gd name="connsiteY72" fmla="*/ 541617 h 1361472"/>
                <a:gd name="connsiteX73" fmla="*/ 896322 w 1640088"/>
                <a:gd name="connsiteY73" fmla="*/ 555225 h 1361472"/>
                <a:gd name="connsiteX74" fmla="*/ 895815 w 1640088"/>
                <a:gd name="connsiteY74" fmla="*/ 556264 h 1361472"/>
                <a:gd name="connsiteX75" fmla="*/ 898602 w 1640088"/>
                <a:gd name="connsiteY75" fmla="*/ 545144 h 1361472"/>
                <a:gd name="connsiteX76" fmla="*/ 900311 w 1640088"/>
                <a:gd name="connsiteY76" fmla="*/ 541617 h 1361472"/>
                <a:gd name="connsiteX77" fmla="*/ 1023224 w 1640088"/>
                <a:gd name="connsiteY77" fmla="*/ 600534 h 1361472"/>
                <a:gd name="connsiteX78" fmla="*/ 1023477 w 1640088"/>
                <a:gd name="connsiteY78" fmla="*/ 600591 h 1361472"/>
                <a:gd name="connsiteX79" fmla="*/ 1023224 w 1640088"/>
                <a:gd name="connsiteY79" fmla="*/ 600534 h 1361472"/>
                <a:gd name="connsiteX80" fmla="*/ 1024110 w 1640088"/>
                <a:gd name="connsiteY80" fmla="*/ 600591 h 1361472"/>
                <a:gd name="connsiteX81" fmla="*/ 1024174 w 1640088"/>
                <a:gd name="connsiteY81" fmla="*/ 600654 h 1361472"/>
                <a:gd name="connsiteX82" fmla="*/ 1024110 w 1640088"/>
                <a:gd name="connsiteY82" fmla="*/ 600654 h 1361472"/>
                <a:gd name="connsiteX83" fmla="*/ 1024110 w 1640088"/>
                <a:gd name="connsiteY83" fmla="*/ 600591 h 1361472"/>
                <a:gd name="connsiteX84" fmla="*/ 1026136 w 1640088"/>
                <a:gd name="connsiteY84" fmla="*/ 600306 h 1361472"/>
                <a:gd name="connsiteX85" fmla="*/ 1025187 w 1640088"/>
                <a:gd name="connsiteY85" fmla="*/ 600736 h 1361472"/>
                <a:gd name="connsiteX86" fmla="*/ 1025187 w 1640088"/>
                <a:gd name="connsiteY86" fmla="*/ 600654 h 1361472"/>
                <a:gd name="connsiteX87" fmla="*/ 1026136 w 1640088"/>
                <a:gd name="connsiteY87" fmla="*/ 600306 h 1361472"/>
                <a:gd name="connsiteX88" fmla="*/ 1023541 w 1640088"/>
                <a:gd name="connsiteY88" fmla="*/ 601091 h 1361472"/>
                <a:gd name="connsiteX89" fmla="*/ 1023541 w 1640088"/>
                <a:gd name="connsiteY89" fmla="*/ 601091 h 1361472"/>
                <a:gd name="connsiteX90" fmla="*/ 1023350 w 1640088"/>
                <a:gd name="connsiteY90" fmla="*/ 601148 h 1361472"/>
                <a:gd name="connsiteX91" fmla="*/ 1023541 w 1640088"/>
                <a:gd name="connsiteY91" fmla="*/ 601091 h 1361472"/>
                <a:gd name="connsiteX92" fmla="*/ 1446737 w 1640088"/>
                <a:gd name="connsiteY92" fmla="*/ 584892 h 1361472"/>
                <a:gd name="connsiteX93" fmla="*/ 1433249 w 1640088"/>
                <a:gd name="connsiteY93" fmla="*/ 595601 h 1361472"/>
                <a:gd name="connsiteX94" fmla="*/ 1423940 w 1640088"/>
                <a:gd name="connsiteY94" fmla="*/ 602003 h 1361472"/>
                <a:gd name="connsiteX95" fmla="*/ 1405893 w 1640088"/>
                <a:gd name="connsiteY95" fmla="*/ 612356 h 1361472"/>
                <a:gd name="connsiteX96" fmla="*/ 1395634 w 1640088"/>
                <a:gd name="connsiteY96" fmla="*/ 615820 h 1361472"/>
                <a:gd name="connsiteX97" fmla="*/ 1391518 w 1640088"/>
                <a:gd name="connsiteY97" fmla="*/ 616105 h 1361472"/>
                <a:gd name="connsiteX98" fmla="*/ 1390378 w 1640088"/>
                <a:gd name="connsiteY98" fmla="*/ 615757 h 1361472"/>
                <a:gd name="connsiteX99" fmla="*/ 1386959 w 1640088"/>
                <a:gd name="connsiteY99" fmla="*/ 613826 h 1361472"/>
                <a:gd name="connsiteX100" fmla="*/ 1386896 w 1640088"/>
                <a:gd name="connsiteY100" fmla="*/ 609893 h 1361472"/>
                <a:gd name="connsiteX101" fmla="*/ 1387275 w 1640088"/>
                <a:gd name="connsiteY101" fmla="*/ 608570 h 1361472"/>
                <a:gd name="connsiteX102" fmla="*/ 1389365 w 1640088"/>
                <a:gd name="connsiteY102" fmla="*/ 604631 h 1361472"/>
                <a:gd name="connsiteX103" fmla="*/ 1390189 w 1640088"/>
                <a:gd name="connsiteY103" fmla="*/ 603776 h 1361472"/>
                <a:gd name="connsiteX104" fmla="*/ 1405766 w 1640088"/>
                <a:gd name="connsiteY104" fmla="*/ 594670 h 1361472"/>
                <a:gd name="connsiteX105" fmla="*/ 1417671 w 1640088"/>
                <a:gd name="connsiteY105" fmla="*/ 590440 h 1361472"/>
                <a:gd name="connsiteX106" fmla="*/ 1431475 w 1640088"/>
                <a:gd name="connsiteY106" fmla="*/ 587210 h 1361472"/>
                <a:gd name="connsiteX107" fmla="*/ 1445850 w 1640088"/>
                <a:gd name="connsiteY107" fmla="*/ 584950 h 1361472"/>
                <a:gd name="connsiteX108" fmla="*/ 1446737 w 1640088"/>
                <a:gd name="connsiteY108" fmla="*/ 584892 h 1361472"/>
                <a:gd name="connsiteX109" fmla="*/ 1023541 w 1640088"/>
                <a:gd name="connsiteY109" fmla="*/ 601667 h 1361472"/>
                <a:gd name="connsiteX110" fmla="*/ 1023477 w 1640088"/>
                <a:gd name="connsiteY110" fmla="*/ 602351 h 1361472"/>
                <a:gd name="connsiteX111" fmla="*/ 1021577 w 1640088"/>
                <a:gd name="connsiteY111" fmla="*/ 609893 h 1361472"/>
                <a:gd name="connsiteX112" fmla="*/ 1006886 w 1640088"/>
                <a:gd name="connsiteY112" fmla="*/ 637028 h 1361472"/>
                <a:gd name="connsiteX113" fmla="*/ 1004986 w 1640088"/>
                <a:gd name="connsiteY113" fmla="*/ 639497 h 1361472"/>
                <a:gd name="connsiteX114" fmla="*/ 1010116 w 1640088"/>
                <a:gd name="connsiteY114" fmla="*/ 620601 h 1361472"/>
                <a:gd name="connsiteX115" fmla="*/ 1016891 w 1640088"/>
                <a:gd name="connsiteY115" fmla="*/ 608626 h 1361472"/>
                <a:gd name="connsiteX116" fmla="*/ 1023160 w 1640088"/>
                <a:gd name="connsiteY116" fmla="*/ 601857 h 1361472"/>
                <a:gd name="connsiteX117" fmla="*/ 1023541 w 1640088"/>
                <a:gd name="connsiteY117" fmla="*/ 601667 h 1361472"/>
                <a:gd name="connsiteX118" fmla="*/ 1146833 w 1640088"/>
                <a:gd name="connsiteY118" fmla="*/ 677403 h 1361472"/>
                <a:gd name="connsiteX119" fmla="*/ 1147846 w 1640088"/>
                <a:gd name="connsiteY119" fmla="*/ 677840 h 1361472"/>
                <a:gd name="connsiteX120" fmla="*/ 1146833 w 1640088"/>
                <a:gd name="connsiteY120" fmla="*/ 677403 h 1361472"/>
                <a:gd name="connsiteX121" fmla="*/ 1137588 w 1640088"/>
                <a:gd name="connsiteY121" fmla="*/ 684179 h 1361472"/>
                <a:gd name="connsiteX122" fmla="*/ 1137588 w 1640088"/>
                <a:gd name="connsiteY122" fmla="*/ 684179 h 1361472"/>
                <a:gd name="connsiteX123" fmla="*/ 1135308 w 1640088"/>
                <a:gd name="connsiteY123" fmla="*/ 687820 h 1361472"/>
                <a:gd name="connsiteX124" fmla="*/ 1137398 w 1640088"/>
                <a:gd name="connsiteY124" fmla="*/ 684445 h 1361472"/>
                <a:gd name="connsiteX125" fmla="*/ 1137588 w 1640088"/>
                <a:gd name="connsiteY125" fmla="*/ 684179 h 1361472"/>
                <a:gd name="connsiteX126" fmla="*/ 408978 w 1640088"/>
                <a:gd name="connsiteY126" fmla="*/ 707856 h 1361472"/>
                <a:gd name="connsiteX127" fmla="*/ 408978 w 1640088"/>
                <a:gd name="connsiteY127" fmla="*/ 707913 h 1361472"/>
                <a:gd name="connsiteX128" fmla="*/ 407585 w 1640088"/>
                <a:gd name="connsiteY128" fmla="*/ 708122 h 1361472"/>
                <a:gd name="connsiteX129" fmla="*/ 408978 w 1640088"/>
                <a:gd name="connsiteY129" fmla="*/ 707856 h 1361472"/>
                <a:gd name="connsiteX130" fmla="*/ 409865 w 1640088"/>
                <a:gd name="connsiteY130" fmla="*/ 707792 h 1361472"/>
                <a:gd name="connsiteX131" fmla="*/ 411384 w 1640088"/>
                <a:gd name="connsiteY131" fmla="*/ 708204 h 1361472"/>
                <a:gd name="connsiteX132" fmla="*/ 414804 w 1640088"/>
                <a:gd name="connsiteY132" fmla="*/ 709964 h 1361472"/>
                <a:gd name="connsiteX133" fmla="*/ 425062 w 1640088"/>
                <a:gd name="connsiteY133" fmla="*/ 720033 h 1361472"/>
                <a:gd name="connsiteX134" fmla="*/ 434751 w 1640088"/>
                <a:gd name="connsiteY134" fmla="*/ 733496 h 1361472"/>
                <a:gd name="connsiteX135" fmla="*/ 443110 w 1640088"/>
                <a:gd name="connsiteY135" fmla="*/ 748022 h 1361472"/>
                <a:gd name="connsiteX136" fmla="*/ 444060 w 1640088"/>
                <a:gd name="connsiteY136" fmla="*/ 750631 h 1361472"/>
                <a:gd name="connsiteX137" fmla="*/ 440640 w 1640088"/>
                <a:gd name="connsiteY137" fmla="*/ 751663 h 1361472"/>
                <a:gd name="connsiteX138" fmla="*/ 436081 w 1640088"/>
                <a:gd name="connsiteY138" fmla="*/ 751854 h 1361472"/>
                <a:gd name="connsiteX139" fmla="*/ 433611 w 1640088"/>
                <a:gd name="connsiteY139" fmla="*/ 751828 h 1361472"/>
                <a:gd name="connsiteX140" fmla="*/ 423289 w 1640088"/>
                <a:gd name="connsiteY140" fmla="*/ 749346 h 1361472"/>
                <a:gd name="connsiteX141" fmla="*/ 417780 w 1640088"/>
                <a:gd name="connsiteY141" fmla="*/ 746465 h 1361472"/>
                <a:gd name="connsiteX142" fmla="*/ 410941 w 1640088"/>
                <a:gd name="connsiteY142" fmla="*/ 740132 h 1361472"/>
                <a:gd name="connsiteX143" fmla="*/ 405938 w 1640088"/>
                <a:gd name="connsiteY143" fmla="*/ 732445 h 1361472"/>
                <a:gd name="connsiteX144" fmla="*/ 403279 w 1640088"/>
                <a:gd name="connsiteY144" fmla="*/ 724111 h 1361472"/>
                <a:gd name="connsiteX145" fmla="*/ 403152 w 1640088"/>
                <a:gd name="connsiteY145" fmla="*/ 720881 h 1361472"/>
                <a:gd name="connsiteX146" fmla="*/ 405115 w 1640088"/>
                <a:gd name="connsiteY146" fmla="*/ 712706 h 1361472"/>
                <a:gd name="connsiteX147" fmla="*/ 406002 w 1640088"/>
                <a:gd name="connsiteY147" fmla="*/ 711167 h 1361472"/>
                <a:gd name="connsiteX148" fmla="*/ 408408 w 1640088"/>
                <a:gd name="connsiteY148" fmla="*/ 708476 h 1361472"/>
                <a:gd name="connsiteX149" fmla="*/ 409105 w 1640088"/>
                <a:gd name="connsiteY149" fmla="*/ 708058 h 1361472"/>
                <a:gd name="connsiteX150" fmla="*/ 409865 w 1640088"/>
                <a:gd name="connsiteY150" fmla="*/ 707792 h 1361472"/>
                <a:gd name="connsiteX151" fmla="*/ 1514747 w 1640088"/>
                <a:gd name="connsiteY151" fmla="*/ 761067 h 1361472"/>
                <a:gd name="connsiteX152" fmla="*/ 1518420 w 1640088"/>
                <a:gd name="connsiteY152" fmla="*/ 761194 h 1361472"/>
                <a:gd name="connsiteX153" fmla="*/ 1519940 w 1640088"/>
                <a:gd name="connsiteY153" fmla="*/ 761403 h 1361472"/>
                <a:gd name="connsiteX154" fmla="*/ 1498852 w 1640088"/>
                <a:gd name="connsiteY154" fmla="*/ 773808 h 1361472"/>
                <a:gd name="connsiteX155" fmla="*/ 1470104 w 1640088"/>
                <a:gd name="connsiteY155" fmla="*/ 782407 h 1361472"/>
                <a:gd name="connsiteX156" fmla="*/ 1459148 w 1640088"/>
                <a:gd name="connsiteY156" fmla="*/ 783148 h 1361472"/>
                <a:gd name="connsiteX157" fmla="*/ 1454779 w 1640088"/>
                <a:gd name="connsiteY157" fmla="*/ 783047 h 1361472"/>
                <a:gd name="connsiteX158" fmla="*/ 1450790 w 1640088"/>
                <a:gd name="connsiteY158" fmla="*/ 782319 h 1361472"/>
                <a:gd name="connsiteX159" fmla="*/ 1450853 w 1640088"/>
                <a:gd name="connsiteY159" fmla="*/ 782198 h 1361472"/>
                <a:gd name="connsiteX160" fmla="*/ 1458262 w 1640088"/>
                <a:gd name="connsiteY160" fmla="*/ 774783 h 1361472"/>
                <a:gd name="connsiteX161" fmla="*/ 1464911 w 1640088"/>
                <a:gd name="connsiteY161" fmla="*/ 770350 h 1361472"/>
                <a:gd name="connsiteX162" fmla="*/ 1484731 w 1640088"/>
                <a:gd name="connsiteY162" fmla="*/ 765626 h 1361472"/>
                <a:gd name="connsiteX163" fmla="*/ 1500499 w 1640088"/>
                <a:gd name="connsiteY163" fmla="*/ 762517 h 1361472"/>
                <a:gd name="connsiteX164" fmla="*/ 1507401 w 1640088"/>
                <a:gd name="connsiteY164" fmla="*/ 761542 h 1361472"/>
                <a:gd name="connsiteX165" fmla="*/ 1514747 w 1640088"/>
                <a:gd name="connsiteY165" fmla="*/ 761067 h 1361472"/>
                <a:gd name="connsiteX166" fmla="*/ 1449966 w 1640088"/>
                <a:gd name="connsiteY166" fmla="*/ 783959 h 1361472"/>
                <a:gd name="connsiteX167" fmla="*/ 1450536 w 1640088"/>
                <a:gd name="connsiteY167" fmla="*/ 785162 h 1361472"/>
                <a:gd name="connsiteX168" fmla="*/ 1449966 w 1640088"/>
                <a:gd name="connsiteY168" fmla="*/ 783959 h 1361472"/>
                <a:gd name="connsiteX169" fmla="*/ 360282 w 1640088"/>
                <a:gd name="connsiteY169" fmla="*/ 825740 h 1361472"/>
                <a:gd name="connsiteX170" fmla="*/ 369906 w 1640088"/>
                <a:gd name="connsiteY170" fmla="*/ 828184 h 1361472"/>
                <a:gd name="connsiteX171" fmla="*/ 376619 w 1640088"/>
                <a:gd name="connsiteY171" fmla="*/ 831503 h 1361472"/>
                <a:gd name="connsiteX172" fmla="*/ 386941 w 1640088"/>
                <a:gd name="connsiteY172" fmla="*/ 841730 h 1361472"/>
                <a:gd name="connsiteX173" fmla="*/ 395870 w 1640088"/>
                <a:gd name="connsiteY173" fmla="*/ 855673 h 1361472"/>
                <a:gd name="connsiteX174" fmla="*/ 398783 w 1640088"/>
                <a:gd name="connsiteY174" fmla="*/ 862443 h 1361472"/>
                <a:gd name="connsiteX175" fmla="*/ 402329 w 1640088"/>
                <a:gd name="connsiteY175" fmla="*/ 875621 h 1361472"/>
                <a:gd name="connsiteX176" fmla="*/ 405621 w 1640088"/>
                <a:gd name="connsiteY176" fmla="*/ 891338 h 1361472"/>
                <a:gd name="connsiteX177" fmla="*/ 405621 w 1640088"/>
                <a:gd name="connsiteY177" fmla="*/ 891553 h 1361472"/>
                <a:gd name="connsiteX178" fmla="*/ 399733 w 1640088"/>
                <a:gd name="connsiteY178" fmla="*/ 894928 h 1361472"/>
                <a:gd name="connsiteX179" fmla="*/ 392831 w 1640088"/>
                <a:gd name="connsiteY179" fmla="*/ 897189 h 1361472"/>
                <a:gd name="connsiteX180" fmla="*/ 391248 w 1640088"/>
                <a:gd name="connsiteY180" fmla="*/ 897221 h 1361472"/>
                <a:gd name="connsiteX181" fmla="*/ 388967 w 1640088"/>
                <a:gd name="connsiteY181" fmla="*/ 897100 h 1361472"/>
                <a:gd name="connsiteX182" fmla="*/ 374909 w 1640088"/>
                <a:gd name="connsiteY182" fmla="*/ 893586 h 1361472"/>
                <a:gd name="connsiteX183" fmla="*/ 370414 w 1640088"/>
                <a:gd name="connsiteY183" fmla="*/ 891179 h 1361472"/>
                <a:gd name="connsiteX184" fmla="*/ 359395 w 1640088"/>
                <a:gd name="connsiteY184" fmla="*/ 880490 h 1361472"/>
                <a:gd name="connsiteX185" fmla="*/ 352176 w 1640088"/>
                <a:gd name="connsiteY185" fmla="*/ 867933 h 1361472"/>
                <a:gd name="connsiteX186" fmla="*/ 347427 w 1640088"/>
                <a:gd name="connsiteY186" fmla="*/ 854204 h 1361472"/>
                <a:gd name="connsiteX187" fmla="*/ 347427 w 1640088"/>
                <a:gd name="connsiteY187" fmla="*/ 848423 h 1361472"/>
                <a:gd name="connsiteX188" fmla="*/ 349833 w 1640088"/>
                <a:gd name="connsiteY188" fmla="*/ 835454 h 1361472"/>
                <a:gd name="connsiteX189" fmla="*/ 352240 w 1640088"/>
                <a:gd name="connsiteY189" fmla="*/ 831313 h 1361472"/>
                <a:gd name="connsiteX190" fmla="*/ 356419 w 1640088"/>
                <a:gd name="connsiteY190" fmla="*/ 826855 h 1361472"/>
                <a:gd name="connsiteX191" fmla="*/ 356925 w 1640088"/>
                <a:gd name="connsiteY191" fmla="*/ 826589 h 1361472"/>
                <a:gd name="connsiteX192" fmla="*/ 359459 w 1640088"/>
                <a:gd name="connsiteY192" fmla="*/ 825740 h 1361472"/>
                <a:gd name="connsiteX193" fmla="*/ 1510567 w 1640088"/>
                <a:gd name="connsiteY193" fmla="*/ 983443 h 1361472"/>
                <a:gd name="connsiteX194" fmla="*/ 1515064 w 1640088"/>
                <a:gd name="connsiteY194" fmla="*/ 983589 h 1361472"/>
                <a:gd name="connsiteX195" fmla="*/ 1524119 w 1640088"/>
                <a:gd name="connsiteY195" fmla="*/ 985406 h 1361472"/>
                <a:gd name="connsiteX196" fmla="*/ 1529248 w 1640088"/>
                <a:gd name="connsiteY196" fmla="*/ 987806 h 1361472"/>
                <a:gd name="connsiteX197" fmla="*/ 1513354 w 1640088"/>
                <a:gd name="connsiteY197" fmla="*/ 991599 h 1361472"/>
                <a:gd name="connsiteX198" fmla="*/ 1505945 w 1640088"/>
                <a:gd name="connsiteY198" fmla="*/ 992891 h 1361472"/>
                <a:gd name="connsiteX199" fmla="*/ 1488911 w 1640088"/>
                <a:gd name="connsiteY199" fmla="*/ 994297 h 1361472"/>
                <a:gd name="connsiteX200" fmla="*/ 1484985 w 1640088"/>
                <a:gd name="connsiteY200" fmla="*/ 994214 h 1361472"/>
                <a:gd name="connsiteX201" fmla="*/ 1482071 w 1640088"/>
                <a:gd name="connsiteY201" fmla="*/ 993714 h 1361472"/>
                <a:gd name="connsiteX202" fmla="*/ 1482958 w 1640088"/>
                <a:gd name="connsiteY202" fmla="*/ 991960 h 1361472"/>
                <a:gd name="connsiteX203" fmla="*/ 1485428 w 1640088"/>
                <a:gd name="connsiteY203" fmla="*/ 989491 h 1361472"/>
                <a:gd name="connsiteX204" fmla="*/ 1490367 w 1640088"/>
                <a:gd name="connsiteY204" fmla="*/ 986470 h 1361472"/>
                <a:gd name="connsiteX205" fmla="*/ 1498473 w 1640088"/>
                <a:gd name="connsiteY205" fmla="*/ 984203 h 1361472"/>
                <a:gd name="connsiteX206" fmla="*/ 1510567 w 1640088"/>
                <a:gd name="connsiteY206" fmla="*/ 983443 h 1361472"/>
                <a:gd name="connsiteX207" fmla="*/ 142002 w 1640088"/>
                <a:gd name="connsiteY207" fmla="*/ 990485 h 1361472"/>
                <a:gd name="connsiteX208" fmla="*/ 143206 w 1640088"/>
                <a:gd name="connsiteY208" fmla="*/ 990751 h 1361472"/>
                <a:gd name="connsiteX209" fmla="*/ 146055 w 1640088"/>
                <a:gd name="connsiteY209" fmla="*/ 993366 h 1361472"/>
                <a:gd name="connsiteX210" fmla="*/ 146055 w 1640088"/>
                <a:gd name="connsiteY210" fmla="*/ 993423 h 1361472"/>
                <a:gd name="connsiteX211" fmla="*/ 146626 w 1640088"/>
                <a:gd name="connsiteY211" fmla="*/ 995703 h 1361472"/>
                <a:gd name="connsiteX212" fmla="*/ 146942 w 1640088"/>
                <a:gd name="connsiteY212" fmla="*/ 1000344 h 1361472"/>
                <a:gd name="connsiteX213" fmla="*/ 146182 w 1640088"/>
                <a:gd name="connsiteY213" fmla="*/ 1003454 h 1361472"/>
                <a:gd name="connsiteX214" fmla="*/ 145043 w 1640088"/>
                <a:gd name="connsiteY214" fmla="*/ 1005625 h 1361472"/>
                <a:gd name="connsiteX215" fmla="*/ 141559 w 1640088"/>
                <a:gd name="connsiteY215" fmla="*/ 1009146 h 1361472"/>
                <a:gd name="connsiteX216" fmla="*/ 130035 w 1640088"/>
                <a:gd name="connsiteY216" fmla="*/ 1016188 h 1361472"/>
                <a:gd name="connsiteX217" fmla="*/ 114773 w 1640088"/>
                <a:gd name="connsiteY217" fmla="*/ 1021913 h 1361472"/>
                <a:gd name="connsiteX218" fmla="*/ 116293 w 1640088"/>
                <a:gd name="connsiteY218" fmla="*/ 1017189 h 1361472"/>
                <a:gd name="connsiteX219" fmla="*/ 125222 w 1640088"/>
                <a:gd name="connsiteY219" fmla="*/ 999515 h 1361472"/>
                <a:gd name="connsiteX220" fmla="*/ 131554 w 1640088"/>
                <a:gd name="connsiteY220" fmla="*/ 992657 h 1361472"/>
                <a:gd name="connsiteX221" fmla="*/ 133011 w 1640088"/>
                <a:gd name="connsiteY221" fmla="*/ 991815 h 1361472"/>
                <a:gd name="connsiteX222" fmla="*/ 136683 w 1640088"/>
                <a:gd name="connsiteY222" fmla="*/ 990694 h 1361472"/>
                <a:gd name="connsiteX223" fmla="*/ 142002 w 1640088"/>
                <a:gd name="connsiteY223" fmla="*/ 990485 h 1361472"/>
                <a:gd name="connsiteX224" fmla="*/ 299553 w 1640088"/>
                <a:gd name="connsiteY224" fmla="*/ 1065302 h 1361472"/>
                <a:gd name="connsiteX225" fmla="*/ 299553 w 1640088"/>
                <a:gd name="connsiteY225" fmla="*/ 1065302 h 1361472"/>
                <a:gd name="connsiteX226" fmla="*/ 298034 w 1640088"/>
                <a:gd name="connsiteY226" fmla="*/ 1066012 h 1361472"/>
                <a:gd name="connsiteX227" fmla="*/ 299553 w 1640088"/>
                <a:gd name="connsiteY227" fmla="*/ 1065302 h 1361472"/>
                <a:gd name="connsiteX228" fmla="*/ 300250 w 1640088"/>
                <a:gd name="connsiteY228" fmla="*/ 1065100 h 1361472"/>
                <a:gd name="connsiteX229" fmla="*/ 303543 w 1640088"/>
                <a:gd name="connsiteY229" fmla="*/ 1065942 h 1361472"/>
                <a:gd name="connsiteX230" fmla="*/ 306329 w 1640088"/>
                <a:gd name="connsiteY230" fmla="*/ 1067354 h 1361472"/>
                <a:gd name="connsiteX231" fmla="*/ 309939 w 1640088"/>
                <a:gd name="connsiteY231" fmla="*/ 1070881 h 1361472"/>
                <a:gd name="connsiteX232" fmla="*/ 316715 w 1640088"/>
                <a:gd name="connsiteY232" fmla="*/ 1082584 h 1361472"/>
                <a:gd name="connsiteX233" fmla="*/ 321147 w 1640088"/>
                <a:gd name="connsiteY233" fmla="*/ 1097307 h 1361472"/>
                <a:gd name="connsiteX234" fmla="*/ 321464 w 1640088"/>
                <a:gd name="connsiteY234" fmla="*/ 1104000 h 1361472"/>
                <a:gd name="connsiteX235" fmla="*/ 318487 w 1640088"/>
                <a:gd name="connsiteY235" fmla="*/ 1120281 h 1361472"/>
                <a:gd name="connsiteX236" fmla="*/ 315891 w 1640088"/>
                <a:gd name="connsiteY236" fmla="*/ 1128589 h 1361472"/>
                <a:gd name="connsiteX237" fmla="*/ 311902 w 1640088"/>
                <a:gd name="connsiteY237" fmla="*/ 1139360 h 1361472"/>
                <a:gd name="connsiteX238" fmla="*/ 307849 w 1640088"/>
                <a:gd name="connsiteY238" fmla="*/ 1148599 h 1361472"/>
                <a:gd name="connsiteX239" fmla="*/ 303860 w 1640088"/>
                <a:gd name="connsiteY239" fmla="*/ 1155229 h 1361472"/>
                <a:gd name="connsiteX240" fmla="*/ 299807 w 1640088"/>
                <a:gd name="connsiteY240" fmla="*/ 1160302 h 1361472"/>
                <a:gd name="connsiteX241" fmla="*/ 296641 w 1640088"/>
                <a:gd name="connsiteY241" fmla="*/ 1158402 h 1361472"/>
                <a:gd name="connsiteX242" fmla="*/ 289612 w 1640088"/>
                <a:gd name="connsiteY242" fmla="*/ 1151854 h 1361472"/>
                <a:gd name="connsiteX243" fmla="*/ 283153 w 1640088"/>
                <a:gd name="connsiteY243" fmla="*/ 1142406 h 1361472"/>
                <a:gd name="connsiteX244" fmla="*/ 276187 w 1640088"/>
                <a:gd name="connsiteY244" fmla="*/ 1130989 h 1361472"/>
                <a:gd name="connsiteX245" fmla="*/ 272640 w 1640088"/>
                <a:gd name="connsiteY245" fmla="*/ 1120344 h 1361472"/>
                <a:gd name="connsiteX246" fmla="*/ 272640 w 1640088"/>
                <a:gd name="connsiteY246" fmla="*/ 1114936 h 1361472"/>
                <a:gd name="connsiteX247" fmla="*/ 275870 w 1640088"/>
                <a:gd name="connsiteY247" fmla="*/ 1101536 h 1361472"/>
                <a:gd name="connsiteX248" fmla="*/ 282899 w 1640088"/>
                <a:gd name="connsiteY248" fmla="*/ 1088485 h 1361472"/>
                <a:gd name="connsiteX249" fmla="*/ 291512 w 1640088"/>
                <a:gd name="connsiteY249" fmla="*/ 1075105 h 1361472"/>
                <a:gd name="connsiteX250" fmla="*/ 300187 w 1640088"/>
                <a:gd name="connsiteY250" fmla="*/ 1065182 h 1361472"/>
                <a:gd name="connsiteX251" fmla="*/ 300250 w 1640088"/>
                <a:gd name="connsiteY251" fmla="*/ 1065100 h 1361472"/>
                <a:gd name="connsiteX252" fmla="*/ 1088004 w 1640088"/>
                <a:gd name="connsiteY252" fmla="*/ 1183751 h 1361472"/>
                <a:gd name="connsiteX253" fmla="*/ 1096300 w 1640088"/>
                <a:gd name="connsiteY253" fmla="*/ 1185802 h 1361472"/>
                <a:gd name="connsiteX254" fmla="*/ 1096807 w 1640088"/>
                <a:gd name="connsiteY254" fmla="*/ 1186094 h 1361472"/>
                <a:gd name="connsiteX255" fmla="*/ 1096933 w 1640088"/>
                <a:gd name="connsiteY255" fmla="*/ 1186239 h 1361472"/>
                <a:gd name="connsiteX256" fmla="*/ 1097123 w 1640088"/>
                <a:gd name="connsiteY256" fmla="*/ 1186378 h 1361472"/>
                <a:gd name="connsiteX257" fmla="*/ 1097123 w 1640088"/>
                <a:gd name="connsiteY257" fmla="*/ 1187297 h 1361472"/>
                <a:gd name="connsiteX258" fmla="*/ 1095920 w 1640088"/>
                <a:gd name="connsiteY258" fmla="*/ 1192014 h 1361472"/>
                <a:gd name="connsiteX259" fmla="*/ 1091234 w 1640088"/>
                <a:gd name="connsiteY259" fmla="*/ 1200411 h 1361472"/>
                <a:gd name="connsiteX260" fmla="*/ 1087498 w 1640088"/>
                <a:gd name="connsiteY260" fmla="*/ 1204698 h 1361472"/>
                <a:gd name="connsiteX261" fmla="*/ 1072300 w 1640088"/>
                <a:gd name="connsiteY261" fmla="*/ 1212671 h 1361472"/>
                <a:gd name="connsiteX262" fmla="*/ 1064068 w 1640088"/>
                <a:gd name="connsiteY262" fmla="*/ 1216046 h 1361472"/>
                <a:gd name="connsiteX263" fmla="*/ 1042221 w 1640088"/>
                <a:gd name="connsiteY263" fmla="*/ 1222385 h 1361472"/>
                <a:gd name="connsiteX264" fmla="*/ 1032722 w 1640088"/>
                <a:gd name="connsiteY264" fmla="*/ 1223031 h 1361472"/>
                <a:gd name="connsiteX265" fmla="*/ 1029429 w 1640088"/>
                <a:gd name="connsiteY265" fmla="*/ 1222942 h 1361472"/>
                <a:gd name="connsiteX266" fmla="*/ 1023477 w 1640088"/>
                <a:gd name="connsiteY266" fmla="*/ 1222030 h 1361472"/>
                <a:gd name="connsiteX267" fmla="*/ 1030443 w 1640088"/>
                <a:gd name="connsiteY267" fmla="*/ 1215052 h 1361472"/>
                <a:gd name="connsiteX268" fmla="*/ 1045134 w 1640088"/>
                <a:gd name="connsiteY268" fmla="*/ 1204344 h 1361472"/>
                <a:gd name="connsiteX269" fmla="*/ 1069830 w 1640088"/>
                <a:gd name="connsiteY269" fmla="*/ 1189114 h 1361472"/>
                <a:gd name="connsiteX270" fmla="*/ 1085471 w 1640088"/>
                <a:gd name="connsiteY270" fmla="*/ 1183921 h 1361472"/>
                <a:gd name="connsiteX271" fmla="*/ 1088004 w 1640088"/>
                <a:gd name="connsiteY271" fmla="*/ 1183751 h 1361472"/>
                <a:gd name="connsiteX272" fmla="*/ 1237576 w 1640088"/>
                <a:gd name="connsiteY272" fmla="*/ 1222796 h 1361472"/>
                <a:gd name="connsiteX273" fmla="*/ 1237576 w 1640088"/>
                <a:gd name="connsiteY273" fmla="*/ 1222796 h 1361472"/>
                <a:gd name="connsiteX274" fmla="*/ 1238843 w 1640088"/>
                <a:gd name="connsiteY274" fmla="*/ 1223708 h 1361472"/>
                <a:gd name="connsiteX275" fmla="*/ 1237576 w 1640088"/>
                <a:gd name="connsiteY275" fmla="*/ 1222796 h 1361472"/>
                <a:gd name="connsiteX276" fmla="*/ 1234473 w 1640088"/>
                <a:gd name="connsiteY276" fmla="*/ 1221593 h 1361472"/>
                <a:gd name="connsiteX277" fmla="*/ 1236374 w 1640088"/>
                <a:gd name="connsiteY277" fmla="*/ 1222100 h 1361472"/>
                <a:gd name="connsiteX278" fmla="*/ 1236943 w 1640088"/>
                <a:gd name="connsiteY278" fmla="*/ 1222385 h 1361472"/>
                <a:gd name="connsiteX279" fmla="*/ 1237513 w 1640088"/>
                <a:gd name="connsiteY279" fmla="*/ 1222885 h 1361472"/>
                <a:gd name="connsiteX280" fmla="*/ 1238400 w 1640088"/>
                <a:gd name="connsiteY280" fmla="*/ 1224436 h 1361472"/>
                <a:gd name="connsiteX281" fmla="*/ 1241693 w 1640088"/>
                <a:gd name="connsiteY281" fmla="*/ 1235145 h 1361472"/>
                <a:gd name="connsiteX282" fmla="*/ 1241946 w 1640088"/>
                <a:gd name="connsiteY282" fmla="*/ 1245707 h 1361472"/>
                <a:gd name="connsiteX283" fmla="*/ 1240490 w 1640088"/>
                <a:gd name="connsiteY283" fmla="*/ 1253749 h 1361472"/>
                <a:gd name="connsiteX284" fmla="*/ 1239793 w 1640088"/>
                <a:gd name="connsiteY284" fmla="*/ 1256833 h 1361472"/>
                <a:gd name="connsiteX285" fmla="*/ 1233777 w 1640088"/>
                <a:gd name="connsiteY285" fmla="*/ 1246746 h 1361472"/>
                <a:gd name="connsiteX286" fmla="*/ 1230295 w 1640088"/>
                <a:gd name="connsiteY286" fmla="*/ 1233504 h 1361472"/>
                <a:gd name="connsiteX287" fmla="*/ 1229978 w 1640088"/>
                <a:gd name="connsiteY287" fmla="*/ 1227868 h 1361472"/>
                <a:gd name="connsiteX288" fmla="*/ 1230928 w 1640088"/>
                <a:gd name="connsiteY288" fmla="*/ 1223506 h 1361472"/>
                <a:gd name="connsiteX289" fmla="*/ 1231244 w 1640088"/>
                <a:gd name="connsiteY289" fmla="*/ 1223005 h 1361472"/>
                <a:gd name="connsiteX290" fmla="*/ 1231751 w 1640088"/>
                <a:gd name="connsiteY290" fmla="*/ 1222448 h 1361472"/>
                <a:gd name="connsiteX291" fmla="*/ 1232321 w 1640088"/>
                <a:gd name="connsiteY291" fmla="*/ 1222100 h 1361472"/>
                <a:gd name="connsiteX292" fmla="*/ 1233904 w 1640088"/>
                <a:gd name="connsiteY292" fmla="*/ 1221593 h 1361472"/>
                <a:gd name="connsiteX293" fmla="*/ 981683 w 1640088"/>
                <a:gd name="connsiteY293" fmla="*/ 25923 h 1361472"/>
                <a:gd name="connsiteX294" fmla="*/ 992385 w 1640088"/>
                <a:gd name="connsiteY294" fmla="*/ 26385 h 1361472"/>
                <a:gd name="connsiteX295" fmla="*/ 1012838 w 1640088"/>
                <a:gd name="connsiteY295" fmla="*/ 30900 h 1361472"/>
                <a:gd name="connsiteX296" fmla="*/ 1022844 w 1640088"/>
                <a:gd name="connsiteY296" fmla="*/ 36175 h 1361472"/>
                <a:gd name="connsiteX297" fmla="*/ 1028290 w 1640088"/>
                <a:gd name="connsiteY297" fmla="*/ 41317 h 1361472"/>
                <a:gd name="connsiteX298" fmla="*/ 1034052 w 1640088"/>
                <a:gd name="connsiteY298" fmla="*/ 47592 h 1361472"/>
                <a:gd name="connsiteX299" fmla="*/ 1037978 w 1640088"/>
                <a:gd name="connsiteY299" fmla="*/ 53304 h 1361472"/>
                <a:gd name="connsiteX300" fmla="*/ 1040322 w 1640088"/>
                <a:gd name="connsiteY300" fmla="*/ 57743 h 1361472"/>
                <a:gd name="connsiteX301" fmla="*/ 1043171 w 1640088"/>
                <a:gd name="connsiteY301" fmla="*/ 63296 h 1361472"/>
                <a:gd name="connsiteX302" fmla="*/ 1052416 w 1640088"/>
                <a:gd name="connsiteY302" fmla="*/ 90577 h 1361472"/>
                <a:gd name="connsiteX303" fmla="*/ 1052987 w 1640088"/>
                <a:gd name="connsiteY303" fmla="*/ 112557 h 1361472"/>
                <a:gd name="connsiteX304" fmla="*/ 1052226 w 1640088"/>
                <a:gd name="connsiteY304" fmla="*/ 122416 h 1361472"/>
                <a:gd name="connsiteX305" fmla="*/ 1051466 w 1640088"/>
                <a:gd name="connsiteY305" fmla="*/ 132706 h 1361472"/>
                <a:gd name="connsiteX306" fmla="*/ 1040955 w 1640088"/>
                <a:gd name="connsiteY306" fmla="*/ 142161 h 1361472"/>
                <a:gd name="connsiteX307" fmla="*/ 1024300 w 1640088"/>
                <a:gd name="connsiteY307" fmla="*/ 161190 h 1361472"/>
                <a:gd name="connsiteX308" fmla="*/ 1010179 w 1640088"/>
                <a:gd name="connsiteY308" fmla="*/ 182093 h 1361472"/>
                <a:gd name="connsiteX309" fmla="*/ 1005240 w 1640088"/>
                <a:gd name="connsiteY309" fmla="*/ 193802 h 1361472"/>
                <a:gd name="connsiteX310" fmla="*/ 1003910 w 1640088"/>
                <a:gd name="connsiteY310" fmla="*/ 198665 h 1361472"/>
                <a:gd name="connsiteX311" fmla="*/ 1003340 w 1640088"/>
                <a:gd name="connsiteY311" fmla="*/ 202686 h 1361472"/>
                <a:gd name="connsiteX312" fmla="*/ 1003087 w 1640088"/>
                <a:gd name="connsiteY312" fmla="*/ 207410 h 1361472"/>
                <a:gd name="connsiteX313" fmla="*/ 1004226 w 1640088"/>
                <a:gd name="connsiteY313" fmla="*/ 211925 h 1361472"/>
                <a:gd name="connsiteX314" fmla="*/ 1008406 w 1640088"/>
                <a:gd name="connsiteY314" fmla="*/ 217846 h 1361472"/>
                <a:gd name="connsiteX315" fmla="*/ 1014929 w 1640088"/>
                <a:gd name="connsiteY315" fmla="*/ 221284 h 1361472"/>
                <a:gd name="connsiteX316" fmla="*/ 1022021 w 1640088"/>
                <a:gd name="connsiteY316" fmla="*/ 222488 h 1361472"/>
                <a:gd name="connsiteX317" fmla="*/ 1027086 w 1640088"/>
                <a:gd name="connsiteY317" fmla="*/ 221848 h 1361472"/>
                <a:gd name="connsiteX318" fmla="*/ 1036775 w 1640088"/>
                <a:gd name="connsiteY318" fmla="*/ 216997 h 1361472"/>
                <a:gd name="connsiteX319" fmla="*/ 1044184 w 1640088"/>
                <a:gd name="connsiteY319" fmla="*/ 209645 h 1361472"/>
                <a:gd name="connsiteX320" fmla="*/ 1054632 w 1640088"/>
                <a:gd name="connsiteY320" fmla="*/ 195081 h 1361472"/>
                <a:gd name="connsiteX321" fmla="*/ 1060775 w 1640088"/>
                <a:gd name="connsiteY321" fmla="*/ 183936 h 1361472"/>
                <a:gd name="connsiteX322" fmla="*/ 1069387 w 1640088"/>
                <a:gd name="connsiteY322" fmla="*/ 159841 h 1361472"/>
                <a:gd name="connsiteX323" fmla="*/ 1073440 w 1640088"/>
                <a:gd name="connsiteY323" fmla="*/ 142091 h 1361472"/>
                <a:gd name="connsiteX324" fmla="*/ 1082875 w 1640088"/>
                <a:gd name="connsiteY324" fmla="*/ 135176 h 1361472"/>
                <a:gd name="connsiteX325" fmla="*/ 1101746 w 1640088"/>
                <a:gd name="connsiteY325" fmla="*/ 121650 h 1361472"/>
                <a:gd name="connsiteX326" fmla="*/ 1144173 w 1640088"/>
                <a:gd name="connsiteY326" fmla="*/ 97973 h 1361472"/>
                <a:gd name="connsiteX327" fmla="*/ 1173809 w 1640088"/>
                <a:gd name="connsiteY327" fmla="*/ 86118 h 1361472"/>
                <a:gd name="connsiteX328" fmla="*/ 1210917 w 1640088"/>
                <a:gd name="connsiteY328" fmla="*/ 75429 h 1361472"/>
                <a:gd name="connsiteX329" fmla="*/ 1230357 w 1640088"/>
                <a:gd name="connsiteY329" fmla="*/ 73840 h 1361472"/>
                <a:gd name="connsiteX330" fmla="*/ 1237513 w 1640088"/>
                <a:gd name="connsiteY330" fmla="*/ 74087 h 1361472"/>
                <a:gd name="connsiteX331" fmla="*/ 1258537 w 1640088"/>
                <a:gd name="connsiteY331" fmla="*/ 79159 h 1361472"/>
                <a:gd name="connsiteX332" fmla="*/ 1283297 w 1640088"/>
                <a:gd name="connsiteY332" fmla="*/ 92686 h 1361472"/>
                <a:gd name="connsiteX333" fmla="*/ 1291846 w 1640088"/>
                <a:gd name="connsiteY333" fmla="*/ 99467 h 1361472"/>
                <a:gd name="connsiteX334" fmla="*/ 1302611 w 1640088"/>
                <a:gd name="connsiteY334" fmla="*/ 110233 h 1361472"/>
                <a:gd name="connsiteX335" fmla="*/ 1318949 w 1640088"/>
                <a:gd name="connsiteY335" fmla="*/ 135233 h 1361472"/>
                <a:gd name="connsiteX336" fmla="*/ 1325091 w 1640088"/>
                <a:gd name="connsiteY336" fmla="*/ 147727 h 1361472"/>
                <a:gd name="connsiteX337" fmla="*/ 1330980 w 1640088"/>
                <a:gd name="connsiteY337" fmla="*/ 162019 h 1361472"/>
                <a:gd name="connsiteX338" fmla="*/ 1334969 w 1640088"/>
                <a:gd name="connsiteY338" fmla="*/ 177040 h 1361472"/>
                <a:gd name="connsiteX339" fmla="*/ 1336425 w 1640088"/>
                <a:gd name="connsiteY339" fmla="*/ 195429 h 1361472"/>
                <a:gd name="connsiteX340" fmla="*/ 1335666 w 1640088"/>
                <a:gd name="connsiteY340" fmla="*/ 214306 h 1361472"/>
                <a:gd name="connsiteX341" fmla="*/ 1334336 w 1640088"/>
                <a:gd name="connsiteY341" fmla="*/ 228763 h 1361472"/>
                <a:gd name="connsiteX342" fmla="*/ 1332943 w 1640088"/>
                <a:gd name="connsiteY342" fmla="*/ 241878 h 1361472"/>
                <a:gd name="connsiteX343" fmla="*/ 1323698 w 1640088"/>
                <a:gd name="connsiteY343" fmla="*/ 279828 h 1361472"/>
                <a:gd name="connsiteX344" fmla="*/ 1313439 w 1640088"/>
                <a:gd name="connsiteY344" fmla="*/ 303878 h 1361472"/>
                <a:gd name="connsiteX345" fmla="*/ 1301534 w 1640088"/>
                <a:gd name="connsiteY345" fmla="*/ 328879 h 1361472"/>
                <a:gd name="connsiteX346" fmla="*/ 1289692 w 1640088"/>
                <a:gd name="connsiteY346" fmla="*/ 349681 h 1361472"/>
                <a:gd name="connsiteX347" fmla="*/ 1286337 w 1640088"/>
                <a:gd name="connsiteY347" fmla="*/ 351023 h 1361472"/>
                <a:gd name="connsiteX348" fmla="*/ 1263477 w 1640088"/>
                <a:gd name="connsiteY348" fmla="*/ 361795 h 1361472"/>
                <a:gd name="connsiteX349" fmla="*/ 1242262 w 1640088"/>
                <a:gd name="connsiteY349" fmla="*/ 375466 h 1361472"/>
                <a:gd name="connsiteX350" fmla="*/ 1235993 w 1640088"/>
                <a:gd name="connsiteY350" fmla="*/ 381248 h 1361472"/>
                <a:gd name="connsiteX351" fmla="*/ 1234221 w 1640088"/>
                <a:gd name="connsiteY351" fmla="*/ 383648 h 1361472"/>
                <a:gd name="connsiteX352" fmla="*/ 1231244 w 1640088"/>
                <a:gd name="connsiteY352" fmla="*/ 388061 h 1361472"/>
                <a:gd name="connsiteX353" fmla="*/ 1230231 w 1640088"/>
                <a:gd name="connsiteY353" fmla="*/ 390278 h 1361472"/>
                <a:gd name="connsiteX354" fmla="*/ 1228458 w 1640088"/>
                <a:gd name="connsiteY354" fmla="*/ 394774 h 1361472"/>
                <a:gd name="connsiteX355" fmla="*/ 1227445 w 1640088"/>
                <a:gd name="connsiteY355" fmla="*/ 401049 h 1361472"/>
                <a:gd name="connsiteX356" fmla="*/ 1232131 w 1640088"/>
                <a:gd name="connsiteY356" fmla="*/ 412378 h 1361472"/>
                <a:gd name="connsiteX357" fmla="*/ 1237576 w 1640088"/>
                <a:gd name="connsiteY357" fmla="*/ 415905 h 1361472"/>
                <a:gd name="connsiteX358" fmla="*/ 1246126 w 1640088"/>
                <a:gd name="connsiteY358" fmla="*/ 418014 h 1361472"/>
                <a:gd name="connsiteX359" fmla="*/ 1248405 w 1640088"/>
                <a:gd name="connsiteY359" fmla="*/ 418159 h 1361472"/>
                <a:gd name="connsiteX360" fmla="*/ 1251635 w 1640088"/>
                <a:gd name="connsiteY360" fmla="*/ 417887 h 1361472"/>
                <a:gd name="connsiteX361" fmla="*/ 1258853 w 1640088"/>
                <a:gd name="connsiteY361" fmla="*/ 415690 h 1361472"/>
                <a:gd name="connsiteX362" fmla="*/ 1264743 w 1640088"/>
                <a:gd name="connsiteY362" fmla="*/ 412752 h 1361472"/>
                <a:gd name="connsiteX363" fmla="*/ 1277344 w 1640088"/>
                <a:gd name="connsiteY363" fmla="*/ 402373 h 1361472"/>
                <a:gd name="connsiteX364" fmla="*/ 1293682 w 1640088"/>
                <a:gd name="connsiteY364" fmla="*/ 382863 h 1361472"/>
                <a:gd name="connsiteX365" fmla="*/ 1302927 w 1640088"/>
                <a:gd name="connsiteY365" fmla="*/ 370033 h 1361472"/>
                <a:gd name="connsiteX366" fmla="*/ 1303180 w 1640088"/>
                <a:gd name="connsiteY366" fmla="*/ 369976 h 1361472"/>
                <a:gd name="connsiteX367" fmla="*/ 1310526 w 1640088"/>
                <a:gd name="connsiteY367" fmla="*/ 368482 h 1361472"/>
                <a:gd name="connsiteX368" fmla="*/ 1318125 w 1640088"/>
                <a:gd name="connsiteY368" fmla="*/ 367082 h 1361472"/>
                <a:gd name="connsiteX369" fmla="*/ 1328194 w 1640088"/>
                <a:gd name="connsiteY369" fmla="*/ 365525 h 1361472"/>
                <a:gd name="connsiteX370" fmla="*/ 1339972 w 1640088"/>
                <a:gd name="connsiteY370" fmla="*/ 364112 h 1361472"/>
                <a:gd name="connsiteX371" fmla="*/ 1350167 w 1640088"/>
                <a:gd name="connsiteY371" fmla="*/ 363701 h 1361472"/>
                <a:gd name="connsiteX372" fmla="*/ 1356500 w 1640088"/>
                <a:gd name="connsiteY372" fmla="*/ 363511 h 1361472"/>
                <a:gd name="connsiteX373" fmla="*/ 1358779 w 1640088"/>
                <a:gd name="connsiteY373" fmla="*/ 363555 h 1361472"/>
                <a:gd name="connsiteX374" fmla="*/ 1402030 w 1640088"/>
                <a:gd name="connsiteY374" fmla="*/ 365746 h 1361472"/>
                <a:gd name="connsiteX375" fmla="*/ 1447433 w 1640088"/>
                <a:gd name="connsiteY375" fmla="*/ 376378 h 1361472"/>
                <a:gd name="connsiteX376" fmla="*/ 1485935 w 1640088"/>
                <a:gd name="connsiteY376" fmla="*/ 397180 h 1361472"/>
                <a:gd name="connsiteX377" fmla="*/ 1491697 w 1640088"/>
                <a:gd name="connsiteY377" fmla="*/ 401961 h 1361472"/>
                <a:gd name="connsiteX378" fmla="*/ 1497902 w 1640088"/>
                <a:gd name="connsiteY378" fmla="*/ 408648 h 1361472"/>
                <a:gd name="connsiteX379" fmla="*/ 1509428 w 1640088"/>
                <a:gd name="connsiteY379" fmla="*/ 426835 h 1361472"/>
                <a:gd name="connsiteX380" fmla="*/ 1514874 w 1640088"/>
                <a:gd name="connsiteY380" fmla="*/ 444711 h 1361472"/>
                <a:gd name="connsiteX381" fmla="*/ 1515064 w 1640088"/>
                <a:gd name="connsiteY381" fmla="*/ 454736 h 1361472"/>
                <a:gd name="connsiteX382" fmla="*/ 1512848 w 1640088"/>
                <a:gd name="connsiteY382" fmla="*/ 468477 h 1361472"/>
                <a:gd name="connsiteX383" fmla="*/ 1509998 w 1640088"/>
                <a:gd name="connsiteY383" fmla="*/ 480946 h 1361472"/>
                <a:gd name="connsiteX384" fmla="*/ 1508288 w 1640088"/>
                <a:gd name="connsiteY384" fmla="*/ 486664 h 1361472"/>
                <a:gd name="connsiteX385" fmla="*/ 1506262 w 1640088"/>
                <a:gd name="connsiteY385" fmla="*/ 493560 h 1361472"/>
                <a:gd name="connsiteX386" fmla="*/ 1502715 w 1640088"/>
                <a:gd name="connsiteY386" fmla="*/ 503647 h 1361472"/>
                <a:gd name="connsiteX387" fmla="*/ 1497460 w 1640088"/>
                <a:gd name="connsiteY387" fmla="*/ 515616 h 1361472"/>
                <a:gd name="connsiteX388" fmla="*/ 1489734 w 1640088"/>
                <a:gd name="connsiteY388" fmla="*/ 529851 h 1361472"/>
                <a:gd name="connsiteX389" fmla="*/ 1473080 w 1640088"/>
                <a:gd name="connsiteY389" fmla="*/ 555909 h 1361472"/>
                <a:gd name="connsiteX390" fmla="*/ 1471749 w 1640088"/>
                <a:gd name="connsiteY390" fmla="*/ 557695 h 1361472"/>
                <a:gd name="connsiteX391" fmla="*/ 1463391 w 1640088"/>
                <a:gd name="connsiteY391" fmla="*/ 558106 h 1361472"/>
                <a:gd name="connsiteX392" fmla="*/ 1451549 w 1640088"/>
                <a:gd name="connsiteY392" fmla="*/ 559455 h 1361472"/>
                <a:gd name="connsiteX393" fmla="*/ 1436859 w 1640088"/>
                <a:gd name="connsiteY393" fmla="*/ 561912 h 1361472"/>
                <a:gd name="connsiteX394" fmla="*/ 1424573 w 1640088"/>
                <a:gd name="connsiteY394" fmla="*/ 564091 h 1361472"/>
                <a:gd name="connsiteX395" fmla="*/ 1412985 w 1640088"/>
                <a:gd name="connsiteY395" fmla="*/ 566991 h 1361472"/>
                <a:gd name="connsiteX396" fmla="*/ 1399687 w 1640088"/>
                <a:gd name="connsiteY396" fmla="*/ 572133 h 1361472"/>
                <a:gd name="connsiteX397" fmla="*/ 1388288 w 1640088"/>
                <a:gd name="connsiteY397" fmla="*/ 577990 h 1361472"/>
                <a:gd name="connsiteX398" fmla="*/ 1380119 w 1640088"/>
                <a:gd name="connsiteY398" fmla="*/ 583189 h 1361472"/>
                <a:gd name="connsiteX399" fmla="*/ 1373724 w 1640088"/>
                <a:gd name="connsiteY399" fmla="*/ 588622 h 1361472"/>
                <a:gd name="connsiteX400" fmla="*/ 1369291 w 1640088"/>
                <a:gd name="connsiteY400" fmla="*/ 594955 h 1361472"/>
                <a:gd name="connsiteX401" fmla="*/ 1367138 w 1640088"/>
                <a:gd name="connsiteY401" fmla="*/ 600242 h 1361472"/>
                <a:gd name="connsiteX402" fmla="*/ 1365745 w 1640088"/>
                <a:gd name="connsiteY402" fmla="*/ 605542 h 1361472"/>
                <a:gd name="connsiteX403" fmla="*/ 1367264 w 1640088"/>
                <a:gd name="connsiteY403" fmla="*/ 620829 h 1361472"/>
                <a:gd name="connsiteX404" fmla="*/ 1375560 w 1640088"/>
                <a:gd name="connsiteY404" fmla="*/ 630752 h 1361472"/>
                <a:gd name="connsiteX405" fmla="*/ 1387275 w 1640088"/>
                <a:gd name="connsiteY405" fmla="*/ 635976 h 1361472"/>
                <a:gd name="connsiteX406" fmla="*/ 1389998 w 1640088"/>
                <a:gd name="connsiteY406" fmla="*/ 636242 h 1361472"/>
                <a:gd name="connsiteX407" fmla="*/ 1392278 w 1640088"/>
                <a:gd name="connsiteY407" fmla="*/ 636369 h 1361472"/>
                <a:gd name="connsiteX408" fmla="*/ 1393924 w 1640088"/>
                <a:gd name="connsiteY408" fmla="*/ 636325 h 1361472"/>
                <a:gd name="connsiteX409" fmla="*/ 1403170 w 1640088"/>
                <a:gd name="connsiteY409" fmla="*/ 634830 h 1361472"/>
                <a:gd name="connsiteX410" fmla="*/ 1417798 w 1640088"/>
                <a:gd name="connsiteY410" fmla="*/ 629055 h 1361472"/>
                <a:gd name="connsiteX411" fmla="*/ 1432552 w 1640088"/>
                <a:gd name="connsiteY411" fmla="*/ 620892 h 1361472"/>
                <a:gd name="connsiteX412" fmla="*/ 1444140 w 1640088"/>
                <a:gd name="connsiteY412" fmla="*/ 613148 h 1361472"/>
                <a:gd name="connsiteX413" fmla="*/ 1453639 w 1640088"/>
                <a:gd name="connsiteY413" fmla="*/ 606017 h 1361472"/>
                <a:gd name="connsiteX414" fmla="*/ 1462631 w 1640088"/>
                <a:gd name="connsiteY414" fmla="*/ 598837 h 1361472"/>
                <a:gd name="connsiteX415" fmla="*/ 1472510 w 1640088"/>
                <a:gd name="connsiteY415" fmla="*/ 590256 h 1361472"/>
                <a:gd name="connsiteX416" fmla="*/ 1479728 w 1640088"/>
                <a:gd name="connsiteY416" fmla="*/ 582277 h 1361472"/>
                <a:gd name="connsiteX417" fmla="*/ 1485491 w 1640088"/>
                <a:gd name="connsiteY417" fmla="*/ 582347 h 1361472"/>
                <a:gd name="connsiteX418" fmla="*/ 1503349 w 1640088"/>
                <a:gd name="connsiteY418" fmla="*/ 583480 h 1361472"/>
                <a:gd name="connsiteX419" fmla="*/ 1513608 w 1640088"/>
                <a:gd name="connsiteY419" fmla="*/ 585184 h 1361472"/>
                <a:gd name="connsiteX420" fmla="*/ 1522789 w 1640088"/>
                <a:gd name="connsiteY420" fmla="*/ 587913 h 1361472"/>
                <a:gd name="connsiteX421" fmla="*/ 1530895 w 1640088"/>
                <a:gd name="connsiteY421" fmla="*/ 591852 h 1361472"/>
                <a:gd name="connsiteX422" fmla="*/ 1534631 w 1640088"/>
                <a:gd name="connsiteY422" fmla="*/ 594131 h 1361472"/>
                <a:gd name="connsiteX423" fmla="*/ 1541280 w 1640088"/>
                <a:gd name="connsiteY423" fmla="*/ 598476 h 1361472"/>
                <a:gd name="connsiteX424" fmla="*/ 1563570 w 1640088"/>
                <a:gd name="connsiteY424" fmla="*/ 619423 h 1361472"/>
                <a:gd name="connsiteX425" fmla="*/ 1572816 w 1640088"/>
                <a:gd name="connsiteY425" fmla="*/ 633716 h 1361472"/>
                <a:gd name="connsiteX426" fmla="*/ 1575285 w 1640088"/>
                <a:gd name="connsiteY426" fmla="*/ 640821 h 1361472"/>
                <a:gd name="connsiteX427" fmla="*/ 1575095 w 1640088"/>
                <a:gd name="connsiteY427" fmla="*/ 657126 h 1361472"/>
                <a:gd name="connsiteX428" fmla="*/ 1573892 w 1640088"/>
                <a:gd name="connsiteY428" fmla="*/ 672324 h 1361472"/>
                <a:gd name="connsiteX429" fmla="*/ 1571866 w 1640088"/>
                <a:gd name="connsiteY429" fmla="*/ 685794 h 1361472"/>
                <a:gd name="connsiteX430" fmla="*/ 1568446 w 1640088"/>
                <a:gd name="connsiteY430" fmla="*/ 697705 h 1361472"/>
                <a:gd name="connsiteX431" fmla="*/ 1562430 w 1640088"/>
                <a:gd name="connsiteY431" fmla="*/ 710465 h 1361472"/>
                <a:gd name="connsiteX432" fmla="*/ 1557808 w 1640088"/>
                <a:gd name="connsiteY432" fmla="*/ 718475 h 1361472"/>
                <a:gd name="connsiteX433" fmla="*/ 1550525 w 1640088"/>
                <a:gd name="connsiteY433" fmla="*/ 729690 h 1361472"/>
                <a:gd name="connsiteX434" fmla="*/ 1543813 w 1640088"/>
                <a:gd name="connsiteY434" fmla="*/ 738429 h 1361472"/>
                <a:gd name="connsiteX435" fmla="*/ 1543750 w 1640088"/>
                <a:gd name="connsiteY435" fmla="*/ 738492 h 1361472"/>
                <a:gd name="connsiteX436" fmla="*/ 1543053 w 1640088"/>
                <a:gd name="connsiteY436" fmla="*/ 738372 h 1361472"/>
                <a:gd name="connsiteX437" fmla="*/ 1521396 w 1640088"/>
                <a:gd name="connsiteY437" fmla="*/ 735256 h 1361472"/>
                <a:gd name="connsiteX438" fmla="*/ 1512721 w 1640088"/>
                <a:gd name="connsiteY438" fmla="*/ 734908 h 1361472"/>
                <a:gd name="connsiteX439" fmla="*/ 1503412 w 1640088"/>
                <a:gd name="connsiteY439" fmla="*/ 735965 h 1361472"/>
                <a:gd name="connsiteX440" fmla="*/ 1491190 w 1640088"/>
                <a:gd name="connsiteY440" fmla="*/ 738137 h 1361472"/>
                <a:gd name="connsiteX441" fmla="*/ 1460921 w 1640088"/>
                <a:gd name="connsiteY441" fmla="*/ 745185 h 1361472"/>
                <a:gd name="connsiteX442" fmla="*/ 1452942 w 1640088"/>
                <a:gd name="connsiteY442" fmla="*/ 748573 h 1361472"/>
                <a:gd name="connsiteX443" fmla="*/ 1445850 w 1640088"/>
                <a:gd name="connsiteY443" fmla="*/ 753443 h 1361472"/>
                <a:gd name="connsiteX444" fmla="*/ 1437301 w 1640088"/>
                <a:gd name="connsiteY444" fmla="*/ 761314 h 1361472"/>
                <a:gd name="connsiteX445" fmla="*/ 1429956 w 1640088"/>
                <a:gd name="connsiteY445" fmla="*/ 771345 h 1361472"/>
                <a:gd name="connsiteX446" fmla="*/ 1429132 w 1640088"/>
                <a:gd name="connsiteY446" fmla="*/ 773371 h 1361472"/>
                <a:gd name="connsiteX447" fmla="*/ 1427549 w 1640088"/>
                <a:gd name="connsiteY447" fmla="*/ 778158 h 1361472"/>
                <a:gd name="connsiteX448" fmla="*/ 1426980 w 1640088"/>
                <a:gd name="connsiteY448" fmla="*/ 783047 h 1361472"/>
                <a:gd name="connsiteX449" fmla="*/ 1427549 w 1640088"/>
                <a:gd name="connsiteY449" fmla="*/ 787689 h 1361472"/>
                <a:gd name="connsiteX450" fmla="*/ 1429576 w 1640088"/>
                <a:gd name="connsiteY450" fmla="*/ 793179 h 1361472"/>
                <a:gd name="connsiteX451" fmla="*/ 1433058 w 1640088"/>
                <a:gd name="connsiteY451" fmla="*/ 797757 h 1361472"/>
                <a:gd name="connsiteX452" fmla="*/ 1438821 w 1640088"/>
                <a:gd name="connsiteY452" fmla="*/ 801417 h 1361472"/>
                <a:gd name="connsiteX453" fmla="*/ 1446104 w 1640088"/>
                <a:gd name="connsiteY453" fmla="*/ 803596 h 1361472"/>
                <a:gd name="connsiteX454" fmla="*/ 1454399 w 1640088"/>
                <a:gd name="connsiteY454" fmla="*/ 804444 h 1361472"/>
                <a:gd name="connsiteX455" fmla="*/ 1457439 w 1640088"/>
                <a:gd name="connsiteY455" fmla="*/ 804571 h 1361472"/>
                <a:gd name="connsiteX456" fmla="*/ 1462125 w 1640088"/>
                <a:gd name="connsiteY456" fmla="*/ 804444 h 1361472"/>
                <a:gd name="connsiteX457" fmla="*/ 1480615 w 1640088"/>
                <a:gd name="connsiteY457" fmla="*/ 801417 h 1361472"/>
                <a:gd name="connsiteX458" fmla="*/ 1495370 w 1640088"/>
                <a:gd name="connsiteY458" fmla="*/ 796991 h 1361472"/>
                <a:gd name="connsiteX459" fmla="*/ 1510694 w 1640088"/>
                <a:gd name="connsiteY459" fmla="*/ 790424 h 1361472"/>
                <a:gd name="connsiteX460" fmla="*/ 1527158 w 1640088"/>
                <a:gd name="connsiteY460" fmla="*/ 780995 h 1361472"/>
                <a:gd name="connsiteX461" fmla="*/ 1545586 w 1640088"/>
                <a:gd name="connsiteY461" fmla="*/ 766393 h 1361472"/>
                <a:gd name="connsiteX462" fmla="*/ 1554515 w 1640088"/>
                <a:gd name="connsiteY462" fmla="*/ 769154 h 1361472"/>
                <a:gd name="connsiteX463" fmla="*/ 1573575 w 1640088"/>
                <a:gd name="connsiteY463" fmla="*/ 780007 h 1361472"/>
                <a:gd name="connsiteX464" fmla="*/ 1587507 w 1640088"/>
                <a:gd name="connsiteY464" fmla="*/ 792824 h 1361472"/>
                <a:gd name="connsiteX465" fmla="*/ 1591053 w 1640088"/>
                <a:gd name="connsiteY465" fmla="*/ 797611 h 1361472"/>
                <a:gd name="connsiteX466" fmla="*/ 1595549 w 1640088"/>
                <a:gd name="connsiteY466" fmla="*/ 805876 h 1361472"/>
                <a:gd name="connsiteX467" fmla="*/ 1594789 w 1640088"/>
                <a:gd name="connsiteY467" fmla="*/ 804235 h 1361472"/>
                <a:gd name="connsiteX468" fmla="*/ 1594789 w 1640088"/>
                <a:gd name="connsiteY468" fmla="*/ 804235 h 1361472"/>
                <a:gd name="connsiteX469" fmla="*/ 1601564 w 1640088"/>
                <a:gd name="connsiteY469" fmla="*/ 819610 h 1361472"/>
                <a:gd name="connsiteX470" fmla="*/ 1609164 w 1640088"/>
                <a:gd name="connsiteY470" fmla="*/ 845960 h 1361472"/>
                <a:gd name="connsiteX471" fmla="*/ 1610366 w 1640088"/>
                <a:gd name="connsiteY471" fmla="*/ 869079 h 1361472"/>
                <a:gd name="connsiteX472" fmla="*/ 1609417 w 1640088"/>
                <a:gd name="connsiteY472" fmla="*/ 886120 h 1361472"/>
                <a:gd name="connsiteX473" fmla="*/ 1606440 w 1640088"/>
                <a:gd name="connsiteY473" fmla="*/ 903173 h 1361472"/>
                <a:gd name="connsiteX474" fmla="*/ 1601502 w 1640088"/>
                <a:gd name="connsiteY474" fmla="*/ 919023 h 1361472"/>
                <a:gd name="connsiteX475" fmla="*/ 1584911 w 1640088"/>
                <a:gd name="connsiteY475" fmla="*/ 950609 h 1361472"/>
                <a:gd name="connsiteX476" fmla="*/ 1577438 w 1640088"/>
                <a:gd name="connsiteY476" fmla="*/ 959475 h 1361472"/>
                <a:gd name="connsiteX477" fmla="*/ 1568953 w 1640088"/>
                <a:gd name="connsiteY477" fmla="*/ 967454 h 1361472"/>
                <a:gd name="connsiteX478" fmla="*/ 1555021 w 1640088"/>
                <a:gd name="connsiteY478" fmla="*/ 976870 h 1361472"/>
                <a:gd name="connsiteX479" fmla="*/ 1538937 w 1640088"/>
                <a:gd name="connsiteY479" fmla="*/ 966726 h 1361472"/>
                <a:gd name="connsiteX480" fmla="*/ 1528615 w 1640088"/>
                <a:gd name="connsiteY480" fmla="*/ 962211 h 1361472"/>
                <a:gd name="connsiteX481" fmla="*/ 1513037 w 1640088"/>
                <a:gd name="connsiteY481" fmla="*/ 959829 h 1361472"/>
                <a:gd name="connsiteX482" fmla="*/ 1508795 w 1640088"/>
                <a:gd name="connsiteY482" fmla="*/ 959684 h 1361472"/>
                <a:gd name="connsiteX483" fmla="*/ 1497017 w 1640088"/>
                <a:gd name="connsiteY483" fmla="*/ 960450 h 1361472"/>
                <a:gd name="connsiteX484" fmla="*/ 1472193 w 1640088"/>
                <a:gd name="connsiteY484" fmla="*/ 969398 h 1361472"/>
                <a:gd name="connsiteX485" fmla="*/ 1460921 w 1640088"/>
                <a:gd name="connsiteY485" fmla="*/ 982094 h 1361472"/>
                <a:gd name="connsiteX486" fmla="*/ 1458452 w 1640088"/>
                <a:gd name="connsiteY486" fmla="*/ 988851 h 1361472"/>
                <a:gd name="connsiteX487" fmla="*/ 1457692 w 1640088"/>
                <a:gd name="connsiteY487" fmla="*/ 995911 h 1361472"/>
                <a:gd name="connsiteX488" fmla="*/ 1457755 w 1640088"/>
                <a:gd name="connsiteY488" fmla="*/ 997735 h 1361472"/>
                <a:gd name="connsiteX489" fmla="*/ 1458515 w 1640088"/>
                <a:gd name="connsiteY489" fmla="*/ 1002605 h 1361472"/>
                <a:gd name="connsiteX490" fmla="*/ 1460352 w 1640088"/>
                <a:gd name="connsiteY490" fmla="*/ 1006968 h 1361472"/>
                <a:gd name="connsiteX491" fmla="*/ 1463454 w 1640088"/>
                <a:gd name="connsiteY491" fmla="*/ 1011059 h 1361472"/>
                <a:gd name="connsiteX492" fmla="*/ 1469281 w 1640088"/>
                <a:gd name="connsiteY492" fmla="*/ 1014807 h 1361472"/>
                <a:gd name="connsiteX493" fmla="*/ 1476816 w 1640088"/>
                <a:gd name="connsiteY493" fmla="*/ 1017189 h 1361472"/>
                <a:gd name="connsiteX494" fmla="*/ 1484985 w 1640088"/>
                <a:gd name="connsiteY494" fmla="*/ 1018240 h 1361472"/>
                <a:gd name="connsiteX495" fmla="*/ 1492710 w 1640088"/>
                <a:gd name="connsiteY495" fmla="*/ 1018455 h 1361472"/>
                <a:gd name="connsiteX496" fmla="*/ 1515064 w 1640088"/>
                <a:gd name="connsiteY496" fmla="*/ 1016004 h 1361472"/>
                <a:gd name="connsiteX497" fmla="*/ 1543179 w 1640088"/>
                <a:gd name="connsiteY497" fmla="*/ 1009729 h 1361472"/>
                <a:gd name="connsiteX498" fmla="*/ 1554451 w 1640088"/>
                <a:gd name="connsiteY498" fmla="*/ 1005499 h 1361472"/>
                <a:gd name="connsiteX499" fmla="*/ 1565343 w 1640088"/>
                <a:gd name="connsiteY499" fmla="*/ 1016004 h 1361472"/>
                <a:gd name="connsiteX500" fmla="*/ 1570979 w 1640088"/>
                <a:gd name="connsiteY500" fmla="*/ 1024104 h 1361472"/>
                <a:gd name="connsiteX501" fmla="*/ 1576488 w 1640088"/>
                <a:gd name="connsiteY501" fmla="*/ 1034521 h 1361472"/>
                <a:gd name="connsiteX502" fmla="*/ 1587823 w 1640088"/>
                <a:gd name="connsiteY502" fmla="*/ 1064099 h 1361472"/>
                <a:gd name="connsiteX503" fmla="*/ 1589026 w 1640088"/>
                <a:gd name="connsiteY503" fmla="*/ 1078771 h 1361472"/>
                <a:gd name="connsiteX504" fmla="*/ 1588583 w 1640088"/>
                <a:gd name="connsiteY504" fmla="*/ 1100048 h 1361472"/>
                <a:gd name="connsiteX505" fmla="*/ 1585164 w 1640088"/>
                <a:gd name="connsiteY505" fmla="*/ 1124422 h 1361472"/>
                <a:gd name="connsiteX506" fmla="*/ 1573892 w 1640088"/>
                <a:gd name="connsiteY506" fmla="*/ 1166292 h 1361472"/>
                <a:gd name="connsiteX507" fmla="*/ 1562557 w 1640088"/>
                <a:gd name="connsiteY507" fmla="*/ 1190387 h 1361472"/>
                <a:gd name="connsiteX508" fmla="*/ 1555211 w 1640088"/>
                <a:gd name="connsiteY508" fmla="*/ 1203432 h 1361472"/>
                <a:gd name="connsiteX509" fmla="*/ 1547106 w 1640088"/>
                <a:gd name="connsiteY509" fmla="*/ 1216046 h 1361472"/>
                <a:gd name="connsiteX510" fmla="*/ 1539190 w 1640088"/>
                <a:gd name="connsiteY510" fmla="*/ 1226963 h 1361472"/>
                <a:gd name="connsiteX511" fmla="*/ 1524055 w 1640088"/>
                <a:gd name="connsiteY511" fmla="*/ 1244922 h 1361472"/>
                <a:gd name="connsiteX512" fmla="*/ 1508351 w 1640088"/>
                <a:gd name="connsiteY512" fmla="*/ 1259360 h 1361472"/>
                <a:gd name="connsiteX513" fmla="*/ 1495496 w 1640088"/>
                <a:gd name="connsiteY513" fmla="*/ 1269384 h 1361472"/>
                <a:gd name="connsiteX514" fmla="*/ 1458009 w 1640088"/>
                <a:gd name="connsiteY514" fmla="*/ 1292839 h 1361472"/>
                <a:gd name="connsiteX515" fmla="*/ 1411275 w 1640088"/>
                <a:gd name="connsiteY515" fmla="*/ 1307087 h 1361472"/>
                <a:gd name="connsiteX516" fmla="*/ 1381323 w 1640088"/>
                <a:gd name="connsiteY516" fmla="*/ 1309114 h 1361472"/>
                <a:gd name="connsiteX517" fmla="*/ 1364669 w 1640088"/>
                <a:gd name="connsiteY517" fmla="*/ 1308702 h 1361472"/>
                <a:gd name="connsiteX518" fmla="*/ 1344278 w 1640088"/>
                <a:gd name="connsiteY518" fmla="*/ 1307151 h 1361472"/>
                <a:gd name="connsiteX519" fmla="*/ 1327497 w 1640088"/>
                <a:gd name="connsiteY519" fmla="*/ 1304478 h 1361472"/>
                <a:gd name="connsiteX520" fmla="*/ 1320532 w 1640088"/>
                <a:gd name="connsiteY520" fmla="*/ 1302838 h 1361472"/>
                <a:gd name="connsiteX521" fmla="*/ 1311033 w 1640088"/>
                <a:gd name="connsiteY521" fmla="*/ 1300666 h 1361472"/>
                <a:gd name="connsiteX522" fmla="*/ 1295328 w 1640088"/>
                <a:gd name="connsiteY522" fmla="*/ 1296443 h 1361472"/>
                <a:gd name="connsiteX523" fmla="*/ 1274938 w 1640088"/>
                <a:gd name="connsiteY523" fmla="*/ 1290097 h 1361472"/>
                <a:gd name="connsiteX524" fmla="*/ 1261007 w 1640088"/>
                <a:gd name="connsiteY524" fmla="*/ 1283119 h 1361472"/>
                <a:gd name="connsiteX525" fmla="*/ 1257650 w 1640088"/>
                <a:gd name="connsiteY525" fmla="*/ 1279890 h 1361472"/>
                <a:gd name="connsiteX526" fmla="*/ 1258853 w 1640088"/>
                <a:gd name="connsiteY526" fmla="*/ 1277281 h 1361472"/>
                <a:gd name="connsiteX527" fmla="*/ 1263983 w 1640088"/>
                <a:gd name="connsiteY527" fmla="*/ 1261975 h 1361472"/>
                <a:gd name="connsiteX528" fmla="*/ 1266262 w 1640088"/>
                <a:gd name="connsiteY528" fmla="*/ 1246853 h 1361472"/>
                <a:gd name="connsiteX529" fmla="*/ 1265883 w 1640088"/>
                <a:gd name="connsiteY529" fmla="*/ 1235974 h 1361472"/>
                <a:gd name="connsiteX530" fmla="*/ 1263223 w 1640088"/>
                <a:gd name="connsiteY530" fmla="*/ 1223436 h 1361472"/>
                <a:gd name="connsiteX531" fmla="*/ 1261070 w 1640088"/>
                <a:gd name="connsiteY531" fmla="*/ 1217724 h 1361472"/>
                <a:gd name="connsiteX532" fmla="*/ 1255307 w 1640088"/>
                <a:gd name="connsiteY532" fmla="*/ 1207947 h 1361472"/>
                <a:gd name="connsiteX533" fmla="*/ 1234664 w 1640088"/>
                <a:gd name="connsiteY533" fmla="*/ 1199018 h 1361472"/>
                <a:gd name="connsiteX534" fmla="*/ 1228712 w 1640088"/>
                <a:gd name="connsiteY534" fmla="*/ 1199613 h 1361472"/>
                <a:gd name="connsiteX535" fmla="*/ 1211360 w 1640088"/>
                <a:gd name="connsiteY535" fmla="*/ 1211657 h 1361472"/>
                <a:gd name="connsiteX536" fmla="*/ 1207245 w 1640088"/>
                <a:gd name="connsiteY536" fmla="*/ 1222448 h 1361472"/>
                <a:gd name="connsiteX537" fmla="*/ 1207497 w 1640088"/>
                <a:gd name="connsiteY537" fmla="*/ 1239925 h 1361472"/>
                <a:gd name="connsiteX538" fmla="*/ 1211044 w 1640088"/>
                <a:gd name="connsiteY538" fmla="*/ 1255301 h 1361472"/>
                <a:gd name="connsiteX539" fmla="*/ 1216173 w 1640088"/>
                <a:gd name="connsiteY539" fmla="*/ 1265578 h 1361472"/>
                <a:gd name="connsiteX540" fmla="*/ 1219592 w 1640088"/>
                <a:gd name="connsiteY540" fmla="*/ 1271353 h 1361472"/>
                <a:gd name="connsiteX541" fmla="*/ 1227065 w 1640088"/>
                <a:gd name="connsiteY541" fmla="*/ 1282473 h 1361472"/>
                <a:gd name="connsiteX542" fmla="*/ 1215476 w 1640088"/>
                <a:gd name="connsiteY542" fmla="*/ 1295239 h 1361472"/>
                <a:gd name="connsiteX543" fmla="*/ 1206548 w 1640088"/>
                <a:gd name="connsiteY543" fmla="*/ 1302781 h 1361472"/>
                <a:gd name="connsiteX544" fmla="*/ 1199139 w 1640088"/>
                <a:gd name="connsiteY544" fmla="*/ 1308284 h 1361472"/>
                <a:gd name="connsiteX545" fmla="*/ 1190400 w 1640088"/>
                <a:gd name="connsiteY545" fmla="*/ 1313901 h 1361472"/>
                <a:gd name="connsiteX546" fmla="*/ 1167096 w 1640088"/>
                <a:gd name="connsiteY546" fmla="*/ 1326889 h 1361472"/>
                <a:gd name="connsiteX547" fmla="*/ 1155698 w 1640088"/>
                <a:gd name="connsiteY547" fmla="*/ 1331176 h 1361472"/>
                <a:gd name="connsiteX548" fmla="*/ 1145819 w 1640088"/>
                <a:gd name="connsiteY548" fmla="*/ 1333519 h 1361472"/>
                <a:gd name="connsiteX549" fmla="*/ 1130179 w 1640088"/>
                <a:gd name="connsiteY549" fmla="*/ 1335115 h 1361472"/>
                <a:gd name="connsiteX550" fmla="*/ 1124416 w 1640088"/>
                <a:gd name="connsiteY550" fmla="*/ 1335286 h 1361472"/>
                <a:gd name="connsiteX551" fmla="*/ 1112638 w 1640088"/>
                <a:gd name="connsiteY551" fmla="*/ 1334779 h 1361472"/>
                <a:gd name="connsiteX552" fmla="*/ 1055013 w 1640088"/>
                <a:gd name="connsiteY552" fmla="*/ 1320822 h 1361472"/>
                <a:gd name="connsiteX553" fmla="*/ 1038105 w 1640088"/>
                <a:gd name="connsiteY553" fmla="*/ 1312368 h 1361472"/>
                <a:gd name="connsiteX554" fmla="*/ 1032596 w 1640088"/>
                <a:gd name="connsiteY554" fmla="*/ 1307442 h 1361472"/>
                <a:gd name="connsiteX555" fmla="*/ 1024870 w 1640088"/>
                <a:gd name="connsiteY555" fmla="*/ 1295879 h 1361472"/>
                <a:gd name="connsiteX556" fmla="*/ 1016322 w 1640088"/>
                <a:gd name="connsiteY556" fmla="*/ 1280738 h 1361472"/>
                <a:gd name="connsiteX557" fmla="*/ 1014421 w 1640088"/>
                <a:gd name="connsiteY557" fmla="*/ 1275659 h 1361472"/>
                <a:gd name="connsiteX558" fmla="*/ 1013535 w 1640088"/>
                <a:gd name="connsiteY558" fmla="*/ 1272474 h 1361472"/>
                <a:gd name="connsiteX559" fmla="*/ 1013598 w 1640088"/>
                <a:gd name="connsiteY559" fmla="*/ 1248860 h 1361472"/>
                <a:gd name="connsiteX560" fmla="*/ 1025187 w 1640088"/>
                <a:gd name="connsiteY560" fmla="*/ 1250558 h 1361472"/>
                <a:gd name="connsiteX561" fmla="*/ 1034305 w 1640088"/>
                <a:gd name="connsiteY561" fmla="*/ 1251140 h 1361472"/>
                <a:gd name="connsiteX562" fmla="*/ 1035065 w 1640088"/>
                <a:gd name="connsiteY562" fmla="*/ 1251140 h 1361472"/>
                <a:gd name="connsiteX563" fmla="*/ 1042221 w 1640088"/>
                <a:gd name="connsiteY563" fmla="*/ 1250494 h 1361472"/>
                <a:gd name="connsiteX564" fmla="*/ 1061851 w 1640088"/>
                <a:gd name="connsiteY564" fmla="*/ 1246125 h 1361472"/>
                <a:gd name="connsiteX565" fmla="*/ 1080785 w 1640088"/>
                <a:gd name="connsiteY565" fmla="*/ 1238817 h 1361472"/>
                <a:gd name="connsiteX566" fmla="*/ 1094464 w 1640088"/>
                <a:gd name="connsiteY566" fmla="*/ 1231687 h 1361472"/>
                <a:gd name="connsiteX567" fmla="*/ 1107825 w 1640088"/>
                <a:gd name="connsiteY567" fmla="*/ 1221593 h 1361472"/>
                <a:gd name="connsiteX568" fmla="*/ 1115234 w 1640088"/>
                <a:gd name="connsiteY568" fmla="*/ 1210271 h 1361472"/>
                <a:gd name="connsiteX569" fmla="*/ 1120300 w 1640088"/>
                <a:gd name="connsiteY569" fmla="*/ 1196245 h 1361472"/>
                <a:gd name="connsiteX570" fmla="*/ 1120997 w 1640088"/>
                <a:gd name="connsiteY570" fmla="*/ 1188139 h 1361472"/>
                <a:gd name="connsiteX571" fmla="*/ 1120870 w 1640088"/>
                <a:gd name="connsiteY571" fmla="*/ 1186030 h 1361472"/>
                <a:gd name="connsiteX572" fmla="*/ 1120110 w 1640088"/>
                <a:gd name="connsiteY572" fmla="*/ 1180958 h 1361472"/>
                <a:gd name="connsiteX573" fmla="*/ 1117450 w 1640088"/>
                <a:gd name="connsiteY573" fmla="*/ 1174740 h 1361472"/>
                <a:gd name="connsiteX574" fmla="*/ 1116121 w 1640088"/>
                <a:gd name="connsiteY574" fmla="*/ 1173061 h 1361472"/>
                <a:gd name="connsiteX575" fmla="*/ 1112891 w 1640088"/>
                <a:gd name="connsiteY575" fmla="*/ 1169458 h 1361472"/>
                <a:gd name="connsiteX576" fmla="*/ 1101619 w 1640088"/>
                <a:gd name="connsiteY576" fmla="*/ 1163474 h 1361472"/>
                <a:gd name="connsiteX577" fmla="*/ 1090854 w 1640088"/>
                <a:gd name="connsiteY577" fmla="*/ 1161359 h 1361472"/>
                <a:gd name="connsiteX578" fmla="*/ 1086865 w 1640088"/>
                <a:gd name="connsiteY578" fmla="*/ 1161175 h 1361472"/>
                <a:gd name="connsiteX579" fmla="*/ 1083445 w 1640088"/>
                <a:gd name="connsiteY579" fmla="*/ 1161359 h 1361472"/>
                <a:gd name="connsiteX580" fmla="*/ 1076099 w 1640088"/>
                <a:gd name="connsiteY580" fmla="*/ 1162771 h 1361472"/>
                <a:gd name="connsiteX581" fmla="*/ 1069894 w 1640088"/>
                <a:gd name="connsiteY581" fmla="*/ 1164734 h 1361472"/>
                <a:gd name="connsiteX582" fmla="*/ 1048744 w 1640088"/>
                <a:gd name="connsiteY582" fmla="*/ 1174740 h 1361472"/>
                <a:gd name="connsiteX583" fmla="*/ 1026960 w 1640088"/>
                <a:gd name="connsiteY583" fmla="*/ 1189051 h 1361472"/>
                <a:gd name="connsiteX584" fmla="*/ 1007076 w 1640088"/>
                <a:gd name="connsiteY584" fmla="*/ 1205395 h 1361472"/>
                <a:gd name="connsiteX585" fmla="*/ 999098 w 1640088"/>
                <a:gd name="connsiteY585" fmla="*/ 1214780 h 1361472"/>
                <a:gd name="connsiteX586" fmla="*/ 996501 w 1640088"/>
                <a:gd name="connsiteY586" fmla="*/ 1213355 h 1361472"/>
                <a:gd name="connsiteX587" fmla="*/ 993398 w 1640088"/>
                <a:gd name="connsiteY587" fmla="*/ 1210537 h 1361472"/>
                <a:gd name="connsiteX588" fmla="*/ 983519 w 1640088"/>
                <a:gd name="connsiteY588" fmla="*/ 1194750 h 1361472"/>
                <a:gd name="connsiteX589" fmla="*/ 982696 w 1640088"/>
                <a:gd name="connsiteY589" fmla="*/ 1192369 h 1361472"/>
                <a:gd name="connsiteX590" fmla="*/ 981683 w 1640088"/>
                <a:gd name="connsiteY590" fmla="*/ 1187233 h 1361472"/>
                <a:gd name="connsiteX591" fmla="*/ 981683 w 1640088"/>
                <a:gd name="connsiteY591" fmla="*/ 1187233 h 1361472"/>
                <a:gd name="connsiteX592" fmla="*/ 982316 w 1640088"/>
                <a:gd name="connsiteY592" fmla="*/ 1191026 h 1361472"/>
                <a:gd name="connsiteX593" fmla="*/ 982507 w 1640088"/>
                <a:gd name="connsiteY593" fmla="*/ 1168337 h 1361472"/>
                <a:gd name="connsiteX594" fmla="*/ 983203 w 1640088"/>
                <a:gd name="connsiteY594" fmla="*/ 1160859 h 1361472"/>
                <a:gd name="connsiteX595" fmla="*/ 986496 w 1640088"/>
                <a:gd name="connsiteY595" fmla="*/ 1146218 h 1361472"/>
                <a:gd name="connsiteX596" fmla="*/ 999034 w 1640088"/>
                <a:gd name="connsiteY596" fmla="*/ 1122307 h 1361472"/>
                <a:gd name="connsiteX597" fmla="*/ 1005367 w 1640088"/>
                <a:gd name="connsiteY597" fmla="*/ 1111542 h 1361472"/>
                <a:gd name="connsiteX598" fmla="*/ 1012902 w 1640088"/>
                <a:gd name="connsiteY598" fmla="*/ 1100270 h 1361472"/>
                <a:gd name="connsiteX599" fmla="*/ 1021641 w 1640088"/>
                <a:gd name="connsiteY599" fmla="*/ 1089689 h 1361472"/>
                <a:gd name="connsiteX600" fmla="*/ 1032722 w 1640088"/>
                <a:gd name="connsiteY600" fmla="*/ 1079063 h 1361472"/>
                <a:gd name="connsiteX601" fmla="*/ 1057989 w 1640088"/>
                <a:gd name="connsiteY601" fmla="*/ 1061224 h 1361472"/>
                <a:gd name="connsiteX602" fmla="*/ 1084522 w 1640088"/>
                <a:gd name="connsiteY602" fmla="*/ 1045792 h 1361472"/>
                <a:gd name="connsiteX603" fmla="*/ 1093071 w 1640088"/>
                <a:gd name="connsiteY603" fmla="*/ 1042208 h 1361472"/>
                <a:gd name="connsiteX604" fmla="*/ 1096870 w 1640088"/>
                <a:gd name="connsiteY604" fmla="*/ 1044241 h 1361472"/>
                <a:gd name="connsiteX605" fmla="*/ 1115614 w 1640088"/>
                <a:gd name="connsiteY605" fmla="*/ 1050244 h 1361472"/>
                <a:gd name="connsiteX606" fmla="*/ 1129609 w 1640088"/>
                <a:gd name="connsiteY606" fmla="*/ 1051200 h 1361472"/>
                <a:gd name="connsiteX607" fmla="*/ 1143667 w 1640088"/>
                <a:gd name="connsiteY607" fmla="*/ 1050371 h 1361472"/>
                <a:gd name="connsiteX608" fmla="*/ 1160764 w 1640088"/>
                <a:gd name="connsiteY608" fmla="*/ 1047489 h 1361472"/>
                <a:gd name="connsiteX609" fmla="*/ 1166844 w 1640088"/>
                <a:gd name="connsiteY609" fmla="*/ 1045026 h 1361472"/>
                <a:gd name="connsiteX610" fmla="*/ 1169123 w 1640088"/>
                <a:gd name="connsiteY610" fmla="*/ 1043823 h 1361472"/>
                <a:gd name="connsiteX611" fmla="*/ 1173239 w 1640088"/>
                <a:gd name="connsiteY611" fmla="*/ 1040511 h 1361472"/>
                <a:gd name="connsiteX612" fmla="*/ 1176785 w 1640088"/>
                <a:gd name="connsiteY612" fmla="*/ 1035230 h 1361472"/>
                <a:gd name="connsiteX613" fmla="*/ 1178685 w 1640088"/>
                <a:gd name="connsiteY613" fmla="*/ 1027751 h 1361472"/>
                <a:gd name="connsiteX614" fmla="*/ 1178178 w 1640088"/>
                <a:gd name="connsiteY614" fmla="*/ 1022058 h 1361472"/>
                <a:gd name="connsiteX615" fmla="*/ 1175962 w 1640088"/>
                <a:gd name="connsiteY615" fmla="*/ 1016916 h 1361472"/>
                <a:gd name="connsiteX616" fmla="*/ 1175012 w 1640088"/>
                <a:gd name="connsiteY616" fmla="*/ 1015713 h 1361472"/>
                <a:gd name="connsiteX617" fmla="*/ 1170579 w 1640088"/>
                <a:gd name="connsiteY617" fmla="*/ 1011616 h 1361472"/>
                <a:gd name="connsiteX618" fmla="*/ 1166844 w 1640088"/>
                <a:gd name="connsiteY618" fmla="*/ 1009564 h 1361472"/>
                <a:gd name="connsiteX619" fmla="*/ 1162347 w 1640088"/>
                <a:gd name="connsiteY619" fmla="*/ 1007969 h 1361472"/>
                <a:gd name="connsiteX620" fmla="*/ 1153545 w 1640088"/>
                <a:gd name="connsiteY620" fmla="*/ 1006474 h 1361472"/>
                <a:gd name="connsiteX621" fmla="*/ 1145567 w 1640088"/>
                <a:gd name="connsiteY621" fmla="*/ 1005689 h 1361472"/>
                <a:gd name="connsiteX622" fmla="*/ 1140691 w 1640088"/>
                <a:gd name="connsiteY622" fmla="*/ 1005334 h 1361472"/>
                <a:gd name="connsiteX623" fmla="*/ 1138157 w 1640088"/>
                <a:gd name="connsiteY623" fmla="*/ 1005252 h 1361472"/>
                <a:gd name="connsiteX624" fmla="*/ 1128722 w 1640088"/>
                <a:gd name="connsiteY624" fmla="*/ 1006063 h 1361472"/>
                <a:gd name="connsiteX625" fmla="*/ 1115171 w 1640088"/>
                <a:gd name="connsiteY625" fmla="*/ 1008652 h 1361472"/>
                <a:gd name="connsiteX626" fmla="*/ 1102126 w 1640088"/>
                <a:gd name="connsiteY626" fmla="*/ 1013168 h 1361472"/>
                <a:gd name="connsiteX627" fmla="*/ 1101683 w 1640088"/>
                <a:gd name="connsiteY627" fmla="*/ 1013313 h 1361472"/>
                <a:gd name="connsiteX628" fmla="*/ 1098136 w 1640088"/>
                <a:gd name="connsiteY628" fmla="*/ 1011059 h 1361472"/>
                <a:gd name="connsiteX629" fmla="*/ 1085092 w 1640088"/>
                <a:gd name="connsiteY629" fmla="*/ 998027 h 1361472"/>
                <a:gd name="connsiteX630" fmla="*/ 1080596 w 1640088"/>
                <a:gd name="connsiteY630" fmla="*/ 991130 h 1361472"/>
                <a:gd name="connsiteX631" fmla="*/ 1079329 w 1640088"/>
                <a:gd name="connsiteY631" fmla="*/ 987021 h 1361472"/>
                <a:gd name="connsiteX632" fmla="*/ 1079076 w 1640088"/>
                <a:gd name="connsiteY632" fmla="*/ 968138 h 1361472"/>
                <a:gd name="connsiteX633" fmla="*/ 1084205 w 1640088"/>
                <a:gd name="connsiteY633" fmla="*/ 948121 h 1361472"/>
                <a:gd name="connsiteX634" fmla="*/ 1093894 w 1640088"/>
                <a:gd name="connsiteY634" fmla="*/ 930865 h 1361472"/>
                <a:gd name="connsiteX635" fmla="*/ 1109725 w 1640088"/>
                <a:gd name="connsiteY635" fmla="*/ 912678 h 1361472"/>
                <a:gd name="connsiteX636" fmla="*/ 1128976 w 1640088"/>
                <a:gd name="connsiteY636" fmla="*/ 895568 h 1361472"/>
                <a:gd name="connsiteX637" fmla="*/ 1141260 w 1640088"/>
                <a:gd name="connsiteY637" fmla="*/ 887184 h 1361472"/>
                <a:gd name="connsiteX638" fmla="*/ 1152912 w 1640088"/>
                <a:gd name="connsiteY638" fmla="*/ 881136 h 1361472"/>
                <a:gd name="connsiteX639" fmla="*/ 1156141 w 1640088"/>
                <a:gd name="connsiteY639" fmla="*/ 881820 h 1361472"/>
                <a:gd name="connsiteX640" fmla="*/ 1174886 w 1640088"/>
                <a:gd name="connsiteY640" fmla="*/ 883657 h 1361472"/>
                <a:gd name="connsiteX641" fmla="*/ 1181915 w 1640088"/>
                <a:gd name="connsiteY641" fmla="*/ 883802 h 1361472"/>
                <a:gd name="connsiteX642" fmla="*/ 1186094 w 1640088"/>
                <a:gd name="connsiteY642" fmla="*/ 883720 h 1361472"/>
                <a:gd name="connsiteX643" fmla="*/ 1195656 w 1640088"/>
                <a:gd name="connsiteY643" fmla="*/ 882536 h 1361472"/>
                <a:gd name="connsiteX644" fmla="*/ 1202432 w 1640088"/>
                <a:gd name="connsiteY644" fmla="*/ 879990 h 1361472"/>
                <a:gd name="connsiteX645" fmla="*/ 1208637 w 1640088"/>
                <a:gd name="connsiteY645" fmla="*/ 875621 h 1361472"/>
                <a:gd name="connsiteX646" fmla="*/ 1212247 w 1640088"/>
                <a:gd name="connsiteY646" fmla="*/ 869136 h 1361472"/>
                <a:gd name="connsiteX647" fmla="*/ 1210790 w 1640088"/>
                <a:gd name="connsiteY647" fmla="*/ 858783 h 1361472"/>
                <a:gd name="connsiteX648" fmla="*/ 1195529 w 1640088"/>
                <a:gd name="connsiteY648" fmla="*/ 850677 h 1361472"/>
                <a:gd name="connsiteX649" fmla="*/ 1180205 w 1640088"/>
                <a:gd name="connsiteY649" fmla="*/ 849329 h 1361472"/>
                <a:gd name="connsiteX650" fmla="*/ 1179508 w 1640088"/>
                <a:gd name="connsiteY650" fmla="*/ 849329 h 1361472"/>
                <a:gd name="connsiteX651" fmla="*/ 1157345 w 1640088"/>
                <a:gd name="connsiteY651" fmla="*/ 853293 h 1361472"/>
                <a:gd name="connsiteX652" fmla="*/ 1156078 w 1640088"/>
                <a:gd name="connsiteY652" fmla="*/ 852938 h 1361472"/>
                <a:gd name="connsiteX653" fmla="*/ 1144363 w 1640088"/>
                <a:gd name="connsiteY653" fmla="*/ 846042 h 1361472"/>
                <a:gd name="connsiteX654" fmla="*/ 1134105 w 1640088"/>
                <a:gd name="connsiteY654" fmla="*/ 837487 h 1361472"/>
                <a:gd name="connsiteX655" fmla="*/ 1132395 w 1640088"/>
                <a:gd name="connsiteY655" fmla="*/ 834751 h 1361472"/>
                <a:gd name="connsiteX656" fmla="*/ 1131319 w 1640088"/>
                <a:gd name="connsiteY656" fmla="*/ 831021 h 1361472"/>
                <a:gd name="connsiteX657" fmla="*/ 1131192 w 1640088"/>
                <a:gd name="connsiteY657" fmla="*/ 821726 h 1361472"/>
                <a:gd name="connsiteX658" fmla="*/ 1134295 w 1640088"/>
                <a:gd name="connsiteY658" fmla="*/ 806084 h 1361472"/>
                <a:gd name="connsiteX659" fmla="*/ 1141577 w 1640088"/>
                <a:gd name="connsiteY659" fmla="*/ 793324 h 1361472"/>
                <a:gd name="connsiteX660" fmla="*/ 1144996 w 1640088"/>
                <a:gd name="connsiteY660" fmla="*/ 789721 h 1361472"/>
                <a:gd name="connsiteX661" fmla="*/ 1153545 w 1640088"/>
                <a:gd name="connsiteY661" fmla="*/ 784934 h 1361472"/>
                <a:gd name="connsiteX662" fmla="*/ 1154622 w 1640088"/>
                <a:gd name="connsiteY662" fmla="*/ 784523 h 1361472"/>
                <a:gd name="connsiteX663" fmla="*/ 1161587 w 1640088"/>
                <a:gd name="connsiteY663" fmla="*/ 784788 h 1361472"/>
                <a:gd name="connsiteX664" fmla="*/ 1164310 w 1640088"/>
                <a:gd name="connsiteY664" fmla="*/ 784725 h 1361472"/>
                <a:gd name="connsiteX665" fmla="*/ 1173492 w 1640088"/>
                <a:gd name="connsiteY665" fmla="*/ 783376 h 1361472"/>
                <a:gd name="connsiteX666" fmla="*/ 1186601 w 1640088"/>
                <a:gd name="connsiteY666" fmla="*/ 772047 h 1361472"/>
                <a:gd name="connsiteX667" fmla="*/ 1186411 w 1640088"/>
                <a:gd name="connsiteY667" fmla="*/ 765481 h 1361472"/>
                <a:gd name="connsiteX668" fmla="*/ 1185081 w 1640088"/>
                <a:gd name="connsiteY668" fmla="*/ 762606 h 1361472"/>
                <a:gd name="connsiteX669" fmla="*/ 1180521 w 1640088"/>
                <a:gd name="connsiteY669" fmla="*/ 758351 h 1361472"/>
                <a:gd name="connsiteX670" fmla="*/ 1170453 w 1640088"/>
                <a:gd name="connsiteY670" fmla="*/ 756058 h 1361472"/>
                <a:gd name="connsiteX671" fmla="*/ 1170073 w 1640088"/>
                <a:gd name="connsiteY671" fmla="*/ 756039 h 1361472"/>
                <a:gd name="connsiteX672" fmla="*/ 1162410 w 1640088"/>
                <a:gd name="connsiteY672" fmla="*/ 757097 h 1361472"/>
                <a:gd name="connsiteX673" fmla="*/ 1160954 w 1640088"/>
                <a:gd name="connsiteY673" fmla="*/ 757318 h 1361472"/>
                <a:gd name="connsiteX674" fmla="*/ 1153229 w 1640088"/>
                <a:gd name="connsiteY674" fmla="*/ 755969 h 1361472"/>
                <a:gd name="connsiteX675" fmla="*/ 1140943 w 1640088"/>
                <a:gd name="connsiteY675" fmla="*/ 752860 h 1361472"/>
                <a:gd name="connsiteX676" fmla="*/ 1139614 w 1640088"/>
                <a:gd name="connsiteY676" fmla="*/ 752176 h 1361472"/>
                <a:gd name="connsiteX677" fmla="*/ 1134801 w 1640088"/>
                <a:gd name="connsiteY677" fmla="*/ 747788 h 1361472"/>
                <a:gd name="connsiteX678" fmla="*/ 1129229 w 1640088"/>
                <a:gd name="connsiteY678" fmla="*/ 738492 h 1361472"/>
                <a:gd name="connsiteX679" fmla="*/ 1128342 w 1640088"/>
                <a:gd name="connsiteY679" fmla="*/ 736168 h 1361472"/>
                <a:gd name="connsiteX680" fmla="*/ 1130875 w 1640088"/>
                <a:gd name="connsiteY680" fmla="*/ 734059 h 1361472"/>
                <a:gd name="connsiteX681" fmla="*/ 1147276 w 1640088"/>
                <a:gd name="connsiteY681" fmla="*/ 716721 h 1361472"/>
                <a:gd name="connsiteX682" fmla="*/ 1149999 w 1640088"/>
                <a:gd name="connsiteY682" fmla="*/ 713130 h 1361472"/>
                <a:gd name="connsiteX683" fmla="*/ 1155191 w 1640088"/>
                <a:gd name="connsiteY683" fmla="*/ 706095 h 1361472"/>
                <a:gd name="connsiteX684" fmla="*/ 1161587 w 1640088"/>
                <a:gd name="connsiteY684" fmla="*/ 695172 h 1361472"/>
                <a:gd name="connsiteX685" fmla="*/ 1167540 w 1640088"/>
                <a:gd name="connsiteY685" fmla="*/ 677903 h 1361472"/>
                <a:gd name="connsiteX686" fmla="*/ 1167287 w 1640088"/>
                <a:gd name="connsiteY686" fmla="*/ 669215 h 1361472"/>
                <a:gd name="connsiteX687" fmla="*/ 1164564 w 1640088"/>
                <a:gd name="connsiteY687" fmla="*/ 663111 h 1361472"/>
                <a:gd name="connsiteX688" fmla="*/ 1158991 w 1640088"/>
                <a:gd name="connsiteY688" fmla="*/ 657741 h 1361472"/>
                <a:gd name="connsiteX689" fmla="*/ 1151772 w 1640088"/>
                <a:gd name="connsiteY689" fmla="*/ 654632 h 1361472"/>
                <a:gd name="connsiteX690" fmla="*/ 1147276 w 1640088"/>
                <a:gd name="connsiteY690" fmla="*/ 654036 h 1361472"/>
                <a:gd name="connsiteX691" fmla="*/ 1139424 w 1640088"/>
                <a:gd name="connsiteY691" fmla="*/ 655069 h 1361472"/>
                <a:gd name="connsiteX692" fmla="*/ 1131508 w 1640088"/>
                <a:gd name="connsiteY692" fmla="*/ 658450 h 1361472"/>
                <a:gd name="connsiteX693" fmla="*/ 1127266 w 1640088"/>
                <a:gd name="connsiteY693" fmla="*/ 661268 h 1361472"/>
                <a:gd name="connsiteX694" fmla="*/ 1119603 w 1640088"/>
                <a:gd name="connsiteY694" fmla="*/ 668246 h 1361472"/>
                <a:gd name="connsiteX695" fmla="*/ 1106115 w 1640088"/>
                <a:gd name="connsiteY695" fmla="*/ 688960 h 1361472"/>
                <a:gd name="connsiteX696" fmla="*/ 1101176 w 1640088"/>
                <a:gd name="connsiteY696" fmla="*/ 701992 h 1361472"/>
                <a:gd name="connsiteX697" fmla="*/ 1098959 w 1640088"/>
                <a:gd name="connsiteY697" fmla="*/ 713840 h 1361472"/>
                <a:gd name="connsiteX698" fmla="*/ 1098010 w 1640088"/>
                <a:gd name="connsiteY698" fmla="*/ 722439 h 1361472"/>
                <a:gd name="connsiteX699" fmla="*/ 1094907 w 1640088"/>
                <a:gd name="connsiteY699" fmla="*/ 724111 h 1361472"/>
                <a:gd name="connsiteX700" fmla="*/ 1080279 w 1640088"/>
                <a:gd name="connsiteY700" fmla="*/ 728835 h 1361472"/>
                <a:gd name="connsiteX701" fmla="*/ 1074327 w 1640088"/>
                <a:gd name="connsiteY701" fmla="*/ 729164 h 1361472"/>
                <a:gd name="connsiteX702" fmla="*/ 1070907 w 1640088"/>
                <a:gd name="connsiteY702" fmla="*/ 729063 h 1361472"/>
                <a:gd name="connsiteX703" fmla="*/ 1042411 w 1640088"/>
                <a:gd name="connsiteY703" fmla="*/ 722294 h 1361472"/>
                <a:gd name="connsiteX704" fmla="*/ 1025884 w 1640088"/>
                <a:gd name="connsiteY704" fmla="*/ 713694 h 1361472"/>
                <a:gd name="connsiteX705" fmla="*/ 1015435 w 1640088"/>
                <a:gd name="connsiteY705" fmla="*/ 703195 h 1361472"/>
                <a:gd name="connsiteX706" fmla="*/ 1010939 w 1640088"/>
                <a:gd name="connsiteY706" fmla="*/ 696711 h 1361472"/>
                <a:gd name="connsiteX707" fmla="*/ 1007773 w 1640088"/>
                <a:gd name="connsiteY707" fmla="*/ 690872 h 1361472"/>
                <a:gd name="connsiteX708" fmla="*/ 1004036 w 1640088"/>
                <a:gd name="connsiteY708" fmla="*/ 679037 h 1361472"/>
                <a:gd name="connsiteX709" fmla="*/ 1003593 w 1640088"/>
                <a:gd name="connsiteY709" fmla="*/ 675142 h 1361472"/>
                <a:gd name="connsiteX710" fmla="*/ 1014042 w 1640088"/>
                <a:gd name="connsiteY710" fmla="*/ 668601 h 1361472"/>
                <a:gd name="connsiteX711" fmla="*/ 1024743 w 1640088"/>
                <a:gd name="connsiteY711" fmla="*/ 657956 h 1361472"/>
                <a:gd name="connsiteX712" fmla="*/ 1034749 w 1640088"/>
                <a:gd name="connsiteY712" fmla="*/ 642866 h 1361472"/>
                <a:gd name="connsiteX713" fmla="*/ 1039688 w 1640088"/>
                <a:gd name="connsiteY713" fmla="*/ 632721 h 1361472"/>
                <a:gd name="connsiteX714" fmla="*/ 1044944 w 1640088"/>
                <a:gd name="connsiteY714" fmla="*/ 619278 h 1361472"/>
                <a:gd name="connsiteX715" fmla="*/ 1047603 w 1640088"/>
                <a:gd name="connsiteY715" fmla="*/ 606372 h 1361472"/>
                <a:gd name="connsiteX716" fmla="*/ 1046274 w 1640088"/>
                <a:gd name="connsiteY716" fmla="*/ 592371 h 1361472"/>
                <a:gd name="connsiteX717" fmla="*/ 1037029 w 1640088"/>
                <a:gd name="connsiteY717" fmla="*/ 580789 h 1361472"/>
                <a:gd name="connsiteX718" fmla="*/ 1031520 w 1640088"/>
                <a:gd name="connsiteY718" fmla="*/ 578554 h 1361472"/>
                <a:gd name="connsiteX719" fmla="*/ 1025567 w 1640088"/>
                <a:gd name="connsiteY719" fmla="*/ 577826 h 1361472"/>
                <a:gd name="connsiteX720" fmla="*/ 1024997 w 1640088"/>
                <a:gd name="connsiteY720" fmla="*/ 577806 h 1361472"/>
                <a:gd name="connsiteX721" fmla="*/ 1019488 w 1640088"/>
                <a:gd name="connsiteY721" fmla="*/ 578674 h 1361472"/>
                <a:gd name="connsiteX722" fmla="*/ 1013852 w 1640088"/>
                <a:gd name="connsiteY722" fmla="*/ 580852 h 1361472"/>
                <a:gd name="connsiteX723" fmla="*/ 1003087 w 1640088"/>
                <a:gd name="connsiteY723" fmla="*/ 589116 h 1361472"/>
                <a:gd name="connsiteX724" fmla="*/ 996564 w 1640088"/>
                <a:gd name="connsiteY724" fmla="*/ 597007 h 1361472"/>
                <a:gd name="connsiteX725" fmla="*/ 988395 w 1640088"/>
                <a:gd name="connsiteY725" fmla="*/ 609481 h 1361472"/>
                <a:gd name="connsiteX726" fmla="*/ 985673 w 1640088"/>
                <a:gd name="connsiteY726" fmla="*/ 616048 h 1361472"/>
                <a:gd name="connsiteX727" fmla="*/ 984659 w 1640088"/>
                <a:gd name="connsiteY727" fmla="*/ 618841 h 1361472"/>
                <a:gd name="connsiteX728" fmla="*/ 982380 w 1640088"/>
                <a:gd name="connsiteY728" fmla="*/ 624970 h 1361472"/>
                <a:gd name="connsiteX729" fmla="*/ 978960 w 1640088"/>
                <a:gd name="connsiteY729" fmla="*/ 635907 h 1361472"/>
                <a:gd name="connsiteX730" fmla="*/ 976554 w 1640088"/>
                <a:gd name="connsiteY730" fmla="*/ 650490 h 1361472"/>
                <a:gd name="connsiteX731" fmla="*/ 976047 w 1640088"/>
                <a:gd name="connsiteY731" fmla="*/ 655778 h 1361472"/>
                <a:gd name="connsiteX732" fmla="*/ 971551 w 1640088"/>
                <a:gd name="connsiteY732" fmla="*/ 656753 h 1361472"/>
                <a:gd name="connsiteX733" fmla="*/ 960090 w 1640088"/>
                <a:gd name="connsiteY733" fmla="*/ 657519 h 1361472"/>
                <a:gd name="connsiteX734" fmla="*/ 955340 w 1640088"/>
                <a:gd name="connsiteY734" fmla="*/ 657393 h 1361472"/>
                <a:gd name="connsiteX735" fmla="*/ 936722 w 1640088"/>
                <a:gd name="connsiteY735" fmla="*/ 652732 h 1361472"/>
                <a:gd name="connsiteX736" fmla="*/ 925325 w 1640088"/>
                <a:gd name="connsiteY736" fmla="*/ 646621 h 1361472"/>
                <a:gd name="connsiteX737" fmla="*/ 922285 w 1640088"/>
                <a:gd name="connsiteY737" fmla="*/ 644506 h 1361472"/>
                <a:gd name="connsiteX738" fmla="*/ 922285 w 1640088"/>
                <a:gd name="connsiteY738" fmla="*/ 644506 h 1361472"/>
                <a:gd name="connsiteX739" fmla="*/ 923741 w 1640088"/>
                <a:gd name="connsiteY739" fmla="*/ 645481 h 1361472"/>
                <a:gd name="connsiteX740" fmla="*/ 906391 w 1640088"/>
                <a:gd name="connsiteY740" fmla="*/ 629574 h 1361472"/>
                <a:gd name="connsiteX741" fmla="*/ 897145 w 1640088"/>
                <a:gd name="connsiteY741" fmla="*/ 615611 h 1361472"/>
                <a:gd name="connsiteX742" fmla="*/ 895562 w 1640088"/>
                <a:gd name="connsiteY742" fmla="*/ 610533 h 1361472"/>
                <a:gd name="connsiteX743" fmla="*/ 895436 w 1640088"/>
                <a:gd name="connsiteY743" fmla="*/ 609133 h 1361472"/>
                <a:gd name="connsiteX744" fmla="*/ 898728 w 1640088"/>
                <a:gd name="connsiteY744" fmla="*/ 606017 h 1361472"/>
                <a:gd name="connsiteX745" fmla="*/ 907150 w 1640088"/>
                <a:gd name="connsiteY745" fmla="*/ 596595 h 1361472"/>
                <a:gd name="connsiteX746" fmla="*/ 922474 w 1640088"/>
                <a:gd name="connsiteY746" fmla="*/ 573330 h 1361472"/>
                <a:gd name="connsiteX747" fmla="*/ 930137 w 1640088"/>
                <a:gd name="connsiteY747" fmla="*/ 548658 h 1361472"/>
                <a:gd name="connsiteX748" fmla="*/ 930707 w 1640088"/>
                <a:gd name="connsiteY748" fmla="*/ 533935 h 1361472"/>
                <a:gd name="connsiteX749" fmla="*/ 927731 w 1640088"/>
                <a:gd name="connsiteY749" fmla="*/ 524431 h 1361472"/>
                <a:gd name="connsiteX750" fmla="*/ 923108 w 1640088"/>
                <a:gd name="connsiteY750" fmla="*/ 517591 h 1361472"/>
                <a:gd name="connsiteX751" fmla="*/ 920955 w 1640088"/>
                <a:gd name="connsiteY751" fmla="*/ 515907 h 1361472"/>
                <a:gd name="connsiteX752" fmla="*/ 915319 w 1640088"/>
                <a:gd name="connsiteY752" fmla="*/ 512659 h 1361472"/>
                <a:gd name="connsiteX753" fmla="*/ 907593 w 1640088"/>
                <a:gd name="connsiteY753" fmla="*/ 510486 h 1361472"/>
                <a:gd name="connsiteX754" fmla="*/ 903351 w 1640088"/>
                <a:gd name="connsiteY754" fmla="*/ 510151 h 1361472"/>
                <a:gd name="connsiteX755" fmla="*/ 898602 w 1640088"/>
                <a:gd name="connsiteY755" fmla="*/ 510670 h 1361472"/>
                <a:gd name="connsiteX756" fmla="*/ 890052 w 1640088"/>
                <a:gd name="connsiteY756" fmla="*/ 514564 h 1361472"/>
                <a:gd name="connsiteX757" fmla="*/ 878274 w 1640088"/>
                <a:gd name="connsiteY757" fmla="*/ 528179 h 1361472"/>
                <a:gd name="connsiteX758" fmla="*/ 874285 w 1640088"/>
                <a:gd name="connsiteY758" fmla="*/ 536893 h 1361472"/>
                <a:gd name="connsiteX759" fmla="*/ 870169 w 1640088"/>
                <a:gd name="connsiteY759" fmla="*/ 549855 h 1361472"/>
                <a:gd name="connsiteX760" fmla="*/ 868079 w 1640088"/>
                <a:gd name="connsiteY760" fmla="*/ 562539 h 1361472"/>
                <a:gd name="connsiteX761" fmla="*/ 866623 w 1640088"/>
                <a:gd name="connsiteY761" fmla="*/ 589116 h 1361472"/>
                <a:gd name="connsiteX762" fmla="*/ 866496 w 1640088"/>
                <a:gd name="connsiteY762" fmla="*/ 593112 h 1361472"/>
                <a:gd name="connsiteX763" fmla="*/ 850222 w 1640088"/>
                <a:gd name="connsiteY763" fmla="*/ 603060 h 1361472"/>
                <a:gd name="connsiteX764" fmla="*/ 832808 w 1640088"/>
                <a:gd name="connsiteY764" fmla="*/ 608570 h 1361472"/>
                <a:gd name="connsiteX765" fmla="*/ 823562 w 1640088"/>
                <a:gd name="connsiteY765" fmla="*/ 609045 h 1361472"/>
                <a:gd name="connsiteX766" fmla="*/ 809631 w 1640088"/>
                <a:gd name="connsiteY766" fmla="*/ 608335 h 1361472"/>
                <a:gd name="connsiteX767" fmla="*/ 794623 w 1640088"/>
                <a:gd name="connsiteY767" fmla="*/ 604821 h 1361472"/>
                <a:gd name="connsiteX768" fmla="*/ 788417 w 1640088"/>
                <a:gd name="connsiteY768" fmla="*/ 602706 h 1361472"/>
                <a:gd name="connsiteX769" fmla="*/ 776132 w 1640088"/>
                <a:gd name="connsiteY769" fmla="*/ 595949 h 1361472"/>
                <a:gd name="connsiteX770" fmla="*/ 767330 w 1640088"/>
                <a:gd name="connsiteY770" fmla="*/ 588768 h 1361472"/>
                <a:gd name="connsiteX771" fmla="*/ 760364 w 1640088"/>
                <a:gd name="connsiteY771" fmla="*/ 581581 h 1361472"/>
                <a:gd name="connsiteX772" fmla="*/ 755932 w 1640088"/>
                <a:gd name="connsiteY772" fmla="*/ 575235 h 1361472"/>
                <a:gd name="connsiteX773" fmla="*/ 767774 w 1640088"/>
                <a:gd name="connsiteY773" fmla="*/ 558030 h 1361472"/>
                <a:gd name="connsiteX774" fmla="*/ 778096 w 1640088"/>
                <a:gd name="connsiteY774" fmla="*/ 534923 h 1361472"/>
                <a:gd name="connsiteX775" fmla="*/ 781072 w 1640088"/>
                <a:gd name="connsiteY775" fmla="*/ 521467 h 1361472"/>
                <a:gd name="connsiteX776" fmla="*/ 781768 w 1640088"/>
                <a:gd name="connsiteY776" fmla="*/ 510544 h 1361472"/>
                <a:gd name="connsiteX777" fmla="*/ 779425 w 1640088"/>
                <a:gd name="connsiteY777" fmla="*/ 501887 h 1361472"/>
                <a:gd name="connsiteX778" fmla="*/ 774486 w 1640088"/>
                <a:gd name="connsiteY778" fmla="*/ 494187 h 1361472"/>
                <a:gd name="connsiteX779" fmla="*/ 762455 w 1640088"/>
                <a:gd name="connsiteY779" fmla="*/ 488013 h 1361472"/>
                <a:gd name="connsiteX780" fmla="*/ 758338 w 1640088"/>
                <a:gd name="connsiteY780" fmla="*/ 487595 h 1361472"/>
                <a:gd name="connsiteX781" fmla="*/ 756122 w 1640088"/>
                <a:gd name="connsiteY781" fmla="*/ 487722 h 1361472"/>
                <a:gd name="connsiteX782" fmla="*/ 746813 w 1640088"/>
                <a:gd name="connsiteY782" fmla="*/ 490539 h 1361472"/>
                <a:gd name="connsiteX783" fmla="*/ 738897 w 1640088"/>
                <a:gd name="connsiteY783" fmla="*/ 496523 h 1361472"/>
                <a:gd name="connsiteX784" fmla="*/ 733388 w 1640088"/>
                <a:gd name="connsiteY784" fmla="*/ 503153 h 1361472"/>
                <a:gd name="connsiteX785" fmla="*/ 724966 w 1640088"/>
                <a:gd name="connsiteY785" fmla="*/ 526248 h 1361472"/>
                <a:gd name="connsiteX786" fmla="*/ 723193 w 1640088"/>
                <a:gd name="connsiteY786" fmla="*/ 541826 h 1361472"/>
                <a:gd name="connsiteX787" fmla="*/ 723130 w 1640088"/>
                <a:gd name="connsiteY787" fmla="*/ 553325 h 1361472"/>
                <a:gd name="connsiteX788" fmla="*/ 723700 w 1640088"/>
                <a:gd name="connsiteY788" fmla="*/ 559018 h 1361472"/>
                <a:gd name="connsiteX789" fmla="*/ 724080 w 1640088"/>
                <a:gd name="connsiteY789" fmla="*/ 561773 h 1361472"/>
                <a:gd name="connsiteX790" fmla="*/ 724966 w 1640088"/>
                <a:gd name="connsiteY790" fmla="*/ 567402 h 1361472"/>
                <a:gd name="connsiteX791" fmla="*/ 715911 w 1640088"/>
                <a:gd name="connsiteY791" fmla="*/ 577990 h 1361472"/>
                <a:gd name="connsiteX792" fmla="*/ 700839 w 1640088"/>
                <a:gd name="connsiteY792" fmla="*/ 592200 h 1361472"/>
                <a:gd name="connsiteX793" fmla="*/ 674307 w 1640088"/>
                <a:gd name="connsiteY793" fmla="*/ 610330 h 1361472"/>
                <a:gd name="connsiteX794" fmla="*/ 660946 w 1640088"/>
                <a:gd name="connsiteY794" fmla="*/ 617226 h 1361472"/>
                <a:gd name="connsiteX795" fmla="*/ 643088 w 1640088"/>
                <a:gd name="connsiteY795" fmla="*/ 624622 h 1361472"/>
                <a:gd name="connsiteX796" fmla="*/ 631246 w 1640088"/>
                <a:gd name="connsiteY796" fmla="*/ 628789 h 1361472"/>
                <a:gd name="connsiteX797" fmla="*/ 615478 w 1640088"/>
                <a:gd name="connsiteY797" fmla="*/ 633279 h 1361472"/>
                <a:gd name="connsiteX798" fmla="*/ 601294 w 1640088"/>
                <a:gd name="connsiteY798" fmla="*/ 636325 h 1361472"/>
                <a:gd name="connsiteX799" fmla="*/ 574191 w 1640088"/>
                <a:gd name="connsiteY799" fmla="*/ 638275 h 1361472"/>
                <a:gd name="connsiteX800" fmla="*/ 557727 w 1640088"/>
                <a:gd name="connsiteY800" fmla="*/ 637610 h 1361472"/>
                <a:gd name="connsiteX801" fmla="*/ 537083 w 1640088"/>
                <a:gd name="connsiteY801" fmla="*/ 634482 h 1361472"/>
                <a:gd name="connsiteX802" fmla="*/ 516250 w 1640088"/>
                <a:gd name="connsiteY802" fmla="*/ 628371 h 1361472"/>
                <a:gd name="connsiteX803" fmla="*/ 496492 w 1640088"/>
                <a:gd name="connsiteY803" fmla="*/ 619335 h 1361472"/>
                <a:gd name="connsiteX804" fmla="*/ 480851 w 1640088"/>
                <a:gd name="connsiteY804" fmla="*/ 609684 h 1361472"/>
                <a:gd name="connsiteX805" fmla="*/ 458687 w 1640088"/>
                <a:gd name="connsiteY805" fmla="*/ 589059 h 1361472"/>
                <a:gd name="connsiteX806" fmla="*/ 446719 w 1640088"/>
                <a:gd name="connsiteY806" fmla="*/ 570803 h 1361472"/>
                <a:gd name="connsiteX807" fmla="*/ 441336 w 1640088"/>
                <a:gd name="connsiteY807" fmla="*/ 554649 h 1361472"/>
                <a:gd name="connsiteX808" fmla="*/ 428925 w 1640088"/>
                <a:gd name="connsiteY808" fmla="*/ 545714 h 1361472"/>
                <a:gd name="connsiteX809" fmla="*/ 425189 w 1640088"/>
                <a:gd name="connsiteY809" fmla="*/ 546277 h 1361472"/>
                <a:gd name="connsiteX810" fmla="*/ 416640 w 1640088"/>
                <a:gd name="connsiteY810" fmla="*/ 562330 h 1361472"/>
                <a:gd name="connsiteX811" fmla="*/ 420756 w 1640088"/>
                <a:gd name="connsiteY811" fmla="*/ 575590 h 1361472"/>
                <a:gd name="connsiteX812" fmla="*/ 427659 w 1640088"/>
                <a:gd name="connsiteY812" fmla="*/ 589965 h 1361472"/>
                <a:gd name="connsiteX813" fmla="*/ 437727 w 1640088"/>
                <a:gd name="connsiteY813" fmla="*/ 604466 h 1361472"/>
                <a:gd name="connsiteX814" fmla="*/ 440640 w 1640088"/>
                <a:gd name="connsiteY814" fmla="*/ 608069 h 1361472"/>
                <a:gd name="connsiteX815" fmla="*/ 439817 w 1640088"/>
                <a:gd name="connsiteY815" fmla="*/ 610456 h 1361472"/>
                <a:gd name="connsiteX816" fmla="*/ 441463 w 1640088"/>
                <a:gd name="connsiteY816" fmla="*/ 620892 h 1361472"/>
                <a:gd name="connsiteX817" fmla="*/ 443743 w 1640088"/>
                <a:gd name="connsiteY817" fmla="*/ 623565 h 1361472"/>
                <a:gd name="connsiteX818" fmla="*/ 444376 w 1640088"/>
                <a:gd name="connsiteY818" fmla="*/ 624141 h 1361472"/>
                <a:gd name="connsiteX819" fmla="*/ 447669 w 1640088"/>
                <a:gd name="connsiteY819" fmla="*/ 629137 h 1361472"/>
                <a:gd name="connsiteX820" fmla="*/ 457548 w 1640088"/>
                <a:gd name="connsiteY820" fmla="*/ 659716 h 1361472"/>
                <a:gd name="connsiteX821" fmla="*/ 459954 w 1640088"/>
                <a:gd name="connsiteY821" fmla="*/ 690726 h 1361472"/>
                <a:gd name="connsiteX822" fmla="*/ 459891 w 1640088"/>
                <a:gd name="connsiteY822" fmla="*/ 721876 h 1361472"/>
                <a:gd name="connsiteX823" fmla="*/ 458941 w 1640088"/>
                <a:gd name="connsiteY823" fmla="*/ 727303 h 1361472"/>
                <a:gd name="connsiteX824" fmla="*/ 446530 w 1640088"/>
                <a:gd name="connsiteY824" fmla="*/ 708267 h 1361472"/>
                <a:gd name="connsiteX825" fmla="*/ 437727 w 1640088"/>
                <a:gd name="connsiteY825" fmla="*/ 697641 h 1361472"/>
                <a:gd name="connsiteX826" fmla="*/ 425569 w 1640088"/>
                <a:gd name="connsiteY826" fmla="*/ 687408 h 1361472"/>
                <a:gd name="connsiteX827" fmla="*/ 418286 w 1640088"/>
                <a:gd name="connsiteY827" fmla="*/ 684236 h 1361472"/>
                <a:gd name="connsiteX828" fmla="*/ 410941 w 1640088"/>
                <a:gd name="connsiteY828" fmla="*/ 682741 h 1361472"/>
                <a:gd name="connsiteX829" fmla="*/ 409865 w 1640088"/>
                <a:gd name="connsiteY829" fmla="*/ 682729 h 1361472"/>
                <a:gd name="connsiteX830" fmla="*/ 396693 w 1640088"/>
                <a:gd name="connsiteY830" fmla="*/ 686066 h 1361472"/>
                <a:gd name="connsiteX831" fmla="*/ 387384 w 1640088"/>
                <a:gd name="connsiteY831" fmla="*/ 693968 h 1361472"/>
                <a:gd name="connsiteX832" fmla="*/ 384471 w 1640088"/>
                <a:gd name="connsiteY832" fmla="*/ 698053 h 1361472"/>
                <a:gd name="connsiteX833" fmla="*/ 380609 w 1640088"/>
                <a:gd name="connsiteY833" fmla="*/ 706507 h 1361472"/>
                <a:gd name="connsiteX834" fmla="*/ 379089 w 1640088"/>
                <a:gd name="connsiteY834" fmla="*/ 712143 h 1361472"/>
                <a:gd name="connsiteX835" fmla="*/ 377885 w 1640088"/>
                <a:gd name="connsiteY835" fmla="*/ 725188 h 1361472"/>
                <a:gd name="connsiteX836" fmla="*/ 382192 w 1640088"/>
                <a:gd name="connsiteY836" fmla="*/ 740955 h 1361472"/>
                <a:gd name="connsiteX837" fmla="*/ 398276 w 1640088"/>
                <a:gd name="connsiteY837" fmla="*/ 762517 h 1361472"/>
                <a:gd name="connsiteX838" fmla="*/ 408914 w 1640088"/>
                <a:gd name="connsiteY838" fmla="*/ 769793 h 1361472"/>
                <a:gd name="connsiteX839" fmla="*/ 421010 w 1640088"/>
                <a:gd name="connsiteY839" fmla="*/ 774080 h 1361472"/>
                <a:gd name="connsiteX840" fmla="*/ 431458 w 1640088"/>
                <a:gd name="connsiteY840" fmla="*/ 775486 h 1361472"/>
                <a:gd name="connsiteX841" fmla="*/ 434751 w 1640088"/>
                <a:gd name="connsiteY841" fmla="*/ 775594 h 1361472"/>
                <a:gd name="connsiteX842" fmla="*/ 449379 w 1640088"/>
                <a:gd name="connsiteY842" fmla="*/ 773314 h 1361472"/>
                <a:gd name="connsiteX843" fmla="*/ 450329 w 1640088"/>
                <a:gd name="connsiteY843" fmla="*/ 772960 h 1361472"/>
                <a:gd name="connsiteX844" fmla="*/ 450329 w 1640088"/>
                <a:gd name="connsiteY844" fmla="*/ 773023 h 1361472"/>
                <a:gd name="connsiteX845" fmla="*/ 451215 w 1640088"/>
                <a:gd name="connsiteY845" fmla="*/ 779007 h 1361472"/>
                <a:gd name="connsiteX846" fmla="*/ 451595 w 1640088"/>
                <a:gd name="connsiteY846" fmla="*/ 797542 h 1361472"/>
                <a:gd name="connsiteX847" fmla="*/ 448809 w 1640088"/>
                <a:gd name="connsiteY847" fmla="*/ 817413 h 1361472"/>
                <a:gd name="connsiteX848" fmla="*/ 443490 w 1640088"/>
                <a:gd name="connsiteY848" fmla="*/ 839475 h 1361472"/>
                <a:gd name="connsiteX849" fmla="*/ 434117 w 1640088"/>
                <a:gd name="connsiteY849" fmla="*/ 858302 h 1361472"/>
                <a:gd name="connsiteX850" fmla="*/ 426962 w 1640088"/>
                <a:gd name="connsiteY850" fmla="*/ 869719 h 1361472"/>
                <a:gd name="connsiteX851" fmla="*/ 425822 w 1640088"/>
                <a:gd name="connsiteY851" fmla="*/ 864204 h 1361472"/>
                <a:gd name="connsiteX852" fmla="*/ 418160 w 1640088"/>
                <a:gd name="connsiteY852" fmla="*/ 841945 h 1361472"/>
                <a:gd name="connsiteX853" fmla="*/ 412777 w 1640088"/>
                <a:gd name="connsiteY853" fmla="*/ 832288 h 1361472"/>
                <a:gd name="connsiteX854" fmla="*/ 403786 w 1640088"/>
                <a:gd name="connsiteY854" fmla="*/ 820725 h 1361472"/>
                <a:gd name="connsiteX855" fmla="*/ 396693 w 1640088"/>
                <a:gd name="connsiteY855" fmla="*/ 813272 h 1361472"/>
                <a:gd name="connsiteX856" fmla="*/ 373580 w 1640088"/>
                <a:gd name="connsiteY856" fmla="*/ 800797 h 1361472"/>
                <a:gd name="connsiteX857" fmla="*/ 368134 w 1640088"/>
                <a:gd name="connsiteY857" fmla="*/ 799309 h 1361472"/>
                <a:gd name="connsiteX858" fmla="*/ 361168 w 1640088"/>
                <a:gd name="connsiteY858" fmla="*/ 798397 h 1361472"/>
                <a:gd name="connsiteX859" fmla="*/ 360028 w 1640088"/>
                <a:gd name="connsiteY859" fmla="*/ 798378 h 1361472"/>
                <a:gd name="connsiteX860" fmla="*/ 350720 w 1640088"/>
                <a:gd name="connsiteY860" fmla="*/ 799600 h 1361472"/>
                <a:gd name="connsiteX861" fmla="*/ 348693 w 1640088"/>
                <a:gd name="connsiteY861" fmla="*/ 800284 h 1361472"/>
                <a:gd name="connsiteX862" fmla="*/ 343628 w 1640088"/>
                <a:gd name="connsiteY862" fmla="*/ 802620 h 1361472"/>
                <a:gd name="connsiteX863" fmla="*/ 337611 w 1640088"/>
                <a:gd name="connsiteY863" fmla="*/ 807142 h 1361472"/>
                <a:gd name="connsiteX864" fmla="*/ 333306 w 1640088"/>
                <a:gd name="connsiteY864" fmla="*/ 811632 h 1361472"/>
                <a:gd name="connsiteX865" fmla="*/ 323427 w 1640088"/>
                <a:gd name="connsiteY865" fmla="*/ 830876 h 1361472"/>
                <a:gd name="connsiteX866" fmla="*/ 321274 w 1640088"/>
                <a:gd name="connsiteY866" fmla="*/ 847929 h 1361472"/>
                <a:gd name="connsiteX867" fmla="*/ 324757 w 1640088"/>
                <a:gd name="connsiteY867" fmla="*/ 868934 h 1361472"/>
                <a:gd name="connsiteX868" fmla="*/ 335458 w 1640088"/>
                <a:gd name="connsiteY868" fmla="*/ 890768 h 1361472"/>
                <a:gd name="connsiteX869" fmla="*/ 347300 w 1640088"/>
                <a:gd name="connsiteY869" fmla="*/ 904642 h 1361472"/>
                <a:gd name="connsiteX870" fmla="*/ 359459 w 1640088"/>
                <a:gd name="connsiteY870" fmla="*/ 913881 h 1361472"/>
                <a:gd name="connsiteX871" fmla="*/ 365474 w 1640088"/>
                <a:gd name="connsiteY871" fmla="*/ 916490 h 1361472"/>
                <a:gd name="connsiteX872" fmla="*/ 370414 w 1640088"/>
                <a:gd name="connsiteY872" fmla="*/ 918048 h 1361472"/>
                <a:gd name="connsiteX873" fmla="*/ 376302 w 1640088"/>
                <a:gd name="connsiteY873" fmla="*/ 919448 h 1361472"/>
                <a:gd name="connsiteX874" fmla="*/ 390107 w 1640088"/>
                <a:gd name="connsiteY874" fmla="*/ 920942 h 1361472"/>
                <a:gd name="connsiteX875" fmla="*/ 390994 w 1640088"/>
                <a:gd name="connsiteY875" fmla="*/ 920942 h 1361472"/>
                <a:gd name="connsiteX876" fmla="*/ 408724 w 1640088"/>
                <a:gd name="connsiteY876" fmla="*/ 916136 h 1361472"/>
                <a:gd name="connsiteX877" fmla="*/ 409295 w 1640088"/>
                <a:gd name="connsiteY877" fmla="*/ 924254 h 1361472"/>
                <a:gd name="connsiteX878" fmla="*/ 409548 w 1640088"/>
                <a:gd name="connsiteY878" fmla="*/ 941225 h 1361472"/>
                <a:gd name="connsiteX879" fmla="*/ 408662 w 1640088"/>
                <a:gd name="connsiteY879" fmla="*/ 955397 h 1361472"/>
                <a:gd name="connsiteX880" fmla="*/ 404292 w 1640088"/>
                <a:gd name="connsiteY880" fmla="*/ 992099 h 1361472"/>
                <a:gd name="connsiteX881" fmla="*/ 398276 w 1640088"/>
                <a:gd name="connsiteY881" fmla="*/ 1029246 h 1361472"/>
                <a:gd name="connsiteX882" fmla="*/ 393653 w 1640088"/>
                <a:gd name="connsiteY882" fmla="*/ 1048876 h 1361472"/>
                <a:gd name="connsiteX883" fmla="*/ 387891 w 1640088"/>
                <a:gd name="connsiteY883" fmla="*/ 1069267 h 1361472"/>
                <a:gd name="connsiteX884" fmla="*/ 376619 w 1640088"/>
                <a:gd name="connsiteY884" fmla="*/ 1104209 h 1361472"/>
                <a:gd name="connsiteX885" fmla="*/ 373516 w 1640088"/>
                <a:gd name="connsiteY885" fmla="*/ 1110984 h 1361472"/>
                <a:gd name="connsiteX886" fmla="*/ 368894 w 1640088"/>
                <a:gd name="connsiteY886" fmla="*/ 1119641 h 1361472"/>
                <a:gd name="connsiteX887" fmla="*/ 363385 w 1640088"/>
                <a:gd name="connsiteY887" fmla="*/ 1128798 h 1361472"/>
                <a:gd name="connsiteX888" fmla="*/ 357685 w 1640088"/>
                <a:gd name="connsiteY888" fmla="*/ 1137479 h 1361472"/>
                <a:gd name="connsiteX889" fmla="*/ 354646 w 1640088"/>
                <a:gd name="connsiteY889" fmla="*/ 1141551 h 1361472"/>
                <a:gd name="connsiteX890" fmla="*/ 344197 w 1640088"/>
                <a:gd name="connsiteY890" fmla="*/ 1152968 h 1361472"/>
                <a:gd name="connsiteX891" fmla="*/ 326973 w 1640088"/>
                <a:gd name="connsiteY891" fmla="*/ 1164589 h 1361472"/>
                <a:gd name="connsiteX892" fmla="*/ 326846 w 1640088"/>
                <a:gd name="connsiteY892" fmla="*/ 1164589 h 1361472"/>
                <a:gd name="connsiteX893" fmla="*/ 330836 w 1640088"/>
                <a:gd name="connsiteY893" fmla="*/ 1157629 h 1361472"/>
                <a:gd name="connsiteX894" fmla="*/ 338751 w 1640088"/>
                <a:gd name="connsiteY894" fmla="*/ 1138182 h 1361472"/>
                <a:gd name="connsiteX895" fmla="*/ 338751 w 1640088"/>
                <a:gd name="connsiteY895" fmla="*/ 1138182 h 1361472"/>
                <a:gd name="connsiteX896" fmla="*/ 338688 w 1640088"/>
                <a:gd name="connsiteY896" fmla="*/ 1138410 h 1361472"/>
                <a:gd name="connsiteX897" fmla="*/ 338688 w 1640088"/>
                <a:gd name="connsiteY897" fmla="*/ 1138410 h 1361472"/>
                <a:gd name="connsiteX898" fmla="*/ 342424 w 1640088"/>
                <a:gd name="connsiteY898" fmla="*/ 1127822 h 1361472"/>
                <a:gd name="connsiteX899" fmla="*/ 345274 w 1640088"/>
                <a:gd name="connsiteY899" fmla="*/ 1116038 h 1361472"/>
                <a:gd name="connsiteX900" fmla="*/ 346983 w 1640088"/>
                <a:gd name="connsiteY900" fmla="*/ 1102594 h 1361472"/>
                <a:gd name="connsiteX901" fmla="*/ 345400 w 1640088"/>
                <a:gd name="connsiteY901" fmla="*/ 1088631 h 1361472"/>
                <a:gd name="connsiteX902" fmla="*/ 343944 w 1640088"/>
                <a:gd name="connsiteY902" fmla="*/ 1082647 h 1361472"/>
                <a:gd name="connsiteX903" fmla="*/ 337168 w 1640088"/>
                <a:gd name="connsiteY903" fmla="*/ 1065942 h 1361472"/>
                <a:gd name="connsiteX904" fmla="*/ 330963 w 1640088"/>
                <a:gd name="connsiteY904" fmla="*/ 1055880 h 1361472"/>
                <a:gd name="connsiteX905" fmla="*/ 326150 w 1640088"/>
                <a:gd name="connsiteY905" fmla="*/ 1050371 h 1361472"/>
                <a:gd name="connsiteX906" fmla="*/ 316144 w 1640088"/>
                <a:gd name="connsiteY906" fmla="*/ 1043386 h 1361472"/>
                <a:gd name="connsiteX907" fmla="*/ 307976 w 1640088"/>
                <a:gd name="connsiteY907" fmla="*/ 1040593 h 1361472"/>
                <a:gd name="connsiteX908" fmla="*/ 300124 w 1640088"/>
                <a:gd name="connsiteY908" fmla="*/ 1039580 h 1361472"/>
                <a:gd name="connsiteX909" fmla="*/ 297400 w 1640088"/>
                <a:gd name="connsiteY909" fmla="*/ 1039865 h 1361472"/>
                <a:gd name="connsiteX910" fmla="*/ 292145 w 1640088"/>
                <a:gd name="connsiteY910" fmla="*/ 1040942 h 1361472"/>
                <a:gd name="connsiteX911" fmla="*/ 287459 w 1640088"/>
                <a:gd name="connsiteY911" fmla="*/ 1043120 h 1361472"/>
                <a:gd name="connsiteX912" fmla="*/ 282773 w 1640088"/>
                <a:gd name="connsiteY912" fmla="*/ 1046767 h 1361472"/>
                <a:gd name="connsiteX913" fmla="*/ 263459 w 1640088"/>
                <a:gd name="connsiteY913" fmla="*/ 1071172 h 1361472"/>
                <a:gd name="connsiteX914" fmla="*/ 253517 w 1640088"/>
                <a:gd name="connsiteY914" fmla="*/ 1087016 h 1361472"/>
                <a:gd name="connsiteX915" fmla="*/ 247754 w 1640088"/>
                <a:gd name="connsiteY915" fmla="*/ 1101948 h 1361472"/>
                <a:gd name="connsiteX916" fmla="*/ 246361 w 1640088"/>
                <a:gd name="connsiteY916" fmla="*/ 1107027 h 1361472"/>
                <a:gd name="connsiteX917" fmla="*/ 245221 w 1640088"/>
                <a:gd name="connsiteY917" fmla="*/ 1113302 h 1361472"/>
                <a:gd name="connsiteX918" fmla="*/ 244778 w 1640088"/>
                <a:gd name="connsiteY918" fmla="*/ 1122395 h 1361472"/>
                <a:gd name="connsiteX919" fmla="*/ 245791 w 1640088"/>
                <a:gd name="connsiteY919" fmla="*/ 1129089 h 1361472"/>
                <a:gd name="connsiteX920" fmla="*/ 246614 w 1640088"/>
                <a:gd name="connsiteY920" fmla="*/ 1132255 h 1361472"/>
                <a:gd name="connsiteX921" fmla="*/ 258076 w 1640088"/>
                <a:gd name="connsiteY921" fmla="*/ 1155932 h 1361472"/>
                <a:gd name="connsiteX922" fmla="*/ 273654 w 1640088"/>
                <a:gd name="connsiteY922" fmla="*/ 1175385 h 1361472"/>
                <a:gd name="connsiteX923" fmla="*/ 280556 w 1640088"/>
                <a:gd name="connsiteY923" fmla="*/ 1180730 h 1361472"/>
                <a:gd name="connsiteX924" fmla="*/ 272261 w 1640088"/>
                <a:gd name="connsiteY924" fmla="*/ 1188557 h 1361472"/>
                <a:gd name="connsiteX925" fmla="*/ 264092 w 1640088"/>
                <a:gd name="connsiteY925" fmla="*/ 1194136 h 1361472"/>
                <a:gd name="connsiteX926" fmla="*/ 245221 w 1640088"/>
                <a:gd name="connsiteY926" fmla="*/ 1199062 h 1361472"/>
                <a:gd name="connsiteX927" fmla="*/ 223627 w 1640088"/>
                <a:gd name="connsiteY927" fmla="*/ 1200570 h 1361472"/>
                <a:gd name="connsiteX928" fmla="*/ 208493 w 1640088"/>
                <a:gd name="connsiteY928" fmla="*/ 1199905 h 1361472"/>
                <a:gd name="connsiteX929" fmla="*/ 189876 w 1640088"/>
                <a:gd name="connsiteY929" fmla="*/ 1195953 h 1361472"/>
                <a:gd name="connsiteX930" fmla="*/ 182657 w 1640088"/>
                <a:gd name="connsiteY930" fmla="*/ 1193338 h 1361472"/>
                <a:gd name="connsiteX931" fmla="*/ 169296 w 1640088"/>
                <a:gd name="connsiteY931" fmla="*/ 1186714 h 1361472"/>
                <a:gd name="connsiteX932" fmla="*/ 165369 w 1640088"/>
                <a:gd name="connsiteY932" fmla="*/ 1183979 h 1361472"/>
                <a:gd name="connsiteX933" fmla="*/ 165369 w 1640088"/>
                <a:gd name="connsiteY933" fmla="*/ 1183979 h 1361472"/>
                <a:gd name="connsiteX934" fmla="*/ 165369 w 1640088"/>
                <a:gd name="connsiteY934" fmla="*/ 1183998 h 1361472"/>
                <a:gd name="connsiteX935" fmla="*/ 165369 w 1640088"/>
                <a:gd name="connsiteY935" fmla="*/ 1183998 h 1361472"/>
                <a:gd name="connsiteX936" fmla="*/ 155364 w 1640088"/>
                <a:gd name="connsiteY936" fmla="*/ 1176152 h 1361472"/>
                <a:gd name="connsiteX937" fmla="*/ 146562 w 1640088"/>
                <a:gd name="connsiteY937" fmla="*/ 1168401 h 1361472"/>
                <a:gd name="connsiteX938" fmla="*/ 137316 w 1640088"/>
                <a:gd name="connsiteY938" fmla="*/ 1158750 h 1361472"/>
                <a:gd name="connsiteX939" fmla="*/ 129718 w 1640088"/>
                <a:gd name="connsiteY939" fmla="*/ 1150030 h 1361472"/>
                <a:gd name="connsiteX940" fmla="*/ 114330 w 1640088"/>
                <a:gd name="connsiteY940" fmla="*/ 1127620 h 1361472"/>
                <a:gd name="connsiteX941" fmla="*/ 107808 w 1640088"/>
                <a:gd name="connsiteY941" fmla="*/ 1103709 h 1361472"/>
                <a:gd name="connsiteX942" fmla="*/ 106035 w 1640088"/>
                <a:gd name="connsiteY942" fmla="*/ 1089689 h 1361472"/>
                <a:gd name="connsiteX943" fmla="*/ 106478 w 1640088"/>
                <a:gd name="connsiteY943" fmla="*/ 1068975 h 1361472"/>
                <a:gd name="connsiteX944" fmla="*/ 109011 w 1640088"/>
                <a:gd name="connsiteY944" fmla="*/ 1047901 h 1361472"/>
                <a:gd name="connsiteX945" fmla="*/ 114393 w 1640088"/>
                <a:gd name="connsiteY945" fmla="*/ 1046495 h 1361472"/>
                <a:gd name="connsiteX946" fmla="*/ 128388 w 1640088"/>
                <a:gd name="connsiteY946" fmla="*/ 1041423 h 1361472"/>
                <a:gd name="connsiteX947" fmla="*/ 149855 w 1640088"/>
                <a:gd name="connsiteY947" fmla="*/ 1030221 h 1361472"/>
                <a:gd name="connsiteX948" fmla="*/ 158910 w 1640088"/>
                <a:gd name="connsiteY948" fmla="*/ 1022552 h 1361472"/>
                <a:gd name="connsiteX949" fmla="*/ 168599 w 1640088"/>
                <a:gd name="connsiteY949" fmla="*/ 1000490 h 1361472"/>
                <a:gd name="connsiteX950" fmla="*/ 166193 w 1640088"/>
                <a:gd name="connsiteY950" fmla="*/ 985963 h 1361472"/>
                <a:gd name="connsiteX951" fmla="*/ 159164 w 1640088"/>
                <a:gd name="connsiteY951" fmla="*/ 976458 h 1361472"/>
                <a:gd name="connsiteX952" fmla="*/ 152641 w 1640088"/>
                <a:gd name="connsiteY952" fmla="*/ 971677 h 1361472"/>
                <a:gd name="connsiteX953" fmla="*/ 146942 w 1640088"/>
                <a:gd name="connsiteY953" fmla="*/ 969765 h 1361472"/>
                <a:gd name="connsiteX954" fmla="*/ 140356 w 1640088"/>
                <a:gd name="connsiteY954" fmla="*/ 969125 h 1361472"/>
                <a:gd name="connsiteX955" fmla="*/ 138520 w 1640088"/>
                <a:gd name="connsiteY955" fmla="*/ 969069 h 1361472"/>
                <a:gd name="connsiteX956" fmla="*/ 129274 w 1640088"/>
                <a:gd name="connsiteY956" fmla="*/ 970183 h 1361472"/>
                <a:gd name="connsiteX957" fmla="*/ 119206 w 1640088"/>
                <a:gd name="connsiteY957" fmla="*/ 974350 h 1361472"/>
                <a:gd name="connsiteX958" fmla="*/ 116990 w 1640088"/>
                <a:gd name="connsiteY958" fmla="*/ 976167 h 1361472"/>
                <a:gd name="connsiteX959" fmla="*/ 113443 w 1640088"/>
                <a:gd name="connsiteY959" fmla="*/ 979276 h 1361472"/>
                <a:gd name="connsiteX960" fmla="*/ 110721 w 1640088"/>
                <a:gd name="connsiteY960" fmla="*/ 982240 h 1361472"/>
                <a:gd name="connsiteX961" fmla="*/ 102805 w 1640088"/>
                <a:gd name="connsiteY961" fmla="*/ 993012 h 1361472"/>
                <a:gd name="connsiteX962" fmla="*/ 93813 w 1640088"/>
                <a:gd name="connsiteY962" fmla="*/ 1012819 h 1361472"/>
                <a:gd name="connsiteX963" fmla="*/ 90013 w 1640088"/>
                <a:gd name="connsiteY963" fmla="*/ 1025636 h 1361472"/>
                <a:gd name="connsiteX964" fmla="*/ 89317 w 1640088"/>
                <a:gd name="connsiteY964" fmla="*/ 1025636 h 1361472"/>
                <a:gd name="connsiteX965" fmla="*/ 82034 w 1640088"/>
                <a:gd name="connsiteY965" fmla="*/ 1025142 h 1361472"/>
                <a:gd name="connsiteX966" fmla="*/ 73296 w 1640088"/>
                <a:gd name="connsiteY966" fmla="*/ 1023255 h 1361472"/>
                <a:gd name="connsiteX967" fmla="*/ 63734 w 1640088"/>
                <a:gd name="connsiteY967" fmla="*/ 1017683 h 1361472"/>
                <a:gd name="connsiteX968" fmla="*/ 52272 w 1640088"/>
                <a:gd name="connsiteY968" fmla="*/ 1006328 h 1361472"/>
                <a:gd name="connsiteX969" fmla="*/ 39417 w 1640088"/>
                <a:gd name="connsiteY969" fmla="*/ 987439 h 1361472"/>
                <a:gd name="connsiteX970" fmla="*/ 32958 w 1640088"/>
                <a:gd name="connsiteY970" fmla="*/ 970126 h 1361472"/>
                <a:gd name="connsiteX971" fmla="*/ 28019 w 1640088"/>
                <a:gd name="connsiteY971" fmla="*/ 951996 h 1361472"/>
                <a:gd name="connsiteX972" fmla="*/ 26499 w 1640088"/>
                <a:gd name="connsiteY972" fmla="*/ 918542 h 1361472"/>
                <a:gd name="connsiteX973" fmla="*/ 27069 w 1640088"/>
                <a:gd name="connsiteY973" fmla="*/ 882042 h 1361472"/>
                <a:gd name="connsiteX974" fmla="*/ 40874 w 1640088"/>
                <a:gd name="connsiteY974" fmla="*/ 824955 h 1361472"/>
                <a:gd name="connsiteX975" fmla="*/ 48156 w 1640088"/>
                <a:gd name="connsiteY975" fmla="*/ 808402 h 1361472"/>
                <a:gd name="connsiteX976" fmla="*/ 57022 w 1640088"/>
                <a:gd name="connsiteY976" fmla="*/ 791209 h 1361472"/>
                <a:gd name="connsiteX977" fmla="*/ 75512 w 1640088"/>
                <a:gd name="connsiteY977" fmla="*/ 760054 h 1361472"/>
                <a:gd name="connsiteX978" fmla="*/ 96979 w 1640088"/>
                <a:gd name="connsiteY978" fmla="*/ 733989 h 1361472"/>
                <a:gd name="connsiteX979" fmla="*/ 110467 w 1640088"/>
                <a:gd name="connsiteY979" fmla="*/ 720596 h 1361472"/>
                <a:gd name="connsiteX980" fmla="*/ 121866 w 1640088"/>
                <a:gd name="connsiteY980" fmla="*/ 710313 h 1361472"/>
                <a:gd name="connsiteX981" fmla="*/ 141559 w 1640088"/>
                <a:gd name="connsiteY981" fmla="*/ 695799 h 1361472"/>
                <a:gd name="connsiteX982" fmla="*/ 146055 w 1640088"/>
                <a:gd name="connsiteY982" fmla="*/ 692835 h 1361472"/>
                <a:gd name="connsiteX983" fmla="*/ 171385 w 1640088"/>
                <a:gd name="connsiteY983" fmla="*/ 695362 h 1361472"/>
                <a:gd name="connsiteX984" fmla="*/ 177717 w 1640088"/>
                <a:gd name="connsiteY984" fmla="*/ 695425 h 1361472"/>
                <a:gd name="connsiteX985" fmla="*/ 197538 w 1640088"/>
                <a:gd name="connsiteY985" fmla="*/ 694450 h 1361472"/>
                <a:gd name="connsiteX986" fmla="*/ 226097 w 1640088"/>
                <a:gd name="connsiteY986" fmla="*/ 683742 h 1361472"/>
                <a:gd name="connsiteX987" fmla="*/ 230277 w 1640088"/>
                <a:gd name="connsiteY987" fmla="*/ 675497 h 1361472"/>
                <a:gd name="connsiteX988" fmla="*/ 230023 w 1640088"/>
                <a:gd name="connsiteY988" fmla="*/ 669741 h 1361472"/>
                <a:gd name="connsiteX989" fmla="*/ 228377 w 1640088"/>
                <a:gd name="connsiteY989" fmla="*/ 665701 h 1361472"/>
                <a:gd name="connsiteX990" fmla="*/ 224641 w 1640088"/>
                <a:gd name="connsiteY990" fmla="*/ 661971 h 1361472"/>
                <a:gd name="connsiteX991" fmla="*/ 218372 w 1640088"/>
                <a:gd name="connsiteY991" fmla="*/ 658596 h 1361472"/>
                <a:gd name="connsiteX992" fmla="*/ 207544 w 1640088"/>
                <a:gd name="connsiteY992" fmla="*/ 656113 h 1361472"/>
                <a:gd name="connsiteX993" fmla="*/ 195195 w 1640088"/>
                <a:gd name="connsiteY993" fmla="*/ 654720 h 1361472"/>
                <a:gd name="connsiteX994" fmla="*/ 191839 w 1640088"/>
                <a:gd name="connsiteY994" fmla="*/ 654575 h 1361472"/>
                <a:gd name="connsiteX995" fmla="*/ 177465 w 1640088"/>
                <a:gd name="connsiteY995" fmla="*/ 656398 h 1361472"/>
                <a:gd name="connsiteX996" fmla="*/ 161760 w 1640088"/>
                <a:gd name="connsiteY996" fmla="*/ 661186 h 1361472"/>
                <a:gd name="connsiteX997" fmla="*/ 150868 w 1640088"/>
                <a:gd name="connsiteY997" fmla="*/ 665637 h 1361472"/>
                <a:gd name="connsiteX998" fmla="*/ 144979 w 1640088"/>
                <a:gd name="connsiteY998" fmla="*/ 668183 h 1361472"/>
                <a:gd name="connsiteX999" fmla="*/ 134087 w 1640088"/>
                <a:gd name="connsiteY999" fmla="*/ 664935 h 1361472"/>
                <a:gd name="connsiteX1000" fmla="*/ 126805 w 1640088"/>
                <a:gd name="connsiteY1000" fmla="*/ 661122 h 1361472"/>
                <a:gd name="connsiteX1001" fmla="*/ 112873 w 1640088"/>
                <a:gd name="connsiteY1001" fmla="*/ 647888 h 1361472"/>
                <a:gd name="connsiteX1002" fmla="*/ 112113 w 1640088"/>
                <a:gd name="connsiteY1002" fmla="*/ 646805 h 1361472"/>
                <a:gd name="connsiteX1003" fmla="*/ 107491 w 1640088"/>
                <a:gd name="connsiteY1003" fmla="*/ 639915 h 1361472"/>
                <a:gd name="connsiteX1004" fmla="*/ 104008 w 1640088"/>
                <a:gd name="connsiteY1004" fmla="*/ 633627 h 1361472"/>
                <a:gd name="connsiteX1005" fmla="*/ 101349 w 1640088"/>
                <a:gd name="connsiteY1005" fmla="*/ 623647 h 1361472"/>
                <a:gd name="connsiteX1006" fmla="*/ 101665 w 1640088"/>
                <a:gd name="connsiteY1006" fmla="*/ 599888 h 1361472"/>
                <a:gd name="connsiteX1007" fmla="*/ 103755 w 1640088"/>
                <a:gd name="connsiteY1007" fmla="*/ 588141 h 1361472"/>
                <a:gd name="connsiteX1008" fmla="*/ 106921 w 1640088"/>
                <a:gd name="connsiteY1008" fmla="*/ 578472 h 1361472"/>
                <a:gd name="connsiteX1009" fmla="*/ 116040 w 1640088"/>
                <a:gd name="connsiteY1009" fmla="*/ 563451 h 1361472"/>
                <a:gd name="connsiteX1010" fmla="*/ 123576 w 1640088"/>
                <a:gd name="connsiteY1010" fmla="*/ 553794 h 1361472"/>
                <a:gd name="connsiteX1011" fmla="*/ 131997 w 1640088"/>
                <a:gd name="connsiteY1011" fmla="*/ 544580 h 1361472"/>
                <a:gd name="connsiteX1012" fmla="*/ 150425 w 1640088"/>
                <a:gd name="connsiteY1012" fmla="*/ 527888 h 1361472"/>
                <a:gd name="connsiteX1013" fmla="*/ 159480 w 1640088"/>
                <a:gd name="connsiteY1013" fmla="*/ 521049 h 1361472"/>
                <a:gd name="connsiteX1014" fmla="*/ 170688 w 1640088"/>
                <a:gd name="connsiteY1014" fmla="*/ 513988 h 1361472"/>
                <a:gd name="connsiteX1015" fmla="*/ 191649 w 1640088"/>
                <a:gd name="connsiteY1015" fmla="*/ 502736 h 1361472"/>
                <a:gd name="connsiteX1016" fmla="*/ 209443 w 1640088"/>
                <a:gd name="connsiteY1016" fmla="*/ 496023 h 1361472"/>
                <a:gd name="connsiteX1017" fmla="*/ 211026 w 1640088"/>
                <a:gd name="connsiteY1017" fmla="*/ 495542 h 1361472"/>
                <a:gd name="connsiteX1018" fmla="*/ 217928 w 1640088"/>
                <a:gd name="connsiteY1018" fmla="*/ 499772 h 1361472"/>
                <a:gd name="connsiteX1019" fmla="*/ 238825 w 1640088"/>
                <a:gd name="connsiteY1019" fmla="*/ 507726 h 1361472"/>
                <a:gd name="connsiteX1020" fmla="*/ 263649 w 1640088"/>
                <a:gd name="connsiteY1020" fmla="*/ 511867 h 1361472"/>
                <a:gd name="connsiteX1021" fmla="*/ 265865 w 1640088"/>
                <a:gd name="connsiteY1021" fmla="*/ 511956 h 1361472"/>
                <a:gd name="connsiteX1022" fmla="*/ 272261 w 1640088"/>
                <a:gd name="connsiteY1022" fmla="*/ 511316 h 1361472"/>
                <a:gd name="connsiteX1023" fmla="*/ 282710 w 1640088"/>
                <a:gd name="connsiteY1023" fmla="*/ 506111 h 1361472"/>
                <a:gd name="connsiteX1024" fmla="*/ 285369 w 1640088"/>
                <a:gd name="connsiteY1024" fmla="*/ 502381 h 1361472"/>
                <a:gd name="connsiteX1025" fmla="*/ 286319 w 1640088"/>
                <a:gd name="connsiteY1025" fmla="*/ 496296 h 1361472"/>
                <a:gd name="connsiteX1026" fmla="*/ 279290 w 1640088"/>
                <a:gd name="connsiteY1026" fmla="*/ 484403 h 1361472"/>
                <a:gd name="connsiteX1027" fmla="*/ 269664 w 1640088"/>
                <a:gd name="connsiteY1027" fmla="*/ 478413 h 1361472"/>
                <a:gd name="connsiteX1028" fmla="*/ 263586 w 1640088"/>
                <a:gd name="connsiteY1028" fmla="*/ 475931 h 1361472"/>
                <a:gd name="connsiteX1029" fmla="*/ 244968 w 1640088"/>
                <a:gd name="connsiteY1029" fmla="*/ 472619 h 1361472"/>
                <a:gd name="connsiteX1030" fmla="*/ 230910 w 1640088"/>
                <a:gd name="connsiteY1030" fmla="*/ 471688 h 1361472"/>
                <a:gd name="connsiteX1031" fmla="*/ 227237 w 1640088"/>
                <a:gd name="connsiteY1031" fmla="*/ 471789 h 1361472"/>
                <a:gd name="connsiteX1032" fmla="*/ 219195 w 1640088"/>
                <a:gd name="connsiteY1032" fmla="*/ 472619 h 1361472"/>
                <a:gd name="connsiteX1033" fmla="*/ 215523 w 1640088"/>
                <a:gd name="connsiteY1033" fmla="*/ 468825 h 1361472"/>
                <a:gd name="connsiteX1034" fmla="*/ 207796 w 1640088"/>
                <a:gd name="connsiteY1034" fmla="*/ 456420 h 1361472"/>
                <a:gd name="connsiteX1035" fmla="*/ 203807 w 1640088"/>
                <a:gd name="connsiteY1035" fmla="*/ 444591 h 1361472"/>
                <a:gd name="connsiteX1036" fmla="*/ 203364 w 1640088"/>
                <a:gd name="connsiteY1036" fmla="*/ 432826 h 1361472"/>
                <a:gd name="connsiteX1037" fmla="*/ 205263 w 1640088"/>
                <a:gd name="connsiteY1037" fmla="*/ 424169 h 1361472"/>
                <a:gd name="connsiteX1038" fmla="*/ 207796 w 1640088"/>
                <a:gd name="connsiteY1038" fmla="*/ 419508 h 1361472"/>
                <a:gd name="connsiteX1039" fmla="*/ 227111 w 1640088"/>
                <a:gd name="connsiteY1039" fmla="*/ 400492 h 1361472"/>
                <a:gd name="connsiteX1040" fmla="*/ 237496 w 1640088"/>
                <a:gd name="connsiteY1040" fmla="*/ 393507 h 1361472"/>
                <a:gd name="connsiteX1041" fmla="*/ 248007 w 1640088"/>
                <a:gd name="connsiteY1041" fmla="*/ 387998 h 1361472"/>
                <a:gd name="connsiteX1042" fmla="*/ 255860 w 1640088"/>
                <a:gd name="connsiteY1042" fmla="*/ 384687 h 1361472"/>
                <a:gd name="connsiteX1043" fmla="*/ 267955 w 1640088"/>
                <a:gd name="connsiteY1043" fmla="*/ 381248 h 1361472"/>
                <a:gd name="connsiteX1044" fmla="*/ 280556 w 1640088"/>
                <a:gd name="connsiteY1044" fmla="*/ 378632 h 1361472"/>
                <a:gd name="connsiteX1045" fmla="*/ 298224 w 1640088"/>
                <a:gd name="connsiteY1045" fmla="*/ 376872 h 1361472"/>
                <a:gd name="connsiteX1046" fmla="*/ 301073 w 1640088"/>
                <a:gd name="connsiteY1046" fmla="*/ 376815 h 1361472"/>
                <a:gd name="connsiteX1047" fmla="*/ 315511 w 1640088"/>
                <a:gd name="connsiteY1047" fmla="*/ 377575 h 1361472"/>
                <a:gd name="connsiteX1048" fmla="*/ 343628 w 1640088"/>
                <a:gd name="connsiteY1048" fmla="*/ 382451 h 1361472"/>
                <a:gd name="connsiteX1049" fmla="*/ 370983 w 1640088"/>
                <a:gd name="connsiteY1049" fmla="*/ 390544 h 1361472"/>
                <a:gd name="connsiteX1050" fmla="*/ 392450 w 1640088"/>
                <a:gd name="connsiteY1050" fmla="*/ 401049 h 1361472"/>
                <a:gd name="connsiteX1051" fmla="*/ 411131 w 1640088"/>
                <a:gd name="connsiteY1051" fmla="*/ 413018 h 1361472"/>
                <a:gd name="connsiteX1052" fmla="*/ 412777 w 1640088"/>
                <a:gd name="connsiteY1052" fmla="*/ 414221 h 1361472"/>
                <a:gd name="connsiteX1053" fmla="*/ 412967 w 1640088"/>
                <a:gd name="connsiteY1053" fmla="*/ 437695 h 1361472"/>
                <a:gd name="connsiteX1054" fmla="*/ 417970 w 1640088"/>
                <a:gd name="connsiteY1054" fmla="*/ 453685 h 1361472"/>
                <a:gd name="connsiteX1055" fmla="*/ 422086 w 1640088"/>
                <a:gd name="connsiteY1055" fmla="*/ 458409 h 1361472"/>
                <a:gd name="connsiteX1056" fmla="*/ 427152 w 1640088"/>
                <a:gd name="connsiteY1056" fmla="*/ 461638 h 1361472"/>
                <a:gd name="connsiteX1057" fmla="*/ 433421 w 1640088"/>
                <a:gd name="connsiteY1057" fmla="*/ 463335 h 1361472"/>
                <a:gd name="connsiteX1058" fmla="*/ 433928 w 1640088"/>
                <a:gd name="connsiteY1058" fmla="*/ 463316 h 1361472"/>
                <a:gd name="connsiteX1059" fmla="*/ 438044 w 1640088"/>
                <a:gd name="connsiteY1059" fmla="*/ 462778 h 1361472"/>
                <a:gd name="connsiteX1060" fmla="*/ 441653 w 1640088"/>
                <a:gd name="connsiteY1060" fmla="*/ 461081 h 1361472"/>
                <a:gd name="connsiteX1061" fmla="*/ 446086 w 1640088"/>
                <a:gd name="connsiteY1061" fmla="*/ 456502 h 1361472"/>
                <a:gd name="connsiteX1062" fmla="*/ 448492 w 1640088"/>
                <a:gd name="connsiteY1062" fmla="*/ 451633 h 1361472"/>
                <a:gd name="connsiteX1063" fmla="*/ 449189 w 1640088"/>
                <a:gd name="connsiteY1063" fmla="*/ 440367 h 1361472"/>
                <a:gd name="connsiteX1064" fmla="*/ 445643 w 1640088"/>
                <a:gd name="connsiteY1064" fmla="*/ 426898 h 1361472"/>
                <a:gd name="connsiteX1065" fmla="*/ 440324 w 1640088"/>
                <a:gd name="connsiteY1065" fmla="*/ 415779 h 1361472"/>
                <a:gd name="connsiteX1066" fmla="*/ 436777 w 1640088"/>
                <a:gd name="connsiteY1066" fmla="*/ 410415 h 1361472"/>
                <a:gd name="connsiteX1067" fmla="*/ 437284 w 1640088"/>
                <a:gd name="connsiteY1067" fmla="*/ 401341 h 1361472"/>
                <a:gd name="connsiteX1068" fmla="*/ 440513 w 1640088"/>
                <a:gd name="connsiteY1068" fmla="*/ 380868 h 1361472"/>
                <a:gd name="connsiteX1069" fmla="*/ 446909 w 1640088"/>
                <a:gd name="connsiteY1069" fmla="*/ 361712 h 1361472"/>
                <a:gd name="connsiteX1070" fmla="*/ 457104 w 1640088"/>
                <a:gd name="connsiteY1070" fmla="*/ 337497 h 1361472"/>
                <a:gd name="connsiteX1071" fmla="*/ 470276 w 1640088"/>
                <a:gd name="connsiteY1071" fmla="*/ 314441 h 1361472"/>
                <a:gd name="connsiteX1072" fmla="*/ 485790 w 1640088"/>
                <a:gd name="connsiteY1072" fmla="*/ 289295 h 1361472"/>
                <a:gd name="connsiteX1073" fmla="*/ 500482 w 1640088"/>
                <a:gd name="connsiteY1073" fmla="*/ 266941 h 1361472"/>
                <a:gd name="connsiteX1074" fmla="*/ 510487 w 1640088"/>
                <a:gd name="connsiteY1074" fmla="*/ 254143 h 1361472"/>
                <a:gd name="connsiteX1075" fmla="*/ 520872 w 1640088"/>
                <a:gd name="connsiteY1075" fmla="*/ 241941 h 1361472"/>
                <a:gd name="connsiteX1076" fmla="*/ 532650 w 1640088"/>
                <a:gd name="connsiteY1076" fmla="*/ 228681 h 1361472"/>
                <a:gd name="connsiteX1077" fmla="*/ 545505 w 1640088"/>
                <a:gd name="connsiteY1077" fmla="*/ 215446 h 1361472"/>
                <a:gd name="connsiteX1078" fmla="*/ 557347 w 1640088"/>
                <a:gd name="connsiteY1078" fmla="*/ 204301 h 1361472"/>
                <a:gd name="connsiteX1079" fmla="*/ 570708 w 1640088"/>
                <a:gd name="connsiteY1079" fmla="*/ 191680 h 1361472"/>
                <a:gd name="connsiteX1080" fmla="*/ 595025 w 1640088"/>
                <a:gd name="connsiteY1080" fmla="*/ 169105 h 1361472"/>
                <a:gd name="connsiteX1081" fmla="*/ 595025 w 1640088"/>
                <a:gd name="connsiteY1081" fmla="*/ 169105 h 1361472"/>
                <a:gd name="connsiteX1082" fmla="*/ 607816 w 1640088"/>
                <a:gd name="connsiteY1082" fmla="*/ 159055 h 1361472"/>
                <a:gd name="connsiteX1083" fmla="*/ 624977 w 1640088"/>
                <a:gd name="connsiteY1083" fmla="*/ 147436 h 1361472"/>
                <a:gd name="connsiteX1084" fmla="*/ 657083 w 1640088"/>
                <a:gd name="connsiteY1084" fmla="*/ 128274 h 1361472"/>
                <a:gd name="connsiteX1085" fmla="*/ 682096 w 1640088"/>
                <a:gd name="connsiteY1085" fmla="*/ 120010 h 1361472"/>
                <a:gd name="connsiteX1086" fmla="*/ 692924 w 1640088"/>
                <a:gd name="connsiteY1086" fmla="*/ 119351 h 1361472"/>
                <a:gd name="connsiteX1087" fmla="*/ 703880 w 1640088"/>
                <a:gd name="connsiteY1087" fmla="*/ 119820 h 1361472"/>
                <a:gd name="connsiteX1088" fmla="*/ 713315 w 1640088"/>
                <a:gd name="connsiteY1088" fmla="*/ 121150 h 1361472"/>
                <a:gd name="connsiteX1089" fmla="*/ 718887 w 1640088"/>
                <a:gd name="connsiteY1089" fmla="*/ 122765 h 1361472"/>
                <a:gd name="connsiteX1090" fmla="*/ 724460 w 1640088"/>
                <a:gd name="connsiteY1090" fmla="*/ 125437 h 1361472"/>
                <a:gd name="connsiteX1091" fmla="*/ 728006 w 1640088"/>
                <a:gd name="connsiteY1091" fmla="*/ 127634 h 1361472"/>
                <a:gd name="connsiteX1092" fmla="*/ 734211 w 1640088"/>
                <a:gd name="connsiteY1092" fmla="*/ 132706 h 1361472"/>
                <a:gd name="connsiteX1093" fmla="*/ 743457 w 1640088"/>
                <a:gd name="connsiteY1093" fmla="*/ 142591 h 1361472"/>
                <a:gd name="connsiteX1094" fmla="*/ 745674 w 1640088"/>
                <a:gd name="connsiteY1094" fmla="*/ 145238 h 1361472"/>
                <a:gd name="connsiteX1095" fmla="*/ 747763 w 1640088"/>
                <a:gd name="connsiteY1095" fmla="*/ 147910 h 1361472"/>
                <a:gd name="connsiteX1096" fmla="*/ 736681 w 1640088"/>
                <a:gd name="connsiteY1096" fmla="*/ 166680 h 1361472"/>
                <a:gd name="connsiteX1097" fmla="*/ 730918 w 1640088"/>
                <a:gd name="connsiteY1097" fmla="*/ 177040 h 1361472"/>
                <a:gd name="connsiteX1098" fmla="*/ 725790 w 1640088"/>
                <a:gd name="connsiteY1098" fmla="*/ 189863 h 1361472"/>
                <a:gd name="connsiteX1099" fmla="*/ 718697 w 1640088"/>
                <a:gd name="connsiteY1099" fmla="*/ 213540 h 1361472"/>
                <a:gd name="connsiteX1100" fmla="*/ 716734 w 1640088"/>
                <a:gd name="connsiteY1100" fmla="*/ 224812 h 1361472"/>
                <a:gd name="connsiteX1101" fmla="*/ 715974 w 1640088"/>
                <a:gd name="connsiteY1101" fmla="*/ 238268 h 1361472"/>
                <a:gd name="connsiteX1102" fmla="*/ 716987 w 1640088"/>
                <a:gd name="connsiteY1102" fmla="*/ 245170 h 1361472"/>
                <a:gd name="connsiteX1103" fmla="*/ 719267 w 1640088"/>
                <a:gd name="connsiteY1103" fmla="*/ 251446 h 1361472"/>
                <a:gd name="connsiteX1104" fmla="*/ 723447 w 1640088"/>
                <a:gd name="connsiteY1104" fmla="*/ 256936 h 1361472"/>
                <a:gd name="connsiteX1105" fmla="*/ 728892 w 1640088"/>
                <a:gd name="connsiteY1105" fmla="*/ 260748 h 1361472"/>
                <a:gd name="connsiteX1106" fmla="*/ 730602 w 1640088"/>
                <a:gd name="connsiteY1106" fmla="*/ 261451 h 1361472"/>
                <a:gd name="connsiteX1107" fmla="*/ 735098 w 1640088"/>
                <a:gd name="connsiteY1107" fmla="*/ 262711 h 1361472"/>
                <a:gd name="connsiteX1108" fmla="*/ 737568 w 1640088"/>
                <a:gd name="connsiteY1108" fmla="*/ 262920 h 1361472"/>
                <a:gd name="connsiteX1109" fmla="*/ 752322 w 1640088"/>
                <a:gd name="connsiteY1109" fmla="*/ 257512 h 1361472"/>
                <a:gd name="connsiteX1110" fmla="*/ 761314 w 1640088"/>
                <a:gd name="connsiteY1110" fmla="*/ 247140 h 1361472"/>
                <a:gd name="connsiteX1111" fmla="*/ 767710 w 1640088"/>
                <a:gd name="connsiteY1111" fmla="*/ 232638 h 1361472"/>
                <a:gd name="connsiteX1112" fmla="*/ 772776 w 1640088"/>
                <a:gd name="connsiteY1112" fmla="*/ 211862 h 1361472"/>
                <a:gd name="connsiteX1113" fmla="*/ 776386 w 1640088"/>
                <a:gd name="connsiteY1113" fmla="*/ 183853 h 1361472"/>
                <a:gd name="connsiteX1114" fmla="*/ 777146 w 1640088"/>
                <a:gd name="connsiteY1114" fmla="*/ 172379 h 1361472"/>
                <a:gd name="connsiteX1115" fmla="*/ 775879 w 1640088"/>
                <a:gd name="connsiteY1115" fmla="*/ 155262 h 1361472"/>
                <a:gd name="connsiteX1116" fmla="*/ 774486 w 1640088"/>
                <a:gd name="connsiteY1116" fmla="*/ 149962 h 1361472"/>
                <a:gd name="connsiteX1117" fmla="*/ 801209 w 1640088"/>
                <a:gd name="connsiteY1117" fmla="*/ 120529 h 1361472"/>
                <a:gd name="connsiteX1118" fmla="*/ 830401 w 1640088"/>
                <a:gd name="connsiteY1118" fmla="*/ 92394 h 1361472"/>
                <a:gd name="connsiteX1119" fmla="*/ 862443 w 1640088"/>
                <a:gd name="connsiteY1119" fmla="*/ 68597 h 1361472"/>
                <a:gd name="connsiteX1120" fmla="*/ 881884 w 1640088"/>
                <a:gd name="connsiteY1120" fmla="*/ 57369 h 1361472"/>
                <a:gd name="connsiteX1121" fmla="*/ 899298 w 1640088"/>
                <a:gd name="connsiteY1121" fmla="*/ 48232 h 1361472"/>
                <a:gd name="connsiteX1122" fmla="*/ 927604 w 1640088"/>
                <a:gd name="connsiteY1122" fmla="*/ 36738 h 1361472"/>
                <a:gd name="connsiteX1123" fmla="*/ 937230 w 1640088"/>
                <a:gd name="connsiteY1123" fmla="*/ 33503 h 1361472"/>
                <a:gd name="connsiteX1124" fmla="*/ 944322 w 1640088"/>
                <a:gd name="connsiteY1124" fmla="*/ 31514 h 1361472"/>
                <a:gd name="connsiteX1125" fmla="*/ 950844 w 1640088"/>
                <a:gd name="connsiteY1125" fmla="*/ 29760 h 1361472"/>
                <a:gd name="connsiteX1126" fmla="*/ 959773 w 1640088"/>
                <a:gd name="connsiteY1126" fmla="*/ 28000 h 1361472"/>
                <a:gd name="connsiteX1127" fmla="*/ 968511 w 1640088"/>
                <a:gd name="connsiteY1127" fmla="*/ 26796 h 1361472"/>
                <a:gd name="connsiteX1128" fmla="*/ 981683 w 1640088"/>
                <a:gd name="connsiteY1128" fmla="*/ 25923 h 1361472"/>
                <a:gd name="connsiteX1129" fmla="*/ 983203 w 1640088"/>
                <a:gd name="connsiteY1129" fmla="*/ -547 h 1361472"/>
                <a:gd name="connsiteX1130" fmla="*/ 935013 w 1640088"/>
                <a:gd name="connsiteY1130" fmla="*/ 6868 h 1361472"/>
                <a:gd name="connsiteX1131" fmla="*/ 911329 w 1640088"/>
                <a:gd name="connsiteY1131" fmla="*/ 15259 h 1361472"/>
                <a:gd name="connsiteX1132" fmla="*/ 899235 w 1640088"/>
                <a:gd name="connsiteY1132" fmla="*/ 20394 h 1361472"/>
                <a:gd name="connsiteX1133" fmla="*/ 886000 w 1640088"/>
                <a:gd name="connsiteY1133" fmla="*/ 26530 h 1361472"/>
                <a:gd name="connsiteX1134" fmla="*/ 862570 w 1640088"/>
                <a:gd name="connsiteY1134" fmla="*/ 39347 h 1361472"/>
                <a:gd name="connsiteX1135" fmla="*/ 842370 w 1640088"/>
                <a:gd name="connsiteY1135" fmla="*/ 52316 h 1361472"/>
                <a:gd name="connsiteX1136" fmla="*/ 821156 w 1640088"/>
                <a:gd name="connsiteY1136" fmla="*/ 68717 h 1361472"/>
                <a:gd name="connsiteX1137" fmla="*/ 800322 w 1640088"/>
                <a:gd name="connsiteY1137" fmla="*/ 87467 h 1361472"/>
                <a:gd name="connsiteX1138" fmla="*/ 766064 w 1640088"/>
                <a:gd name="connsiteY1138" fmla="*/ 123613 h 1361472"/>
                <a:gd name="connsiteX1139" fmla="*/ 761757 w 1640088"/>
                <a:gd name="connsiteY1139" fmla="*/ 128635 h 1361472"/>
                <a:gd name="connsiteX1140" fmla="*/ 754919 w 1640088"/>
                <a:gd name="connsiteY1140" fmla="*/ 120181 h 1361472"/>
                <a:gd name="connsiteX1141" fmla="*/ 744090 w 1640088"/>
                <a:gd name="connsiteY1141" fmla="*/ 109884 h 1361472"/>
                <a:gd name="connsiteX1142" fmla="*/ 732692 w 1640088"/>
                <a:gd name="connsiteY1142" fmla="*/ 102260 h 1361472"/>
                <a:gd name="connsiteX1143" fmla="*/ 720850 w 1640088"/>
                <a:gd name="connsiteY1143" fmla="*/ 97618 h 1361472"/>
                <a:gd name="connsiteX1144" fmla="*/ 710401 w 1640088"/>
                <a:gd name="connsiteY1144" fmla="*/ 95864 h 1361472"/>
                <a:gd name="connsiteX1145" fmla="*/ 700966 w 1640088"/>
                <a:gd name="connsiteY1145" fmla="*/ 94946 h 1361472"/>
                <a:gd name="connsiteX1146" fmla="*/ 691151 w 1640088"/>
                <a:gd name="connsiteY1146" fmla="*/ 94471 h 1361472"/>
                <a:gd name="connsiteX1147" fmla="*/ 674877 w 1640088"/>
                <a:gd name="connsiteY1147" fmla="*/ 96143 h 1361472"/>
                <a:gd name="connsiteX1148" fmla="*/ 651637 w 1640088"/>
                <a:gd name="connsiteY1148" fmla="*/ 103520 h 1361472"/>
                <a:gd name="connsiteX1149" fmla="*/ 605727 w 1640088"/>
                <a:gd name="connsiteY1149" fmla="*/ 130249 h 1361472"/>
                <a:gd name="connsiteX1150" fmla="*/ 596544 w 1640088"/>
                <a:gd name="connsiteY1150" fmla="*/ 136436 h 1361472"/>
                <a:gd name="connsiteX1151" fmla="*/ 586223 w 1640088"/>
                <a:gd name="connsiteY1151" fmla="*/ 144326 h 1361472"/>
                <a:gd name="connsiteX1152" fmla="*/ 565896 w 1640088"/>
                <a:gd name="connsiteY1152" fmla="*/ 162101 h 1361472"/>
                <a:gd name="connsiteX1153" fmla="*/ 548608 w 1640088"/>
                <a:gd name="connsiteY1153" fmla="*/ 178655 h 1361472"/>
                <a:gd name="connsiteX1154" fmla="*/ 529231 w 1640088"/>
                <a:gd name="connsiteY1154" fmla="*/ 197487 h 1361472"/>
                <a:gd name="connsiteX1155" fmla="*/ 495352 w 1640088"/>
                <a:gd name="connsiteY1155" fmla="*/ 235102 h 1361472"/>
                <a:gd name="connsiteX1156" fmla="*/ 478508 w 1640088"/>
                <a:gd name="connsiteY1156" fmla="*/ 257227 h 1361472"/>
                <a:gd name="connsiteX1157" fmla="*/ 465020 w 1640088"/>
                <a:gd name="connsiteY1157" fmla="*/ 278086 h 1361472"/>
                <a:gd name="connsiteX1158" fmla="*/ 452039 w 1640088"/>
                <a:gd name="connsiteY1158" fmla="*/ 299091 h 1361472"/>
                <a:gd name="connsiteX1159" fmla="*/ 439753 w 1640088"/>
                <a:gd name="connsiteY1159" fmla="*/ 319931 h 1361472"/>
                <a:gd name="connsiteX1160" fmla="*/ 435131 w 1640088"/>
                <a:gd name="connsiteY1160" fmla="*/ 328955 h 1361472"/>
                <a:gd name="connsiteX1161" fmla="*/ 430002 w 1640088"/>
                <a:gd name="connsiteY1161" fmla="*/ 341284 h 1361472"/>
                <a:gd name="connsiteX1162" fmla="*/ 420629 w 1640088"/>
                <a:gd name="connsiteY1162" fmla="*/ 365316 h 1361472"/>
                <a:gd name="connsiteX1163" fmla="*/ 417590 w 1640088"/>
                <a:gd name="connsiteY1163" fmla="*/ 375378 h 1361472"/>
                <a:gd name="connsiteX1164" fmla="*/ 415247 w 1640088"/>
                <a:gd name="connsiteY1164" fmla="*/ 388353 h 1361472"/>
                <a:gd name="connsiteX1165" fmla="*/ 414741 w 1640088"/>
                <a:gd name="connsiteY1165" fmla="*/ 391811 h 1361472"/>
                <a:gd name="connsiteX1166" fmla="*/ 407079 w 1640088"/>
                <a:gd name="connsiteY1166" fmla="*/ 386523 h 1361472"/>
                <a:gd name="connsiteX1167" fmla="*/ 385738 w 1640088"/>
                <a:gd name="connsiteY1167" fmla="*/ 374409 h 1361472"/>
                <a:gd name="connsiteX1168" fmla="*/ 373263 w 1640088"/>
                <a:gd name="connsiteY1168" fmla="*/ 368976 h 1361472"/>
                <a:gd name="connsiteX1169" fmla="*/ 359965 w 1640088"/>
                <a:gd name="connsiteY1169" fmla="*/ 364543 h 1361472"/>
                <a:gd name="connsiteX1170" fmla="*/ 337422 w 1640088"/>
                <a:gd name="connsiteY1170" fmla="*/ 358831 h 1361472"/>
                <a:gd name="connsiteX1171" fmla="*/ 324757 w 1640088"/>
                <a:gd name="connsiteY1171" fmla="*/ 356571 h 1361472"/>
                <a:gd name="connsiteX1172" fmla="*/ 308419 w 1640088"/>
                <a:gd name="connsiteY1172" fmla="*/ 354664 h 1361472"/>
                <a:gd name="connsiteX1173" fmla="*/ 299047 w 1640088"/>
                <a:gd name="connsiteY1173" fmla="*/ 354234 h 1361472"/>
                <a:gd name="connsiteX1174" fmla="*/ 270108 w 1640088"/>
                <a:gd name="connsiteY1174" fmla="*/ 357216 h 1361472"/>
                <a:gd name="connsiteX1175" fmla="*/ 258266 w 1640088"/>
                <a:gd name="connsiteY1175" fmla="*/ 359470 h 1361472"/>
                <a:gd name="connsiteX1176" fmla="*/ 239966 w 1640088"/>
                <a:gd name="connsiteY1176" fmla="*/ 365588 h 1361472"/>
                <a:gd name="connsiteX1177" fmla="*/ 226541 w 1640088"/>
                <a:gd name="connsiteY1177" fmla="*/ 371939 h 1361472"/>
                <a:gd name="connsiteX1178" fmla="*/ 217295 w 1640088"/>
                <a:gd name="connsiteY1178" fmla="*/ 377847 h 1361472"/>
                <a:gd name="connsiteX1179" fmla="*/ 206846 w 1640088"/>
                <a:gd name="connsiteY1179" fmla="*/ 386175 h 1361472"/>
                <a:gd name="connsiteX1180" fmla="*/ 197285 w 1640088"/>
                <a:gd name="connsiteY1180" fmla="*/ 394920 h 1361472"/>
                <a:gd name="connsiteX1181" fmla="*/ 190255 w 1640088"/>
                <a:gd name="connsiteY1181" fmla="*/ 402601 h 1361472"/>
                <a:gd name="connsiteX1182" fmla="*/ 184620 w 1640088"/>
                <a:gd name="connsiteY1182" fmla="*/ 410991 h 1361472"/>
                <a:gd name="connsiteX1183" fmla="*/ 180060 w 1640088"/>
                <a:gd name="connsiteY1183" fmla="*/ 424929 h 1361472"/>
                <a:gd name="connsiteX1184" fmla="*/ 181517 w 1640088"/>
                <a:gd name="connsiteY1184" fmla="*/ 454121 h 1361472"/>
                <a:gd name="connsiteX1185" fmla="*/ 187279 w 1640088"/>
                <a:gd name="connsiteY1185" fmla="*/ 467971 h 1361472"/>
                <a:gd name="connsiteX1186" fmla="*/ 193865 w 1640088"/>
                <a:gd name="connsiteY1186" fmla="*/ 478830 h 1361472"/>
                <a:gd name="connsiteX1187" fmla="*/ 190699 w 1640088"/>
                <a:gd name="connsiteY1187" fmla="*/ 480027 h 1361472"/>
                <a:gd name="connsiteX1188" fmla="*/ 177971 w 1640088"/>
                <a:gd name="connsiteY1188" fmla="*/ 485518 h 1361472"/>
                <a:gd name="connsiteX1189" fmla="*/ 166193 w 1640088"/>
                <a:gd name="connsiteY1189" fmla="*/ 491324 h 1361472"/>
                <a:gd name="connsiteX1190" fmla="*/ 145105 w 1640088"/>
                <a:gd name="connsiteY1190" fmla="*/ 503426 h 1361472"/>
                <a:gd name="connsiteX1191" fmla="*/ 124272 w 1640088"/>
                <a:gd name="connsiteY1191" fmla="*/ 519972 h 1361472"/>
                <a:gd name="connsiteX1192" fmla="*/ 116040 w 1640088"/>
                <a:gd name="connsiteY1192" fmla="*/ 527382 h 1361472"/>
                <a:gd name="connsiteX1193" fmla="*/ 107618 w 1640088"/>
                <a:gd name="connsiteY1193" fmla="*/ 536272 h 1361472"/>
                <a:gd name="connsiteX1194" fmla="*/ 91723 w 1640088"/>
                <a:gd name="connsiteY1194" fmla="*/ 556909 h 1361472"/>
                <a:gd name="connsiteX1195" fmla="*/ 86341 w 1640088"/>
                <a:gd name="connsiteY1195" fmla="*/ 565788 h 1361472"/>
                <a:gd name="connsiteX1196" fmla="*/ 81211 w 1640088"/>
                <a:gd name="connsiteY1196" fmla="*/ 579111 h 1361472"/>
                <a:gd name="connsiteX1197" fmla="*/ 78489 w 1640088"/>
                <a:gd name="connsiteY1197" fmla="*/ 591225 h 1361472"/>
                <a:gd name="connsiteX1198" fmla="*/ 76652 w 1640088"/>
                <a:gd name="connsiteY1198" fmla="*/ 607157 h 1361472"/>
                <a:gd name="connsiteX1199" fmla="*/ 76146 w 1640088"/>
                <a:gd name="connsiteY1199" fmla="*/ 618841 h 1361472"/>
                <a:gd name="connsiteX1200" fmla="*/ 78045 w 1640088"/>
                <a:gd name="connsiteY1200" fmla="*/ 632867 h 1361472"/>
                <a:gd name="connsiteX1201" fmla="*/ 79058 w 1640088"/>
                <a:gd name="connsiteY1201" fmla="*/ 637509 h 1361472"/>
                <a:gd name="connsiteX1202" fmla="*/ 82794 w 1640088"/>
                <a:gd name="connsiteY1202" fmla="*/ 646742 h 1361472"/>
                <a:gd name="connsiteX1203" fmla="*/ 90773 w 1640088"/>
                <a:gd name="connsiteY1203" fmla="*/ 660210 h 1361472"/>
                <a:gd name="connsiteX1204" fmla="*/ 109137 w 1640088"/>
                <a:gd name="connsiteY1204" fmla="*/ 678809 h 1361472"/>
                <a:gd name="connsiteX1205" fmla="*/ 117053 w 1640088"/>
                <a:gd name="connsiteY1205" fmla="*/ 684179 h 1361472"/>
                <a:gd name="connsiteX1206" fmla="*/ 107491 w 1640088"/>
                <a:gd name="connsiteY1206" fmla="*/ 690657 h 1361472"/>
                <a:gd name="connsiteX1207" fmla="*/ 89696 w 1640088"/>
                <a:gd name="connsiteY1207" fmla="*/ 705158 h 1361472"/>
                <a:gd name="connsiteX1208" fmla="*/ 58478 w 1640088"/>
                <a:gd name="connsiteY1208" fmla="*/ 738549 h 1361472"/>
                <a:gd name="connsiteX1209" fmla="*/ 44357 w 1640088"/>
                <a:gd name="connsiteY1209" fmla="*/ 758521 h 1361472"/>
                <a:gd name="connsiteX1210" fmla="*/ 32452 w 1640088"/>
                <a:gd name="connsiteY1210" fmla="*/ 779646 h 1361472"/>
                <a:gd name="connsiteX1211" fmla="*/ 12568 w 1640088"/>
                <a:gd name="connsiteY1211" fmla="*/ 824600 h 1361472"/>
                <a:gd name="connsiteX1212" fmla="*/ 6045 w 1640088"/>
                <a:gd name="connsiteY1212" fmla="*/ 847163 h 1361472"/>
                <a:gd name="connsiteX1213" fmla="*/ 1359 w 1640088"/>
                <a:gd name="connsiteY1213" fmla="*/ 868788 h 1361472"/>
                <a:gd name="connsiteX1214" fmla="*/ -1047 w 1640088"/>
                <a:gd name="connsiteY1214" fmla="*/ 922481 h 1361472"/>
                <a:gd name="connsiteX1215" fmla="*/ -224 w 1640088"/>
                <a:gd name="connsiteY1215" fmla="*/ 946734 h 1361472"/>
                <a:gd name="connsiteX1216" fmla="*/ 4462 w 1640088"/>
                <a:gd name="connsiteY1216" fmla="*/ 970474 h 1361472"/>
                <a:gd name="connsiteX1217" fmla="*/ 14468 w 1640088"/>
                <a:gd name="connsiteY1217" fmla="*/ 996969 h 1361472"/>
                <a:gd name="connsiteX1218" fmla="*/ 17381 w 1640088"/>
                <a:gd name="connsiteY1218" fmla="*/ 1002535 h 1361472"/>
                <a:gd name="connsiteX1219" fmla="*/ 22509 w 1640088"/>
                <a:gd name="connsiteY1219" fmla="*/ 1010077 h 1361472"/>
                <a:gd name="connsiteX1220" fmla="*/ 29665 w 1640088"/>
                <a:gd name="connsiteY1220" fmla="*/ 1019152 h 1361472"/>
                <a:gd name="connsiteX1221" fmla="*/ 38657 w 1640088"/>
                <a:gd name="connsiteY1221" fmla="*/ 1029094 h 1361472"/>
                <a:gd name="connsiteX1222" fmla="*/ 52969 w 1640088"/>
                <a:gd name="connsiteY1222" fmla="*/ 1040156 h 1361472"/>
                <a:gd name="connsiteX1223" fmla="*/ 68546 w 1640088"/>
                <a:gd name="connsiteY1223" fmla="*/ 1047204 h 1361472"/>
                <a:gd name="connsiteX1224" fmla="*/ 74942 w 1640088"/>
                <a:gd name="connsiteY1224" fmla="*/ 1048338 h 1361472"/>
                <a:gd name="connsiteX1225" fmla="*/ 81148 w 1640088"/>
                <a:gd name="connsiteY1225" fmla="*/ 1048977 h 1361472"/>
                <a:gd name="connsiteX1226" fmla="*/ 85834 w 1640088"/>
                <a:gd name="connsiteY1226" fmla="*/ 1049250 h 1361472"/>
                <a:gd name="connsiteX1227" fmla="*/ 84504 w 1640088"/>
                <a:gd name="connsiteY1227" fmla="*/ 1061718 h 1361472"/>
                <a:gd name="connsiteX1228" fmla="*/ 84061 w 1640088"/>
                <a:gd name="connsiteY1228" fmla="*/ 1098073 h 1361472"/>
                <a:gd name="connsiteX1229" fmla="*/ 89634 w 1640088"/>
                <a:gd name="connsiteY1229" fmla="*/ 1125562 h 1361472"/>
                <a:gd name="connsiteX1230" fmla="*/ 98816 w 1640088"/>
                <a:gd name="connsiteY1230" fmla="*/ 1146345 h 1361472"/>
                <a:gd name="connsiteX1231" fmla="*/ 105654 w 1640088"/>
                <a:gd name="connsiteY1231" fmla="*/ 1156496 h 1361472"/>
                <a:gd name="connsiteX1232" fmla="*/ 124272 w 1640088"/>
                <a:gd name="connsiteY1232" fmla="*/ 1178678 h 1361472"/>
                <a:gd name="connsiteX1233" fmla="*/ 142700 w 1640088"/>
                <a:gd name="connsiteY1233" fmla="*/ 1195807 h 1361472"/>
                <a:gd name="connsiteX1234" fmla="*/ 153718 w 1640088"/>
                <a:gd name="connsiteY1234" fmla="*/ 1204135 h 1361472"/>
                <a:gd name="connsiteX1235" fmla="*/ 162457 w 1640088"/>
                <a:gd name="connsiteY1235" fmla="*/ 1209897 h 1361472"/>
                <a:gd name="connsiteX1236" fmla="*/ 176388 w 1640088"/>
                <a:gd name="connsiteY1236" fmla="*/ 1215812 h 1361472"/>
                <a:gd name="connsiteX1237" fmla="*/ 182340 w 1640088"/>
                <a:gd name="connsiteY1237" fmla="*/ 1218015 h 1361472"/>
                <a:gd name="connsiteX1238" fmla="*/ 196588 w 1640088"/>
                <a:gd name="connsiteY1238" fmla="*/ 1221884 h 1361472"/>
                <a:gd name="connsiteX1239" fmla="*/ 219322 w 1640088"/>
                <a:gd name="connsiteY1239" fmla="*/ 1224000 h 1361472"/>
                <a:gd name="connsiteX1240" fmla="*/ 223248 w 1640088"/>
                <a:gd name="connsiteY1240" fmla="*/ 1224107 h 1361472"/>
                <a:gd name="connsiteX1241" fmla="*/ 231923 w 1640088"/>
                <a:gd name="connsiteY1241" fmla="*/ 1223917 h 1361472"/>
                <a:gd name="connsiteX1242" fmla="*/ 259026 w 1640088"/>
                <a:gd name="connsiteY1242" fmla="*/ 1220269 h 1361472"/>
                <a:gd name="connsiteX1243" fmla="*/ 269031 w 1640088"/>
                <a:gd name="connsiteY1243" fmla="*/ 1217578 h 1361472"/>
                <a:gd name="connsiteX1244" fmla="*/ 282329 w 1640088"/>
                <a:gd name="connsiteY1244" fmla="*/ 1210682 h 1361472"/>
                <a:gd name="connsiteX1245" fmla="*/ 300693 w 1640088"/>
                <a:gd name="connsiteY1245" fmla="*/ 1194338 h 1361472"/>
                <a:gd name="connsiteX1246" fmla="*/ 303923 w 1640088"/>
                <a:gd name="connsiteY1246" fmla="*/ 1191103 h 1361472"/>
                <a:gd name="connsiteX1247" fmla="*/ 308165 w 1640088"/>
                <a:gd name="connsiteY1247" fmla="*/ 1191932 h 1361472"/>
                <a:gd name="connsiteX1248" fmla="*/ 316334 w 1640088"/>
                <a:gd name="connsiteY1248" fmla="*/ 1192989 h 1361472"/>
                <a:gd name="connsiteX1249" fmla="*/ 319121 w 1640088"/>
                <a:gd name="connsiteY1249" fmla="*/ 1193217 h 1361472"/>
                <a:gd name="connsiteX1250" fmla="*/ 320324 w 1640088"/>
                <a:gd name="connsiteY1250" fmla="*/ 1193236 h 1361472"/>
                <a:gd name="connsiteX1251" fmla="*/ 330646 w 1640088"/>
                <a:gd name="connsiteY1251" fmla="*/ 1191723 h 1361472"/>
                <a:gd name="connsiteX1252" fmla="*/ 336851 w 1640088"/>
                <a:gd name="connsiteY1252" fmla="*/ 1189342 h 1361472"/>
                <a:gd name="connsiteX1253" fmla="*/ 344197 w 1640088"/>
                <a:gd name="connsiteY1253" fmla="*/ 1185593 h 1361472"/>
                <a:gd name="connsiteX1254" fmla="*/ 357116 w 1640088"/>
                <a:gd name="connsiteY1254" fmla="*/ 1176563 h 1361472"/>
                <a:gd name="connsiteX1255" fmla="*/ 368134 w 1640088"/>
                <a:gd name="connsiteY1255" fmla="*/ 1166786 h 1361472"/>
                <a:gd name="connsiteX1256" fmla="*/ 376683 w 1640088"/>
                <a:gd name="connsiteY1256" fmla="*/ 1155850 h 1361472"/>
                <a:gd name="connsiteX1257" fmla="*/ 384345 w 1640088"/>
                <a:gd name="connsiteY1257" fmla="*/ 1144730 h 1361472"/>
                <a:gd name="connsiteX1258" fmla="*/ 390614 w 1640088"/>
                <a:gd name="connsiteY1258" fmla="*/ 1133870 h 1361472"/>
                <a:gd name="connsiteX1259" fmla="*/ 401443 w 1640088"/>
                <a:gd name="connsiteY1259" fmla="*/ 1110421 h 1361472"/>
                <a:gd name="connsiteX1260" fmla="*/ 409548 w 1640088"/>
                <a:gd name="connsiteY1260" fmla="*/ 1084984 h 1361472"/>
                <a:gd name="connsiteX1261" fmla="*/ 416324 w 1640088"/>
                <a:gd name="connsiteY1261" fmla="*/ 1061573 h 1361472"/>
                <a:gd name="connsiteX1262" fmla="*/ 419806 w 1640088"/>
                <a:gd name="connsiteY1262" fmla="*/ 1047698 h 1361472"/>
                <a:gd name="connsiteX1263" fmla="*/ 423036 w 1640088"/>
                <a:gd name="connsiteY1263" fmla="*/ 1032678 h 1361472"/>
                <a:gd name="connsiteX1264" fmla="*/ 424999 w 1640088"/>
                <a:gd name="connsiteY1264" fmla="*/ 1021203 h 1361472"/>
                <a:gd name="connsiteX1265" fmla="*/ 426836 w 1640088"/>
                <a:gd name="connsiteY1265" fmla="*/ 1009146 h 1361472"/>
                <a:gd name="connsiteX1266" fmla="*/ 430255 w 1640088"/>
                <a:gd name="connsiteY1266" fmla="*/ 982012 h 1361472"/>
                <a:gd name="connsiteX1267" fmla="*/ 433105 w 1640088"/>
                <a:gd name="connsiteY1267" fmla="*/ 955454 h 1361472"/>
                <a:gd name="connsiteX1268" fmla="*/ 434054 w 1640088"/>
                <a:gd name="connsiteY1268" fmla="*/ 942630 h 1361472"/>
                <a:gd name="connsiteX1269" fmla="*/ 434181 w 1640088"/>
                <a:gd name="connsiteY1269" fmla="*/ 929605 h 1361472"/>
                <a:gd name="connsiteX1270" fmla="*/ 433675 w 1640088"/>
                <a:gd name="connsiteY1270" fmla="*/ 916782 h 1361472"/>
                <a:gd name="connsiteX1271" fmla="*/ 432345 w 1640088"/>
                <a:gd name="connsiteY1271" fmla="*/ 903173 h 1361472"/>
                <a:gd name="connsiteX1272" fmla="*/ 431965 w 1640088"/>
                <a:gd name="connsiteY1272" fmla="*/ 899152 h 1361472"/>
                <a:gd name="connsiteX1273" fmla="*/ 449949 w 1640088"/>
                <a:gd name="connsiteY1273" fmla="*/ 874981 h 1361472"/>
                <a:gd name="connsiteX1274" fmla="*/ 456155 w 1640088"/>
                <a:gd name="connsiteY1274" fmla="*/ 864640 h 1361472"/>
                <a:gd name="connsiteX1275" fmla="*/ 461537 w 1640088"/>
                <a:gd name="connsiteY1275" fmla="*/ 853559 h 1361472"/>
                <a:gd name="connsiteX1276" fmla="*/ 468249 w 1640088"/>
                <a:gd name="connsiteY1276" fmla="*/ 833611 h 1361472"/>
                <a:gd name="connsiteX1277" fmla="*/ 471225 w 1640088"/>
                <a:gd name="connsiteY1277" fmla="*/ 819737 h 1361472"/>
                <a:gd name="connsiteX1278" fmla="*/ 473189 w 1640088"/>
                <a:gd name="connsiteY1278" fmla="*/ 807471 h 1361472"/>
                <a:gd name="connsiteX1279" fmla="*/ 474329 w 1640088"/>
                <a:gd name="connsiteY1279" fmla="*/ 778241 h 1361472"/>
                <a:gd name="connsiteX1280" fmla="*/ 471986 w 1640088"/>
                <a:gd name="connsiteY1280" fmla="*/ 763429 h 1361472"/>
                <a:gd name="connsiteX1281" fmla="*/ 470719 w 1640088"/>
                <a:gd name="connsiteY1281" fmla="*/ 757667 h 1361472"/>
                <a:gd name="connsiteX1282" fmla="*/ 472682 w 1640088"/>
                <a:gd name="connsiteY1282" fmla="*/ 754570 h 1361472"/>
                <a:gd name="connsiteX1283" fmla="*/ 478318 w 1640088"/>
                <a:gd name="connsiteY1283" fmla="*/ 742716 h 1361472"/>
                <a:gd name="connsiteX1284" fmla="*/ 483511 w 1640088"/>
                <a:gd name="connsiteY1284" fmla="*/ 719824 h 1361472"/>
                <a:gd name="connsiteX1285" fmla="*/ 485221 w 1640088"/>
                <a:gd name="connsiteY1285" fmla="*/ 693253 h 1361472"/>
                <a:gd name="connsiteX1286" fmla="*/ 485537 w 1640088"/>
                <a:gd name="connsiteY1286" fmla="*/ 669215 h 1361472"/>
                <a:gd name="connsiteX1287" fmla="*/ 483511 w 1640088"/>
                <a:gd name="connsiteY1287" fmla="*/ 649851 h 1361472"/>
                <a:gd name="connsiteX1288" fmla="*/ 482054 w 1640088"/>
                <a:gd name="connsiteY1288" fmla="*/ 642517 h 1361472"/>
                <a:gd name="connsiteX1289" fmla="*/ 482054 w 1640088"/>
                <a:gd name="connsiteY1289" fmla="*/ 642517 h 1361472"/>
                <a:gd name="connsiteX1290" fmla="*/ 509157 w 1640088"/>
                <a:gd name="connsiteY1290" fmla="*/ 655429 h 1361472"/>
                <a:gd name="connsiteX1291" fmla="*/ 525051 w 1640088"/>
                <a:gd name="connsiteY1291" fmla="*/ 660850 h 1361472"/>
                <a:gd name="connsiteX1292" fmla="*/ 541579 w 1640088"/>
                <a:gd name="connsiteY1292" fmla="*/ 664434 h 1361472"/>
                <a:gd name="connsiteX1293" fmla="*/ 579827 w 1640088"/>
                <a:gd name="connsiteY1293" fmla="*/ 667746 h 1361472"/>
                <a:gd name="connsiteX1294" fmla="*/ 580967 w 1640088"/>
                <a:gd name="connsiteY1294" fmla="*/ 667746 h 1361472"/>
                <a:gd name="connsiteX1295" fmla="*/ 616049 w 1640088"/>
                <a:gd name="connsiteY1295" fmla="*/ 663940 h 1361472"/>
                <a:gd name="connsiteX1296" fmla="*/ 642645 w 1640088"/>
                <a:gd name="connsiteY1296" fmla="*/ 656899 h 1361472"/>
                <a:gd name="connsiteX1297" fmla="*/ 656766 w 1640088"/>
                <a:gd name="connsiteY1297" fmla="*/ 651959 h 1361472"/>
                <a:gd name="connsiteX1298" fmla="*/ 660565 w 1640088"/>
                <a:gd name="connsiteY1298" fmla="*/ 650344 h 1361472"/>
                <a:gd name="connsiteX1299" fmla="*/ 670127 w 1640088"/>
                <a:gd name="connsiteY1299" fmla="*/ 646190 h 1361472"/>
                <a:gd name="connsiteX1300" fmla="*/ 682096 w 1640088"/>
                <a:gd name="connsiteY1300" fmla="*/ 640339 h 1361472"/>
                <a:gd name="connsiteX1301" fmla="*/ 699763 w 1640088"/>
                <a:gd name="connsiteY1301" fmla="*/ 630417 h 1361472"/>
                <a:gd name="connsiteX1302" fmla="*/ 725980 w 1640088"/>
                <a:gd name="connsiteY1302" fmla="*/ 610039 h 1361472"/>
                <a:gd name="connsiteX1303" fmla="*/ 739024 w 1640088"/>
                <a:gd name="connsiteY1303" fmla="*/ 596930 h 1361472"/>
                <a:gd name="connsiteX1304" fmla="*/ 747447 w 1640088"/>
                <a:gd name="connsiteY1304" fmla="*/ 606739 h 1361472"/>
                <a:gd name="connsiteX1305" fmla="*/ 767583 w 1640088"/>
                <a:gd name="connsiteY1305" fmla="*/ 623356 h 1361472"/>
                <a:gd name="connsiteX1306" fmla="*/ 791584 w 1640088"/>
                <a:gd name="connsiteY1306" fmla="*/ 634133 h 1361472"/>
                <a:gd name="connsiteX1307" fmla="*/ 811087 w 1640088"/>
                <a:gd name="connsiteY1307" fmla="*/ 637794 h 1361472"/>
                <a:gd name="connsiteX1308" fmla="*/ 826602 w 1640088"/>
                <a:gd name="connsiteY1308" fmla="*/ 638870 h 1361472"/>
                <a:gd name="connsiteX1309" fmla="*/ 827995 w 1640088"/>
                <a:gd name="connsiteY1309" fmla="*/ 638870 h 1361472"/>
                <a:gd name="connsiteX1310" fmla="*/ 837810 w 1640088"/>
                <a:gd name="connsiteY1310" fmla="*/ 638148 h 1361472"/>
                <a:gd name="connsiteX1311" fmla="*/ 853325 w 1640088"/>
                <a:gd name="connsiteY1311" fmla="*/ 634646 h 1361472"/>
                <a:gd name="connsiteX1312" fmla="*/ 869283 w 1640088"/>
                <a:gd name="connsiteY1312" fmla="*/ 627934 h 1361472"/>
                <a:gd name="connsiteX1313" fmla="*/ 870422 w 1640088"/>
                <a:gd name="connsiteY1313" fmla="*/ 627377 h 1361472"/>
                <a:gd name="connsiteX1314" fmla="*/ 876375 w 1640088"/>
                <a:gd name="connsiteY1314" fmla="*/ 638085 h 1361472"/>
                <a:gd name="connsiteX1315" fmla="*/ 892016 w 1640088"/>
                <a:gd name="connsiteY1315" fmla="*/ 657184 h 1361472"/>
                <a:gd name="connsiteX1316" fmla="*/ 901008 w 1640088"/>
                <a:gd name="connsiteY1316" fmla="*/ 664991 h 1361472"/>
                <a:gd name="connsiteX1317" fmla="*/ 918612 w 1640088"/>
                <a:gd name="connsiteY1317" fmla="*/ 676580 h 1361472"/>
                <a:gd name="connsiteX1318" fmla="*/ 935203 w 1640088"/>
                <a:gd name="connsiteY1318" fmla="*/ 682830 h 1361472"/>
                <a:gd name="connsiteX1319" fmla="*/ 950527 w 1640088"/>
                <a:gd name="connsiteY1319" fmla="*/ 685705 h 1361472"/>
                <a:gd name="connsiteX1320" fmla="*/ 961103 w 1640088"/>
                <a:gd name="connsiteY1320" fmla="*/ 686288 h 1361472"/>
                <a:gd name="connsiteX1321" fmla="*/ 967182 w 1640088"/>
                <a:gd name="connsiteY1321" fmla="*/ 686066 h 1361472"/>
                <a:gd name="connsiteX1322" fmla="*/ 975857 w 1640088"/>
                <a:gd name="connsiteY1322" fmla="*/ 684862 h 1361472"/>
                <a:gd name="connsiteX1323" fmla="*/ 980164 w 1640088"/>
                <a:gd name="connsiteY1323" fmla="*/ 700231 h 1361472"/>
                <a:gd name="connsiteX1324" fmla="*/ 988776 w 1640088"/>
                <a:gd name="connsiteY1324" fmla="*/ 716803 h 1361472"/>
                <a:gd name="connsiteX1325" fmla="*/ 998147 w 1640088"/>
                <a:gd name="connsiteY1325" fmla="*/ 728151 h 1361472"/>
                <a:gd name="connsiteX1326" fmla="*/ 1003276 w 1640088"/>
                <a:gd name="connsiteY1326" fmla="*/ 733496 h 1361472"/>
                <a:gd name="connsiteX1327" fmla="*/ 1015372 w 1640088"/>
                <a:gd name="connsiteY1327" fmla="*/ 742241 h 1361472"/>
                <a:gd name="connsiteX1328" fmla="*/ 1032849 w 1640088"/>
                <a:gd name="connsiteY1328" fmla="*/ 750258 h 1361472"/>
                <a:gd name="connsiteX1329" fmla="*/ 1066031 w 1640088"/>
                <a:gd name="connsiteY1329" fmla="*/ 758002 h 1361472"/>
                <a:gd name="connsiteX1330" fmla="*/ 1075656 w 1640088"/>
                <a:gd name="connsiteY1330" fmla="*/ 758642 h 1361472"/>
                <a:gd name="connsiteX1331" fmla="*/ 1084838 w 1640088"/>
                <a:gd name="connsiteY1331" fmla="*/ 757521 h 1361472"/>
                <a:gd name="connsiteX1332" fmla="*/ 1102442 w 1640088"/>
                <a:gd name="connsiteY1332" fmla="*/ 752176 h 1361472"/>
                <a:gd name="connsiteX1333" fmla="*/ 1103456 w 1640088"/>
                <a:gd name="connsiteY1333" fmla="*/ 751752 h 1361472"/>
                <a:gd name="connsiteX1334" fmla="*/ 1105355 w 1640088"/>
                <a:gd name="connsiteY1334" fmla="*/ 755412 h 1361472"/>
                <a:gd name="connsiteX1335" fmla="*/ 1107572 w 1640088"/>
                <a:gd name="connsiteY1335" fmla="*/ 759433 h 1361472"/>
                <a:gd name="connsiteX1336" fmla="*/ 1116121 w 1640088"/>
                <a:gd name="connsiteY1336" fmla="*/ 770262 h 1361472"/>
                <a:gd name="connsiteX1337" fmla="*/ 1119983 w 1640088"/>
                <a:gd name="connsiteY1337" fmla="*/ 773517 h 1361472"/>
                <a:gd name="connsiteX1338" fmla="*/ 1122833 w 1640088"/>
                <a:gd name="connsiteY1338" fmla="*/ 775632 h 1361472"/>
                <a:gd name="connsiteX1339" fmla="*/ 1114981 w 1640088"/>
                <a:gd name="connsiteY1339" fmla="*/ 786922 h 1361472"/>
                <a:gd name="connsiteX1340" fmla="*/ 1107128 w 1640088"/>
                <a:gd name="connsiteY1340" fmla="*/ 804033 h 1361472"/>
                <a:gd name="connsiteX1341" fmla="*/ 1104976 w 1640088"/>
                <a:gd name="connsiteY1341" fmla="*/ 815380 h 1361472"/>
                <a:gd name="connsiteX1342" fmla="*/ 1103646 w 1640088"/>
                <a:gd name="connsiteY1342" fmla="*/ 830236 h 1361472"/>
                <a:gd name="connsiteX1343" fmla="*/ 1105989 w 1640088"/>
                <a:gd name="connsiteY1343" fmla="*/ 843490 h 1361472"/>
                <a:gd name="connsiteX1344" fmla="*/ 1117577 w 1640088"/>
                <a:gd name="connsiteY1344" fmla="*/ 860543 h 1361472"/>
                <a:gd name="connsiteX1345" fmla="*/ 1125810 w 1640088"/>
                <a:gd name="connsiteY1345" fmla="*/ 867382 h 1361472"/>
                <a:gd name="connsiteX1346" fmla="*/ 1114664 w 1640088"/>
                <a:gd name="connsiteY1346" fmla="*/ 874854 h 1361472"/>
                <a:gd name="connsiteX1347" fmla="*/ 1101176 w 1640088"/>
                <a:gd name="connsiteY1347" fmla="*/ 886038 h 1361472"/>
                <a:gd name="connsiteX1348" fmla="*/ 1093071 w 1640088"/>
                <a:gd name="connsiteY1348" fmla="*/ 892959 h 1361472"/>
                <a:gd name="connsiteX1349" fmla="*/ 1084711 w 1640088"/>
                <a:gd name="connsiteY1349" fmla="*/ 901058 h 1361472"/>
                <a:gd name="connsiteX1350" fmla="*/ 1068501 w 1640088"/>
                <a:gd name="connsiteY1350" fmla="*/ 921069 h 1361472"/>
                <a:gd name="connsiteX1351" fmla="*/ 1062611 w 1640088"/>
                <a:gd name="connsiteY1351" fmla="*/ 930162 h 1361472"/>
                <a:gd name="connsiteX1352" fmla="*/ 1057229 w 1640088"/>
                <a:gd name="connsiteY1352" fmla="*/ 941928 h 1361472"/>
                <a:gd name="connsiteX1353" fmla="*/ 1051466 w 1640088"/>
                <a:gd name="connsiteY1353" fmla="*/ 962147 h 1361472"/>
                <a:gd name="connsiteX1354" fmla="*/ 1049946 w 1640088"/>
                <a:gd name="connsiteY1354" fmla="*/ 976870 h 1361472"/>
                <a:gd name="connsiteX1355" fmla="*/ 1050263 w 1640088"/>
                <a:gd name="connsiteY1355" fmla="*/ 990345 h 1361472"/>
                <a:gd name="connsiteX1356" fmla="*/ 1070654 w 1640088"/>
                <a:gd name="connsiteY1356" fmla="*/ 1026054 h 1361472"/>
                <a:gd name="connsiteX1357" fmla="*/ 1036332 w 1640088"/>
                <a:gd name="connsiteY1357" fmla="*/ 1045938 h 1361472"/>
                <a:gd name="connsiteX1358" fmla="*/ 1015435 w 1640088"/>
                <a:gd name="connsiteY1358" fmla="*/ 1060395 h 1361472"/>
                <a:gd name="connsiteX1359" fmla="*/ 996944 w 1640088"/>
                <a:gd name="connsiteY1359" fmla="*/ 1077999 h 1361472"/>
                <a:gd name="connsiteX1360" fmla="*/ 980860 w 1640088"/>
                <a:gd name="connsiteY1360" fmla="*/ 1099979 h 1361472"/>
                <a:gd name="connsiteX1361" fmla="*/ 967688 w 1640088"/>
                <a:gd name="connsiteY1361" fmla="*/ 1122016 h 1361472"/>
                <a:gd name="connsiteX1362" fmla="*/ 962306 w 1640088"/>
                <a:gd name="connsiteY1362" fmla="*/ 1132053 h 1361472"/>
                <a:gd name="connsiteX1363" fmla="*/ 957430 w 1640088"/>
                <a:gd name="connsiteY1363" fmla="*/ 1145224 h 1361472"/>
                <a:gd name="connsiteX1364" fmla="*/ 954896 w 1640088"/>
                <a:gd name="connsiteY1364" fmla="*/ 1161359 h 1361472"/>
                <a:gd name="connsiteX1365" fmla="*/ 953377 w 1640088"/>
                <a:gd name="connsiteY1365" fmla="*/ 1176563 h 1361472"/>
                <a:gd name="connsiteX1366" fmla="*/ 953694 w 1640088"/>
                <a:gd name="connsiteY1366" fmla="*/ 1192014 h 1361472"/>
                <a:gd name="connsiteX1367" fmla="*/ 956670 w 1640088"/>
                <a:gd name="connsiteY1367" fmla="*/ 1204635 h 1361472"/>
                <a:gd name="connsiteX1368" fmla="*/ 962116 w 1640088"/>
                <a:gd name="connsiteY1368" fmla="*/ 1215343 h 1361472"/>
                <a:gd name="connsiteX1369" fmla="*/ 967688 w 1640088"/>
                <a:gd name="connsiteY1369" fmla="*/ 1223708 h 1361472"/>
                <a:gd name="connsiteX1370" fmla="*/ 975161 w 1640088"/>
                <a:gd name="connsiteY1370" fmla="*/ 1232599 h 1361472"/>
                <a:gd name="connsiteX1371" fmla="*/ 981809 w 1640088"/>
                <a:gd name="connsiteY1371" fmla="*/ 1237671 h 1361472"/>
                <a:gd name="connsiteX1372" fmla="*/ 989725 w 1640088"/>
                <a:gd name="connsiteY1372" fmla="*/ 1241692 h 1361472"/>
                <a:gd name="connsiteX1373" fmla="*/ 988142 w 1640088"/>
                <a:gd name="connsiteY1373" fmla="*/ 1257251 h 1361472"/>
                <a:gd name="connsiteX1374" fmla="*/ 987699 w 1640088"/>
                <a:gd name="connsiteY1374" fmla="*/ 1270416 h 1361472"/>
                <a:gd name="connsiteX1375" fmla="*/ 989788 w 1640088"/>
                <a:gd name="connsiteY1375" fmla="*/ 1283328 h 1361472"/>
                <a:gd name="connsiteX1376" fmla="*/ 995995 w 1640088"/>
                <a:gd name="connsiteY1376" fmla="*/ 1297639 h 1361472"/>
                <a:gd name="connsiteX1377" fmla="*/ 1002897 w 1640088"/>
                <a:gd name="connsiteY1377" fmla="*/ 1309677 h 1361472"/>
                <a:gd name="connsiteX1378" fmla="*/ 1009039 w 1640088"/>
                <a:gd name="connsiteY1378" fmla="*/ 1319144 h 1361472"/>
                <a:gd name="connsiteX1379" fmla="*/ 1017714 w 1640088"/>
                <a:gd name="connsiteY1379" fmla="*/ 1329359 h 1361472"/>
                <a:gd name="connsiteX1380" fmla="*/ 1024617 w 1640088"/>
                <a:gd name="connsiteY1380" fmla="*/ 1334494 h 1361472"/>
                <a:gd name="connsiteX1381" fmla="*/ 1033546 w 1640088"/>
                <a:gd name="connsiteY1381" fmla="*/ 1339630 h 1361472"/>
                <a:gd name="connsiteX1382" fmla="*/ 1055963 w 1640088"/>
                <a:gd name="connsiteY1382" fmla="*/ 1348432 h 1361472"/>
                <a:gd name="connsiteX1383" fmla="*/ 1068880 w 1640088"/>
                <a:gd name="connsiteY1383" fmla="*/ 1352453 h 1361472"/>
                <a:gd name="connsiteX1384" fmla="*/ 1093514 w 1640088"/>
                <a:gd name="connsiteY1384" fmla="*/ 1357880 h 1361472"/>
                <a:gd name="connsiteX1385" fmla="*/ 1115234 w 1640088"/>
                <a:gd name="connsiteY1385" fmla="*/ 1360577 h 1361472"/>
                <a:gd name="connsiteX1386" fmla="*/ 1123973 w 1640088"/>
                <a:gd name="connsiteY1386" fmla="*/ 1360926 h 1361472"/>
                <a:gd name="connsiteX1387" fmla="*/ 1151392 w 1640088"/>
                <a:gd name="connsiteY1387" fmla="*/ 1358234 h 1361472"/>
                <a:gd name="connsiteX1388" fmla="*/ 1165703 w 1640088"/>
                <a:gd name="connsiteY1388" fmla="*/ 1354707 h 1361472"/>
                <a:gd name="connsiteX1389" fmla="*/ 1181788 w 1640088"/>
                <a:gd name="connsiteY1389" fmla="*/ 1347894 h 1361472"/>
                <a:gd name="connsiteX1390" fmla="*/ 1197935 w 1640088"/>
                <a:gd name="connsiteY1390" fmla="*/ 1339066 h 1361472"/>
                <a:gd name="connsiteX1391" fmla="*/ 1208574 w 1640088"/>
                <a:gd name="connsiteY1391" fmla="*/ 1332733 h 1361472"/>
                <a:gd name="connsiteX1392" fmla="*/ 1219592 w 1640088"/>
                <a:gd name="connsiteY1392" fmla="*/ 1324755 h 1361472"/>
                <a:gd name="connsiteX1393" fmla="*/ 1229597 w 1640088"/>
                <a:gd name="connsiteY1393" fmla="*/ 1316516 h 1361472"/>
                <a:gd name="connsiteX1394" fmla="*/ 1243339 w 1640088"/>
                <a:gd name="connsiteY1394" fmla="*/ 1302490 h 1361472"/>
                <a:gd name="connsiteX1395" fmla="*/ 1245872 w 1640088"/>
                <a:gd name="connsiteY1395" fmla="*/ 1304478 h 1361472"/>
                <a:gd name="connsiteX1396" fmla="*/ 1259740 w 1640088"/>
                <a:gd name="connsiteY1396" fmla="*/ 1312286 h 1361472"/>
                <a:gd name="connsiteX1397" fmla="*/ 1267655 w 1640088"/>
                <a:gd name="connsiteY1397" fmla="*/ 1315459 h 1361472"/>
                <a:gd name="connsiteX1398" fmla="*/ 1275001 w 1640088"/>
                <a:gd name="connsiteY1398" fmla="*/ 1318062 h 1361472"/>
                <a:gd name="connsiteX1399" fmla="*/ 1302927 w 1640088"/>
                <a:gd name="connsiteY1399" fmla="*/ 1326249 h 1361472"/>
                <a:gd name="connsiteX1400" fmla="*/ 1314262 w 1640088"/>
                <a:gd name="connsiteY1400" fmla="*/ 1329004 h 1361472"/>
                <a:gd name="connsiteX1401" fmla="*/ 1326041 w 1640088"/>
                <a:gd name="connsiteY1401" fmla="*/ 1331410 h 1361472"/>
                <a:gd name="connsiteX1402" fmla="*/ 1341998 w 1640088"/>
                <a:gd name="connsiteY1402" fmla="*/ 1333791 h 1361472"/>
                <a:gd name="connsiteX1403" fmla="*/ 1356816 w 1640088"/>
                <a:gd name="connsiteY1403" fmla="*/ 1335051 h 1361472"/>
                <a:gd name="connsiteX1404" fmla="*/ 1367075 w 1640088"/>
                <a:gd name="connsiteY1404" fmla="*/ 1335551 h 1361472"/>
                <a:gd name="connsiteX1405" fmla="*/ 1384426 w 1640088"/>
                <a:gd name="connsiteY1405" fmla="*/ 1335925 h 1361472"/>
                <a:gd name="connsiteX1406" fmla="*/ 1387972 w 1640088"/>
                <a:gd name="connsiteY1406" fmla="*/ 1335900 h 1361472"/>
                <a:gd name="connsiteX1407" fmla="*/ 1422611 w 1640088"/>
                <a:gd name="connsiteY1407" fmla="*/ 1331822 h 1361472"/>
                <a:gd name="connsiteX1408" fmla="*/ 1457439 w 1640088"/>
                <a:gd name="connsiteY1408" fmla="*/ 1321588 h 1361472"/>
                <a:gd name="connsiteX1409" fmla="*/ 1511644 w 1640088"/>
                <a:gd name="connsiteY1409" fmla="*/ 1289806 h 1361472"/>
                <a:gd name="connsiteX1410" fmla="*/ 1522979 w 1640088"/>
                <a:gd name="connsiteY1410" fmla="*/ 1280928 h 1361472"/>
                <a:gd name="connsiteX1411" fmla="*/ 1548309 w 1640088"/>
                <a:gd name="connsiteY1411" fmla="*/ 1256833 h 1361472"/>
                <a:gd name="connsiteX1412" fmla="*/ 1562684 w 1640088"/>
                <a:gd name="connsiteY1412" fmla="*/ 1238526 h 1361472"/>
                <a:gd name="connsiteX1413" fmla="*/ 1570409 w 1640088"/>
                <a:gd name="connsiteY1413" fmla="*/ 1227520 h 1361472"/>
                <a:gd name="connsiteX1414" fmla="*/ 1578515 w 1640088"/>
                <a:gd name="connsiteY1414" fmla="*/ 1214849 h 1361472"/>
                <a:gd name="connsiteX1415" fmla="*/ 1584594 w 1640088"/>
                <a:gd name="connsiteY1415" fmla="*/ 1203907 h 1361472"/>
                <a:gd name="connsiteX1416" fmla="*/ 1605491 w 1640088"/>
                <a:gd name="connsiteY1416" fmla="*/ 1150360 h 1361472"/>
                <a:gd name="connsiteX1417" fmla="*/ 1612393 w 1640088"/>
                <a:gd name="connsiteY1417" fmla="*/ 1107939 h 1361472"/>
                <a:gd name="connsiteX1418" fmla="*/ 1613280 w 1640088"/>
                <a:gd name="connsiteY1418" fmla="*/ 1079335 h 1361472"/>
                <a:gd name="connsiteX1419" fmla="*/ 1610177 w 1640088"/>
                <a:gd name="connsiteY1419" fmla="*/ 1055322 h 1361472"/>
                <a:gd name="connsiteX1420" fmla="*/ 1604161 w 1640088"/>
                <a:gd name="connsiteY1420" fmla="*/ 1039517 h 1361472"/>
                <a:gd name="connsiteX1421" fmla="*/ 1600298 w 1640088"/>
                <a:gd name="connsiteY1421" fmla="*/ 1031209 h 1361472"/>
                <a:gd name="connsiteX1422" fmla="*/ 1590420 w 1640088"/>
                <a:gd name="connsiteY1422" fmla="*/ 1011901 h 1361472"/>
                <a:gd name="connsiteX1423" fmla="*/ 1575665 w 1640088"/>
                <a:gd name="connsiteY1423" fmla="*/ 994006 h 1361472"/>
                <a:gd name="connsiteX1424" fmla="*/ 1576488 w 1640088"/>
                <a:gd name="connsiteY1424" fmla="*/ 993423 h 1361472"/>
                <a:gd name="connsiteX1425" fmla="*/ 1590357 w 1640088"/>
                <a:gd name="connsiteY1425" fmla="*/ 982651 h 1361472"/>
                <a:gd name="connsiteX1426" fmla="*/ 1601818 w 1640088"/>
                <a:gd name="connsiteY1426" fmla="*/ 971095 h 1361472"/>
                <a:gd name="connsiteX1427" fmla="*/ 1612076 w 1640088"/>
                <a:gd name="connsiteY1427" fmla="*/ 957069 h 1361472"/>
                <a:gd name="connsiteX1428" fmla="*/ 1621829 w 1640088"/>
                <a:gd name="connsiteY1428" fmla="*/ 939667 h 1361472"/>
                <a:gd name="connsiteX1429" fmla="*/ 1634050 w 1640088"/>
                <a:gd name="connsiteY1429" fmla="*/ 906694 h 1361472"/>
                <a:gd name="connsiteX1430" fmla="*/ 1638293 w 1640088"/>
                <a:gd name="connsiteY1430" fmla="*/ 875412 h 1361472"/>
                <a:gd name="connsiteX1431" fmla="*/ 1638862 w 1640088"/>
                <a:gd name="connsiteY1431" fmla="*/ 855819 h 1361472"/>
                <a:gd name="connsiteX1432" fmla="*/ 1636900 w 1640088"/>
                <a:gd name="connsiteY1432" fmla="*/ 839057 h 1361472"/>
                <a:gd name="connsiteX1433" fmla="*/ 1633353 w 1640088"/>
                <a:gd name="connsiteY1433" fmla="*/ 823758 h 1361472"/>
                <a:gd name="connsiteX1434" fmla="*/ 1631074 w 1640088"/>
                <a:gd name="connsiteY1434" fmla="*/ 816292 h 1361472"/>
                <a:gd name="connsiteX1435" fmla="*/ 1629111 w 1640088"/>
                <a:gd name="connsiteY1435" fmla="*/ 811074 h 1361472"/>
                <a:gd name="connsiteX1436" fmla="*/ 1624172 w 1640088"/>
                <a:gd name="connsiteY1436" fmla="*/ 799720 h 1361472"/>
                <a:gd name="connsiteX1437" fmla="*/ 1613976 w 1640088"/>
                <a:gd name="connsiteY1437" fmla="*/ 780647 h 1361472"/>
                <a:gd name="connsiteX1438" fmla="*/ 1602071 w 1640088"/>
                <a:gd name="connsiteY1438" fmla="*/ 767178 h 1361472"/>
                <a:gd name="connsiteX1439" fmla="*/ 1586683 w 1640088"/>
                <a:gd name="connsiteY1439" fmla="*/ 755412 h 1361472"/>
                <a:gd name="connsiteX1440" fmla="*/ 1565090 w 1640088"/>
                <a:gd name="connsiteY1440" fmla="*/ 744273 h 1361472"/>
                <a:gd name="connsiteX1441" fmla="*/ 1565406 w 1640088"/>
                <a:gd name="connsiteY1441" fmla="*/ 743912 h 1361472"/>
                <a:gd name="connsiteX1442" fmla="*/ 1580478 w 1640088"/>
                <a:gd name="connsiteY1442" fmla="*/ 721318 h 1361472"/>
                <a:gd name="connsiteX1443" fmla="*/ 1591623 w 1640088"/>
                <a:gd name="connsiteY1443" fmla="*/ 696641 h 1361472"/>
                <a:gd name="connsiteX1444" fmla="*/ 1596815 w 1640088"/>
                <a:gd name="connsiteY1444" fmla="*/ 667892 h 1361472"/>
                <a:gd name="connsiteX1445" fmla="*/ 1598209 w 1640088"/>
                <a:gd name="connsiteY1445" fmla="*/ 653435 h 1361472"/>
                <a:gd name="connsiteX1446" fmla="*/ 1598652 w 1640088"/>
                <a:gd name="connsiteY1446" fmla="*/ 648008 h 1361472"/>
                <a:gd name="connsiteX1447" fmla="*/ 1598842 w 1640088"/>
                <a:gd name="connsiteY1447" fmla="*/ 645070 h 1361472"/>
                <a:gd name="connsiteX1448" fmla="*/ 1598209 w 1640088"/>
                <a:gd name="connsiteY1448" fmla="*/ 634773 h 1361472"/>
                <a:gd name="connsiteX1449" fmla="*/ 1592446 w 1640088"/>
                <a:gd name="connsiteY1449" fmla="*/ 619696 h 1361472"/>
                <a:gd name="connsiteX1450" fmla="*/ 1584467 w 1640088"/>
                <a:gd name="connsiteY1450" fmla="*/ 606929 h 1361472"/>
                <a:gd name="connsiteX1451" fmla="*/ 1569459 w 1640088"/>
                <a:gd name="connsiteY1451" fmla="*/ 590383 h 1361472"/>
                <a:gd name="connsiteX1452" fmla="*/ 1551539 w 1640088"/>
                <a:gd name="connsiteY1452" fmla="*/ 575654 h 1361472"/>
                <a:gd name="connsiteX1453" fmla="*/ 1535644 w 1640088"/>
                <a:gd name="connsiteY1453" fmla="*/ 566288 h 1361472"/>
                <a:gd name="connsiteX1454" fmla="*/ 1498093 w 1640088"/>
                <a:gd name="connsiteY1454" fmla="*/ 558106 h 1361472"/>
                <a:gd name="connsiteX1455" fmla="*/ 1498536 w 1640088"/>
                <a:gd name="connsiteY1455" fmla="*/ 557467 h 1361472"/>
                <a:gd name="connsiteX1456" fmla="*/ 1512404 w 1640088"/>
                <a:gd name="connsiteY1456" fmla="*/ 535981 h 1361472"/>
                <a:gd name="connsiteX1457" fmla="*/ 1523296 w 1640088"/>
                <a:gd name="connsiteY1457" fmla="*/ 514064 h 1361472"/>
                <a:gd name="connsiteX1458" fmla="*/ 1525639 w 1640088"/>
                <a:gd name="connsiteY1458" fmla="*/ 507998 h 1361472"/>
                <a:gd name="connsiteX1459" fmla="*/ 1528741 w 1640088"/>
                <a:gd name="connsiteY1459" fmla="*/ 500101 h 1361472"/>
                <a:gd name="connsiteX1460" fmla="*/ 1532858 w 1640088"/>
                <a:gd name="connsiteY1460" fmla="*/ 487284 h 1361472"/>
                <a:gd name="connsiteX1461" fmla="*/ 1536024 w 1640088"/>
                <a:gd name="connsiteY1461" fmla="*/ 474955 h 1361472"/>
                <a:gd name="connsiteX1462" fmla="*/ 1538684 w 1640088"/>
                <a:gd name="connsiteY1462" fmla="*/ 461283 h 1361472"/>
                <a:gd name="connsiteX1463" fmla="*/ 1539634 w 1640088"/>
                <a:gd name="connsiteY1463" fmla="*/ 444946 h 1361472"/>
                <a:gd name="connsiteX1464" fmla="*/ 1538114 w 1640088"/>
                <a:gd name="connsiteY1464" fmla="*/ 435852 h 1361472"/>
                <a:gd name="connsiteX1465" fmla="*/ 1536024 w 1640088"/>
                <a:gd name="connsiteY1465" fmla="*/ 427671 h 1361472"/>
                <a:gd name="connsiteX1466" fmla="*/ 1530388 w 1640088"/>
                <a:gd name="connsiteY1466" fmla="*/ 413163 h 1361472"/>
                <a:gd name="connsiteX1467" fmla="*/ 1525132 w 1640088"/>
                <a:gd name="connsiteY1467" fmla="*/ 404070 h 1361472"/>
                <a:gd name="connsiteX1468" fmla="*/ 1508795 w 1640088"/>
                <a:gd name="connsiteY1468" fmla="*/ 383648 h 1361472"/>
                <a:gd name="connsiteX1469" fmla="*/ 1495686 w 1640088"/>
                <a:gd name="connsiteY1469" fmla="*/ 373624 h 1361472"/>
                <a:gd name="connsiteX1470" fmla="*/ 1486188 w 1640088"/>
                <a:gd name="connsiteY1470" fmla="*/ 367779 h 1361472"/>
                <a:gd name="connsiteX1471" fmla="*/ 1463074 w 1640088"/>
                <a:gd name="connsiteY1471" fmla="*/ 356102 h 1361472"/>
                <a:gd name="connsiteX1472" fmla="*/ 1447054 w 1640088"/>
                <a:gd name="connsiteY1472" fmla="*/ 350175 h 1361472"/>
                <a:gd name="connsiteX1473" fmla="*/ 1429386 w 1640088"/>
                <a:gd name="connsiteY1473" fmla="*/ 345305 h 1361472"/>
                <a:gd name="connsiteX1474" fmla="*/ 1396964 w 1640088"/>
                <a:gd name="connsiteY1474" fmla="*/ 340866 h 1361472"/>
                <a:gd name="connsiteX1475" fmla="*/ 1368658 w 1640088"/>
                <a:gd name="connsiteY1475" fmla="*/ 339524 h 1361472"/>
                <a:gd name="connsiteX1476" fmla="*/ 1359539 w 1640088"/>
                <a:gd name="connsiteY1476" fmla="*/ 339359 h 1361472"/>
                <a:gd name="connsiteX1477" fmla="*/ 1343265 w 1640088"/>
                <a:gd name="connsiteY1477" fmla="*/ 339789 h 1361472"/>
                <a:gd name="connsiteX1478" fmla="*/ 1320721 w 1640088"/>
                <a:gd name="connsiteY1478" fmla="*/ 342633 h 1361472"/>
                <a:gd name="connsiteX1479" fmla="*/ 1322178 w 1640088"/>
                <a:gd name="connsiteY1479" fmla="*/ 339960 h 1361472"/>
                <a:gd name="connsiteX1480" fmla="*/ 1334336 w 1640088"/>
                <a:gd name="connsiteY1480" fmla="*/ 317195 h 1361472"/>
                <a:gd name="connsiteX1481" fmla="*/ 1346051 w 1640088"/>
                <a:gd name="connsiteY1481" fmla="*/ 292815 h 1361472"/>
                <a:gd name="connsiteX1482" fmla="*/ 1355170 w 1640088"/>
                <a:gd name="connsiteY1482" fmla="*/ 267435 h 1361472"/>
                <a:gd name="connsiteX1483" fmla="*/ 1359666 w 1640088"/>
                <a:gd name="connsiteY1483" fmla="*/ 242625 h 1361472"/>
                <a:gd name="connsiteX1484" fmla="*/ 1362832 w 1640088"/>
                <a:gd name="connsiteY1484" fmla="*/ 213191 h 1361472"/>
                <a:gd name="connsiteX1485" fmla="*/ 1362642 w 1640088"/>
                <a:gd name="connsiteY1485" fmla="*/ 176831 h 1361472"/>
                <a:gd name="connsiteX1486" fmla="*/ 1358969 w 1640088"/>
                <a:gd name="connsiteY1486" fmla="*/ 159347 h 1361472"/>
                <a:gd name="connsiteX1487" fmla="*/ 1351371 w 1640088"/>
                <a:gd name="connsiteY1487" fmla="*/ 139748 h 1361472"/>
                <a:gd name="connsiteX1488" fmla="*/ 1343265 w 1640088"/>
                <a:gd name="connsiteY1488" fmla="*/ 123201 h 1361472"/>
                <a:gd name="connsiteX1489" fmla="*/ 1327624 w 1640088"/>
                <a:gd name="connsiteY1489" fmla="*/ 98885 h 1361472"/>
                <a:gd name="connsiteX1490" fmla="*/ 1316099 w 1640088"/>
                <a:gd name="connsiteY1490" fmla="*/ 85853 h 1361472"/>
                <a:gd name="connsiteX1491" fmla="*/ 1303307 w 1640088"/>
                <a:gd name="connsiteY1491" fmla="*/ 75208 h 1361472"/>
                <a:gd name="connsiteX1492" fmla="*/ 1273798 w 1640088"/>
                <a:gd name="connsiteY1492" fmla="*/ 58224 h 1361472"/>
                <a:gd name="connsiteX1493" fmla="*/ 1238970 w 1640088"/>
                <a:gd name="connsiteY1493" fmla="*/ 49770 h 1361472"/>
                <a:gd name="connsiteX1494" fmla="*/ 1231561 w 1640088"/>
                <a:gd name="connsiteY1494" fmla="*/ 49498 h 1361472"/>
                <a:gd name="connsiteX1495" fmla="*/ 1199329 w 1640088"/>
                <a:gd name="connsiteY1495" fmla="*/ 53576 h 1361472"/>
                <a:gd name="connsiteX1496" fmla="*/ 1172986 w 1640088"/>
                <a:gd name="connsiteY1496" fmla="*/ 61682 h 1361472"/>
                <a:gd name="connsiteX1497" fmla="*/ 1148416 w 1640088"/>
                <a:gd name="connsiteY1497" fmla="*/ 71478 h 1361472"/>
                <a:gd name="connsiteX1498" fmla="*/ 1101936 w 1640088"/>
                <a:gd name="connsiteY1498" fmla="*/ 95718 h 1361472"/>
                <a:gd name="connsiteX1499" fmla="*/ 1090158 w 1640088"/>
                <a:gd name="connsiteY1499" fmla="*/ 103400 h 1361472"/>
                <a:gd name="connsiteX1500" fmla="*/ 1079582 w 1640088"/>
                <a:gd name="connsiteY1500" fmla="*/ 111144 h 1361472"/>
                <a:gd name="connsiteX1501" fmla="*/ 1076733 w 1640088"/>
                <a:gd name="connsiteY1501" fmla="*/ 113196 h 1361472"/>
                <a:gd name="connsiteX1502" fmla="*/ 1077366 w 1640088"/>
                <a:gd name="connsiteY1502" fmla="*/ 106427 h 1361472"/>
                <a:gd name="connsiteX1503" fmla="*/ 1069514 w 1640088"/>
                <a:gd name="connsiteY1503" fmla="*/ 60143 h 1361472"/>
                <a:gd name="connsiteX1504" fmla="*/ 1064511 w 1640088"/>
                <a:gd name="connsiteY1504" fmla="*/ 48504 h 1361472"/>
                <a:gd name="connsiteX1505" fmla="*/ 1061092 w 1640088"/>
                <a:gd name="connsiteY1505" fmla="*/ 41114 h 1361472"/>
                <a:gd name="connsiteX1506" fmla="*/ 1051150 w 1640088"/>
                <a:gd name="connsiteY1506" fmla="*/ 27290 h 1361472"/>
                <a:gd name="connsiteX1507" fmla="*/ 1041398 w 1640088"/>
                <a:gd name="connsiteY1507" fmla="*/ 16931 h 1361472"/>
                <a:gd name="connsiteX1508" fmla="*/ 1035698 w 1640088"/>
                <a:gd name="connsiteY1508" fmla="*/ 12852 h 1361472"/>
                <a:gd name="connsiteX1509" fmla="*/ 1031962 w 1640088"/>
                <a:gd name="connsiteY1509" fmla="*/ 10680 h 1361472"/>
                <a:gd name="connsiteX1510" fmla="*/ 1020311 w 1640088"/>
                <a:gd name="connsiteY1510" fmla="*/ 5437 h 1361472"/>
                <a:gd name="connsiteX1511" fmla="*/ 983203 w 1640088"/>
                <a:gd name="connsiteY1511" fmla="*/ -547 h 1361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</a:cxnLst>
              <a:rect l="l" t="t" r="r" b="b"/>
              <a:pathLst>
                <a:path w="1640088" h="1361472">
                  <a:moveTo>
                    <a:pt x="1044374" y="169707"/>
                  </a:moveTo>
                  <a:lnTo>
                    <a:pt x="1044374" y="169707"/>
                  </a:lnTo>
                  <a:cubicBezTo>
                    <a:pt x="1043677" y="172170"/>
                    <a:pt x="1042854" y="174640"/>
                    <a:pt x="1042031" y="177097"/>
                  </a:cubicBezTo>
                  <a:cubicBezTo>
                    <a:pt x="1039561" y="183106"/>
                    <a:pt x="1036522" y="188805"/>
                    <a:pt x="1032912" y="194232"/>
                  </a:cubicBezTo>
                  <a:cubicBezTo>
                    <a:pt x="1030696" y="197196"/>
                    <a:pt x="1028290" y="200014"/>
                    <a:pt x="1025693" y="202623"/>
                  </a:cubicBezTo>
                  <a:cubicBezTo>
                    <a:pt x="1025187" y="202971"/>
                    <a:pt x="1024617" y="203307"/>
                    <a:pt x="1024174" y="203661"/>
                  </a:cubicBezTo>
                  <a:cubicBezTo>
                    <a:pt x="1024553" y="202331"/>
                    <a:pt x="1024934" y="200989"/>
                    <a:pt x="1025440" y="199659"/>
                  </a:cubicBezTo>
                  <a:cubicBezTo>
                    <a:pt x="1027277" y="195372"/>
                    <a:pt x="1029429" y="191269"/>
                    <a:pt x="1031836" y="187248"/>
                  </a:cubicBezTo>
                  <a:cubicBezTo>
                    <a:pt x="1034305" y="183296"/>
                    <a:pt x="1037029" y="179503"/>
                    <a:pt x="1039688" y="175691"/>
                  </a:cubicBezTo>
                  <a:cubicBezTo>
                    <a:pt x="1041334" y="173728"/>
                    <a:pt x="1042791" y="171695"/>
                    <a:pt x="1044374" y="169707"/>
                  </a:cubicBezTo>
                  <a:close/>
                  <a:moveTo>
                    <a:pt x="1024047" y="204244"/>
                  </a:moveTo>
                  <a:cubicBezTo>
                    <a:pt x="1024300" y="204244"/>
                    <a:pt x="1024553" y="204301"/>
                    <a:pt x="1024743" y="204301"/>
                  </a:cubicBezTo>
                  <a:cubicBezTo>
                    <a:pt x="1024553" y="204301"/>
                    <a:pt x="1024237" y="204301"/>
                    <a:pt x="1024047" y="204244"/>
                  </a:cubicBezTo>
                  <a:close/>
                  <a:moveTo>
                    <a:pt x="741874" y="240446"/>
                  </a:moveTo>
                  <a:cubicBezTo>
                    <a:pt x="741557" y="240617"/>
                    <a:pt x="741367" y="240718"/>
                    <a:pt x="741051" y="240820"/>
                  </a:cubicBezTo>
                  <a:lnTo>
                    <a:pt x="741051" y="240820"/>
                  </a:lnTo>
                  <a:cubicBezTo>
                    <a:pt x="741367" y="240693"/>
                    <a:pt x="741557" y="240548"/>
                    <a:pt x="741874" y="240446"/>
                  </a:cubicBezTo>
                  <a:close/>
                  <a:moveTo>
                    <a:pt x="737821" y="239762"/>
                  </a:moveTo>
                  <a:cubicBezTo>
                    <a:pt x="738074" y="240326"/>
                    <a:pt x="738391" y="240795"/>
                    <a:pt x="738581" y="241358"/>
                  </a:cubicBezTo>
                  <a:cubicBezTo>
                    <a:pt x="738328" y="240864"/>
                    <a:pt x="738011" y="240326"/>
                    <a:pt x="737821" y="239762"/>
                  </a:cubicBezTo>
                  <a:close/>
                  <a:moveTo>
                    <a:pt x="755425" y="180276"/>
                  </a:moveTo>
                  <a:cubicBezTo>
                    <a:pt x="755362" y="181118"/>
                    <a:pt x="755362" y="182036"/>
                    <a:pt x="755299" y="182948"/>
                  </a:cubicBezTo>
                  <a:cubicBezTo>
                    <a:pt x="755045" y="188178"/>
                    <a:pt x="754665" y="193384"/>
                    <a:pt x="754286" y="198583"/>
                  </a:cubicBezTo>
                  <a:cubicBezTo>
                    <a:pt x="753842" y="201831"/>
                    <a:pt x="753462" y="205086"/>
                    <a:pt x="752829" y="208315"/>
                  </a:cubicBezTo>
                  <a:cubicBezTo>
                    <a:pt x="752449" y="210931"/>
                    <a:pt x="751943" y="213540"/>
                    <a:pt x="751499" y="216086"/>
                  </a:cubicBezTo>
                  <a:cubicBezTo>
                    <a:pt x="750613" y="220727"/>
                    <a:pt x="749156" y="225223"/>
                    <a:pt x="747636" y="229675"/>
                  </a:cubicBezTo>
                  <a:cubicBezTo>
                    <a:pt x="746243" y="232904"/>
                    <a:pt x="744723" y="235957"/>
                    <a:pt x="742887" y="238832"/>
                  </a:cubicBezTo>
                  <a:cubicBezTo>
                    <a:pt x="742317" y="239395"/>
                    <a:pt x="741811" y="239952"/>
                    <a:pt x="741304" y="240446"/>
                  </a:cubicBezTo>
                  <a:cubicBezTo>
                    <a:pt x="740797" y="240795"/>
                    <a:pt x="740417" y="241086"/>
                    <a:pt x="739911" y="241358"/>
                  </a:cubicBezTo>
                  <a:cubicBezTo>
                    <a:pt x="739531" y="241504"/>
                    <a:pt x="739151" y="241586"/>
                    <a:pt x="738897" y="241706"/>
                  </a:cubicBezTo>
                  <a:cubicBezTo>
                    <a:pt x="738834" y="241358"/>
                    <a:pt x="738645" y="241086"/>
                    <a:pt x="738581" y="240795"/>
                  </a:cubicBezTo>
                  <a:cubicBezTo>
                    <a:pt x="738328" y="237774"/>
                    <a:pt x="738328" y="234880"/>
                    <a:pt x="738454" y="231936"/>
                  </a:cubicBezTo>
                  <a:cubicBezTo>
                    <a:pt x="739151" y="226211"/>
                    <a:pt x="740101" y="220645"/>
                    <a:pt x="741684" y="215155"/>
                  </a:cubicBezTo>
                  <a:cubicBezTo>
                    <a:pt x="743457" y="208613"/>
                    <a:pt x="745547" y="201977"/>
                    <a:pt x="747826" y="195556"/>
                  </a:cubicBezTo>
                  <a:cubicBezTo>
                    <a:pt x="749219" y="192117"/>
                    <a:pt x="750550" y="188659"/>
                    <a:pt x="752449" y="185405"/>
                  </a:cubicBezTo>
                  <a:cubicBezTo>
                    <a:pt x="753399" y="183733"/>
                    <a:pt x="754412" y="181966"/>
                    <a:pt x="755425" y="180276"/>
                  </a:cubicBezTo>
                  <a:close/>
                  <a:moveTo>
                    <a:pt x="737441" y="241029"/>
                  </a:moveTo>
                  <a:cubicBezTo>
                    <a:pt x="737821" y="241301"/>
                    <a:pt x="738138" y="241586"/>
                    <a:pt x="738581" y="241795"/>
                  </a:cubicBezTo>
                  <a:cubicBezTo>
                    <a:pt x="738518" y="241795"/>
                    <a:pt x="738518" y="241795"/>
                    <a:pt x="738518" y="241878"/>
                  </a:cubicBezTo>
                  <a:cubicBezTo>
                    <a:pt x="738138" y="241586"/>
                    <a:pt x="737821" y="241301"/>
                    <a:pt x="737441" y="241029"/>
                  </a:cubicBezTo>
                  <a:close/>
                  <a:moveTo>
                    <a:pt x="1252964" y="397092"/>
                  </a:moveTo>
                  <a:cubicBezTo>
                    <a:pt x="1252331" y="397459"/>
                    <a:pt x="1251635" y="397775"/>
                    <a:pt x="1250938" y="398067"/>
                  </a:cubicBezTo>
                  <a:lnTo>
                    <a:pt x="1250938" y="398067"/>
                  </a:lnTo>
                  <a:cubicBezTo>
                    <a:pt x="1251635" y="397731"/>
                    <a:pt x="1252395" y="397427"/>
                    <a:pt x="1252964" y="397092"/>
                  </a:cubicBezTo>
                  <a:close/>
                  <a:moveTo>
                    <a:pt x="1263160" y="387872"/>
                  </a:moveTo>
                  <a:lnTo>
                    <a:pt x="1263160" y="387872"/>
                  </a:lnTo>
                  <a:cubicBezTo>
                    <a:pt x="1261386" y="389987"/>
                    <a:pt x="1259360" y="392013"/>
                    <a:pt x="1257207" y="393925"/>
                  </a:cubicBezTo>
                  <a:cubicBezTo>
                    <a:pt x="1255244" y="395451"/>
                    <a:pt x="1253028" y="396864"/>
                    <a:pt x="1250812" y="398111"/>
                  </a:cubicBezTo>
                  <a:lnTo>
                    <a:pt x="1250812" y="398111"/>
                  </a:lnTo>
                  <a:cubicBezTo>
                    <a:pt x="1250495" y="398257"/>
                    <a:pt x="1250114" y="398377"/>
                    <a:pt x="1249862" y="398504"/>
                  </a:cubicBezTo>
                  <a:cubicBezTo>
                    <a:pt x="1249988" y="398086"/>
                    <a:pt x="1250305" y="397649"/>
                    <a:pt x="1250558" y="397300"/>
                  </a:cubicBezTo>
                  <a:cubicBezTo>
                    <a:pt x="1251318" y="396389"/>
                    <a:pt x="1252078" y="395470"/>
                    <a:pt x="1252901" y="394685"/>
                  </a:cubicBezTo>
                  <a:cubicBezTo>
                    <a:pt x="1256257" y="392228"/>
                    <a:pt x="1259676" y="389987"/>
                    <a:pt x="1263160" y="387872"/>
                  </a:cubicBezTo>
                  <a:close/>
                  <a:moveTo>
                    <a:pt x="1250938" y="398434"/>
                  </a:moveTo>
                  <a:cubicBezTo>
                    <a:pt x="1250558" y="398561"/>
                    <a:pt x="1250178" y="398561"/>
                    <a:pt x="1249862" y="398649"/>
                  </a:cubicBezTo>
                  <a:cubicBezTo>
                    <a:pt x="1250178" y="398561"/>
                    <a:pt x="1250558" y="398504"/>
                    <a:pt x="1250938" y="398434"/>
                  </a:cubicBezTo>
                  <a:close/>
                  <a:moveTo>
                    <a:pt x="1249545" y="398935"/>
                  </a:moveTo>
                  <a:cubicBezTo>
                    <a:pt x="1249608" y="398935"/>
                    <a:pt x="1249735" y="398998"/>
                    <a:pt x="1249925" y="398998"/>
                  </a:cubicBezTo>
                  <a:cubicBezTo>
                    <a:pt x="1249735" y="398998"/>
                    <a:pt x="1249608" y="398998"/>
                    <a:pt x="1249481" y="398935"/>
                  </a:cubicBezTo>
                  <a:close/>
                  <a:moveTo>
                    <a:pt x="430572" y="445566"/>
                  </a:moveTo>
                  <a:lnTo>
                    <a:pt x="430572" y="445566"/>
                  </a:lnTo>
                  <a:cubicBezTo>
                    <a:pt x="430382" y="445788"/>
                    <a:pt x="430255" y="446003"/>
                    <a:pt x="430065" y="446294"/>
                  </a:cubicBezTo>
                  <a:cubicBezTo>
                    <a:pt x="430191" y="446003"/>
                    <a:pt x="430382" y="445788"/>
                    <a:pt x="430572" y="445566"/>
                  </a:cubicBezTo>
                  <a:close/>
                  <a:moveTo>
                    <a:pt x="752956" y="511867"/>
                  </a:moveTo>
                  <a:cubicBezTo>
                    <a:pt x="753209" y="512038"/>
                    <a:pt x="753336" y="512158"/>
                    <a:pt x="753526" y="512304"/>
                  </a:cubicBezTo>
                  <a:cubicBezTo>
                    <a:pt x="753336" y="512158"/>
                    <a:pt x="753082" y="512038"/>
                    <a:pt x="752956" y="511867"/>
                  </a:cubicBezTo>
                  <a:close/>
                  <a:moveTo>
                    <a:pt x="751689" y="522309"/>
                  </a:moveTo>
                  <a:lnTo>
                    <a:pt x="751689" y="522309"/>
                  </a:lnTo>
                  <a:cubicBezTo>
                    <a:pt x="751056" y="524709"/>
                    <a:pt x="750359" y="527033"/>
                    <a:pt x="749663" y="529376"/>
                  </a:cubicBezTo>
                  <a:cubicBezTo>
                    <a:pt x="750106" y="527324"/>
                    <a:pt x="750613" y="525273"/>
                    <a:pt x="751309" y="523227"/>
                  </a:cubicBezTo>
                  <a:cubicBezTo>
                    <a:pt x="751435" y="522936"/>
                    <a:pt x="751562" y="522601"/>
                    <a:pt x="751689" y="522309"/>
                  </a:cubicBezTo>
                  <a:close/>
                  <a:moveTo>
                    <a:pt x="900311" y="541617"/>
                  </a:moveTo>
                  <a:lnTo>
                    <a:pt x="900311" y="541617"/>
                  </a:lnTo>
                  <a:cubicBezTo>
                    <a:pt x="899362" y="546277"/>
                    <a:pt x="897905" y="550773"/>
                    <a:pt x="896322" y="555225"/>
                  </a:cubicBezTo>
                  <a:cubicBezTo>
                    <a:pt x="896132" y="555580"/>
                    <a:pt x="896005" y="555909"/>
                    <a:pt x="895815" y="556264"/>
                  </a:cubicBezTo>
                  <a:cubicBezTo>
                    <a:pt x="896512" y="552540"/>
                    <a:pt x="897398" y="548804"/>
                    <a:pt x="898602" y="545144"/>
                  </a:cubicBezTo>
                  <a:cubicBezTo>
                    <a:pt x="899235" y="543941"/>
                    <a:pt x="899805" y="542738"/>
                    <a:pt x="900311" y="541617"/>
                  </a:cubicBezTo>
                  <a:close/>
                  <a:moveTo>
                    <a:pt x="1023224" y="600534"/>
                  </a:moveTo>
                  <a:cubicBezTo>
                    <a:pt x="1023287" y="600534"/>
                    <a:pt x="1023350" y="600534"/>
                    <a:pt x="1023477" y="600591"/>
                  </a:cubicBezTo>
                  <a:cubicBezTo>
                    <a:pt x="1023350" y="600591"/>
                    <a:pt x="1023287" y="600534"/>
                    <a:pt x="1023224" y="600534"/>
                  </a:cubicBezTo>
                  <a:close/>
                  <a:moveTo>
                    <a:pt x="1024110" y="600591"/>
                  </a:moveTo>
                  <a:cubicBezTo>
                    <a:pt x="1024110" y="600591"/>
                    <a:pt x="1024110" y="600654"/>
                    <a:pt x="1024174" y="600654"/>
                  </a:cubicBezTo>
                  <a:lnTo>
                    <a:pt x="1024110" y="600654"/>
                  </a:lnTo>
                  <a:lnTo>
                    <a:pt x="1024110" y="600591"/>
                  </a:lnTo>
                  <a:close/>
                  <a:moveTo>
                    <a:pt x="1026136" y="600306"/>
                  </a:moveTo>
                  <a:cubicBezTo>
                    <a:pt x="1025884" y="600464"/>
                    <a:pt x="1025567" y="600591"/>
                    <a:pt x="1025187" y="600736"/>
                  </a:cubicBezTo>
                  <a:lnTo>
                    <a:pt x="1025187" y="600654"/>
                  </a:lnTo>
                  <a:cubicBezTo>
                    <a:pt x="1025503" y="600534"/>
                    <a:pt x="1025884" y="600388"/>
                    <a:pt x="1026136" y="600306"/>
                  </a:cubicBezTo>
                  <a:close/>
                  <a:moveTo>
                    <a:pt x="1023541" y="601091"/>
                  </a:moveTo>
                  <a:lnTo>
                    <a:pt x="1023541" y="601091"/>
                  </a:lnTo>
                  <a:cubicBezTo>
                    <a:pt x="1023477" y="601148"/>
                    <a:pt x="1023350" y="601148"/>
                    <a:pt x="1023350" y="601148"/>
                  </a:cubicBezTo>
                  <a:cubicBezTo>
                    <a:pt x="1023350" y="601148"/>
                    <a:pt x="1023477" y="601091"/>
                    <a:pt x="1023541" y="601091"/>
                  </a:cubicBezTo>
                  <a:close/>
                  <a:moveTo>
                    <a:pt x="1446737" y="584892"/>
                  </a:moveTo>
                  <a:cubicBezTo>
                    <a:pt x="1442304" y="588477"/>
                    <a:pt x="1437808" y="591998"/>
                    <a:pt x="1433249" y="595601"/>
                  </a:cubicBezTo>
                  <a:cubicBezTo>
                    <a:pt x="1430273" y="597918"/>
                    <a:pt x="1426980" y="599825"/>
                    <a:pt x="1423940" y="602003"/>
                  </a:cubicBezTo>
                  <a:cubicBezTo>
                    <a:pt x="1418177" y="605897"/>
                    <a:pt x="1412035" y="609336"/>
                    <a:pt x="1405893" y="612356"/>
                  </a:cubicBezTo>
                  <a:cubicBezTo>
                    <a:pt x="1402536" y="613768"/>
                    <a:pt x="1399243" y="614972"/>
                    <a:pt x="1395634" y="615820"/>
                  </a:cubicBezTo>
                  <a:cubicBezTo>
                    <a:pt x="1394241" y="615959"/>
                    <a:pt x="1392911" y="616105"/>
                    <a:pt x="1391518" y="616105"/>
                  </a:cubicBezTo>
                  <a:cubicBezTo>
                    <a:pt x="1391138" y="615959"/>
                    <a:pt x="1390758" y="615820"/>
                    <a:pt x="1390378" y="615757"/>
                  </a:cubicBezTo>
                  <a:cubicBezTo>
                    <a:pt x="1389239" y="615193"/>
                    <a:pt x="1388098" y="614554"/>
                    <a:pt x="1386959" y="613826"/>
                  </a:cubicBezTo>
                  <a:cubicBezTo>
                    <a:pt x="1386896" y="612502"/>
                    <a:pt x="1386896" y="611242"/>
                    <a:pt x="1386896" y="609893"/>
                  </a:cubicBezTo>
                  <a:cubicBezTo>
                    <a:pt x="1387085" y="609481"/>
                    <a:pt x="1387148" y="609045"/>
                    <a:pt x="1387275" y="608570"/>
                  </a:cubicBezTo>
                  <a:cubicBezTo>
                    <a:pt x="1387845" y="607221"/>
                    <a:pt x="1388605" y="605897"/>
                    <a:pt x="1389365" y="604631"/>
                  </a:cubicBezTo>
                  <a:cubicBezTo>
                    <a:pt x="1389618" y="604257"/>
                    <a:pt x="1389808" y="603966"/>
                    <a:pt x="1390189" y="603776"/>
                  </a:cubicBezTo>
                  <a:cubicBezTo>
                    <a:pt x="1395064" y="600173"/>
                    <a:pt x="1400384" y="597342"/>
                    <a:pt x="1405766" y="594670"/>
                  </a:cubicBezTo>
                  <a:cubicBezTo>
                    <a:pt x="1409756" y="593112"/>
                    <a:pt x="1413682" y="591643"/>
                    <a:pt x="1417671" y="590440"/>
                  </a:cubicBezTo>
                  <a:cubicBezTo>
                    <a:pt x="1422167" y="589059"/>
                    <a:pt x="1426853" y="588141"/>
                    <a:pt x="1431475" y="587210"/>
                  </a:cubicBezTo>
                  <a:cubicBezTo>
                    <a:pt x="1436288" y="586444"/>
                    <a:pt x="1441037" y="585659"/>
                    <a:pt x="1445850" y="584950"/>
                  </a:cubicBezTo>
                  <a:cubicBezTo>
                    <a:pt x="1446104" y="584950"/>
                    <a:pt x="1446420" y="584892"/>
                    <a:pt x="1446737" y="584892"/>
                  </a:cubicBezTo>
                  <a:close/>
                  <a:moveTo>
                    <a:pt x="1023541" y="601667"/>
                  </a:moveTo>
                  <a:cubicBezTo>
                    <a:pt x="1023541" y="601940"/>
                    <a:pt x="1023477" y="602148"/>
                    <a:pt x="1023477" y="602351"/>
                  </a:cubicBezTo>
                  <a:cubicBezTo>
                    <a:pt x="1022970" y="604966"/>
                    <a:pt x="1022274" y="607430"/>
                    <a:pt x="1021577" y="609893"/>
                  </a:cubicBezTo>
                  <a:cubicBezTo>
                    <a:pt x="1017524" y="619423"/>
                    <a:pt x="1012712" y="628574"/>
                    <a:pt x="1006886" y="637028"/>
                  </a:cubicBezTo>
                  <a:cubicBezTo>
                    <a:pt x="1006253" y="637882"/>
                    <a:pt x="1005619" y="638705"/>
                    <a:pt x="1004986" y="639497"/>
                  </a:cubicBezTo>
                  <a:cubicBezTo>
                    <a:pt x="1006190" y="633089"/>
                    <a:pt x="1007899" y="626737"/>
                    <a:pt x="1010116" y="620601"/>
                  </a:cubicBezTo>
                  <a:cubicBezTo>
                    <a:pt x="1012079" y="616371"/>
                    <a:pt x="1014358" y="612502"/>
                    <a:pt x="1016891" y="608626"/>
                  </a:cubicBezTo>
                  <a:cubicBezTo>
                    <a:pt x="1018791" y="606227"/>
                    <a:pt x="1020881" y="603966"/>
                    <a:pt x="1023160" y="601857"/>
                  </a:cubicBezTo>
                  <a:cubicBezTo>
                    <a:pt x="1023287" y="601794"/>
                    <a:pt x="1023350" y="601730"/>
                    <a:pt x="1023541" y="601667"/>
                  </a:cubicBezTo>
                  <a:close/>
                  <a:moveTo>
                    <a:pt x="1146833" y="677403"/>
                  </a:moveTo>
                  <a:cubicBezTo>
                    <a:pt x="1147086" y="677485"/>
                    <a:pt x="1147466" y="677612"/>
                    <a:pt x="1147846" y="677840"/>
                  </a:cubicBezTo>
                  <a:cubicBezTo>
                    <a:pt x="1147466" y="677669"/>
                    <a:pt x="1147086" y="677549"/>
                    <a:pt x="1146833" y="677403"/>
                  </a:cubicBezTo>
                  <a:close/>
                  <a:moveTo>
                    <a:pt x="1137588" y="684179"/>
                  </a:moveTo>
                  <a:lnTo>
                    <a:pt x="1137588" y="684179"/>
                  </a:lnTo>
                  <a:cubicBezTo>
                    <a:pt x="1136891" y="685382"/>
                    <a:pt x="1136131" y="686642"/>
                    <a:pt x="1135308" y="687820"/>
                  </a:cubicBezTo>
                  <a:cubicBezTo>
                    <a:pt x="1135941" y="686642"/>
                    <a:pt x="1136701" y="685502"/>
                    <a:pt x="1137398" y="684445"/>
                  </a:cubicBezTo>
                  <a:cubicBezTo>
                    <a:pt x="1137398" y="684299"/>
                    <a:pt x="1137588" y="684236"/>
                    <a:pt x="1137588" y="684179"/>
                  </a:cubicBezTo>
                  <a:close/>
                  <a:moveTo>
                    <a:pt x="408978" y="707856"/>
                  </a:moveTo>
                  <a:cubicBezTo>
                    <a:pt x="408978" y="707875"/>
                    <a:pt x="408978" y="707875"/>
                    <a:pt x="408978" y="707913"/>
                  </a:cubicBezTo>
                  <a:cubicBezTo>
                    <a:pt x="408535" y="707976"/>
                    <a:pt x="408028" y="708058"/>
                    <a:pt x="407585" y="708122"/>
                  </a:cubicBezTo>
                  <a:cubicBezTo>
                    <a:pt x="408028" y="708001"/>
                    <a:pt x="408472" y="707913"/>
                    <a:pt x="408978" y="707856"/>
                  </a:cubicBezTo>
                  <a:close/>
                  <a:moveTo>
                    <a:pt x="409865" y="707792"/>
                  </a:moveTo>
                  <a:cubicBezTo>
                    <a:pt x="410371" y="707913"/>
                    <a:pt x="410878" y="708058"/>
                    <a:pt x="411384" y="708204"/>
                  </a:cubicBezTo>
                  <a:cubicBezTo>
                    <a:pt x="412524" y="708698"/>
                    <a:pt x="413727" y="709262"/>
                    <a:pt x="414804" y="709964"/>
                  </a:cubicBezTo>
                  <a:cubicBezTo>
                    <a:pt x="418603" y="712985"/>
                    <a:pt x="421896" y="716455"/>
                    <a:pt x="425062" y="720033"/>
                  </a:cubicBezTo>
                  <a:cubicBezTo>
                    <a:pt x="428608" y="724402"/>
                    <a:pt x="431711" y="728835"/>
                    <a:pt x="434751" y="733496"/>
                  </a:cubicBezTo>
                  <a:cubicBezTo>
                    <a:pt x="437854" y="738137"/>
                    <a:pt x="440513" y="743007"/>
                    <a:pt x="443110" y="748022"/>
                  </a:cubicBezTo>
                  <a:cubicBezTo>
                    <a:pt x="443490" y="748934"/>
                    <a:pt x="443743" y="749776"/>
                    <a:pt x="444060" y="750631"/>
                  </a:cubicBezTo>
                  <a:cubicBezTo>
                    <a:pt x="442920" y="751043"/>
                    <a:pt x="441717" y="751391"/>
                    <a:pt x="440640" y="751663"/>
                  </a:cubicBezTo>
                  <a:cubicBezTo>
                    <a:pt x="438994" y="751809"/>
                    <a:pt x="437537" y="751854"/>
                    <a:pt x="436081" y="751854"/>
                  </a:cubicBezTo>
                  <a:cubicBezTo>
                    <a:pt x="435194" y="751854"/>
                    <a:pt x="434434" y="751854"/>
                    <a:pt x="433611" y="751828"/>
                  </a:cubicBezTo>
                  <a:cubicBezTo>
                    <a:pt x="430065" y="751334"/>
                    <a:pt x="426709" y="750486"/>
                    <a:pt x="423289" y="749346"/>
                  </a:cubicBezTo>
                  <a:cubicBezTo>
                    <a:pt x="421389" y="748497"/>
                    <a:pt x="419553" y="747522"/>
                    <a:pt x="417780" y="746465"/>
                  </a:cubicBezTo>
                  <a:cubicBezTo>
                    <a:pt x="415310" y="744476"/>
                    <a:pt x="413031" y="742443"/>
                    <a:pt x="410941" y="740132"/>
                  </a:cubicBezTo>
                  <a:cubicBezTo>
                    <a:pt x="409041" y="737637"/>
                    <a:pt x="407268" y="735180"/>
                    <a:pt x="405938" y="732445"/>
                  </a:cubicBezTo>
                  <a:cubicBezTo>
                    <a:pt x="404798" y="729690"/>
                    <a:pt x="403912" y="726954"/>
                    <a:pt x="403279" y="724111"/>
                  </a:cubicBezTo>
                  <a:cubicBezTo>
                    <a:pt x="403152" y="723079"/>
                    <a:pt x="403152" y="722002"/>
                    <a:pt x="403152" y="720881"/>
                  </a:cubicBezTo>
                  <a:cubicBezTo>
                    <a:pt x="403595" y="718064"/>
                    <a:pt x="404292" y="715391"/>
                    <a:pt x="405115" y="712706"/>
                  </a:cubicBezTo>
                  <a:cubicBezTo>
                    <a:pt x="405369" y="712143"/>
                    <a:pt x="405685" y="711661"/>
                    <a:pt x="406002" y="711167"/>
                  </a:cubicBezTo>
                  <a:cubicBezTo>
                    <a:pt x="406762" y="710173"/>
                    <a:pt x="407522" y="709325"/>
                    <a:pt x="408408" y="708476"/>
                  </a:cubicBezTo>
                  <a:cubicBezTo>
                    <a:pt x="408662" y="708350"/>
                    <a:pt x="408914" y="708204"/>
                    <a:pt x="409105" y="708058"/>
                  </a:cubicBezTo>
                  <a:cubicBezTo>
                    <a:pt x="409422" y="707976"/>
                    <a:pt x="409548" y="707913"/>
                    <a:pt x="409865" y="707792"/>
                  </a:cubicBezTo>
                  <a:close/>
                  <a:moveTo>
                    <a:pt x="1514747" y="761067"/>
                  </a:moveTo>
                  <a:cubicBezTo>
                    <a:pt x="1515951" y="761067"/>
                    <a:pt x="1517217" y="761111"/>
                    <a:pt x="1518420" y="761194"/>
                  </a:cubicBezTo>
                  <a:cubicBezTo>
                    <a:pt x="1518990" y="761257"/>
                    <a:pt x="1519560" y="761314"/>
                    <a:pt x="1519940" y="761403"/>
                  </a:cubicBezTo>
                  <a:cubicBezTo>
                    <a:pt x="1513354" y="766120"/>
                    <a:pt x="1506262" y="770205"/>
                    <a:pt x="1498852" y="773808"/>
                  </a:cubicBezTo>
                  <a:cubicBezTo>
                    <a:pt x="1489734" y="777740"/>
                    <a:pt x="1479919" y="780412"/>
                    <a:pt x="1470104" y="782407"/>
                  </a:cubicBezTo>
                  <a:cubicBezTo>
                    <a:pt x="1466367" y="782901"/>
                    <a:pt x="1462821" y="783148"/>
                    <a:pt x="1459148" y="783148"/>
                  </a:cubicBezTo>
                  <a:cubicBezTo>
                    <a:pt x="1457692" y="783148"/>
                    <a:pt x="1456235" y="783104"/>
                    <a:pt x="1454779" y="783047"/>
                  </a:cubicBezTo>
                  <a:cubicBezTo>
                    <a:pt x="1453449" y="782819"/>
                    <a:pt x="1452119" y="782610"/>
                    <a:pt x="1450790" y="782319"/>
                  </a:cubicBezTo>
                  <a:cubicBezTo>
                    <a:pt x="1450853" y="782262"/>
                    <a:pt x="1450853" y="782262"/>
                    <a:pt x="1450853" y="782198"/>
                  </a:cubicBezTo>
                  <a:cubicBezTo>
                    <a:pt x="1453196" y="779501"/>
                    <a:pt x="1455666" y="777126"/>
                    <a:pt x="1458262" y="774783"/>
                  </a:cubicBezTo>
                  <a:cubicBezTo>
                    <a:pt x="1460415" y="773168"/>
                    <a:pt x="1462568" y="771699"/>
                    <a:pt x="1464911" y="770350"/>
                  </a:cubicBezTo>
                  <a:cubicBezTo>
                    <a:pt x="1471243" y="768026"/>
                    <a:pt x="1478019" y="766975"/>
                    <a:pt x="1484731" y="765626"/>
                  </a:cubicBezTo>
                  <a:cubicBezTo>
                    <a:pt x="1489987" y="764569"/>
                    <a:pt x="1495243" y="763594"/>
                    <a:pt x="1500499" y="762517"/>
                  </a:cubicBezTo>
                  <a:cubicBezTo>
                    <a:pt x="1502779" y="762169"/>
                    <a:pt x="1505122" y="761814"/>
                    <a:pt x="1507401" y="761542"/>
                  </a:cubicBezTo>
                  <a:cubicBezTo>
                    <a:pt x="1509934" y="761213"/>
                    <a:pt x="1512341" y="761067"/>
                    <a:pt x="1514747" y="761067"/>
                  </a:cubicBezTo>
                  <a:close/>
                  <a:moveTo>
                    <a:pt x="1449966" y="783959"/>
                  </a:moveTo>
                  <a:cubicBezTo>
                    <a:pt x="1450220" y="784377"/>
                    <a:pt x="1450347" y="784725"/>
                    <a:pt x="1450536" y="785162"/>
                  </a:cubicBezTo>
                  <a:cubicBezTo>
                    <a:pt x="1450347" y="784725"/>
                    <a:pt x="1450093" y="784377"/>
                    <a:pt x="1449966" y="783959"/>
                  </a:cubicBezTo>
                  <a:close/>
                  <a:moveTo>
                    <a:pt x="360282" y="825740"/>
                  </a:moveTo>
                  <a:cubicBezTo>
                    <a:pt x="363448" y="826304"/>
                    <a:pt x="366678" y="827146"/>
                    <a:pt x="369906" y="828184"/>
                  </a:cubicBezTo>
                  <a:cubicBezTo>
                    <a:pt x="372123" y="829198"/>
                    <a:pt x="374403" y="830236"/>
                    <a:pt x="376619" y="831503"/>
                  </a:cubicBezTo>
                  <a:cubicBezTo>
                    <a:pt x="380292" y="834542"/>
                    <a:pt x="383775" y="838126"/>
                    <a:pt x="386941" y="841730"/>
                  </a:cubicBezTo>
                  <a:cubicBezTo>
                    <a:pt x="390361" y="846162"/>
                    <a:pt x="393210" y="850747"/>
                    <a:pt x="395870" y="855673"/>
                  </a:cubicBezTo>
                  <a:cubicBezTo>
                    <a:pt x="396946" y="857928"/>
                    <a:pt x="397833" y="860189"/>
                    <a:pt x="398783" y="862443"/>
                  </a:cubicBezTo>
                  <a:cubicBezTo>
                    <a:pt x="400302" y="866755"/>
                    <a:pt x="401316" y="871188"/>
                    <a:pt x="402329" y="875621"/>
                  </a:cubicBezTo>
                  <a:cubicBezTo>
                    <a:pt x="403595" y="880845"/>
                    <a:pt x="404609" y="886120"/>
                    <a:pt x="405621" y="891338"/>
                  </a:cubicBezTo>
                  <a:lnTo>
                    <a:pt x="405621" y="891553"/>
                  </a:lnTo>
                  <a:cubicBezTo>
                    <a:pt x="403786" y="892750"/>
                    <a:pt x="401822" y="893877"/>
                    <a:pt x="399733" y="894928"/>
                  </a:cubicBezTo>
                  <a:cubicBezTo>
                    <a:pt x="397517" y="895840"/>
                    <a:pt x="395174" y="896626"/>
                    <a:pt x="392831" y="897189"/>
                  </a:cubicBezTo>
                  <a:cubicBezTo>
                    <a:pt x="392324" y="897221"/>
                    <a:pt x="391817" y="897221"/>
                    <a:pt x="391248" y="897221"/>
                  </a:cubicBezTo>
                  <a:cubicBezTo>
                    <a:pt x="390550" y="897221"/>
                    <a:pt x="389727" y="897208"/>
                    <a:pt x="388967" y="897100"/>
                  </a:cubicBezTo>
                  <a:cubicBezTo>
                    <a:pt x="384154" y="896353"/>
                    <a:pt x="379532" y="895074"/>
                    <a:pt x="374909" y="893586"/>
                  </a:cubicBezTo>
                  <a:cubicBezTo>
                    <a:pt x="373326" y="892877"/>
                    <a:pt x="371870" y="892110"/>
                    <a:pt x="370414" y="891179"/>
                  </a:cubicBezTo>
                  <a:cubicBezTo>
                    <a:pt x="366297" y="887969"/>
                    <a:pt x="362752" y="884366"/>
                    <a:pt x="359395" y="880490"/>
                  </a:cubicBezTo>
                  <a:cubicBezTo>
                    <a:pt x="356482" y="876615"/>
                    <a:pt x="354202" y="872309"/>
                    <a:pt x="352176" y="867933"/>
                  </a:cubicBezTo>
                  <a:cubicBezTo>
                    <a:pt x="350276" y="863501"/>
                    <a:pt x="348440" y="858985"/>
                    <a:pt x="347427" y="854204"/>
                  </a:cubicBezTo>
                  <a:cubicBezTo>
                    <a:pt x="347300" y="852235"/>
                    <a:pt x="347363" y="850329"/>
                    <a:pt x="347427" y="848423"/>
                  </a:cubicBezTo>
                  <a:cubicBezTo>
                    <a:pt x="347933" y="844054"/>
                    <a:pt x="348630" y="839697"/>
                    <a:pt x="349833" y="835454"/>
                  </a:cubicBezTo>
                  <a:cubicBezTo>
                    <a:pt x="350593" y="833985"/>
                    <a:pt x="351353" y="832636"/>
                    <a:pt x="352240" y="831313"/>
                  </a:cubicBezTo>
                  <a:cubicBezTo>
                    <a:pt x="353569" y="829673"/>
                    <a:pt x="354899" y="828267"/>
                    <a:pt x="356419" y="826855"/>
                  </a:cubicBezTo>
                  <a:cubicBezTo>
                    <a:pt x="356545" y="826709"/>
                    <a:pt x="356672" y="826652"/>
                    <a:pt x="356925" y="826589"/>
                  </a:cubicBezTo>
                  <a:cubicBezTo>
                    <a:pt x="357812" y="826240"/>
                    <a:pt x="358509" y="825943"/>
                    <a:pt x="359459" y="825740"/>
                  </a:cubicBezTo>
                  <a:close/>
                  <a:moveTo>
                    <a:pt x="1510567" y="983443"/>
                  </a:moveTo>
                  <a:cubicBezTo>
                    <a:pt x="1512088" y="983443"/>
                    <a:pt x="1513544" y="983487"/>
                    <a:pt x="1515064" y="983589"/>
                  </a:cubicBezTo>
                  <a:cubicBezTo>
                    <a:pt x="1518167" y="984000"/>
                    <a:pt x="1521143" y="984564"/>
                    <a:pt x="1524119" y="985406"/>
                  </a:cubicBezTo>
                  <a:cubicBezTo>
                    <a:pt x="1525892" y="986179"/>
                    <a:pt x="1527475" y="986964"/>
                    <a:pt x="1529248" y="987806"/>
                  </a:cubicBezTo>
                  <a:cubicBezTo>
                    <a:pt x="1523992" y="989364"/>
                    <a:pt x="1518673" y="990548"/>
                    <a:pt x="1513354" y="991599"/>
                  </a:cubicBezTo>
                  <a:cubicBezTo>
                    <a:pt x="1510884" y="992036"/>
                    <a:pt x="1508478" y="992454"/>
                    <a:pt x="1505945" y="992891"/>
                  </a:cubicBezTo>
                  <a:cubicBezTo>
                    <a:pt x="1500372" y="993803"/>
                    <a:pt x="1494674" y="994297"/>
                    <a:pt x="1488911" y="994297"/>
                  </a:cubicBezTo>
                  <a:cubicBezTo>
                    <a:pt x="1487581" y="994297"/>
                    <a:pt x="1486314" y="994272"/>
                    <a:pt x="1484985" y="994214"/>
                  </a:cubicBezTo>
                  <a:cubicBezTo>
                    <a:pt x="1483971" y="994094"/>
                    <a:pt x="1482958" y="993923"/>
                    <a:pt x="1482071" y="993714"/>
                  </a:cubicBezTo>
                  <a:cubicBezTo>
                    <a:pt x="1482325" y="993075"/>
                    <a:pt x="1482642" y="992511"/>
                    <a:pt x="1482958" y="991960"/>
                  </a:cubicBezTo>
                  <a:cubicBezTo>
                    <a:pt x="1483718" y="991130"/>
                    <a:pt x="1484541" y="990276"/>
                    <a:pt x="1485428" y="989491"/>
                  </a:cubicBezTo>
                  <a:cubicBezTo>
                    <a:pt x="1487011" y="988370"/>
                    <a:pt x="1488594" y="987382"/>
                    <a:pt x="1490367" y="986470"/>
                  </a:cubicBezTo>
                  <a:cubicBezTo>
                    <a:pt x="1492964" y="985469"/>
                    <a:pt x="1495686" y="984767"/>
                    <a:pt x="1498473" y="984203"/>
                  </a:cubicBezTo>
                  <a:cubicBezTo>
                    <a:pt x="1502526" y="983753"/>
                    <a:pt x="1506578" y="983443"/>
                    <a:pt x="1510567" y="983443"/>
                  </a:cubicBezTo>
                  <a:close/>
                  <a:moveTo>
                    <a:pt x="142002" y="990485"/>
                  </a:moveTo>
                  <a:cubicBezTo>
                    <a:pt x="142319" y="990548"/>
                    <a:pt x="142762" y="990694"/>
                    <a:pt x="143206" y="990751"/>
                  </a:cubicBezTo>
                  <a:cubicBezTo>
                    <a:pt x="144219" y="991599"/>
                    <a:pt x="145105" y="992454"/>
                    <a:pt x="146055" y="993366"/>
                  </a:cubicBezTo>
                  <a:lnTo>
                    <a:pt x="146055" y="993423"/>
                  </a:lnTo>
                  <a:cubicBezTo>
                    <a:pt x="146372" y="994214"/>
                    <a:pt x="146499" y="994917"/>
                    <a:pt x="146626" y="995703"/>
                  </a:cubicBezTo>
                  <a:cubicBezTo>
                    <a:pt x="146878" y="997235"/>
                    <a:pt x="146942" y="998787"/>
                    <a:pt x="146942" y="1000344"/>
                  </a:cubicBezTo>
                  <a:cubicBezTo>
                    <a:pt x="146626" y="1001402"/>
                    <a:pt x="146499" y="1002459"/>
                    <a:pt x="146182" y="1003454"/>
                  </a:cubicBezTo>
                  <a:cubicBezTo>
                    <a:pt x="145866" y="1004220"/>
                    <a:pt x="145486" y="1004929"/>
                    <a:pt x="145043" y="1005625"/>
                  </a:cubicBezTo>
                  <a:cubicBezTo>
                    <a:pt x="144029" y="1006892"/>
                    <a:pt x="142762" y="1008026"/>
                    <a:pt x="141559" y="1009146"/>
                  </a:cubicBezTo>
                  <a:cubicBezTo>
                    <a:pt x="137887" y="1011901"/>
                    <a:pt x="134023" y="1014225"/>
                    <a:pt x="130035" y="1016188"/>
                  </a:cubicBezTo>
                  <a:cubicBezTo>
                    <a:pt x="124968" y="1018310"/>
                    <a:pt x="119902" y="1020228"/>
                    <a:pt x="114773" y="1021913"/>
                  </a:cubicBezTo>
                  <a:cubicBezTo>
                    <a:pt x="115216" y="1020298"/>
                    <a:pt x="115787" y="1018734"/>
                    <a:pt x="116293" y="1017189"/>
                  </a:cubicBezTo>
                  <a:cubicBezTo>
                    <a:pt x="118763" y="1010989"/>
                    <a:pt x="121549" y="1005005"/>
                    <a:pt x="125222" y="999515"/>
                  </a:cubicBezTo>
                  <a:cubicBezTo>
                    <a:pt x="127248" y="997032"/>
                    <a:pt x="129211" y="994772"/>
                    <a:pt x="131554" y="992657"/>
                  </a:cubicBezTo>
                  <a:cubicBezTo>
                    <a:pt x="132061" y="992327"/>
                    <a:pt x="132504" y="992099"/>
                    <a:pt x="133011" y="991815"/>
                  </a:cubicBezTo>
                  <a:cubicBezTo>
                    <a:pt x="134277" y="991308"/>
                    <a:pt x="135354" y="990960"/>
                    <a:pt x="136683" y="990694"/>
                  </a:cubicBezTo>
                  <a:cubicBezTo>
                    <a:pt x="138393" y="990548"/>
                    <a:pt x="140166" y="990485"/>
                    <a:pt x="142002" y="990485"/>
                  </a:cubicBezTo>
                  <a:close/>
                  <a:moveTo>
                    <a:pt x="299553" y="1065302"/>
                  </a:moveTo>
                  <a:lnTo>
                    <a:pt x="299553" y="1065302"/>
                  </a:lnTo>
                  <a:cubicBezTo>
                    <a:pt x="299110" y="1065537"/>
                    <a:pt x="298604" y="1065739"/>
                    <a:pt x="298034" y="1066012"/>
                  </a:cubicBezTo>
                  <a:cubicBezTo>
                    <a:pt x="298541" y="1065739"/>
                    <a:pt x="299110" y="1065474"/>
                    <a:pt x="299553" y="1065302"/>
                  </a:cubicBezTo>
                  <a:close/>
                  <a:moveTo>
                    <a:pt x="300250" y="1065100"/>
                  </a:moveTo>
                  <a:cubicBezTo>
                    <a:pt x="301327" y="1065372"/>
                    <a:pt x="302403" y="1065663"/>
                    <a:pt x="303543" y="1065942"/>
                  </a:cubicBezTo>
                  <a:cubicBezTo>
                    <a:pt x="304429" y="1066379"/>
                    <a:pt x="305379" y="1066860"/>
                    <a:pt x="306329" y="1067354"/>
                  </a:cubicBezTo>
                  <a:cubicBezTo>
                    <a:pt x="307532" y="1068494"/>
                    <a:pt x="308799" y="1069703"/>
                    <a:pt x="309939" y="1070881"/>
                  </a:cubicBezTo>
                  <a:cubicBezTo>
                    <a:pt x="312598" y="1074605"/>
                    <a:pt x="314688" y="1078562"/>
                    <a:pt x="316715" y="1082584"/>
                  </a:cubicBezTo>
                  <a:cubicBezTo>
                    <a:pt x="318741" y="1087365"/>
                    <a:pt x="320070" y="1092234"/>
                    <a:pt x="321147" y="1097307"/>
                  </a:cubicBezTo>
                  <a:cubicBezTo>
                    <a:pt x="321401" y="1099542"/>
                    <a:pt x="321527" y="1101745"/>
                    <a:pt x="321464" y="1104000"/>
                  </a:cubicBezTo>
                  <a:cubicBezTo>
                    <a:pt x="320830" y="1109490"/>
                    <a:pt x="319754" y="1114835"/>
                    <a:pt x="318487" y="1120281"/>
                  </a:cubicBezTo>
                  <a:cubicBezTo>
                    <a:pt x="317854" y="1123098"/>
                    <a:pt x="316715" y="1125834"/>
                    <a:pt x="315891" y="1128589"/>
                  </a:cubicBezTo>
                  <a:cubicBezTo>
                    <a:pt x="314561" y="1132173"/>
                    <a:pt x="313232" y="1135782"/>
                    <a:pt x="311902" y="1139360"/>
                  </a:cubicBezTo>
                  <a:cubicBezTo>
                    <a:pt x="310698" y="1142552"/>
                    <a:pt x="309305" y="1145572"/>
                    <a:pt x="307849" y="1148599"/>
                  </a:cubicBezTo>
                  <a:cubicBezTo>
                    <a:pt x="306709" y="1150936"/>
                    <a:pt x="305316" y="1153114"/>
                    <a:pt x="303860" y="1155229"/>
                  </a:cubicBezTo>
                  <a:cubicBezTo>
                    <a:pt x="302530" y="1156990"/>
                    <a:pt x="301200" y="1158687"/>
                    <a:pt x="299807" y="1160302"/>
                  </a:cubicBezTo>
                  <a:cubicBezTo>
                    <a:pt x="298793" y="1159751"/>
                    <a:pt x="297717" y="1159042"/>
                    <a:pt x="296641" y="1158402"/>
                  </a:cubicBezTo>
                  <a:cubicBezTo>
                    <a:pt x="294107" y="1156426"/>
                    <a:pt x="291828" y="1154261"/>
                    <a:pt x="289612" y="1151854"/>
                  </a:cubicBezTo>
                  <a:cubicBezTo>
                    <a:pt x="287269" y="1148827"/>
                    <a:pt x="285242" y="1145636"/>
                    <a:pt x="283153" y="1142406"/>
                  </a:cubicBezTo>
                  <a:cubicBezTo>
                    <a:pt x="280746" y="1138676"/>
                    <a:pt x="278276" y="1134927"/>
                    <a:pt x="276187" y="1130989"/>
                  </a:cubicBezTo>
                  <a:cubicBezTo>
                    <a:pt x="274731" y="1127449"/>
                    <a:pt x="273527" y="1124017"/>
                    <a:pt x="272640" y="1120344"/>
                  </a:cubicBezTo>
                  <a:cubicBezTo>
                    <a:pt x="272577" y="1118527"/>
                    <a:pt x="272577" y="1116760"/>
                    <a:pt x="272640" y="1114936"/>
                  </a:cubicBezTo>
                  <a:cubicBezTo>
                    <a:pt x="273337" y="1110339"/>
                    <a:pt x="274350" y="1105906"/>
                    <a:pt x="275870" y="1101536"/>
                  </a:cubicBezTo>
                  <a:cubicBezTo>
                    <a:pt x="277833" y="1096958"/>
                    <a:pt x="280303" y="1092728"/>
                    <a:pt x="282899" y="1088485"/>
                  </a:cubicBezTo>
                  <a:cubicBezTo>
                    <a:pt x="285686" y="1083996"/>
                    <a:pt x="288598" y="1079468"/>
                    <a:pt x="291512" y="1075105"/>
                  </a:cubicBezTo>
                  <a:cubicBezTo>
                    <a:pt x="294298" y="1071578"/>
                    <a:pt x="296958" y="1068209"/>
                    <a:pt x="300187" y="1065182"/>
                  </a:cubicBezTo>
                  <a:cubicBezTo>
                    <a:pt x="300250" y="1065182"/>
                    <a:pt x="300250" y="1065182"/>
                    <a:pt x="300250" y="1065100"/>
                  </a:cubicBezTo>
                  <a:close/>
                  <a:moveTo>
                    <a:pt x="1088004" y="1183751"/>
                  </a:moveTo>
                  <a:cubicBezTo>
                    <a:pt x="1090854" y="1184187"/>
                    <a:pt x="1093514" y="1184897"/>
                    <a:pt x="1096300" y="1185802"/>
                  </a:cubicBezTo>
                  <a:cubicBezTo>
                    <a:pt x="1096427" y="1185865"/>
                    <a:pt x="1096553" y="1185948"/>
                    <a:pt x="1096807" y="1186094"/>
                  </a:cubicBezTo>
                  <a:cubicBezTo>
                    <a:pt x="1096807" y="1186094"/>
                    <a:pt x="1096870" y="1186157"/>
                    <a:pt x="1096933" y="1186239"/>
                  </a:cubicBezTo>
                  <a:cubicBezTo>
                    <a:pt x="1096997" y="1186303"/>
                    <a:pt x="1096997" y="1186378"/>
                    <a:pt x="1097123" y="1186378"/>
                  </a:cubicBezTo>
                  <a:lnTo>
                    <a:pt x="1097123" y="1187297"/>
                  </a:lnTo>
                  <a:cubicBezTo>
                    <a:pt x="1096807" y="1188911"/>
                    <a:pt x="1096364" y="1190387"/>
                    <a:pt x="1095920" y="1192014"/>
                  </a:cubicBezTo>
                  <a:cubicBezTo>
                    <a:pt x="1094590" y="1194896"/>
                    <a:pt x="1093071" y="1197650"/>
                    <a:pt x="1091234" y="1200411"/>
                  </a:cubicBezTo>
                  <a:cubicBezTo>
                    <a:pt x="1090095" y="1201880"/>
                    <a:pt x="1088828" y="1203369"/>
                    <a:pt x="1087498" y="1204698"/>
                  </a:cubicBezTo>
                  <a:cubicBezTo>
                    <a:pt x="1082685" y="1207782"/>
                    <a:pt x="1077493" y="1210188"/>
                    <a:pt x="1072300" y="1212671"/>
                  </a:cubicBezTo>
                  <a:cubicBezTo>
                    <a:pt x="1069514" y="1213773"/>
                    <a:pt x="1066791" y="1214906"/>
                    <a:pt x="1064068" y="1216046"/>
                  </a:cubicBezTo>
                  <a:cubicBezTo>
                    <a:pt x="1056975" y="1218927"/>
                    <a:pt x="1049567" y="1220897"/>
                    <a:pt x="1042221" y="1222385"/>
                  </a:cubicBezTo>
                  <a:cubicBezTo>
                    <a:pt x="1038991" y="1222796"/>
                    <a:pt x="1035825" y="1223031"/>
                    <a:pt x="1032722" y="1223031"/>
                  </a:cubicBezTo>
                  <a:cubicBezTo>
                    <a:pt x="1031646" y="1223031"/>
                    <a:pt x="1030506" y="1223005"/>
                    <a:pt x="1029429" y="1222942"/>
                  </a:cubicBezTo>
                  <a:cubicBezTo>
                    <a:pt x="1027403" y="1222651"/>
                    <a:pt x="1025440" y="1222385"/>
                    <a:pt x="1023477" y="1222030"/>
                  </a:cubicBezTo>
                  <a:cubicBezTo>
                    <a:pt x="1025630" y="1219630"/>
                    <a:pt x="1027973" y="1217306"/>
                    <a:pt x="1030443" y="1215052"/>
                  </a:cubicBezTo>
                  <a:cubicBezTo>
                    <a:pt x="1035192" y="1211322"/>
                    <a:pt x="1040068" y="1207719"/>
                    <a:pt x="1045134" y="1204344"/>
                  </a:cubicBezTo>
                  <a:cubicBezTo>
                    <a:pt x="1053176" y="1198974"/>
                    <a:pt x="1061218" y="1193408"/>
                    <a:pt x="1069830" y="1189114"/>
                  </a:cubicBezTo>
                  <a:cubicBezTo>
                    <a:pt x="1074833" y="1186942"/>
                    <a:pt x="1080089" y="1184954"/>
                    <a:pt x="1085471" y="1183921"/>
                  </a:cubicBezTo>
                  <a:cubicBezTo>
                    <a:pt x="1086294" y="1183751"/>
                    <a:pt x="1087118" y="1183751"/>
                    <a:pt x="1088004" y="1183751"/>
                  </a:cubicBezTo>
                  <a:close/>
                  <a:moveTo>
                    <a:pt x="1237576" y="1222796"/>
                  </a:moveTo>
                  <a:lnTo>
                    <a:pt x="1237576" y="1222796"/>
                  </a:lnTo>
                  <a:cubicBezTo>
                    <a:pt x="1238020" y="1223068"/>
                    <a:pt x="1238463" y="1223360"/>
                    <a:pt x="1238843" y="1223708"/>
                  </a:cubicBezTo>
                  <a:cubicBezTo>
                    <a:pt x="1238400" y="1223360"/>
                    <a:pt x="1238020" y="1223068"/>
                    <a:pt x="1237576" y="1222796"/>
                  </a:cubicBezTo>
                  <a:close/>
                  <a:moveTo>
                    <a:pt x="1234473" y="1221593"/>
                  </a:moveTo>
                  <a:cubicBezTo>
                    <a:pt x="1235107" y="1221739"/>
                    <a:pt x="1235677" y="1221884"/>
                    <a:pt x="1236374" y="1222100"/>
                  </a:cubicBezTo>
                  <a:cubicBezTo>
                    <a:pt x="1236500" y="1222157"/>
                    <a:pt x="1236690" y="1222239"/>
                    <a:pt x="1236943" y="1222385"/>
                  </a:cubicBezTo>
                  <a:cubicBezTo>
                    <a:pt x="1237133" y="1222530"/>
                    <a:pt x="1237324" y="1222739"/>
                    <a:pt x="1237513" y="1222885"/>
                  </a:cubicBezTo>
                  <a:cubicBezTo>
                    <a:pt x="1237893" y="1223360"/>
                    <a:pt x="1238083" y="1223854"/>
                    <a:pt x="1238400" y="1224436"/>
                  </a:cubicBezTo>
                  <a:cubicBezTo>
                    <a:pt x="1239856" y="1227868"/>
                    <a:pt x="1240869" y="1231459"/>
                    <a:pt x="1241693" y="1235145"/>
                  </a:cubicBezTo>
                  <a:cubicBezTo>
                    <a:pt x="1242136" y="1238646"/>
                    <a:pt x="1242199" y="1242186"/>
                    <a:pt x="1241946" y="1245707"/>
                  </a:cubicBezTo>
                  <a:cubicBezTo>
                    <a:pt x="1241629" y="1248379"/>
                    <a:pt x="1241059" y="1251077"/>
                    <a:pt x="1240490" y="1253749"/>
                  </a:cubicBezTo>
                  <a:cubicBezTo>
                    <a:pt x="1240363" y="1254781"/>
                    <a:pt x="1240046" y="1255858"/>
                    <a:pt x="1239793" y="1256833"/>
                  </a:cubicBezTo>
                  <a:cubicBezTo>
                    <a:pt x="1237576" y="1253604"/>
                    <a:pt x="1235677" y="1250222"/>
                    <a:pt x="1233777" y="1246746"/>
                  </a:cubicBezTo>
                  <a:cubicBezTo>
                    <a:pt x="1232194" y="1242522"/>
                    <a:pt x="1231117" y="1237962"/>
                    <a:pt x="1230295" y="1233504"/>
                  </a:cubicBezTo>
                  <a:cubicBezTo>
                    <a:pt x="1230104" y="1231624"/>
                    <a:pt x="1229914" y="1229781"/>
                    <a:pt x="1229978" y="1227868"/>
                  </a:cubicBezTo>
                  <a:cubicBezTo>
                    <a:pt x="1230231" y="1226387"/>
                    <a:pt x="1230611" y="1224911"/>
                    <a:pt x="1230928" y="1223506"/>
                  </a:cubicBezTo>
                  <a:cubicBezTo>
                    <a:pt x="1231117" y="1223360"/>
                    <a:pt x="1231181" y="1223170"/>
                    <a:pt x="1231244" y="1223005"/>
                  </a:cubicBezTo>
                  <a:cubicBezTo>
                    <a:pt x="1231371" y="1222796"/>
                    <a:pt x="1231624" y="1222593"/>
                    <a:pt x="1231751" y="1222448"/>
                  </a:cubicBezTo>
                  <a:cubicBezTo>
                    <a:pt x="1232004" y="1222321"/>
                    <a:pt x="1232131" y="1222239"/>
                    <a:pt x="1232321" y="1222100"/>
                  </a:cubicBezTo>
                  <a:cubicBezTo>
                    <a:pt x="1232827" y="1221884"/>
                    <a:pt x="1233334" y="1221739"/>
                    <a:pt x="1233904" y="1221593"/>
                  </a:cubicBezTo>
                  <a:close/>
                  <a:moveTo>
                    <a:pt x="981683" y="25923"/>
                  </a:moveTo>
                  <a:cubicBezTo>
                    <a:pt x="985229" y="25923"/>
                    <a:pt x="988902" y="26093"/>
                    <a:pt x="992385" y="26385"/>
                  </a:cubicBezTo>
                  <a:cubicBezTo>
                    <a:pt x="999414" y="27290"/>
                    <a:pt x="1006190" y="28696"/>
                    <a:pt x="1012838" y="30900"/>
                  </a:cubicBezTo>
                  <a:cubicBezTo>
                    <a:pt x="1016322" y="32369"/>
                    <a:pt x="1019678" y="34129"/>
                    <a:pt x="1022844" y="36175"/>
                  </a:cubicBezTo>
                  <a:cubicBezTo>
                    <a:pt x="1024743" y="37790"/>
                    <a:pt x="1026517" y="39556"/>
                    <a:pt x="1028290" y="41317"/>
                  </a:cubicBezTo>
                  <a:cubicBezTo>
                    <a:pt x="1030253" y="43280"/>
                    <a:pt x="1032153" y="45401"/>
                    <a:pt x="1034052" y="47592"/>
                  </a:cubicBezTo>
                  <a:cubicBezTo>
                    <a:pt x="1035382" y="49422"/>
                    <a:pt x="1036775" y="51322"/>
                    <a:pt x="1037978" y="53304"/>
                  </a:cubicBezTo>
                  <a:cubicBezTo>
                    <a:pt x="1038865" y="54779"/>
                    <a:pt x="1039561" y="56267"/>
                    <a:pt x="1040322" y="57743"/>
                  </a:cubicBezTo>
                  <a:cubicBezTo>
                    <a:pt x="1041334" y="59567"/>
                    <a:pt x="1042221" y="61466"/>
                    <a:pt x="1043171" y="63296"/>
                  </a:cubicBezTo>
                  <a:cubicBezTo>
                    <a:pt x="1046907" y="72181"/>
                    <a:pt x="1050517" y="81135"/>
                    <a:pt x="1052416" y="90577"/>
                  </a:cubicBezTo>
                  <a:cubicBezTo>
                    <a:pt x="1053366" y="97909"/>
                    <a:pt x="1053366" y="105160"/>
                    <a:pt x="1052987" y="112557"/>
                  </a:cubicBezTo>
                  <a:cubicBezTo>
                    <a:pt x="1052733" y="115868"/>
                    <a:pt x="1052480" y="119104"/>
                    <a:pt x="1052226" y="122416"/>
                  </a:cubicBezTo>
                  <a:cubicBezTo>
                    <a:pt x="1052037" y="125874"/>
                    <a:pt x="1051720" y="129249"/>
                    <a:pt x="1051466" y="132706"/>
                  </a:cubicBezTo>
                  <a:cubicBezTo>
                    <a:pt x="1047857" y="135816"/>
                    <a:pt x="1044374" y="138906"/>
                    <a:pt x="1040955" y="142161"/>
                  </a:cubicBezTo>
                  <a:cubicBezTo>
                    <a:pt x="1034749" y="147910"/>
                    <a:pt x="1029429" y="154477"/>
                    <a:pt x="1024300" y="161190"/>
                  </a:cubicBezTo>
                  <a:cubicBezTo>
                    <a:pt x="1019234" y="167801"/>
                    <a:pt x="1014421" y="174842"/>
                    <a:pt x="1010179" y="182093"/>
                  </a:cubicBezTo>
                  <a:cubicBezTo>
                    <a:pt x="1008152" y="185696"/>
                    <a:pt x="1006443" y="189863"/>
                    <a:pt x="1005240" y="193802"/>
                  </a:cubicBezTo>
                  <a:cubicBezTo>
                    <a:pt x="1004733" y="195429"/>
                    <a:pt x="1004226" y="196968"/>
                    <a:pt x="1003910" y="198665"/>
                  </a:cubicBezTo>
                  <a:cubicBezTo>
                    <a:pt x="1003720" y="200077"/>
                    <a:pt x="1003467" y="201280"/>
                    <a:pt x="1003340" y="202686"/>
                  </a:cubicBezTo>
                  <a:cubicBezTo>
                    <a:pt x="1003087" y="204244"/>
                    <a:pt x="1002960" y="205770"/>
                    <a:pt x="1003087" y="207410"/>
                  </a:cubicBezTo>
                  <a:cubicBezTo>
                    <a:pt x="1003276" y="208962"/>
                    <a:pt x="1003593" y="210431"/>
                    <a:pt x="1004226" y="211925"/>
                  </a:cubicBezTo>
                  <a:cubicBezTo>
                    <a:pt x="1004986" y="214388"/>
                    <a:pt x="1006760" y="216009"/>
                    <a:pt x="1008406" y="217846"/>
                  </a:cubicBezTo>
                  <a:cubicBezTo>
                    <a:pt x="1010116" y="219524"/>
                    <a:pt x="1012712" y="220645"/>
                    <a:pt x="1014929" y="221284"/>
                  </a:cubicBezTo>
                  <a:cubicBezTo>
                    <a:pt x="1017272" y="222069"/>
                    <a:pt x="1019615" y="222488"/>
                    <a:pt x="1022021" y="222488"/>
                  </a:cubicBezTo>
                  <a:cubicBezTo>
                    <a:pt x="1023730" y="222488"/>
                    <a:pt x="1025440" y="222285"/>
                    <a:pt x="1027086" y="221848"/>
                  </a:cubicBezTo>
                  <a:cubicBezTo>
                    <a:pt x="1030696" y="220873"/>
                    <a:pt x="1033862" y="219232"/>
                    <a:pt x="1036775" y="216997"/>
                  </a:cubicBezTo>
                  <a:cubicBezTo>
                    <a:pt x="1039561" y="214806"/>
                    <a:pt x="1041778" y="212191"/>
                    <a:pt x="1044184" y="209645"/>
                  </a:cubicBezTo>
                  <a:cubicBezTo>
                    <a:pt x="1048110" y="205149"/>
                    <a:pt x="1051466" y="200223"/>
                    <a:pt x="1054632" y="195081"/>
                  </a:cubicBezTo>
                  <a:cubicBezTo>
                    <a:pt x="1056849" y="191477"/>
                    <a:pt x="1058939" y="187811"/>
                    <a:pt x="1060775" y="183936"/>
                  </a:cubicBezTo>
                  <a:cubicBezTo>
                    <a:pt x="1064258" y="176109"/>
                    <a:pt x="1066791" y="167946"/>
                    <a:pt x="1069387" y="159841"/>
                  </a:cubicBezTo>
                  <a:cubicBezTo>
                    <a:pt x="1071287" y="154002"/>
                    <a:pt x="1072554" y="148082"/>
                    <a:pt x="1073440" y="142091"/>
                  </a:cubicBezTo>
                  <a:cubicBezTo>
                    <a:pt x="1076606" y="139748"/>
                    <a:pt x="1079709" y="137437"/>
                    <a:pt x="1082875" y="135176"/>
                  </a:cubicBezTo>
                  <a:cubicBezTo>
                    <a:pt x="1089145" y="130743"/>
                    <a:pt x="1095350" y="125937"/>
                    <a:pt x="1101746" y="121650"/>
                  </a:cubicBezTo>
                  <a:cubicBezTo>
                    <a:pt x="1115234" y="112639"/>
                    <a:pt x="1129609" y="105097"/>
                    <a:pt x="1144173" y="97973"/>
                  </a:cubicBezTo>
                  <a:cubicBezTo>
                    <a:pt x="1153989" y="93661"/>
                    <a:pt x="1163804" y="89722"/>
                    <a:pt x="1173809" y="86118"/>
                  </a:cubicBezTo>
                  <a:cubicBezTo>
                    <a:pt x="1185968" y="81775"/>
                    <a:pt x="1198125" y="77811"/>
                    <a:pt x="1210917" y="75429"/>
                  </a:cubicBezTo>
                  <a:cubicBezTo>
                    <a:pt x="1217376" y="74442"/>
                    <a:pt x="1223899" y="73840"/>
                    <a:pt x="1230357" y="73840"/>
                  </a:cubicBezTo>
                  <a:cubicBezTo>
                    <a:pt x="1232764" y="73840"/>
                    <a:pt x="1235107" y="73916"/>
                    <a:pt x="1237513" y="74087"/>
                  </a:cubicBezTo>
                  <a:cubicBezTo>
                    <a:pt x="1244732" y="75138"/>
                    <a:pt x="1251635" y="76759"/>
                    <a:pt x="1258537" y="79159"/>
                  </a:cubicBezTo>
                  <a:cubicBezTo>
                    <a:pt x="1267339" y="82807"/>
                    <a:pt x="1275444" y="87322"/>
                    <a:pt x="1283297" y="92686"/>
                  </a:cubicBezTo>
                  <a:cubicBezTo>
                    <a:pt x="1286210" y="94864"/>
                    <a:pt x="1289059" y="97124"/>
                    <a:pt x="1291846" y="99467"/>
                  </a:cubicBezTo>
                  <a:cubicBezTo>
                    <a:pt x="1295835" y="102690"/>
                    <a:pt x="1299254" y="106427"/>
                    <a:pt x="1302611" y="110233"/>
                  </a:cubicBezTo>
                  <a:cubicBezTo>
                    <a:pt x="1308880" y="117984"/>
                    <a:pt x="1314516" y="126368"/>
                    <a:pt x="1318949" y="135233"/>
                  </a:cubicBezTo>
                  <a:cubicBezTo>
                    <a:pt x="1320975" y="139400"/>
                    <a:pt x="1323064" y="143566"/>
                    <a:pt x="1325091" y="147727"/>
                  </a:cubicBezTo>
                  <a:cubicBezTo>
                    <a:pt x="1327180" y="152432"/>
                    <a:pt x="1329207" y="157150"/>
                    <a:pt x="1330980" y="162019"/>
                  </a:cubicBezTo>
                  <a:cubicBezTo>
                    <a:pt x="1332753" y="166952"/>
                    <a:pt x="1333957" y="171967"/>
                    <a:pt x="1334969" y="177040"/>
                  </a:cubicBezTo>
                  <a:cubicBezTo>
                    <a:pt x="1335919" y="183170"/>
                    <a:pt x="1336363" y="189223"/>
                    <a:pt x="1336425" y="195429"/>
                  </a:cubicBezTo>
                  <a:cubicBezTo>
                    <a:pt x="1336616" y="201711"/>
                    <a:pt x="1336173" y="208049"/>
                    <a:pt x="1335666" y="214306"/>
                  </a:cubicBezTo>
                  <a:cubicBezTo>
                    <a:pt x="1335223" y="219106"/>
                    <a:pt x="1334780" y="223899"/>
                    <a:pt x="1334336" y="228763"/>
                  </a:cubicBezTo>
                  <a:cubicBezTo>
                    <a:pt x="1333893" y="233139"/>
                    <a:pt x="1333386" y="237483"/>
                    <a:pt x="1332943" y="241878"/>
                  </a:cubicBezTo>
                  <a:cubicBezTo>
                    <a:pt x="1331487" y="254966"/>
                    <a:pt x="1328130" y="267505"/>
                    <a:pt x="1323698" y="279828"/>
                  </a:cubicBezTo>
                  <a:cubicBezTo>
                    <a:pt x="1320342" y="287946"/>
                    <a:pt x="1316985" y="295982"/>
                    <a:pt x="1313439" y="303878"/>
                  </a:cubicBezTo>
                  <a:cubicBezTo>
                    <a:pt x="1309576" y="312244"/>
                    <a:pt x="1305523" y="320571"/>
                    <a:pt x="1301534" y="328879"/>
                  </a:cubicBezTo>
                  <a:cubicBezTo>
                    <a:pt x="1297988" y="336009"/>
                    <a:pt x="1293935" y="342842"/>
                    <a:pt x="1289692" y="349681"/>
                  </a:cubicBezTo>
                  <a:cubicBezTo>
                    <a:pt x="1288616" y="350111"/>
                    <a:pt x="1287476" y="350586"/>
                    <a:pt x="1286337" y="351023"/>
                  </a:cubicBezTo>
                  <a:cubicBezTo>
                    <a:pt x="1278610" y="354170"/>
                    <a:pt x="1270758" y="357628"/>
                    <a:pt x="1263477" y="361795"/>
                  </a:cubicBezTo>
                  <a:cubicBezTo>
                    <a:pt x="1256131" y="365961"/>
                    <a:pt x="1248912" y="370248"/>
                    <a:pt x="1242262" y="375466"/>
                  </a:cubicBezTo>
                  <a:cubicBezTo>
                    <a:pt x="1239983" y="377227"/>
                    <a:pt x="1237893" y="379126"/>
                    <a:pt x="1235993" y="381248"/>
                  </a:cubicBezTo>
                  <a:cubicBezTo>
                    <a:pt x="1235487" y="382008"/>
                    <a:pt x="1234790" y="382863"/>
                    <a:pt x="1234221" y="383648"/>
                  </a:cubicBezTo>
                  <a:cubicBezTo>
                    <a:pt x="1233144" y="385035"/>
                    <a:pt x="1232131" y="386523"/>
                    <a:pt x="1231244" y="388061"/>
                  </a:cubicBezTo>
                  <a:cubicBezTo>
                    <a:pt x="1230864" y="388783"/>
                    <a:pt x="1230611" y="389556"/>
                    <a:pt x="1230231" y="390278"/>
                  </a:cubicBezTo>
                  <a:cubicBezTo>
                    <a:pt x="1229597" y="391747"/>
                    <a:pt x="1228964" y="393305"/>
                    <a:pt x="1228458" y="394774"/>
                  </a:cubicBezTo>
                  <a:cubicBezTo>
                    <a:pt x="1227888" y="396743"/>
                    <a:pt x="1227381" y="398998"/>
                    <a:pt x="1227445" y="401049"/>
                  </a:cubicBezTo>
                  <a:cubicBezTo>
                    <a:pt x="1227508" y="405393"/>
                    <a:pt x="1228838" y="409358"/>
                    <a:pt x="1232131" y="412378"/>
                  </a:cubicBezTo>
                  <a:cubicBezTo>
                    <a:pt x="1233650" y="413784"/>
                    <a:pt x="1235677" y="414987"/>
                    <a:pt x="1237576" y="415905"/>
                  </a:cubicBezTo>
                  <a:cubicBezTo>
                    <a:pt x="1240236" y="417248"/>
                    <a:pt x="1243149" y="417805"/>
                    <a:pt x="1246126" y="418014"/>
                  </a:cubicBezTo>
                  <a:cubicBezTo>
                    <a:pt x="1246948" y="418115"/>
                    <a:pt x="1247645" y="418159"/>
                    <a:pt x="1248405" y="418159"/>
                  </a:cubicBezTo>
                  <a:cubicBezTo>
                    <a:pt x="1249481" y="418159"/>
                    <a:pt x="1250495" y="418058"/>
                    <a:pt x="1251635" y="417887"/>
                  </a:cubicBezTo>
                  <a:cubicBezTo>
                    <a:pt x="1254294" y="417533"/>
                    <a:pt x="1256384" y="416748"/>
                    <a:pt x="1258853" y="415690"/>
                  </a:cubicBezTo>
                  <a:cubicBezTo>
                    <a:pt x="1260880" y="414785"/>
                    <a:pt x="1262843" y="413784"/>
                    <a:pt x="1264743" y="412752"/>
                  </a:cubicBezTo>
                  <a:cubicBezTo>
                    <a:pt x="1269429" y="409997"/>
                    <a:pt x="1273608" y="406331"/>
                    <a:pt x="1277344" y="402373"/>
                  </a:cubicBezTo>
                  <a:cubicBezTo>
                    <a:pt x="1283170" y="396180"/>
                    <a:pt x="1288489" y="389632"/>
                    <a:pt x="1293682" y="382863"/>
                  </a:cubicBezTo>
                  <a:cubicBezTo>
                    <a:pt x="1296911" y="378696"/>
                    <a:pt x="1299951" y="374345"/>
                    <a:pt x="1302927" y="370033"/>
                  </a:cubicBezTo>
                  <a:cubicBezTo>
                    <a:pt x="1303054" y="369976"/>
                    <a:pt x="1303118" y="369976"/>
                    <a:pt x="1303180" y="369976"/>
                  </a:cubicBezTo>
                  <a:cubicBezTo>
                    <a:pt x="1305523" y="369273"/>
                    <a:pt x="1308120" y="368900"/>
                    <a:pt x="1310526" y="368482"/>
                  </a:cubicBezTo>
                  <a:cubicBezTo>
                    <a:pt x="1313059" y="367988"/>
                    <a:pt x="1315592" y="367576"/>
                    <a:pt x="1318125" y="367082"/>
                  </a:cubicBezTo>
                  <a:cubicBezTo>
                    <a:pt x="1321418" y="366601"/>
                    <a:pt x="1324774" y="366019"/>
                    <a:pt x="1328194" y="365525"/>
                  </a:cubicBezTo>
                  <a:cubicBezTo>
                    <a:pt x="1332056" y="364904"/>
                    <a:pt x="1336109" y="364612"/>
                    <a:pt x="1339972" y="364112"/>
                  </a:cubicBezTo>
                  <a:cubicBezTo>
                    <a:pt x="1343328" y="363758"/>
                    <a:pt x="1346747" y="363758"/>
                    <a:pt x="1350167" y="363701"/>
                  </a:cubicBezTo>
                  <a:cubicBezTo>
                    <a:pt x="1352257" y="363599"/>
                    <a:pt x="1354410" y="363511"/>
                    <a:pt x="1356500" y="363511"/>
                  </a:cubicBezTo>
                  <a:cubicBezTo>
                    <a:pt x="1357259" y="363511"/>
                    <a:pt x="1358019" y="363536"/>
                    <a:pt x="1358779" y="363555"/>
                  </a:cubicBezTo>
                  <a:cubicBezTo>
                    <a:pt x="1373217" y="363846"/>
                    <a:pt x="1387655" y="364486"/>
                    <a:pt x="1402030" y="365746"/>
                  </a:cubicBezTo>
                  <a:cubicBezTo>
                    <a:pt x="1417608" y="367507"/>
                    <a:pt x="1432679" y="371034"/>
                    <a:pt x="1447433" y="376378"/>
                  </a:cubicBezTo>
                  <a:cubicBezTo>
                    <a:pt x="1460921" y="381888"/>
                    <a:pt x="1473966" y="388847"/>
                    <a:pt x="1485935" y="397180"/>
                  </a:cubicBezTo>
                  <a:cubicBezTo>
                    <a:pt x="1488024" y="398725"/>
                    <a:pt x="1489861" y="400264"/>
                    <a:pt x="1491697" y="401961"/>
                  </a:cubicBezTo>
                  <a:cubicBezTo>
                    <a:pt x="1493850" y="404070"/>
                    <a:pt x="1495813" y="406394"/>
                    <a:pt x="1497902" y="408648"/>
                  </a:cubicBezTo>
                  <a:cubicBezTo>
                    <a:pt x="1502336" y="414221"/>
                    <a:pt x="1506135" y="420477"/>
                    <a:pt x="1509428" y="426835"/>
                  </a:cubicBezTo>
                  <a:cubicBezTo>
                    <a:pt x="1511644" y="432680"/>
                    <a:pt x="1513481" y="438601"/>
                    <a:pt x="1514874" y="444711"/>
                  </a:cubicBezTo>
                  <a:cubicBezTo>
                    <a:pt x="1515127" y="448030"/>
                    <a:pt x="1515317" y="451348"/>
                    <a:pt x="1515064" y="454736"/>
                  </a:cubicBezTo>
                  <a:cubicBezTo>
                    <a:pt x="1514493" y="459320"/>
                    <a:pt x="1513608" y="463899"/>
                    <a:pt x="1512848" y="468477"/>
                  </a:cubicBezTo>
                  <a:cubicBezTo>
                    <a:pt x="1512088" y="472720"/>
                    <a:pt x="1510948" y="476785"/>
                    <a:pt x="1509998" y="480946"/>
                  </a:cubicBezTo>
                  <a:cubicBezTo>
                    <a:pt x="1509618" y="482934"/>
                    <a:pt x="1508858" y="484758"/>
                    <a:pt x="1508288" y="486664"/>
                  </a:cubicBezTo>
                  <a:cubicBezTo>
                    <a:pt x="1507591" y="488982"/>
                    <a:pt x="1507022" y="491324"/>
                    <a:pt x="1506262" y="493560"/>
                  </a:cubicBezTo>
                  <a:cubicBezTo>
                    <a:pt x="1505248" y="497017"/>
                    <a:pt x="1503919" y="500336"/>
                    <a:pt x="1502715" y="503647"/>
                  </a:cubicBezTo>
                  <a:cubicBezTo>
                    <a:pt x="1500943" y="507643"/>
                    <a:pt x="1499423" y="511747"/>
                    <a:pt x="1497460" y="515616"/>
                  </a:cubicBezTo>
                  <a:cubicBezTo>
                    <a:pt x="1494990" y="520492"/>
                    <a:pt x="1492457" y="525216"/>
                    <a:pt x="1489734" y="529851"/>
                  </a:cubicBezTo>
                  <a:cubicBezTo>
                    <a:pt x="1484478" y="538742"/>
                    <a:pt x="1478843" y="547335"/>
                    <a:pt x="1473080" y="555909"/>
                  </a:cubicBezTo>
                  <a:cubicBezTo>
                    <a:pt x="1472636" y="556492"/>
                    <a:pt x="1472193" y="557049"/>
                    <a:pt x="1471749" y="557695"/>
                  </a:cubicBezTo>
                  <a:cubicBezTo>
                    <a:pt x="1468900" y="557758"/>
                    <a:pt x="1466178" y="557961"/>
                    <a:pt x="1463391" y="558106"/>
                  </a:cubicBezTo>
                  <a:cubicBezTo>
                    <a:pt x="1459465" y="558309"/>
                    <a:pt x="1455539" y="559018"/>
                    <a:pt x="1451549" y="559455"/>
                  </a:cubicBezTo>
                  <a:cubicBezTo>
                    <a:pt x="1446673" y="560076"/>
                    <a:pt x="1441734" y="561070"/>
                    <a:pt x="1436859" y="561912"/>
                  </a:cubicBezTo>
                  <a:cubicBezTo>
                    <a:pt x="1432869" y="562622"/>
                    <a:pt x="1428753" y="563331"/>
                    <a:pt x="1424573" y="564091"/>
                  </a:cubicBezTo>
                  <a:cubicBezTo>
                    <a:pt x="1420837" y="564876"/>
                    <a:pt x="1416784" y="565788"/>
                    <a:pt x="1412985" y="566991"/>
                  </a:cubicBezTo>
                  <a:cubicBezTo>
                    <a:pt x="1408489" y="568530"/>
                    <a:pt x="1403993" y="570075"/>
                    <a:pt x="1399687" y="572133"/>
                  </a:cubicBezTo>
                  <a:cubicBezTo>
                    <a:pt x="1395760" y="573950"/>
                    <a:pt x="1392024" y="575882"/>
                    <a:pt x="1388288" y="577990"/>
                  </a:cubicBezTo>
                  <a:cubicBezTo>
                    <a:pt x="1385439" y="579586"/>
                    <a:pt x="1382779" y="581290"/>
                    <a:pt x="1380119" y="583189"/>
                  </a:cubicBezTo>
                  <a:cubicBezTo>
                    <a:pt x="1377967" y="584892"/>
                    <a:pt x="1375750" y="586716"/>
                    <a:pt x="1373724" y="588622"/>
                  </a:cubicBezTo>
                  <a:cubicBezTo>
                    <a:pt x="1371888" y="590440"/>
                    <a:pt x="1370494" y="592783"/>
                    <a:pt x="1369291" y="594955"/>
                  </a:cubicBezTo>
                  <a:cubicBezTo>
                    <a:pt x="1368468" y="596715"/>
                    <a:pt x="1367835" y="598476"/>
                    <a:pt x="1367138" y="600242"/>
                  </a:cubicBezTo>
                  <a:cubicBezTo>
                    <a:pt x="1366442" y="601940"/>
                    <a:pt x="1365998" y="603700"/>
                    <a:pt x="1365745" y="605542"/>
                  </a:cubicBezTo>
                  <a:cubicBezTo>
                    <a:pt x="1364985" y="610615"/>
                    <a:pt x="1365681" y="615959"/>
                    <a:pt x="1367264" y="620829"/>
                  </a:cubicBezTo>
                  <a:cubicBezTo>
                    <a:pt x="1368785" y="625186"/>
                    <a:pt x="1371761" y="628282"/>
                    <a:pt x="1375560" y="630752"/>
                  </a:cubicBezTo>
                  <a:cubicBezTo>
                    <a:pt x="1379169" y="633222"/>
                    <a:pt x="1382969" y="634704"/>
                    <a:pt x="1387275" y="635976"/>
                  </a:cubicBezTo>
                  <a:cubicBezTo>
                    <a:pt x="1388162" y="636033"/>
                    <a:pt x="1389112" y="636122"/>
                    <a:pt x="1389998" y="636242"/>
                  </a:cubicBezTo>
                  <a:cubicBezTo>
                    <a:pt x="1390695" y="636343"/>
                    <a:pt x="1391581" y="636369"/>
                    <a:pt x="1392278" y="636369"/>
                  </a:cubicBezTo>
                  <a:cubicBezTo>
                    <a:pt x="1392911" y="636369"/>
                    <a:pt x="1393417" y="636369"/>
                    <a:pt x="1393924" y="636325"/>
                  </a:cubicBezTo>
                  <a:cubicBezTo>
                    <a:pt x="1396964" y="636242"/>
                    <a:pt x="1400193" y="635476"/>
                    <a:pt x="1403170" y="634830"/>
                  </a:cubicBezTo>
                  <a:cubicBezTo>
                    <a:pt x="1408363" y="633627"/>
                    <a:pt x="1413112" y="631246"/>
                    <a:pt x="1417798" y="629055"/>
                  </a:cubicBezTo>
                  <a:cubicBezTo>
                    <a:pt x="1422927" y="626667"/>
                    <a:pt x="1427739" y="623793"/>
                    <a:pt x="1432552" y="620892"/>
                  </a:cubicBezTo>
                  <a:cubicBezTo>
                    <a:pt x="1436478" y="618429"/>
                    <a:pt x="1440277" y="615675"/>
                    <a:pt x="1444140" y="613148"/>
                  </a:cubicBezTo>
                  <a:cubicBezTo>
                    <a:pt x="1447433" y="610969"/>
                    <a:pt x="1450473" y="608335"/>
                    <a:pt x="1453639" y="606017"/>
                  </a:cubicBezTo>
                  <a:cubicBezTo>
                    <a:pt x="1456616" y="603618"/>
                    <a:pt x="1459592" y="601236"/>
                    <a:pt x="1462631" y="598837"/>
                  </a:cubicBezTo>
                  <a:cubicBezTo>
                    <a:pt x="1465988" y="596076"/>
                    <a:pt x="1469470" y="593403"/>
                    <a:pt x="1472510" y="590256"/>
                  </a:cubicBezTo>
                  <a:cubicBezTo>
                    <a:pt x="1474916" y="587622"/>
                    <a:pt x="1477322" y="584950"/>
                    <a:pt x="1479728" y="582277"/>
                  </a:cubicBezTo>
                  <a:cubicBezTo>
                    <a:pt x="1481628" y="582277"/>
                    <a:pt x="1483528" y="582277"/>
                    <a:pt x="1485491" y="582347"/>
                  </a:cubicBezTo>
                  <a:cubicBezTo>
                    <a:pt x="1491444" y="582638"/>
                    <a:pt x="1497460" y="582987"/>
                    <a:pt x="1503349" y="583480"/>
                  </a:cubicBezTo>
                  <a:cubicBezTo>
                    <a:pt x="1506831" y="583898"/>
                    <a:pt x="1510188" y="584456"/>
                    <a:pt x="1513608" y="585184"/>
                  </a:cubicBezTo>
                  <a:cubicBezTo>
                    <a:pt x="1516774" y="585861"/>
                    <a:pt x="1519750" y="586856"/>
                    <a:pt x="1522789" y="587913"/>
                  </a:cubicBezTo>
                  <a:cubicBezTo>
                    <a:pt x="1525575" y="589059"/>
                    <a:pt x="1528235" y="590383"/>
                    <a:pt x="1530895" y="591852"/>
                  </a:cubicBezTo>
                  <a:cubicBezTo>
                    <a:pt x="1532225" y="592555"/>
                    <a:pt x="1533365" y="593403"/>
                    <a:pt x="1534631" y="594131"/>
                  </a:cubicBezTo>
                  <a:cubicBezTo>
                    <a:pt x="1536974" y="595512"/>
                    <a:pt x="1539063" y="597007"/>
                    <a:pt x="1541280" y="598476"/>
                  </a:cubicBezTo>
                  <a:cubicBezTo>
                    <a:pt x="1549322" y="604631"/>
                    <a:pt x="1556858" y="611799"/>
                    <a:pt x="1563570" y="619423"/>
                  </a:cubicBezTo>
                  <a:cubicBezTo>
                    <a:pt x="1567053" y="623919"/>
                    <a:pt x="1570219" y="628643"/>
                    <a:pt x="1572816" y="633716"/>
                  </a:cubicBezTo>
                  <a:cubicBezTo>
                    <a:pt x="1573702" y="636033"/>
                    <a:pt x="1574589" y="638357"/>
                    <a:pt x="1575285" y="640821"/>
                  </a:cubicBezTo>
                  <a:cubicBezTo>
                    <a:pt x="1575918" y="646190"/>
                    <a:pt x="1575349" y="651757"/>
                    <a:pt x="1575095" y="657126"/>
                  </a:cubicBezTo>
                  <a:cubicBezTo>
                    <a:pt x="1574778" y="662199"/>
                    <a:pt x="1574462" y="667252"/>
                    <a:pt x="1573892" y="672324"/>
                  </a:cubicBezTo>
                  <a:cubicBezTo>
                    <a:pt x="1573512" y="676846"/>
                    <a:pt x="1572816" y="681272"/>
                    <a:pt x="1571866" y="685794"/>
                  </a:cubicBezTo>
                  <a:cubicBezTo>
                    <a:pt x="1571106" y="689872"/>
                    <a:pt x="1569840" y="693836"/>
                    <a:pt x="1568446" y="697705"/>
                  </a:cubicBezTo>
                  <a:cubicBezTo>
                    <a:pt x="1566610" y="702074"/>
                    <a:pt x="1564710" y="706361"/>
                    <a:pt x="1562430" y="710465"/>
                  </a:cubicBezTo>
                  <a:cubicBezTo>
                    <a:pt x="1560847" y="713130"/>
                    <a:pt x="1559264" y="715803"/>
                    <a:pt x="1557808" y="718475"/>
                  </a:cubicBezTo>
                  <a:cubicBezTo>
                    <a:pt x="1555528" y="722351"/>
                    <a:pt x="1552995" y="726017"/>
                    <a:pt x="1550525" y="729690"/>
                  </a:cubicBezTo>
                  <a:cubicBezTo>
                    <a:pt x="1548246" y="732647"/>
                    <a:pt x="1546093" y="735529"/>
                    <a:pt x="1543813" y="738429"/>
                  </a:cubicBezTo>
                  <a:cubicBezTo>
                    <a:pt x="1543813" y="738429"/>
                    <a:pt x="1543813" y="738492"/>
                    <a:pt x="1543750" y="738492"/>
                  </a:cubicBezTo>
                  <a:cubicBezTo>
                    <a:pt x="1543496" y="738429"/>
                    <a:pt x="1543306" y="738429"/>
                    <a:pt x="1543053" y="738372"/>
                  </a:cubicBezTo>
                  <a:cubicBezTo>
                    <a:pt x="1535960" y="737168"/>
                    <a:pt x="1528741" y="735820"/>
                    <a:pt x="1521396" y="735256"/>
                  </a:cubicBezTo>
                  <a:cubicBezTo>
                    <a:pt x="1518483" y="734965"/>
                    <a:pt x="1515697" y="734908"/>
                    <a:pt x="1512721" y="734908"/>
                  </a:cubicBezTo>
                  <a:cubicBezTo>
                    <a:pt x="1509681" y="734965"/>
                    <a:pt x="1506452" y="735529"/>
                    <a:pt x="1503412" y="735965"/>
                  </a:cubicBezTo>
                  <a:cubicBezTo>
                    <a:pt x="1499360" y="736605"/>
                    <a:pt x="1495243" y="737289"/>
                    <a:pt x="1491190" y="738137"/>
                  </a:cubicBezTo>
                  <a:cubicBezTo>
                    <a:pt x="1481059" y="740335"/>
                    <a:pt x="1470800" y="742298"/>
                    <a:pt x="1460921" y="745185"/>
                  </a:cubicBezTo>
                  <a:cubicBezTo>
                    <a:pt x="1458135" y="745971"/>
                    <a:pt x="1455602" y="747376"/>
                    <a:pt x="1452942" y="748573"/>
                  </a:cubicBezTo>
                  <a:cubicBezTo>
                    <a:pt x="1450347" y="749776"/>
                    <a:pt x="1448066" y="751663"/>
                    <a:pt x="1445850" y="753443"/>
                  </a:cubicBezTo>
                  <a:cubicBezTo>
                    <a:pt x="1442747" y="755894"/>
                    <a:pt x="1439961" y="758521"/>
                    <a:pt x="1437301" y="761314"/>
                  </a:cubicBezTo>
                  <a:cubicBezTo>
                    <a:pt x="1434389" y="764278"/>
                    <a:pt x="1431982" y="767735"/>
                    <a:pt x="1429956" y="771345"/>
                  </a:cubicBezTo>
                  <a:cubicBezTo>
                    <a:pt x="1429639" y="772047"/>
                    <a:pt x="1429386" y="772668"/>
                    <a:pt x="1429132" y="773371"/>
                  </a:cubicBezTo>
                  <a:cubicBezTo>
                    <a:pt x="1428372" y="774923"/>
                    <a:pt x="1427866" y="776480"/>
                    <a:pt x="1427549" y="778158"/>
                  </a:cubicBezTo>
                  <a:cubicBezTo>
                    <a:pt x="1427296" y="779735"/>
                    <a:pt x="1427106" y="781413"/>
                    <a:pt x="1426980" y="783047"/>
                  </a:cubicBezTo>
                  <a:cubicBezTo>
                    <a:pt x="1426980" y="784579"/>
                    <a:pt x="1427106" y="786137"/>
                    <a:pt x="1427549" y="787689"/>
                  </a:cubicBezTo>
                  <a:cubicBezTo>
                    <a:pt x="1427866" y="789595"/>
                    <a:pt x="1428563" y="791501"/>
                    <a:pt x="1429576" y="793179"/>
                  </a:cubicBezTo>
                  <a:cubicBezTo>
                    <a:pt x="1430463" y="794591"/>
                    <a:pt x="1431729" y="796845"/>
                    <a:pt x="1433058" y="797757"/>
                  </a:cubicBezTo>
                  <a:cubicBezTo>
                    <a:pt x="1434958" y="799106"/>
                    <a:pt x="1436732" y="800448"/>
                    <a:pt x="1438821" y="801417"/>
                  </a:cubicBezTo>
                  <a:cubicBezTo>
                    <a:pt x="1441164" y="802481"/>
                    <a:pt x="1443570" y="803032"/>
                    <a:pt x="1446104" y="803596"/>
                  </a:cubicBezTo>
                  <a:cubicBezTo>
                    <a:pt x="1448764" y="804178"/>
                    <a:pt x="1451676" y="804235"/>
                    <a:pt x="1454399" y="804444"/>
                  </a:cubicBezTo>
                  <a:cubicBezTo>
                    <a:pt x="1455412" y="804527"/>
                    <a:pt x="1456362" y="804571"/>
                    <a:pt x="1457439" y="804571"/>
                  </a:cubicBezTo>
                  <a:cubicBezTo>
                    <a:pt x="1459022" y="804571"/>
                    <a:pt x="1460605" y="804488"/>
                    <a:pt x="1462125" y="804444"/>
                  </a:cubicBezTo>
                  <a:cubicBezTo>
                    <a:pt x="1468331" y="804178"/>
                    <a:pt x="1474536" y="802912"/>
                    <a:pt x="1480615" y="801417"/>
                  </a:cubicBezTo>
                  <a:cubicBezTo>
                    <a:pt x="1485618" y="800214"/>
                    <a:pt x="1490494" y="798517"/>
                    <a:pt x="1495370" y="796991"/>
                  </a:cubicBezTo>
                  <a:cubicBezTo>
                    <a:pt x="1500626" y="795205"/>
                    <a:pt x="1505692" y="792907"/>
                    <a:pt x="1510694" y="790424"/>
                  </a:cubicBezTo>
                  <a:cubicBezTo>
                    <a:pt x="1516393" y="787689"/>
                    <a:pt x="1521966" y="784434"/>
                    <a:pt x="1527158" y="780995"/>
                  </a:cubicBezTo>
                  <a:cubicBezTo>
                    <a:pt x="1533744" y="776683"/>
                    <a:pt x="1539887" y="771756"/>
                    <a:pt x="1545586" y="766393"/>
                  </a:cubicBezTo>
                  <a:cubicBezTo>
                    <a:pt x="1548625" y="767241"/>
                    <a:pt x="1551539" y="768153"/>
                    <a:pt x="1554515" y="769154"/>
                  </a:cubicBezTo>
                  <a:cubicBezTo>
                    <a:pt x="1561227" y="772047"/>
                    <a:pt x="1567497" y="775859"/>
                    <a:pt x="1573575" y="780007"/>
                  </a:cubicBezTo>
                  <a:cubicBezTo>
                    <a:pt x="1578641" y="783877"/>
                    <a:pt x="1583264" y="788125"/>
                    <a:pt x="1587507" y="792824"/>
                  </a:cubicBezTo>
                  <a:cubicBezTo>
                    <a:pt x="1588773" y="794376"/>
                    <a:pt x="1589913" y="795990"/>
                    <a:pt x="1591053" y="797611"/>
                  </a:cubicBezTo>
                  <a:cubicBezTo>
                    <a:pt x="1592889" y="800214"/>
                    <a:pt x="1594219" y="803032"/>
                    <a:pt x="1595549" y="805876"/>
                  </a:cubicBezTo>
                  <a:cubicBezTo>
                    <a:pt x="1595295" y="805356"/>
                    <a:pt x="1595043" y="804799"/>
                    <a:pt x="1594789" y="804235"/>
                  </a:cubicBezTo>
                  <a:lnTo>
                    <a:pt x="1594789" y="804235"/>
                  </a:lnTo>
                  <a:cubicBezTo>
                    <a:pt x="1597132" y="809308"/>
                    <a:pt x="1599538" y="814392"/>
                    <a:pt x="1601564" y="819610"/>
                  </a:cubicBezTo>
                  <a:cubicBezTo>
                    <a:pt x="1604921" y="828121"/>
                    <a:pt x="1607454" y="836923"/>
                    <a:pt x="1609164" y="845960"/>
                  </a:cubicBezTo>
                  <a:cubicBezTo>
                    <a:pt x="1610240" y="853641"/>
                    <a:pt x="1610683" y="861328"/>
                    <a:pt x="1610366" y="869079"/>
                  </a:cubicBezTo>
                  <a:cubicBezTo>
                    <a:pt x="1610177" y="874791"/>
                    <a:pt x="1609924" y="880408"/>
                    <a:pt x="1609417" y="886120"/>
                  </a:cubicBezTo>
                  <a:cubicBezTo>
                    <a:pt x="1608720" y="891901"/>
                    <a:pt x="1607771" y="897537"/>
                    <a:pt x="1606440" y="903173"/>
                  </a:cubicBezTo>
                  <a:cubicBezTo>
                    <a:pt x="1605174" y="908518"/>
                    <a:pt x="1603401" y="913818"/>
                    <a:pt x="1601502" y="919023"/>
                  </a:cubicBezTo>
                  <a:cubicBezTo>
                    <a:pt x="1597005" y="930162"/>
                    <a:pt x="1591623" y="940743"/>
                    <a:pt x="1584911" y="950609"/>
                  </a:cubicBezTo>
                  <a:cubicBezTo>
                    <a:pt x="1582567" y="953693"/>
                    <a:pt x="1580098" y="956657"/>
                    <a:pt x="1577438" y="959475"/>
                  </a:cubicBezTo>
                  <a:cubicBezTo>
                    <a:pt x="1574778" y="962375"/>
                    <a:pt x="1571866" y="964902"/>
                    <a:pt x="1568953" y="967454"/>
                  </a:cubicBezTo>
                  <a:cubicBezTo>
                    <a:pt x="1564456" y="970886"/>
                    <a:pt x="1559834" y="974052"/>
                    <a:pt x="1555021" y="976870"/>
                  </a:cubicBezTo>
                  <a:cubicBezTo>
                    <a:pt x="1549956" y="973147"/>
                    <a:pt x="1544510" y="969765"/>
                    <a:pt x="1538937" y="966726"/>
                  </a:cubicBezTo>
                  <a:cubicBezTo>
                    <a:pt x="1535581" y="964902"/>
                    <a:pt x="1532225" y="963489"/>
                    <a:pt x="1528615" y="962211"/>
                  </a:cubicBezTo>
                  <a:cubicBezTo>
                    <a:pt x="1523676" y="960526"/>
                    <a:pt x="1518230" y="960260"/>
                    <a:pt x="1513037" y="959829"/>
                  </a:cubicBezTo>
                  <a:cubicBezTo>
                    <a:pt x="1511644" y="959722"/>
                    <a:pt x="1510251" y="959684"/>
                    <a:pt x="1508795" y="959684"/>
                  </a:cubicBezTo>
                  <a:cubicBezTo>
                    <a:pt x="1504869" y="959684"/>
                    <a:pt x="1500943" y="960057"/>
                    <a:pt x="1497017" y="960450"/>
                  </a:cubicBezTo>
                  <a:cubicBezTo>
                    <a:pt x="1488151" y="961381"/>
                    <a:pt x="1479285" y="964053"/>
                    <a:pt x="1472193" y="969398"/>
                  </a:cubicBezTo>
                  <a:cubicBezTo>
                    <a:pt x="1467571" y="972944"/>
                    <a:pt x="1463708" y="976813"/>
                    <a:pt x="1460921" y="982094"/>
                  </a:cubicBezTo>
                  <a:cubicBezTo>
                    <a:pt x="1459845" y="984127"/>
                    <a:pt x="1459085" y="986609"/>
                    <a:pt x="1458452" y="988851"/>
                  </a:cubicBezTo>
                  <a:cubicBezTo>
                    <a:pt x="1457818" y="991130"/>
                    <a:pt x="1457945" y="993587"/>
                    <a:pt x="1457692" y="995911"/>
                  </a:cubicBezTo>
                  <a:cubicBezTo>
                    <a:pt x="1457692" y="996551"/>
                    <a:pt x="1457692" y="997178"/>
                    <a:pt x="1457755" y="997735"/>
                  </a:cubicBezTo>
                  <a:cubicBezTo>
                    <a:pt x="1458009" y="999350"/>
                    <a:pt x="1458262" y="1000984"/>
                    <a:pt x="1458515" y="1002605"/>
                  </a:cubicBezTo>
                  <a:cubicBezTo>
                    <a:pt x="1458895" y="1004156"/>
                    <a:pt x="1459465" y="1005569"/>
                    <a:pt x="1460352" y="1006968"/>
                  </a:cubicBezTo>
                  <a:cubicBezTo>
                    <a:pt x="1461175" y="1008380"/>
                    <a:pt x="1462314" y="1009786"/>
                    <a:pt x="1463454" y="1011059"/>
                  </a:cubicBezTo>
                  <a:cubicBezTo>
                    <a:pt x="1465354" y="1012401"/>
                    <a:pt x="1467190" y="1013788"/>
                    <a:pt x="1469281" y="1014807"/>
                  </a:cubicBezTo>
                  <a:cubicBezTo>
                    <a:pt x="1471623" y="1015903"/>
                    <a:pt x="1474283" y="1016625"/>
                    <a:pt x="1476816" y="1017189"/>
                  </a:cubicBezTo>
                  <a:cubicBezTo>
                    <a:pt x="1479349" y="1017828"/>
                    <a:pt x="1482262" y="1018037"/>
                    <a:pt x="1484985" y="1018240"/>
                  </a:cubicBezTo>
                  <a:cubicBezTo>
                    <a:pt x="1487518" y="1018385"/>
                    <a:pt x="1490050" y="1018455"/>
                    <a:pt x="1492710" y="1018455"/>
                  </a:cubicBezTo>
                  <a:cubicBezTo>
                    <a:pt x="1500183" y="1018455"/>
                    <a:pt x="1507718" y="1017106"/>
                    <a:pt x="1515064" y="1016004"/>
                  </a:cubicBezTo>
                  <a:cubicBezTo>
                    <a:pt x="1524689" y="1014573"/>
                    <a:pt x="1534061" y="1012604"/>
                    <a:pt x="1543179" y="1009729"/>
                  </a:cubicBezTo>
                  <a:cubicBezTo>
                    <a:pt x="1546916" y="1008532"/>
                    <a:pt x="1550779" y="1007114"/>
                    <a:pt x="1554451" y="1005499"/>
                  </a:cubicBezTo>
                  <a:cubicBezTo>
                    <a:pt x="1558314" y="1008735"/>
                    <a:pt x="1561987" y="1012192"/>
                    <a:pt x="1565343" y="1016004"/>
                  </a:cubicBezTo>
                  <a:cubicBezTo>
                    <a:pt x="1567370" y="1018588"/>
                    <a:pt x="1569206" y="1021261"/>
                    <a:pt x="1570979" y="1024104"/>
                  </a:cubicBezTo>
                  <a:cubicBezTo>
                    <a:pt x="1573068" y="1027422"/>
                    <a:pt x="1574715" y="1031006"/>
                    <a:pt x="1576488" y="1034521"/>
                  </a:cubicBezTo>
                  <a:cubicBezTo>
                    <a:pt x="1580858" y="1044177"/>
                    <a:pt x="1585290" y="1053828"/>
                    <a:pt x="1587823" y="1064099"/>
                  </a:cubicBezTo>
                  <a:cubicBezTo>
                    <a:pt x="1588520" y="1068975"/>
                    <a:pt x="1588773" y="1073845"/>
                    <a:pt x="1589026" y="1078771"/>
                  </a:cubicBezTo>
                  <a:cubicBezTo>
                    <a:pt x="1589407" y="1085895"/>
                    <a:pt x="1589216" y="1093001"/>
                    <a:pt x="1588583" y="1100048"/>
                  </a:cubicBezTo>
                  <a:cubicBezTo>
                    <a:pt x="1587633" y="1108230"/>
                    <a:pt x="1586304" y="1116323"/>
                    <a:pt x="1585164" y="1124422"/>
                  </a:cubicBezTo>
                  <a:cubicBezTo>
                    <a:pt x="1583011" y="1138746"/>
                    <a:pt x="1578958" y="1152766"/>
                    <a:pt x="1573892" y="1166292"/>
                  </a:cubicBezTo>
                  <a:cubicBezTo>
                    <a:pt x="1570663" y="1174613"/>
                    <a:pt x="1566799" y="1182573"/>
                    <a:pt x="1562557" y="1190387"/>
                  </a:cubicBezTo>
                  <a:cubicBezTo>
                    <a:pt x="1560151" y="1194750"/>
                    <a:pt x="1557871" y="1199208"/>
                    <a:pt x="1555211" y="1203432"/>
                  </a:cubicBezTo>
                  <a:cubicBezTo>
                    <a:pt x="1552488" y="1207598"/>
                    <a:pt x="1550019" y="1211943"/>
                    <a:pt x="1547106" y="1216046"/>
                  </a:cubicBezTo>
                  <a:cubicBezTo>
                    <a:pt x="1544510" y="1219694"/>
                    <a:pt x="1541850" y="1223297"/>
                    <a:pt x="1539190" y="1226963"/>
                  </a:cubicBezTo>
                  <a:cubicBezTo>
                    <a:pt x="1534377" y="1233213"/>
                    <a:pt x="1529439" y="1239140"/>
                    <a:pt x="1524055" y="1244922"/>
                  </a:cubicBezTo>
                  <a:cubicBezTo>
                    <a:pt x="1519180" y="1250064"/>
                    <a:pt x="1513860" y="1254781"/>
                    <a:pt x="1508351" y="1259360"/>
                  </a:cubicBezTo>
                  <a:cubicBezTo>
                    <a:pt x="1504172" y="1262760"/>
                    <a:pt x="1499866" y="1266072"/>
                    <a:pt x="1495496" y="1269384"/>
                  </a:cubicBezTo>
                  <a:cubicBezTo>
                    <a:pt x="1483908" y="1278458"/>
                    <a:pt x="1471243" y="1286437"/>
                    <a:pt x="1458009" y="1292839"/>
                  </a:cubicBezTo>
                  <a:cubicBezTo>
                    <a:pt x="1443001" y="1299463"/>
                    <a:pt x="1427296" y="1304124"/>
                    <a:pt x="1411275" y="1307087"/>
                  </a:cubicBezTo>
                  <a:cubicBezTo>
                    <a:pt x="1401333" y="1308474"/>
                    <a:pt x="1391328" y="1309114"/>
                    <a:pt x="1381323" y="1309114"/>
                  </a:cubicBezTo>
                  <a:cubicBezTo>
                    <a:pt x="1375750" y="1309114"/>
                    <a:pt x="1370114" y="1308911"/>
                    <a:pt x="1364669" y="1308702"/>
                  </a:cubicBezTo>
                  <a:cubicBezTo>
                    <a:pt x="1357829" y="1308411"/>
                    <a:pt x="1351054" y="1307790"/>
                    <a:pt x="1344278" y="1307151"/>
                  </a:cubicBezTo>
                  <a:cubicBezTo>
                    <a:pt x="1338642" y="1306296"/>
                    <a:pt x="1333133" y="1305390"/>
                    <a:pt x="1327497" y="1304478"/>
                  </a:cubicBezTo>
                  <a:cubicBezTo>
                    <a:pt x="1325154" y="1304041"/>
                    <a:pt x="1322875" y="1303402"/>
                    <a:pt x="1320532" y="1302838"/>
                  </a:cubicBezTo>
                  <a:cubicBezTo>
                    <a:pt x="1317366" y="1302135"/>
                    <a:pt x="1314136" y="1301451"/>
                    <a:pt x="1311033" y="1300666"/>
                  </a:cubicBezTo>
                  <a:cubicBezTo>
                    <a:pt x="1305777" y="1299463"/>
                    <a:pt x="1300584" y="1297848"/>
                    <a:pt x="1295328" y="1296443"/>
                  </a:cubicBezTo>
                  <a:cubicBezTo>
                    <a:pt x="1288489" y="1294536"/>
                    <a:pt x="1281714" y="1292504"/>
                    <a:pt x="1274938" y="1290097"/>
                  </a:cubicBezTo>
                  <a:cubicBezTo>
                    <a:pt x="1270125" y="1288109"/>
                    <a:pt x="1265376" y="1285937"/>
                    <a:pt x="1261007" y="1283119"/>
                  </a:cubicBezTo>
                  <a:cubicBezTo>
                    <a:pt x="1259930" y="1282062"/>
                    <a:pt x="1258727" y="1281004"/>
                    <a:pt x="1257650" y="1279890"/>
                  </a:cubicBezTo>
                  <a:cubicBezTo>
                    <a:pt x="1258093" y="1278978"/>
                    <a:pt x="1258537" y="1278129"/>
                    <a:pt x="1258853" y="1277281"/>
                  </a:cubicBezTo>
                  <a:cubicBezTo>
                    <a:pt x="1261134" y="1272538"/>
                    <a:pt x="1262906" y="1267130"/>
                    <a:pt x="1263983" y="1261975"/>
                  </a:cubicBezTo>
                  <a:cubicBezTo>
                    <a:pt x="1264996" y="1256979"/>
                    <a:pt x="1265945" y="1251906"/>
                    <a:pt x="1266262" y="1246853"/>
                  </a:cubicBezTo>
                  <a:cubicBezTo>
                    <a:pt x="1266453" y="1243162"/>
                    <a:pt x="1266389" y="1239659"/>
                    <a:pt x="1265883" y="1235974"/>
                  </a:cubicBezTo>
                  <a:cubicBezTo>
                    <a:pt x="1265312" y="1231744"/>
                    <a:pt x="1264426" y="1227590"/>
                    <a:pt x="1263223" y="1223436"/>
                  </a:cubicBezTo>
                  <a:cubicBezTo>
                    <a:pt x="1262590" y="1221536"/>
                    <a:pt x="1261893" y="1219630"/>
                    <a:pt x="1261070" y="1217724"/>
                  </a:cubicBezTo>
                  <a:cubicBezTo>
                    <a:pt x="1259613" y="1214140"/>
                    <a:pt x="1257841" y="1210910"/>
                    <a:pt x="1255307" y="1207947"/>
                  </a:cubicBezTo>
                  <a:cubicBezTo>
                    <a:pt x="1250052" y="1202039"/>
                    <a:pt x="1242389" y="1199018"/>
                    <a:pt x="1234664" y="1199018"/>
                  </a:cubicBezTo>
                  <a:cubicBezTo>
                    <a:pt x="1232700" y="1199018"/>
                    <a:pt x="1230674" y="1199221"/>
                    <a:pt x="1228712" y="1199613"/>
                  </a:cubicBezTo>
                  <a:cubicBezTo>
                    <a:pt x="1221618" y="1201095"/>
                    <a:pt x="1215033" y="1205319"/>
                    <a:pt x="1211360" y="1211657"/>
                  </a:cubicBezTo>
                  <a:cubicBezTo>
                    <a:pt x="1209397" y="1214969"/>
                    <a:pt x="1208194" y="1218718"/>
                    <a:pt x="1207245" y="1222448"/>
                  </a:cubicBezTo>
                  <a:cubicBezTo>
                    <a:pt x="1205851" y="1228229"/>
                    <a:pt x="1206485" y="1234150"/>
                    <a:pt x="1207497" y="1239925"/>
                  </a:cubicBezTo>
                  <a:cubicBezTo>
                    <a:pt x="1208384" y="1245067"/>
                    <a:pt x="1209080" y="1250437"/>
                    <a:pt x="1211044" y="1255301"/>
                  </a:cubicBezTo>
                  <a:cubicBezTo>
                    <a:pt x="1212437" y="1258885"/>
                    <a:pt x="1214273" y="1262260"/>
                    <a:pt x="1216173" y="1265578"/>
                  </a:cubicBezTo>
                  <a:cubicBezTo>
                    <a:pt x="1217313" y="1267478"/>
                    <a:pt x="1218326" y="1269454"/>
                    <a:pt x="1219592" y="1271353"/>
                  </a:cubicBezTo>
                  <a:cubicBezTo>
                    <a:pt x="1222062" y="1275090"/>
                    <a:pt x="1224532" y="1278813"/>
                    <a:pt x="1227065" y="1282473"/>
                  </a:cubicBezTo>
                  <a:cubicBezTo>
                    <a:pt x="1223519" y="1287001"/>
                    <a:pt x="1219846" y="1291421"/>
                    <a:pt x="1215476" y="1295239"/>
                  </a:cubicBezTo>
                  <a:cubicBezTo>
                    <a:pt x="1212500" y="1297785"/>
                    <a:pt x="1209524" y="1300311"/>
                    <a:pt x="1206548" y="1302781"/>
                  </a:cubicBezTo>
                  <a:cubicBezTo>
                    <a:pt x="1204142" y="1304605"/>
                    <a:pt x="1201735" y="1306587"/>
                    <a:pt x="1199139" y="1308284"/>
                  </a:cubicBezTo>
                  <a:cubicBezTo>
                    <a:pt x="1196352" y="1310260"/>
                    <a:pt x="1193503" y="1312077"/>
                    <a:pt x="1190400" y="1313901"/>
                  </a:cubicBezTo>
                  <a:cubicBezTo>
                    <a:pt x="1182864" y="1318498"/>
                    <a:pt x="1175075" y="1323013"/>
                    <a:pt x="1167096" y="1326889"/>
                  </a:cubicBezTo>
                  <a:cubicBezTo>
                    <a:pt x="1163360" y="1328504"/>
                    <a:pt x="1159561" y="1329916"/>
                    <a:pt x="1155698" y="1331176"/>
                  </a:cubicBezTo>
                  <a:cubicBezTo>
                    <a:pt x="1152405" y="1332151"/>
                    <a:pt x="1149176" y="1332879"/>
                    <a:pt x="1145819" y="1333519"/>
                  </a:cubicBezTo>
                  <a:cubicBezTo>
                    <a:pt x="1140627" y="1334266"/>
                    <a:pt x="1135371" y="1334849"/>
                    <a:pt x="1130179" y="1335115"/>
                  </a:cubicBezTo>
                  <a:cubicBezTo>
                    <a:pt x="1128215" y="1335241"/>
                    <a:pt x="1126316" y="1335286"/>
                    <a:pt x="1124416" y="1335286"/>
                  </a:cubicBezTo>
                  <a:cubicBezTo>
                    <a:pt x="1120490" y="1335286"/>
                    <a:pt x="1116564" y="1335070"/>
                    <a:pt x="1112638" y="1334779"/>
                  </a:cubicBezTo>
                  <a:cubicBezTo>
                    <a:pt x="1093007" y="1332499"/>
                    <a:pt x="1073630" y="1327661"/>
                    <a:pt x="1055013" y="1320822"/>
                  </a:cubicBezTo>
                  <a:cubicBezTo>
                    <a:pt x="1049060" y="1318498"/>
                    <a:pt x="1043425" y="1315832"/>
                    <a:pt x="1038105" y="1312368"/>
                  </a:cubicBezTo>
                  <a:cubicBezTo>
                    <a:pt x="1036142" y="1310811"/>
                    <a:pt x="1034305" y="1309202"/>
                    <a:pt x="1032596" y="1307442"/>
                  </a:cubicBezTo>
                  <a:cubicBezTo>
                    <a:pt x="1029810" y="1303693"/>
                    <a:pt x="1027277" y="1299818"/>
                    <a:pt x="1024870" y="1295879"/>
                  </a:cubicBezTo>
                  <a:cubicBezTo>
                    <a:pt x="1021831" y="1290870"/>
                    <a:pt x="1018918" y="1285880"/>
                    <a:pt x="1016322" y="1280738"/>
                  </a:cubicBezTo>
                  <a:cubicBezTo>
                    <a:pt x="1015562" y="1279041"/>
                    <a:pt x="1014929" y="1277426"/>
                    <a:pt x="1014421" y="1275659"/>
                  </a:cubicBezTo>
                  <a:cubicBezTo>
                    <a:pt x="1014042" y="1274583"/>
                    <a:pt x="1013788" y="1273551"/>
                    <a:pt x="1013535" y="1272474"/>
                  </a:cubicBezTo>
                  <a:cubicBezTo>
                    <a:pt x="1012522" y="1264723"/>
                    <a:pt x="1012965" y="1256688"/>
                    <a:pt x="1013598" y="1248860"/>
                  </a:cubicBezTo>
                  <a:cubicBezTo>
                    <a:pt x="1017524" y="1249646"/>
                    <a:pt x="1021324" y="1250222"/>
                    <a:pt x="1025187" y="1250558"/>
                  </a:cubicBezTo>
                  <a:cubicBezTo>
                    <a:pt x="1028353" y="1250906"/>
                    <a:pt x="1031329" y="1251140"/>
                    <a:pt x="1034305" y="1251140"/>
                  </a:cubicBezTo>
                  <a:cubicBezTo>
                    <a:pt x="1034622" y="1251140"/>
                    <a:pt x="1034749" y="1251140"/>
                    <a:pt x="1035065" y="1251140"/>
                  </a:cubicBezTo>
                  <a:cubicBezTo>
                    <a:pt x="1037408" y="1251140"/>
                    <a:pt x="1039815" y="1250830"/>
                    <a:pt x="1042221" y="1250494"/>
                  </a:cubicBezTo>
                  <a:cubicBezTo>
                    <a:pt x="1048870" y="1249646"/>
                    <a:pt x="1055456" y="1248113"/>
                    <a:pt x="1061851" y="1246125"/>
                  </a:cubicBezTo>
                  <a:cubicBezTo>
                    <a:pt x="1068437" y="1244219"/>
                    <a:pt x="1074516" y="1241490"/>
                    <a:pt x="1080785" y="1238817"/>
                  </a:cubicBezTo>
                  <a:cubicBezTo>
                    <a:pt x="1085409" y="1236696"/>
                    <a:pt x="1090031" y="1234296"/>
                    <a:pt x="1094464" y="1231687"/>
                  </a:cubicBezTo>
                  <a:cubicBezTo>
                    <a:pt x="1099340" y="1228926"/>
                    <a:pt x="1103962" y="1225849"/>
                    <a:pt x="1107825" y="1221593"/>
                  </a:cubicBezTo>
                  <a:cubicBezTo>
                    <a:pt x="1110801" y="1218281"/>
                    <a:pt x="1113207" y="1214210"/>
                    <a:pt x="1115234" y="1210271"/>
                  </a:cubicBezTo>
                  <a:cubicBezTo>
                    <a:pt x="1117640" y="1205901"/>
                    <a:pt x="1119160" y="1201032"/>
                    <a:pt x="1120300" y="1196245"/>
                  </a:cubicBezTo>
                  <a:cubicBezTo>
                    <a:pt x="1120870" y="1193629"/>
                    <a:pt x="1120933" y="1190811"/>
                    <a:pt x="1120997" y="1188139"/>
                  </a:cubicBezTo>
                  <a:cubicBezTo>
                    <a:pt x="1120933" y="1187423"/>
                    <a:pt x="1120933" y="1186714"/>
                    <a:pt x="1120870" y="1186030"/>
                  </a:cubicBezTo>
                  <a:cubicBezTo>
                    <a:pt x="1120617" y="1184333"/>
                    <a:pt x="1120363" y="1182630"/>
                    <a:pt x="1120110" y="1180958"/>
                  </a:cubicBezTo>
                  <a:cubicBezTo>
                    <a:pt x="1119477" y="1178754"/>
                    <a:pt x="1118464" y="1176791"/>
                    <a:pt x="1117450" y="1174740"/>
                  </a:cubicBezTo>
                  <a:cubicBezTo>
                    <a:pt x="1117007" y="1174182"/>
                    <a:pt x="1116564" y="1173599"/>
                    <a:pt x="1116121" y="1173061"/>
                  </a:cubicBezTo>
                  <a:cubicBezTo>
                    <a:pt x="1115171" y="1171782"/>
                    <a:pt x="1114094" y="1170579"/>
                    <a:pt x="1112891" y="1169458"/>
                  </a:cubicBezTo>
                  <a:cubicBezTo>
                    <a:pt x="1109788" y="1166292"/>
                    <a:pt x="1105672" y="1164943"/>
                    <a:pt x="1101619" y="1163474"/>
                  </a:cubicBezTo>
                  <a:cubicBezTo>
                    <a:pt x="1098136" y="1162271"/>
                    <a:pt x="1094400" y="1161625"/>
                    <a:pt x="1090854" y="1161359"/>
                  </a:cubicBezTo>
                  <a:cubicBezTo>
                    <a:pt x="1089461" y="1161232"/>
                    <a:pt x="1088131" y="1161175"/>
                    <a:pt x="1086865" y="1161175"/>
                  </a:cubicBezTo>
                  <a:cubicBezTo>
                    <a:pt x="1085725" y="1161175"/>
                    <a:pt x="1084649" y="1161232"/>
                    <a:pt x="1083445" y="1161359"/>
                  </a:cubicBezTo>
                  <a:cubicBezTo>
                    <a:pt x="1080912" y="1161714"/>
                    <a:pt x="1078506" y="1162188"/>
                    <a:pt x="1076099" y="1162771"/>
                  </a:cubicBezTo>
                  <a:cubicBezTo>
                    <a:pt x="1074010" y="1163329"/>
                    <a:pt x="1071920" y="1164025"/>
                    <a:pt x="1069894" y="1164734"/>
                  </a:cubicBezTo>
                  <a:cubicBezTo>
                    <a:pt x="1062548" y="1167426"/>
                    <a:pt x="1055519" y="1170807"/>
                    <a:pt x="1048744" y="1174740"/>
                  </a:cubicBezTo>
                  <a:cubicBezTo>
                    <a:pt x="1041334" y="1179191"/>
                    <a:pt x="1034179" y="1184187"/>
                    <a:pt x="1026960" y="1189051"/>
                  </a:cubicBezTo>
                  <a:cubicBezTo>
                    <a:pt x="1019804" y="1193844"/>
                    <a:pt x="1013155" y="1199391"/>
                    <a:pt x="1007076" y="1205395"/>
                  </a:cubicBezTo>
                  <a:cubicBezTo>
                    <a:pt x="1004036" y="1208283"/>
                    <a:pt x="1001440" y="1211468"/>
                    <a:pt x="999098" y="1214780"/>
                  </a:cubicBezTo>
                  <a:cubicBezTo>
                    <a:pt x="998147" y="1214342"/>
                    <a:pt x="997324" y="1213874"/>
                    <a:pt x="996501" y="1213355"/>
                  </a:cubicBezTo>
                  <a:cubicBezTo>
                    <a:pt x="995361" y="1212443"/>
                    <a:pt x="994412" y="1211537"/>
                    <a:pt x="993398" y="1210537"/>
                  </a:cubicBezTo>
                  <a:cubicBezTo>
                    <a:pt x="989725" y="1205540"/>
                    <a:pt x="986369" y="1200323"/>
                    <a:pt x="983519" y="1194750"/>
                  </a:cubicBezTo>
                  <a:cubicBezTo>
                    <a:pt x="983140" y="1193990"/>
                    <a:pt x="982886" y="1193217"/>
                    <a:pt x="982696" y="1192369"/>
                  </a:cubicBezTo>
                  <a:cubicBezTo>
                    <a:pt x="982126" y="1190735"/>
                    <a:pt x="981999" y="1188911"/>
                    <a:pt x="981683" y="1187233"/>
                  </a:cubicBezTo>
                  <a:lnTo>
                    <a:pt x="981683" y="1187233"/>
                  </a:lnTo>
                  <a:lnTo>
                    <a:pt x="982316" y="1191026"/>
                  </a:lnTo>
                  <a:cubicBezTo>
                    <a:pt x="981240" y="1183485"/>
                    <a:pt x="981873" y="1175879"/>
                    <a:pt x="982507" y="1168337"/>
                  </a:cubicBezTo>
                  <a:cubicBezTo>
                    <a:pt x="982696" y="1165880"/>
                    <a:pt x="983013" y="1163385"/>
                    <a:pt x="983203" y="1160859"/>
                  </a:cubicBezTo>
                  <a:cubicBezTo>
                    <a:pt x="983773" y="1155850"/>
                    <a:pt x="984976" y="1151005"/>
                    <a:pt x="986496" y="1146218"/>
                  </a:cubicBezTo>
                  <a:cubicBezTo>
                    <a:pt x="990232" y="1138037"/>
                    <a:pt x="994664" y="1130222"/>
                    <a:pt x="999034" y="1122307"/>
                  </a:cubicBezTo>
                  <a:cubicBezTo>
                    <a:pt x="1001060" y="1118729"/>
                    <a:pt x="1003213" y="1115056"/>
                    <a:pt x="1005367" y="1111542"/>
                  </a:cubicBezTo>
                  <a:cubicBezTo>
                    <a:pt x="1007836" y="1107749"/>
                    <a:pt x="1010305" y="1104000"/>
                    <a:pt x="1012902" y="1100270"/>
                  </a:cubicBezTo>
                  <a:cubicBezTo>
                    <a:pt x="1015625" y="1096667"/>
                    <a:pt x="1018411" y="1092943"/>
                    <a:pt x="1021641" y="1089689"/>
                  </a:cubicBezTo>
                  <a:cubicBezTo>
                    <a:pt x="1025124" y="1085959"/>
                    <a:pt x="1028860" y="1082438"/>
                    <a:pt x="1032722" y="1079063"/>
                  </a:cubicBezTo>
                  <a:cubicBezTo>
                    <a:pt x="1040955" y="1072781"/>
                    <a:pt x="1049313" y="1066943"/>
                    <a:pt x="1057989" y="1061224"/>
                  </a:cubicBezTo>
                  <a:cubicBezTo>
                    <a:pt x="1066537" y="1055588"/>
                    <a:pt x="1075339" y="1050307"/>
                    <a:pt x="1084522" y="1045792"/>
                  </a:cubicBezTo>
                  <a:cubicBezTo>
                    <a:pt x="1087371" y="1044589"/>
                    <a:pt x="1090221" y="1043386"/>
                    <a:pt x="1093071" y="1042208"/>
                  </a:cubicBezTo>
                  <a:cubicBezTo>
                    <a:pt x="1094337" y="1042892"/>
                    <a:pt x="1095604" y="1043531"/>
                    <a:pt x="1096870" y="1044241"/>
                  </a:cubicBezTo>
                  <a:cubicBezTo>
                    <a:pt x="1102759" y="1047350"/>
                    <a:pt x="1109028" y="1049250"/>
                    <a:pt x="1115614" y="1050244"/>
                  </a:cubicBezTo>
                  <a:cubicBezTo>
                    <a:pt x="1120237" y="1050909"/>
                    <a:pt x="1124860" y="1051200"/>
                    <a:pt x="1129609" y="1051200"/>
                  </a:cubicBezTo>
                  <a:cubicBezTo>
                    <a:pt x="1134295" y="1051200"/>
                    <a:pt x="1139044" y="1050909"/>
                    <a:pt x="1143667" y="1050371"/>
                  </a:cubicBezTo>
                  <a:cubicBezTo>
                    <a:pt x="1149429" y="1049661"/>
                    <a:pt x="1155128" y="1048819"/>
                    <a:pt x="1160764" y="1047489"/>
                  </a:cubicBezTo>
                  <a:cubicBezTo>
                    <a:pt x="1162854" y="1046932"/>
                    <a:pt x="1164880" y="1046020"/>
                    <a:pt x="1166844" y="1045026"/>
                  </a:cubicBezTo>
                  <a:cubicBezTo>
                    <a:pt x="1167603" y="1044652"/>
                    <a:pt x="1168300" y="1044241"/>
                    <a:pt x="1169123" y="1043823"/>
                  </a:cubicBezTo>
                  <a:cubicBezTo>
                    <a:pt x="1170453" y="1042772"/>
                    <a:pt x="1171846" y="1041625"/>
                    <a:pt x="1173239" y="1040511"/>
                  </a:cubicBezTo>
                  <a:cubicBezTo>
                    <a:pt x="1174506" y="1038833"/>
                    <a:pt x="1175835" y="1037193"/>
                    <a:pt x="1176785" y="1035230"/>
                  </a:cubicBezTo>
                  <a:cubicBezTo>
                    <a:pt x="1178178" y="1032678"/>
                    <a:pt x="1178432" y="1030499"/>
                    <a:pt x="1178685" y="1027751"/>
                  </a:cubicBezTo>
                  <a:cubicBezTo>
                    <a:pt x="1178875" y="1025864"/>
                    <a:pt x="1178749" y="1023933"/>
                    <a:pt x="1178178" y="1022058"/>
                  </a:cubicBezTo>
                  <a:cubicBezTo>
                    <a:pt x="1177672" y="1020500"/>
                    <a:pt x="1176849" y="1018119"/>
                    <a:pt x="1175962" y="1016916"/>
                  </a:cubicBezTo>
                  <a:cubicBezTo>
                    <a:pt x="1175708" y="1016479"/>
                    <a:pt x="1175329" y="1016061"/>
                    <a:pt x="1175012" y="1015713"/>
                  </a:cubicBezTo>
                  <a:cubicBezTo>
                    <a:pt x="1173936" y="1013953"/>
                    <a:pt x="1172416" y="1012604"/>
                    <a:pt x="1170579" y="1011616"/>
                  </a:cubicBezTo>
                  <a:cubicBezTo>
                    <a:pt x="1169503" y="1010698"/>
                    <a:pt x="1168237" y="1010001"/>
                    <a:pt x="1166844" y="1009564"/>
                  </a:cubicBezTo>
                  <a:cubicBezTo>
                    <a:pt x="1165387" y="1008944"/>
                    <a:pt x="1163930" y="1008443"/>
                    <a:pt x="1162347" y="1007969"/>
                  </a:cubicBezTo>
                  <a:cubicBezTo>
                    <a:pt x="1159498" y="1007114"/>
                    <a:pt x="1156522" y="1006829"/>
                    <a:pt x="1153545" y="1006474"/>
                  </a:cubicBezTo>
                  <a:cubicBezTo>
                    <a:pt x="1150886" y="1006063"/>
                    <a:pt x="1148289" y="1005917"/>
                    <a:pt x="1145567" y="1005689"/>
                  </a:cubicBezTo>
                  <a:cubicBezTo>
                    <a:pt x="1143984" y="1005499"/>
                    <a:pt x="1142400" y="1005423"/>
                    <a:pt x="1140691" y="1005334"/>
                  </a:cubicBezTo>
                  <a:cubicBezTo>
                    <a:pt x="1139804" y="1005277"/>
                    <a:pt x="1139044" y="1005252"/>
                    <a:pt x="1138157" y="1005252"/>
                  </a:cubicBezTo>
                  <a:cubicBezTo>
                    <a:pt x="1134991" y="1005252"/>
                    <a:pt x="1131888" y="1005600"/>
                    <a:pt x="1128722" y="1006063"/>
                  </a:cubicBezTo>
                  <a:cubicBezTo>
                    <a:pt x="1124163" y="1006702"/>
                    <a:pt x="1119603" y="1007532"/>
                    <a:pt x="1115171" y="1008652"/>
                  </a:cubicBezTo>
                  <a:cubicBezTo>
                    <a:pt x="1110675" y="1009786"/>
                    <a:pt x="1106432" y="1011553"/>
                    <a:pt x="1102126" y="1013168"/>
                  </a:cubicBezTo>
                  <a:cubicBezTo>
                    <a:pt x="1102000" y="1013231"/>
                    <a:pt x="1101809" y="1013231"/>
                    <a:pt x="1101683" y="1013313"/>
                  </a:cubicBezTo>
                  <a:cubicBezTo>
                    <a:pt x="1100416" y="1012604"/>
                    <a:pt x="1099276" y="1011844"/>
                    <a:pt x="1098136" y="1011059"/>
                  </a:cubicBezTo>
                  <a:cubicBezTo>
                    <a:pt x="1093387" y="1007114"/>
                    <a:pt x="1089081" y="1002662"/>
                    <a:pt x="1085092" y="998027"/>
                  </a:cubicBezTo>
                  <a:cubicBezTo>
                    <a:pt x="1083318" y="995829"/>
                    <a:pt x="1081862" y="993512"/>
                    <a:pt x="1080596" y="991130"/>
                  </a:cubicBezTo>
                  <a:cubicBezTo>
                    <a:pt x="1080089" y="989782"/>
                    <a:pt x="1079646" y="988433"/>
                    <a:pt x="1079329" y="987021"/>
                  </a:cubicBezTo>
                  <a:cubicBezTo>
                    <a:pt x="1078569" y="980746"/>
                    <a:pt x="1078696" y="974470"/>
                    <a:pt x="1079076" y="968138"/>
                  </a:cubicBezTo>
                  <a:cubicBezTo>
                    <a:pt x="1080279" y="961381"/>
                    <a:pt x="1081925" y="954688"/>
                    <a:pt x="1084205" y="948121"/>
                  </a:cubicBezTo>
                  <a:cubicBezTo>
                    <a:pt x="1086865" y="942073"/>
                    <a:pt x="1090221" y="936355"/>
                    <a:pt x="1093894" y="930865"/>
                  </a:cubicBezTo>
                  <a:cubicBezTo>
                    <a:pt x="1098707" y="924444"/>
                    <a:pt x="1103899" y="918339"/>
                    <a:pt x="1109725" y="912678"/>
                  </a:cubicBezTo>
                  <a:cubicBezTo>
                    <a:pt x="1115740" y="906694"/>
                    <a:pt x="1122453" y="901140"/>
                    <a:pt x="1128976" y="895568"/>
                  </a:cubicBezTo>
                  <a:cubicBezTo>
                    <a:pt x="1132902" y="892611"/>
                    <a:pt x="1136954" y="889710"/>
                    <a:pt x="1141260" y="887184"/>
                  </a:cubicBezTo>
                  <a:cubicBezTo>
                    <a:pt x="1145060" y="885005"/>
                    <a:pt x="1148986" y="883017"/>
                    <a:pt x="1152912" y="881136"/>
                  </a:cubicBezTo>
                  <a:cubicBezTo>
                    <a:pt x="1154052" y="881402"/>
                    <a:pt x="1155065" y="881605"/>
                    <a:pt x="1156141" y="881820"/>
                  </a:cubicBezTo>
                  <a:cubicBezTo>
                    <a:pt x="1162221" y="882897"/>
                    <a:pt x="1168616" y="883365"/>
                    <a:pt x="1174886" y="883657"/>
                  </a:cubicBezTo>
                  <a:cubicBezTo>
                    <a:pt x="1177229" y="883739"/>
                    <a:pt x="1179572" y="883802"/>
                    <a:pt x="1181915" y="883802"/>
                  </a:cubicBezTo>
                  <a:cubicBezTo>
                    <a:pt x="1183244" y="883802"/>
                    <a:pt x="1184701" y="883783"/>
                    <a:pt x="1186094" y="883720"/>
                  </a:cubicBezTo>
                  <a:cubicBezTo>
                    <a:pt x="1189260" y="883574"/>
                    <a:pt x="1192616" y="883245"/>
                    <a:pt x="1195656" y="882536"/>
                  </a:cubicBezTo>
                  <a:cubicBezTo>
                    <a:pt x="1198125" y="881877"/>
                    <a:pt x="1200089" y="881136"/>
                    <a:pt x="1202432" y="879990"/>
                  </a:cubicBezTo>
                  <a:cubicBezTo>
                    <a:pt x="1204838" y="878857"/>
                    <a:pt x="1206674" y="877381"/>
                    <a:pt x="1208637" y="875621"/>
                  </a:cubicBezTo>
                  <a:cubicBezTo>
                    <a:pt x="1210094" y="874209"/>
                    <a:pt x="1211677" y="871106"/>
                    <a:pt x="1212247" y="869136"/>
                  </a:cubicBezTo>
                  <a:cubicBezTo>
                    <a:pt x="1213070" y="865679"/>
                    <a:pt x="1212627" y="861803"/>
                    <a:pt x="1210790" y="858783"/>
                  </a:cubicBezTo>
                  <a:cubicBezTo>
                    <a:pt x="1207434" y="853559"/>
                    <a:pt x="1201355" y="851386"/>
                    <a:pt x="1195529" y="850677"/>
                  </a:cubicBezTo>
                  <a:cubicBezTo>
                    <a:pt x="1190463" y="849993"/>
                    <a:pt x="1185397" y="849329"/>
                    <a:pt x="1180205" y="849329"/>
                  </a:cubicBezTo>
                  <a:cubicBezTo>
                    <a:pt x="1180015" y="849329"/>
                    <a:pt x="1179761" y="849329"/>
                    <a:pt x="1179508" y="849329"/>
                  </a:cubicBezTo>
                  <a:cubicBezTo>
                    <a:pt x="1172036" y="849563"/>
                    <a:pt x="1164374" y="851032"/>
                    <a:pt x="1157345" y="853293"/>
                  </a:cubicBezTo>
                  <a:cubicBezTo>
                    <a:pt x="1156901" y="853229"/>
                    <a:pt x="1156458" y="853065"/>
                    <a:pt x="1156078" y="852938"/>
                  </a:cubicBezTo>
                  <a:cubicBezTo>
                    <a:pt x="1151899" y="851032"/>
                    <a:pt x="1147973" y="848632"/>
                    <a:pt x="1144363" y="846042"/>
                  </a:cubicBezTo>
                  <a:cubicBezTo>
                    <a:pt x="1140691" y="843344"/>
                    <a:pt x="1137271" y="840615"/>
                    <a:pt x="1134105" y="837487"/>
                  </a:cubicBezTo>
                  <a:cubicBezTo>
                    <a:pt x="1133472" y="836575"/>
                    <a:pt x="1132902" y="835663"/>
                    <a:pt x="1132395" y="834751"/>
                  </a:cubicBezTo>
                  <a:cubicBezTo>
                    <a:pt x="1131952" y="833491"/>
                    <a:pt x="1131571" y="832288"/>
                    <a:pt x="1131319" y="831021"/>
                  </a:cubicBezTo>
                  <a:cubicBezTo>
                    <a:pt x="1131002" y="827912"/>
                    <a:pt x="1131002" y="824809"/>
                    <a:pt x="1131192" y="821726"/>
                  </a:cubicBezTo>
                  <a:cubicBezTo>
                    <a:pt x="1131825" y="816356"/>
                    <a:pt x="1132648" y="811138"/>
                    <a:pt x="1134295" y="806084"/>
                  </a:cubicBezTo>
                  <a:cubicBezTo>
                    <a:pt x="1136257" y="801651"/>
                    <a:pt x="1138791" y="797320"/>
                    <a:pt x="1141577" y="793324"/>
                  </a:cubicBezTo>
                  <a:cubicBezTo>
                    <a:pt x="1142653" y="792052"/>
                    <a:pt x="1143730" y="790855"/>
                    <a:pt x="1144996" y="789721"/>
                  </a:cubicBezTo>
                  <a:cubicBezTo>
                    <a:pt x="1147593" y="787897"/>
                    <a:pt x="1150505" y="786340"/>
                    <a:pt x="1153545" y="784934"/>
                  </a:cubicBezTo>
                  <a:cubicBezTo>
                    <a:pt x="1153862" y="784788"/>
                    <a:pt x="1154242" y="784643"/>
                    <a:pt x="1154622" y="784523"/>
                  </a:cubicBezTo>
                  <a:cubicBezTo>
                    <a:pt x="1156965" y="784668"/>
                    <a:pt x="1159308" y="784788"/>
                    <a:pt x="1161587" y="784788"/>
                  </a:cubicBezTo>
                  <a:cubicBezTo>
                    <a:pt x="1162474" y="784788"/>
                    <a:pt x="1163360" y="784769"/>
                    <a:pt x="1164310" y="784725"/>
                  </a:cubicBezTo>
                  <a:cubicBezTo>
                    <a:pt x="1167287" y="784643"/>
                    <a:pt x="1170579" y="784085"/>
                    <a:pt x="1173492" y="783376"/>
                  </a:cubicBezTo>
                  <a:cubicBezTo>
                    <a:pt x="1179318" y="782027"/>
                    <a:pt x="1185587" y="778449"/>
                    <a:pt x="1186601" y="772047"/>
                  </a:cubicBezTo>
                  <a:cubicBezTo>
                    <a:pt x="1187107" y="769793"/>
                    <a:pt x="1187044" y="767659"/>
                    <a:pt x="1186411" y="765481"/>
                  </a:cubicBezTo>
                  <a:cubicBezTo>
                    <a:pt x="1186030" y="764506"/>
                    <a:pt x="1185524" y="763594"/>
                    <a:pt x="1185081" y="762606"/>
                  </a:cubicBezTo>
                  <a:cubicBezTo>
                    <a:pt x="1183941" y="760757"/>
                    <a:pt x="1182421" y="759370"/>
                    <a:pt x="1180521" y="758351"/>
                  </a:cubicBezTo>
                  <a:cubicBezTo>
                    <a:pt x="1177608" y="756330"/>
                    <a:pt x="1173872" y="756121"/>
                    <a:pt x="1170453" y="756058"/>
                  </a:cubicBezTo>
                  <a:cubicBezTo>
                    <a:pt x="1170263" y="756039"/>
                    <a:pt x="1170199" y="756039"/>
                    <a:pt x="1170073" y="756039"/>
                  </a:cubicBezTo>
                  <a:cubicBezTo>
                    <a:pt x="1167603" y="756039"/>
                    <a:pt x="1164880" y="756698"/>
                    <a:pt x="1162410" y="757097"/>
                  </a:cubicBezTo>
                  <a:cubicBezTo>
                    <a:pt x="1161904" y="757154"/>
                    <a:pt x="1161460" y="757261"/>
                    <a:pt x="1160954" y="757318"/>
                  </a:cubicBezTo>
                  <a:cubicBezTo>
                    <a:pt x="1158358" y="756970"/>
                    <a:pt x="1155762" y="756470"/>
                    <a:pt x="1153229" y="755969"/>
                  </a:cubicBezTo>
                  <a:cubicBezTo>
                    <a:pt x="1149049" y="755039"/>
                    <a:pt x="1144996" y="754133"/>
                    <a:pt x="1140943" y="752860"/>
                  </a:cubicBezTo>
                  <a:cubicBezTo>
                    <a:pt x="1140374" y="752657"/>
                    <a:pt x="1139994" y="752366"/>
                    <a:pt x="1139614" y="752176"/>
                  </a:cubicBezTo>
                  <a:cubicBezTo>
                    <a:pt x="1137841" y="750752"/>
                    <a:pt x="1136321" y="749346"/>
                    <a:pt x="1134801" y="747788"/>
                  </a:cubicBezTo>
                  <a:cubicBezTo>
                    <a:pt x="1132648" y="744824"/>
                    <a:pt x="1130875" y="741684"/>
                    <a:pt x="1129229" y="738492"/>
                  </a:cubicBezTo>
                  <a:cubicBezTo>
                    <a:pt x="1128912" y="737726"/>
                    <a:pt x="1128659" y="736953"/>
                    <a:pt x="1128342" y="736168"/>
                  </a:cubicBezTo>
                  <a:cubicBezTo>
                    <a:pt x="1129229" y="735465"/>
                    <a:pt x="1130052" y="734762"/>
                    <a:pt x="1130875" y="734059"/>
                  </a:cubicBezTo>
                  <a:cubicBezTo>
                    <a:pt x="1136954" y="728917"/>
                    <a:pt x="1142210" y="722908"/>
                    <a:pt x="1147276" y="716721"/>
                  </a:cubicBezTo>
                  <a:cubicBezTo>
                    <a:pt x="1148226" y="715600"/>
                    <a:pt x="1149176" y="714397"/>
                    <a:pt x="1149999" y="713130"/>
                  </a:cubicBezTo>
                  <a:cubicBezTo>
                    <a:pt x="1151772" y="710819"/>
                    <a:pt x="1153608" y="708476"/>
                    <a:pt x="1155191" y="706095"/>
                  </a:cubicBezTo>
                  <a:cubicBezTo>
                    <a:pt x="1157472" y="702492"/>
                    <a:pt x="1159751" y="698965"/>
                    <a:pt x="1161587" y="695172"/>
                  </a:cubicBezTo>
                  <a:cubicBezTo>
                    <a:pt x="1164374" y="689726"/>
                    <a:pt x="1166844" y="683945"/>
                    <a:pt x="1167540" y="677903"/>
                  </a:cubicBezTo>
                  <a:cubicBezTo>
                    <a:pt x="1167856" y="674876"/>
                    <a:pt x="1168046" y="672179"/>
                    <a:pt x="1167287" y="669215"/>
                  </a:cubicBezTo>
                  <a:cubicBezTo>
                    <a:pt x="1166653" y="667049"/>
                    <a:pt x="1165703" y="665074"/>
                    <a:pt x="1164564" y="663111"/>
                  </a:cubicBezTo>
                  <a:cubicBezTo>
                    <a:pt x="1163297" y="660920"/>
                    <a:pt x="1161017" y="659153"/>
                    <a:pt x="1158991" y="657741"/>
                  </a:cubicBezTo>
                  <a:cubicBezTo>
                    <a:pt x="1156774" y="656272"/>
                    <a:pt x="1154368" y="655360"/>
                    <a:pt x="1151772" y="654632"/>
                  </a:cubicBezTo>
                  <a:cubicBezTo>
                    <a:pt x="1150316" y="654207"/>
                    <a:pt x="1148796" y="654036"/>
                    <a:pt x="1147276" y="654036"/>
                  </a:cubicBezTo>
                  <a:cubicBezTo>
                    <a:pt x="1144617" y="654036"/>
                    <a:pt x="1142020" y="654530"/>
                    <a:pt x="1139424" y="655069"/>
                  </a:cubicBezTo>
                  <a:cubicBezTo>
                    <a:pt x="1136701" y="655632"/>
                    <a:pt x="1133978" y="657126"/>
                    <a:pt x="1131508" y="658450"/>
                  </a:cubicBezTo>
                  <a:cubicBezTo>
                    <a:pt x="1130052" y="659299"/>
                    <a:pt x="1128595" y="660268"/>
                    <a:pt x="1127266" y="661268"/>
                  </a:cubicBezTo>
                  <a:cubicBezTo>
                    <a:pt x="1124606" y="663402"/>
                    <a:pt x="1121883" y="665637"/>
                    <a:pt x="1119603" y="668246"/>
                  </a:cubicBezTo>
                  <a:cubicBezTo>
                    <a:pt x="1114221" y="674648"/>
                    <a:pt x="1109662" y="681418"/>
                    <a:pt x="1106115" y="688960"/>
                  </a:cubicBezTo>
                  <a:cubicBezTo>
                    <a:pt x="1104089" y="693126"/>
                    <a:pt x="1102442" y="697559"/>
                    <a:pt x="1101176" y="701992"/>
                  </a:cubicBezTo>
                  <a:cubicBezTo>
                    <a:pt x="1100226" y="705804"/>
                    <a:pt x="1099593" y="709819"/>
                    <a:pt x="1098959" y="713840"/>
                  </a:cubicBezTo>
                  <a:cubicBezTo>
                    <a:pt x="1098643" y="716658"/>
                    <a:pt x="1098263" y="719533"/>
                    <a:pt x="1098010" y="722439"/>
                  </a:cubicBezTo>
                  <a:cubicBezTo>
                    <a:pt x="1096997" y="722997"/>
                    <a:pt x="1095920" y="723554"/>
                    <a:pt x="1094907" y="724111"/>
                  </a:cubicBezTo>
                  <a:cubicBezTo>
                    <a:pt x="1090095" y="726099"/>
                    <a:pt x="1085282" y="727714"/>
                    <a:pt x="1080279" y="728835"/>
                  </a:cubicBezTo>
                  <a:cubicBezTo>
                    <a:pt x="1078253" y="729063"/>
                    <a:pt x="1076290" y="729164"/>
                    <a:pt x="1074327" y="729164"/>
                  </a:cubicBezTo>
                  <a:cubicBezTo>
                    <a:pt x="1073187" y="729164"/>
                    <a:pt x="1071984" y="729126"/>
                    <a:pt x="1070907" y="729063"/>
                  </a:cubicBezTo>
                  <a:cubicBezTo>
                    <a:pt x="1061218" y="727784"/>
                    <a:pt x="1051593" y="725548"/>
                    <a:pt x="1042411" y="722294"/>
                  </a:cubicBezTo>
                  <a:cubicBezTo>
                    <a:pt x="1036648" y="719824"/>
                    <a:pt x="1031139" y="717095"/>
                    <a:pt x="1025884" y="713694"/>
                  </a:cubicBezTo>
                  <a:cubicBezTo>
                    <a:pt x="1022084" y="710585"/>
                    <a:pt x="1018665" y="706944"/>
                    <a:pt x="1015435" y="703195"/>
                  </a:cubicBezTo>
                  <a:cubicBezTo>
                    <a:pt x="1013852" y="701074"/>
                    <a:pt x="1012269" y="698965"/>
                    <a:pt x="1010939" y="696711"/>
                  </a:cubicBezTo>
                  <a:cubicBezTo>
                    <a:pt x="1009799" y="694798"/>
                    <a:pt x="1008786" y="692835"/>
                    <a:pt x="1007773" y="690872"/>
                  </a:cubicBezTo>
                  <a:cubicBezTo>
                    <a:pt x="1006190" y="686971"/>
                    <a:pt x="1004986" y="683102"/>
                    <a:pt x="1004036" y="679037"/>
                  </a:cubicBezTo>
                  <a:cubicBezTo>
                    <a:pt x="1003910" y="677757"/>
                    <a:pt x="1003783" y="676491"/>
                    <a:pt x="1003593" y="675142"/>
                  </a:cubicBezTo>
                  <a:cubicBezTo>
                    <a:pt x="1007266" y="673179"/>
                    <a:pt x="1010686" y="671001"/>
                    <a:pt x="1014042" y="668601"/>
                  </a:cubicBezTo>
                  <a:cubicBezTo>
                    <a:pt x="1018158" y="665637"/>
                    <a:pt x="1021641" y="661907"/>
                    <a:pt x="1024743" y="657956"/>
                  </a:cubicBezTo>
                  <a:cubicBezTo>
                    <a:pt x="1028479" y="653251"/>
                    <a:pt x="1031709" y="648090"/>
                    <a:pt x="1034749" y="642866"/>
                  </a:cubicBezTo>
                  <a:cubicBezTo>
                    <a:pt x="1036585" y="639554"/>
                    <a:pt x="1038168" y="636122"/>
                    <a:pt x="1039688" y="632721"/>
                  </a:cubicBezTo>
                  <a:cubicBezTo>
                    <a:pt x="1041651" y="628371"/>
                    <a:pt x="1043551" y="623856"/>
                    <a:pt x="1044944" y="619278"/>
                  </a:cubicBezTo>
                  <a:cubicBezTo>
                    <a:pt x="1046337" y="615029"/>
                    <a:pt x="1047224" y="610805"/>
                    <a:pt x="1047603" y="606372"/>
                  </a:cubicBezTo>
                  <a:cubicBezTo>
                    <a:pt x="1048047" y="601585"/>
                    <a:pt x="1047730" y="596930"/>
                    <a:pt x="1046274" y="592371"/>
                  </a:cubicBezTo>
                  <a:cubicBezTo>
                    <a:pt x="1044754" y="587767"/>
                    <a:pt x="1041461" y="583132"/>
                    <a:pt x="1037029" y="580789"/>
                  </a:cubicBezTo>
                  <a:cubicBezTo>
                    <a:pt x="1035319" y="579820"/>
                    <a:pt x="1033546" y="579168"/>
                    <a:pt x="1031520" y="578554"/>
                  </a:cubicBezTo>
                  <a:cubicBezTo>
                    <a:pt x="1029746" y="577826"/>
                    <a:pt x="1027530" y="577990"/>
                    <a:pt x="1025567" y="577826"/>
                  </a:cubicBezTo>
                  <a:cubicBezTo>
                    <a:pt x="1025376" y="577826"/>
                    <a:pt x="1025187" y="577806"/>
                    <a:pt x="1024997" y="577806"/>
                  </a:cubicBezTo>
                  <a:cubicBezTo>
                    <a:pt x="1023160" y="577806"/>
                    <a:pt x="1021261" y="578364"/>
                    <a:pt x="1019488" y="578674"/>
                  </a:cubicBezTo>
                  <a:cubicBezTo>
                    <a:pt x="1017524" y="579111"/>
                    <a:pt x="1015625" y="580099"/>
                    <a:pt x="1013852" y="580852"/>
                  </a:cubicBezTo>
                  <a:cubicBezTo>
                    <a:pt x="1009736" y="582841"/>
                    <a:pt x="1006379" y="586007"/>
                    <a:pt x="1003087" y="589116"/>
                  </a:cubicBezTo>
                  <a:cubicBezTo>
                    <a:pt x="1000617" y="591516"/>
                    <a:pt x="998590" y="594258"/>
                    <a:pt x="996564" y="597007"/>
                  </a:cubicBezTo>
                  <a:cubicBezTo>
                    <a:pt x="993462" y="600945"/>
                    <a:pt x="990802" y="605112"/>
                    <a:pt x="988395" y="609481"/>
                  </a:cubicBezTo>
                  <a:cubicBezTo>
                    <a:pt x="987319" y="611444"/>
                    <a:pt x="986496" y="613933"/>
                    <a:pt x="985673" y="616048"/>
                  </a:cubicBezTo>
                  <a:cubicBezTo>
                    <a:pt x="985292" y="616954"/>
                    <a:pt x="985039" y="617935"/>
                    <a:pt x="984659" y="618841"/>
                  </a:cubicBezTo>
                  <a:cubicBezTo>
                    <a:pt x="983836" y="620892"/>
                    <a:pt x="983076" y="622938"/>
                    <a:pt x="982380" y="624970"/>
                  </a:cubicBezTo>
                  <a:cubicBezTo>
                    <a:pt x="981176" y="628574"/>
                    <a:pt x="979973" y="632247"/>
                    <a:pt x="978960" y="635907"/>
                  </a:cubicBezTo>
                  <a:cubicBezTo>
                    <a:pt x="977694" y="640631"/>
                    <a:pt x="977060" y="645538"/>
                    <a:pt x="976554" y="650490"/>
                  </a:cubicBezTo>
                  <a:cubicBezTo>
                    <a:pt x="976427" y="652251"/>
                    <a:pt x="976237" y="653992"/>
                    <a:pt x="976047" y="655778"/>
                  </a:cubicBezTo>
                  <a:cubicBezTo>
                    <a:pt x="974591" y="656113"/>
                    <a:pt x="973008" y="656481"/>
                    <a:pt x="971551" y="656753"/>
                  </a:cubicBezTo>
                  <a:cubicBezTo>
                    <a:pt x="967752" y="657266"/>
                    <a:pt x="963952" y="657519"/>
                    <a:pt x="960090" y="657519"/>
                  </a:cubicBezTo>
                  <a:cubicBezTo>
                    <a:pt x="958506" y="657519"/>
                    <a:pt x="956987" y="657475"/>
                    <a:pt x="955340" y="657393"/>
                  </a:cubicBezTo>
                  <a:cubicBezTo>
                    <a:pt x="948944" y="656481"/>
                    <a:pt x="942802" y="654847"/>
                    <a:pt x="936722" y="652732"/>
                  </a:cubicBezTo>
                  <a:cubicBezTo>
                    <a:pt x="932733" y="650971"/>
                    <a:pt x="929060" y="648920"/>
                    <a:pt x="925325" y="646621"/>
                  </a:cubicBezTo>
                  <a:cubicBezTo>
                    <a:pt x="924311" y="645899"/>
                    <a:pt x="923298" y="645215"/>
                    <a:pt x="922285" y="644506"/>
                  </a:cubicBezTo>
                  <a:lnTo>
                    <a:pt x="922285" y="644506"/>
                  </a:lnTo>
                  <a:cubicBezTo>
                    <a:pt x="922791" y="644861"/>
                    <a:pt x="923172" y="645133"/>
                    <a:pt x="923741" y="645481"/>
                  </a:cubicBezTo>
                  <a:cubicBezTo>
                    <a:pt x="917536" y="640554"/>
                    <a:pt x="911583" y="635393"/>
                    <a:pt x="906391" y="629574"/>
                  </a:cubicBezTo>
                  <a:cubicBezTo>
                    <a:pt x="902907" y="625186"/>
                    <a:pt x="899805" y="620538"/>
                    <a:pt x="897145" y="615611"/>
                  </a:cubicBezTo>
                  <a:cubicBezTo>
                    <a:pt x="896575" y="613996"/>
                    <a:pt x="896005" y="612299"/>
                    <a:pt x="895562" y="610533"/>
                  </a:cubicBezTo>
                  <a:cubicBezTo>
                    <a:pt x="895498" y="610121"/>
                    <a:pt x="895436" y="609601"/>
                    <a:pt x="895436" y="609133"/>
                  </a:cubicBezTo>
                  <a:cubicBezTo>
                    <a:pt x="896512" y="608069"/>
                    <a:pt x="897588" y="607075"/>
                    <a:pt x="898728" y="606017"/>
                  </a:cubicBezTo>
                  <a:cubicBezTo>
                    <a:pt x="901768" y="603136"/>
                    <a:pt x="904364" y="599825"/>
                    <a:pt x="907150" y="596595"/>
                  </a:cubicBezTo>
                  <a:cubicBezTo>
                    <a:pt x="913229" y="589464"/>
                    <a:pt x="918548" y="581783"/>
                    <a:pt x="922474" y="573330"/>
                  </a:cubicBezTo>
                  <a:cubicBezTo>
                    <a:pt x="926275" y="565503"/>
                    <a:pt x="928554" y="557049"/>
                    <a:pt x="930137" y="548658"/>
                  </a:cubicBezTo>
                  <a:cubicBezTo>
                    <a:pt x="931087" y="543814"/>
                    <a:pt x="931340" y="538799"/>
                    <a:pt x="930707" y="533935"/>
                  </a:cubicBezTo>
                  <a:cubicBezTo>
                    <a:pt x="930201" y="530288"/>
                    <a:pt x="929314" y="527742"/>
                    <a:pt x="927731" y="524431"/>
                  </a:cubicBezTo>
                  <a:cubicBezTo>
                    <a:pt x="926654" y="522081"/>
                    <a:pt x="925198" y="519219"/>
                    <a:pt x="923108" y="517591"/>
                  </a:cubicBezTo>
                  <a:cubicBezTo>
                    <a:pt x="922411" y="517028"/>
                    <a:pt x="921589" y="516471"/>
                    <a:pt x="920955" y="515907"/>
                  </a:cubicBezTo>
                  <a:cubicBezTo>
                    <a:pt x="919308" y="514362"/>
                    <a:pt x="917472" y="513304"/>
                    <a:pt x="915319" y="512659"/>
                  </a:cubicBezTo>
                  <a:cubicBezTo>
                    <a:pt x="912723" y="511519"/>
                    <a:pt x="910380" y="510835"/>
                    <a:pt x="907593" y="510486"/>
                  </a:cubicBezTo>
                  <a:cubicBezTo>
                    <a:pt x="906010" y="510271"/>
                    <a:pt x="904681" y="510151"/>
                    <a:pt x="903351" y="510151"/>
                  </a:cubicBezTo>
                  <a:cubicBezTo>
                    <a:pt x="901831" y="510151"/>
                    <a:pt x="900374" y="510316"/>
                    <a:pt x="898602" y="510670"/>
                  </a:cubicBezTo>
                  <a:cubicBezTo>
                    <a:pt x="895498" y="511392"/>
                    <a:pt x="892649" y="512722"/>
                    <a:pt x="890052" y="514564"/>
                  </a:cubicBezTo>
                  <a:cubicBezTo>
                    <a:pt x="885114" y="518022"/>
                    <a:pt x="881440" y="523101"/>
                    <a:pt x="878274" y="528179"/>
                  </a:cubicBezTo>
                  <a:cubicBezTo>
                    <a:pt x="876691" y="530908"/>
                    <a:pt x="875425" y="533872"/>
                    <a:pt x="874285" y="536893"/>
                  </a:cubicBezTo>
                  <a:cubicBezTo>
                    <a:pt x="872702" y="541123"/>
                    <a:pt x="871119" y="545492"/>
                    <a:pt x="870169" y="549855"/>
                  </a:cubicBezTo>
                  <a:cubicBezTo>
                    <a:pt x="869156" y="554091"/>
                    <a:pt x="868649" y="558309"/>
                    <a:pt x="868079" y="562539"/>
                  </a:cubicBezTo>
                  <a:cubicBezTo>
                    <a:pt x="867066" y="571367"/>
                    <a:pt x="866813" y="580314"/>
                    <a:pt x="866623" y="589116"/>
                  </a:cubicBezTo>
                  <a:cubicBezTo>
                    <a:pt x="866559" y="590440"/>
                    <a:pt x="866496" y="591788"/>
                    <a:pt x="866496" y="593112"/>
                  </a:cubicBezTo>
                  <a:cubicBezTo>
                    <a:pt x="861367" y="597007"/>
                    <a:pt x="855921" y="600242"/>
                    <a:pt x="850222" y="603060"/>
                  </a:cubicBezTo>
                  <a:cubicBezTo>
                    <a:pt x="844523" y="605460"/>
                    <a:pt x="838760" y="607303"/>
                    <a:pt x="832808" y="608570"/>
                  </a:cubicBezTo>
                  <a:cubicBezTo>
                    <a:pt x="829705" y="608899"/>
                    <a:pt x="826665" y="609045"/>
                    <a:pt x="823562" y="609045"/>
                  </a:cubicBezTo>
                  <a:cubicBezTo>
                    <a:pt x="818939" y="609045"/>
                    <a:pt x="814253" y="608734"/>
                    <a:pt x="809631" y="608335"/>
                  </a:cubicBezTo>
                  <a:cubicBezTo>
                    <a:pt x="804501" y="607569"/>
                    <a:pt x="799563" y="606372"/>
                    <a:pt x="794623" y="604821"/>
                  </a:cubicBezTo>
                  <a:cubicBezTo>
                    <a:pt x="792534" y="604194"/>
                    <a:pt x="790443" y="603497"/>
                    <a:pt x="788417" y="602706"/>
                  </a:cubicBezTo>
                  <a:cubicBezTo>
                    <a:pt x="784111" y="600825"/>
                    <a:pt x="780058" y="598545"/>
                    <a:pt x="776132" y="595949"/>
                  </a:cubicBezTo>
                  <a:cubicBezTo>
                    <a:pt x="773093" y="593695"/>
                    <a:pt x="770180" y="591294"/>
                    <a:pt x="767330" y="588768"/>
                  </a:cubicBezTo>
                  <a:cubicBezTo>
                    <a:pt x="764861" y="586564"/>
                    <a:pt x="762581" y="584107"/>
                    <a:pt x="760364" y="581581"/>
                  </a:cubicBezTo>
                  <a:cubicBezTo>
                    <a:pt x="758845" y="579529"/>
                    <a:pt x="757325" y="577414"/>
                    <a:pt x="755932" y="575235"/>
                  </a:cubicBezTo>
                  <a:cubicBezTo>
                    <a:pt x="760048" y="569606"/>
                    <a:pt x="763911" y="563825"/>
                    <a:pt x="767774" y="558030"/>
                  </a:cubicBezTo>
                  <a:cubicBezTo>
                    <a:pt x="772650" y="550919"/>
                    <a:pt x="775943" y="543168"/>
                    <a:pt x="778096" y="534923"/>
                  </a:cubicBezTo>
                  <a:cubicBezTo>
                    <a:pt x="779298" y="530472"/>
                    <a:pt x="780312" y="525975"/>
                    <a:pt x="781072" y="521467"/>
                  </a:cubicBezTo>
                  <a:cubicBezTo>
                    <a:pt x="781768" y="517857"/>
                    <a:pt x="782022" y="514147"/>
                    <a:pt x="781768" y="510544"/>
                  </a:cubicBezTo>
                  <a:cubicBezTo>
                    <a:pt x="781515" y="507440"/>
                    <a:pt x="780755" y="504623"/>
                    <a:pt x="779425" y="501887"/>
                  </a:cubicBezTo>
                  <a:cubicBezTo>
                    <a:pt x="778286" y="499069"/>
                    <a:pt x="776892" y="496232"/>
                    <a:pt x="774486" y="494187"/>
                  </a:cubicBezTo>
                  <a:cubicBezTo>
                    <a:pt x="770940" y="491096"/>
                    <a:pt x="767204" y="488842"/>
                    <a:pt x="762455" y="488013"/>
                  </a:cubicBezTo>
                  <a:cubicBezTo>
                    <a:pt x="761124" y="487722"/>
                    <a:pt x="759731" y="487595"/>
                    <a:pt x="758338" y="487595"/>
                  </a:cubicBezTo>
                  <a:cubicBezTo>
                    <a:pt x="757642" y="487595"/>
                    <a:pt x="756819" y="487639"/>
                    <a:pt x="756122" y="487722"/>
                  </a:cubicBezTo>
                  <a:cubicBezTo>
                    <a:pt x="752512" y="488070"/>
                    <a:pt x="749979" y="489045"/>
                    <a:pt x="746813" y="490539"/>
                  </a:cubicBezTo>
                  <a:cubicBezTo>
                    <a:pt x="743837" y="491939"/>
                    <a:pt x="741304" y="494263"/>
                    <a:pt x="738897" y="496523"/>
                  </a:cubicBezTo>
                  <a:cubicBezTo>
                    <a:pt x="736745" y="498404"/>
                    <a:pt x="734971" y="500810"/>
                    <a:pt x="733388" y="503153"/>
                  </a:cubicBezTo>
                  <a:cubicBezTo>
                    <a:pt x="728892" y="510050"/>
                    <a:pt x="726296" y="518212"/>
                    <a:pt x="724966" y="526248"/>
                  </a:cubicBezTo>
                  <a:cubicBezTo>
                    <a:pt x="724080" y="531390"/>
                    <a:pt x="723700" y="536690"/>
                    <a:pt x="723193" y="541826"/>
                  </a:cubicBezTo>
                  <a:cubicBezTo>
                    <a:pt x="722940" y="545638"/>
                    <a:pt x="722940" y="549577"/>
                    <a:pt x="723130" y="553325"/>
                  </a:cubicBezTo>
                  <a:cubicBezTo>
                    <a:pt x="723256" y="555225"/>
                    <a:pt x="723510" y="557112"/>
                    <a:pt x="723700" y="559018"/>
                  </a:cubicBezTo>
                  <a:cubicBezTo>
                    <a:pt x="723826" y="559949"/>
                    <a:pt x="724016" y="560861"/>
                    <a:pt x="724080" y="561773"/>
                  </a:cubicBezTo>
                  <a:cubicBezTo>
                    <a:pt x="724397" y="563622"/>
                    <a:pt x="724586" y="565560"/>
                    <a:pt x="724966" y="567402"/>
                  </a:cubicBezTo>
                  <a:cubicBezTo>
                    <a:pt x="722117" y="571075"/>
                    <a:pt x="719077" y="574507"/>
                    <a:pt x="715911" y="577990"/>
                  </a:cubicBezTo>
                  <a:cubicBezTo>
                    <a:pt x="711161" y="583062"/>
                    <a:pt x="706096" y="587767"/>
                    <a:pt x="700839" y="592200"/>
                  </a:cubicBezTo>
                  <a:cubicBezTo>
                    <a:pt x="692544" y="598976"/>
                    <a:pt x="683869" y="605378"/>
                    <a:pt x="674307" y="610330"/>
                  </a:cubicBezTo>
                  <a:cubicBezTo>
                    <a:pt x="669811" y="612648"/>
                    <a:pt x="665378" y="614972"/>
                    <a:pt x="660946" y="617226"/>
                  </a:cubicBezTo>
                  <a:cubicBezTo>
                    <a:pt x="655056" y="619841"/>
                    <a:pt x="649231" y="622444"/>
                    <a:pt x="643088" y="624622"/>
                  </a:cubicBezTo>
                  <a:cubicBezTo>
                    <a:pt x="639162" y="626028"/>
                    <a:pt x="635236" y="627377"/>
                    <a:pt x="631246" y="628789"/>
                  </a:cubicBezTo>
                  <a:cubicBezTo>
                    <a:pt x="626117" y="630606"/>
                    <a:pt x="620798" y="631955"/>
                    <a:pt x="615478" y="633279"/>
                  </a:cubicBezTo>
                  <a:cubicBezTo>
                    <a:pt x="610792" y="634482"/>
                    <a:pt x="606043" y="635476"/>
                    <a:pt x="601294" y="636325"/>
                  </a:cubicBezTo>
                  <a:cubicBezTo>
                    <a:pt x="592365" y="637648"/>
                    <a:pt x="583247" y="638275"/>
                    <a:pt x="574191" y="638275"/>
                  </a:cubicBezTo>
                  <a:cubicBezTo>
                    <a:pt x="568745" y="638275"/>
                    <a:pt x="563236" y="638041"/>
                    <a:pt x="557727" y="637610"/>
                  </a:cubicBezTo>
                  <a:cubicBezTo>
                    <a:pt x="550761" y="636825"/>
                    <a:pt x="543922" y="635831"/>
                    <a:pt x="537083" y="634482"/>
                  </a:cubicBezTo>
                  <a:cubicBezTo>
                    <a:pt x="529927" y="633089"/>
                    <a:pt x="523025" y="630834"/>
                    <a:pt x="516250" y="628371"/>
                  </a:cubicBezTo>
                  <a:cubicBezTo>
                    <a:pt x="509410" y="625680"/>
                    <a:pt x="502951" y="622716"/>
                    <a:pt x="496492" y="619335"/>
                  </a:cubicBezTo>
                  <a:cubicBezTo>
                    <a:pt x="491046" y="616517"/>
                    <a:pt x="485917" y="613148"/>
                    <a:pt x="480851" y="609684"/>
                  </a:cubicBezTo>
                  <a:cubicBezTo>
                    <a:pt x="472746" y="603554"/>
                    <a:pt x="465337" y="596658"/>
                    <a:pt x="458687" y="589059"/>
                  </a:cubicBezTo>
                  <a:cubicBezTo>
                    <a:pt x="454001" y="583335"/>
                    <a:pt x="450075" y="577351"/>
                    <a:pt x="446719" y="570803"/>
                  </a:cubicBezTo>
                  <a:cubicBezTo>
                    <a:pt x="444503" y="565560"/>
                    <a:pt x="442856" y="560221"/>
                    <a:pt x="441336" y="554649"/>
                  </a:cubicBezTo>
                  <a:cubicBezTo>
                    <a:pt x="439880" y="549159"/>
                    <a:pt x="434434" y="545714"/>
                    <a:pt x="428925" y="545714"/>
                  </a:cubicBezTo>
                  <a:cubicBezTo>
                    <a:pt x="427659" y="545714"/>
                    <a:pt x="426392" y="545885"/>
                    <a:pt x="425189" y="546277"/>
                  </a:cubicBezTo>
                  <a:cubicBezTo>
                    <a:pt x="418223" y="548386"/>
                    <a:pt x="414867" y="555580"/>
                    <a:pt x="416640" y="562330"/>
                  </a:cubicBezTo>
                  <a:cubicBezTo>
                    <a:pt x="417843" y="566763"/>
                    <a:pt x="419110" y="571221"/>
                    <a:pt x="420756" y="575590"/>
                  </a:cubicBezTo>
                  <a:cubicBezTo>
                    <a:pt x="422593" y="580517"/>
                    <a:pt x="425062" y="585310"/>
                    <a:pt x="427659" y="589965"/>
                  </a:cubicBezTo>
                  <a:cubicBezTo>
                    <a:pt x="430508" y="595100"/>
                    <a:pt x="434054" y="599888"/>
                    <a:pt x="437727" y="604466"/>
                  </a:cubicBezTo>
                  <a:cubicBezTo>
                    <a:pt x="438551" y="605663"/>
                    <a:pt x="439563" y="606866"/>
                    <a:pt x="440640" y="608069"/>
                  </a:cubicBezTo>
                  <a:cubicBezTo>
                    <a:pt x="440260" y="608861"/>
                    <a:pt x="440007" y="609601"/>
                    <a:pt x="439817" y="610456"/>
                  </a:cubicBezTo>
                  <a:cubicBezTo>
                    <a:pt x="438930" y="613996"/>
                    <a:pt x="439563" y="617790"/>
                    <a:pt x="441463" y="620892"/>
                  </a:cubicBezTo>
                  <a:cubicBezTo>
                    <a:pt x="442287" y="621741"/>
                    <a:pt x="443046" y="622646"/>
                    <a:pt x="443743" y="623565"/>
                  </a:cubicBezTo>
                  <a:cubicBezTo>
                    <a:pt x="443996" y="623793"/>
                    <a:pt x="444187" y="623919"/>
                    <a:pt x="444376" y="624141"/>
                  </a:cubicBezTo>
                  <a:cubicBezTo>
                    <a:pt x="445643" y="625756"/>
                    <a:pt x="446719" y="627459"/>
                    <a:pt x="447669" y="629137"/>
                  </a:cubicBezTo>
                  <a:cubicBezTo>
                    <a:pt x="451975" y="638997"/>
                    <a:pt x="455394" y="649154"/>
                    <a:pt x="457548" y="659716"/>
                  </a:cubicBezTo>
                  <a:cubicBezTo>
                    <a:pt x="459004" y="670013"/>
                    <a:pt x="459447" y="680360"/>
                    <a:pt x="459954" y="690726"/>
                  </a:cubicBezTo>
                  <a:cubicBezTo>
                    <a:pt x="460461" y="701074"/>
                    <a:pt x="460587" y="711503"/>
                    <a:pt x="459891" y="721876"/>
                  </a:cubicBezTo>
                  <a:cubicBezTo>
                    <a:pt x="459574" y="723636"/>
                    <a:pt x="459258" y="725460"/>
                    <a:pt x="458941" y="727303"/>
                  </a:cubicBezTo>
                  <a:cubicBezTo>
                    <a:pt x="455205" y="720679"/>
                    <a:pt x="451215" y="714258"/>
                    <a:pt x="446530" y="708267"/>
                  </a:cubicBezTo>
                  <a:cubicBezTo>
                    <a:pt x="443679" y="704601"/>
                    <a:pt x="440830" y="701017"/>
                    <a:pt x="437727" y="697641"/>
                  </a:cubicBezTo>
                  <a:cubicBezTo>
                    <a:pt x="434054" y="693684"/>
                    <a:pt x="430128" y="690365"/>
                    <a:pt x="425569" y="687408"/>
                  </a:cubicBezTo>
                  <a:cubicBezTo>
                    <a:pt x="423479" y="686066"/>
                    <a:pt x="420629" y="685021"/>
                    <a:pt x="418286" y="684236"/>
                  </a:cubicBezTo>
                  <a:cubicBezTo>
                    <a:pt x="415817" y="683393"/>
                    <a:pt x="413664" y="682912"/>
                    <a:pt x="410941" y="682741"/>
                  </a:cubicBezTo>
                  <a:cubicBezTo>
                    <a:pt x="410561" y="682741"/>
                    <a:pt x="410181" y="682729"/>
                    <a:pt x="409865" y="682729"/>
                  </a:cubicBezTo>
                  <a:cubicBezTo>
                    <a:pt x="405242" y="682729"/>
                    <a:pt x="400746" y="683868"/>
                    <a:pt x="396693" y="686066"/>
                  </a:cubicBezTo>
                  <a:cubicBezTo>
                    <a:pt x="393147" y="688054"/>
                    <a:pt x="390044" y="690783"/>
                    <a:pt x="387384" y="693968"/>
                  </a:cubicBezTo>
                  <a:cubicBezTo>
                    <a:pt x="386371" y="695235"/>
                    <a:pt x="385421" y="696711"/>
                    <a:pt x="384471" y="698053"/>
                  </a:cubicBezTo>
                  <a:cubicBezTo>
                    <a:pt x="382635" y="700605"/>
                    <a:pt x="381685" y="703626"/>
                    <a:pt x="380609" y="706507"/>
                  </a:cubicBezTo>
                  <a:cubicBezTo>
                    <a:pt x="379912" y="708350"/>
                    <a:pt x="379532" y="710237"/>
                    <a:pt x="379089" y="712143"/>
                  </a:cubicBezTo>
                  <a:cubicBezTo>
                    <a:pt x="378139" y="716455"/>
                    <a:pt x="377506" y="720799"/>
                    <a:pt x="377885" y="725188"/>
                  </a:cubicBezTo>
                  <a:cubicBezTo>
                    <a:pt x="378519" y="730621"/>
                    <a:pt x="380102" y="735877"/>
                    <a:pt x="382192" y="740955"/>
                  </a:cubicBezTo>
                  <a:cubicBezTo>
                    <a:pt x="385612" y="749346"/>
                    <a:pt x="391500" y="756533"/>
                    <a:pt x="398276" y="762517"/>
                  </a:cubicBezTo>
                  <a:cubicBezTo>
                    <a:pt x="401506" y="765278"/>
                    <a:pt x="405115" y="767735"/>
                    <a:pt x="408914" y="769793"/>
                  </a:cubicBezTo>
                  <a:cubicBezTo>
                    <a:pt x="412588" y="771756"/>
                    <a:pt x="416830" y="773105"/>
                    <a:pt x="421010" y="774080"/>
                  </a:cubicBezTo>
                  <a:cubicBezTo>
                    <a:pt x="424366" y="774846"/>
                    <a:pt x="427975" y="775340"/>
                    <a:pt x="431458" y="775486"/>
                  </a:cubicBezTo>
                  <a:cubicBezTo>
                    <a:pt x="432598" y="775575"/>
                    <a:pt x="433675" y="775594"/>
                    <a:pt x="434751" y="775594"/>
                  </a:cubicBezTo>
                  <a:cubicBezTo>
                    <a:pt x="439753" y="775594"/>
                    <a:pt x="444693" y="774923"/>
                    <a:pt x="449379" y="773314"/>
                  </a:cubicBezTo>
                  <a:cubicBezTo>
                    <a:pt x="449632" y="773225"/>
                    <a:pt x="450012" y="773105"/>
                    <a:pt x="450329" y="772960"/>
                  </a:cubicBezTo>
                  <a:lnTo>
                    <a:pt x="450329" y="773023"/>
                  </a:lnTo>
                  <a:cubicBezTo>
                    <a:pt x="450645" y="775068"/>
                    <a:pt x="450899" y="777044"/>
                    <a:pt x="451215" y="779007"/>
                  </a:cubicBezTo>
                  <a:cubicBezTo>
                    <a:pt x="452039" y="785225"/>
                    <a:pt x="452165" y="791336"/>
                    <a:pt x="451595" y="797542"/>
                  </a:cubicBezTo>
                  <a:cubicBezTo>
                    <a:pt x="450899" y="804178"/>
                    <a:pt x="449949" y="810790"/>
                    <a:pt x="448809" y="817413"/>
                  </a:cubicBezTo>
                  <a:cubicBezTo>
                    <a:pt x="447542" y="824892"/>
                    <a:pt x="445959" y="832345"/>
                    <a:pt x="443490" y="839475"/>
                  </a:cubicBezTo>
                  <a:cubicBezTo>
                    <a:pt x="440767" y="845960"/>
                    <a:pt x="437854" y="852292"/>
                    <a:pt x="434117" y="858302"/>
                  </a:cubicBezTo>
                  <a:cubicBezTo>
                    <a:pt x="431774" y="862095"/>
                    <a:pt x="429368" y="865907"/>
                    <a:pt x="426962" y="869719"/>
                  </a:cubicBezTo>
                  <a:cubicBezTo>
                    <a:pt x="426519" y="867876"/>
                    <a:pt x="426265" y="866046"/>
                    <a:pt x="425822" y="864204"/>
                  </a:cubicBezTo>
                  <a:cubicBezTo>
                    <a:pt x="424239" y="856522"/>
                    <a:pt x="421706" y="849006"/>
                    <a:pt x="418160" y="841945"/>
                  </a:cubicBezTo>
                  <a:cubicBezTo>
                    <a:pt x="416450" y="838620"/>
                    <a:pt x="414677" y="835543"/>
                    <a:pt x="412777" y="832288"/>
                  </a:cubicBezTo>
                  <a:cubicBezTo>
                    <a:pt x="410307" y="828184"/>
                    <a:pt x="407015" y="824309"/>
                    <a:pt x="403786" y="820725"/>
                  </a:cubicBezTo>
                  <a:cubicBezTo>
                    <a:pt x="401443" y="818198"/>
                    <a:pt x="399226" y="815652"/>
                    <a:pt x="396693" y="813272"/>
                  </a:cubicBezTo>
                  <a:cubicBezTo>
                    <a:pt x="390234" y="806996"/>
                    <a:pt x="381938" y="803887"/>
                    <a:pt x="373580" y="800797"/>
                  </a:cubicBezTo>
                  <a:cubicBezTo>
                    <a:pt x="371870" y="800157"/>
                    <a:pt x="369970" y="799720"/>
                    <a:pt x="368134" y="799309"/>
                  </a:cubicBezTo>
                  <a:cubicBezTo>
                    <a:pt x="365854" y="798808"/>
                    <a:pt x="363385" y="798517"/>
                    <a:pt x="361168" y="798397"/>
                  </a:cubicBezTo>
                  <a:cubicBezTo>
                    <a:pt x="360788" y="798378"/>
                    <a:pt x="360408" y="798378"/>
                    <a:pt x="360028" y="798378"/>
                  </a:cubicBezTo>
                  <a:cubicBezTo>
                    <a:pt x="356925" y="798378"/>
                    <a:pt x="353823" y="798891"/>
                    <a:pt x="350720" y="799600"/>
                  </a:cubicBezTo>
                  <a:cubicBezTo>
                    <a:pt x="350087" y="799809"/>
                    <a:pt x="349389" y="800094"/>
                    <a:pt x="348693" y="800284"/>
                  </a:cubicBezTo>
                  <a:cubicBezTo>
                    <a:pt x="347047" y="801069"/>
                    <a:pt x="345400" y="801835"/>
                    <a:pt x="343628" y="802620"/>
                  </a:cubicBezTo>
                  <a:cubicBezTo>
                    <a:pt x="341474" y="803830"/>
                    <a:pt x="339385" y="805356"/>
                    <a:pt x="337611" y="807142"/>
                  </a:cubicBezTo>
                  <a:cubicBezTo>
                    <a:pt x="336092" y="808548"/>
                    <a:pt x="334635" y="810017"/>
                    <a:pt x="333306" y="811632"/>
                  </a:cubicBezTo>
                  <a:cubicBezTo>
                    <a:pt x="328556" y="817413"/>
                    <a:pt x="325200" y="823689"/>
                    <a:pt x="323427" y="830876"/>
                  </a:cubicBezTo>
                  <a:cubicBezTo>
                    <a:pt x="322034" y="836455"/>
                    <a:pt x="321780" y="842293"/>
                    <a:pt x="321274" y="847929"/>
                  </a:cubicBezTo>
                  <a:cubicBezTo>
                    <a:pt x="320768" y="855180"/>
                    <a:pt x="322351" y="862095"/>
                    <a:pt x="324757" y="868934"/>
                  </a:cubicBezTo>
                  <a:cubicBezTo>
                    <a:pt x="327416" y="876615"/>
                    <a:pt x="331342" y="883866"/>
                    <a:pt x="335458" y="890768"/>
                  </a:cubicBezTo>
                  <a:cubicBezTo>
                    <a:pt x="338561" y="895986"/>
                    <a:pt x="342994" y="900355"/>
                    <a:pt x="347300" y="904642"/>
                  </a:cubicBezTo>
                  <a:cubicBezTo>
                    <a:pt x="350847" y="908245"/>
                    <a:pt x="355089" y="911209"/>
                    <a:pt x="359459" y="913881"/>
                  </a:cubicBezTo>
                  <a:cubicBezTo>
                    <a:pt x="361294" y="915015"/>
                    <a:pt x="363448" y="915788"/>
                    <a:pt x="365474" y="916490"/>
                  </a:cubicBezTo>
                  <a:cubicBezTo>
                    <a:pt x="367121" y="917073"/>
                    <a:pt x="368640" y="917630"/>
                    <a:pt x="370414" y="918048"/>
                  </a:cubicBezTo>
                  <a:cubicBezTo>
                    <a:pt x="372313" y="918542"/>
                    <a:pt x="374276" y="919023"/>
                    <a:pt x="376302" y="919448"/>
                  </a:cubicBezTo>
                  <a:cubicBezTo>
                    <a:pt x="380799" y="920366"/>
                    <a:pt x="385485" y="920777"/>
                    <a:pt x="390107" y="920942"/>
                  </a:cubicBezTo>
                  <a:cubicBezTo>
                    <a:pt x="390361" y="920942"/>
                    <a:pt x="390677" y="920942"/>
                    <a:pt x="390994" y="920942"/>
                  </a:cubicBezTo>
                  <a:cubicBezTo>
                    <a:pt x="397136" y="920942"/>
                    <a:pt x="403089" y="918770"/>
                    <a:pt x="408724" y="916136"/>
                  </a:cubicBezTo>
                  <a:cubicBezTo>
                    <a:pt x="408978" y="918833"/>
                    <a:pt x="409105" y="921569"/>
                    <a:pt x="409295" y="924254"/>
                  </a:cubicBezTo>
                  <a:cubicBezTo>
                    <a:pt x="409548" y="929959"/>
                    <a:pt x="409611" y="935506"/>
                    <a:pt x="409548" y="941225"/>
                  </a:cubicBezTo>
                  <a:cubicBezTo>
                    <a:pt x="409548" y="945942"/>
                    <a:pt x="409105" y="950673"/>
                    <a:pt x="408662" y="955397"/>
                  </a:cubicBezTo>
                  <a:cubicBezTo>
                    <a:pt x="407395" y="967637"/>
                    <a:pt x="405938" y="979833"/>
                    <a:pt x="404292" y="992099"/>
                  </a:cubicBezTo>
                  <a:cubicBezTo>
                    <a:pt x="402645" y="1004486"/>
                    <a:pt x="400999" y="1017043"/>
                    <a:pt x="398276" y="1029246"/>
                  </a:cubicBezTo>
                  <a:cubicBezTo>
                    <a:pt x="396883" y="1035787"/>
                    <a:pt x="395363" y="1042354"/>
                    <a:pt x="393653" y="1048876"/>
                  </a:cubicBezTo>
                  <a:cubicBezTo>
                    <a:pt x="391817" y="1055734"/>
                    <a:pt x="389854" y="1062510"/>
                    <a:pt x="387891" y="1069267"/>
                  </a:cubicBezTo>
                  <a:cubicBezTo>
                    <a:pt x="384471" y="1081032"/>
                    <a:pt x="380672" y="1092652"/>
                    <a:pt x="376619" y="1104209"/>
                  </a:cubicBezTo>
                  <a:cubicBezTo>
                    <a:pt x="375669" y="1106545"/>
                    <a:pt x="374719" y="1108781"/>
                    <a:pt x="373516" y="1110984"/>
                  </a:cubicBezTo>
                  <a:cubicBezTo>
                    <a:pt x="372123" y="1113923"/>
                    <a:pt x="370477" y="1116823"/>
                    <a:pt x="368894" y="1119641"/>
                  </a:cubicBezTo>
                  <a:cubicBezTo>
                    <a:pt x="367057" y="1122744"/>
                    <a:pt x="365284" y="1125771"/>
                    <a:pt x="363385" y="1128798"/>
                  </a:cubicBezTo>
                  <a:cubicBezTo>
                    <a:pt x="361611" y="1131761"/>
                    <a:pt x="359585" y="1134579"/>
                    <a:pt x="357685" y="1137479"/>
                  </a:cubicBezTo>
                  <a:cubicBezTo>
                    <a:pt x="356609" y="1138803"/>
                    <a:pt x="355596" y="1140215"/>
                    <a:pt x="354646" y="1141551"/>
                  </a:cubicBezTo>
                  <a:cubicBezTo>
                    <a:pt x="351606" y="1145781"/>
                    <a:pt x="348123" y="1149511"/>
                    <a:pt x="344197" y="1152968"/>
                  </a:cubicBezTo>
                  <a:cubicBezTo>
                    <a:pt x="338751" y="1157281"/>
                    <a:pt x="333115" y="1161359"/>
                    <a:pt x="326973" y="1164589"/>
                  </a:cubicBezTo>
                  <a:lnTo>
                    <a:pt x="326846" y="1164589"/>
                  </a:lnTo>
                  <a:cubicBezTo>
                    <a:pt x="328303" y="1162353"/>
                    <a:pt x="329632" y="1160017"/>
                    <a:pt x="330836" y="1157629"/>
                  </a:cubicBezTo>
                  <a:cubicBezTo>
                    <a:pt x="334002" y="1151417"/>
                    <a:pt x="336345" y="1144730"/>
                    <a:pt x="338751" y="1138182"/>
                  </a:cubicBezTo>
                  <a:lnTo>
                    <a:pt x="338751" y="1138182"/>
                  </a:lnTo>
                  <a:cubicBezTo>
                    <a:pt x="338751" y="1138265"/>
                    <a:pt x="338688" y="1138328"/>
                    <a:pt x="338688" y="1138410"/>
                  </a:cubicBezTo>
                  <a:lnTo>
                    <a:pt x="338688" y="1138410"/>
                  </a:lnTo>
                  <a:cubicBezTo>
                    <a:pt x="339954" y="1134927"/>
                    <a:pt x="341221" y="1131407"/>
                    <a:pt x="342424" y="1127822"/>
                  </a:cubicBezTo>
                  <a:cubicBezTo>
                    <a:pt x="343564" y="1124017"/>
                    <a:pt x="344387" y="1119996"/>
                    <a:pt x="345274" y="1116038"/>
                  </a:cubicBezTo>
                  <a:cubicBezTo>
                    <a:pt x="346097" y="1111624"/>
                    <a:pt x="346540" y="1107109"/>
                    <a:pt x="346983" y="1102594"/>
                  </a:cubicBezTo>
                  <a:cubicBezTo>
                    <a:pt x="347490" y="1097933"/>
                    <a:pt x="346223" y="1093089"/>
                    <a:pt x="345400" y="1088631"/>
                  </a:cubicBezTo>
                  <a:cubicBezTo>
                    <a:pt x="345020" y="1086599"/>
                    <a:pt x="344514" y="1084635"/>
                    <a:pt x="343944" y="1082647"/>
                  </a:cubicBezTo>
                  <a:cubicBezTo>
                    <a:pt x="342487" y="1076802"/>
                    <a:pt x="339954" y="1071293"/>
                    <a:pt x="337168" y="1065942"/>
                  </a:cubicBezTo>
                  <a:cubicBezTo>
                    <a:pt x="335332" y="1062510"/>
                    <a:pt x="333432" y="1058906"/>
                    <a:pt x="330963" y="1055880"/>
                  </a:cubicBezTo>
                  <a:cubicBezTo>
                    <a:pt x="329380" y="1053955"/>
                    <a:pt x="327923" y="1052131"/>
                    <a:pt x="326150" y="1050371"/>
                  </a:cubicBezTo>
                  <a:cubicBezTo>
                    <a:pt x="323427" y="1047489"/>
                    <a:pt x="319818" y="1045172"/>
                    <a:pt x="316144" y="1043386"/>
                  </a:cubicBezTo>
                  <a:cubicBezTo>
                    <a:pt x="313612" y="1042208"/>
                    <a:pt x="310762" y="1041359"/>
                    <a:pt x="307976" y="1040593"/>
                  </a:cubicBezTo>
                  <a:cubicBezTo>
                    <a:pt x="305443" y="1039865"/>
                    <a:pt x="302719" y="1039808"/>
                    <a:pt x="300124" y="1039580"/>
                  </a:cubicBezTo>
                  <a:cubicBezTo>
                    <a:pt x="299174" y="1039682"/>
                    <a:pt x="298350" y="1039808"/>
                    <a:pt x="297400" y="1039865"/>
                  </a:cubicBezTo>
                  <a:cubicBezTo>
                    <a:pt x="295691" y="1040099"/>
                    <a:pt x="293917" y="1040429"/>
                    <a:pt x="292145" y="1040942"/>
                  </a:cubicBezTo>
                  <a:cubicBezTo>
                    <a:pt x="290562" y="1041714"/>
                    <a:pt x="289042" y="1042411"/>
                    <a:pt x="287459" y="1043120"/>
                  </a:cubicBezTo>
                  <a:cubicBezTo>
                    <a:pt x="285812" y="1044241"/>
                    <a:pt x="284293" y="1045444"/>
                    <a:pt x="282773" y="1046767"/>
                  </a:cubicBezTo>
                  <a:cubicBezTo>
                    <a:pt x="275047" y="1053771"/>
                    <a:pt x="269158" y="1062573"/>
                    <a:pt x="263459" y="1071172"/>
                  </a:cubicBezTo>
                  <a:cubicBezTo>
                    <a:pt x="260102" y="1076371"/>
                    <a:pt x="256493" y="1081589"/>
                    <a:pt x="253517" y="1087016"/>
                  </a:cubicBezTo>
                  <a:cubicBezTo>
                    <a:pt x="250984" y="1091671"/>
                    <a:pt x="249274" y="1096869"/>
                    <a:pt x="247754" y="1101948"/>
                  </a:cubicBezTo>
                  <a:cubicBezTo>
                    <a:pt x="247247" y="1103652"/>
                    <a:pt x="246741" y="1105349"/>
                    <a:pt x="246361" y="1107027"/>
                  </a:cubicBezTo>
                  <a:cubicBezTo>
                    <a:pt x="245854" y="1109142"/>
                    <a:pt x="245538" y="1111187"/>
                    <a:pt x="245221" y="1113302"/>
                  </a:cubicBezTo>
                  <a:cubicBezTo>
                    <a:pt x="244841" y="1116323"/>
                    <a:pt x="244715" y="1119350"/>
                    <a:pt x="244778" y="1122395"/>
                  </a:cubicBezTo>
                  <a:cubicBezTo>
                    <a:pt x="245095" y="1124656"/>
                    <a:pt x="245411" y="1126911"/>
                    <a:pt x="245791" y="1129089"/>
                  </a:cubicBezTo>
                  <a:cubicBezTo>
                    <a:pt x="246045" y="1130146"/>
                    <a:pt x="246298" y="1131198"/>
                    <a:pt x="246614" y="1132255"/>
                  </a:cubicBezTo>
                  <a:cubicBezTo>
                    <a:pt x="248830" y="1140791"/>
                    <a:pt x="253137" y="1148656"/>
                    <a:pt x="258076" y="1155932"/>
                  </a:cubicBezTo>
                  <a:cubicBezTo>
                    <a:pt x="262635" y="1162835"/>
                    <a:pt x="267448" y="1169750"/>
                    <a:pt x="273654" y="1175385"/>
                  </a:cubicBezTo>
                  <a:cubicBezTo>
                    <a:pt x="275870" y="1177355"/>
                    <a:pt x="278150" y="1179115"/>
                    <a:pt x="280556" y="1180730"/>
                  </a:cubicBezTo>
                  <a:cubicBezTo>
                    <a:pt x="277897" y="1183421"/>
                    <a:pt x="275110" y="1186030"/>
                    <a:pt x="272261" y="1188557"/>
                  </a:cubicBezTo>
                  <a:cubicBezTo>
                    <a:pt x="269664" y="1190609"/>
                    <a:pt x="267068" y="1192578"/>
                    <a:pt x="264092" y="1194136"/>
                  </a:cubicBezTo>
                  <a:cubicBezTo>
                    <a:pt x="258076" y="1196536"/>
                    <a:pt x="251680" y="1197916"/>
                    <a:pt x="245221" y="1199062"/>
                  </a:cubicBezTo>
                  <a:cubicBezTo>
                    <a:pt x="238066" y="1200094"/>
                    <a:pt x="230847" y="1200570"/>
                    <a:pt x="223627" y="1200570"/>
                  </a:cubicBezTo>
                  <a:cubicBezTo>
                    <a:pt x="218625" y="1200570"/>
                    <a:pt x="213559" y="1200341"/>
                    <a:pt x="208493" y="1199905"/>
                  </a:cubicBezTo>
                  <a:cubicBezTo>
                    <a:pt x="202097" y="1199119"/>
                    <a:pt x="196018" y="1198005"/>
                    <a:pt x="189876" y="1195953"/>
                  </a:cubicBezTo>
                  <a:cubicBezTo>
                    <a:pt x="187470" y="1195104"/>
                    <a:pt x="185063" y="1194256"/>
                    <a:pt x="182657" y="1193338"/>
                  </a:cubicBezTo>
                  <a:cubicBezTo>
                    <a:pt x="178098" y="1191464"/>
                    <a:pt x="173601" y="1189405"/>
                    <a:pt x="169296" y="1186714"/>
                  </a:cubicBezTo>
                  <a:cubicBezTo>
                    <a:pt x="168029" y="1185865"/>
                    <a:pt x="166699" y="1184954"/>
                    <a:pt x="165369" y="1183979"/>
                  </a:cubicBezTo>
                  <a:lnTo>
                    <a:pt x="165369" y="1183979"/>
                  </a:lnTo>
                  <a:cubicBezTo>
                    <a:pt x="165369" y="1183979"/>
                    <a:pt x="165369" y="1183998"/>
                    <a:pt x="165369" y="1183998"/>
                  </a:cubicBezTo>
                  <a:lnTo>
                    <a:pt x="165369" y="1183998"/>
                  </a:lnTo>
                  <a:cubicBezTo>
                    <a:pt x="162013" y="1181471"/>
                    <a:pt x="158657" y="1178881"/>
                    <a:pt x="155364" y="1176152"/>
                  </a:cubicBezTo>
                  <a:cubicBezTo>
                    <a:pt x="152388" y="1173701"/>
                    <a:pt x="149285" y="1171155"/>
                    <a:pt x="146562" y="1168401"/>
                  </a:cubicBezTo>
                  <a:cubicBezTo>
                    <a:pt x="143459" y="1165234"/>
                    <a:pt x="140293" y="1162062"/>
                    <a:pt x="137316" y="1158750"/>
                  </a:cubicBezTo>
                  <a:cubicBezTo>
                    <a:pt x="134784" y="1155850"/>
                    <a:pt x="132188" y="1152968"/>
                    <a:pt x="129718" y="1150030"/>
                  </a:cubicBezTo>
                  <a:cubicBezTo>
                    <a:pt x="124209" y="1142900"/>
                    <a:pt x="118509" y="1135656"/>
                    <a:pt x="114330" y="1127620"/>
                  </a:cubicBezTo>
                  <a:cubicBezTo>
                    <a:pt x="111227" y="1119850"/>
                    <a:pt x="109517" y="1111814"/>
                    <a:pt x="107808" y="1103709"/>
                  </a:cubicBezTo>
                  <a:cubicBezTo>
                    <a:pt x="107111" y="1099073"/>
                    <a:pt x="106414" y="1094412"/>
                    <a:pt x="106035" y="1089689"/>
                  </a:cubicBezTo>
                  <a:cubicBezTo>
                    <a:pt x="105527" y="1082793"/>
                    <a:pt x="106035" y="1075865"/>
                    <a:pt x="106478" y="1068975"/>
                  </a:cubicBezTo>
                  <a:cubicBezTo>
                    <a:pt x="107174" y="1061934"/>
                    <a:pt x="107997" y="1054886"/>
                    <a:pt x="109011" y="1047901"/>
                  </a:cubicBezTo>
                  <a:cubicBezTo>
                    <a:pt x="110847" y="1047489"/>
                    <a:pt x="112621" y="1046995"/>
                    <a:pt x="114393" y="1046495"/>
                  </a:cubicBezTo>
                  <a:cubicBezTo>
                    <a:pt x="119206" y="1045083"/>
                    <a:pt x="123828" y="1043266"/>
                    <a:pt x="128388" y="1041423"/>
                  </a:cubicBezTo>
                  <a:cubicBezTo>
                    <a:pt x="135987" y="1038396"/>
                    <a:pt x="143206" y="1034875"/>
                    <a:pt x="149855" y="1030221"/>
                  </a:cubicBezTo>
                  <a:cubicBezTo>
                    <a:pt x="153084" y="1027979"/>
                    <a:pt x="156124" y="1025301"/>
                    <a:pt x="158910" y="1022552"/>
                  </a:cubicBezTo>
                  <a:cubicBezTo>
                    <a:pt x="164736" y="1016752"/>
                    <a:pt x="168282" y="1008823"/>
                    <a:pt x="168599" y="1000490"/>
                  </a:cubicBezTo>
                  <a:cubicBezTo>
                    <a:pt x="168726" y="995475"/>
                    <a:pt x="167839" y="990694"/>
                    <a:pt x="166193" y="985963"/>
                  </a:cubicBezTo>
                  <a:cubicBezTo>
                    <a:pt x="164863" y="982240"/>
                    <a:pt x="162013" y="979131"/>
                    <a:pt x="159164" y="976458"/>
                  </a:cubicBezTo>
                  <a:cubicBezTo>
                    <a:pt x="157137" y="974641"/>
                    <a:pt x="154857" y="973147"/>
                    <a:pt x="152641" y="971677"/>
                  </a:cubicBezTo>
                  <a:cubicBezTo>
                    <a:pt x="151185" y="970683"/>
                    <a:pt x="148715" y="970183"/>
                    <a:pt x="146942" y="969765"/>
                  </a:cubicBezTo>
                  <a:cubicBezTo>
                    <a:pt x="144852" y="969271"/>
                    <a:pt x="142509" y="969271"/>
                    <a:pt x="140356" y="969125"/>
                  </a:cubicBezTo>
                  <a:cubicBezTo>
                    <a:pt x="139786" y="969081"/>
                    <a:pt x="139216" y="969069"/>
                    <a:pt x="138520" y="969069"/>
                  </a:cubicBezTo>
                  <a:cubicBezTo>
                    <a:pt x="135417" y="969069"/>
                    <a:pt x="132378" y="969645"/>
                    <a:pt x="129274" y="970183"/>
                  </a:cubicBezTo>
                  <a:cubicBezTo>
                    <a:pt x="125728" y="970766"/>
                    <a:pt x="122309" y="972653"/>
                    <a:pt x="119206" y="974350"/>
                  </a:cubicBezTo>
                  <a:cubicBezTo>
                    <a:pt x="118446" y="974989"/>
                    <a:pt x="117686" y="975616"/>
                    <a:pt x="116990" y="976167"/>
                  </a:cubicBezTo>
                  <a:cubicBezTo>
                    <a:pt x="115723" y="977161"/>
                    <a:pt x="114583" y="978143"/>
                    <a:pt x="113443" y="979276"/>
                  </a:cubicBezTo>
                  <a:cubicBezTo>
                    <a:pt x="112494" y="980188"/>
                    <a:pt x="111544" y="981246"/>
                    <a:pt x="110721" y="982240"/>
                  </a:cubicBezTo>
                  <a:cubicBezTo>
                    <a:pt x="107618" y="985552"/>
                    <a:pt x="105085" y="989199"/>
                    <a:pt x="102805" y="993012"/>
                  </a:cubicBezTo>
                  <a:cubicBezTo>
                    <a:pt x="98942" y="999223"/>
                    <a:pt x="96282" y="1006063"/>
                    <a:pt x="93813" y="1012819"/>
                  </a:cubicBezTo>
                  <a:cubicBezTo>
                    <a:pt x="92230" y="1017043"/>
                    <a:pt x="91027" y="1021349"/>
                    <a:pt x="90013" y="1025636"/>
                  </a:cubicBezTo>
                  <a:lnTo>
                    <a:pt x="89317" y="1025636"/>
                  </a:lnTo>
                  <a:cubicBezTo>
                    <a:pt x="86847" y="1025490"/>
                    <a:pt x="84441" y="1025301"/>
                    <a:pt x="82034" y="1025142"/>
                  </a:cubicBezTo>
                  <a:cubicBezTo>
                    <a:pt x="79058" y="1024731"/>
                    <a:pt x="76146" y="1024167"/>
                    <a:pt x="73296" y="1023255"/>
                  </a:cubicBezTo>
                  <a:cubicBezTo>
                    <a:pt x="69939" y="1021697"/>
                    <a:pt x="66900" y="1019791"/>
                    <a:pt x="63734" y="1017683"/>
                  </a:cubicBezTo>
                  <a:cubicBezTo>
                    <a:pt x="59617" y="1014301"/>
                    <a:pt x="55881" y="1010413"/>
                    <a:pt x="52272" y="1006328"/>
                  </a:cubicBezTo>
                  <a:cubicBezTo>
                    <a:pt x="47460" y="1000427"/>
                    <a:pt x="42900" y="994151"/>
                    <a:pt x="39417" y="987439"/>
                  </a:cubicBezTo>
                  <a:cubicBezTo>
                    <a:pt x="36884" y="981822"/>
                    <a:pt x="34858" y="975965"/>
                    <a:pt x="32958" y="970126"/>
                  </a:cubicBezTo>
                  <a:cubicBezTo>
                    <a:pt x="30995" y="964199"/>
                    <a:pt x="29412" y="958145"/>
                    <a:pt x="28019" y="951996"/>
                  </a:cubicBezTo>
                  <a:cubicBezTo>
                    <a:pt x="26689" y="940940"/>
                    <a:pt x="26689" y="929744"/>
                    <a:pt x="26499" y="918542"/>
                  </a:cubicBezTo>
                  <a:cubicBezTo>
                    <a:pt x="26246" y="906339"/>
                    <a:pt x="26246" y="894225"/>
                    <a:pt x="27069" y="882042"/>
                  </a:cubicBezTo>
                  <a:cubicBezTo>
                    <a:pt x="29349" y="862532"/>
                    <a:pt x="34162" y="843344"/>
                    <a:pt x="40874" y="824955"/>
                  </a:cubicBezTo>
                  <a:cubicBezTo>
                    <a:pt x="43090" y="819402"/>
                    <a:pt x="45560" y="813911"/>
                    <a:pt x="48156" y="808402"/>
                  </a:cubicBezTo>
                  <a:cubicBezTo>
                    <a:pt x="50942" y="802620"/>
                    <a:pt x="54046" y="796902"/>
                    <a:pt x="57022" y="791209"/>
                  </a:cubicBezTo>
                  <a:cubicBezTo>
                    <a:pt x="62784" y="780558"/>
                    <a:pt x="68546" y="770059"/>
                    <a:pt x="75512" y="760054"/>
                  </a:cubicBezTo>
                  <a:cubicBezTo>
                    <a:pt x="82288" y="751100"/>
                    <a:pt x="89317" y="742367"/>
                    <a:pt x="96979" y="733989"/>
                  </a:cubicBezTo>
                  <a:cubicBezTo>
                    <a:pt x="101222" y="729354"/>
                    <a:pt x="105844" y="724896"/>
                    <a:pt x="110467" y="720596"/>
                  </a:cubicBezTo>
                  <a:cubicBezTo>
                    <a:pt x="114266" y="717152"/>
                    <a:pt x="118003" y="713612"/>
                    <a:pt x="121866" y="710313"/>
                  </a:cubicBezTo>
                  <a:cubicBezTo>
                    <a:pt x="128198" y="705240"/>
                    <a:pt x="134784" y="700434"/>
                    <a:pt x="141559" y="695799"/>
                  </a:cubicBezTo>
                  <a:cubicBezTo>
                    <a:pt x="143016" y="694741"/>
                    <a:pt x="144535" y="693747"/>
                    <a:pt x="146055" y="692835"/>
                  </a:cubicBezTo>
                  <a:cubicBezTo>
                    <a:pt x="154351" y="694329"/>
                    <a:pt x="162963" y="695235"/>
                    <a:pt x="171385" y="695362"/>
                  </a:cubicBezTo>
                  <a:cubicBezTo>
                    <a:pt x="173475" y="695406"/>
                    <a:pt x="175565" y="695425"/>
                    <a:pt x="177717" y="695425"/>
                  </a:cubicBezTo>
                  <a:cubicBezTo>
                    <a:pt x="184367" y="695425"/>
                    <a:pt x="190889" y="695197"/>
                    <a:pt x="197538" y="694450"/>
                  </a:cubicBezTo>
                  <a:cubicBezTo>
                    <a:pt x="207733" y="693253"/>
                    <a:pt x="218625" y="691296"/>
                    <a:pt x="226097" y="683742"/>
                  </a:cubicBezTo>
                  <a:cubicBezTo>
                    <a:pt x="228250" y="681627"/>
                    <a:pt x="229771" y="678454"/>
                    <a:pt x="230277" y="675497"/>
                  </a:cubicBezTo>
                  <a:cubicBezTo>
                    <a:pt x="230656" y="673445"/>
                    <a:pt x="230467" y="671767"/>
                    <a:pt x="230023" y="669741"/>
                  </a:cubicBezTo>
                  <a:cubicBezTo>
                    <a:pt x="229707" y="668246"/>
                    <a:pt x="228947" y="666980"/>
                    <a:pt x="228377" y="665701"/>
                  </a:cubicBezTo>
                  <a:cubicBezTo>
                    <a:pt x="227744" y="664231"/>
                    <a:pt x="225907" y="662883"/>
                    <a:pt x="224641" y="661971"/>
                  </a:cubicBezTo>
                  <a:cubicBezTo>
                    <a:pt x="222615" y="660502"/>
                    <a:pt x="220778" y="659583"/>
                    <a:pt x="218372" y="658596"/>
                  </a:cubicBezTo>
                  <a:cubicBezTo>
                    <a:pt x="214889" y="657247"/>
                    <a:pt x="211216" y="656690"/>
                    <a:pt x="207544" y="656113"/>
                  </a:cubicBezTo>
                  <a:cubicBezTo>
                    <a:pt x="203364" y="655486"/>
                    <a:pt x="199375" y="655011"/>
                    <a:pt x="195195" y="654720"/>
                  </a:cubicBezTo>
                  <a:cubicBezTo>
                    <a:pt x="194119" y="654619"/>
                    <a:pt x="192915" y="654575"/>
                    <a:pt x="191839" y="654575"/>
                  </a:cubicBezTo>
                  <a:cubicBezTo>
                    <a:pt x="187027" y="654575"/>
                    <a:pt x="182214" y="655385"/>
                    <a:pt x="177465" y="656398"/>
                  </a:cubicBezTo>
                  <a:cubicBezTo>
                    <a:pt x="172145" y="657538"/>
                    <a:pt x="166889" y="659508"/>
                    <a:pt x="161760" y="661186"/>
                  </a:cubicBezTo>
                  <a:cubicBezTo>
                    <a:pt x="158087" y="662465"/>
                    <a:pt x="154541" y="664143"/>
                    <a:pt x="150868" y="665637"/>
                  </a:cubicBezTo>
                  <a:cubicBezTo>
                    <a:pt x="148905" y="666486"/>
                    <a:pt x="146942" y="667341"/>
                    <a:pt x="144979" y="668183"/>
                  </a:cubicBezTo>
                  <a:cubicBezTo>
                    <a:pt x="141306" y="667252"/>
                    <a:pt x="137633" y="666195"/>
                    <a:pt x="134087" y="664935"/>
                  </a:cubicBezTo>
                  <a:cubicBezTo>
                    <a:pt x="131554" y="663870"/>
                    <a:pt x="129148" y="662610"/>
                    <a:pt x="126805" y="661122"/>
                  </a:cubicBezTo>
                  <a:cubicBezTo>
                    <a:pt x="121866" y="657038"/>
                    <a:pt x="117243" y="652669"/>
                    <a:pt x="112873" y="647888"/>
                  </a:cubicBezTo>
                  <a:cubicBezTo>
                    <a:pt x="112621" y="647533"/>
                    <a:pt x="112304" y="647178"/>
                    <a:pt x="112113" y="646805"/>
                  </a:cubicBezTo>
                  <a:cubicBezTo>
                    <a:pt x="110277" y="644633"/>
                    <a:pt x="108884" y="642315"/>
                    <a:pt x="107491" y="639915"/>
                  </a:cubicBezTo>
                  <a:cubicBezTo>
                    <a:pt x="106225" y="637882"/>
                    <a:pt x="105085" y="635831"/>
                    <a:pt x="104008" y="633627"/>
                  </a:cubicBezTo>
                  <a:cubicBezTo>
                    <a:pt x="102805" y="630486"/>
                    <a:pt x="102045" y="627022"/>
                    <a:pt x="101349" y="623647"/>
                  </a:cubicBezTo>
                  <a:cubicBezTo>
                    <a:pt x="100399" y="615675"/>
                    <a:pt x="100905" y="607841"/>
                    <a:pt x="101665" y="599888"/>
                  </a:cubicBezTo>
                  <a:cubicBezTo>
                    <a:pt x="102235" y="595949"/>
                    <a:pt x="102678" y="591934"/>
                    <a:pt x="103755" y="588141"/>
                  </a:cubicBezTo>
                  <a:cubicBezTo>
                    <a:pt x="104705" y="584829"/>
                    <a:pt x="105718" y="581638"/>
                    <a:pt x="106921" y="578472"/>
                  </a:cubicBezTo>
                  <a:cubicBezTo>
                    <a:pt x="109454" y="573127"/>
                    <a:pt x="112621" y="568257"/>
                    <a:pt x="116040" y="563451"/>
                  </a:cubicBezTo>
                  <a:cubicBezTo>
                    <a:pt x="118509" y="560139"/>
                    <a:pt x="120979" y="556909"/>
                    <a:pt x="123576" y="553794"/>
                  </a:cubicBezTo>
                  <a:cubicBezTo>
                    <a:pt x="126235" y="550653"/>
                    <a:pt x="129085" y="547601"/>
                    <a:pt x="131997" y="544580"/>
                  </a:cubicBezTo>
                  <a:cubicBezTo>
                    <a:pt x="137633" y="538507"/>
                    <a:pt x="144093" y="533163"/>
                    <a:pt x="150425" y="527888"/>
                  </a:cubicBezTo>
                  <a:cubicBezTo>
                    <a:pt x="153401" y="525482"/>
                    <a:pt x="156440" y="523227"/>
                    <a:pt x="159480" y="521049"/>
                  </a:cubicBezTo>
                  <a:cubicBezTo>
                    <a:pt x="163026" y="518503"/>
                    <a:pt x="166889" y="516268"/>
                    <a:pt x="170688" y="513988"/>
                  </a:cubicBezTo>
                  <a:cubicBezTo>
                    <a:pt x="177465" y="509923"/>
                    <a:pt x="184557" y="506237"/>
                    <a:pt x="191649" y="502736"/>
                  </a:cubicBezTo>
                  <a:cubicBezTo>
                    <a:pt x="197475" y="500247"/>
                    <a:pt x="203364" y="497790"/>
                    <a:pt x="209443" y="496023"/>
                  </a:cubicBezTo>
                  <a:cubicBezTo>
                    <a:pt x="209950" y="495877"/>
                    <a:pt x="210456" y="495669"/>
                    <a:pt x="211026" y="495542"/>
                  </a:cubicBezTo>
                  <a:cubicBezTo>
                    <a:pt x="213179" y="497081"/>
                    <a:pt x="215523" y="498404"/>
                    <a:pt x="217928" y="499772"/>
                  </a:cubicBezTo>
                  <a:cubicBezTo>
                    <a:pt x="224514" y="503293"/>
                    <a:pt x="231670" y="505535"/>
                    <a:pt x="238825" y="507726"/>
                  </a:cubicBezTo>
                  <a:cubicBezTo>
                    <a:pt x="246804" y="510252"/>
                    <a:pt x="255290" y="511462"/>
                    <a:pt x="263649" y="511867"/>
                  </a:cubicBezTo>
                  <a:cubicBezTo>
                    <a:pt x="264409" y="511937"/>
                    <a:pt x="265105" y="511956"/>
                    <a:pt x="265865" y="511956"/>
                  </a:cubicBezTo>
                  <a:cubicBezTo>
                    <a:pt x="268018" y="511956"/>
                    <a:pt x="270171" y="511727"/>
                    <a:pt x="272261" y="511316"/>
                  </a:cubicBezTo>
                  <a:cubicBezTo>
                    <a:pt x="275997" y="510544"/>
                    <a:pt x="279986" y="508992"/>
                    <a:pt x="282710" y="506111"/>
                  </a:cubicBezTo>
                  <a:cubicBezTo>
                    <a:pt x="283722" y="504908"/>
                    <a:pt x="284609" y="503704"/>
                    <a:pt x="285369" y="502381"/>
                  </a:cubicBezTo>
                  <a:cubicBezTo>
                    <a:pt x="286509" y="500393"/>
                    <a:pt x="286509" y="498512"/>
                    <a:pt x="286319" y="496296"/>
                  </a:cubicBezTo>
                  <a:cubicBezTo>
                    <a:pt x="285812" y="491648"/>
                    <a:pt x="282519" y="487576"/>
                    <a:pt x="279290" y="484403"/>
                  </a:cubicBezTo>
                  <a:cubicBezTo>
                    <a:pt x="276693" y="481794"/>
                    <a:pt x="273084" y="479907"/>
                    <a:pt x="269664" y="478413"/>
                  </a:cubicBezTo>
                  <a:cubicBezTo>
                    <a:pt x="267702" y="477570"/>
                    <a:pt x="265612" y="476659"/>
                    <a:pt x="263586" y="475931"/>
                  </a:cubicBezTo>
                  <a:cubicBezTo>
                    <a:pt x="257443" y="473986"/>
                    <a:pt x="251364" y="473258"/>
                    <a:pt x="244968" y="472619"/>
                  </a:cubicBezTo>
                  <a:cubicBezTo>
                    <a:pt x="240345" y="472137"/>
                    <a:pt x="235659" y="471688"/>
                    <a:pt x="230910" y="471688"/>
                  </a:cubicBezTo>
                  <a:cubicBezTo>
                    <a:pt x="229707" y="471688"/>
                    <a:pt x="228440" y="471706"/>
                    <a:pt x="227237" y="471789"/>
                  </a:cubicBezTo>
                  <a:cubicBezTo>
                    <a:pt x="224578" y="471935"/>
                    <a:pt x="221855" y="472200"/>
                    <a:pt x="219195" y="472619"/>
                  </a:cubicBezTo>
                  <a:cubicBezTo>
                    <a:pt x="217928" y="471441"/>
                    <a:pt x="216725" y="470174"/>
                    <a:pt x="215523" y="468825"/>
                  </a:cubicBezTo>
                  <a:cubicBezTo>
                    <a:pt x="212546" y="464950"/>
                    <a:pt x="210076" y="460789"/>
                    <a:pt x="207796" y="456420"/>
                  </a:cubicBezTo>
                  <a:cubicBezTo>
                    <a:pt x="206150" y="452545"/>
                    <a:pt x="204757" y="448751"/>
                    <a:pt x="203807" y="444591"/>
                  </a:cubicBezTo>
                  <a:cubicBezTo>
                    <a:pt x="203364" y="440659"/>
                    <a:pt x="203174" y="436783"/>
                    <a:pt x="203364" y="432826"/>
                  </a:cubicBezTo>
                  <a:cubicBezTo>
                    <a:pt x="203807" y="429862"/>
                    <a:pt x="204377" y="426962"/>
                    <a:pt x="205263" y="424169"/>
                  </a:cubicBezTo>
                  <a:cubicBezTo>
                    <a:pt x="205961" y="422529"/>
                    <a:pt x="206846" y="420977"/>
                    <a:pt x="207796" y="419508"/>
                  </a:cubicBezTo>
                  <a:cubicBezTo>
                    <a:pt x="213306" y="412378"/>
                    <a:pt x="220209" y="406331"/>
                    <a:pt x="227111" y="400492"/>
                  </a:cubicBezTo>
                  <a:cubicBezTo>
                    <a:pt x="230467" y="398086"/>
                    <a:pt x="233886" y="395686"/>
                    <a:pt x="237496" y="393507"/>
                  </a:cubicBezTo>
                  <a:cubicBezTo>
                    <a:pt x="240852" y="391456"/>
                    <a:pt x="244461" y="389702"/>
                    <a:pt x="248007" y="387998"/>
                  </a:cubicBezTo>
                  <a:cubicBezTo>
                    <a:pt x="250604" y="386884"/>
                    <a:pt x="253264" y="385763"/>
                    <a:pt x="255860" y="384687"/>
                  </a:cubicBezTo>
                  <a:cubicBezTo>
                    <a:pt x="259850" y="383148"/>
                    <a:pt x="263965" y="382236"/>
                    <a:pt x="267955" y="381248"/>
                  </a:cubicBezTo>
                  <a:cubicBezTo>
                    <a:pt x="272198" y="380247"/>
                    <a:pt x="276441" y="379487"/>
                    <a:pt x="280556" y="378632"/>
                  </a:cubicBezTo>
                  <a:cubicBezTo>
                    <a:pt x="286509" y="377847"/>
                    <a:pt x="292272" y="377163"/>
                    <a:pt x="298224" y="376872"/>
                  </a:cubicBezTo>
                  <a:cubicBezTo>
                    <a:pt x="299174" y="376834"/>
                    <a:pt x="300124" y="376815"/>
                    <a:pt x="301073" y="376815"/>
                  </a:cubicBezTo>
                  <a:cubicBezTo>
                    <a:pt x="305949" y="376815"/>
                    <a:pt x="310698" y="377227"/>
                    <a:pt x="315511" y="377575"/>
                  </a:cubicBezTo>
                  <a:cubicBezTo>
                    <a:pt x="324883" y="378759"/>
                    <a:pt x="334382" y="380127"/>
                    <a:pt x="343628" y="382451"/>
                  </a:cubicBezTo>
                  <a:cubicBezTo>
                    <a:pt x="352999" y="384762"/>
                    <a:pt x="361991" y="387378"/>
                    <a:pt x="370983" y="390544"/>
                  </a:cubicBezTo>
                  <a:cubicBezTo>
                    <a:pt x="378329" y="393710"/>
                    <a:pt x="385485" y="397237"/>
                    <a:pt x="392450" y="401049"/>
                  </a:cubicBezTo>
                  <a:cubicBezTo>
                    <a:pt x="398973" y="404652"/>
                    <a:pt x="405115" y="408711"/>
                    <a:pt x="411131" y="413018"/>
                  </a:cubicBezTo>
                  <a:cubicBezTo>
                    <a:pt x="411765" y="413436"/>
                    <a:pt x="412271" y="413784"/>
                    <a:pt x="412777" y="414221"/>
                  </a:cubicBezTo>
                  <a:cubicBezTo>
                    <a:pt x="412461" y="422054"/>
                    <a:pt x="412081" y="429862"/>
                    <a:pt x="412967" y="437695"/>
                  </a:cubicBezTo>
                  <a:cubicBezTo>
                    <a:pt x="413727" y="443451"/>
                    <a:pt x="415184" y="448606"/>
                    <a:pt x="417970" y="453685"/>
                  </a:cubicBezTo>
                  <a:cubicBezTo>
                    <a:pt x="418983" y="455508"/>
                    <a:pt x="420566" y="457060"/>
                    <a:pt x="422086" y="458409"/>
                  </a:cubicBezTo>
                  <a:cubicBezTo>
                    <a:pt x="423543" y="459732"/>
                    <a:pt x="425379" y="460789"/>
                    <a:pt x="427152" y="461638"/>
                  </a:cubicBezTo>
                  <a:cubicBezTo>
                    <a:pt x="428925" y="462493"/>
                    <a:pt x="431268" y="463335"/>
                    <a:pt x="433421" y="463335"/>
                  </a:cubicBezTo>
                  <a:cubicBezTo>
                    <a:pt x="433611" y="463335"/>
                    <a:pt x="433738" y="463335"/>
                    <a:pt x="433928" y="463316"/>
                  </a:cubicBezTo>
                  <a:cubicBezTo>
                    <a:pt x="435321" y="463253"/>
                    <a:pt x="436651" y="463133"/>
                    <a:pt x="438044" y="462778"/>
                  </a:cubicBezTo>
                  <a:cubicBezTo>
                    <a:pt x="439247" y="462221"/>
                    <a:pt x="440450" y="461638"/>
                    <a:pt x="441653" y="461081"/>
                  </a:cubicBezTo>
                  <a:cubicBezTo>
                    <a:pt x="443490" y="460226"/>
                    <a:pt x="445136" y="458054"/>
                    <a:pt x="446086" y="456502"/>
                  </a:cubicBezTo>
                  <a:cubicBezTo>
                    <a:pt x="447099" y="455027"/>
                    <a:pt x="447986" y="453393"/>
                    <a:pt x="448492" y="451633"/>
                  </a:cubicBezTo>
                  <a:cubicBezTo>
                    <a:pt x="449506" y="447903"/>
                    <a:pt x="449632" y="444161"/>
                    <a:pt x="449189" y="440367"/>
                  </a:cubicBezTo>
                  <a:cubicBezTo>
                    <a:pt x="448682" y="435789"/>
                    <a:pt x="447416" y="431185"/>
                    <a:pt x="445643" y="426898"/>
                  </a:cubicBezTo>
                  <a:cubicBezTo>
                    <a:pt x="444060" y="423086"/>
                    <a:pt x="442350" y="419293"/>
                    <a:pt x="440324" y="415779"/>
                  </a:cubicBezTo>
                  <a:cubicBezTo>
                    <a:pt x="439247" y="413949"/>
                    <a:pt x="438044" y="412175"/>
                    <a:pt x="436777" y="410415"/>
                  </a:cubicBezTo>
                  <a:cubicBezTo>
                    <a:pt x="436904" y="407382"/>
                    <a:pt x="437031" y="404361"/>
                    <a:pt x="437284" y="401341"/>
                  </a:cubicBezTo>
                  <a:cubicBezTo>
                    <a:pt x="438044" y="394419"/>
                    <a:pt x="438867" y="387580"/>
                    <a:pt x="440513" y="380868"/>
                  </a:cubicBezTo>
                  <a:cubicBezTo>
                    <a:pt x="441970" y="374345"/>
                    <a:pt x="444503" y="367988"/>
                    <a:pt x="446909" y="361712"/>
                  </a:cubicBezTo>
                  <a:cubicBezTo>
                    <a:pt x="450139" y="353607"/>
                    <a:pt x="453241" y="345368"/>
                    <a:pt x="457104" y="337497"/>
                  </a:cubicBezTo>
                  <a:cubicBezTo>
                    <a:pt x="461030" y="329582"/>
                    <a:pt x="465716" y="321983"/>
                    <a:pt x="470276" y="314441"/>
                  </a:cubicBezTo>
                  <a:cubicBezTo>
                    <a:pt x="475405" y="305987"/>
                    <a:pt x="480598" y="297679"/>
                    <a:pt x="485790" y="289295"/>
                  </a:cubicBezTo>
                  <a:cubicBezTo>
                    <a:pt x="490476" y="281671"/>
                    <a:pt x="495352" y="274274"/>
                    <a:pt x="500482" y="266941"/>
                  </a:cubicBezTo>
                  <a:cubicBezTo>
                    <a:pt x="503774" y="262654"/>
                    <a:pt x="507131" y="258367"/>
                    <a:pt x="510487" y="254143"/>
                  </a:cubicBezTo>
                  <a:cubicBezTo>
                    <a:pt x="513843" y="249977"/>
                    <a:pt x="517326" y="245937"/>
                    <a:pt x="520872" y="241941"/>
                  </a:cubicBezTo>
                  <a:cubicBezTo>
                    <a:pt x="524735" y="237483"/>
                    <a:pt x="528598" y="232993"/>
                    <a:pt x="532650" y="228681"/>
                  </a:cubicBezTo>
                  <a:cubicBezTo>
                    <a:pt x="536830" y="224185"/>
                    <a:pt x="541136" y="219733"/>
                    <a:pt x="545505" y="215446"/>
                  </a:cubicBezTo>
                  <a:cubicBezTo>
                    <a:pt x="549368" y="211634"/>
                    <a:pt x="553484" y="208049"/>
                    <a:pt x="557347" y="204301"/>
                  </a:cubicBezTo>
                  <a:cubicBezTo>
                    <a:pt x="561779" y="200077"/>
                    <a:pt x="566212" y="195910"/>
                    <a:pt x="570708" y="191680"/>
                  </a:cubicBezTo>
                  <a:cubicBezTo>
                    <a:pt x="578687" y="184145"/>
                    <a:pt x="586730" y="176457"/>
                    <a:pt x="595025" y="169105"/>
                  </a:cubicBezTo>
                  <a:lnTo>
                    <a:pt x="595025" y="169105"/>
                  </a:lnTo>
                  <a:cubicBezTo>
                    <a:pt x="599204" y="165667"/>
                    <a:pt x="603321" y="162165"/>
                    <a:pt x="607816" y="159055"/>
                  </a:cubicBezTo>
                  <a:cubicBezTo>
                    <a:pt x="613389" y="155041"/>
                    <a:pt x="619215" y="151254"/>
                    <a:pt x="624977" y="147436"/>
                  </a:cubicBezTo>
                  <a:cubicBezTo>
                    <a:pt x="635426" y="140666"/>
                    <a:pt x="645938" y="133707"/>
                    <a:pt x="657083" y="128274"/>
                  </a:cubicBezTo>
                  <a:cubicBezTo>
                    <a:pt x="665251" y="124898"/>
                    <a:pt x="673484" y="121998"/>
                    <a:pt x="682096" y="120010"/>
                  </a:cubicBezTo>
                  <a:cubicBezTo>
                    <a:pt x="685768" y="119541"/>
                    <a:pt x="689315" y="119351"/>
                    <a:pt x="692924" y="119351"/>
                  </a:cubicBezTo>
                  <a:cubicBezTo>
                    <a:pt x="696597" y="119351"/>
                    <a:pt x="700270" y="119541"/>
                    <a:pt x="703880" y="119820"/>
                  </a:cubicBezTo>
                  <a:cubicBezTo>
                    <a:pt x="707046" y="120181"/>
                    <a:pt x="710149" y="120529"/>
                    <a:pt x="713315" y="121150"/>
                  </a:cubicBezTo>
                  <a:cubicBezTo>
                    <a:pt x="715214" y="121504"/>
                    <a:pt x="717114" y="122068"/>
                    <a:pt x="718887" y="122765"/>
                  </a:cubicBezTo>
                  <a:cubicBezTo>
                    <a:pt x="720787" y="123556"/>
                    <a:pt x="722623" y="124468"/>
                    <a:pt x="724460" y="125437"/>
                  </a:cubicBezTo>
                  <a:cubicBezTo>
                    <a:pt x="725599" y="126108"/>
                    <a:pt x="726866" y="126868"/>
                    <a:pt x="728006" y="127634"/>
                  </a:cubicBezTo>
                  <a:cubicBezTo>
                    <a:pt x="730159" y="129306"/>
                    <a:pt x="732185" y="131016"/>
                    <a:pt x="734211" y="132706"/>
                  </a:cubicBezTo>
                  <a:cubicBezTo>
                    <a:pt x="737631" y="135670"/>
                    <a:pt x="740480" y="139134"/>
                    <a:pt x="743457" y="142591"/>
                  </a:cubicBezTo>
                  <a:cubicBezTo>
                    <a:pt x="744217" y="143421"/>
                    <a:pt x="745040" y="144326"/>
                    <a:pt x="745674" y="145238"/>
                  </a:cubicBezTo>
                  <a:cubicBezTo>
                    <a:pt x="746370" y="146093"/>
                    <a:pt x="747130" y="146999"/>
                    <a:pt x="747763" y="147910"/>
                  </a:cubicBezTo>
                  <a:cubicBezTo>
                    <a:pt x="743900" y="154072"/>
                    <a:pt x="740417" y="160468"/>
                    <a:pt x="736681" y="166680"/>
                  </a:cubicBezTo>
                  <a:cubicBezTo>
                    <a:pt x="734719" y="170061"/>
                    <a:pt x="732692" y="173519"/>
                    <a:pt x="730918" y="177040"/>
                  </a:cubicBezTo>
                  <a:cubicBezTo>
                    <a:pt x="728956" y="181181"/>
                    <a:pt x="727373" y="185550"/>
                    <a:pt x="725790" y="189863"/>
                  </a:cubicBezTo>
                  <a:cubicBezTo>
                    <a:pt x="723003" y="197551"/>
                    <a:pt x="720534" y="205504"/>
                    <a:pt x="718697" y="213540"/>
                  </a:cubicBezTo>
                  <a:cubicBezTo>
                    <a:pt x="717874" y="217187"/>
                    <a:pt x="717241" y="220993"/>
                    <a:pt x="716734" y="224812"/>
                  </a:cubicBezTo>
                  <a:cubicBezTo>
                    <a:pt x="716037" y="229174"/>
                    <a:pt x="715658" y="233835"/>
                    <a:pt x="715974" y="238268"/>
                  </a:cubicBezTo>
                  <a:cubicBezTo>
                    <a:pt x="716228" y="240503"/>
                    <a:pt x="716481" y="242916"/>
                    <a:pt x="716987" y="245170"/>
                  </a:cubicBezTo>
                  <a:cubicBezTo>
                    <a:pt x="717620" y="247361"/>
                    <a:pt x="718128" y="249394"/>
                    <a:pt x="719267" y="251446"/>
                  </a:cubicBezTo>
                  <a:cubicBezTo>
                    <a:pt x="720471" y="253478"/>
                    <a:pt x="721927" y="255112"/>
                    <a:pt x="723447" y="256936"/>
                  </a:cubicBezTo>
                  <a:cubicBezTo>
                    <a:pt x="724903" y="258557"/>
                    <a:pt x="727056" y="259691"/>
                    <a:pt x="728892" y="260748"/>
                  </a:cubicBezTo>
                  <a:cubicBezTo>
                    <a:pt x="729462" y="260957"/>
                    <a:pt x="730095" y="261229"/>
                    <a:pt x="730602" y="261451"/>
                  </a:cubicBezTo>
                  <a:cubicBezTo>
                    <a:pt x="732059" y="262160"/>
                    <a:pt x="733515" y="262591"/>
                    <a:pt x="735098" y="262711"/>
                  </a:cubicBezTo>
                  <a:cubicBezTo>
                    <a:pt x="735921" y="262857"/>
                    <a:pt x="736681" y="262920"/>
                    <a:pt x="737568" y="262920"/>
                  </a:cubicBezTo>
                  <a:cubicBezTo>
                    <a:pt x="742887" y="262920"/>
                    <a:pt x="748080" y="260374"/>
                    <a:pt x="752322" y="257512"/>
                  </a:cubicBezTo>
                  <a:cubicBezTo>
                    <a:pt x="756185" y="254827"/>
                    <a:pt x="758845" y="251009"/>
                    <a:pt x="761314" y="247140"/>
                  </a:cubicBezTo>
                  <a:cubicBezTo>
                    <a:pt x="764290" y="242783"/>
                    <a:pt x="765937" y="237483"/>
                    <a:pt x="767710" y="232638"/>
                  </a:cubicBezTo>
                  <a:cubicBezTo>
                    <a:pt x="769990" y="225800"/>
                    <a:pt x="771383" y="218884"/>
                    <a:pt x="772776" y="211862"/>
                  </a:cubicBezTo>
                  <a:cubicBezTo>
                    <a:pt x="774612" y="202686"/>
                    <a:pt x="775436" y="193238"/>
                    <a:pt x="776386" y="183853"/>
                  </a:cubicBezTo>
                  <a:cubicBezTo>
                    <a:pt x="776639" y="180060"/>
                    <a:pt x="776955" y="176254"/>
                    <a:pt x="777146" y="172379"/>
                  </a:cubicBezTo>
                  <a:cubicBezTo>
                    <a:pt x="777526" y="166680"/>
                    <a:pt x="776955" y="160898"/>
                    <a:pt x="775879" y="155262"/>
                  </a:cubicBezTo>
                  <a:cubicBezTo>
                    <a:pt x="775499" y="153508"/>
                    <a:pt x="774993" y="151729"/>
                    <a:pt x="774486" y="149962"/>
                  </a:cubicBezTo>
                  <a:cubicBezTo>
                    <a:pt x="782781" y="139691"/>
                    <a:pt x="791900" y="130034"/>
                    <a:pt x="801209" y="120529"/>
                  </a:cubicBezTo>
                  <a:cubicBezTo>
                    <a:pt x="810644" y="110796"/>
                    <a:pt x="820396" y="101487"/>
                    <a:pt x="830401" y="92394"/>
                  </a:cubicBezTo>
                  <a:cubicBezTo>
                    <a:pt x="840723" y="84010"/>
                    <a:pt x="851235" y="75784"/>
                    <a:pt x="862443" y="68597"/>
                  </a:cubicBezTo>
                  <a:cubicBezTo>
                    <a:pt x="868712" y="64500"/>
                    <a:pt x="875298" y="60916"/>
                    <a:pt x="881884" y="57369"/>
                  </a:cubicBezTo>
                  <a:cubicBezTo>
                    <a:pt x="887646" y="54285"/>
                    <a:pt x="893409" y="51258"/>
                    <a:pt x="899298" y="48232"/>
                  </a:cubicBezTo>
                  <a:cubicBezTo>
                    <a:pt x="908543" y="44078"/>
                    <a:pt x="917979" y="40056"/>
                    <a:pt x="927604" y="36738"/>
                  </a:cubicBezTo>
                  <a:cubicBezTo>
                    <a:pt x="930770" y="35681"/>
                    <a:pt x="933937" y="34547"/>
                    <a:pt x="937230" y="33503"/>
                  </a:cubicBezTo>
                  <a:cubicBezTo>
                    <a:pt x="939446" y="32717"/>
                    <a:pt x="941915" y="32166"/>
                    <a:pt x="944322" y="31514"/>
                  </a:cubicBezTo>
                  <a:cubicBezTo>
                    <a:pt x="946475" y="30900"/>
                    <a:pt x="948627" y="30254"/>
                    <a:pt x="950844" y="29760"/>
                  </a:cubicBezTo>
                  <a:cubicBezTo>
                    <a:pt x="953820" y="29203"/>
                    <a:pt x="956797" y="28639"/>
                    <a:pt x="959773" y="28000"/>
                  </a:cubicBezTo>
                  <a:cubicBezTo>
                    <a:pt x="962749" y="27588"/>
                    <a:pt x="965535" y="27227"/>
                    <a:pt x="968511" y="26796"/>
                  </a:cubicBezTo>
                  <a:cubicBezTo>
                    <a:pt x="972754" y="26169"/>
                    <a:pt x="977250" y="25923"/>
                    <a:pt x="981683" y="25923"/>
                  </a:cubicBezTo>
                  <a:close/>
                  <a:moveTo>
                    <a:pt x="983203" y="-547"/>
                  </a:moveTo>
                  <a:cubicBezTo>
                    <a:pt x="966928" y="-547"/>
                    <a:pt x="950527" y="2417"/>
                    <a:pt x="935013" y="6868"/>
                  </a:cubicBezTo>
                  <a:cubicBezTo>
                    <a:pt x="926908" y="9186"/>
                    <a:pt x="919055" y="12067"/>
                    <a:pt x="911329" y="15259"/>
                  </a:cubicBezTo>
                  <a:cubicBezTo>
                    <a:pt x="907150" y="16854"/>
                    <a:pt x="903224" y="18552"/>
                    <a:pt x="899235" y="20394"/>
                  </a:cubicBezTo>
                  <a:cubicBezTo>
                    <a:pt x="894738" y="22275"/>
                    <a:pt x="890243" y="24270"/>
                    <a:pt x="886000" y="26530"/>
                  </a:cubicBezTo>
                  <a:cubicBezTo>
                    <a:pt x="878147" y="30672"/>
                    <a:pt x="870359" y="35041"/>
                    <a:pt x="862570" y="39347"/>
                  </a:cubicBezTo>
                  <a:cubicBezTo>
                    <a:pt x="855541" y="43280"/>
                    <a:pt x="848766" y="47510"/>
                    <a:pt x="842370" y="52316"/>
                  </a:cubicBezTo>
                  <a:cubicBezTo>
                    <a:pt x="835151" y="57597"/>
                    <a:pt x="828058" y="63088"/>
                    <a:pt x="821156" y="68717"/>
                  </a:cubicBezTo>
                  <a:cubicBezTo>
                    <a:pt x="813937" y="74644"/>
                    <a:pt x="807034" y="81046"/>
                    <a:pt x="800322" y="87467"/>
                  </a:cubicBezTo>
                  <a:cubicBezTo>
                    <a:pt x="788291" y="98885"/>
                    <a:pt x="777082" y="111233"/>
                    <a:pt x="766064" y="123613"/>
                  </a:cubicBezTo>
                  <a:cubicBezTo>
                    <a:pt x="764607" y="125253"/>
                    <a:pt x="763151" y="126925"/>
                    <a:pt x="761757" y="128635"/>
                  </a:cubicBezTo>
                  <a:cubicBezTo>
                    <a:pt x="759605" y="125728"/>
                    <a:pt x="757325" y="122910"/>
                    <a:pt x="754919" y="120181"/>
                  </a:cubicBezTo>
                  <a:cubicBezTo>
                    <a:pt x="751626" y="116362"/>
                    <a:pt x="747826" y="113114"/>
                    <a:pt x="744090" y="109884"/>
                  </a:cubicBezTo>
                  <a:cubicBezTo>
                    <a:pt x="740544" y="107003"/>
                    <a:pt x="736681" y="104375"/>
                    <a:pt x="732692" y="102260"/>
                  </a:cubicBezTo>
                  <a:cubicBezTo>
                    <a:pt x="728892" y="100291"/>
                    <a:pt x="724903" y="98815"/>
                    <a:pt x="720850" y="97618"/>
                  </a:cubicBezTo>
                  <a:cubicBezTo>
                    <a:pt x="717430" y="96624"/>
                    <a:pt x="713885" y="96270"/>
                    <a:pt x="710401" y="95864"/>
                  </a:cubicBezTo>
                  <a:cubicBezTo>
                    <a:pt x="707235" y="95503"/>
                    <a:pt x="704132" y="95155"/>
                    <a:pt x="700966" y="94946"/>
                  </a:cubicBezTo>
                  <a:cubicBezTo>
                    <a:pt x="697737" y="94655"/>
                    <a:pt x="694444" y="94471"/>
                    <a:pt x="691151" y="94471"/>
                  </a:cubicBezTo>
                  <a:cubicBezTo>
                    <a:pt x="685642" y="94471"/>
                    <a:pt x="680259" y="94946"/>
                    <a:pt x="674877" y="96143"/>
                  </a:cubicBezTo>
                  <a:cubicBezTo>
                    <a:pt x="666898" y="97827"/>
                    <a:pt x="659046" y="100436"/>
                    <a:pt x="651637" y="103520"/>
                  </a:cubicBezTo>
                  <a:cubicBezTo>
                    <a:pt x="635109" y="110296"/>
                    <a:pt x="620481" y="120529"/>
                    <a:pt x="605727" y="130249"/>
                  </a:cubicBezTo>
                  <a:cubicBezTo>
                    <a:pt x="602687" y="132269"/>
                    <a:pt x="599584" y="134328"/>
                    <a:pt x="596544" y="136436"/>
                  </a:cubicBezTo>
                  <a:cubicBezTo>
                    <a:pt x="593062" y="138982"/>
                    <a:pt x="589642" y="141654"/>
                    <a:pt x="586223" y="144326"/>
                  </a:cubicBezTo>
                  <a:cubicBezTo>
                    <a:pt x="579130" y="149905"/>
                    <a:pt x="572418" y="156035"/>
                    <a:pt x="565896" y="162101"/>
                  </a:cubicBezTo>
                  <a:cubicBezTo>
                    <a:pt x="559943" y="167535"/>
                    <a:pt x="554308" y="173170"/>
                    <a:pt x="548608" y="178655"/>
                  </a:cubicBezTo>
                  <a:cubicBezTo>
                    <a:pt x="542086" y="184930"/>
                    <a:pt x="535627" y="191212"/>
                    <a:pt x="529231" y="197487"/>
                  </a:cubicBezTo>
                  <a:cubicBezTo>
                    <a:pt x="517073" y="209228"/>
                    <a:pt x="506371" y="222260"/>
                    <a:pt x="495352" y="235102"/>
                  </a:cubicBezTo>
                  <a:cubicBezTo>
                    <a:pt x="489400" y="242061"/>
                    <a:pt x="483828" y="249685"/>
                    <a:pt x="478508" y="257227"/>
                  </a:cubicBezTo>
                  <a:cubicBezTo>
                    <a:pt x="473759" y="264060"/>
                    <a:pt x="469326" y="271038"/>
                    <a:pt x="465020" y="278086"/>
                  </a:cubicBezTo>
                  <a:cubicBezTo>
                    <a:pt x="460714" y="285064"/>
                    <a:pt x="456281" y="292024"/>
                    <a:pt x="452039" y="299091"/>
                  </a:cubicBezTo>
                  <a:cubicBezTo>
                    <a:pt x="447922" y="305987"/>
                    <a:pt x="443616" y="312800"/>
                    <a:pt x="439753" y="319931"/>
                  </a:cubicBezTo>
                  <a:cubicBezTo>
                    <a:pt x="438107" y="322894"/>
                    <a:pt x="436460" y="325858"/>
                    <a:pt x="435131" y="328955"/>
                  </a:cubicBezTo>
                  <a:cubicBezTo>
                    <a:pt x="433294" y="333039"/>
                    <a:pt x="431648" y="337206"/>
                    <a:pt x="430002" y="341284"/>
                  </a:cubicBezTo>
                  <a:cubicBezTo>
                    <a:pt x="426709" y="349263"/>
                    <a:pt x="423479" y="357216"/>
                    <a:pt x="420629" y="365316"/>
                  </a:cubicBezTo>
                  <a:cubicBezTo>
                    <a:pt x="419490" y="368627"/>
                    <a:pt x="418350" y="372009"/>
                    <a:pt x="417590" y="375378"/>
                  </a:cubicBezTo>
                  <a:cubicBezTo>
                    <a:pt x="416450" y="379690"/>
                    <a:pt x="415880" y="383996"/>
                    <a:pt x="415247" y="388353"/>
                  </a:cubicBezTo>
                  <a:cubicBezTo>
                    <a:pt x="414994" y="389487"/>
                    <a:pt x="414867" y="390614"/>
                    <a:pt x="414741" y="391811"/>
                  </a:cubicBezTo>
                  <a:cubicBezTo>
                    <a:pt x="412271" y="389987"/>
                    <a:pt x="409674" y="388220"/>
                    <a:pt x="407079" y="386523"/>
                  </a:cubicBezTo>
                  <a:cubicBezTo>
                    <a:pt x="400239" y="382071"/>
                    <a:pt x="393083" y="378012"/>
                    <a:pt x="385738" y="374409"/>
                  </a:cubicBezTo>
                  <a:cubicBezTo>
                    <a:pt x="381685" y="372357"/>
                    <a:pt x="377633" y="370540"/>
                    <a:pt x="373263" y="368976"/>
                  </a:cubicBezTo>
                  <a:cubicBezTo>
                    <a:pt x="368894" y="367507"/>
                    <a:pt x="364524" y="365961"/>
                    <a:pt x="359965" y="364543"/>
                  </a:cubicBezTo>
                  <a:cubicBezTo>
                    <a:pt x="352682" y="362206"/>
                    <a:pt x="345020" y="360325"/>
                    <a:pt x="337422" y="358831"/>
                  </a:cubicBezTo>
                  <a:cubicBezTo>
                    <a:pt x="333115" y="357982"/>
                    <a:pt x="328999" y="357216"/>
                    <a:pt x="324757" y="356571"/>
                  </a:cubicBezTo>
                  <a:cubicBezTo>
                    <a:pt x="319310" y="355811"/>
                    <a:pt x="313801" y="355247"/>
                    <a:pt x="308419" y="354664"/>
                  </a:cubicBezTo>
                  <a:cubicBezTo>
                    <a:pt x="305316" y="354361"/>
                    <a:pt x="302150" y="354234"/>
                    <a:pt x="299047" y="354234"/>
                  </a:cubicBezTo>
                  <a:cubicBezTo>
                    <a:pt x="289358" y="354234"/>
                    <a:pt x="279733" y="355564"/>
                    <a:pt x="270108" y="357216"/>
                  </a:cubicBezTo>
                  <a:cubicBezTo>
                    <a:pt x="266119" y="357856"/>
                    <a:pt x="262193" y="358628"/>
                    <a:pt x="258266" y="359470"/>
                  </a:cubicBezTo>
                  <a:cubicBezTo>
                    <a:pt x="251934" y="360794"/>
                    <a:pt x="245854" y="362991"/>
                    <a:pt x="239966" y="365588"/>
                  </a:cubicBezTo>
                  <a:cubicBezTo>
                    <a:pt x="235342" y="367633"/>
                    <a:pt x="230910" y="369685"/>
                    <a:pt x="226541" y="371939"/>
                  </a:cubicBezTo>
                  <a:cubicBezTo>
                    <a:pt x="223248" y="373624"/>
                    <a:pt x="220335" y="375815"/>
                    <a:pt x="217295" y="377847"/>
                  </a:cubicBezTo>
                  <a:cubicBezTo>
                    <a:pt x="213559" y="380247"/>
                    <a:pt x="210139" y="383211"/>
                    <a:pt x="206846" y="386175"/>
                  </a:cubicBezTo>
                  <a:cubicBezTo>
                    <a:pt x="203618" y="389075"/>
                    <a:pt x="200451" y="391956"/>
                    <a:pt x="197285" y="394920"/>
                  </a:cubicBezTo>
                  <a:cubicBezTo>
                    <a:pt x="194752" y="397300"/>
                    <a:pt x="192409" y="399910"/>
                    <a:pt x="190255" y="402601"/>
                  </a:cubicBezTo>
                  <a:cubicBezTo>
                    <a:pt x="188103" y="405273"/>
                    <a:pt x="186203" y="408028"/>
                    <a:pt x="184620" y="410991"/>
                  </a:cubicBezTo>
                  <a:cubicBezTo>
                    <a:pt x="182277" y="415341"/>
                    <a:pt x="181010" y="420066"/>
                    <a:pt x="180060" y="424929"/>
                  </a:cubicBezTo>
                  <a:cubicBezTo>
                    <a:pt x="178161" y="434586"/>
                    <a:pt x="178984" y="444654"/>
                    <a:pt x="181517" y="454121"/>
                  </a:cubicBezTo>
                  <a:cubicBezTo>
                    <a:pt x="182784" y="458966"/>
                    <a:pt x="185127" y="463481"/>
                    <a:pt x="187279" y="467971"/>
                  </a:cubicBezTo>
                  <a:cubicBezTo>
                    <a:pt x="189053" y="471789"/>
                    <a:pt x="191332" y="475392"/>
                    <a:pt x="193865" y="478830"/>
                  </a:cubicBezTo>
                  <a:cubicBezTo>
                    <a:pt x="192852" y="479185"/>
                    <a:pt x="191776" y="479616"/>
                    <a:pt x="190699" y="480027"/>
                  </a:cubicBezTo>
                  <a:cubicBezTo>
                    <a:pt x="186393" y="481794"/>
                    <a:pt x="182151" y="483555"/>
                    <a:pt x="177971" y="485518"/>
                  </a:cubicBezTo>
                  <a:cubicBezTo>
                    <a:pt x="174045" y="487367"/>
                    <a:pt x="170119" y="489336"/>
                    <a:pt x="166193" y="491324"/>
                  </a:cubicBezTo>
                  <a:cubicBezTo>
                    <a:pt x="158974" y="494972"/>
                    <a:pt x="151755" y="498923"/>
                    <a:pt x="145105" y="503426"/>
                  </a:cubicBezTo>
                  <a:cubicBezTo>
                    <a:pt x="137760" y="508435"/>
                    <a:pt x="130984" y="514273"/>
                    <a:pt x="124272" y="519972"/>
                  </a:cubicBezTo>
                  <a:cubicBezTo>
                    <a:pt x="121422" y="522372"/>
                    <a:pt x="118636" y="524779"/>
                    <a:pt x="116040" y="527382"/>
                  </a:cubicBezTo>
                  <a:cubicBezTo>
                    <a:pt x="113127" y="530288"/>
                    <a:pt x="110404" y="533226"/>
                    <a:pt x="107618" y="536272"/>
                  </a:cubicBezTo>
                  <a:cubicBezTo>
                    <a:pt x="101918" y="542738"/>
                    <a:pt x="96789" y="549798"/>
                    <a:pt x="91723" y="556909"/>
                  </a:cubicBezTo>
                  <a:cubicBezTo>
                    <a:pt x="89760" y="559721"/>
                    <a:pt x="87924" y="562685"/>
                    <a:pt x="86341" y="565788"/>
                  </a:cubicBezTo>
                  <a:cubicBezTo>
                    <a:pt x="84377" y="570075"/>
                    <a:pt x="82604" y="574596"/>
                    <a:pt x="81211" y="579111"/>
                  </a:cubicBezTo>
                  <a:cubicBezTo>
                    <a:pt x="80072" y="583132"/>
                    <a:pt x="79058" y="587128"/>
                    <a:pt x="78489" y="591225"/>
                  </a:cubicBezTo>
                  <a:cubicBezTo>
                    <a:pt x="77665" y="596513"/>
                    <a:pt x="77158" y="601794"/>
                    <a:pt x="76652" y="607157"/>
                  </a:cubicBezTo>
                  <a:cubicBezTo>
                    <a:pt x="76335" y="611033"/>
                    <a:pt x="76146" y="614972"/>
                    <a:pt x="76146" y="618841"/>
                  </a:cubicBezTo>
                  <a:cubicBezTo>
                    <a:pt x="76209" y="623565"/>
                    <a:pt x="77095" y="628282"/>
                    <a:pt x="78045" y="632867"/>
                  </a:cubicBezTo>
                  <a:cubicBezTo>
                    <a:pt x="78235" y="634425"/>
                    <a:pt x="78615" y="635976"/>
                    <a:pt x="79058" y="637509"/>
                  </a:cubicBezTo>
                  <a:cubicBezTo>
                    <a:pt x="79882" y="640757"/>
                    <a:pt x="81148" y="643784"/>
                    <a:pt x="82794" y="646742"/>
                  </a:cubicBezTo>
                  <a:cubicBezTo>
                    <a:pt x="85137" y="651409"/>
                    <a:pt x="87607" y="656044"/>
                    <a:pt x="90773" y="660210"/>
                  </a:cubicBezTo>
                  <a:cubicBezTo>
                    <a:pt x="96029" y="667049"/>
                    <a:pt x="102172" y="673528"/>
                    <a:pt x="109137" y="678809"/>
                  </a:cubicBezTo>
                  <a:cubicBezTo>
                    <a:pt x="111734" y="680797"/>
                    <a:pt x="114266" y="682564"/>
                    <a:pt x="117053" y="684179"/>
                  </a:cubicBezTo>
                  <a:cubicBezTo>
                    <a:pt x="113823" y="686288"/>
                    <a:pt x="110594" y="688466"/>
                    <a:pt x="107491" y="690657"/>
                  </a:cubicBezTo>
                  <a:cubicBezTo>
                    <a:pt x="101222" y="695014"/>
                    <a:pt x="95459" y="700168"/>
                    <a:pt x="89696" y="705158"/>
                  </a:cubicBezTo>
                  <a:cubicBezTo>
                    <a:pt x="78108" y="715163"/>
                    <a:pt x="68103" y="726726"/>
                    <a:pt x="58478" y="738549"/>
                  </a:cubicBezTo>
                  <a:cubicBezTo>
                    <a:pt x="53412" y="744913"/>
                    <a:pt x="48662" y="751607"/>
                    <a:pt x="44357" y="758521"/>
                  </a:cubicBezTo>
                  <a:cubicBezTo>
                    <a:pt x="40114" y="765424"/>
                    <a:pt x="36314" y="772541"/>
                    <a:pt x="32452" y="779646"/>
                  </a:cubicBezTo>
                  <a:cubicBezTo>
                    <a:pt x="24600" y="794110"/>
                    <a:pt x="17823" y="808959"/>
                    <a:pt x="12568" y="824600"/>
                  </a:cubicBezTo>
                  <a:cubicBezTo>
                    <a:pt x="10098" y="831997"/>
                    <a:pt x="8135" y="839595"/>
                    <a:pt x="6045" y="847163"/>
                  </a:cubicBezTo>
                  <a:cubicBezTo>
                    <a:pt x="4083" y="854268"/>
                    <a:pt x="2563" y="861531"/>
                    <a:pt x="1359" y="868788"/>
                  </a:cubicBezTo>
                  <a:cubicBezTo>
                    <a:pt x="-1427" y="886538"/>
                    <a:pt x="-1301" y="904522"/>
                    <a:pt x="-1047" y="922481"/>
                  </a:cubicBezTo>
                  <a:cubicBezTo>
                    <a:pt x="-920" y="930599"/>
                    <a:pt x="-920" y="938635"/>
                    <a:pt x="-224" y="946734"/>
                  </a:cubicBezTo>
                  <a:cubicBezTo>
                    <a:pt x="409" y="954757"/>
                    <a:pt x="2056" y="962787"/>
                    <a:pt x="4462" y="970474"/>
                  </a:cubicBezTo>
                  <a:cubicBezTo>
                    <a:pt x="7312" y="979422"/>
                    <a:pt x="10161" y="988579"/>
                    <a:pt x="14468" y="996969"/>
                  </a:cubicBezTo>
                  <a:cubicBezTo>
                    <a:pt x="15417" y="998875"/>
                    <a:pt x="16367" y="1000692"/>
                    <a:pt x="17381" y="1002535"/>
                  </a:cubicBezTo>
                  <a:cubicBezTo>
                    <a:pt x="18837" y="1005208"/>
                    <a:pt x="20737" y="1007614"/>
                    <a:pt x="22509" y="1010077"/>
                  </a:cubicBezTo>
                  <a:cubicBezTo>
                    <a:pt x="24726" y="1013168"/>
                    <a:pt x="27195" y="1016188"/>
                    <a:pt x="29665" y="1019152"/>
                  </a:cubicBezTo>
                  <a:cubicBezTo>
                    <a:pt x="32515" y="1022609"/>
                    <a:pt x="35555" y="1025864"/>
                    <a:pt x="38657" y="1029094"/>
                  </a:cubicBezTo>
                  <a:cubicBezTo>
                    <a:pt x="42900" y="1033317"/>
                    <a:pt x="47839" y="1036908"/>
                    <a:pt x="52969" y="1040156"/>
                  </a:cubicBezTo>
                  <a:cubicBezTo>
                    <a:pt x="57845" y="1043266"/>
                    <a:pt x="63101" y="1045444"/>
                    <a:pt x="68546" y="1047204"/>
                  </a:cubicBezTo>
                  <a:cubicBezTo>
                    <a:pt x="70699" y="1047844"/>
                    <a:pt x="72916" y="1048047"/>
                    <a:pt x="74942" y="1048338"/>
                  </a:cubicBezTo>
                  <a:cubicBezTo>
                    <a:pt x="77032" y="1048610"/>
                    <a:pt x="79122" y="1048819"/>
                    <a:pt x="81148" y="1048977"/>
                  </a:cubicBezTo>
                  <a:cubicBezTo>
                    <a:pt x="82794" y="1049047"/>
                    <a:pt x="84314" y="1049167"/>
                    <a:pt x="85834" y="1049250"/>
                  </a:cubicBezTo>
                  <a:cubicBezTo>
                    <a:pt x="85391" y="1053391"/>
                    <a:pt x="84947" y="1057558"/>
                    <a:pt x="84504" y="1061718"/>
                  </a:cubicBezTo>
                  <a:cubicBezTo>
                    <a:pt x="83301" y="1073699"/>
                    <a:pt x="82161" y="1086022"/>
                    <a:pt x="84061" y="1098073"/>
                  </a:cubicBezTo>
                  <a:cubicBezTo>
                    <a:pt x="85644" y="1107236"/>
                    <a:pt x="86974" y="1116532"/>
                    <a:pt x="89634" y="1125562"/>
                  </a:cubicBezTo>
                  <a:cubicBezTo>
                    <a:pt x="91723" y="1132895"/>
                    <a:pt x="94636" y="1139943"/>
                    <a:pt x="98816" y="1146345"/>
                  </a:cubicBezTo>
                  <a:cubicBezTo>
                    <a:pt x="101032" y="1149802"/>
                    <a:pt x="103185" y="1153260"/>
                    <a:pt x="105654" y="1156496"/>
                  </a:cubicBezTo>
                  <a:cubicBezTo>
                    <a:pt x="111671" y="1164114"/>
                    <a:pt x="117813" y="1171428"/>
                    <a:pt x="124272" y="1178678"/>
                  </a:cubicBezTo>
                  <a:cubicBezTo>
                    <a:pt x="129718" y="1185030"/>
                    <a:pt x="136304" y="1190463"/>
                    <a:pt x="142700" y="1195807"/>
                  </a:cubicBezTo>
                  <a:cubicBezTo>
                    <a:pt x="146309" y="1198771"/>
                    <a:pt x="149918" y="1201443"/>
                    <a:pt x="153718" y="1204135"/>
                  </a:cubicBezTo>
                  <a:cubicBezTo>
                    <a:pt x="156567" y="1206167"/>
                    <a:pt x="159417" y="1208156"/>
                    <a:pt x="162457" y="1209897"/>
                  </a:cubicBezTo>
                  <a:cubicBezTo>
                    <a:pt x="166826" y="1212297"/>
                    <a:pt x="171575" y="1214064"/>
                    <a:pt x="176388" y="1215812"/>
                  </a:cubicBezTo>
                  <a:cubicBezTo>
                    <a:pt x="178350" y="1216540"/>
                    <a:pt x="180314" y="1217306"/>
                    <a:pt x="182340" y="1218015"/>
                  </a:cubicBezTo>
                  <a:cubicBezTo>
                    <a:pt x="186963" y="1219694"/>
                    <a:pt x="191713" y="1220897"/>
                    <a:pt x="196588" y="1221884"/>
                  </a:cubicBezTo>
                  <a:cubicBezTo>
                    <a:pt x="203997" y="1223297"/>
                    <a:pt x="211722" y="1223581"/>
                    <a:pt x="219322" y="1224000"/>
                  </a:cubicBezTo>
                  <a:cubicBezTo>
                    <a:pt x="220651" y="1224063"/>
                    <a:pt x="221981" y="1224107"/>
                    <a:pt x="223248" y="1224107"/>
                  </a:cubicBezTo>
                  <a:cubicBezTo>
                    <a:pt x="226161" y="1224107"/>
                    <a:pt x="229010" y="1223974"/>
                    <a:pt x="231923" y="1223917"/>
                  </a:cubicBezTo>
                  <a:cubicBezTo>
                    <a:pt x="240978" y="1223797"/>
                    <a:pt x="250161" y="1222239"/>
                    <a:pt x="259026" y="1220269"/>
                  </a:cubicBezTo>
                  <a:cubicBezTo>
                    <a:pt x="262382" y="1219484"/>
                    <a:pt x="265675" y="1218655"/>
                    <a:pt x="269031" y="1217578"/>
                  </a:cubicBezTo>
                  <a:cubicBezTo>
                    <a:pt x="273781" y="1216046"/>
                    <a:pt x="278276" y="1213500"/>
                    <a:pt x="282329" y="1210682"/>
                  </a:cubicBezTo>
                  <a:cubicBezTo>
                    <a:pt x="289042" y="1205958"/>
                    <a:pt x="294804" y="1200050"/>
                    <a:pt x="300693" y="1194338"/>
                  </a:cubicBezTo>
                  <a:lnTo>
                    <a:pt x="303923" y="1191103"/>
                  </a:lnTo>
                  <a:cubicBezTo>
                    <a:pt x="305316" y="1191464"/>
                    <a:pt x="306709" y="1191723"/>
                    <a:pt x="308165" y="1191932"/>
                  </a:cubicBezTo>
                  <a:cubicBezTo>
                    <a:pt x="310825" y="1192432"/>
                    <a:pt x="313548" y="1192787"/>
                    <a:pt x="316334" y="1192989"/>
                  </a:cubicBezTo>
                  <a:cubicBezTo>
                    <a:pt x="317221" y="1193053"/>
                    <a:pt x="318171" y="1193135"/>
                    <a:pt x="319121" y="1193217"/>
                  </a:cubicBezTo>
                  <a:cubicBezTo>
                    <a:pt x="319501" y="1193236"/>
                    <a:pt x="319944" y="1193236"/>
                    <a:pt x="320324" y="1193236"/>
                  </a:cubicBezTo>
                  <a:cubicBezTo>
                    <a:pt x="323807" y="1193236"/>
                    <a:pt x="327289" y="1192477"/>
                    <a:pt x="330646" y="1191723"/>
                  </a:cubicBezTo>
                  <a:cubicBezTo>
                    <a:pt x="332862" y="1191229"/>
                    <a:pt x="334889" y="1190254"/>
                    <a:pt x="336851" y="1189342"/>
                  </a:cubicBezTo>
                  <a:cubicBezTo>
                    <a:pt x="339385" y="1188208"/>
                    <a:pt x="341791" y="1186942"/>
                    <a:pt x="344197" y="1185593"/>
                  </a:cubicBezTo>
                  <a:cubicBezTo>
                    <a:pt x="348820" y="1183066"/>
                    <a:pt x="352999" y="1179755"/>
                    <a:pt x="357116" y="1176563"/>
                  </a:cubicBezTo>
                  <a:cubicBezTo>
                    <a:pt x="360978" y="1173536"/>
                    <a:pt x="364778" y="1170313"/>
                    <a:pt x="368134" y="1166786"/>
                  </a:cubicBezTo>
                  <a:cubicBezTo>
                    <a:pt x="371364" y="1163474"/>
                    <a:pt x="373959" y="1159605"/>
                    <a:pt x="376683" y="1155850"/>
                  </a:cubicBezTo>
                  <a:cubicBezTo>
                    <a:pt x="379279" y="1152202"/>
                    <a:pt x="381875" y="1148454"/>
                    <a:pt x="384345" y="1144730"/>
                  </a:cubicBezTo>
                  <a:cubicBezTo>
                    <a:pt x="386561" y="1141203"/>
                    <a:pt x="388651" y="1137543"/>
                    <a:pt x="390614" y="1133870"/>
                  </a:cubicBezTo>
                  <a:cubicBezTo>
                    <a:pt x="394730" y="1126353"/>
                    <a:pt x="398593" y="1118647"/>
                    <a:pt x="401443" y="1110421"/>
                  </a:cubicBezTo>
                  <a:cubicBezTo>
                    <a:pt x="404292" y="1102037"/>
                    <a:pt x="407079" y="1093558"/>
                    <a:pt x="409548" y="1084984"/>
                  </a:cubicBezTo>
                  <a:cubicBezTo>
                    <a:pt x="411954" y="1077214"/>
                    <a:pt x="414360" y="1069412"/>
                    <a:pt x="416324" y="1061573"/>
                  </a:cubicBezTo>
                  <a:cubicBezTo>
                    <a:pt x="417400" y="1056918"/>
                    <a:pt x="418667" y="1052359"/>
                    <a:pt x="419806" y="1047698"/>
                  </a:cubicBezTo>
                  <a:cubicBezTo>
                    <a:pt x="421136" y="1042772"/>
                    <a:pt x="421960" y="1037693"/>
                    <a:pt x="423036" y="1032678"/>
                  </a:cubicBezTo>
                  <a:cubicBezTo>
                    <a:pt x="423922" y="1028885"/>
                    <a:pt x="424366" y="1025079"/>
                    <a:pt x="424999" y="1021203"/>
                  </a:cubicBezTo>
                  <a:cubicBezTo>
                    <a:pt x="425696" y="1017189"/>
                    <a:pt x="426265" y="1013168"/>
                    <a:pt x="426836" y="1009146"/>
                  </a:cubicBezTo>
                  <a:cubicBezTo>
                    <a:pt x="427975" y="1000136"/>
                    <a:pt x="429115" y="991042"/>
                    <a:pt x="430255" y="982012"/>
                  </a:cubicBezTo>
                  <a:cubicBezTo>
                    <a:pt x="431332" y="973210"/>
                    <a:pt x="432218" y="964319"/>
                    <a:pt x="433105" y="955454"/>
                  </a:cubicBezTo>
                  <a:cubicBezTo>
                    <a:pt x="433484" y="951141"/>
                    <a:pt x="433738" y="946917"/>
                    <a:pt x="434054" y="942630"/>
                  </a:cubicBezTo>
                  <a:cubicBezTo>
                    <a:pt x="434181" y="938261"/>
                    <a:pt x="434181" y="933974"/>
                    <a:pt x="434181" y="929605"/>
                  </a:cubicBezTo>
                  <a:cubicBezTo>
                    <a:pt x="434244" y="925356"/>
                    <a:pt x="433738" y="921011"/>
                    <a:pt x="433675" y="916782"/>
                  </a:cubicBezTo>
                  <a:cubicBezTo>
                    <a:pt x="433421" y="912266"/>
                    <a:pt x="432788" y="907663"/>
                    <a:pt x="432345" y="903173"/>
                  </a:cubicBezTo>
                  <a:cubicBezTo>
                    <a:pt x="432218" y="901850"/>
                    <a:pt x="432091" y="900501"/>
                    <a:pt x="431965" y="899152"/>
                  </a:cubicBezTo>
                  <a:cubicBezTo>
                    <a:pt x="439184" y="892193"/>
                    <a:pt x="444756" y="883517"/>
                    <a:pt x="449949" y="874981"/>
                  </a:cubicBezTo>
                  <a:cubicBezTo>
                    <a:pt x="452039" y="871600"/>
                    <a:pt x="454128" y="868168"/>
                    <a:pt x="456155" y="864640"/>
                  </a:cubicBezTo>
                  <a:cubicBezTo>
                    <a:pt x="458244" y="861037"/>
                    <a:pt x="459891" y="857288"/>
                    <a:pt x="461537" y="853559"/>
                  </a:cubicBezTo>
                  <a:cubicBezTo>
                    <a:pt x="464450" y="847074"/>
                    <a:pt x="466666" y="840527"/>
                    <a:pt x="468249" y="833611"/>
                  </a:cubicBezTo>
                  <a:cubicBezTo>
                    <a:pt x="469390" y="828976"/>
                    <a:pt x="470403" y="824398"/>
                    <a:pt x="471225" y="819737"/>
                  </a:cubicBezTo>
                  <a:cubicBezTo>
                    <a:pt x="472049" y="815652"/>
                    <a:pt x="472619" y="811574"/>
                    <a:pt x="473189" y="807471"/>
                  </a:cubicBezTo>
                  <a:cubicBezTo>
                    <a:pt x="474582" y="797757"/>
                    <a:pt x="475532" y="788024"/>
                    <a:pt x="474329" y="778241"/>
                  </a:cubicBezTo>
                  <a:cubicBezTo>
                    <a:pt x="473569" y="773314"/>
                    <a:pt x="472935" y="768381"/>
                    <a:pt x="471986" y="763429"/>
                  </a:cubicBezTo>
                  <a:cubicBezTo>
                    <a:pt x="471606" y="761485"/>
                    <a:pt x="471163" y="759554"/>
                    <a:pt x="470719" y="757667"/>
                  </a:cubicBezTo>
                  <a:cubicBezTo>
                    <a:pt x="471352" y="756615"/>
                    <a:pt x="472112" y="755621"/>
                    <a:pt x="472682" y="754570"/>
                  </a:cubicBezTo>
                  <a:cubicBezTo>
                    <a:pt x="475025" y="750815"/>
                    <a:pt x="476861" y="746876"/>
                    <a:pt x="478318" y="742716"/>
                  </a:cubicBezTo>
                  <a:cubicBezTo>
                    <a:pt x="480978" y="735256"/>
                    <a:pt x="482624" y="727657"/>
                    <a:pt x="483511" y="719824"/>
                  </a:cubicBezTo>
                  <a:cubicBezTo>
                    <a:pt x="484461" y="710940"/>
                    <a:pt x="485094" y="702131"/>
                    <a:pt x="485221" y="693253"/>
                  </a:cubicBezTo>
                  <a:cubicBezTo>
                    <a:pt x="485537" y="685293"/>
                    <a:pt x="485727" y="677251"/>
                    <a:pt x="485537" y="669215"/>
                  </a:cubicBezTo>
                  <a:cubicBezTo>
                    <a:pt x="485221" y="662674"/>
                    <a:pt x="484651" y="656272"/>
                    <a:pt x="483511" y="649851"/>
                  </a:cubicBezTo>
                  <a:cubicBezTo>
                    <a:pt x="483068" y="647387"/>
                    <a:pt x="482624" y="644924"/>
                    <a:pt x="482054" y="642517"/>
                  </a:cubicBezTo>
                  <a:lnTo>
                    <a:pt x="482054" y="642517"/>
                  </a:lnTo>
                  <a:cubicBezTo>
                    <a:pt x="490603" y="647659"/>
                    <a:pt x="499911" y="651826"/>
                    <a:pt x="509157" y="655429"/>
                  </a:cubicBezTo>
                  <a:cubicBezTo>
                    <a:pt x="514413" y="657475"/>
                    <a:pt x="519669" y="659299"/>
                    <a:pt x="525051" y="660850"/>
                  </a:cubicBezTo>
                  <a:cubicBezTo>
                    <a:pt x="530498" y="662465"/>
                    <a:pt x="536070" y="663522"/>
                    <a:pt x="541579" y="664434"/>
                  </a:cubicBezTo>
                  <a:cubicBezTo>
                    <a:pt x="554181" y="666632"/>
                    <a:pt x="567035" y="667746"/>
                    <a:pt x="579827" y="667746"/>
                  </a:cubicBezTo>
                  <a:cubicBezTo>
                    <a:pt x="580144" y="667746"/>
                    <a:pt x="580523" y="667746"/>
                    <a:pt x="580967" y="667746"/>
                  </a:cubicBezTo>
                  <a:cubicBezTo>
                    <a:pt x="592809" y="667689"/>
                    <a:pt x="604460" y="666138"/>
                    <a:pt x="616049" y="663940"/>
                  </a:cubicBezTo>
                  <a:cubicBezTo>
                    <a:pt x="624977" y="662199"/>
                    <a:pt x="634033" y="659919"/>
                    <a:pt x="642645" y="656899"/>
                  </a:cubicBezTo>
                  <a:cubicBezTo>
                    <a:pt x="647331" y="655195"/>
                    <a:pt x="652143" y="653580"/>
                    <a:pt x="656766" y="651959"/>
                  </a:cubicBezTo>
                  <a:cubicBezTo>
                    <a:pt x="658095" y="651465"/>
                    <a:pt x="659362" y="650845"/>
                    <a:pt x="660565" y="650344"/>
                  </a:cubicBezTo>
                  <a:cubicBezTo>
                    <a:pt x="663795" y="648920"/>
                    <a:pt x="666898" y="647533"/>
                    <a:pt x="670127" y="646190"/>
                  </a:cubicBezTo>
                  <a:cubicBezTo>
                    <a:pt x="674117" y="644424"/>
                    <a:pt x="678170" y="642461"/>
                    <a:pt x="682096" y="640339"/>
                  </a:cubicBezTo>
                  <a:cubicBezTo>
                    <a:pt x="688111" y="637243"/>
                    <a:pt x="694064" y="634064"/>
                    <a:pt x="699763" y="630417"/>
                  </a:cubicBezTo>
                  <a:cubicBezTo>
                    <a:pt x="709072" y="624502"/>
                    <a:pt x="717747" y="617308"/>
                    <a:pt x="725980" y="610039"/>
                  </a:cubicBezTo>
                  <a:cubicBezTo>
                    <a:pt x="730602" y="605954"/>
                    <a:pt x="734971" y="601509"/>
                    <a:pt x="739024" y="596930"/>
                  </a:cubicBezTo>
                  <a:cubicBezTo>
                    <a:pt x="741494" y="600388"/>
                    <a:pt x="744407" y="603618"/>
                    <a:pt x="747447" y="606739"/>
                  </a:cubicBezTo>
                  <a:cubicBezTo>
                    <a:pt x="753462" y="613085"/>
                    <a:pt x="760301" y="618429"/>
                    <a:pt x="767583" y="623356"/>
                  </a:cubicBezTo>
                  <a:cubicBezTo>
                    <a:pt x="774803" y="628428"/>
                    <a:pt x="783415" y="631100"/>
                    <a:pt x="791584" y="634133"/>
                  </a:cubicBezTo>
                  <a:cubicBezTo>
                    <a:pt x="797853" y="636413"/>
                    <a:pt x="804501" y="637097"/>
                    <a:pt x="811087" y="637794"/>
                  </a:cubicBezTo>
                  <a:cubicBezTo>
                    <a:pt x="816217" y="638439"/>
                    <a:pt x="821473" y="638705"/>
                    <a:pt x="826602" y="638870"/>
                  </a:cubicBezTo>
                  <a:cubicBezTo>
                    <a:pt x="827045" y="638870"/>
                    <a:pt x="827551" y="638870"/>
                    <a:pt x="827995" y="638870"/>
                  </a:cubicBezTo>
                  <a:cubicBezTo>
                    <a:pt x="831351" y="638870"/>
                    <a:pt x="834518" y="638649"/>
                    <a:pt x="837810" y="638148"/>
                  </a:cubicBezTo>
                  <a:cubicBezTo>
                    <a:pt x="843193" y="637382"/>
                    <a:pt x="848322" y="636242"/>
                    <a:pt x="853325" y="634646"/>
                  </a:cubicBezTo>
                  <a:cubicBezTo>
                    <a:pt x="858834" y="632949"/>
                    <a:pt x="864090" y="630417"/>
                    <a:pt x="869283" y="627934"/>
                  </a:cubicBezTo>
                  <a:cubicBezTo>
                    <a:pt x="869662" y="627788"/>
                    <a:pt x="870043" y="627586"/>
                    <a:pt x="870422" y="627377"/>
                  </a:cubicBezTo>
                  <a:cubicBezTo>
                    <a:pt x="872069" y="631100"/>
                    <a:pt x="874221" y="634704"/>
                    <a:pt x="876375" y="638085"/>
                  </a:cubicBezTo>
                  <a:cubicBezTo>
                    <a:pt x="880744" y="645070"/>
                    <a:pt x="886190" y="651263"/>
                    <a:pt x="892016" y="657184"/>
                  </a:cubicBezTo>
                  <a:cubicBezTo>
                    <a:pt x="894738" y="660002"/>
                    <a:pt x="897905" y="662547"/>
                    <a:pt x="901008" y="664991"/>
                  </a:cubicBezTo>
                  <a:cubicBezTo>
                    <a:pt x="906580" y="669386"/>
                    <a:pt x="912406" y="673325"/>
                    <a:pt x="918612" y="676580"/>
                  </a:cubicBezTo>
                  <a:cubicBezTo>
                    <a:pt x="923868" y="679309"/>
                    <a:pt x="929630" y="681152"/>
                    <a:pt x="935203" y="682830"/>
                  </a:cubicBezTo>
                  <a:cubicBezTo>
                    <a:pt x="940269" y="684381"/>
                    <a:pt x="945398" y="685236"/>
                    <a:pt x="950527" y="685705"/>
                  </a:cubicBezTo>
                  <a:cubicBezTo>
                    <a:pt x="954073" y="686078"/>
                    <a:pt x="957556" y="686288"/>
                    <a:pt x="961103" y="686288"/>
                  </a:cubicBezTo>
                  <a:cubicBezTo>
                    <a:pt x="963066" y="686288"/>
                    <a:pt x="965155" y="686224"/>
                    <a:pt x="967182" y="686066"/>
                  </a:cubicBezTo>
                  <a:cubicBezTo>
                    <a:pt x="970094" y="685876"/>
                    <a:pt x="973008" y="685439"/>
                    <a:pt x="975857" y="684862"/>
                  </a:cubicBezTo>
                  <a:cubicBezTo>
                    <a:pt x="976554" y="690220"/>
                    <a:pt x="977947" y="695172"/>
                    <a:pt x="980164" y="700231"/>
                  </a:cubicBezTo>
                  <a:cubicBezTo>
                    <a:pt x="982380" y="705867"/>
                    <a:pt x="985292" y="711661"/>
                    <a:pt x="988776" y="716803"/>
                  </a:cubicBezTo>
                  <a:cubicBezTo>
                    <a:pt x="991498" y="720799"/>
                    <a:pt x="994918" y="724548"/>
                    <a:pt x="998147" y="728151"/>
                  </a:cubicBezTo>
                  <a:cubicBezTo>
                    <a:pt x="999921" y="729975"/>
                    <a:pt x="1001504" y="731799"/>
                    <a:pt x="1003276" y="733496"/>
                  </a:cubicBezTo>
                  <a:cubicBezTo>
                    <a:pt x="1006760" y="737023"/>
                    <a:pt x="1011192" y="739695"/>
                    <a:pt x="1015372" y="742241"/>
                  </a:cubicBezTo>
                  <a:cubicBezTo>
                    <a:pt x="1020881" y="745553"/>
                    <a:pt x="1026896" y="748022"/>
                    <a:pt x="1032849" y="750258"/>
                  </a:cubicBezTo>
                  <a:cubicBezTo>
                    <a:pt x="1043488" y="754298"/>
                    <a:pt x="1054632" y="756824"/>
                    <a:pt x="1066031" y="758002"/>
                  </a:cubicBezTo>
                  <a:cubicBezTo>
                    <a:pt x="1069197" y="758351"/>
                    <a:pt x="1072363" y="758585"/>
                    <a:pt x="1075656" y="758642"/>
                  </a:cubicBezTo>
                  <a:cubicBezTo>
                    <a:pt x="1078696" y="758642"/>
                    <a:pt x="1081799" y="758084"/>
                    <a:pt x="1084838" y="757521"/>
                  </a:cubicBezTo>
                  <a:cubicBezTo>
                    <a:pt x="1090918" y="756470"/>
                    <a:pt x="1096680" y="754627"/>
                    <a:pt x="1102442" y="752176"/>
                  </a:cubicBezTo>
                  <a:cubicBezTo>
                    <a:pt x="1102759" y="752018"/>
                    <a:pt x="1103139" y="751898"/>
                    <a:pt x="1103456" y="751752"/>
                  </a:cubicBezTo>
                  <a:cubicBezTo>
                    <a:pt x="1104026" y="752930"/>
                    <a:pt x="1104722" y="754209"/>
                    <a:pt x="1105355" y="755412"/>
                  </a:cubicBezTo>
                  <a:cubicBezTo>
                    <a:pt x="1105989" y="756824"/>
                    <a:pt x="1106812" y="758173"/>
                    <a:pt x="1107572" y="759433"/>
                  </a:cubicBezTo>
                  <a:cubicBezTo>
                    <a:pt x="1109978" y="763429"/>
                    <a:pt x="1112764" y="767032"/>
                    <a:pt x="1116121" y="770262"/>
                  </a:cubicBezTo>
                  <a:cubicBezTo>
                    <a:pt x="1117387" y="771465"/>
                    <a:pt x="1118654" y="772541"/>
                    <a:pt x="1119983" y="773517"/>
                  </a:cubicBezTo>
                  <a:cubicBezTo>
                    <a:pt x="1120933" y="774302"/>
                    <a:pt x="1121883" y="775011"/>
                    <a:pt x="1122833" y="775632"/>
                  </a:cubicBezTo>
                  <a:cubicBezTo>
                    <a:pt x="1119857" y="779089"/>
                    <a:pt x="1117450" y="783104"/>
                    <a:pt x="1114981" y="786922"/>
                  </a:cubicBezTo>
                  <a:cubicBezTo>
                    <a:pt x="1111498" y="792267"/>
                    <a:pt x="1108965" y="797903"/>
                    <a:pt x="1107128" y="804033"/>
                  </a:cubicBezTo>
                  <a:cubicBezTo>
                    <a:pt x="1106115" y="807699"/>
                    <a:pt x="1105419" y="811574"/>
                    <a:pt x="1104976" y="815380"/>
                  </a:cubicBezTo>
                  <a:cubicBezTo>
                    <a:pt x="1104216" y="820313"/>
                    <a:pt x="1103583" y="825240"/>
                    <a:pt x="1103646" y="830236"/>
                  </a:cubicBezTo>
                  <a:cubicBezTo>
                    <a:pt x="1103709" y="834688"/>
                    <a:pt x="1104532" y="839273"/>
                    <a:pt x="1105989" y="843490"/>
                  </a:cubicBezTo>
                  <a:cubicBezTo>
                    <a:pt x="1108332" y="850183"/>
                    <a:pt x="1112384" y="855756"/>
                    <a:pt x="1117577" y="860543"/>
                  </a:cubicBezTo>
                  <a:cubicBezTo>
                    <a:pt x="1120110" y="862950"/>
                    <a:pt x="1122896" y="865261"/>
                    <a:pt x="1125810" y="867382"/>
                  </a:cubicBezTo>
                  <a:cubicBezTo>
                    <a:pt x="1122009" y="869719"/>
                    <a:pt x="1118210" y="872100"/>
                    <a:pt x="1114664" y="874854"/>
                  </a:cubicBezTo>
                  <a:cubicBezTo>
                    <a:pt x="1110041" y="878375"/>
                    <a:pt x="1105672" y="882245"/>
                    <a:pt x="1101176" y="886038"/>
                  </a:cubicBezTo>
                  <a:cubicBezTo>
                    <a:pt x="1098390" y="888317"/>
                    <a:pt x="1095604" y="890552"/>
                    <a:pt x="1093071" y="892959"/>
                  </a:cubicBezTo>
                  <a:cubicBezTo>
                    <a:pt x="1090158" y="895568"/>
                    <a:pt x="1087498" y="898303"/>
                    <a:pt x="1084711" y="901058"/>
                  </a:cubicBezTo>
                  <a:cubicBezTo>
                    <a:pt x="1078696" y="907188"/>
                    <a:pt x="1073313" y="914027"/>
                    <a:pt x="1068501" y="921069"/>
                  </a:cubicBezTo>
                  <a:cubicBezTo>
                    <a:pt x="1066411" y="924032"/>
                    <a:pt x="1064511" y="927059"/>
                    <a:pt x="1062611" y="930162"/>
                  </a:cubicBezTo>
                  <a:cubicBezTo>
                    <a:pt x="1060395" y="933885"/>
                    <a:pt x="1058812" y="937907"/>
                    <a:pt x="1057229" y="941928"/>
                  </a:cubicBezTo>
                  <a:cubicBezTo>
                    <a:pt x="1054759" y="948558"/>
                    <a:pt x="1052606" y="955188"/>
                    <a:pt x="1051466" y="962147"/>
                  </a:cubicBezTo>
                  <a:cubicBezTo>
                    <a:pt x="1050580" y="967017"/>
                    <a:pt x="1050263" y="971943"/>
                    <a:pt x="1049946" y="976870"/>
                  </a:cubicBezTo>
                  <a:cubicBezTo>
                    <a:pt x="1049630" y="981328"/>
                    <a:pt x="1049820" y="985888"/>
                    <a:pt x="1050263" y="990345"/>
                  </a:cubicBezTo>
                  <a:cubicBezTo>
                    <a:pt x="1051593" y="1004714"/>
                    <a:pt x="1060649" y="1016188"/>
                    <a:pt x="1070654" y="1026054"/>
                  </a:cubicBezTo>
                  <a:cubicBezTo>
                    <a:pt x="1058685" y="1031766"/>
                    <a:pt x="1047351" y="1038750"/>
                    <a:pt x="1036332" y="1045938"/>
                  </a:cubicBezTo>
                  <a:cubicBezTo>
                    <a:pt x="1029303" y="1050516"/>
                    <a:pt x="1022021" y="1055031"/>
                    <a:pt x="1015435" y="1060395"/>
                  </a:cubicBezTo>
                  <a:cubicBezTo>
                    <a:pt x="1008849" y="1065809"/>
                    <a:pt x="1002327" y="1071375"/>
                    <a:pt x="996944" y="1077999"/>
                  </a:cubicBezTo>
                  <a:cubicBezTo>
                    <a:pt x="991182" y="1085047"/>
                    <a:pt x="985673" y="1092297"/>
                    <a:pt x="980860" y="1099979"/>
                  </a:cubicBezTo>
                  <a:cubicBezTo>
                    <a:pt x="976364" y="1107236"/>
                    <a:pt x="971995" y="1114562"/>
                    <a:pt x="967688" y="1122016"/>
                  </a:cubicBezTo>
                  <a:cubicBezTo>
                    <a:pt x="965789" y="1125340"/>
                    <a:pt x="963952" y="1128652"/>
                    <a:pt x="962306" y="1132053"/>
                  </a:cubicBezTo>
                  <a:cubicBezTo>
                    <a:pt x="960153" y="1136207"/>
                    <a:pt x="958697" y="1140728"/>
                    <a:pt x="957430" y="1145224"/>
                  </a:cubicBezTo>
                  <a:cubicBezTo>
                    <a:pt x="955847" y="1150360"/>
                    <a:pt x="955530" y="1155932"/>
                    <a:pt x="954896" y="1161359"/>
                  </a:cubicBezTo>
                  <a:cubicBezTo>
                    <a:pt x="954327" y="1166419"/>
                    <a:pt x="953757" y="1171491"/>
                    <a:pt x="953377" y="1176563"/>
                  </a:cubicBezTo>
                  <a:cubicBezTo>
                    <a:pt x="953187" y="1181718"/>
                    <a:pt x="952997" y="1186797"/>
                    <a:pt x="953694" y="1192014"/>
                  </a:cubicBezTo>
                  <a:cubicBezTo>
                    <a:pt x="954200" y="1196371"/>
                    <a:pt x="955023" y="1200532"/>
                    <a:pt x="956670" y="1204635"/>
                  </a:cubicBezTo>
                  <a:cubicBezTo>
                    <a:pt x="958253" y="1208283"/>
                    <a:pt x="960153" y="1211816"/>
                    <a:pt x="962116" y="1215343"/>
                  </a:cubicBezTo>
                  <a:cubicBezTo>
                    <a:pt x="963699" y="1218218"/>
                    <a:pt x="965725" y="1221036"/>
                    <a:pt x="967688" y="1223708"/>
                  </a:cubicBezTo>
                  <a:cubicBezTo>
                    <a:pt x="970031" y="1226818"/>
                    <a:pt x="972437" y="1229844"/>
                    <a:pt x="975161" y="1232599"/>
                  </a:cubicBezTo>
                  <a:cubicBezTo>
                    <a:pt x="976997" y="1234416"/>
                    <a:pt x="979593" y="1236348"/>
                    <a:pt x="981809" y="1237671"/>
                  </a:cubicBezTo>
                  <a:cubicBezTo>
                    <a:pt x="984342" y="1239229"/>
                    <a:pt x="987002" y="1240489"/>
                    <a:pt x="989725" y="1241692"/>
                  </a:cubicBezTo>
                  <a:cubicBezTo>
                    <a:pt x="989028" y="1246853"/>
                    <a:pt x="988585" y="1252052"/>
                    <a:pt x="988142" y="1257251"/>
                  </a:cubicBezTo>
                  <a:cubicBezTo>
                    <a:pt x="987826" y="1261639"/>
                    <a:pt x="987572" y="1265996"/>
                    <a:pt x="987699" y="1270416"/>
                  </a:cubicBezTo>
                  <a:cubicBezTo>
                    <a:pt x="987889" y="1274754"/>
                    <a:pt x="988776" y="1279104"/>
                    <a:pt x="989788" y="1283328"/>
                  </a:cubicBezTo>
                  <a:cubicBezTo>
                    <a:pt x="990928" y="1288337"/>
                    <a:pt x="993651" y="1293061"/>
                    <a:pt x="995995" y="1297639"/>
                  </a:cubicBezTo>
                  <a:cubicBezTo>
                    <a:pt x="998084" y="1301718"/>
                    <a:pt x="1000490" y="1305738"/>
                    <a:pt x="1002897" y="1309677"/>
                  </a:cubicBezTo>
                  <a:cubicBezTo>
                    <a:pt x="1004859" y="1312932"/>
                    <a:pt x="1006886" y="1316016"/>
                    <a:pt x="1009039" y="1319144"/>
                  </a:cubicBezTo>
                  <a:cubicBezTo>
                    <a:pt x="1011572" y="1322855"/>
                    <a:pt x="1014485" y="1326249"/>
                    <a:pt x="1017714" y="1329359"/>
                  </a:cubicBezTo>
                  <a:cubicBezTo>
                    <a:pt x="1019741" y="1331245"/>
                    <a:pt x="1022274" y="1332936"/>
                    <a:pt x="1024617" y="1334494"/>
                  </a:cubicBezTo>
                  <a:cubicBezTo>
                    <a:pt x="1027530" y="1336375"/>
                    <a:pt x="1030443" y="1338078"/>
                    <a:pt x="1033546" y="1339630"/>
                  </a:cubicBezTo>
                  <a:cubicBezTo>
                    <a:pt x="1040638" y="1343296"/>
                    <a:pt x="1048300" y="1345905"/>
                    <a:pt x="1055963" y="1348432"/>
                  </a:cubicBezTo>
                  <a:cubicBezTo>
                    <a:pt x="1060268" y="1349901"/>
                    <a:pt x="1064511" y="1351193"/>
                    <a:pt x="1068880" y="1352453"/>
                  </a:cubicBezTo>
                  <a:cubicBezTo>
                    <a:pt x="1077049" y="1354707"/>
                    <a:pt x="1085282" y="1356556"/>
                    <a:pt x="1093514" y="1357880"/>
                  </a:cubicBezTo>
                  <a:cubicBezTo>
                    <a:pt x="1100733" y="1359083"/>
                    <a:pt x="1107952" y="1359995"/>
                    <a:pt x="1115234" y="1360577"/>
                  </a:cubicBezTo>
                  <a:cubicBezTo>
                    <a:pt x="1118147" y="1360799"/>
                    <a:pt x="1121060" y="1360926"/>
                    <a:pt x="1123973" y="1360926"/>
                  </a:cubicBezTo>
                  <a:cubicBezTo>
                    <a:pt x="1133155" y="1360926"/>
                    <a:pt x="1142274" y="1359849"/>
                    <a:pt x="1151392" y="1358234"/>
                  </a:cubicBezTo>
                  <a:cubicBezTo>
                    <a:pt x="1156205" y="1357322"/>
                    <a:pt x="1160954" y="1356176"/>
                    <a:pt x="1165703" y="1354707"/>
                  </a:cubicBezTo>
                  <a:cubicBezTo>
                    <a:pt x="1171213" y="1352953"/>
                    <a:pt x="1176469" y="1350338"/>
                    <a:pt x="1181788" y="1347894"/>
                  </a:cubicBezTo>
                  <a:cubicBezTo>
                    <a:pt x="1187297" y="1345265"/>
                    <a:pt x="1192616" y="1342099"/>
                    <a:pt x="1197935" y="1339066"/>
                  </a:cubicBezTo>
                  <a:cubicBezTo>
                    <a:pt x="1201418" y="1337021"/>
                    <a:pt x="1205028" y="1334849"/>
                    <a:pt x="1208574" y="1332733"/>
                  </a:cubicBezTo>
                  <a:cubicBezTo>
                    <a:pt x="1212437" y="1330391"/>
                    <a:pt x="1215920" y="1327516"/>
                    <a:pt x="1219592" y="1324755"/>
                  </a:cubicBezTo>
                  <a:cubicBezTo>
                    <a:pt x="1223012" y="1322171"/>
                    <a:pt x="1226305" y="1319410"/>
                    <a:pt x="1229597" y="1316516"/>
                  </a:cubicBezTo>
                  <a:cubicBezTo>
                    <a:pt x="1234537" y="1312147"/>
                    <a:pt x="1239413" y="1307790"/>
                    <a:pt x="1243339" y="1302490"/>
                  </a:cubicBezTo>
                  <a:cubicBezTo>
                    <a:pt x="1244226" y="1303212"/>
                    <a:pt x="1245049" y="1303839"/>
                    <a:pt x="1245872" y="1304478"/>
                  </a:cubicBezTo>
                  <a:cubicBezTo>
                    <a:pt x="1250178" y="1307626"/>
                    <a:pt x="1254864" y="1310114"/>
                    <a:pt x="1259740" y="1312286"/>
                  </a:cubicBezTo>
                  <a:cubicBezTo>
                    <a:pt x="1262210" y="1313483"/>
                    <a:pt x="1264996" y="1314484"/>
                    <a:pt x="1267655" y="1315459"/>
                  </a:cubicBezTo>
                  <a:cubicBezTo>
                    <a:pt x="1270125" y="1316390"/>
                    <a:pt x="1272531" y="1317365"/>
                    <a:pt x="1275001" y="1318062"/>
                  </a:cubicBezTo>
                  <a:cubicBezTo>
                    <a:pt x="1284310" y="1320905"/>
                    <a:pt x="1293556" y="1323640"/>
                    <a:pt x="1302927" y="1326249"/>
                  </a:cubicBezTo>
                  <a:cubicBezTo>
                    <a:pt x="1306663" y="1327300"/>
                    <a:pt x="1310526" y="1328092"/>
                    <a:pt x="1314262" y="1329004"/>
                  </a:cubicBezTo>
                  <a:cubicBezTo>
                    <a:pt x="1318251" y="1329916"/>
                    <a:pt x="1321988" y="1330682"/>
                    <a:pt x="1326041" y="1331410"/>
                  </a:cubicBezTo>
                  <a:cubicBezTo>
                    <a:pt x="1331297" y="1332233"/>
                    <a:pt x="1336616" y="1333297"/>
                    <a:pt x="1341998" y="1333791"/>
                  </a:cubicBezTo>
                  <a:cubicBezTo>
                    <a:pt x="1346938" y="1334203"/>
                    <a:pt x="1351814" y="1334621"/>
                    <a:pt x="1356816" y="1335051"/>
                  </a:cubicBezTo>
                  <a:cubicBezTo>
                    <a:pt x="1360235" y="1335406"/>
                    <a:pt x="1363592" y="1335463"/>
                    <a:pt x="1367075" y="1335551"/>
                  </a:cubicBezTo>
                  <a:cubicBezTo>
                    <a:pt x="1372900" y="1335779"/>
                    <a:pt x="1378663" y="1335925"/>
                    <a:pt x="1384426" y="1335925"/>
                  </a:cubicBezTo>
                  <a:cubicBezTo>
                    <a:pt x="1385692" y="1335925"/>
                    <a:pt x="1386832" y="1335900"/>
                    <a:pt x="1387972" y="1335900"/>
                  </a:cubicBezTo>
                  <a:cubicBezTo>
                    <a:pt x="1399687" y="1335697"/>
                    <a:pt x="1411275" y="1334082"/>
                    <a:pt x="1422611" y="1331822"/>
                  </a:cubicBezTo>
                  <a:cubicBezTo>
                    <a:pt x="1434516" y="1329479"/>
                    <a:pt x="1446104" y="1325958"/>
                    <a:pt x="1457439" y="1321588"/>
                  </a:cubicBezTo>
                  <a:cubicBezTo>
                    <a:pt x="1477196" y="1313901"/>
                    <a:pt x="1495117" y="1302838"/>
                    <a:pt x="1511644" y="1289806"/>
                  </a:cubicBezTo>
                  <a:cubicBezTo>
                    <a:pt x="1515443" y="1286849"/>
                    <a:pt x="1519243" y="1283892"/>
                    <a:pt x="1522979" y="1280928"/>
                  </a:cubicBezTo>
                  <a:cubicBezTo>
                    <a:pt x="1532225" y="1273741"/>
                    <a:pt x="1540584" y="1265578"/>
                    <a:pt x="1548309" y="1256833"/>
                  </a:cubicBezTo>
                  <a:cubicBezTo>
                    <a:pt x="1553501" y="1251077"/>
                    <a:pt x="1558187" y="1244859"/>
                    <a:pt x="1562684" y="1238526"/>
                  </a:cubicBezTo>
                  <a:cubicBezTo>
                    <a:pt x="1565216" y="1234923"/>
                    <a:pt x="1568066" y="1231339"/>
                    <a:pt x="1570409" y="1227520"/>
                  </a:cubicBezTo>
                  <a:cubicBezTo>
                    <a:pt x="1573132" y="1223297"/>
                    <a:pt x="1575792" y="1219067"/>
                    <a:pt x="1578515" y="1214849"/>
                  </a:cubicBezTo>
                  <a:cubicBezTo>
                    <a:pt x="1580795" y="1211322"/>
                    <a:pt x="1582567" y="1207516"/>
                    <a:pt x="1584594" y="1203907"/>
                  </a:cubicBezTo>
                  <a:cubicBezTo>
                    <a:pt x="1593776" y="1186942"/>
                    <a:pt x="1600804" y="1169110"/>
                    <a:pt x="1605491" y="1150360"/>
                  </a:cubicBezTo>
                  <a:cubicBezTo>
                    <a:pt x="1609037" y="1136568"/>
                    <a:pt x="1610810" y="1122130"/>
                    <a:pt x="1612393" y="1107939"/>
                  </a:cubicBezTo>
                  <a:cubicBezTo>
                    <a:pt x="1613469" y="1098452"/>
                    <a:pt x="1614103" y="1088853"/>
                    <a:pt x="1613280" y="1079335"/>
                  </a:cubicBezTo>
                  <a:cubicBezTo>
                    <a:pt x="1612709" y="1071230"/>
                    <a:pt x="1612203" y="1063194"/>
                    <a:pt x="1610177" y="1055322"/>
                  </a:cubicBezTo>
                  <a:cubicBezTo>
                    <a:pt x="1608657" y="1049889"/>
                    <a:pt x="1606377" y="1044652"/>
                    <a:pt x="1604161" y="1039517"/>
                  </a:cubicBezTo>
                  <a:cubicBezTo>
                    <a:pt x="1603021" y="1036718"/>
                    <a:pt x="1601628" y="1033969"/>
                    <a:pt x="1600298" y="1031209"/>
                  </a:cubicBezTo>
                  <a:cubicBezTo>
                    <a:pt x="1597195" y="1024661"/>
                    <a:pt x="1594092" y="1018119"/>
                    <a:pt x="1590420" y="1011901"/>
                  </a:cubicBezTo>
                  <a:cubicBezTo>
                    <a:pt x="1586367" y="1005125"/>
                    <a:pt x="1581301" y="999350"/>
                    <a:pt x="1575665" y="994006"/>
                  </a:cubicBezTo>
                  <a:cubicBezTo>
                    <a:pt x="1575982" y="993860"/>
                    <a:pt x="1576172" y="993657"/>
                    <a:pt x="1576488" y="993423"/>
                  </a:cubicBezTo>
                  <a:cubicBezTo>
                    <a:pt x="1581364" y="990276"/>
                    <a:pt x="1585860" y="986470"/>
                    <a:pt x="1590357" y="982651"/>
                  </a:cubicBezTo>
                  <a:cubicBezTo>
                    <a:pt x="1594535" y="979131"/>
                    <a:pt x="1598272" y="975255"/>
                    <a:pt x="1601818" y="971095"/>
                  </a:cubicBezTo>
                  <a:cubicBezTo>
                    <a:pt x="1605617" y="966668"/>
                    <a:pt x="1608847" y="961875"/>
                    <a:pt x="1612076" y="957069"/>
                  </a:cubicBezTo>
                  <a:cubicBezTo>
                    <a:pt x="1615686" y="951521"/>
                    <a:pt x="1618916" y="945664"/>
                    <a:pt x="1621829" y="939667"/>
                  </a:cubicBezTo>
                  <a:cubicBezTo>
                    <a:pt x="1626957" y="929104"/>
                    <a:pt x="1631074" y="917978"/>
                    <a:pt x="1634050" y="906694"/>
                  </a:cubicBezTo>
                  <a:cubicBezTo>
                    <a:pt x="1636710" y="896549"/>
                    <a:pt x="1637723" y="885848"/>
                    <a:pt x="1638293" y="875412"/>
                  </a:cubicBezTo>
                  <a:cubicBezTo>
                    <a:pt x="1638736" y="868864"/>
                    <a:pt x="1639053" y="862361"/>
                    <a:pt x="1638862" y="855819"/>
                  </a:cubicBezTo>
                  <a:cubicBezTo>
                    <a:pt x="1638736" y="850183"/>
                    <a:pt x="1637786" y="844548"/>
                    <a:pt x="1636900" y="839057"/>
                  </a:cubicBezTo>
                  <a:cubicBezTo>
                    <a:pt x="1635950" y="833839"/>
                    <a:pt x="1634873" y="828761"/>
                    <a:pt x="1633353" y="823758"/>
                  </a:cubicBezTo>
                  <a:cubicBezTo>
                    <a:pt x="1632530" y="821219"/>
                    <a:pt x="1631897" y="818762"/>
                    <a:pt x="1631074" y="816292"/>
                  </a:cubicBezTo>
                  <a:cubicBezTo>
                    <a:pt x="1630504" y="814449"/>
                    <a:pt x="1629744" y="812778"/>
                    <a:pt x="1629111" y="811074"/>
                  </a:cubicBezTo>
                  <a:cubicBezTo>
                    <a:pt x="1627655" y="807199"/>
                    <a:pt x="1625818" y="803469"/>
                    <a:pt x="1624172" y="799720"/>
                  </a:cubicBezTo>
                  <a:cubicBezTo>
                    <a:pt x="1621069" y="793179"/>
                    <a:pt x="1618156" y="786549"/>
                    <a:pt x="1613976" y="780647"/>
                  </a:cubicBezTo>
                  <a:cubicBezTo>
                    <a:pt x="1610493" y="775777"/>
                    <a:pt x="1606377" y="771345"/>
                    <a:pt x="1602071" y="767178"/>
                  </a:cubicBezTo>
                  <a:cubicBezTo>
                    <a:pt x="1597449" y="762745"/>
                    <a:pt x="1592003" y="759003"/>
                    <a:pt x="1586683" y="755412"/>
                  </a:cubicBezTo>
                  <a:cubicBezTo>
                    <a:pt x="1579971" y="750815"/>
                    <a:pt x="1572689" y="747167"/>
                    <a:pt x="1565090" y="744273"/>
                  </a:cubicBezTo>
                  <a:cubicBezTo>
                    <a:pt x="1565153" y="744210"/>
                    <a:pt x="1565343" y="744064"/>
                    <a:pt x="1565406" y="743912"/>
                  </a:cubicBezTo>
                  <a:cubicBezTo>
                    <a:pt x="1571106" y="736807"/>
                    <a:pt x="1575792" y="729063"/>
                    <a:pt x="1580478" y="721318"/>
                  </a:cubicBezTo>
                  <a:cubicBezTo>
                    <a:pt x="1585164" y="713549"/>
                    <a:pt x="1588773" y="705158"/>
                    <a:pt x="1591623" y="696641"/>
                  </a:cubicBezTo>
                  <a:cubicBezTo>
                    <a:pt x="1594789" y="687408"/>
                    <a:pt x="1595739" y="677549"/>
                    <a:pt x="1596815" y="667892"/>
                  </a:cubicBezTo>
                  <a:cubicBezTo>
                    <a:pt x="1597322" y="663111"/>
                    <a:pt x="1597828" y="658247"/>
                    <a:pt x="1598209" y="653435"/>
                  </a:cubicBezTo>
                  <a:cubicBezTo>
                    <a:pt x="1598461" y="651611"/>
                    <a:pt x="1598461" y="649851"/>
                    <a:pt x="1598652" y="648008"/>
                  </a:cubicBezTo>
                  <a:cubicBezTo>
                    <a:pt x="1598715" y="647033"/>
                    <a:pt x="1598778" y="646064"/>
                    <a:pt x="1598842" y="645070"/>
                  </a:cubicBezTo>
                  <a:cubicBezTo>
                    <a:pt x="1599095" y="641542"/>
                    <a:pt x="1598842" y="638231"/>
                    <a:pt x="1598209" y="634773"/>
                  </a:cubicBezTo>
                  <a:cubicBezTo>
                    <a:pt x="1596942" y="629403"/>
                    <a:pt x="1594789" y="624622"/>
                    <a:pt x="1592446" y="619696"/>
                  </a:cubicBezTo>
                  <a:cubicBezTo>
                    <a:pt x="1590357" y="615117"/>
                    <a:pt x="1587507" y="610969"/>
                    <a:pt x="1584467" y="606929"/>
                  </a:cubicBezTo>
                  <a:cubicBezTo>
                    <a:pt x="1580035" y="600945"/>
                    <a:pt x="1574715" y="595664"/>
                    <a:pt x="1569459" y="590383"/>
                  </a:cubicBezTo>
                  <a:cubicBezTo>
                    <a:pt x="1563950" y="584829"/>
                    <a:pt x="1557935" y="580099"/>
                    <a:pt x="1551539" y="575654"/>
                  </a:cubicBezTo>
                  <a:cubicBezTo>
                    <a:pt x="1546409" y="572196"/>
                    <a:pt x="1541280" y="568814"/>
                    <a:pt x="1535644" y="566288"/>
                  </a:cubicBezTo>
                  <a:cubicBezTo>
                    <a:pt x="1523803" y="560924"/>
                    <a:pt x="1510948" y="558961"/>
                    <a:pt x="1498093" y="558106"/>
                  </a:cubicBezTo>
                  <a:cubicBezTo>
                    <a:pt x="1498219" y="557897"/>
                    <a:pt x="1498410" y="557695"/>
                    <a:pt x="1498536" y="557467"/>
                  </a:cubicBezTo>
                  <a:cubicBezTo>
                    <a:pt x="1503412" y="550507"/>
                    <a:pt x="1507781" y="543168"/>
                    <a:pt x="1512404" y="535981"/>
                  </a:cubicBezTo>
                  <a:cubicBezTo>
                    <a:pt x="1516710" y="529003"/>
                    <a:pt x="1519877" y="521543"/>
                    <a:pt x="1523296" y="514064"/>
                  </a:cubicBezTo>
                  <a:cubicBezTo>
                    <a:pt x="1524246" y="512158"/>
                    <a:pt x="1524879" y="509980"/>
                    <a:pt x="1525639" y="507998"/>
                  </a:cubicBezTo>
                  <a:cubicBezTo>
                    <a:pt x="1526652" y="505408"/>
                    <a:pt x="1527729" y="502736"/>
                    <a:pt x="1528741" y="500101"/>
                  </a:cubicBezTo>
                  <a:cubicBezTo>
                    <a:pt x="1530262" y="495960"/>
                    <a:pt x="1531465" y="491590"/>
                    <a:pt x="1532858" y="487284"/>
                  </a:cubicBezTo>
                  <a:cubicBezTo>
                    <a:pt x="1534125" y="483282"/>
                    <a:pt x="1534884" y="479058"/>
                    <a:pt x="1536024" y="474955"/>
                  </a:cubicBezTo>
                  <a:cubicBezTo>
                    <a:pt x="1537101" y="470440"/>
                    <a:pt x="1537924" y="465805"/>
                    <a:pt x="1538684" y="461283"/>
                  </a:cubicBezTo>
                  <a:cubicBezTo>
                    <a:pt x="1539634" y="455856"/>
                    <a:pt x="1539950" y="450366"/>
                    <a:pt x="1539634" y="444946"/>
                  </a:cubicBezTo>
                  <a:cubicBezTo>
                    <a:pt x="1539507" y="441919"/>
                    <a:pt x="1538684" y="438810"/>
                    <a:pt x="1538114" y="435852"/>
                  </a:cubicBezTo>
                  <a:cubicBezTo>
                    <a:pt x="1537607" y="433117"/>
                    <a:pt x="1536720" y="430343"/>
                    <a:pt x="1536024" y="427671"/>
                  </a:cubicBezTo>
                  <a:cubicBezTo>
                    <a:pt x="1534567" y="422675"/>
                    <a:pt x="1532605" y="417951"/>
                    <a:pt x="1530388" y="413163"/>
                  </a:cubicBezTo>
                  <a:cubicBezTo>
                    <a:pt x="1528868" y="410054"/>
                    <a:pt x="1526969" y="407034"/>
                    <a:pt x="1525132" y="404070"/>
                  </a:cubicBezTo>
                  <a:cubicBezTo>
                    <a:pt x="1520636" y="396528"/>
                    <a:pt x="1515000" y="389987"/>
                    <a:pt x="1508795" y="383648"/>
                  </a:cubicBezTo>
                  <a:cubicBezTo>
                    <a:pt x="1505122" y="379779"/>
                    <a:pt x="1500183" y="376644"/>
                    <a:pt x="1495686" y="373624"/>
                  </a:cubicBezTo>
                  <a:cubicBezTo>
                    <a:pt x="1492710" y="371572"/>
                    <a:pt x="1489417" y="369685"/>
                    <a:pt x="1486188" y="367779"/>
                  </a:cubicBezTo>
                  <a:cubicBezTo>
                    <a:pt x="1478779" y="363346"/>
                    <a:pt x="1470927" y="359680"/>
                    <a:pt x="1463074" y="356102"/>
                  </a:cubicBezTo>
                  <a:cubicBezTo>
                    <a:pt x="1457945" y="353695"/>
                    <a:pt x="1452436" y="351935"/>
                    <a:pt x="1447054" y="350175"/>
                  </a:cubicBezTo>
                  <a:cubicBezTo>
                    <a:pt x="1441291" y="348186"/>
                    <a:pt x="1435338" y="346629"/>
                    <a:pt x="1429386" y="345305"/>
                  </a:cubicBezTo>
                  <a:cubicBezTo>
                    <a:pt x="1418874" y="342842"/>
                    <a:pt x="1407855" y="341493"/>
                    <a:pt x="1396964" y="340866"/>
                  </a:cubicBezTo>
                  <a:cubicBezTo>
                    <a:pt x="1387592" y="340372"/>
                    <a:pt x="1378093" y="339878"/>
                    <a:pt x="1368658" y="339524"/>
                  </a:cubicBezTo>
                  <a:cubicBezTo>
                    <a:pt x="1365681" y="339397"/>
                    <a:pt x="1362642" y="339359"/>
                    <a:pt x="1359539" y="339359"/>
                  </a:cubicBezTo>
                  <a:cubicBezTo>
                    <a:pt x="1354157" y="339359"/>
                    <a:pt x="1348711" y="339524"/>
                    <a:pt x="1343265" y="339789"/>
                  </a:cubicBezTo>
                  <a:cubicBezTo>
                    <a:pt x="1335666" y="340169"/>
                    <a:pt x="1328194" y="341373"/>
                    <a:pt x="1320721" y="342633"/>
                  </a:cubicBezTo>
                  <a:cubicBezTo>
                    <a:pt x="1321228" y="341784"/>
                    <a:pt x="1321671" y="340866"/>
                    <a:pt x="1322178" y="339960"/>
                  </a:cubicBezTo>
                  <a:cubicBezTo>
                    <a:pt x="1326230" y="332425"/>
                    <a:pt x="1330347" y="324801"/>
                    <a:pt x="1334336" y="317195"/>
                  </a:cubicBezTo>
                  <a:cubicBezTo>
                    <a:pt x="1338642" y="309216"/>
                    <a:pt x="1342442" y="301117"/>
                    <a:pt x="1346051" y="292815"/>
                  </a:cubicBezTo>
                  <a:cubicBezTo>
                    <a:pt x="1349661" y="284571"/>
                    <a:pt x="1352700" y="276035"/>
                    <a:pt x="1355170" y="267435"/>
                  </a:cubicBezTo>
                  <a:cubicBezTo>
                    <a:pt x="1357450" y="259342"/>
                    <a:pt x="1358526" y="250945"/>
                    <a:pt x="1359666" y="242625"/>
                  </a:cubicBezTo>
                  <a:cubicBezTo>
                    <a:pt x="1360806" y="232847"/>
                    <a:pt x="1361819" y="222982"/>
                    <a:pt x="1362832" y="213191"/>
                  </a:cubicBezTo>
                  <a:cubicBezTo>
                    <a:pt x="1364036" y="200989"/>
                    <a:pt x="1364225" y="188932"/>
                    <a:pt x="1362642" y="176831"/>
                  </a:cubicBezTo>
                  <a:cubicBezTo>
                    <a:pt x="1361819" y="170910"/>
                    <a:pt x="1360616" y="165065"/>
                    <a:pt x="1358969" y="159347"/>
                  </a:cubicBezTo>
                  <a:cubicBezTo>
                    <a:pt x="1357133" y="152577"/>
                    <a:pt x="1354347" y="146169"/>
                    <a:pt x="1351371" y="139748"/>
                  </a:cubicBezTo>
                  <a:cubicBezTo>
                    <a:pt x="1348774" y="134201"/>
                    <a:pt x="1345988" y="128692"/>
                    <a:pt x="1343265" y="123201"/>
                  </a:cubicBezTo>
                  <a:cubicBezTo>
                    <a:pt x="1338768" y="114602"/>
                    <a:pt x="1333640" y="106484"/>
                    <a:pt x="1327624" y="98885"/>
                  </a:cubicBezTo>
                  <a:cubicBezTo>
                    <a:pt x="1324078" y="94307"/>
                    <a:pt x="1320215" y="89937"/>
                    <a:pt x="1316099" y="85853"/>
                  </a:cubicBezTo>
                  <a:cubicBezTo>
                    <a:pt x="1312173" y="81831"/>
                    <a:pt x="1307740" y="78520"/>
                    <a:pt x="1303307" y="75208"/>
                  </a:cubicBezTo>
                  <a:cubicBezTo>
                    <a:pt x="1294125" y="68432"/>
                    <a:pt x="1284310" y="62733"/>
                    <a:pt x="1273798" y="58224"/>
                  </a:cubicBezTo>
                  <a:cubicBezTo>
                    <a:pt x="1262653" y="53576"/>
                    <a:pt x="1251001" y="50619"/>
                    <a:pt x="1238970" y="49770"/>
                  </a:cubicBezTo>
                  <a:cubicBezTo>
                    <a:pt x="1236500" y="49581"/>
                    <a:pt x="1234031" y="49498"/>
                    <a:pt x="1231561" y="49498"/>
                  </a:cubicBezTo>
                  <a:cubicBezTo>
                    <a:pt x="1220669" y="49498"/>
                    <a:pt x="1209967" y="51157"/>
                    <a:pt x="1199329" y="53576"/>
                  </a:cubicBezTo>
                  <a:cubicBezTo>
                    <a:pt x="1190337" y="55552"/>
                    <a:pt x="1181598" y="58661"/>
                    <a:pt x="1172986" y="61682"/>
                  </a:cubicBezTo>
                  <a:cubicBezTo>
                    <a:pt x="1164627" y="64500"/>
                    <a:pt x="1156522" y="68021"/>
                    <a:pt x="1148416" y="71478"/>
                  </a:cubicBezTo>
                  <a:cubicBezTo>
                    <a:pt x="1132331" y="78374"/>
                    <a:pt x="1116881" y="86625"/>
                    <a:pt x="1101936" y="95718"/>
                  </a:cubicBezTo>
                  <a:cubicBezTo>
                    <a:pt x="1097820" y="98175"/>
                    <a:pt x="1094021" y="100727"/>
                    <a:pt x="1090158" y="103400"/>
                  </a:cubicBezTo>
                  <a:cubicBezTo>
                    <a:pt x="1086548" y="105863"/>
                    <a:pt x="1083002" y="108536"/>
                    <a:pt x="1079582" y="111144"/>
                  </a:cubicBezTo>
                  <a:cubicBezTo>
                    <a:pt x="1078696" y="111784"/>
                    <a:pt x="1077746" y="112493"/>
                    <a:pt x="1076733" y="113196"/>
                  </a:cubicBezTo>
                  <a:cubicBezTo>
                    <a:pt x="1076986" y="110942"/>
                    <a:pt x="1077176" y="108681"/>
                    <a:pt x="1077366" y="106427"/>
                  </a:cubicBezTo>
                  <a:cubicBezTo>
                    <a:pt x="1078569" y="90577"/>
                    <a:pt x="1075339" y="74790"/>
                    <a:pt x="1069514" y="60143"/>
                  </a:cubicBezTo>
                  <a:cubicBezTo>
                    <a:pt x="1067931" y="56166"/>
                    <a:pt x="1066221" y="52316"/>
                    <a:pt x="1064511" y="48504"/>
                  </a:cubicBezTo>
                  <a:cubicBezTo>
                    <a:pt x="1063434" y="46041"/>
                    <a:pt x="1062168" y="43571"/>
                    <a:pt x="1061092" y="41114"/>
                  </a:cubicBezTo>
                  <a:cubicBezTo>
                    <a:pt x="1058496" y="35972"/>
                    <a:pt x="1054886" y="31584"/>
                    <a:pt x="1051150" y="27290"/>
                  </a:cubicBezTo>
                  <a:cubicBezTo>
                    <a:pt x="1048047" y="23713"/>
                    <a:pt x="1044817" y="20110"/>
                    <a:pt x="1041398" y="16931"/>
                  </a:cubicBezTo>
                  <a:cubicBezTo>
                    <a:pt x="1039561" y="15385"/>
                    <a:pt x="1037598" y="14182"/>
                    <a:pt x="1035698" y="12852"/>
                  </a:cubicBezTo>
                  <a:cubicBezTo>
                    <a:pt x="1034432" y="12067"/>
                    <a:pt x="1033229" y="11301"/>
                    <a:pt x="1031962" y="10680"/>
                  </a:cubicBezTo>
                  <a:cubicBezTo>
                    <a:pt x="1028290" y="8546"/>
                    <a:pt x="1024491" y="6868"/>
                    <a:pt x="1020311" y="5437"/>
                  </a:cubicBezTo>
                  <a:cubicBezTo>
                    <a:pt x="1008343" y="1214"/>
                    <a:pt x="995805" y="-547"/>
                    <a:pt x="983203" y="-547"/>
                  </a:cubicBezTo>
                  <a:close/>
                </a:path>
              </a:pathLst>
            </a:custGeom>
            <a:solidFill>
              <a:srgbClr val="524A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sp>
        <p:nvSpPr>
          <p:cNvPr id="26" name="Left Arrow 25">
            <a:hlinkClick r:id="rId5" action="ppaction://hlinksldjump"/>
          </p:cNvPr>
          <p:cNvSpPr/>
          <p:nvPr/>
        </p:nvSpPr>
        <p:spPr>
          <a:xfrm>
            <a:off x="647964" y="5839996"/>
            <a:ext cx="593467" cy="44760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402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  <p:bldP spid="25" grpId="0" animBg="1"/>
      <p:bldP spid="2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121062"/>
            <a:ext cx="11643245" cy="706161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EF66280-0E92-48AF-9CDF-610001BD5FE8}"/>
              </a:ext>
            </a:extLst>
          </p:cNvPr>
          <p:cNvGrpSpPr/>
          <p:nvPr/>
        </p:nvGrpSpPr>
        <p:grpSpPr>
          <a:xfrm>
            <a:off x="453968" y="3031810"/>
            <a:ext cx="5458198" cy="1498761"/>
            <a:chOff x="1137749" y="-2486100"/>
            <a:chExt cx="4009401" cy="2601291"/>
          </a:xfrm>
        </p:grpSpPr>
        <p:sp>
          <p:nvSpPr>
            <p:cNvPr id="15" name="Rounded Rectangular Callout 14">
              <a:extLst>
                <a:ext uri="{FF2B5EF4-FFF2-40B4-BE49-F238E27FC236}">
                  <a16:creationId xmlns:a16="http://schemas.microsoft.com/office/drawing/2014/main" id="{B6250DD0-8BA4-4164-8DF7-2865F9CAFF1F}"/>
                </a:ext>
              </a:extLst>
            </p:cNvPr>
            <p:cNvSpPr/>
            <p:nvPr/>
          </p:nvSpPr>
          <p:spPr>
            <a:xfrm>
              <a:off x="1137749" y="-2486100"/>
              <a:ext cx="4009401" cy="2568109"/>
            </a:xfrm>
            <a:prstGeom prst="wedgeRoundRectCallout">
              <a:avLst>
                <a:gd name="adj1" fmla="val -52884"/>
                <a:gd name="adj2" fmla="val 46050"/>
                <a:gd name="adj3" fmla="val 16667"/>
              </a:avLst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FFFFFF"/>
                </a:solidFill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D76C05B-C50A-4E03-9275-7B86E2FACC4F}"/>
                </a:ext>
              </a:extLst>
            </p:cNvPr>
            <p:cNvSpPr txBox="1"/>
            <p:nvPr/>
          </p:nvSpPr>
          <p:spPr>
            <a:xfrm>
              <a:off x="1211566" y="-2448899"/>
              <a:ext cx="3740148" cy="2564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US" sz="4500" dirty="0">
                  <a:latin typeface="Comic Sans MS" panose="030F0702030302020204" pitchFamily="66" charset="0"/>
                </a:rPr>
                <a:t>Because he thinks it’s good for … .</a:t>
              </a:r>
              <a:endParaRPr lang="en-US" sz="450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sp>
        <p:nvSpPr>
          <p:cNvPr id="17" name="AutoShape 2" descr="Five Senses – That is Why Ice Cream is Sweet, Smooth and Cold? | Knowledge  Stuff">
            <a:extLst>
              <a:ext uri="{FF2B5EF4-FFF2-40B4-BE49-F238E27FC236}">
                <a16:creationId xmlns:a16="http://schemas.microsoft.com/office/drawing/2014/main" id="{76681A66-F9D2-446B-ABB2-F9EDC20D98E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buClr>
                <a:srgbClr val="000000"/>
              </a:buClr>
              <a:defRPr/>
            </a:pPr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" name="AutoShape 4" descr="Five Senses – That is Why Ice Cream is Sweet, Smooth and Cold? | Knowledge  Stuff">
            <a:extLst>
              <a:ext uri="{FF2B5EF4-FFF2-40B4-BE49-F238E27FC236}">
                <a16:creationId xmlns:a16="http://schemas.microsoft.com/office/drawing/2014/main" id="{9442938D-6047-4678-A031-B32EDC65B5E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0633" y="10584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buClr>
                <a:srgbClr val="000000"/>
              </a:buClr>
              <a:defRPr/>
            </a:pPr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1106B36-E14A-40B0-8860-B6EA0D95F8AB}"/>
              </a:ext>
            </a:extLst>
          </p:cNvPr>
          <p:cNvGrpSpPr/>
          <p:nvPr/>
        </p:nvGrpSpPr>
        <p:grpSpPr>
          <a:xfrm>
            <a:off x="4910779" y="5560348"/>
            <a:ext cx="4097569" cy="828807"/>
            <a:chOff x="281535" y="3860275"/>
            <a:chExt cx="7228017" cy="986330"/>
          </a:xfrm>
        </p:grpSpPr>
        <p:sp>
          <p:nvSpPr>
            <p:cNvPr id="20" name="Rounded Rectangular Callout 15">
              <a:extLst>
                <a:ext uri="{FF2B5EF4-FFF2-40B4-BE49-F238E27FC236}">
                  <a16:creationId xmlns:a16="http://schemas.microsoft.com/office/drawing/2014/main" id="{5F351566-67B2-4CF4-A410-CA02C89C5FBA}"/>
                </a:ext>
              </a:extLst>
            </p:cNvPr>
            <p:cNvSpPr/>
            <p:nvPr/>
          </p:nvSpPr>
          <p:spPr>
            <a:xfrm>
              <a:off x="281535" y="3860275"/>
              <a:ext cx="6577513" cy="986330"/>
            </a:xfrm>
            <a:prstGeom prst="wedgeRoundRectCallout">
              <a:avLst>
                <a:gd name="adj1" fmla="val 67787"/>
                <a:gd name="adj2" fmla="val -6580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1" name="Google Shape;2128;p49">
              <a:extLst>
                <a:ext uri="{FF2B5EF4-FFF2-40B4-BE49-F238E27FC236}">
                  <a16:creationId xmlns:a16="http://schemas.microsoft.com/office/drawing/2014/main" id="{76095216-5AA1-4425-BEB2-8BD945132D51}"/>
                </a:ext>
              </a:extLst>
            </p:cNvPr>
            <p:cNvSpPr txBox="1">
              <a:spLocks/>
            </p:cNvSpPr>
            <p:nvPr/>
          </p:nvSpPr>
          <p:spPr>
            <a:xfrm>
              <a:off x="282800" y="3913781"/>
              <a:ext cx="7226752" cy="4919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45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9pPr>
            </a:lstStyle>
            <a:p>
              <a:pPr algn="l" defTabSz="1219170">
                <a:buClr>
                  <a:srgbClr val="000000"/>
                </a:buClr>
                <a:defRPr/>
              </a:pPr>
              <a:endParaRPr lang="en-US" sz="6400" b="0" kern="0" dirty="0">
                <a:solidFill>
                  <a:srgbClr val="000000"/>
                </a:solidFill>
                <a:latin typeface="#9Slide07 SVNAppleberry" panose="02040603050506020204" pitchFamily="18" charset="0"/>
                <a:ea typeface="Frijole"/>
                <a:cs typeface="Frijole"/>
                <a:sym typeface="Arial"/>
              </a:endParaRPr>
            </a:p>
          </p:txBody>
        </p:sp>
      </p:grpSp>
      <p:sp>
        <p:nvSpPr>
          <p:cNvPr id="22" name="Google Shape;2128;p49">
            <a:extLst>
              <a:ext uri="{FF2B5EF4-FFF2-40B4-BE49-F238E27FC236}">
                <a16:creationId xmlns:a16="http://schemas.microsoft.com/office/drawing/2014/main" id="{10BC2016-20F7-4336-A1CD-E7F3C90D2F9F}"/>
              </a:ext>
            </a:extLst>
          </p:cNvPr>
          <p:cNvSpPr txBox="1">
            <a:spLocks/>
          </p:cNvSpPr>
          <p:nvPr/>
        </p:nvSpPr>
        <p:spPr>
          <a:xfrm>
            <a:off x="4820735" y="5394455"/>
            <a:ext cx="3988880" cy="943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45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defTabSz="1219170">
              <a:buClr>
                <a:srgbClr val="000000"/>
              </a:buClr>
              <a:defRPr/>
            </a:pPr>
            <a:r>
              <a:rPr lang="en-US" sz="5333" b="0" kern="0" dirty="0">
                <a:solidFill>
                  <a:srgbClr val="250E0B"/>
                </a:solidFill>
                <a:latin typeface="Comic Sans MS" panose="030F0702030302020204" pitchFamily="66" charset="0"/>
                <a:ea typeface="Frijole"/>
                <a:cs typeface="Frijole"/>
                <a:sym typeface="Arial"/>
              </a:rPr>
              <a:t>group work</a:t>
            </a:r>
          </a:p>
        </p:txBody>
      </p:sp>
      <p:sp>
        <p:nvSpPr>
          <p:cNvPr id="23" name="Rectangle: Rounded Corners 23">
            <a:extLst>
              <a:ext uri="{FF2B5EF4-FFF2-40B4-BE49-F238E27FC236}">
                <a16:creationId xmlns:a16="http://schemas.microsoft.com/office/drawing/2014/main" id="{36611FE7-BBE8-4F2D-846B-D291CA30DD8E}"/>
              </a:ext>
            </a:extLst>
          </p:cNvPr>
          <p:cNvSpPr/>
          <p:nvPr/>
        </p:nvSpPr>
        <p:spPr>
          <a:xfrm>
            <a:off x="6486354" y="1727828"/>
            <a:ext cx="1168211" cy="94384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300" dirty="0">
                <a:solidFill>
                  <a:srgbClr val="0070C0"/>
                </a:solidFill>
                <a:latin typeface="Comic Sans MS" panose="030F0702030302020204" pitchFamily="66" charset="0"/>
                <a:ea typeface="Chelsea Market" panose="02000000000000000000" pitchFamily="2" charset="0"/>
              </a:rPr>
              <a:t>fun</a:t>
            </a:r>
          </a:p>
        </p:txBody>
      </p:sp>
      <p:sp>
        <p:nvSpPr>
          <p:cNvPr id="24" name="Rectangle: Rounded Corners 24">
            <a:extLst>
              <a:ext uri="{FF2B5EF4-FFF2-40B4-BE49-F238E27FC236}">
                <a16:creationId xmlns:a16="http://schemas.microsoft.com/office/drawing/2014/main" id="{E5231ADB-67FB-4C0E-B7FD-E933128FF5C3}"/>
              </a:ext>
            </a:extLst>
          </p:cNvPr>
          <p:cNvSpPr/>
          <p:nvPr/>
        </p:nvSpPr>
        <p:spPr>
          <a:xfrm>
            <a:off x="6486354" y="2937820"/>
            <a:ext cx="3232681" cy="94384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300" dirty="0">
                <a:solidFill>
                  <a:srgbClr val="0070C0"/>
                </a:solidFill>
                <a:latin typeface="Comic Sans MS" panose="030F0702030302020204" pitchFamily="66" charset="0"/>
                <a:ea typeface="Chelsea Market" panose="02000000000000000000" pitchFamily="2" charset="0"/>
              </a:rPr>
              <a:t>group work</a:t>
            </a:r>
          </a:p>
        </p:txBody>
      </p:sp>
      <p:sp>
        <p:nvSpPr>
          <p:cNvPr id="26" name="Rectangle: Rounded Corners 24">
            <a:extLst>
              <a:ext uri="{FF2B5EF4-FFF2-40B4-BE49-F238E27FC236}">
                <a16:creationId xmlns:a16="http://schemas.microsoft.com/office/drawing/2014/main" id="{E5231ADB-67FB-4C0E-B7FD-E933128FF5C3}"/>
              </a:ext>
            </a:extLst>
          </p:cNvPr>
          <p:cNvSpPr/>
          <p:nvPr/>
        </p:nvSpPr>
        <p:spPr>
          <a:xfrm>
            <a:off x="6486354" y="4120684"/>
            <a:ext cx="3232681" cy="94384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300" dirty="0">
                <a:solidFill>
                  <a:srgbClr val="0070C0"/>
                </a:solidFill>
                <a:latin typeface="Comic Sans MS" panose="030F0702030302020204" pitchFamily="66" charset="0"/>
                <a:ea typeface="Chelsea Market" panose="02000000000000000000" pitchFamily="2" charset="0"/>
              </a:rPr>
              <a:t>interesting</a:t>
            </a:r>
          </a:p>
        </p:txBody>
      </p:sp>
      <p:sp>
        <p:nvSpPr>
          <p:cNvPr id="27" name="Oval Callout 26"/>
          <p:cNvSpPr/>
          <p:nvPr/>
        </p:nvSpPr>
        <p:spPr>
          <a:xfrm>
            <a:off x="1276921" y="261961"/>
            <a:ext cx="8202426" cy="1393422"/>
          </a:xfrm>
          <a:prstGeom prst="wedgeEllipseCallout">
            <a:avLst>
              <a:gd name="adj1" fmla="val -36606"/>
              <a:gd name="adj2" fmla="val 62036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>
                <a:solidFill>
                  <a:schemeClr val="tx1"/>
                </a:solidFill>
                <a:latin typeface="Comic Sans MS" panose="030F0702030302020204" pitchFamily="66" charset="0"/>
              </a:rPr>
              <a:t>Why does he like doing project?</a:t>
            </a:r>
          </a:p>
        </p:txBody>
      </p:sp>
      <p:grpSp>
        <p:nvGrpSpPr>
          <p:cNvPr id="28" name="Picture 2">
            <a:extLst>
              <a:ext uri="{FF2B5EF4-FFF2-40B4-BE49-F238E27FC236}">
                <a16:creationId xmlns:a16="http://schemas.microsoft.com/office/drawing/2014/main" id="{E6887711-598A-495C-90A2-3746316FFD01}"/>
              </a:ext>
            </a:extLst>
          </p:cNvPr>
          <p:cNvGrpSpPr/>
          <p:nvPr/>
        </p:nvGrpSpPr>
        <p:grpSpPr>
          <a:xfrm>
            <a:off x="9346537" y="5164105"/>
            <a:ext cx="1561052" cy="1423059"/>
            <a:chOff x="7812073" y="3067624"/>
            <a:chExt cx="1640088" cy="1361472"/>
          </a:xfrm>
        </p:grpSpPr>
        <p:sp>
          <p:nvSpPr>
            <p:cNvPr id="29" name="Freeform: Shape 15">
              <a:extLst>
                <a:ext uri="{FF2B5EF4-FFF2-40B4-BE49-F238E27FC236}">
                  <a16:creationId xmlns:a16="http://schemas.microsoft.com/office/drawing/2014/main" id="{7CC446A6-A9E0-4FB2-B467-CE27859F6D85}"/>
                </a:ext>
              </a:extLst>
            </p:cNvPr>
            <p:cNvSpPr/>
            <p:nvPr/>
          </p:nvSpPr>
          <p:spPr>
            <a:xfrm>
              <a:off x="8059046" y="3472893"/>
              <a:ext cx="1051171" cy="835880"/>
            </a:xfrm>
            <a:custGeom>
              <a:avLst/>
              <a:gdLst>
                <a:gd name="connsiteX0" fmla="*/ 503197 w 1051171"/>
                <a:gd name="connsiteY0" fmla="*/ -547 h 835880"/>
                <a:gd name="connsiteX1" fmla="*/ 497497 w 1051171"/>
                <a:gd name="connsiteY1" fmla="*/ -484 h 835880"/>
                <a:gd name="connsiteX2" fmla="*/ 493192 w 1051171"/>
                <a:gd name="connsiteY2" fmla="*/ -402 h 835880"/>
                <a:gd name="connsiteX3" fmla="*/ 480020 w 1051171"/>
                <a:gd name="connsiteY3" fmla="*/ -249 h 835880"/>
                <a:gd name="connsiteX4" fmla="*/ 479450 w 1051171"/>
                <a:gd name="connsiteY4" fmla="*/ -249 h 835880"/>
                <a:gd name="connsiteX5" fmla="*/ 477867 w 1051171"/>
                <a:gd name="connsiteY5" fmla="*/ -319 h 835880"/>
                <a:gd name="connsiteX6" fmla="*/ 476157 w 1051171"/>
                <a:gd name="connsiteY6" fmla="*/ -319 h 835880"/>
                <a:gd name="connsiteX7" fmla="*/ 473687 w 1051171"/>
                <a:gd name="connsiteY7" fmla="*/ -249 h 835880"/>
                <a:gd name="connsiteX8" fmla="*/ 451081 w 1051171"/>
                <a:gd name="connsiteY8" fmla="*/ 1384 h 835880"/>
                <a:gd name="connsiteX9" fmla="*/ 435250 w 1051171"/>
                <a:gd name="connsiteY9" fmla="*/ 3164 h 835880"/>
                <a:gd name="connsiteX10" fmla="*/ 395166 w 1051171"/>
                <a:gd name="connsiteY10" fmla="*/ 9154 h 835880"/>
                <a:gd name="connsiteX11" fmla="*/ 375978 w 1051171"/>
                <a:gd name="connsiteY11" fmla="*/ 12922 h 835880"/>
                <a:gd name="connsiteX12" fmla="*/ 370596 w 1051171"/>
                <a:gd name="connsiteY12" fmla="*/ 14055 h 835880"/>
                <a:gd name="connsiteX13" fmla="*/ 355208 w 1051171"/>
                <a:gd name="connsiteY13" fmla="*/ 18000 h 835880"/>
                <a:gd name="connsiteX14" fmla="*/ 349192 w 1051171"/>
                <a:gd name="connsiteY14" fmla="*/ 19546 h 835880"/>
                <a:gd name="connsiteX15" fmla="*/ 336970 w 1051171"/>
                <a:gd name="connsiteY15" fmla="*/ 23130 h 835880"/>
                <a:gd name="connsiteX16" fmla="*/ 323419 w 1051171"/>
                <a:gd name="connsiteY16" fmla="*/ 27676 h 835880"/>
                <a:gd name="connsiteX17" fmla="*/ 314680 w 1051171"/>
                <a:gd name="connsiteY17" fmla="*/ 30672 h 835880"/>
                <a:gd name="connsiteX18" fmla="*/ 302459 w 1051171"/>
                <a:gd name="connsiteY18" fmla="*/ 35453 h 835880"/>
                <a:gd name="connsiteX19" fmla="*/ 298912 w 1051171"/>
                <a:gd name="connsiteY19" fmla="*/ 36941 h 835880"/>
                <a:gd name="connsiteX20" fmla="*/ 267123 w 1051171"/>
                <a:gd name="connsiteY20" fmla="*/ 51354 h 835880"/>
                <a:gd name="connsiteX21" fmla="*/ 218807 w 1051171"/>
                <a:gd name="connsiteY21" fmla="*/ 82490 h 835880"/>
                <a:gd name="connsiteX22" fmla="*/ 188412 w 1051171"/>
                <a:gd name="connsiteY22" fmla="*/ 107503 h 835880"/>
                <a:gd name="connsiteX23" fmla="*/ 159472 w 1051171"/>
                <a:gd name="connsiteY23" fmla="*/ 134030 h 835880"/>
                <a:gd name="connsiteX24" fmla="*/ 144528 w 1051171"/>
                <a:gd name="connsiteY24" fmla="*/ 148841 h 835880"/>
                <a:gd name="connsiteX25" fmla="*/ 135599 w 1051171"/>
                <a:gd name="connsiteY25" fmla="*/ 158251 h 835880"/>
                <a:gd name="connsiteX26" fmla="*/ 131673 w 1051171"/>
                <a:gd name="connsiteY26" fmla="*/ 162671 h 835880"/>
                <a:gd name="connsiteX27" fmla="*/ 105520 w 1051171"/>
                <a:gd name="connsiteY27" fmla="*/ 194099 h 835880"/>
                <a:gd name="connsiteX28" fmla="*/ 102797 w 1051171"/>
                <a:gd name="connsiteY28" fmla="*/ 197867 h 835880"/>
                <a:gd name="connsiteX29" fmla="*/ 93805 w 1051171"/>
                <a:gd name="connsiteY29" fmla="*/ 210716 h 835880"/>
                <a:gd name="connsiteX30" fmla="*/ 82913 w 1051171"/>
                <a:gd name="connsiteY30" fmla="*/ 228168 h 835880"/>
                <a:gd name="connsiteX31" fmla="*/ 68348 w 1051171"/>
                <a:gd name="connsiteY31" fmla="*/ 254396 h 835880"/>
                <a:gd name="connsiteX32" fmla="*/ 63662 w 1051171"/>
                <a:gd name="connsiteY32" fmla="*/ 263028 h 835880"/>
                <a:gd name="connsiteX33" fmla="*/ 60180 w 1051171"/>
                <a:gd name="connsiteY33" fmla="*/ 269442 h 835880"/>
                <a:gd name="connsiteX34" fmla="*/ 47705 w 1051171"/>
                <a:gd name="connsiteY34" fmla="*/ 294247 h 835880"/>
                <a:gd name="connsiteX35" fmla="*/ 31874 w 1051171"/>
                <a:gd name="connsiteY35" fmla="*/ 335800 h 835880"/>
                <a:gd name="connsiteX36" fmla="*/ 9520 w 1051171"/>
                <a:gd name="connsiteY36" fmla="*/ 410193 h 835880"/>
                <a:gd name="connsiteX37" fmla="*/ -549 w 1051171"/>
                <a:gd name="connsiteY37" fmla="*/ 493174 h 835880"/>
                <a:gd name="connsiteX38" fmla="*/ 655 w 1051171"/>
                <a:gd name="connsiteY38" fmla="*/ 535430 h 835880"/>
                <a:gd name="connsiteX39" fmla="*/ 7177 w 1051171"/>
                <a:gd name="connsiteY39" fmla="*/ 563926 h 835880"/>
                <a:gd name="connsiteX40" fmla="*/ 18892 w 1051171"/>
                <a:gd name="connsiteY40" fmla="*/ 593302 h 835880"/>
                <a:gd name="connsiteX41" fmla="*/ 26111 w 1051171"/>
                <a:gd name="connsiteY41" fmla="*/ 607904 h 835880"/>
                <a:gd name="connsiteX42" fmla="*/ 27631 w 1051171"/>
                <a:gd name="connsiteY42" fmla="*/ 610900 h 835880"/>
                <a:gd name="connsiteX43" fmla="*/ 31177 w 1051171"/>
                <a:gd name="connsiteY43" fmla="*/ 617182 h 835880"/>
                <a:gd name="connsiteX44" fmla="*/ 42322 w 1051171"/>
                <a:gd name="connsiteY44" fmla="*/ 633861 h 835880"/>
                <a:gd name="connsiteX45" fmla="*/ 48465 w 1051171"/>
                <a:gd name="connsiteY45" fmla="*/ 641549 h 835880"/>
                <a:gd name="connsiteX46" fmla="*/ 50745 w 1051171"/>
                <a:gd name="connsiteY46" fmla="*/ 644189 h 835880"/>
                <a:gd name="connsiteX47" fmla="*/ 56507 w 1051171"/>
                <a:gd name="connsiteY47" fmla="*/ 650750 h 835880"/>
                <a:gd name="connsiteX48" fmla="*/ 70945 w 1051171"/>
                <a:gd name="connsiteY48" fmla="*/ 665352 h 835880"/>
                <a:gd name="connsiteX49" fmla="*/ 98048 w 1051171"/>
                <a:gd name="connsiteY49" fmla="*/ 690365 h 835880"/>
                <a:gd name="connsiteX50" fmla="*/ 162638 w 1051171"/>
                <a:gd name="connsiteY50" fmla="*/ 735896 h 835880"/>
                <a:gd name="connsiteX51" fmla="*/ 228496 w 1051171"/>
                <a:gd name="connsiteY51" fmla="*/ 769255 h 835880"/>
                <a:gd name="connsiteX52" fmla="*/ 266997 w 1051171"/>
                <a:gd name="connsiteY52" fmla="*/ 783230 h 835880"/>
                <a:gd name="connsiteX53" fmla="*/ 295683 w 1051171"/>
                <a:gd name="connsiteY53" fmla="*/ 791361 h 835880"/>
                <a:gd name="connsiteX54" fmla="*/ 301509 w 1051171"/>
                <a:gd name="connsiteY54" fmla="*/ 792932 h 835880"/>
                <a:gd name="connsiteX55" fmla="*/ 310944 w 1051171"/>
                <a:gd name="connsiteY55" fmla="*/ 795446 h 835880"/>
                <a:gd name="connsiteX56" fmla="*/ 337477 w 1051171"/>
                <a:gd name="connsiteY56" fmla="*/ 802418 h 835880"/>
                <a:gd name="connsiteX57" fmla="*/ 349572 w 1051171"/>
                <a:gd name="connsiteY57" fmla="*/ 805185 h 835880"/>
                <a:gd name="connsiteX58" fmla="*/ 355208 w 1051171"/>
                <a:gd name="connsiteY58" fmla="*/ 806464 h 835880"/>
                <a:gd name="connsiteX59" fmla="*/ 358501 w 1051171"/>
                <a:gd name="connsiteY59" fmla="*/ 807180 h 835880"/>
                <a:gd name="connsiteX60" fmla="*/ 373255 w 1051171"/>
                <a:gd name="connsiteY60" fmla="*/ 810466 h 835880"/>
                <a:gd name="connsiteX61" fmla="*/ 444748 w 1051171"/>
                <a:gd name="connsiteY61" fmla="*/ 824360 h 835880"/>
                <a:gd name="connsiteX62" fmla="*/ 481223 w 1051171"/>
                <a:gd name="connsiteY62" fmla="*/ 829489 h 835880"/>
                <a:gd name="connsiteX63" fmla="*/ 522827 w 1051171"/>
                <a:gd name="connsiteY63" fmla="*/ 832991 h 835880"/>
                <a:gd name="connsiteX64" fmla="*/ 545244 w 1051171"/>
                <a:gd name="connsiteY64" fmla="*/ 833700 h 835880"/>
                <a:gd name="connsiteX65" fmla="*/ 560632 w 1051171"/>
                <a:gd name="connsiteY65" fmla="*/ 834188 h 835880"/>
                <a:gd name="connsiteX66" fmla="*/ 571080 w 1051171"/>
                <a:gd name="connsiteY66" fmla="*/ 834688 h 835880"/>
                <a:gd name="connsiteX67" fmla="*/ 578743 w 1051171"/>
                <a:gd name="connsiteY67" fmla="*/ 835042 h 835880"/>
                <a:gd name="connsiteX68" fmla="*/ 596157 w 1051171"/>
                <a:gd name="connsiteY68" fmla="*/ 835334 h 835880"/>
                <a:gd name="connsiteX69" fmla="*/ 598627 w 1051171"/>
                <a:gd name="connsiteY69" fmla="*/ 835334 h 835880"/>
                <a:gd name="connsiteX70" fmla="*/ 632885 w 1051171"/>
                <a:gd name="connsiteY70" fmla="*/ 834625 h 835880"/>
                <a:gd name="connsiteX71" fmla="*/ 639534 w 1051171"/>
                <a:gd name="connsiteY71" fmla="*/ 834409 h 835880"/>
                <a:gd name="connsiteX72" fmla="*/ 670816 w 1051171"/>
                <a:gd name="connsiteY72" fmla="*/ 833079 h 835880"/>
                <a:gd name="connsiteX73" fmla="*/ 685698 w 1051171"/>
                <a:gd name="connsiteY73" fmla="*/ 831351 h 835880"/>
                <a:gd name="connsiteX74" fmla="*/ 689497 w 1051171"/>
                <a:gd name="connsiteY74" fmla="*/ 830939 h 835880"/>
                <a:gd name="connsiteX75" fmla="*/ 706531 w 1051171"/>
                <a:gd name="connsiteY75" fmla="*/ 828419 h 835880"/>
                <a:gd name="connsiteX76" fmla="*/ 750921 w 1051171"/>
                <a:gd name="connsiteY76" fmla="*/ 820592 h 835880"/>
                <a:gd name="connsiteX77" fmla="*/ 762573 w 1051171"/>
                <a:gd name="connsiteY77" fmla="*/ 817736 h 835880"/>
                <a:gd name="connsiteX78" fmla="*/ 773908 w 1051171"/>
                <a:gd name="connsiteY78" fmla="*/ 813316 h 835880"/>
                <a:gd name="connsiteX79" fmla="*/ 775554 w 1051171"/>
                <a:gd name="connsiteY79" fmla="*/ 812606 h 835880"/>
                <a:gd name="connsiteX80" fmla="*/ 798605 w 1051171"/>
                <a:gd name="connsiteY80" fmla="*/ 801854 h 835880"/>
                <a:gd name="connsiteX81" fmla="*/ 830520 w 1051171"/>
                <a:gd name="connsiteY81" fmla="*/ 784947 h 835880"/>
                <a:gd name="connsiteX82" fmla="*/ 848441 w 1051171"/>
                <a:gd name="connsiteY82" fmla="*/ 774194 h 835880"/>
                <a:gd name="connsiteX83" fmla="*/ 859586 w 1051171"/>
                <a:gd name="connsiteY83" fmla="*/ 765981 h 835880"/>
                <a:gd name="connsiteX84" fmla="*/ 863258 w 1051171"/>
                <a:gd name="connsiteY84" fmla="*/ 763138 h 835880"/>
                <a:gd name="connsiteX85" fmla="*/ 876493 w 1051171"/>
                <a:gd name="connsiteY85" fmla="*/ 752094 h 835880"/>
                <a:gd name="connsiteX86" fmla="*/ 882446 w 1051171"/>
                <a:gd name="connsiteY86" fmla="*/ 746965 h 835880"/>
                <a:gd name="connsiteX87" fmla="*/ 892261 w 1051171"/>
                <a:gd name="connsiteY87" fmla="*/ 738200 h 835880"/>
                <a:gd name="connsiteX88" fmla="*/ 896884 w 1051171"/>
                <a:gd name="connsiteY88" fmla="*/ 733933 h 835880"/>
                <a:gd name="connsiteX89" fmla="*/ 922974 w 1051171"/>
                <a:gd name="connsiteY89" fmla="*/ 707672 h 835880"/>
                <a:gd name="connsiteX90" fmla="*/ 923480 w 1051171"/>
                <a:gd name="connsiteY90" fmla="*/ 707051 h 835880"/>
                <a:gd name="connsiteX91" fmla="*/ 948303 w 1051171"/>
                <a:gd name="connsiteY91" fmla="*/ 674484 h 835880"/>
                <a:gd name="connsiteX92" fmla="*/ 965718 w 1051171"/>
                <a:gd name="connsiteY92" fmla="*/ 642619 h 835880"/>
                <a:gd name="connsiteX93" fmla="*/ 968124 w 1051171"/>
                <a:gd name="connsiteY93" fmla="*/ 637990 h 835880"/>
                <a:gd name="connsiteX94" fmla="*/ 983258 w 1051171"/>
                <a:gd name="connsiteY94" fmla="*/ 608696 h 835880"/>
                <a:gd name="connsiteX95" fmla="*/ 1002002 w 1051171"/>
                <a:gd name="connsiteY95" fmla="*/ 570499 h 835880"/>
                <a:gd name="connsiteX96" fmla="*/ 1017960 w 1051171"/>
                <a:gd name="connsiteY96" fmla="*/ 530003 h 835880"/>
                <a:gd name="connsiteX97" fmla="*/ 1021569 w 1051171"/>
                <a:gd name="connsiteY97" fmla="*/ 517978 h 835880"/>
                <a:gd name="connsiteX98" fmla="*/ 1023406 w 1051171"/>
                <a:gd name="connsiteY98" fmla="*/ 512259 h 835880"/>
                <a:gd name="connsiteX99" fmla="*/ 1029169 w 1051171"/>
                <a:gd name="connsiteY99" fmla="*/ 494655 h 835880"/>
                <a:gd name="connsiteX100" fmla="*/ 1029485 w 1051171"/>
                <a:gd name="connsiteY100" fmla="*/ 493737 h 835880"/>
                <a:gd name="connsiteX101" fmla="*/ 1035754 w 1051171"/>
                <a:gd name="connsiteY101" fmla="*/ 475842 h 835880"/>
                <a:gd name="connsiteX102" fmla="*/ 1041959 w 1051171"/>
                <a:gd name="connsiteY102" fmla="*/ 458529 h 835880"/>
                <a:gd name="connsiteX103" fmla="*/ 1047089 w 1051171"/>
                <a:gd name="connsiteY103" fmla="*/ 440703 h 835880"/>
                <a:gd name="connsiteX104" fmla="*/ 1049432 w 1051171"/>
                <a:gd name="connsiteY104" fmla="*/ 424258 h 835880"/>
                <a:gd name="connsiteX105" fmla="*/ 1049432 w 1051171"/>
                <a:gd name="connsiteY105" fmla="*/ 423966 h 835880"/>
                <a:gd name="connsiteX106" fmla="*/ 1050002 w 1051171"/>
                <a:gd name="connsiteY106" fmla="*/ 411264 h 835880"/>
                <a:gd name="connsiteX107" fmla="*/ 1049432 w 1051171"/>
                <a:gd name="connsiteY107" fmla="*/ 396522 h 835880"/>
                <a:gd name="connsiteX108" fmla="*/ 1046646 w 1051171"/>
                <a:gd name="connsiteY108" fmla="*/ 357615 h 835880"/>
                <a:gd name="connsiteX109" fmla="*/ 1044493 w 1051171"/>
                <a:gd name="connsiteY109" fmla="*/ 338795 h 835880"/>
                <a:gd name="connsiteX110" fmla="*/ 1041959 w 1051171"/>
                <a:gd name="connsiteY110" fmla="*/ 322533 h 835880"/>
                <a:gd name="connsiteX111" fmla="*/ 1037717 w 1051171"/>
                <a:gd name="connsiteY111" fmla="*/ 309356 h 835880"/>
                <a:gd name="connsiteX112" fmla="*/ 1037084 w 1051171"/>
                <a:gd name="connsiteY112" fmla="*/ 307405 h 835880"/>
                <a:gd name="connsiteX113" fmla="*/ 1027332 w 1051171"/>
                <a:gd name="connsiteY113" fmla="*/ 286749 h 835880"/>
                <a:gd name="connsiteX114" fmla="*/ 1017833 w 1051171"/>
                <a:gd name="connsiteY114" fmla="*/ 273299 h 835880"/>
                <a:gd name="connsiteX115" fmla="*/ 1017010 w 1051171"/>
                <a:gd name="connsiteY115" fmla="*/ 272292 h 835880"/>
                <a:gd name="connsiteX116" fmla="*/ 1011184 w 1051171"/>
                <a:gd name="connsiteY116" fmla="*/ 265858 h 835880"/>
                <a:gd name="connsiteX117" fmla="*/ 1004978 w 1051171"/>
                <a:gd name="connsiteY117" fmla="*/ 261312 h 835880"/>
                <a:gd name="connsiteX118" fmla="*/ 1000546 w 1051171"/>
                <a:gd name="connsiteY118" fmla="*/ 259386 h 835880"/>
                <a:gd name="connsiteX119" fmla="*/ 993327 w 1051171"/>
                <a:gd name="connsiteY119" fmla="*/ 247842 h 835880"/>
                <a:gd name="connsiteX120" fmla="*/ 992567 w 1051171"/>
                <a:gd name="connsiteY120" fmla="*/ 246690 h 835880"/>
                <a:gd name="connsiteX121" fmla="*/ 982245 w 1051171"/>
                <a:gd name="connsiteY121" fmla="*/ 230954 h 835880"/>
                <a:gd name="connsiteX122" fmla="*/ 979458 w 1051171"/>
                <a:gd name="connsiteY122" fmla="*/ 226952 h 835880"/>
                <a:gd name="connsiteX123" fmla="*/ 976672 w 1051171"/>
                <a:gd name="connsiteY123" fmla="*/ 223032 h 835880"/>
                <a:gd name="connsiteX124" fmla="*/ 972746 w 1051171"/>
                <a:gd name="connsiteY124" fmla="*/ 218194 h 835880"/>
                <a:gd name="connsiteX125" fmla="*/ 970846 w 1051171"/>
                <a:gd name="connsiteY125" fmla="*/ 215908 h 835880"/>
                <a:gd name="connsiteX126" fmla="*/ 949950 w 1051171"/>
                <a:gd name="connsiteY126" fmla="*/ 191459 h 835880"/>
                <a:gd name="connsiteX127" fmla="*/ 878963 w 1051171"/>
                <a:gd name="connsiteY127" fmla="*/ 133295 h 835880"/>
                <a:gd name="connsiteX128" fmla="*/ 868261 w 1051171"/>
                <a:gd name="connsiteY128" fmla="*/ 126380 h 835880"/>
                <a:gd name="connsiteX129" fmla="*/ 857559 w 1051171"/>
                <a:gd name="connsiteY129" fmla="*/ 119491 h 835880"/>
                <a:gd name="connsiteX130" fmla="*/ 847997 w 1051171"/>
                <a:gd name="connsiteY130" fmla="*/ 113627 h 835880"/>
                <a:gd name="connsiteX131" fmla="*/ 844641 w 1051171"/>
                <a:gd name="connsiteY131" fmla="*/ 111651 h 835880"/>
                <a:gd name="connsiteX132" fmla="*/ 777074 w 1051171"/>
                <a:gd name="connsiteY132" fmla="*/ 73289 h 835880"/>
                <a:gd name="connsiteX133" fmla="*/ 773528 w 1051171"/>
                <a:gd name="connsiteY133" fmla="*/ 71358 h 835880"/>
                <a:gd name="connsiteX134" fmla="*/ 744146 w 1051171"/>
                <a:gd name="connsiteY134" fmla="*/ 56255 h 835880"/>
                <a:gd name="connsiteX135" fmla="*/ 703048 w 1051171"/>
                <a:gd name="connsiteY135" fmla="*/ 39873 h 835880"/>
                <a:gd name="connsiteX136" fmla="*/ 665054 w 1051171"/>
                <a:gd name="connsiteY136" fmla="*/ 27974 h 835880"/>
                <a:gd name="connsiteX137" fmla="*/ 656252 w 1051171"/>
                <a:gd name="connsiteY137" fmla="*/ 25536 h 835880"/>
                <a:gd name="connsiteX138" fmla="*/ 648019 w 1051171"/>
                <a:gd name="connsiteY138" fmla="*/ 23256 h 835880"/>
                <a:gd name="connsiteX139" fmla="*/ 643397 w 1051171"/>
                <a:gd name="connsiteY139" fmla="*/ 21914 h 835880"/>
                <a:gd name="connsiteX140" fmla="*/ 630922 w 1051171"/>
                <a:gd name="connsiteY140" fmla="*/ 18419 h 835880"/>
                <a:gd name="connsiteX141" fmla="*/ 610784 w 1051171"/>
                <a:gd name="connsiteY141" fmla="*/ 13194 h 835880"/>
                <a:gd name="connsiteX142" fmla="*/ 607175 w 1051171"/>
                <a:gd name="connsiteY142" fmla="*/ 12339 h 835880"/>
                <a:gd name="connsiteX143" fmla="*/ 594827 w 1051171"/>
                <a:gd name="connsiteY143" fmla="*/ 9452 h 835880"/>
                <a:gd name="connsiteX144" fmla="*/ 583745 w 1051171"/>
                <a:gd name="connsiteY144" fmla="*/ 7375 h 835880"/>
                <a:gd name="connsiteX145" fmla="*/ 574563 w 1051171"/>
                <a:gd name="connsiteY145" fmla="*/ 5589 h 835880"/>
                <a:gd name="connsiteX146" fmla="*/ 569941 w 1051171"/>
                <a:gd name="connsiteY146" fmla="*/ 4937 h 835880"/>
                <a:gd name="connsiteX147" fmla="*/ 567598 w 1051171"/>
                <a:gd name="connsiteY147" fmla="*/ 4734 h 835880"/>
                <a:gd name="connsiteX148" fmla="*/ 560505 w 1051171"/>
                <a:gd name="connsiteY148" fmla="*/ 3879 h 835880"/>
                <a:gd name="connsiteX149" fmla="*/ 553286 w 1051171"/>
                <a:gd name="connsiteY149" fmla="*/ 3030 h 835880"/>
                <a:gd name="connsiteX150" fmla="*/ 533909 w 1051171"/>
                <a:gd name="connsiteY150" fmla="*/ 1087 h 835880"/>
                <a:gd name="connsiteX151" fmla="*/ 521307 w 1051171"/>
                <a:gd name="connsiteY151" fmla="*/ 378 h 835880"/>
                <a:gd name="connsiteX152" fmla="*/ 508832 w 1051171"/>
                <a:gd name="connsiteY152" fmla="*/ -319 h 835880"/>
                <a:gd name="connsiteX153" fmla="*/ 503197 w 1051171"/>
                <a:gd name="connsiteY153" fmla="*/ -547 h 83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</a:cxnLst>
              <a:rect l="l" t="t" r="r" b="b"/>
              <a:pathLst>
                <a:path w="1051171" h="835880">
                  <a:moveTo>
                    <a:pt x="503197" y="-547"/>
                  </a:moveTo>
                  <a:cubicBezTo>
                    <a:pt x="501296" y="-547"/>
                    <a:pt x="499397" y="-484"/>
                    <a:pt x="497497" y="-484"/>
                  </a:cubicBezTo>
                  <a:cubicBezTo>
                    <a:pt x="496104" y="-402"/>
                    <a:pt x="494648" y="-402"/>
                    <a:pt x="493192" y="-402"/>
                  </a:cubicBezTo>
                  <a:lnTo>
                    <a:pt x="480020" y="-249"/>
                  </a:lnTo>
                  <a:lnTo>
                    <a:pt x="479450" y="-249"/>
                  </a:lnTo>
                  <a:lnTo>
                    <a:pt x="477867" y="-319"/>
                  </a:lnTo>
                  <a:lnTo>
                    <a:pt x="476157" y="-319"/>
                  </a:lnTo>
                  <a:cubicBezTo>
                    <a:pt x="475270" y="-319"/>
                    <a:pt x="474447" y="-319"/>
                    <a:pt x="473687" y="-249"/>
                  </a:cubicBezTo>
                  <a:cubicBezTo>
                    <a:pt x="466089" y="314"/>
                    <a:pt x="458616" y="878"/>
                    <a:pt x="451081" y="1384"/>
                  </a:cubicBezTo>
                  <a:cubicBezTo>
                    <a:pt x="445762" y="1821"/>
                    <a:pt x="440632" y="2448"/>
                    <a:pt x="435250" y="3164"/>
                  </a:cubicBezTo>
                  <a:cubicBezTo>
                    <a:pt x="421192" y="5089"/>
                    <a:pt x="407071" y="7305"/>
                    <a:pt x="395166" y="9154"/>
                  </a:cubicBezTo>
                  <a:cubicBezTo>
                    <a:pt x="388706" y="10135"/>
                    <a:pt x="382247" y="11579"/>
                    <a:pt x="375978" y="12922"/>
                  </a:cubicBezTo>
                  <a:lnTo>
                    <a:pt x="370596" y="14055"/>
                  </a:lnTo>
                  <a:cubicBezTo>
                    <a:pt x="364833" y="15335"/>
                    <a:pt x="359324" y="16842"/>
                    <a:pt x="355208" y="18000"/>
                  </a:cubicBezTo>
                  <a:cubicBezTo>
                    <a:pt x="353245" y="18564"/>
                    <a:pt x="351218" y="19064"/>
                    <a:pt x="349192" y="19546"/>
                  </a:cubicBezTo>
                  <a:cubicBezTo>
                    <a:pt x="345139" y="20641"/>
                    <a:pt x="340896" y="21680"/>
                    <a:pt x="336970" y="23130"/>
                  </a:cubicBezTo>
                  <a:lnTo>
                    <a:pt x="323419" y="27676"/>
                  </a:lnTo>
                  <a:lnTo>
                    <a:pt x="314680" y="30672"/>
                  </a:lnTo>
                  <a:cubicBezTo>
                    <a:pt x="310501" y="32103"/>
                    <a:pt x="306448" y="33813"/>
                    <a:pt x="302459" y="35453"/>
                  </a:cubicBezTo>
                  <a:lnTo>
                    <a:pt x="298912" y="36941"/>
                  </a:lnTo>
                  <a:cubicBezTo>
                    <a:pt x="286501" y="42007"/>
                    <a:pt x="276433" y="46642"/>
                    <a:pt x="267123" y="51354"/>
                  </a:cubicBezTo>
                  <a:cubicBezTo>
                    <a:pt x="251863" y="59187"/>
                    <a:pt x="236475" y="69078"/>
                    <a:pt x="218807" y="82490"/>
                  </a:cubicBezTo>
                  <a:cubicBezTo>
                    <a:pt x="209372" y="89608"/>
                    <a:pt x="199430" y="97802"/>
                    <a:pt x="188412" y="107503"/>
                  </a:cubicBezTo>
                  <a:cubicBezTo>
                    <a:pt x="180369" y="114652"/>
                    <a:pt x="169857" y="124056"/>
                    <a:pt x="159472" y="134030"/>
                  </a:cubicBezTo>
                  <a:cubicBezTo>
                    <a:pt x="154596" y="138785"/>
                    <a:pt x="149530" y="143788"/>
                    <a:pt x="144528" y="148841"/>
                  </a:cubicBezTo>
                  <a:cubicBezTo>
                    <a:pt x="141425" y="151925"/>
                    <a:pt x="138449" y="155104"/>
                    <a:pt x="135599" y="158251"/>
                  </a:cubicBezTo>
                  <a:cubicBezTo>
                    <a:pt x="134206" y="159739"/>
                    <a:pt x="132939" y="161164"/>
                    <a:pt x="131673" y="162671"/>
                  </a:cubicBezTo>
                  <a:cubicBezTo>
                    <a:pt x="121288" y="173715"/>
                    <a:pt x="112739" y="183980"/>
                    <a:pt x="105520" y="194099"/>
                  </a:cubicBezTo>
                  <a:lnTo>
                    <a:pt x="102797" y="197867"/>
                  </a:lnTo>
                  <a:cubicBezTo>
                    <a:pt x="99758" y="202021"/>
                    <a:pt x="96655" y="206352"/>
                    <a:pt x="93805" y="210716"/>
                  </a:cubicBezTo>
                  <a:cubicBezTo>
                    <a:pt x="90449" y="215908"/>
                    <a:pt x="86586" y="221987"/>
                    <a:pt x="82913" y="228168"/>
                  </a:cubicBezTo>
                  <a:cubicBezTo>
                    <a:pt x="77657" y="236716"/>
                    <a:pt x="72908" y="245702"/>
                    <a:pt x="68348" y="254396"/>
                  </a:cubicBezTo>
                  <a:cubicBezTo>
                    <a:pt x="66702" y="257309"/>
                    <a:pt x="65182" y="260184"/>
                    <a:pt x="63662" y="263028"/>
                  </a:cubicBezTo>
                  <a:cubicBezTo>
                    <a:pt x="62459" y="265168"/>
                    <a:pt x="61319" y="267302"/>
                    <a:pt x="60180" y="269442"/>
                  </a:cubicBezTo>
                  <a:cubicBezTo>
                    <a:pt x="55683" y="277421"/>
                    <a:pt x="51188" y="285622"/>
                    <a:pt x="47705" y="294247"/>
                  </a:cubicBezTo>
                  <a:cubicBezTo>
                    <a:pt x="41246" y="310407"/>
                    <a:pt x="36180" y="323667"/>
                    <a:pt x="31874" y="335800"/>
                  </a:cubicBezTo>
                  <a:cubicBezTo>
                    <a:pt x="21489" y="364587"/>
                    <a:pt x="14333" y="388239"/>
                    <a:pt x="9520" y="410193"/>
                  </a:cubicBezTo>
                  <a:cubicBezTo>
                    <a:pt x="3568" y="436916"/>
                    <a:pt x="1351" y="464715"/>
                    <a:pt x="-549" y="493174"/>
                  </a:cubicBezTo>
                  <a:cubicBezTo>
                    <a:pt x="-1688" y="509619"/>
                    <a:pt x="-1245" y="523025"/>
                    <a:pt x="655" y="535430"/>
                  </a:cubicBezTo>
                  <a:cubicBezTo>
                    <a:pt x="2301" y="546030"/>
                    <a:pt x="4391" y="555377"/>
                    <a:pt x="7177" y="563926"/>
                  </a:cubicBezTo>
                  <a:cubicBezTo>
                    <a:pt x="10280" y="573412"/>
                    <a:pt x="14016" y="582967"/>
                    <a:pt x="18892" y="593302"/>
                  </a:cubicBezTo>
                  <a:cubicBezTo>
                    <a:pt x="21299" y="598577"/>
                    <a:pt x="23705" y="603339"/>
                    <a:pt x="26111" y="607904"/>
                  </a:cubicBezTo>
                  <a:cubicBezTo>
                    <a:pt x="26681" y="608911"/>
                    <a:pt x="27187" y="609912"/>
                    <a:pt x="27631" y="610900"/>
                  </a:cubicBezTo>
                  <a:cubicBezTo>
                    <a:pt x="28771" y="613040"/>
                    <a:pt x="29911" y="615174"/>
                    <a:pt x="31177" y="617182"/>
                  </a:cubicBezTo>
                  <a:cubicBezTo>
                    <a:pt x="34280" y="622152"/>
                    <a:pt x="38080" y="628016"/>
                    <a:pt x="42322" y="633861"/>
                  </a:cubicBezTo>
                  <a:cubicBezTo>
                    <a:pt x="44222" y="636565"/>
                    <a:pt x="46438" y="639054"/>
                    <a:pt x="48465" y="641549"/>
                  </a:cubicBezTo>
                  <a:cubicBezTo>
                    <a:pt x="49288" y="642410"/>
                    <a:pt x="49921" y="643328"/>
                    <a:pt x="50745" y="644189"/>
                  </a:cubicBezTo>
                  <a:cubicBezTo>
                    <a:pt x="52391" y="646330"/>
                    <a:pt x="54354" y="648527"/>
                    <a:pt x="56507" y="650750"/>
                  </a:cubicBezTo>
                  <a:cubicBezTo>
                    <a:pt x="61700" y="656234"/>
                    <a:pt x="66449" y="660996"/>
                    <a:pt x="70945" y="665352"/>
                  </a:cubicBezTo>
                  <a:cubicBezTo>
                    <a:pt x="80253" y="674408"/>
                    <a:pt x="89119" y="682621"/>
                    <a:pt x="98048" y="690365"/>
                  </a:cubicBezTo>
                  <a:cubicBezTo>
                    <a:pt x="115905" y="706064"/>
                    <a:pt x="137056" y="720875"/>
                    <a:pt x="162638" y="735896"/>
                  </a:cubicBezTo>
                  <a:cubicBezTo>
                    <a:pt x="186448" y="749808"/>
                    <a:pt x="208042" y="760706"/>
                    <a:pt x="228496" y="769255"/>
                  </a:cubicBezTo>
                  <a:cubicBezTo>
                    <a:pt x="240210" y="774118"/>
                    <a:pt x="252749" y="778665"/>
                    <a:pt x="266997" y="783230"/>
                  </a:cubicBezTo>
                  <a:cubicBezTo>
                    <a:pt x="276495" y="786308"/>
                    <a:pt x="286184" y="788866"/>
                    <a:pt x="295683" y="791361"/>
                  </a:cubicBezTo>
                  <a:lnTo>
                    <a:pt x="301509" y="792932"/>
                  </a:lnTo>
                  <a:lnTo>
                    <a:pt x="310944" y="795446"/>
                  </a:lnTo>
                  <a:cubicBezTo>
                    <a:pt x="319810" y="797770"/>
                    <a:pt x="328612" y="800138"/>
                    <a:pt x="337477" y="802418"/>
                  </a:cubicBezTo>
                  <a:cubicBezTo>
                    <a:pt x="341466" y="803412"/>
                    <a:pt x="345582" y="804324"/>
                    <a:pt x="349572" y="805185"/>
                  </a:cubicBezTo>
                  <a:cubicBezTo>
                    <a:pt x="351408" y="805609"/>
                    <a:pt x="353308" y="806053"/>
                    <a:pt x="355208" y="806464"/>
                  </a:cubicBezTo>
                  <a:lnTo>
                    <a:pt x="358501" y="807180"/>
                  </a:lnTo>
                  <a:cubicBezTo>
                    <a:pt x="363377" y="808332"/>
                    <a:pt x="368315" y="809459"/>
                    <a:pt x="373255" y="810466"/>
                  </a:cubicBezTo>
                  <a:cubicBezTo>
                    <a:pt x="394216" y="814886"/>
                    <a:pt x="419102" y="819940"/>
                    <a:pt x="444748" y="824360"/>
                  </a:cubicBezTo>
                  <a:cubicBezTo>
                    <a:pt x="456907" y="826437"/>
                    <a:pt x="469065" y="828128"/>
                    <a:pt x="481223" y="829489"/>
                  </a:cubicBezTo>
                  <a:cubicBezTo>
                    <a:pt x="495281" y="831002"/>
                    <a:pt x="509086" y="832345"/>
                    <a:pt x="522827" y="832991"/>
                  </a:cubicBezTo>
                  <a:cubicBezTo>
                    <a:pt x="530363" y="833352"/>
                    <a:pt x="537962" y="833554"/>
                    <a:pt x="545244" y="833700"/>
                  </a:cubicBezTo>
                  <a:cubicBezTo>
                    <a:pt x="550373" y="833827"/>
                    <a:pt x="555566" y="833991"/>
                    <a:pt x="560632" y="834188"/>
                  </a:cubicBezTo>
                  <a:cubicBezTo>
                    <a:pt x="564178" y="834352"/>
                    <a:pt x="567598" y="834479"/>
                    <a:pt x="571080" y="834688"/>
                  </a:cubicBezTo>
                  <a:cubicBezTo>
                    <a:pt x="573677" y="834852"/>
                    <a:pt x="576210" y="834985"/>
                    <a:pt x="578743" y="835042"/>
                  </a:cubicBezTo>
                  <a:cubicBezTo>
                    <a:pt x="584568" y="835334"/>
                    <a:pt x="590458" y="835334"/>
                    <a:pt x="596157" y="835334"/>
                  </a:cubicBezTo>
                  <a:lnTo>
                    <a:pt x="598627" y="835334"/>
                  </a:lnTo>
                  <a:cubicBezTo>
                    <a:pt x="610151" y="835334"/>
                    <a:pt x="621866" y="834985"/>
                    <a:pt x="632885" y="834625"/>
                  </a:cubicBezTo>
                  <a:lnTo>
                    <a:pt x="639534" y="834409"/>
                  </a:lnTo>
                  <a:cubicBezTo>
                    <a:pt x="649792" y="834061"/>
                    <a:pt x="660368" y="833770"/>
                    <a:pt x="670816" y="833079"/>
                  </a:cubicBezTo>
                  <a:cubicBezTo>
                    <a:pt x="675819" y="832699"/>
                    <a:pt x="680885" y="831984"/>
                    <a:pt x="685698" y="831351"/>
                  </a:cubicBezTo>
                  <a:lnTo>
                    <a:pt x="689497" y="830939"/>
                  </a:lnTo>
                  <a:cubicBezTo>
                    <a:pt x="696082" y="830078"/>
                    <a:pt x="701465" y="829280"/>
                    <a:pt x="706531" y="828419"/>
                  </a:cubicBezTo>
                  <a:cubicBezTo>
                    <a:pt x="722362" y="825804"/>
                    <a:pt x="736610" y="823435"/>
                    <a:pt x="750921" y="820592"/>
                  </a:cubicBezTo>
                  <a:cubicBezTo>
                    <a:pt x="755671" y="819667"/>
                    <a:pt x="759343" y="818806"/>
                    <a:pt x="762573" y="817736"/>
                  </a:cubicBezTo>
                  <a:cubicBezTo>
                    <a:pt x="766499" y="816583"/>
                    <a:pt x="770299" y="814886"/>
                    <a:pt x="773908" y="813316"/>
                  </a:cubicBezTo>
                  <a:lnTo>
                    <a:pt x="775554" y="812606"/>
                  </a:lnTo>
                  <a:cubicBezTo>
                    <a:pt x="783533" y="809130"/>
                    <a:pt x="791702" y="805185"/>
                    <a:pt x="798605" y="801854"/>
                  </a:cubicBezTo>
                  <a:cubicBezTo>
                    <a:pt x="809560" y="796497"/>
                    <a:pt x="820324" y="790791"/>
                    <a:pt x="830520" y="784947"/>
                  </a:cubicBezTo>
                  <a:cubicBezTo>
                    <a:pt x="837549" y="780963"/>
                    <a:pt x="843185" y="777557"/>
                    <a:pt x="848441" y="774194"/>
                  </a:cubicBezTo>
                  <a:cubicBezTo>
                    <a:pt x="852240" y="771680"/>
                    <a:pt x="856039" y="768767"/>
                    <a:pt x="859586" y="765981"/>
                  </a:cubicBezTo>
                  <a:cubicBezTo>
                    <a:pt x="860789" y="764980"/>
                    <a:pt x="862056" y="764056"/>
                    <a:pt x="863258" y="763138"/>
                  </a:cubicBezTo>
                  <a:cubicBezTo>
                    <a:pt x="867818" y="759655"/>
                    <a:pt x="872251" y="755805"/>
                    <a:pt x="876493" y="752094"/>
                  </a:cubicBezTo>
                  <a:cubicBezTo>
                    <a:pt x="878520" y="750378"/>
                    <a:pt x="880482" y="748655"/>
                    <a:pt x="882446" y="746965"/>
                  </a:cubicBezTo>
                  <a:cubicBezTo>
                    <a:pt x="885802" y="744109"/>
                    <a:pt x="889032" y="741120"/>
                    <a:pt x="892261" y="738200"/>
                  </a:cubicBezTo>
                  <a:cubicBezTo>
                    <a:pt x="893781" y="736757"/>
                    <a:pt x="895238" y="735332"/>
                    <a:pt x="896884" y="733933"/>
                  </a:cubicBezTo>
                  <a:cubicBezTo>
                    <a:pt x="906066" y="725656"/>
                    <a:pt x="914614" y="716518"/>
                    <a:pt x="922974" y="707672"/>
                  </a:cubicBezTo>
                  <a:lnTo>
                    <a:pt x="923480" y="707051"/>
                  </a:lnTo>
                  <a:cubicBezTo>
                    <a:pt x="933296" y="696780"/>
                    <a:pt x="941591" y="685800"/>
                    <a:pt x="948303" y="674484"/>
                  </a:cubicBezTo>
                  <a:cubicBezTo>
                    <a:pt x="954509" y="664073"/>
                    <a:pt x="960208" y="653156"/>
                    <a:pt x="965718" y="642619"/>
                  </a:cubicBezTo>
                  <a:lnTo>
                    <a:pt x="968124" y="637990"/>
                  </a:lnTo>
                  <a:cubicBezTo>
                    <a:pt x="973063" y="628434"/>
                    <a:pt x="978256" y="618524"/>
                    <a:pt x="983258" y="608696"/>
                  </a:cubicBezTo>
                  <a:cubicBezTo>
                    <a:pt x="989464" y="596354"/>
                    <a:pt x="995923" y="583600"/>
                    <a:pt x="1002002" y="570499"/>
                  </a:cubicBezTo>
                  <a:cubicBezTo>
                    <a:pt x="1007765" y="558100"/>
                    <a:pt x="1012957" y="544840"/>
                    <a:pt x="1017960" y="530003"/>
                  </a:cubicBezTo>
                  <a:cubicBezTo>
                    <a:pt x="1019163" y="526020"/>
                    <a:pt x="1020493" y="521891"/>
                    <a:pt x="1021569" y="517978"/>
                  </a:cubicBezTo>
                  <a:cubicBezTo>
                    <a:pt x="1022139" y="516027"/>
                    <a:pt x="1022773" y="514121"/>
                    <a:pt x="1023406" y="512259"/>
                  </a:cubicBezTo>
                  <a:cubicBezTo>
                    <a:pt x="1025179" y="506345"/>
                    <a:pt x="1027142" y="500437"/>
                    <a:pt x="1029169" y="494655"/>
                  </a:cubicBezTo>
                  <a:lnTo>
                    <a:pt x="1029485" y="493737"/>
                  </a:lnTo>
                  <a:cubicBezTo>
                    <a:pt x="1031512" y="487747"/>
                    <a:pt x="1033664" y="481832"/>
                    <a:pt x="1035754" y="475842"/>
                  </a:cubicBezTo>
                  <a:cubicBezTo>
                    <a:pt x="1037844" y="470079"/>
                    <a:pt x="1039997" y="464298"/>
                    <a:pt x="1041959" y="458529"/>
                  </a:cubicBezTo>
                  <a:cubicBezTo>
                    <a:pt x="1043986" y="452538"/>
                    <a:pt x="1045633" y="446402"/>
                    <a:pt x="1047089" y="440703"/>
                  </a:cubicBezTo>
                  <a:cubicBezTo>
                    <a:pt x="1048482" y="435358"/>
                    <a:pt x="1048926" y="429729"/>
                    <a:pt x="1049432" y="424258"/>
                  </a:cubicBezTo>
                  <a:lnTo>
                    <a:pt x="1049432" y="423966"/>
                  </a:lnTo>
                  <a:cubicBezTo>
                    <a:pt x="1049749" y="419812"/>
                    <a:pt x="1049938" y="415684"/>
                    <a:pt x="1050002" y="411264"/>
                  </a:cubicBezTo>
                  <a:cubicBezTo>
                    <a:pt x="1050002" y="406198"/>
                    <a:pt x="1049686" y="401233"/>
                    <a:pt x="1049432" y="396522"/>
                  </a:cubicBezTo>
                  <a:cubicBezTo>
                    <a:pt x="1048672" y="384110"/>
                    <a:pt x="1047849" y="370869"/>
                    <a:pt x="1046646" y="357615"/>
                  </a:cubicBezTo>
                  <a:cubicBezTo>
                    <a:pt x="1046076" y="351029"/>
                    <a:pt x="1045252" y="344406"/>
                    <a:pt x="1044493" y="338795"/>
                  </a:cubicBezTo>
                  <a:cubicBezTo>
                    <a:pt x="1043796" y="333077"/>
                    <a:pt x="1042846" y="327372"/>
                    <a:pt x="1041959" y="322533"/>
                  </a:cubicBezTo>
                  <a:cubicBezTo>
                    <a:pt x="1041136" y="317961"/>
                    <a:pt x="1039490" y="313567"/>
                    <a:pt x="1037717" y="309356"/>
                  </a:cubicBezTo>
                  <a:lnTo>
                    <a:pt x="1037084" y="307405"/>
                  </a:lnTo>
                  <a:cubicBezTo>
                    <a:pt x="1034488" y="300870"/>
                    <a:pt x="1031385" y="294082"/>
                    <a:pt x="1027332" y="286749"/>
                  </a:cubicBezTo>
                  <a:cubicBezTo>
                    <a:pt x="1024672" y="281911"/>
                    <a:pt x="1021126" y="277421"/>
                    <a:pt x="1017833" y="273299"/>
                  </a:cubicBezTo>
                  <a:lnTo>
                    <a:pt x="1017010" y="272292"/>
                  </a:lnTo>
                  <a:cubicBezTo>
                    <a:pt x="1015237" y="270076"/>
                    <a:pt x="1013401" y="267809"/>
                    <a:pt x="1011184" y="265858"/>
                  </a:cubicBezTo>
                  <a:cubicBezTo>
                    <a:pt x="1009411" y="264167"/>
                    <a:pt x="1007194" y="262591"/>
                    <a:pt x="1004978" y="261312"/>
                  </a:cubicBezTo>
                  <a:cubicBezTo>
                    <a:pt x="1003649" y="260457"/>
                    <a:pt x="1002002" y="259887"/>
                    <a:pt x="1000546" y="259386"/>
                  </a:cubicBezTo>
                  <a:cubicBezTo>
                    <a:pt x="998140" y="255340"/>
                    <a:pt x="995606" y="251256"/>
                    <a:pt x="993327" y="247842"/>
                  </a:cubicBezTo>
                  <a:lnTo>
                    <a:pt x="992567" y="246690"/>
                  </a:lnTo>
                  <a:cubicBezTo>
                    <a:pt x="989211" y="241491"/>
                    <a:pt x="985727" y="236147"/>
                    <a:pt x="982245" y="230954"/>
                  </a:cubicBezTo>
                  <a:lnTo>
                    <a:pt x="979458" y="226952"/>
                  </a:lnTo>
                  <a:lnTo>
                    <a:pt x="976672" y="223032"/>
                  </a:lnTo>
                  <a:cubicBezTo>
                    <a:pt x="975406" y="221335"/>
                    <a:pt x="974139" y="219745"/>
                    <a:pt x="972746" y="218194"/>
                  </a:cubicBezTo>
                  <a:cubicBezTo>
                    <a:pt x="972050" y="217421"/>
                    <a:pt x="971479" y="216617"/>
                    <a:pt x="970846" y="215908"/>
                  </a:cubicBezTo>
                  <a:cubicBezTo>
                    <a:pt x="963311" y="206644"/>
                    <a:pt x="956789" y="198962"/>
                    <a:pt x="949950" y="191459"/>
                  </a:cubicBezTo>
                  <a:cubicBezTo>
                    <a:pt x="931079" y="171093"/>
                    <a:pt x="907776" y="152045"/>
                    <a:pt x="878963" y="133295"/>
                  </a:cubicBezTo>
                  <a:lnTo>
                    <a:pt x="868261" y="126380"/>
                  </a:lnTo>
                  <a:lnTo>
                    <a:pt x="857559" y="119491"/>
                  </a:lnTo>
                  <a:cubicBezTo>
                    <a:pt x="854393" y="117413"/>
                    <a:pt x="851163" y="115488"/>
                    <a:pt x="847997" y="113627"/>
                  </a:cubicBezTo>
                  <a:lnTo>
                    <a:pt x="844641" y="111651"/>
                  </a:lnTo>
                  <a:cubicBezTo>
                    <a:pt x="822098" y="98308"/>
                    <a:pt x="798858" y="85333"/>
                    <a:pt x="777074" y="73289"/>
                  </a:cubicBezTo>
                  <a:lnTo>
                    <a:pt x="773528" y="71358"/>
                  </a:lnTo>
                  <a:cubicBezTo>
                    <a:pt x="764156" y="66165"/>
                    <a:pt x="754214" y="60675"/>
                    <a:pt x="744146" y="56255"/>
                  </a:cubicBezTo>
                  <a:cubicBezTo>
                    <a:pt x="732241" y="51062"/>
                    <a:pt x="717993" y="45002"/>
                    <a:pt x="703048" y="39873"/>
                  </a:cubicBezTo>
                  <a:cubicBezTo>
                    <a:pt x="689307" y="35010"/>
                    <a:pt x="675502" y="30963"/>
                    <a:pt x="665054" y="27974"/>
                  </a:cubicBezTo>
                  <a:cubicBezTo>
                    <a:pt x="662077" y="27113"/>
                    <a:pt x="659164" y="26315"/>
                    <a:pt x="656252" y="25536"/>
                  </a:cubicBezTo>
                  <a:cubicBezTo>
                    <a:pt x="653465" y="24827"/>
                    <a:pt x="650806" y="24048"/>
                    <a:pt x="648019" y="23256"/>
                  </a:cubicBezTo>
                  <a:lnTo>
                    <a:pt x="643397" y="21914"/>
                  </a:lnTo>
                  <a:cubicBezTo>
                    <a:pt x="639344" y="20762"/>
                    <a:pt x="635101" y="19482"/>
                    <a:pt x="630922" y="18419"/>
                  </a:cubicBezTo>
                  <a:cubicBezTo>
                    <a:pt x="624209" y="16715"/>
                    <a:pt x="617497" y="14917"/>
                    <a:pt x="610784" y="13194"/>
                  </a:cubicBezTo>
                  <a:lnTo>
                    <a:pt x="607175" y="12339"/>
                  </a:lnTo>
                  <a:cubicBezTo>
                    <a:pt x="603122" y="11288"/>
                    <a:pt x="599006" y="10205"/>
                    <a:pt x="594827" y="9452"/>
                  </a:cubicBezTo>
                  <a:lnTo>
                    <a:pt x="583745" y="7375"/>
                  </a:lnTo>
                  <a:lnTo>
                    <a:pt x="574563" y="5589"/>
                  </a:lnTo>
                  <a:cubicBezTo>
                    <a:pt x="572980" y="5298"/>
                    <a:pt x="571460" y="5171"/>
                    <a:pt x="569941" y="4937"/>
                  </a:cubicBezTo>
                  <a:cubicBezTo>
                    <a:pt x="569117" y="4880"/>
                    <a:pt x="568421" y="4798"/>
                    <a:pt x="567598" y="4734"/>
                  </a:cubicBezTo>
                  <a:lnTo>
                    <a:pt x="560505" y="3879"/>
                  </a:lnTo>
                  <a:lnTo>
                    <a:pt x="553286" y="3030"/>
                  </a:lnTo>
                  <a:cubicBezTo>
                    <a:pt x="547081" y="2239"/>
                    <a:pt x="540431" y="1530"/>
                    <a:pt x="533909" y="1087"/>
                  </a:cubicBezTo>
                  <a:lnTo>
                    <a:pt x="521307" y="378"/>
                  </a:lnTo>
                  <a:lnTo>
                    <a:pt x="508832" y="-319"/>
                  </a:lnTo>
                  <a:cubicBezTo>
                    <a:pt x="507059" y="-484"/>
                    <a:pt x="505286" y="-547"/>
                    <a:pt x="503197" y="-547"/>
                  </a:cubicBezTo>
                  <a:close/>
                </a:path>
              </a:pathLst>
            </a:custGeom>
            <a:solidFill>
              <a:srgbClr val="BE948B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0" name="Freeform: Shape 16">
              <a:extLst>
                <a:ext uri="{FF2B5EF4-FFF2-40B4-BE49-F238E27FC236}">
                  <a16:creationId xmlns:a16="http://schemas.microsoft.com/office/drawing/2014/main" id="{929D406A-7D7A-4A7E-AE89-6F2FFA64D701}"/>
                </a:ext>
              </a:extLst>
            </p:cNvPr>
            <p:cNvSpPr/>
            <p:nvPr/>
          </p:nvSpPr>
          <p:spPr>
            <a:xfrm>
              <a:off x="8179355" y="4182125"/>
              <a:ext cx="645896" cy="139313"/>
            </a:xfrm>
            <a:custGeom>
              <a:avLst/>
              <a:gdLst>
                <a:gd name="connsiteX0" fmla="*/ 13706 w 645896"/>
                <a:gd name="connsiteY0" fmla="*/ -547 h 139313"/>
                <a:gd name="connsiteX1" fmla="*/ 535 w 645896"/>
                <a:gd name="connsiteY1" fmla="*/ 7159 h 139313"/>
                <a:gd name="connsiteX2" fmla="*/ 6551 w 645896"/>
                <a:gd name="connsiteY2" fmla="*/ 27220 h 139313"/>
                <a:gd name="connsiteX3" fmla="*/ 42076 w 645896"/>
                <a:gd name="connsiteY3" fmla="*/ 46275 h 139313"/>
                <a:gd name="connsiteX4" fmla="*/ 75068 w 645896"/>
                <a:gd name="connsiteY4" fmla="*/ 64341 h 139313"/>
                <a:gd name="connsiteX5" fmla="*/ 146625 w 645896"/>
                <a:gd name="connsiteY5" fmla="*/ 93958 h 139313"/>
                <a:gd name="connsiteX6" fmla="*/ 182529 w 645896"/>
                <a:gd name="connsiteY6" fmla="*/ 104793 h 139313"/>
                <a:gd name="connsiteX7" fmla="*/ 221537 w 645896"/>
                <a:gd name="connsiteY7" fmla="*/ 114526 h 139313"/>
                <a:gd name="connsiteX8" fmla="*/ 238508 w 645896"/>
                <a:gd name="connsiteY8" fmla="*/ 117774 h 139313"/>
                <a:gd name="connsiteX9" fmla="*/ 255796 w 645896"/>
                <a:gd name="connsiteY9" fmla="*/ 120814 h 139313"/>
                <a:gd name="connsiteX10" fmla="*/ 293916 w 645896"/>
                <a:gd name="connsiteY10" fmla="*/ 126830 h 139313"/>
                <a:gd name="connsiteX11" fmla="*/ 351035 w 645896"/>
                <a:gd name="connsiteY11" fmla="*/ 134555 h 139313"/>
                <a:gd name="connsiteX12" fmla="*/ 346222 w 645896"/>
                <a:gd name="connsiteY12" fmla="*/ 134137 h 139313"/>
                <a:gd name="connsiteX13" fmla="*/ 346222 w 645896"/>
                <a:gd name="connsiteY13" fmla="*/ 134137 h 139313"/>
                <a:gd name="connsiteX14" fmla="*/ 361104 w 645896"/>
                <a:gd name="connsiteY14" fmla="*/ 135562 h 139313"/>
                <a:gd name="connsiteX15" fmla="*/ 395932 w 645896"/>
                <a:gd name="connsiteY15" fmla="*/ 137829 h 139313"/>
                <a:gd name="connsiteX16" fmla="*/ 432597 w 645896"/>
                <a:gd name="connsiteY16" fmla="*/ 138747 h 139313"/>
                <a:gd name="connsiteX17" fmla="*/ 434876 w 645896"/>
                <a:gd name="connsiteY17" fmla="*/ 138766 h 139313"/>
                <a:gd name="connsiteX18" fmla="*/ 450011 w 645896"/>
                <a:gd name="connsiteY18" fmla="*/ 138475 h 139313"/>
                <a:gd name="connsiteX19" fmla="*/ 468375 w 645896"/>
                <a:gd name="connsiteY19" fmla="*/ 138120 h 139313"/>
                <a:gd name="connsiteX20" fmla="*/ 494528 w 645896"/>
                <a:gd name="connsiteY20" fmla="*/ 138348 h 139313"/>
                <a:gd name="connsiteX21" fmla="*/ 506116 w 645896"/>
                <a:gd name="connsiteY21" fmla="*/ 138247 h 139313"/>
                <a:gd name="connsiteX22" fmla="*/ 538982 w 645896"/>
                <a:gd name="connsiteY22" fmla="*/ 137266 h 139313"/>
                <a:gd name="connsiteX23" fmla="*/ 571657 w 645896"/>
                <a:gd name="connsiteY23" fmla="*/ 135917 h 139313"/>
                <a:gd name="connsiteX24" fmla="*/ 606169 w 645896"/>
                <a:gd name="connsiteY24" fmla="*/ 130813 h 139313"/>
                <a:gd name="connsiteX25" fmla="*/ 620923 w 645896"/>
                <a:gd name="connsiteY25" fmla="*/ 127210 h 139313"/>
                <a:gd name="connsiteX26" fmla="*/ 628079 w 645896"/>
                <a:gd name="connsiteY26" fmla="*/ 124873 h 139313"/>
                <a:gd name="connsiteX27" fmla="*/ 630612 w 645896"/>
                <a:gd name="connsiteY27" fmla="*/ 123872 h 139313"/>
                <a:gd name="connsiteX28" fmla="*/ 637704 w 645896"/>
                <a:gd name="connsiteY28" fmla="*/ 121371 h 139313"/>
                <a:gd name="connsiteX29" fmla="*/ 642961 w 645896"/>
                <a:gd name="connsiteY29" fmla="*/ 115710 h 139313"/>
                <a:gd name="connsiteX30" fmla="*/ 644037 w 645896"/>
                <a:gd name="connsiteY30" fmla="*/ 104046 h 139313"/>
                <a:gd name="connsiteX31" fmla="*/ 629535 w 645896"/>
                <a:gd name="connsiteY31" fmla="*/ 93394 h 139313"/>
                <a:gd name="connsiteX32" fmla="*/ 625103 w 645896"/>
                <a:gd name="connsiteY32" fmla="*/ 94104 h 139313"/>
                <a:gd name="connsiteX33" fmla="*/ 623077 w 645896"/>
                <a:gd name="connsiteY33" fmla="*/ 94876 h 139313"/>
                <a:gd name="connsiteX34" fmla="*/ 618327 w 645896"/>
                <a:gd name="connsiteY34" fmla="*/ 96231 h 139313"/>
                <a:gd name="connsiteX35" fmla="*/ 613641 w 645896"/>
                <a:gd name="connsiteY35" fmla="*/ 96877 h 139313"/>
                <a:gd name="connsiteX36" fmla="*/ 604586 w 645896"/>
                <a:gd name="connsiteY36" fmla="*/ 98498 h 139313"/>
                <a:gd name="connsiteX37" fmla="*/ 590465 w 645896"/>
                <a:gd name="connsiteY37" fmla="*/ 100626 h 139313"/>
                <a:gd name="connsiteX38" fmla="*/ 573557 w 645896"/>
                <a:gd name="connsiteY38" fmla="*/ 102399 h 139313"/>
                <a:gd name="connsiteX39" fmla="*/ 556650 w 645896"/>
                <a:gd name="connsiteY39" fmla="*/ 103102 h 139313"/>
                <a:gd name="connsiteX40" fmla="*/ 539615 w 645896"/>
                <a:gd name="connsiteY40" fmla="*/ 103672 h 139313"/>
                <a:gd name="connsiteX41" fmla="*/ 504217 w 645896"/>
                <a:gd name="connsiteY41" fmla="*/ 104666 h 139313"/>
                <a:gd name="connsiteX42" fmla="*/ 495034 w 645896"/>
                <a:gd name="connsiteY42" fmla="*/ 104755 h 139313"/>
                <a:gd name="connsiteX43" fmla="*/ 466919 w 645896"/>
                <a:gd name="connsiteY43" fmla="*/ 104318 h 139313"/>
                <a:gd name="connsiteX44" fmla="*/ 462802 w 645896"/>
                <a:gd name="connsiteY44" fmla="*/ 104274 h 139313"/>
                <a:gd name="connsiteX45" fmla="*/ 452988 w 645896"/>
                <a:gd name="connsiteY45" fmla="*/ 104375 h 139313"/>
                <a:gd name="connsiteX46" fmla="*/ 443995 w 645896"/>
                <a:gd name="connsiteY46" fmla="*/ 104540 h 139313"/>
                <a:gd name="connsiteX47" fmla="*/ 441969 w 645896"/>
                <a:gd name="connsiteY47" fmla="*/ 104521 h 139313"/>
                <a:gd name="connsiteX48" fmla="*/ 418349 w 645896"/>
                <a:gd name="connsiteY48" fmla="*/ 103875 h 139313"/>
                <a:gd name="connsiteX49" fmla="*/ 394665 w 645896"/>
                <a:gd name="connsiteY49" fmla="*/ 102481 h 139313"/>
                <a:gd name="connsiteX50" fmla="*/ 373325 w 645896"/>
                <a:gd name="connsiteY50" fmla="*/ 100981 h 139313"/>
                <a:gd name="connsiteX51" fmla="*/ 302655 w 645896"/>
                <a:gd name="connsiteY51" fmla="*/ 91830 h 139313"/>
                <a:gd name="connsiteX52" fmla="*/ 264977 w 645896"/>
                <a:gd name="connsiteY52" fmla="*/ 86442 h 139313"/>
                <a:gd name="connsiteX53" fmla="*/ 246740 w 645896"/>
                <a:gd name="connsiteY53" fmla="*/ 83630 h 139313"/>
                <a:gd name="connsiteX54" fmla="*/ 230276 w 645896"/>
                <a:gd name="connsiteY54" fmla="*/ 80799 h 139313"/>
                <a:gd name="connsiteX55" fmla="*/ 200640 w 645896"/>
                <a:gd name="connsiteY55" fmla="*/ 74195 h 139313"/>
                <a:gd name="connsiteX56" fmla="*/ 173980 w 645896"/>
                <a:gd name="connsiteY56" fmla="*/ 67387 h 139313"/>
                <a:gd name="connsiteX57" fmla="*/ 123258 w 645896"/>
                <a:gd name="connsiteY57" fmla="*/ 50739 h 139313"/>
                <a:gd name="connsiteX58" fmla="*/ 74562 w 645896"/>
                <a:gd name="connsiteY58" fmla="*/ 29842 h 139313"/>
                <a:gd name="connsiteX59" fmla="*/ 20546 w 645896"/>
                <a:gd name="connsiteY59" fmla="*/ 1220 h 139313"/>
                <a:gd name="connsiteX60" fmla="*/ 13706 w 645896"/>
                <a:gd name="connsiteY60" fmla="*/ -547 h 13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645896" h="139313">
                  <a:moveTo>
                    <a:pt x="13706" y="-547"/>
                  </a:moveTo>
                  <a:cubicBezTo>
                    <a:pt x="8387" y="-547"/>
                    <a:pt x="3195" y="2264"/>
                    <a:pt x="535" y="7159"/>
                  </a:cubicBezTo>
                  <a:cubicBezTo>
                    <a:pt x="-3264" y="14246"/>
                    <a:pt x="-478" y="23326"/>
                    <a:pt x="6551" y="27220"/>
                  </a:cubicBezTo>
                  <a:cubicBezTo>
                    <a:pt x="18393" y="33661"/>
                    <a:pt x="30298" y="39759"/>
                    <a:pt x="42076" y="46275"/>
                  </a:cubicBezTo>
                  <a:cubicBezTo>
                    <a:pt x="52968" y="52367"/>
                    <a:pt x="63669" y="59028"/>
                    <a:pt x="75068" y="64341"/>
                  </a:cubicBezTo>
                  <a:cubicBezTo>
                    <a:pt x="98434" y="75398"/>
                    <a:pt x="122308" y="85333"/>
                    <a:pt x="146625" y="93958"/>
                  </a:cubicBezTo>
                  <a:cubicBezTo>
                    <a:pt x="158403" y="98150"/>
                    <a:pt x="170434" y="101487"/>
                    <a:pt x="182529" y="104793"/>
                  </a:cubicBezTo>
                  <a:cubicBezTo>
                    <a:pt x="195447" y="108288"/>
                    <a:pt x="208492" y="111537"/>
                    <a:pt x="221537" y="114526"/>
                  </a:cubicBezTo>
                  <a:cubicBezTo>
                    <a:pt x="227236" y="115792"/>
                    <a:pt x="232809" y="116710"/>
                    <a:pt x="238508" y="117774"/>
                  </a:cubicBezTo>
                  <a:cubicBezTo>
                    <a:pt x="244270" y="118838"/>
                    <a:pt x="250033" y="119896"/>
                    <a:pt x="255796" y="120814"/>
                  </a:cubicBezTo>
                  <a:cubicBezTo>
                    <a:pt x="268461" y="122878"/>
                    <a:pt x="281189" y="124873"/>
                    <a:pt x="293916" y="126830"/>
                  </a:cubicBezTo>
                  <a:cubicBezTo>
                    <a:pt x="312851" y="129749"/>
                    <a:pt x="331848" y="132725"/>
                    <a:pt x="351035" y="134555"/>
                  </a:cubicBezTo>
                  <a:cubicBezTo>
                    <a:pt x="349452" y="134435"/>
                    <a:pt x="347805" y="134289"/>
                    <a:pt x="346222" y="134137"/>
                  </a:cubicBezTo>
                  <a:lnTo>
                    <a:pt x="346222" y="134137"/>
                  </a:lnTo>
                  <a:cubicBezTo>
                    <a:pt x="351162" y="134644"/>
                    <a:pt x="356101" y="135144"/>
                    <a:pt x="361104" y="135562"/>
                  </a:cubicBezTo>
                  <a:cubicBezTo>
                    <a:pt x="372692" y="136683"/>
                    <a:pt x="384280" y="137386"/>
                    <a:pt x="395932" y="137829"/>
                  </a:cubicBezTo>
                  <a:cubicBezTo>
                    <a:pt x="408090" y="138184"/>
                    <a:pt x="420312" y="138690"/>
                    <a:pt x="432597" y="138747"/>
                  </a:cubicBezTo>
                  <a:cubicBezTo>
                    <a:pt x="433357" y="138747"/>
                    <a:pt x="434180" y="138766"/>
                    <a:pt x="434876" y="138766"/>
                  </a:cubicBezTo>
                  <a:cubicBezTo>
                    <a:pt x="439943" y="138766"/>
                    <a:pt x="444945" y="138576"/>
                    <a:pt x="450011" y="138475"/>
                  </a:cubicBezTo>
                  <a:cubicBezTo>
                    <a:pt x="456091" y="138247"/>
                    <a:pt x="462233" y="138120"/>
                    <a:pt x="468375" y="138120"/>
                  </a:cubicBezTo>
                  <a:cubicBezTo>
                    <a:pt x="476987" y="138203"/>
                    <a:pt x="485789" y="138348"/>
                    <a:pt x="494528" y="138348"/>
                  </a:cubicBezTo>
                  <a:cubicBezTo>
                    <a:pt x="498391" y="138348"/>
                    <a:pt x="502253" y="138310"/>
                    <a:pt x="506116" y="138247"/>
                  </a:cubicBezTo>
                  <a:cubicBezTo>
                    <a:pt x="517008" y="137956"/>
                    <a:pt x="527963" y="137684"/>
                    <a:pt x="538982" y="137266"/>
                  </a:cubicBezTo>
                  <a:cubicBezTo>
                    <a:pt x="549873" y="136911"/>
                    <a:pt x="560892" y="136683"/>
                    <a:pt x="571657" y="135917"/>
                  </a:cubicBezTo>
                  <a:cubicBezTo>
                    <a:pt x="583245" y="135081"/>
                    <a:pt x="594834" y="133226"/>
                    <a:pt x="606169" y="130813"/>
                  </a:cubicBezTo>
                  <a:cubicBezTo>
                    <a:pt x="611108" y="129749"/>
                    <a:pt x="616048" y="128603"/>
                    <a:pt x="620923" y="127210"/>
                  </a:cubicBezTo>
                  <a:cubicBezTo>
                    <a:pt x="623393" y="126475"/>
                    <a:pt x="625736" y="125855"/>
                    <a:pt x="628079" y="124873"/>
                  </a:cubicBezTo>
                  <a:cubicBezTo>
                    <a:pt x="628965" y="124519"/>
                    <a:pt x="629725" y="124145"/>
                    <a:pt x="630612" y="123872"/>
                  </a:cubicBezTo>
                  <a:cubicBezTo>
                    <a:pt x="633399" y="123499"/>
                    <a:pt x="635045" y="122663"/>
                    <a:pt x="637704" y="121371"/>
                  </a:cubicBezTo>
                  <a:cubicBezTo>
                    <a:pt x="639920" y="119896"/>
                    <a:pt x="641630" y="118065"/>
                    <a:pt x="642961" y="115710"/>
                  </a:cubicBezTo>
                  <a:cubicBezTo>
                    <a:pt x="644860" y="112189"/>
                    <a:pt x="645240" y="107940"/>
                    <a:pt x="644037" y="104046"/>
                  </a:cubicBezTo>
                  <a:cubicBezTo>
                    <a:pt x="642074" y="97694"/>
                    <a:pt x="635994" y="93394"/>
                    <a:pt x="629535" y="93394"/>
                  </a:cubicBezTo>
                  <a:cubicBezTo>
                    <a:pt x="628079" y="93394"/>
                    <a:pt x="626559" y="93629"/>
                    <a:pt x="625103" y="94104"/>
                  </a:cubicBezTo>
                  <a:cubicBezTo>
                    <a:pt x="624406" y="94313"/>
                    <a:pt x="623773" y="94604"/>
                    <a:pt x="623077" y="94876"/>
                  </a:cubicBezTo>
                  <a:cubicBezTo>
                    <a:pt x="621620" y="95440"/>
                    <a:pt x="619974" y="95877"/>
                    <a:pt x="618327" y="96231"/>
                  </a:cubicBezTo>
                  <a:cubicBezTo>
                    <a:pt x="616808" y="96440"/>
                    <a:pt x="615225" y="96649"/>
                    <a:pt x="613641" y="96877"/>
                  </a:cubicBezTo>
                  <a:cubicBezTo>
                    <a:pt x="610665" y="97378"/>
                    <a:pt x="607625" y="97998"/>
                    <a:pt x="604586" y="98498"/>
                  </a:cubicBezTo>
                  <a:cubicBezTo>
                    <a:pt x="599900" y="99214"/>
                    <a:pt x="595214" y="99980"/>
                    <a:pt x="590465" y="100626"/>
                  </a:cubicBezTo>
                  <a:cubicBezTo>
                    <a:pt x="584765" y="101399"/>
                    <a:pt x="579256" y="101817"/>
                    <a:pt x="573557" y="102399"/>
                  </a:cubicBezTo>
                  <a:cubicBezTo>
                    <a:pt x="567984" y="102900"/>
                    <a:pt x="562348" y="102956"/>
                    <a:pt x="556650" y="103102"/>
                  </a:cubicBezTo>
                  <a:cubicBezTo>
                    <a:pt x="550950" y="103311"/>
                    <a:pt x="545251" y="103520"/>
                    <a:pt x="539615" y="103672"/>
                  </a:cubicBezTo>
                  <a:cubicBezTo>
                    <a:pt x="527837" y="104046"/>
                    <a:pt x="515995" y="104463"/>
                    <a:pt x="504217" y="104666"/>
                  </a:cubicBezTo>
                  <a:cubicBezTo>
                    <a:pt x="501114" y="104710"/>
                    <a:pt x="498075" y="104755"/>
                    <a:pt x="495034" y="104755"/>
                  </a:cubicBezTo>
                  <a:cubicBezTo>
                    <a:pt x="485599" y="104755"/>
                    <a:pt x="476291" y="104521"/>
                    <a:pt x="466919" y="104318"/>
                  </a:cubicBezTo>
                  <a:cubicBezTo>
                    <a:pt x="465526" y="104293"/>
                    <a:pt x="464195" y="104274"/>
                    <a:pt x="462802" y="104274"/>
                  </a:cubicBezTo>
                  <a:cubicBezTo>
                    <a:pt x="459510" y="104274"/>
                    <a:pt x="456217" y="104337"/>
                    <a:pt x="452988" y="104375"/>
                  </a:cubicBezTo>
                  <a:cubicBezTo>
                    <a:pt x="450011" y="104438"/>
                    <a:pt x="446971" y="104540"/>
                    <a:pt x="443995" y="104540"/>
                  </a:cubicBezTo>
                  <a:cubicBezTo>
                    <a:pt x="443362" y="104540"/>
                    <a:pt x="442602" y="104540"/>
                    <a:pt x="441969" y="104521"/>
                  </a:cubicBezTo>
                  <a:cubicBezTo>
                    <a:pt x="434116" y="104521"/>
                    <a:pt x="426201" y="104166"/>
                    <a:pt x="418349" y="103875"/>
                  </a:cubicBezTo>
                  <a:cubicBezTo>
                    <a:pt x="410497" y="103602"/>
                    <a:pt x="402518" y="102956"/>
                    <a:pt x="394665" y="102481"/>
                  </a:cubicBezTo>
                  <a:cubicBezTo>
                    <a:pt x="387573" y="102045"/>
                    <a:pt x="380418" y="101626"/>
                    <a:pt x="373325" y="100981"/>
                  </a:cubicBezTo>
                  <a:cubicBezTo>
                    <a:pt x="349705" y="98353"/>
                    <a:pt x="326086" y="95250"/>
                    <a:pt x="302655" y="91830"/>
                  </a:cubicBezTo>
                  <a:cubicBezTo>
                    <a:pt x="290054" y="90000"/>
                    <a:pt x="277452" y="88214"/>
                    <a:pt x="264977" y="86442"/>
                  </a:cubicBezTo>
                  <a:cubicBezTo>
                    <a:pt x="258835" y="85606"/>
                    <a:pt x="252882" y="84612"/>
                    <a:pt x="246740" y="83630"/>
                  </a:cubicBezTo>
                  <a:cubicBezTo>
                    <a:pt x="241294" y="82686"/>
                    <a:pt x="235722" y="81838"/>
                    <a:pt x="230276" y="80799"/>
                  </a:cubicBezTo>
                  <a:cubicBezTo>
                    <a:pt x="220397" y="78735"/>
                    <a:pt x="210455" y="76531"/>
                    <a:pt x="200640" y="74195"/>
                  </a:cubicBezTo>
                  <a:cubicBezTo>
                    <a:pt x="191648" y="72073"/>
                    <a:pt x="182783" y="69737"/>
                    <a:pt x="173980" y="67387"/>
                  </a:cubicBezTo>
                  <a:cubicBezTo>
                    <a:pt x="156756" y="62923"/>
                    <a:pt x="139912" y="56907"/>
                    <a:pt x="123258" y="50739"/>
                  </a:cubicBezTo>
                  <a:cubicBezTo>
                    <a:pt x="106857" y="44362"/>
                    <a:pt x="90139" y="38195"/>
                    <a:pt x="74562" y="29842"/>
                  </a:cubicBezTo>
                  <a:cubicBezTo>
                    <a:pt x="56640" y="20198"/>
                    <a:pt x="38403" y="10934"/>
                    <a:pt x="20546" y="1220"/>
                  </a:cubicBezTo>
                  <a:cubicBezTo>
                    <a:pt x="18393" y="17"/>
                    <a:pt x="16050" y="-547"/>
                    <a:pt x="13706" y="-547"/>
                  </a:cubicBezTo>
                  <a:close/>
                </a:path>
              </a:pathLst>
            </a:custGeom>
            <a:solidFill>
              <a:srgbClr val="BF8377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1" name="Freeform: Shape 17">
              <a:hlinkClick r:id="rId4" action="ppaction://hlinksldjump"/>
              <a:extLst>
                <a:ext uri="{FF2B5EF4-FFF2-40B4-BE49-F238E27FC236}">
                  <a16:creationId xmlns:a16="http://schemas.microsoft.com/office/drawing/2014/main" id="{0B447819-8C32-4C5B-A3B4-5F7D953C1058}"/>
                </a:ext>
              </a:extLst>
            </p:cNvPr>
            <p:cNvSpPr/>
            <p:nvPr/>
          </p:nvSpPr>
          <p:spPr>
            <a:xfrm>
              <a:off x="7824727" y="3073956"/>
              <a:ext cx="1614774" cy="1336142"/>
            </a:xfrm>
            <a:custGeom>
              <a:avLst/>
              <a:gdLst>
                <a:gd name="connsiteX0" fmla="*/ 958074 w 1614774"/>
                <a:gd name="connsiteY0" fmla="*/ -547 h 1336142"/>
                <a:gd name="connsiteX1" fmla="*/ 950158 w 1614774"/>
                <a:gd name="connsiteY1" fmla="*/ -53 h 1336142"/>
                <a:gd name="connsiteX2" fmla="*/ 913873 w 1614774"/>
                <a:gd name="connsiteY2" fmla="*/ 8857 h 1336142"/>
                <a:gd name="connsiteX3" fmla="*/ 911151 w 1614774"/>
                <a:gd name="connsiteY3" fmla="*/ 9712 h 1336142"/>
                <a:gd name="connsiteX4" fmla="*/ 886771 w 1614774"/>
                <a:gd name="connsiteY4" fmla="*/ 18032 h 1336142"/>
                <a:gd name="connsiteX5" fmla="*/ 864608 w 1614774"/>
                <a:gd name="connsiteY5" fmla="*/ 28082 h 1336142"/>
                <a:gd name="connsiteX6" fmla="*/ 858718 w 1614774"/>
                <a:gd name="connsiteY6" fmla="*/ 30881 h 1336142"/>
                <a:gd name="connsiteX7" fmla="*/ 853715 w 1614774"/>
                <a:gd name="connsiteY7" fmla="*/ 33148 h 1336142"/>
                <a:gd name="connsiteX8" fmla="*/ 852069 w 1614774"/>
                <a:gd name="connsiteY8" fmla="*/ 33933 h 1336142"/>
                <a:gd name="connsiteX9" fmla="*/ 840227 w 1614774"/>
                <a:gd name="connsiteY9" fmla="*/ 39791 h 1336142"/>
                <a:gd name="connsiteX10" fmla="*/ 829905 w 1614774"/>
                <a:gd name="connsiteY10" fmla="*/ 46344 h 1336142"/>
                <a:gd name="connsiteX11" fmla="*/ 814961 w 1614774"/>
                <a:gd name="connsiteY11" fmla="*/ 57724 h 1336142"/>
                <a:gd name="connsiteX12" fmla="*/ 813504 w 1614774"/>
                <a:gd name="connsiteY12" fmla="*/ 59016 h 1336142"/>
                <a:gd name="connsiteX13" fmla="*/ 803689 w 1614774"/>
                <a:gd name="connsiteY13" fmla="*/ 66754 h 1336142"/>
                <a:gd name="connsiteX14" fmla="*/ 776966 w 1614774"/>
                <a:gd name="connsiteY14" fmla="*/ 89652 h 1336142"/>
                <a:gd name="connsiteX15" fmla="*/ 749610 w 1614774"/>
                <a:gd name="connsiteY15" fmla="*/ 119300 h 1336142"/>
                <a:gd name="connsiteX16" fmla="*/ 739162 w 1614774"/>
                <a:gd name="connsiteY16" fmla="*/ 132941 h 1336142"/>
                <a:gd name="connsiteX17" fmla="*/ 724533 w 1614774"/>
                <a:gd name="connsiteY17" fmla="*/ 115982 h 1336142"/>
                <a:gd name="connsiteX18" fmla="*/ 692365 w 1614774"/>
                <a:gd name="connsiteY18" fmla="*/ 100449 h 1336142"/>
                <a:gd name="connsiteX19" fmla="*/ 691162 w 1614774"/>
                <a:gd name="connsiteY19" fmla="*/ 100303 h 1336142"/>
                <a:gd name="connsiteX20" fmla="*/ 678307 w 1614774"/>
                <a:gd name="connsiteY20" fmla="*/ 99391 h 1336142"/>
                <a:gd name="connsiteX21" fmla="*/ 676218 w 1614774"/>
                <a:gd name="connsiteY21" fmla="*/ 99449 h 1336142"/>
                <a:gd name="connsiteX22" fmla="*/ 662919 w 1614774"/>
                <a:gd name="connsiteY22" fmla="*/ 101298 h 1336142"/>
                <a:gd name="connsiteX23" fmla="*/ 660576 w 1614774"/>
                <a:gd name="connsiteY23" fmla="*/ 101734 h 1336142"/>
                <a:gd name="connsiteX24" fmla="*/ 634740 w 1614774"/>
                <a:gd name="connsiteY24" fmla="*/ 111676 h 1336142"/>
                <a:gd name="connsiteX25" fmla="*/ 616249 w 1614774"/>
                <a:gd name="connsiteY25" fmla="*/ 122207 h 1336142"/>
                <a:gd name="connsiteX26" fmla="*/ 601431 w 1614774"/>
                <a:gd name="connsiteY26" fmla="*/ 132795 h 1336142"/>
                <a:gd name="connsiteX27" fmla="*/ 598772 w 1614774"/>
                <a:gd name="connsiteY27" fmla="*/ 134790 h 1336142"/>
                <a:gd name="connsiteX28" fmla="*/ 594845 w 1614774"/>
                <a:gd name="connsiteY28" fmla="*/ 137652 h 1336142"/>
                <a:gd name="connsiteX29" fmla="*/ 576228 w 1614774"/>
                <a:gd name="connsiteY29" fmla="*/ 152286 h 1336142"/>
                <a:gd name="connsiteX30" fmla="*/ 558497 w 1614774"/>
                <a:gd name="connsiteY30" fmla="*/ 169789 h 1336142"/>
                <a:gd name="connsiteX31" fmla="*/ 541780 w 1614774"/>
                <a:gd name="connsiteY31" fmla="*/ 186310 h 1336142"/>
                <a:gd name="connsiteX32" fmla="*/ 525885 w 1614774"/>
                <a:gd name="connsiteY32" fmla="*/ 202218 h 1336142"/>
                <a:gd name="connsiteX33" fmla="*/ 494730 w 1614774"/>
                <a:gd name="connsiteY33" fmla="*/ 236881 h 1336142"/>
                <a:gd name="connsiteX34" fmla="*/ 464081 w 1614774"/>
                <a:gd name="connsiteY34" fmla="*/ 279397 h 1336142"/>
                <a:gd name="connsiteX35" fmla="*/ 444830 w 1614774"/>
                <a:gd name="connsiteY35" fmla="*/ 311040 h 1336142"/>
                <a:gd name="connsiteX36" fmla="*/ 431152 w 1614774"/>
                <a:gd name="connsiteY36" fmla="*/ 333774 h 1336142"/>
                <a:gd name="connsiteX37" fmla="*/ 430075 w 1614774"/>
                <a:gd name="connsiteY37" fmla="*/ 335616 h 1336142"/>
                <a:gd name="connsiteX38" fmla="*/ 423490 w 1614774"/>
                <a:gd name="connsiteY38" fmla="*/ 346768 h 1336142"/>
                <a:gd name="connsiteX39" fmla="*/ 420640 w 1614774"/>
                <a:gd name="connsiteY39" fmla="*/ 352701 h 1336142"/>
                <a:gd name="connsiteX40" fmla="*/ 416841 w 1614774"/>
                <a:gd name="connsiteY40" fmla="*/ 360205 h 1336142"/>
                <a:gd name="connsiteX41" fmla="*/ 414371 w 1614774"/>
                <a:gd name="connsiteY41" fmla="*/ 364764 h 1336142"/>
                <a:gd name="connsiteX42" fmla="*/ 409432 w 1614774"/>
                <a:gd name="connsiteY42" fmla="*/ 374092 h 1336142"/>
                <a:gd name="connsiteX43" fmla="*/ 403480 w 1614774"/>
                <a:gd name="connsiteY43" fmla="*/ 388435 h 1336142"/>
                <a:gd name="connsiteX44" fmla="*/ 401706 w 1614774"/>
                <a:gd name="connsiteY44" fmla="*/ 392728 h 1336142"/>
                <a:gd name="connsiteX45" fmla="*/ 392334 w 1614774"/>
                <a:gd name="connsiteY45" fmla="*/ 387017 h 1336142"/>
                <a:gd name="connsiteX46" fmla="*/ 384355 w 1614774"/>
                <a:gd name="connsiteY46" fmla="*/ 382141 h 1336142"/>
                <a:gd name="connsiteX47" fmla="*/ 372767 w 1614774"/>
                <a:gd name="connsiteY47" fmla="*/ 375295 h 1336142"/>
                <a:gd name="connsiteX48" fmla="*/ 358393 w 1614774"/>
                <a:gd name="connsiteY48" fmla="*/ 369520 h 1336142"/>
                <a:gd name="connsiteX49" fmla="*/ 357569 w 1614774"/>
                <a:gd name="connsiteY49" fmla="*/ 369235 h 1336142"/>
                <a:gd name="connsiteX50" fmla="*/ 356936 w 1614774"/>
                <a:gd name="connsiteY50" fmla="*/ 368944 h 1336142"/>
                <a:gd name="connsiteX51" fmla="*/ 347121 w 1614774"/>
                <a:gd name="connsiteY51" fmla="*/ 365847 h 1336142"/>
                <a:gd name="connsiteX52" fmla="*/ 318245 w 1614774"/>
                <a:gd name="connsiteY52" fmla="*/ 362029 h 1336142"/>
                <a:gd name="connsiteX53" fmla="*/ 317359 w 1614774"/>
                <a:gd name="connsiteY53" fmla="*/ 362029 h 1336142"/>
                <a:gd name="connsiteX54" fmla="*/ 295132 w 1614774"/>
                <a:gd name="connsiteY54" fmla="*/ 361383 h 1336142"/>
                <a:gd name="connsiteX55" fmla="*/ 289369 w 1614774"/>
                <a:gd name="connsiteY55" fmla="*/ 361383 h 1336142"/>
                <a:gd name="connsiteX56" fmla="*/ 270689 w 1614774"/>
                <a:gd name="connsiteY56" fmla="*/ 362174 h 1336142"/>
                <a:gd name="connsiteX57" fmla="*/ 243903 w 1614774"/>
                <a:gd name="connsiteY57" fmla="*/ 367735 h 1336142"/>
                <a:gd name="connsiteX58" fmla="*/ 218636 w 1614774"/>
                <a:gd name="connsiteY58" fmla="*/ 378132 h 1336142"/>
                <a:gd name="connsiteX59" fmla="*/ 201982 w 1614774"/>
                <a:gd name="connsiteY59" fmla="*/ 390284 h 1336142"/>
                <a:gd name="connsiteX60" fmla="*/ 194256 w 1614774"/>
                <a:gd name="connsiteY60" fmla="*/ 399599 h 1336142"/>
                <a:gd name="connsiteX61" fmla="*/ 193813 w 1614774"/>
                <a:gd name="connsiteY61" fmla="*/ 400163 h 1336142"/>
                <a:gd name="connsiteX62" fmla="*/ 189443 w 1614774"/>
                <a:gd name="connsiteY62" fmla="*/ 407135 h 1336142"/>
                <a:gd name="connsiteX63" fmla="*/ 182604 w 1614774"/>
                <a:gd name="connsiteY63" fmla="*/ 426075 h 1336142"/>
                <a:gd name="connsiteX64" fmla="*/ 181148 w 1614774"/>
                <a:gd name="connsiteY64" fmla="*/ 438651 h 1336142"/>
                <a:gd name="connsiteX65" fmla="*/ 182794 w 1614774"/>
                <a:gd name="connsiteY65" fmla="*/ 454951 h 1336142"/>
                <a:gd name="connsiteX66" fmla="*/ 185137 w 1614774"/>
                <a:gd name="connsiteY66" fmla="*/ 462506 h 1336142"/>
                <a:gd name="connsiteX67" fmla="*/ 189697 w 1614774"/>
                <a:gd name="connsiteY67" fmla="*/ 472327 h 1336142"/>
                <a:gd name="connsiteX68" fmla="*/ 156451 w 1614774"/>
                <a:gd name="connsiteY68" fmla="*/ 487379 h 1336142"/>
                <a:gd name="connsiteX69" fmla="*/ 116874 w 1614774"/>
                <a:gd name="connsiteY69" fmla="*/ 516046 h 1336142"/>
                <a:gd name="connsiteX70" fmla="*/ 90784 w 1614774"/>
                <a:gd name="connsiteY70" fmla="*/ 547063 h 1336142"/>
                <a:gd name="connsiteX71" fmla="*/ 76220 w 1614774"/>
                <a:gd name="connsiteY71" fmla="*/ 568732 h 1336142"/>
                <a:gd name="connsiteX72" fmla="*/ 68684 w 1614774"/>
                <a:gd name="connsiteY72" fmla="*/ 586799 h 1336142"/>
                <a:gd name="connsiteX73" fmla="*/ 66974 w 1614774"/>
                <a:gd name="connsiteY73" fmla="*/ 602465 h 1336142"/>
                <a:gd name="connsiteX74" fmla="*/ 66784 w 1614774"/>
                <a:gd name="connsiteY74" fmla="*/ 605441 h 1336142"/>
                <a:gd name="connsiteX75" fmla="*/ 66784 w 1614774"/>
                <a:gd name="connsiteY75" fmla="*/ 616029 h 1336142"/>
                <a:gd name="connsiteX76" fmla="*/ 70077 w 1614774"/>
                <a:gd name="connsiteY76" fmla="*/ 632278 h 1336142"/>
                <a:gd name="connsiteX77" fmla="*/ 78689 w 1614774"/>
                <a:gd name="connsiteY77" fmla="*/ 648597 h 1336142"/>
                <a:gd name="connsiteX78" fmla="*/ 79639 w 1614774"/>
                <a:gd name="connsiteY78" fmla="*/ 649724 h 1336142"/>
                <a:gd name="connsiteX79" fmla="*/ 85338 w 1614774"/>
                <a:gd name="connsiteY79" fmla="*/ 656094 h 1336142"/>
                <a:gd name="connsiteX80" fmla="*/ 93571 w 1614774"/>
                <a:gd name="connsiteY80" fmla="*/ 661806 h 1336142"/>
                <a:gd name="connsiteX81" fmla="*/ 93887 w 1614774"/>
                <a:gd name="connsiteY81" fmla="*/ 662091 h 1336142"/>
                <a:gd name="connsiteX82" fmla="*/ 99017 w 1614774"/>
                <a:gd name="connsiteY82" fmla="*/ 664688 h 1336142"/>
                <a:gd name="connsiteX83" fmla="*/ 120926 w 1614774"/>
                <a:gd name="connsiteY83" fmla="*/ 671767 h 1336142"/>
                <a:gd name="connsiteX84" fmla="*/ 118330 w 1614774"/>
                <a:gd name="connsiteY84" fmla="*/ 673382 h 1336142"/>
                <a:gd name="connsiteX85" fmla="*/ 106679 w 1614774"/>
                <a:gd name="connsiteY85" fmla="*/ 682418 h 1336142"/>
                <a:gd name="connsiteX86" fmla="*/ 105032 w 1614774"/>
                <a:gd name="connsiteY86" fmla="*/ 683824 h 1336142"/>
                <a:gd name="connsiteX87" fmla="*/ 97180 w 1614774"/>
                <a:gd name="connsiteY87" fmla="*/ 691258 h 1336142"/>
                <a:gd name="connsiteX88" fmla="*/ 77613 w 1614774"/>
                <a:gd name="connsiteY88" fmla="*/ 714492 h 1336142"/>
                <a:gd name="connsiteX89" fmla="*/ 69254 w 1614774"/>
                <a:gd name="connsiteY89" fmla="*/ 724504 h 1336142"/>
                <a:gd name="connsiteX90" fmla="*/ 53676 w 1614774"/>
                <a:gd name="connsiteY90" fmla="*/ 745983 h 1336142"/>
                <a:gd name="connsiteX91" fmla="*/ 52473 w 1614774"/>
                <a:gd name="connsiteY91" fmla="*/ 747813 h 1336142"/>
                <a:gd name="connsiteX92" fmla="*/ 51016 w 1614774"/>
                <a:gd name="connsiteY92" fmla="*/ 749935 h 1336142"/>
                <a:gd name="connsiteX93" fmla="*/ 41075 w 1614774"/>
                <a:gd name="connsiteY93" fmla="*/ 765544 h 1336142"/>
                <a:gd name="connsiteX94" fmla="*/ 20748 w 1614774"/>
                <a:gd name="connsiteY94" fmla="*/ 809827 h 1336142"/>
                <a:gd name="connsiteX95" fmla="*/ 16568 w 1614774"/>
                <a:gd name="connsiteY95" fmla="*/ 823758 h 1336142"/>
                <a:gd name="connsiteX96" fmla="*/ 15112 w 1614774"/>
                <a:gd name="connsiteY96" fmla="*/ 828463 h 1336142"/>
                <a:gd name="connsiteX97" fmla="*/ 14289 w 1614774"/>
                <a:gd name="connsiteY97" fmla="*/ 831642 h 1336142"/>
                <a:gd name="connsiteX98" fmla="*/ 9666 w 1614774"/>
                <a:gd name="connsiteY98" fmla="*/ 848809 h 1336142"/>
                <a:gd name="connsiteX99" fmla="*/ 6373 w 1614774"/>
                <a:gd name="connsiteY99" fmla="*/ 866394 h 1336142"/>
                <a:gd name="connsiteX100" fmla="*/ 5550 w 1614774"/>
                <a:gd name="connsiteY100" fmla="*/ 870834 h 1336142"/>
                <a:gd name="connsiteX101" fmla="*/ 1560 w 1614774"/>
                <a:gd name="connsiteY101" fmla="*/ 900000 h 1336142"/>
                <a:gd name="connsiteX102" fmla="*/ 864 w 1614774"/>
                <a:gd name="connsiteY102" fmla="*/ 906358 h 1336142"/>
                <a:gd name="connsiteX103" fmla="*/ -530 w 1614774"/>
                <a:gd name="connsiteY103" fmla="*/ 923026 h 1336142"/>
                <a:gd name="connsiteX104" fmla="*/ -1163 w 1614774"/>
                <a:gd name="connsiteY104" fmla="*/ 945841 h 1336142"/>
                <a:gd name="connsiteX105" fmla="*/ -1163 w 1614774"/>
                <a:gd name="connsiteY105" fmla="*/ 947608 h 1336142"/>
                <a:gd name="connsiteX106" fmla="*/ -973 w 1614774"/>
                <a:gd name="connsiteY106" fmla="*/ 959456 h 1336142"/>
                <a:gd name="connsiteX107" fmla="*/ 2257 w 1614774"/>
                <a:gd name="connsiteY107" fmla="*/ 980593 h 1336142"/>
                <a:gd name="connsiteX108" fmla="*/ 9919 w 1614774"/>
                <a:gd name="connsiteY108" fmla="*/ 998806 h 1336142"/>
                <a:gd name="connsiteX109" fmla="*/ 46204 w 1614774"/>
                <a:gd name="connsiteY109" fmla="*/ 1020823 h 1336142"/>
                <a:gd name="connsiteX110" fmla="*/ 59692 w 1614774"/>
                <a:gd name="connsiteY110" fmla="*/ 1021887 h 1336142"/>
                <a:gd name="connsiteX111" fmla="*/ 60135 w 1614774"/>
                <a:gd name="connsiteY111" fmla="*/ 1021887 h 1336142"/>
                <a:gd name="connsiteX112" fmla="*/ 77486 w 1614774"/>
                <a:gd name="connsiteY112" fmla="*/ 1019418 h 1336142"/>
                <a:gd name="connsiteX113" fmla="*/ 78183 w 1614774"/>
                <a:gd name="connsiteY113" fmla="*/ 1019272 h 1336142"/>
                <a:gd name="connsiteX114" fmla="*/ 79829 w 1614774"/>
                <a:gd name="connsiteY114" fmla="*/ 1018854 h 1336142"/>
                <a:gd name="connsiteX115" fmla="*/ 79829 w 1614774"/>
                <a:gd name="connsiteY115" fmla="*/ 1018854 h 1336142"/>
                <a:gd name="connsiteX116" fmla="*/ 78563 w 1614774"/>
                <a:gd name="connsiteY116" fmla="*/ 1027764 h 1336142"/>
                <a:gd name="connsiteX117" fmla="*/ 78373 w 1614774"/>
                <a:gd name="connsiteY117" fmla="*/ 1029385 h 1336142"/>
                <a:gd name="connsiteX118" fmla="*/ 77042 w 1614774"/>
                <a:gd name="connsiteY118" fmla="*/ 1046254 h 1336142"/>
                <a:gd name="connsiteX119" fmla="*/ 76790 w 1614774"/>
                <a:gd name="connsiteY119" fmla="*/ 1068557 h 1336142"/>
                <a:gd name="connsiteX120" fmla="*/ 80272 w 1614774"/>
                <a:gd name="connsiteY120" fmla="*/ 1095540 h 1336142"/>
                <a:gd name="connsiteX121" fmla="*/ 89645 w 1614774"/>
                <a:gd name="connsiteY121" fmla="*/ 1120977 h 1336142"/>
                <a:gd name="connsiteX122" fmla="*/ 91228 w 1614774"/>
                <a:gd name="connsiteY122" fmla="*/ 1124067 h 1336142"/>
                <a:gd name="connsiteX123" fmla="*/ 99523 w 1614774"/>
                <a:gd name="connsiteY123" fmla="*/ 1139120 h 1336142"/>
                <a:gd name="connsiteX124" fmla="*/ 112061 w 1614774"/>
                <a:gd name="connsiteY124" fmla="*/ 1154317 h 1336142"/>
                <a:gd name="connsiteX125" fmla="*/ 115481 w 1614774"/>
                <a:gd name="connsiteY125" fmla="*/ 1158256 h 1336142"/>
                <a:gd name="connsiteX126" fmla="*/ 122319 w 1614774"/>
                <a:gd name="connsiteY126" fmla="*/ 1166172 h 1336142"/>
                <a:gd name="connsiteX127" fmla="*/ 136441 w 1614774"/>
                <a:gd name="connsiteY127" fmla="*/ 1177317 h 1336142"/>
                <a:gd name="connsiteX128" fmla="*/ 160568 w 1614774"/>
                <a:gd name="connsiteY128" fmla="*/ 1188696 h 1336142"/>
                <a:gd name="connsiteX129" fmla="*/ 188810 w 1614774"/>
                <a:gd name="connsiteY129" fmla="*/ 1193990 h 1336142"/>
                <a:gd name="connsiteX130" fmla="*/ 204958 w 1614774"/>
                <a:gd name="connsiteY130" fmla="*/ 1194838 h 1336142"/>
                <a:gd name="connsiteX131" fmla="*/ 212557 w 1614774"/>
                <a:gd name="connsiteY131" fmla="*/ 1194636 h 1336142"/>
                <a:gd name="connsiteX132" fmla="*/ 240800 w 1614774"/>
                <a:gd name="connsiteY132" fmla="*/ 1189317 h 1336142"/>
                <a:gd name="connsiteX133" fmla="*/ 260873 w 1614774"/>
                <a:gd name="connsiteY133" fmla="*/ 1181933 h 1336142"/>
                <a:gd name="connsiteX134" fmla="*/ 286076 w 1614774"/>
                <a:gd name="connsiteY134" fmla="*/ 1169636 h 1336142"/>
                <a:gd name="connsiteX135" fmla="*/ 293992 w 1614774"/>
                <a:gd name="connsiteY135" fmla="*/ 1165025 h 1336142"/>
                <a:gd name="connsiteX136" fmla="*/ 298488 w 1614774"/>
                <a:gd name="connsiteY136" fmla="*/ 1165399 h 1336142"/>
                <a:gd name="connsiteX137" fmla="*/ 299375 w 1614774"/>
                <a:gd name="connsiteY137" fmla="*/ 1165399 h 1336142"/>
                <a:gd name="connsiteX138" fmla="*/ 301274 w 1614774"/>
                <a:gd name="connsiteY138" fmla="*/ 1165253 h 1336142"/>
                <a:gd name="connsiteX139" fmla="*/ 301654 w 1614774"/>
                <a:gd name="connsiteY139" fmla="*/ 1165462 h 1336142"/>
                <a:gd name="connsiteX140" fmla="*/ 302034 w 1614774"/>
                <a:gd name="connsiteY140" fmla="*/ 1165691 h 1336142"/>
                <a:gd name="connsiteX141" fmla="*/ 313433 w 1614774"/>
                <a:gd name="connsiteY141" fmla="*/ 1168496 h 1336142"/>
                <a:gd name="connsiteX142" fmla="*/ 321348 w 1614774"/>
                <a:gd name="connsiteY142" fmla="*/ 1167514 h 1336142"/>
                <a:gd name="connsiteX143" fmla="*/ 337369 w 1614774"/>
                <a:gd name="connsiteY143" fmla="*/ 1156502 h 1336142"/>
                <a:gd name="connsiteX144" fmla="*/ 348957 w 1614774"/>
                <a:gd name="connsiteY144" fmla="*/ 1139911 h 1336142"/>
                <a:gd name="connsiteX145" fmla="*/ 365168 w 1614774"/>
                <a:gd name="connsiteY145" fmla="*/ 1104659 h 1336142"/>
                <a:gd name="connsiteX146" fmla="*/ 374730 w 1614774"/>
                <a:gd name="connsiteY146" fmla="*/ 1072167 h 1336142"/>
                <a:gd name="connsiteX147" fmla="*/ 376693 w 1614774"/>
                <a:gd name="connsiteY147" fmla="*/ 1066379 h 1336142"/>
                <a:gd name="connsiteX148" fmla="*/ 380746 w 1614774"/>
                <a:gd name="connsiteY148" fmla="*/ 1052612 h 1336142"/>
                <a:gd name="connsiteX149" fmla="*/ 383089 w 1614774"/>
                <a:gd name="connsiteY149" fmla="*/ 1044703 h 1336142"/>
                <a:gd name="connsiteX150" fmla="*/ 386635 w 1614774"/>
                <a:gd name="connsiteY150" fmla="*/ 1032912 h 1336142"/>
                <a:gd name="connsiteX151" fmla="*/ 390055 w 1614774"/>
                <a:gd name="connsiteY151" fmla="*/ 1021387 h 1336142"/>
                <a:gd name="connsiteX152" fmla="*/ 400883 w 1614774"/>
                <a:gd name="connsiteY152" fmla="*/ 976135 h 1336142"/>
                <a:gd name="connsiteX153" fmla="*/ 401073 w 1614774"/>
                <a:gd name="connsiteY153" fmla="*/ 975344 h 1336142"/>
                <a:gd name="connsiteX154" fmla="*/ 402593 w 1614774"/>
                <a:gd name="connsiteY154" fmla="*/ 961451 h 1336142"/>
                <a:gd name="connsiteX155" fmla="*/ 402403 w 1614774"/>
                <a:gd name="connsiteY155" fmla="*/ 951135 h 1336142"/>
                <a:gd name="connsiteX156" fmla="*/ 401643 w 1614774"/>
                <a:gd name="connsiteY156" fmla="*/ 940173 h 1336142"/>
                <a:gd name="connsiteX157" fmla="*/ 401327 w 1614774"/>
                <a:gd name="connsiteY157" fmla="*/ 937204 h 1336142"/>
                <a:gd name="connsiteX158" fmla="*/ 398920 w 1614774"/>
                <a:gd name="connsiteY158" fmla="*/ 914679 h 1336142"/>
                <a:gd name="connsiteX159" fmla="*/ 398984 w 1614774"/>
                <a:gd name="connsiteY159" fmla="*/ 898323 h 1336142"/>
                <a:gd name="connsiteX160" fmla="*/ 398730 w 1614774"/>
                <a:gd name="connsiteY160" fmla="*/ 884765 h 1336142"/>
                <a:gd name="connsiteX161" fmla="*/ 398540 w 1614774"/>
                <a:gd name="connsiteY161" fmla="*/ 881858 h 1336142"/>
                <a:gd name="connsiteX162" fmla="*/ 398351 w 1614774"/>
                <a:gd name="connsiteY162" fmla="*/ 875013 h 1336142"/>
                <a:gd name="connsiteX163" fmla="*/ 398540 w 1614774"/>
                <a:gd name="connsiteY163" fmla="*/ 874652 h 1336142"/>
                <a:gd name="connsiteX164" fmla="*/ 398730 w 1614774"/>
                <a:gd name="connsiteY164" fmla="*/ 874304 h 1336142"/>
                <a:gd name="connsiteX165" fmla="*/ 403986 w 1614774"/>
                <a:gd name="connsiteY165" fmla="*/ 868927 h 1336142"/>
                <a:gd name="connsiteX166" fmla="*/ 410572 w 1614774"/>
                <a:gd name="connsiteY166" fmla="*/ 861791 h 1336142"/>
                <a:gd name="connsiteX167" fmla="*/ 425010 w 1614774"/>
                <a:gd name="connsiteY167" fmla="*/ 841318 h 1336142"/>
                <a:gd name="connsiteX168" fmla="*/ 433368 w 1614774"/>
                <a:gd name="connsiteY168" fmla="*/ 824164 h 1336142"/>
                <a:gd name="connsiteX169" fmla="*/ 433876 w 1614774"/>
                <a:gd name="connsiteY169" fmla="*/ 823023 h 1336142"/>
                <a:gd name="connsiteX170" fmla="*/ 434825 w 1614774"/>
                <a:gd name="connsiteY170" fmla="*/ 820782 h 1336142"/>
                <a:gd name="connsiteX171" fmla="*/ 442361 w 1614774"/>
                <a:gd name="connsiteY171" fmla="*/ 801411 h 1336142"/>
                <a:gd name="connsiteX172" fmla="*/ 446033 w 1614774"/>
                <a:gd name="connsiteY172" fmla="*/ 777683 h 1336142"/>
                <a:gd name="connsiteX173" fmla="*/ 446350 w 1614774"/>
                <a:gd name="connsiteY173" fmla="*/ 774302 h 1336142"/>
                <a:gd name="connsiteX174" fmla="*/ 445970 w 1614774"/>
                <a:gd name="connsiteY174" fmla="*/ 753753 h 1336142"/>
                <a:gd name="connsiteX175" fmla="*/ 443627 w 1614774"/>
                <a:gd name="connsiteY175" fmla="*/ 737510 h 1336142"/>
                <a:gd name="connsiteX176" fmla="*/ 442361 w 1614774"/>
                <a:gd name="connsiteY176" fmla="*/ 732343 h 1336142"/>
                <a:gd name="connsiteX177" fmla="*/ 445781 w 1614774"/>
                <a:gd name="connsiteY177" fmla="*/ 719140 h 1336142"/>
                <a:gd name="connsiteX178" fmla="*/ 447237 w 1614774"/>
                <a:gd name="connsiteY178" fmla="*/ 713580 h 1336142"/>
                <a:gd name="connsiteX179" fmla="*/ 447933 w 1614774"/>
                <a:gd name="connsiteY179" fmla="*/ 710610 h 1336142"/>
                <a:gd name="connsiteX180" fmla="*/ 449707 w 1614774"/>
                <a:gd name="connsiteY180" fmla="*/ 703904 h 1336142"/>
                <a:gd name="connsiteX181" fmla="*/ 452176 w 1614774"/>
                <a:gd name="connsiteY181" fmla="*/ 685882 h 1336142"/>
                <a:gd name="connsiteX182" fmla="*/ 453000 w 1614774"/>
                <a:gd name="connsiteY182" fmla="*/ 661179 h 1336142"/>
                <a:gd name="connsiteX183" fmla="*/ 449010 w 1614774"/>
                <a:gd name="connsiteY183" fmla="*/ 630872 h 1336142"/>
                <a:gd name="connsiteX184" fmla="*/ 446477 w 1614774"/>
                <a:gd name="connsiteY184" fmla="*/ 620284 h 1336142"/>
                <a:gd name="connsiteX185" fmla="*/ 446477 w 1614774"/>
                <a:gd name="connsiteY185" fmla="*/ 620284 h 1336142"/>
                <a:gd name="connsiteX186" fmla="*/ 464714 w 1614774"/>
                <a:gd name="connsiteY186" fmla="*/ 629751 h 1336142"/>
                <a:gd name="connsiteX187" fmla="*/ 487067 w 1614774"/>
                <a:gd name="connsiteY187" fmla="*/ 638845 h 1336142"/>
                <a:gd name="connsiteX188" fmla="*/ 508091 w 1614774"/>
                <a:gd name="connsiteY188" fmla="*/ 643575 h 1336142"/>
                <a:gd name="connsiteX189" fmla="*/ 509294 w 1614774"/>
                <a:gd name="connsiteY189" fmla="*/ 643797 h 1336142"/>
                <a:gd name="connsiteX190" fmla="*/ 537537 w 1614774"/>
                <a:gd name="connsiteY190" fmla="*/ 645982 h 1336142"/>
                <a:gd name="connsiteX191" fmla="*/ 539247 w 1614774"/>
                <a:gd name="connsiteY191" fmla="*/ 646051 h 1336142"/>
                <a:gd name="connsiteX192" fmla="*/ 543997 w 1614774"/>
                <a:gd name="connsiteY192" fmla="*/ 646127 h 1336142"/>
                <a:gd name="connsiteX193" fmla="*/ 562677 w 1614774"/>
                <a:gd name="connsiteY193" fmla="*/ 645215 h 1336142"/>
                <a:gd name="connsiteX194" fmla="*/ 563437 w 1614774"/>
                <a:gd name="connsiteY194" fmla="*/ 645127 h 1336142"/>
                <a:gd name="connsiteX195" fmla="*/ 578381 w 1614774"/>
                <a:gd name="connsiteY195" fmla="*/ 643449 h 1336142"/>
                <a:gd name="connsiteX196" fmla="*/ 579901 w 1614774"/>
                <a:gd name="connsiteY196" fmla="*/ 643246 h 1336142"/>
                <a:gd name="connsiteX197" fmla="*/ 598202 w 1614774"/>
                <a:gd name="connsiteY197" fmla="*/ 639010 h 1336142"/>
                <a:gd name="connsiteX198" fmla="*/ 606561 w 1614774"/>
                <a:gd name="connsiteY198" fmla="*/ 635748 h 1336142"/>
                <a:gd name="connsiteX199" fmla="*/ 627775 w 1614774"/>
                <a:gd name="connsiteY199" fmla="*/ 627054 h 1336142"/>
                <a:gd name="connsiteX200" fmla="*/ 660260 w 1614774"/>
                <a:gd name="connsiteY200" fmla="*/ 609969 h 1336142"/>
                <a:gd name="connsiteX201" fmla="*/ 687806 w 1614774"/>
                <a:gd name="connsiteY201" fmla="*/ 589414 h 1336142"/>
                <a:gd name="connsiteX202" fmla="*/ 687806 w 1614774"/>
                <a:gd name="connsiteY202" fmla="*/ 589414 h 1336142"/>
                <a:gd name="connsiteX203" fmla="*/ 688692 w 1614774"/>
                <a:gd name="connsiteY203" fmla="*/ 588793 h 1336142"/>
                <a:gd name="connsiteX204" fmla="*/ 689895 w 1614774"/>
                <a:gd name="connsiteY204" fmla="*/ 587736 h 1336142"/>
                <a:gd name="connsiteX205" fmla="*/ 689895 w 1614774"/>
                <a:gd name="connsiteY205" fmla="*/ 587736 h 1336142"/>
                <a:gd name="connsiteX206" fmla="*/ 689135 w 1614774"/>
                <a:gd name="connsiteY206" fmla="*/ 588287 h 1336142"/>
                <a:gd name="connsiteX207" fmla="*/ 689135 w 1614774"/>
                <a:gd name="connsiteY207" fmla="*/ 588287 h 1336142"/>
                <a:gd name="connsiteX208" fmla="*/ 717885 w 1614774"/>
                <a:gd name="connsiteY208" fmla="*/ 562508 h 1336142"/>
                <a:gd name="connsiteX209" fmla="*/ 718138 w 1614774"/>
                <a:gd name="connsiteY209" fmla="*/ 562944 h 1336142"/>
                <a:gd name="connsiteX210" fmla="*/ 718264 w 1614774"/>
                <a:gd name="connsiteY210" fmla="*/ 563362 h 1336142"/>
                <a:gd name="connsiteX211" fmla="*/ 735679 w 1614774"/>
                <a:gd name="connsiteY211" fmla="*/ 589344 h 1336142"/>
                <a:gd name="connsiteX212" fmla="*/ 749420 w 1614774"/>
                <a:gd name="connsiteY212" fmla="*/ 599672 h 1336142"/>
                <a:gd name="connsiteX213" fmla="*/ 759109 w 1614774"/>
                <a:gd name="connsiteY213" fmla="*/ 603611 h 1336142"/>
                <a:gd name="connsiteX214" fmla="*/ 765632 w 1614774"/>
                <a:gd name="connsiteY214" fmla="*/ 605112 h 1336142"/>
                <a:gd name="connsiteX215" fmla="*/ 776333 w 1614774"/>
                <a:gd name="connsiteY215" fmla="*/ 606372 h 1336142"/>
                <a:gd name="connsiteX216" fmla="*/ 778423 w 1614774"/>
                <a:gd name="connsiteY216" fmla="*/ 606581 h 1336142"/>
                <a:gd name="connsiteX217" fmla="*/ 798940 w 1614774"/>
                <a:gd name="connsiteY217" fmla="*/ 607721 h 1336142"/>
                <a:gd name="connsiteX218" fmla="*/ 804259 w 1614774"/>
                <a:gd name="connsiteY218" fmla="*/ 607556 h 1336142"/>
                <a:gd name="connsiteX219" fmla="*/ 815024 w 1614774"/>
                <a:gd name="connsiteY219" fmla="*/ 605961 h 1336142"/>
                <a:gd name="connsiteX220" fmla="*/ 815531 w 1614774"/>
                <a:gd name="connsiteY220" fmla="*/ 605878 h 1336142"/>
                <a:gd name="connsiteX221" fmla="*/ 820850 w 1614774"/>
                <a:gd name="connsiteY221" fmla="*/ 604675 h 1336142"/>
                <a:gd name="connsiteX222" fmla="*/ 830412 w 1614774"/>
                <a:gd name="connsiteY222" fmla="*/ 601642 h 1336142"/>
                <a:gd name="connsiteX223" fmla="*/ 847636 w 1614774"/>
                <a:gd name="connsiteY223" fmla="*/ 593087 h 1336142"/>
                <a:gd name="connsiteX224" fmla="*/ 855995 w 1614774"/>
                <a:gd name="connsiteY224" fmla="*/ 587793 h 1336142"/>
                <a:gd name="connsiteX225" fmla="*/ 859415 w 1614774"/>
                <a:gd name="connsiteY225" fmla="*/ 594233 h 1336142"/>
                <a:gd name="connsiteX226" fmla="*/ 860998 w 1614774"/>
                <a:gd name="connsiteY226" fmla="*/ 596968 h 1336142"/>
                <a:gd name="connsiteX227" fmla="*/ 862517 w 1614774"/>
                <a:gd name="connsiteY227" fmla="*/ 599793 h 1336142"/>
                <a:gd name="connsiteX228" fmla="*/ 866824 w 1614774"/>
                <a:gd name="connsiteY228" fmla="*/ 607354 h 1336142"/>
                <a:gd name="connsiteX229" fmla="*/ 879805 w 1614774"/>
                <a:gd name="connsiteY229" fmla="*/ 626636 h 1336142"/>
                <a:gd name="connsiteX230" fmla="*/ 897979 w 1614774"/>
                <a:gd name="connsiteY230" fmla="*/ 646209 h 1336142"/>
                <a:gd name="connsiteX231" fmla="*/ 906971 w 1614774"/>
                <a:gd name="connsiteY231" fmla="*/ 652776 h 1336142"/>
                <a:gd name="connsiteX232" fmla="*/ 920839 w 1614774"/>
                <a:gd name="connsiteY232" fmla="*/ 659185 h 1336142"/>
                <a:gd name="connsiteX233" fmla="*/ 921789 w 1614774"/>
                <a:gd name="connsiteY233" fmla="*/ 659539 h 1336142"/>
                <a:gd name="connsiteX234" fmla="*/ 933441 w 1614774"/>
                <a:gd name="connsiteY234" fmla="*/ 662655 h 1336142"/>
                <a:gd name="connsiteX235" fmla="*/ 952755 w 1614774"/>
                <a:gd name="connsiteY235" fmla="*/ 664624 h 1336142"/>
                <a:gd name="connsiteX236" fmla="*/ 953388 w 1614774"/>
                <a:gd name="connsiteY236" fmla="*/ 664624 h 1336142"/>
                <a:gd name="connsiteX237" fmla="*/ 963267 w 1614774"/>
                <a:gd name="connsiteY237" fmla="*/ 663212 h 1336142"/>
                <a:gd name="connsiteX238" fmla="*/ 965419 w 1614774"/>
                <a:gd name="connsiteY238" fmla="*/ 675940 h 1336142"/>
                <a:gd name="connsiteX239" fmla="*/ 971182 w 1614774"/>
                <a:gd name="connsiteY239" fmla="*/ 690467 h 1336142"/>
                <a:gd name="connsiteX240" fmla="*/ 972005 w 1614774"/>
                <a:gd name="connsiteY240" fmla="*/ 692113 h 1336142"/>
                <a:gd name="connsiteX241" fmla="*/ 976628 w 1614774"/>
                <a:gd name="connsiteY241" fmla="*/ 699668 h 1336142"/>
                <a:gd name="connsiteX242" fmla="*/ 986380 w 1614774"/>
                <a:gd name="connsiteY242" fmla="*/ 711022 h 1336142"/>
                <a:gd name="connsiteX243" fmla="*/ 1006834 w 1614774"/>
                <a:gd name="connsiteY243" fmla="*/ 726080 h 1336142"/>
                <a:gd name="connsiteX244" fmla="*/ 1014432 w 1614774"/>
                <a:gd name="connsiteY244" fmla="*/ 729810 h 1336142"/>
                <a:gd name="connsiteX245" fmla="*/ 1028997 w 1614774"/>
                <a:gd name="connsiteY245" fmla="*/ 734965 h 1336142"/>
                <a:gd name="connsiteX246" fmla="*/ 1034253 w 1614774"/>
                <a:gd name="connsiteY246" fmla="*/ 735877 h 1336142"/>
                <a:gd name="connsiteX247" fmla="*/ 1035899 w 1614774"/>
                <a:gd name="connsiteY247" fmla="*/ 736105 h 1336142"/>
                <a:gd name="connsiteX248" fmla="*/ 1050591 w 1614774"/>
                <a:gd name="connsiteY248" fmla="*/ 737510 h 1336142"/>
                <a:gd name="connsiteX249" fmla="*/ 1052681 w 1614774"/>
                <a:gd name="connsiteY249" fmla="*/ 737637 h 1336142"/>
                <a:gd name="connsiteX250" fmla="*/ 1058126 w 1614774"/>
                <a:gd name="connsiteY250" fmla="*/ 737871 h 1336142"/>
                <a:gd name="connsiteX251" fmla="*/ 1065599 w 1614774"/>
                <a:gd name="connsiteY251" fmla="*/ 737365 h 1336142"/>
                <a:gd name="connsiteX252" fmla="*/ 1085609 w 1614774"/>
                <a:gd name="connsiteY252" fmla="*/ 732286 h 1336142"/>
                <a:gd name="connsiteX253" fmla="*/ 1094348 w 1614774"/>
                <a:gd name="connsiteY253" fmla="*/ 728613 h 1336142"/>
                <a:gd name="connsiteX254" fmla="*/ 1094601 w 1614774"/>
                <a:gd name="connsiteY254" fmla="*/ 729956 h 1336142"/>
                <a:gd name="connsiteX255" fmla="*/ 1094918 w 1614774"/>
                <a:gd name="connsiteY255" fmla="*/ 731286 h 1336142"/>
                <a:gd name="connsiteX256" fmla="*/ 1100364 w 1614774"/>
                <a:gd name="connsiteY256" fmla="*/ 745192 h 1336142"/>
                <a:gd name="connsiteX257" fmla="*/ 1100491 w 1614774"/>
                <a:gd name="connsiteY257" fmla="*/ 745629 h 1336142"/>
                <a:gd name="connsiteX258" fmla="*/ 1109419 w 1614774"/>
                <a:gd name="connsiteY258" fmla="*/ 757546 h 1336142"/>
                <a:gd name="connsiteX259" fmla="*/ 1110749 w 1614774"/>
                <a:gd name="connsiteY259" fmla="*/ 759123 h 1336142"/>
                <a:gd name="connsiteX260" fmla="*/ 1116765 w 1614774"/>
                <a:gd name="connsiteY260" fmla="*/ 765126 h 1336142"/>
                <a:gd name="connsiteX261" fmla="*/ 1117208 w 1614774"/>
                <a:gd name="connsiteY261" fmla="*/ 765398 h 1336142"/>
                <a:gd name="connsiteX262" fmla="*/ 1126770 w 1614774"/>
                <a:gd name="connsiteY262" fmla="*/ 773035 h 1336142"/>
                <a:gd name="connsiteX263" fmla="*/ 1124427 w 1614774"/>
                <a:gd name="connsiteY263" fmla="*/ 775277 h 1336142"/>
                <a:gd name="connsiteX264" fmla="*/ 1112332 w 1614774"/>
                <a:gd name="connsiteY264" fmla="*/ 793236 h 1336142"/>
                <a:gd name="connsiteX265" fmla="*/ 1103657 w 1614774"/>
                <a:gd name="connsiteY265" fmla="*/ 813227 h 1336142"/>
                <a:gd name="connsiteX266" fmla="*/ 1101757 w 1614774"/>
                <a:gd name="connsiteY266" fmla="*/ 825436 h 1336142"/>
                <a:gd name="connsiteX267" fmla="*/ 1101440 w 1614774"/>
                <a:gd name="connsiteY267" fmla="*/ 828609 h 1336142"/>
                <a:gd name="connsiteX268" fmla="*/ 1103720 w 1614774"/>
                <a:gd name="connsiteY268" fmla="*/ 846549 h 1336142"/>
                <a:gd name="connsiteX269" fmla="*/ 1107583 w 1614774"/>
                <a:gd name="connsiteY269" fmla="*/ 855598 h 1336142"/>
                <a:gd name="connsiteX270" fmla="*/ 1110432 w 1614774"/>
                <a:gd name="connsiteY270" fmla="*/ 860461 h 1336142"/>
                <a:gd name="connsiteX271" fmla="*/ 1117334 w 1614774"/>
                <a:gd name="connsiteY271" fmla="*/ 868807 h 1336142"/>
                <a:gd name="connsiteX272" fmla="*/ 1119741 w 1614774"/>
                <a:gd name="connsiteY272" fmla="*/ 871270 h 1336142"/>
                <a:gd name="connsiteX273" fmla="*/ 1114675 w 1614774"/>
                <a:gd name="connsiteY273" fmla="*/ 876773 h 1336142"/>
                <a:gd name="connsiteX274" fmla="*/ 1109672 w 1614774"/>
                <a:gd name="connsiteY274" fmla="*/ 882276 h 1336142"/>
                <a:gd name="connsiteX275" fmla="*/ 1099984 w 1614774"/>
                <a:gd name="connsiteY275" fmla="*/ 887861 h 1336142"/>
                <a:gd name="connsiteX276" fmla="*/ 1082886 w 1614774"/>
                <a:gd name="connsiteY276" fmla="*/ 898031 h 1336142"/>
                <a:gd name="connsiteX277" fmla="*/ 1058759 w 1614774"/>
                <a:gd name="connsiteY277" fmla="*/ 924298 h 1336142"/>
                <a:gd name="connsiteX278" fmla="*/ 1052427 w 1614774"/>
                <a:gd name="connsiteY278" fmla="*/ 940053 h 1336142"/>
                <a:gd name="connsiteX279" fmla="*/ 1051730 w 1614774"/>
                <a:gd name="connsiteY279" fmla="*/ 953668 h 1336142"/>
                <a:gd name="connsiteX280" fmla="*/ 1052300 w 1614774"/>
                <a:gd name="connsiteY280" fmla="*/ 958981 h 1336142"/>
                <a:gd name="connsiteX281" fmla="*/ 1052364 w 1614774"/>
                <a:gd name="connsiteY281" fmla="*/ 959253 h 1336142"/>
                <a:gd name="connsiteX282" fmla="*/ 1052681 w 1614774"/>
                <a:gd name="connsiteY282" fmla="*/ 961292 h 1336142"/>
                <a:gd name="connsiteX283" fmla="*/ 1054897 w 1614774"/>
                <a:gd name="connsiteY283" fmla="*/ 971690 h 1336142"/>
                <a:gd name="connsiteX284" fmla="*/ 1058950 w 1614774"/>
                <a:gd name="connsiteY284" fmla="*/ 980720 h 1336142"/>
                <a:gd name="connsiteX285" fmla="*/ 1060152 w 1614774"/>
                <a:gd name="connsiteY285" fmla="*/ 983335 h 1336142"/>
                <a:gd name="connsiteX286" fmla="*/ 1063129 w 1614774"/>
                <a:gd name="connsiteY286" fmla="*/ 988775 h 1336142"/>
                <a:gd name="connsiteX287" fmla="*/ 1067942 w 1614774"/>
                <a:gd name="connsiteY287" fmla="*/ 1010451 h 1336142"/>
                <a:gd name="connsiteX288" fmla="*/ 1049957 w 1614774"/>
                <a:gd name="connsiteY288" fmla="*/ 1022122 h 1336142"/>
                <a:gd name="connsiteX289" fmla="*/ 1013546 w 1614774"/>
                <a:gd name="connsiteY289" fmla="*/ 1054993 h 1336142"/>
                <a:gd name="connsiteX290" fmla="*/ 999361 w 1614774"/>
                <a:gd name="connsiteY290" fmla="*/ 1071818 h 1336142"/>
                <a:gd name="connsiteX291" fmla="*/ 993472 w 1614774"/>
                <a:gd name="connsiteY291" fmla="*/ 1079873 h 1336142"/>
                <a:gd name="connsiteX292" fmla="*/ 982517 w 1614774"/>
                <a:gd name="connsiteY292" fmla="*/ 1094837 h 1336142"/>
                <a:gd name="connsiteX293" fmla="*/ 961303 w 1614774"/>
                <a:gd name="connsiteY293" fmla="*/ 1134946 h 1336142"/>
                <a:gd name="connsiteX294" fmla="*/ 952691 w 1614774"/>
                <a:gd name="connsiteY294" fmla="*/ 1161163 h 1336142"/>
                <a:gd name="connsiteX295" fmla="*/ 950855 w 1614774"/>
                <a:gd name="connsiteY295" fmla="*/ 1178735 h 1336142"/>
                <a:gd name="connsiteX296" fmla="*/ 952818 w 1614774"/>
                <a:gd name="connsiteY296" fmla="*/ 1195966 h 1336142"/>
                <a:gd name="connsiteX297" fmla="*/ 954464 w 1614774"/>
                <a:gd name="connsiteY297" fmla="*/ 1201399 h 1336142"/>
                <a:gd name="connsiteX298" fmla="*/ 966623 w 1614774"/>
                <a:gd name="connsiteY298" fmla="*/ 1220688 h 1336142"/>
                <a:gd name="connsiteX299" fmla="*/ 981377 w 1614774"/>
                <a:gd name="connsiteY299" fmla="*/ 1231769 h 1336142"/>
                <a:gd name="connsiteX300" fmla="*/ 986823 w 1614774"/>
                <a:gd name="connsiteY300" fmla="*/ 1234448 h 1336142"/>
                <a:gd name="connsiteX301" fmla="*/ 985113 w 1614774"/>
                <a:gd name="connsiteY301" fmla="*/ 1237773 h 1336142"/>
                <a:gd name="connsiteX302" fmla="*/ 984417 w 1614774"/>
                <a:gd name="connsiteY302" fmla="*/ 1239324 h 1336142"/>
                <a:gd name="connsiteX303" fmla="*/ 981567 w 1614774"/>
                <a:gd name="connsiteY303" fmla="*/ 1248031 h 1336142"/>
                <a:gd name="connsiteX304" fmla="*/ 980681 w 1614774"/>
                <a:gd name="connsiteY304" fmla="*/ 1259322 h 1336142"/>
                <a:gd name="connsiteX305" fmla="*/ 982770 w 1614774"/>
                <a:gd name="connsiteY305" fmla="*/ 1272031 h 1336142"/>
                <a:gd name="connsiteX306" fmla="*/ 983024 w 1614774"/>
                <a:gd name="connsiteY306" fmla="*/ 1272873 h 1336142"/>
                <a:gd name="connsiteX307" fmla="*/ 984670 w 1614774"/>
                <a:gd name="connsiteY307" fmla="*/ 1278167 h 1336142"/>
                <a:gd name="connsiteX308" fmla="*/ 992079 w 1614774"/>
                <a:gd name="connsiteY308" fmla="*/ 1293080 h 1336142"/>
                <a:gd name="connsiteX309" fmla="*/ 1004047 w 1614774"/>
                <a:gd name="connsiteY309" fmla="*/ 1306365 h 1336142"/>
                <a:gd name="connsiteX310" fmla="*/ 1017282 w 1614774"/>
                <a:gd name="connsiteY310" fmla="*/ 1316434 h 1336142"/>
                <a:gd name="connsiteX311" fmla="*/ 1034886 w 1614774"/>
                <a:gd name="connsiteY311" fmla="*/ 1324837 h 1336142"/>
                <a:gd name="connsiteX312" fmla="*/ 1055150 w 1614774"/>
                <a:gd name="connsiteY312" fmla="*/ 1330923 h 1336142"/>
                <a:gd name="connsiteX313" fmla="*/ 1065472 w 1614774"/>
                <a:gd name="connsiteY313" fmla="*/ 1332474 h 1336142"/>
                <a:gd name="connsiteX314" fmla="*/ 1068512 w 1614774"/>
                <a:gd name="connsiteY314" fmla="*/ 1332892 h 1336142"/>
                <a:gd name="connsiteX315" fmla="*/ 1091118 w 1614774"/>
                <a:gd name="connsiteY315" fmla="*/ 1335007 h 1336142"/>
                <a:gd name="connsiteX316" fmla="*/ 1110875 w 1614774"/>
                <a:gd name="connsiteY316" fmla="*/ 1335596 h 1336142"/>
                <a:gd name="connsiteX317" fmla="*/ 1121704 w 1614774"/>
                <a:gd name="connsiteY317" fmla="*/ 1335450 h 1336142"/>
                <a:gd name="connsiteX318" fmla="*/ 1123414 w 1614774"/>
                <a:gd name="connsiteY318" fmla="*/ 1335368 h 1336142"/>
                <a:gd name="connsiteX319" fmla="*/ 1135508 w 1614774"/>
                <a:gd name="connsiteY319" fmla="*/ 1334741 h 1336142"/>
                <a:gd name="connsiteX320" fmla="*/ 1155899 w 1614774"/>
                <a:gd name="connsiteY320" fmla="*/ 1331068 h 1336142"/>
                <a:gd name="connsiteX321" fmla="*/ 1184015 w 1614774"/>
                <a:gd name="connsiteY321" fmla="*/ 1319398 h 1336142"/>
                <a:gd name="connsiteX322" fmla="*/ 1188955 w 1614774"/>
                <a:gd name="connsiteY322" fmla="*/ 1316953 h 1336142"/>
                <a:gd name="connsiteX323" fmla="*/ 1199529 w 1614774"/>
                <a:gd name="connsiteY323" fmla="*/ 1311786 h 1336142"/>
                <a:gd name="connsiteX324" fmla="*/ 1216058 w 1614774"/>
                <a:gd name="connsiteY324" fmla="*/ 1298811 h 1336142"/>
                <a:gd name="connsiteX325" fmla="*/ 1229102 w 1614774"/>
                <a:gd name="connsiteY325" fmla="*/ 1283550 h 1336142"/>
                <a:gd name="connsiteX326" fmla="*/ 1246770 w 1614774"/>
                <a:gd name="connsiteY326" fmla="*/ 1294631 h 1336142"/>
                <a:gd name="connsiteX327" fmla="*/ 1249365 w 1614774"/>
                <a:gd name="connsiteY327" fmla="*/ 1296189 h 1336142"/>
                <a:gd name="connsiteX328" fmla="*/ 1259181 w 1614774"/>
                <a:gd name="connsiteY328" fmla="*/ 1301604 h 1336142"/>
                <a:gd name="connsiteX329" fmla="*/ 1279065 w 1614774"/>
                <a:gd name="connsiteY329" fmla="*/ 1308043 h 1336142"/>
                <a:gd name="connsiteX330" fmla="*/ 1305534 w 1614774"/>
                <a:gd name="connsiteY330" fmla="*/ 1311571 h 1336142"/>
                <a:gd name="connsiteX331" fmla="*/ 1307244 w 1614774"/>
                <a:gd name="connsiteY331" fmla="*/ 1311716 h 1336142"/>
                <a:gd name="connsiteX332" fmla="*/ 1333967 w 1614774"/>
                <a:gd name="connsiteY332" fmla="*/ 1312843 h 1336142"/>
                <a:gd name="connsiteX333" fmla="*/ 1350051 w 1614774"/>
                <a:gd name="connsiteY333" fmla="*/ 1312628 h 1336142"/>
                <a:gd name="connsiteX334" fmla="*/ 1351698 w 1614774"/>
                <a:gd name="connsiteY334" fmla="*/ 1312552 h 1336142"/>
                <a:gd name="connsiteX335" fmla="*/ 1362083 w 1614774"/>
                <a:gd name="connsiteY335" fmla="*/ 1312008 h 1336142"/>
                <a:gd name="connsiteX336" fmla="*/ 1379687 w 1614774"/>
                <a:gd name="connsiteY336" fmla="*/ 1309398 h 1336142"/>
                <a:gd name="connsiteX337" fmla="*/ 1399444 w 1614774"/>
                <a:gd name="connsiteY337" fmla="*/ 1304308 h 1336142"/>
                <a:gd name="connsiteX338" fmla="*/ 1407170 w 1614774"/>
                <a:gd name="connsiteY338" fmla="*/ 1302129 h 1336142"/>
                <a:gd name="connsiteX339" fmla="*/ 1422114 w 1614774"/>
                <a:gd name="connsiteY339" fmla="*/ 1297310 h 1336142"/>
                <a:gd name="connsiteX340" fmla="*/ 1445924 w 1614774"/>
                <a:gd name="connsiteY340" fmla="*/ 1286165 h 1336142"/>
                <a:gd name="connsiteX341" fmla="*/ 1447381 w 1614774"/>
                <a:gd name="connsiteY341" fmla="*/ 1285500 h 1336142"/>
                <a:gd name="connsiteX342" fmla="*/ 1480816 w 1614774"/>
                <a:gd name="connsiteY342" fmla="*/ 1268643 h 1336142"/>
                <a:gd name="connsiteX343" fmla="*/ 1508995 w 1614774"/>
                <a:gd name="connsiteY343" fmla="*/ 1248588 h 1336142"/>
                <a:gd name="connsiteX344" fmla="*/ 1508995 w 1614774"/>
                <a:gd name="connsiteY344" fmla="*/ 1248588 h 1336142"/>
                <a:gd name="connsiteX345" fmla="*/ 1508172 w 1614774"/>
                <a:gd name="connsiteY345" fmla="*/ 1249146 h 1336142"/>
                <a:gd name="connsiteX346" fmla="*/ 1528056 w 1614774"/>
                <a:gd name="connsiteY346" fmla="*/ 1232421 h 1336142"/>
                <a:gd name="connsiteX347" fmla="*/ 1540911 w 1614774"/>
                <a:gd name="connsiteY347" fmla="*/ 1219503 h 1336142"/>
                <a:gd name="connsiteX348" fmla="*/ 1555855 w 1614774"/>
                <a:gd name="connsiteY348" fmla="*/ 1199164 h 1336142"/>
                <a:gd name="connsiteX349" fmla="*/ 1566431 w 1614774"/>
                <a:gd name="connsiteY349" fmla="*/ 1173992 h 1336142"/>
                <a:gd name="connsiteX350" fmla="*/ 1571243 w 1614774"/>
                <a:gd name="connsiteY350" fmla="*/ 1153969 h 1336142"/>
                <a:gd name="connsiteX351" fmla="*/ 1574029 w 1614774"/>
                <a:gd name="connsiteY351" fmla="*/ 1131274 h 1336142"/>
                <a:gd name="connsiteX352" fmla="*/ 1574536 w 1614774"/>
                <a:gd name="connsiteY352" fmla="*/ 1125441 h 1336142"/>
                <a:gd name="connsiteX353" fmla="*/ 1576119 w 1614774"/>
                <a:gd name="connsiteY353" fmla="*/ 1101834 h 1336142"/>
                <a:gd name="connsiteX354" fmla="*/ 1576309 w 1614774"/>
                <a:gd name="connsiteY354" fmla="*/ 1079658 h 1336142"/>
                <a:gd name="connsiteX355" fmla="*/ 1574093 w 1614774"/>
                <a:gd name="connsiteY355" fmla="*/ 1057057 h 1336142"/>
                <a:gd name="connsiteX356" fmla="*/ 1568077 w 1614774"/>
                <a:gd name="connsiteY356" fmla="*/ 1028885 h 1336142"/>
                <a:gd name="connsiteX357" fmla="*/ 1554589 w 1614774"/>
                <a:gd name="connsiteY357" fmla="*/ 1002478 h 1336142"/>
                <a:gd name="connsiteX358" fmla="*/ 1543000 w 1614774"/>
                <a:gd name="connsiteY358" fmla="*/ 988718 h 1336142"/>
                <a:gd name="connsiteX359" fmla="*/ 1538314 w 1614774"/>
                <a:gd name="connsiteY359" fmla="*/ 983481 h 1336142"/>
                <a:gd name="connsiteX360" fmla="*/ 1556805 w 1614774"/>
                <a:gd name="connsiteY360" fmla="*/ 972956 h 1336142"/>
                <a:gd name="connsiteX361" fmla="*/ 1578209 w 1614774"/>
                <a:gd name="connsiteY361" fmla="*/ 954814 h 1336142"/>
                <a:gd name="connsiteX362" fmla="*/ 1580932 w 1614774"/>
                <a:gd name="connsiteY362" fmla="*/ 951964 h 1336142"/>
                <a:gd name="connsiteX363" fmla="*/ 1590747 w 1614774"/>
                <a:gd name="connsiteY363" fmla="*/ 941440 h 1336142"/>
                <a:gd name="connsiteX364" fmla="*/ 1603792 w 1614774"/>
                <a:gd name="connsiteY364" fmla="*/ 920119 h 1336142"/>
                <a:gd name="connsiteX365" fmla="*/ 1609048 w 1614774"/>
                <a:gd name="connsiteY365" fmla="*/ 903889 h 1336142"/>
                <a:gd name="connsiteX366" fmla="*/ 1611011 w 1614774"/>
                <a:gd name="connsiteY366" fmla="*/ 892243 h 1336142"/>
                <a:gd name="connsiteX367" fmla="*/ 1613480 w 1614774"/>
                <a:gd name="connsiteY367" fmla="*/ 863570 h 1336142"/>
                <a:gd name="connsiteX368" fmla="*/ 1613037 w 1614774"/>
                <a:gd name="connsiteY368" fmla="*/ 845345 h 1336142"/>
                <a:gd name="connsiteX369" fmla="*/ 1608605 w 1614774"/>
                <a:gd name="connsiteY369" fmla="*/ 820054 h 1336142"/>
                <a:gd name="connsiteX370" fmla="*/ 1603539 w 1614774"/>
                <a:gd name="connsiteY370" fmla="*/ 807560 h 1336142"/>
                <a:gd name="connsiteX371" fmla="*/ 1602589 w 1614774"/>
                <a:gd name="connsiteY371" fmla="*/ 805527 h 1336142"/>
                <a:gd name="connsiteX372" fmla="*/ 1598536 w 1614774"/>
                <a:gd name="connsiteY372" fmla="*/ 797744 h 1336142"/>
                <a:gd name="connsiteX373" fmla="*/ 1583845 w 1614774"/>
                <a:gd name="connsiteY373" fmla="*/ 777481 h 1336142"/>
                <a:gd name="connsiteX374" fmla="*/ 1570167 w 1614774"/>
                <a:gd name="connsiteY374" fmla="*/ 765475 h 1336142"/>
                <a:gd name="connsiteX375" fmla="*/ 1549586 w 1614774"/>
                <a:gd name="connsiteY375" fmla="*/ 751138 h 1336142"/>
                <a:gd name="connsiteX376" fmla="*/ 1539771 w 1614774"/>
                <a:gd name="connsiteY376" fmla="*/ 745553 h 1336142"/>
                <a:gd name="connsiteX377" fmla="*/ 1545027 w 1614774"/>
                <a:gd name="connsiteY377" fmla="*/ 736871 h 1336142"/>
                <a:gd name="connsiteX378" fmla="*/ 1550663 w 1614774"/>
                <a:gd name="connsiteY378" fmla="*/ 722958 h 1336142"/>
                <a:gd name="connsiteX379" fmla="*/ 1552119 w 1614774"/>
                <a:gd name="connsiteY379" fmla="*/ 719140 h 1336142"/>
                <a:gd name="connsiteX380" fmla="*/ 1552879 w 1614774"/>
                <a:gd name="connsiteY380" fmla="*/ 717107 h 1336142"/>
                <a:gd name="connsiteX381" fmla="*/ 1553639 w 1614774"/>
                <a:gd name="connsiteY381" fmla="*/ 715056 h 1336142"/>
                <a:gd name="connsiteX382" fmla="*/ 1560035 w 1614774"/>
                <a:gd name="connsiteY382" fmla="*/ 696470 h 1336142"/>
                <a:gd name="connsiteX383" fmla="*/ 1560352 w 1614774"/>
                <a:gd name="connsiteY383" fmla="*/ 695147 h 1336142"/>
                <a:gd name="connsiteX384" fmla="*/ 1562505 w 1614774"/>
                <a:gd name="connsiteY384" fmla="*/ 687212 h 1336142"/>
                <a:gd name="connsiteX385" fmla="*/ 1564278 w 1614774"/>
                <a:gd name="connsiteY385" fmla="*/ 672324 h 1336142"/>
                <a:gd name="connsiteX386" fmla="*/ 1564467 w 1614774"/>
                <a:gd name="connsiteY386" fmla="*/ 668651 h 1336142"/>
                <a:gd name="connsiteX387" fmla="*/ 1563898 w 1614774"/>
                <a:gd name="connsiteY387" fmla="*/ 645924 h 1336142"/>
                <a:gd name="connsiteX388" fmla="*/ 1557882 w 1614774"/>
                <a:gd name="connsiteY388" fmla="*/ 618372 h 1336142"/>
                <a:gd name="connsiteX389" fmla="*/ 1544710 w 1614774"/>
                <a:gd name="connsiteY389" fmla="*/ 593796 h 1336142"/>
                <a:gd name="connsiteX390" fmla="*/ 1534578 w 1614774"/>
                <a:gd name="connsiteY390" fmla="*/ 581296 h 1336142"/>
                <a:gd name="connsiteX391" fmla="*/ 1530906 w 1614774"/>
                <a:gd name="connsiteY391" fmla="*/ 578326 h 1336142"/>
                <a:gd name="connsiteX392" fmla="*/ 1530716 w 1614774"/>
                <a:gd name="connsiteY392" fmla="*/ 578180 h 1336142"/>
                <a:gd name="connsiteX393" fmla="*/ 1520204 w 1614774"/>
                <a:gd name="connsiteY393" fmla="*/ 571202 h 1336142"/>
                <a:gd name="connsiteX394" fmla="*/ 1482969 w 1614774"/>
                <a:gd name="connsiteY394" fmla="*/ 555865 h 1336142"/>
                <a:gd name="connsiteX395" fmla="*/ 1490061 w 1614774"/>
                <a:gd name="connsiteY395" fmla="*/ 532010 h 1336142"/>
                <a:gd name="connsiteX396" fmla="*/ 1491708 w 1614774"/>
                <a:gd name="connsiteY396" fmla="*/ 520219 h 1336142"/>
                <a:gd name="connsiteX397" fmla="*/ 1493291 w 1614774"/>
                <a:gd name="connsiteY397" fmla="*/ 508637 h 1336142"/>
                <a:gd name="connsiteX398" fmla="*/ 1496014 w 1614774"/>
                <a:gd name="connsiteY398" fmla="*/ 494788 h 1336142"/>
                <a:gd name="connsiteX399" fmla="*/ 1497407 w 1614774"/>
                <a:gd name="connsiteY399" fmla="*/ 488291 h 1336142"/>
                <a:gd name="connsiteX400" fmla="*/ 1497977 w 1614774"/>
                <a:gd name="connsiteY400" fmla="*/ 485315 h 1336142"/>
                <a:gd name="connsiteX401" fmla="*/ 1502283 w 1614774"/>
                <a:gd name="connsiteY401" fmla="*/ 465412 h 1336142"/>
                <a:gd name="connsiteX402" fmla="*/ 1505703 w 1614774"/>
                <a:gd name="connsiteY402" fmla="*/ 436245 h 1336142"/>
                <a:gd name="connsiteX403" fmla="*/ 1505513 w 1614774"/>
                <a:gd name="connsiteY403" fmla="*/ 425860 h 1336142"/>
                <a:gd name="connsiteX404" fmla="*/ 1500700 w 1614774"/>
                <a:gd name="connsiteY404" fmla="*/ 405457 h 1336142"/>
                <a:gd name="connsiteX405" fmla="*/ 1486958 w 1614774"/>
                <a:gd name="connsiteY405" fmla="*/ 382369 h 1336142"/>
                <a:gd name="connsiteX406" fmla="*/ 1475307 w 1614774"/>
                <a:gd name="connsiteY406" fmla="*/ 370147 h 1336142"/>
                <a:gd name="connsiteX407" fmla="*/ 1461059 w 1614774"/>
                <a:gd name="connsiteY407" fmla="*/ 360819 h 1336142"/>
                <a:gd name="connsiteX408" fmla="*/ 1443645 w 1614774"/>
                <a:gd name="connsiteY408" fmla="*/ 352771 h 1336142"/>
                <a:gd name="connsiteX409" fmla="*/ 1441492 w 1614774"/>
                <a:gd name="connsiteY409" fmla="*/ 351916 h 1336142"/>
                <a:gd name="connsiteX410" fmla="*/ 1437882 w 1614774"/>
                <a:gd name="connsiteY410" fmla="*/ 350441 h 1336142"/>
                <a:gd name="connsiteX411" fmla="*/ 1417175 w 1614774"/>
                <a:gd name="connsiteY411" fmla="*/ 342531 h 1336142"/>
                <a:gd name="connsiteX412" fmla="*/ 1395201 w 1614774"/>
                <a:gd name="connsiteY412" fmla="*/ 336743 h 1336142"/>
                <a:gd name="connsiteX413" fmla="*/ 1373545 w 1614774"/>
                <a:gd name="connsiteY413" fmla="*/ 332298 h 1336142"/>
                <a:gd name="connsiteX414" fmla="*/ 1352711 w 1614774"/>
                <a:gd name="connsiteY414" fmla="*/ 329955 h 1336142"/>
                <a:gd name="connsiteX415" fmla="*/ 1344542 w 1614774"/>
                <a:gd name="connsiteY415" fmla="*/ 329265 h 1336142"/>
                <a:gd name="connsiteX416" fmla="*/ 1321936 w 1614774"/>
                <a:gd name="connsiteY416" fmla="*/ 328062 h 1336142"/>
                <a:gd name="connsiteX417" fmla="*/ 1321049 w 1614774"/>
                <a:gd name="connsiteY417" fmla="*/ 328062 h 1336142"/>
                <a:gd name="connsiteX418" fmla="*/ 1297745 w 1614774"/>
                <a:gd name="connsiteY418" fmla="*/ 329829 h 1336142"/>
                <a:gd name="connsiteX419" fmla="*/ 1292616 w 1614774"/>
                <a:gd name="connsiteY419" fmla="*/ 330449 h 1336142"/>
                <a:gd name="connsiteX420" fmla="*/ 1295529 w 1614774"/>
                <a:gd name="connsiteY420" fmla="*/ 326010 h 1336142"/>
                <a:gd name="connsiteX421" fmla="*/ 1303065 w 1614774"/>
                <a:gd name="connsiteY421" fmla="*/ 314859 h 1336142"/>
                <a:gd name="connsiteX422" fmla="*/ 1308067 w 1614774"/>
                <a:gd name="connsiteY422" fmla="*/ 307868 h 1336142"/>
                <a:gd name="connsiteX423" fmla="*/ 1318896 w 1614774"/>
                <a:gd name="connsiteY423" fmla="*/ 286894 h 1336142"/>
                <a:gd name="connsiteX424" fmla="*/ 1318896 w 1614774"/>
                <a:gd name="connsiteY424" fmla="*/ 286894 h 1336142"/>
                <a:gd name="connsiteX425" fmla="*/ 1318896 w 1614774"/>
                <a:gd name="connsiteY425" fmla="*/ 286894 h 1336142"/>
                <a:gd name="connsiteX426" fmla="*/ 1318896 w 1614774"/>
                <a:gd name="connsiteY426" fmla="*/ 286894 h 1336142"/>
                <a:gd name="connsiteX427" fmla="*/ 1319719 w 1614774"/>
                <a:gd name="connsiteY427" fmla="*/ 284489 h 1336142"/>
                <a:gd name="connsiteX428" fmla="*/ 1320352 w 1614774"/>
                <a:gd name="connsiteY428" fmla="*/ 283222 h 1336142"/>
                <a:gd name="connsiteX429" fmla="*/ 1324848 w 1614774"/>
                <a:gd name="connsiteY429" fmla="*/ 272488 h 1336142"/>
                <a:gd name="connsiteX430" fmla="*/ 1331624 w 1614774"/>
                <a:gd name="connsiteY430" fmla="*/ 256233 h 1336142"/>
                <a:gd name="connsiteX431" fmla="*/ 1333904 w 1614774"/>
                <a:gd name="connsiteY431" fmla="*/ 245145 h 1336142"/>
                <a:gd name="connsiteX432" fmla="*/ 1335170 w 1614774"/>
                <a:gd name="connsiteY432" fmla="*/ 226566 h 1336142"/>
                <a:gd name="connsiteX433" fmla="*/ 1332447 w 1614774"/>
                <a:gd name="connsiteY433" fmla="*/ 196835 h 1336142"/>
                <a:gd name="connsiteX434" fmla="*/ 1335613 w 1614774"/>
                <a:gd name="connsiteY434" fmla="*/ 169162 h 1336142"/>
                <a:gd name="connsiteX435" fmla="*/ 1333714 w 1614774"/>
                <a:gd name="connsiteY435" fmla="*/ 148550 h 1336142"/>
                <a:gd name="connsiteX436" fmla="*/ 1330357 w 1614774"/>
                <a:gd name="connsiteY436" fmla="*/ 130680 h 1336142"/>
                <a:gd name="connsiteX437" fmla="*/ 1324975 w 1614774"/>
                <a:gd name="connsiteY437" fmla="*/ 117679 h 1336142"/>
                <a:gd name="connsiteX438" fmla="*/ 1323519 w 1614774"/>
                <a:gd name="connsiteY438" fmla="*/ 114653 h 1336142"/>
                <a:gd name="connsiteX439" fmla="*/ 1313450 w 1614774"/>
                <a:gd name="connsiteY439" fmla="*/ 98119 h 1336142"/>
                <a:gd name="connsiteX440" fmla="*/ 1303254 w 1614774"/>
                <a:gd name="connsiteY440" fmla="*/ 86043 h 1336142"/>
                <a:gd name="connsiteX441" fmla="*/ 1289703 w 1614774"/>
                <a:gd name="connsiteY441" fmla="*/ 76721 h 1336142"/>
                <a:gd name="connsiteX442" fmla="*/ 1283561 w 1614774"/>
                <a:gd name="connsiteY442" fmla="*/ 73049 h 1336142"/>
                <a:gd name="connsiteX443" fmla="*/ 1271592 w 1614774"/>
                <a:gd name="connsiteY443" fmla="*/ 66406 h 1336142"/>
                <a:gd name="connsiteX444" fmla="*/ 1243540 w 1614774"/>
                <a:gd name="connsiteY444" fmla="*/ 56312 h 1336142"/>
                <a:gd name="connsiteX445" fmla="*/ 1234991 w 1614774"/>
                <a:gd name="connsiteY445" fmla="*/ 54615 h 1336142"/>
                <a:gd name="connsiteX446" fmla="*/ 1233218 w 1614774"/>
                <a:gd name="connsiteY446" fmla="*/ 54488 h 1336142"/>
                <a:gd name="connsiteX447" fmla="*/ 1220996 w 1614774"/>
                <a:gd name="connsiteY447" fmla="*/ 53551 h 1336142"/>
                <a:gd name="connsiteX448" fmla="*/ 1217514 w 1614774"/>
                <a:gd name="connsiteY448" fmla="*/ 53633 h 1336142"/>
                <a:gd name="connsiteX449" fmla="*/ 1187245 w 1614774"/>
                <a:gd name="connsiteY449" fmla="*/ 59073 h 1336142"/>
                <a:gd name="connsiteX450" fmla="*/ 1164954 w 1614774"/>
                <a:gd name="connsiteY450" fmla="*/ 66627 h 1336142"/>
                <a:gd name="connsiteX451" fmla="*/ 1121577 w 1614774"/>
                <a:gd name="connsiteY451" fmla="*/ 78488 h 1336142"/>
                <a:gd name="connsiteX452" fmla="*/ 1078137 w 1614774"/>
                <a:gd name="connsiteY452" fmla="*/ 99100 h 1336142"/>
                <a:gd name="connsiteX453" fmla="*/ 1056164 w 1614774"/>
                <a:gd name="connsiteY453" fmla="*/ 114292 h 1336142"/>
                <a:gd name="connsiteX454" fmla="*/ 1053947 w 1614774"/>
                <a:gd name="connsiteY454" fmla="*/ 69604 h 1336142"/>
                <a:gd name="connsiteX455" fmla="*/ 1051288 w 1614774"/>
                <a:gd name="connsiteY455" fmla="*/ 60897 h 1336142"/>
                <a:gd name="connsiteX456" fmla="*/ 1043752 w 1614774"/>
                <a:gd name="connsiteY456" fmla="*/ 45369 h 1336142"/>
                <a:gd name="connsiteX457" fmla="*/ 1028744 w 1614774"/>
                <a:gd name="connsiteY457" fmla="*/ 25796 h 1336142"/>
                <a:gd name="connsiteX458" fmla="*/ 1023044 w 1614774"/>
                <a:gd name="connsiteY458" fmla="*/ 20996 h 1336142"/>
                <a:gd name="connsiteX459" fmla="*/ 1010570 w 1614774"/>
                <a:gd name="connsiteY459" fmla="*/ 12320 h 1336142"/>
                <a:gd name="connsiteX460" fmla="*/ 985303 w 1614774"/>
                <a:gd name="connsiteY460" fmla="*/ 2771 h 1336142"/>
                <a:gd name="connsiteX461" fmla="*/ 975172 w 1614774"/>
                <a:gd name="connsiteY461" fmla="*/ 1030 h 1336142"/>
                <a:gd name="connsiteX462" fmla="*/ 972196 w 1614774"/>
                <a:gd name="connsiteY462" fmla="*/ 593 h 1336142"/>
                <a:gd name="connsiteX463" fmla="*/ 958074 w 1614774"/>
                <a:gd name="connsiteY463" fmla="*/ -547 h 1336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</a:cxnLst>
              <a:rect l="l" t="t" r="r" b="b"/>
              <a:pathLst>
                <a:path w="1614774" h="1336142">
                  <a:moveTo>
                    <a:pt x="958074" y="-547"/>
                  </a:moveTo>
                  <a:cubicBezTo>
                    <a:pt x="955224" y="-547"/>
                    <a:pt x="952755" y="-382"/>
                    <a:pt x="950158" y="-53"/>
                  </a:cubicBezTo>
                  <a:cubicBezTo>
                    <a:pt x="937683" y="1587"/>
                    <a:pt x="925588" y="5329"/>
                    <a:pt x="913873" y="8857"/>
                  </a:cubicBezTo>
                  <a:lnTo>
                    <a:pt x="911151" y="9712"/>
                  </a:lnTo>
                  <a:cubicBezTo>
                    <a:pt x="902728" y="12245"/>
                    <a:pt x="894813" y="14644"/>
                    <a:pt x="886771" y="18032"/>
                  </a:cubicBezTo>
                  <a:cubicBezTo>
                    <a:pt x="879235" y="21141"/>
                    <a:pt x="871763" y="24675"/>
                    <a:pt x="864608" y="28082"/>
                  </a:cubicBezTo>
                  <a:lnTo>
                    <a:pt x="858718" y="30881"/>
                  </a:lnTo>
                  <a:cubicBezTo>
                    <a:pt x="857135" y="31584"/>
                    <a:pt x="855425" y="32382"/>
                    <a:pt x="853715" y="33148"/>
                  </a:cubicBezTo>
                  <a:lnTo>
                    <a:pt x="852069" y="33933"/>
                  </a:lnTo>
                  <a:cubicBezTo>
                    <a:pt x="848143" y="35694"/>
                    <a:pt x="843964" y="37530"/>
                    <a:pt x="840227" y="39791"/>
                  </a:cubicBezTo>
                  <a:cubicBezTo>
                    <a:pt x="836872" y="41760"/>
                    <a:pt x="833579" y="43881"/>
                    <a:pt x="829905" y="46344"/>
                  </a:cubicBezTo>
                  <a:cubicBezTo>
                    <a:pt x="824713" y="49815"/>
                    <a:pt x="819773" y="53842"/>
                    <a:pt x="814961" y="57724"/>
                  </a:cubicBezTo>
                  <a:lnTo>
                    <a:pt x="813504" y="59016"/>
                  </a:lnTo>
                  <a:cubicBezTo>
                    <a:pt x="810275" y="61606"/>
                    <a:pt x="806982" y="64164"/>
                    <a:pt x="803689" y="66754"/>
                  </a:cubicBezTo>
                  <a:cubicBezTo>
                    <a:pt x="794634" y="73897"/>
                    <a:pt x="785262" y="81249"/>
                    <a:pt x="776966" y="89652"/>
                  </a:cubicBezTo>
                  <a:cubicBezTo>
                    <a:pt x="768861" y="97979"/>
                    <a:pt x="760059" y="107389"/>
                    <a:pt x="749610" y="119300"/>
                  </a:cubicBezTo>
                  <a:cubicBezTo>
                    <a:pt x="746191" y="123176"/>
                    <a:pt x="742834" y="127501"/>
                    <a:pt x="739162" y="132941"/>
                  </a:cubicBezTo>
                  <a:cubicBezTo>
                    <a:pt x="734855" y="126209"/>
                    <a:pt x="729980" y="120586"/>
                    <a:pt x="724533" y="115982"/>
                  </a:cubicBezTo>
                  <a:cubicBezTo>
                    <a:pt x="714212" y="107155"/>
                    <a:pt x="702560" y="101506"/>
                    <a:pt x="692365" y="100449"/>
                  </a:cubicBezTo>
                  <a:lnTo>
                    <a:pt x="691162" y="100303"/>
                  </a:lnTo>
                  <a:cubicBezTo>
                    <a:pt x="686856" y="99885"/>
                    <a:pt x="682613" y="99391"/>
                    <a:pt x="678307" y="99391"/>
                  </a:cubicBezTo>
                  <a:cubicBezTo>
                    <a:pt x="677611" y="99391"/>
                    <a:pt x="676978" y="99391"/>
                    <a:pt x="676218" y="99449"/>
                  </a:cubicBezTo>
                  <a:cubicBezTo>
                    <a:pt x="671785" y="99619"/>
                    <a:pt x="667225" y="100449"/>
                    <a:pt x="662919" y="101298"/>
                  </a:cubicBezTo>
                  <a:lnTo>
                    <a:pt x="660576" y="101734"/>
                  </a:lnTo>
                  <a:cubicBezTo>
                    <a:pt x="651268" y="103501"/>
                    <a:pt x="641896" y="108003"/>
                    <a:pt x="634740" y="111676"/>
                  </a:cubicBezTo>
                  <a:cubicBezTo>
                    <a:pt x="627584" y="115501"/>
                    <a:pt x="621631" y="118819"/>
                    <a:pt x="616249" y="122207"/>
                  </a:cubicBezTo>
                  <a:cubicBezTo>
                    <a:pt x="611057" y="125462"/>
                    <a:pt x="606181" y="129179"/>
                    <a:pt x="601431" y="132795"/>
                  </a:cubicBezTo>
                  <a:lnTo>
                    <a:pt x="598772" y="134790"/>
                  </a:lnTo>
                  <a:lnTo>
                    <a:pt x="594845" y="137652"/>
                  </a:lnTo>
                  <a:cubicBezTo>
                    <a:pt x="588640" y="142325"/>
                    <a:pt x="582244" y="147075"/>
                    <a:pt x="576228" y="152286"/>
                  </a:cubicBezTo>
                  <a:cubicBezTo>
                    <a:pt x="569833" y="157726"/>
                    <a:pt x="564070" y="163868"/>
                    <a:pt x="558497" y="169789"/>
                  </a:cubicBezTo>
                  <a:cubicBezTo>
                    <a:pt x="553115" y="175457"/>
                    <a:pt x="547352" y="181042"/>
                    <a:pt x="541780" y="186310"/>
                  </a:cubicBezTo>
                  <a:cubicBezTo>
                    <a:pt x="536587" y="191484"/>
                    <a:pt x="531015" y="196778"/>
                    <a:pt x="525885" y="202218"/>
                  </a:cubicBezTo>
                  <a:cubicBezTo>
                    <a:pt x="516513" y="212039"/>
                    <a:pt x="506635" y="223038"/>
                    <a:pt x="494730" y="236881"/>
                  </a:cubicBezTo>
                  <a:cubicBezTo>
                    <a:pt x="484788" y="248469"/>
                    <a:pt x="475289" y="261609"/>
                    <a:pt x="464081" y="279397"/>
                  </a:cubicBezTo>
                  <a:cubicBezTo>
                    <a:pt x="457369" y="289782"/>
                    <a:pt x="451036" y="300592"/>
                    <a:pt x="444830" y="311040"/>
                  </a:cubicBezTo>
                  <a:cubicBezTo>
                    <a:pt x="440335" y="318513"/>
                    <a:pt x="435775" y="326213"/>
                    <a:pt x="431152" y="333774"/>
                  </a:cubicBezTo>
                  <a:lnTo>
                    <a:pt x="430075" y="335616"/>
                  </a:lnTo>
                  <a:cubicBezTo>
                    <a:pt x="427796" y="339213"/>
                    <a:pt x="425516" y="342968"/>
                    <a:pt x="423490" y="346768"/>
                  </a:cubicBezTo>
                  <a:cubicBezTo>
                    <a:pt x="422540" y="348762"/>
                    <a:pt x="421527" y="350713"/>
                    <a:pt x="420640" y="352701"/>
                  </a:cubicBezTo>
                  <a:cubicBezTo>
                    <a:pt x="419311" y="355234"/>
                    <a:pt x="418171" y="357729"/>
                    <a:pt x="416841" y="360205"/>
                  </a:cubicBezTo>
                  <a:cubicBezTo>
                    <a:pt x="415954" y="361738"/>
                    <a:pt x="415194" y="363232"/>
                    <a:pt x="414371" y="364764"/>
                  </a:cubicBezTo>
                  <a:cubicBezTo>
                    <a:pt x="412725" y="367817"/>
                    <a:pt x="410952" y="370932"/>
                    <a:pt x="409432" y="374092"/>
                  </a:cubicBezTo>
                  <a:cubicBezTo>
                    <a:pt x="407089" y="379044"/>
                    <a:pt x="405063" y="384135"/>
                    <a:pt x="403480" y="388435"/>
                  </a:cubicBezTo>
                  <a:cubicBezTo>
                    <a:pt x="402846" y="389866"/>
                    <a:pt x="402277" y="391342"/>
                    <a:pt x="401706" y="392728"/>
                  </a:cubicBezTo>
                  <a:cubicBezTo>
                    <a:pt x="398413" y="390614"/>
                    <a:pt x="395374" y="388720"/>
                    <a:pt x="392334" y="387017"/>
                  </a:cubicBezTo>
                  <a:cubicBezTo>
                    <a:pt x="389675" y="385465"/>
                    <a:pt x="386889" y="383762"/>
                    <a:pt x="384355" y="382141"/>
                  </a:cubicBezTo>
                  <a:cubicBezTo>
                    <a:pt x="380683" y="379753"/>
                    <a:pt x="376884" y="377347"/>
                    <a:pt x="372767" y="375295"/>
                  </a:cubicBezTo>
                  <a:cubicBezTo>
                    <a:pt x="368208" y="372965"/>
                    <a:pt x="363269" y="371217"/>
                    <a:pt x="358393" y="369520"/>
                  </a:cubicBezTo>
                  <a:lnTo>
                    <a:pt x="357569" y="369235"/>
                  </a:lnTo>
                  <a:lnTo>
                    <a:pt x="356936" y="368944"/>
                  </a:lnTo>
                  <a:cubicBezTo>
                    <a:pt x="353707" y="367817"/>
                    <a:pt x="350414" y="366702"/>
                    <a:pt x="347121" y="365847"/>
                  </a:cubicBezTo>
                  <a:cubicBezTo>
                    <a:pt x="337622" y="363504"/>
                    <a:pt x="327744" y="362814"/>
                    <a:pt x="318245" y="362029"/>
                  </a:cubicBezTo>
                  <a:lnTo>
                    <a:pt x="317359" y="362029"/>
                  </a:lnTo>
                  <a:cubicBezTo>
                    <a:pt x="310013" y="361465"/>
                    <a:pt x="302414" y="361383"/>
                    <a:pt x="295132" y="361383"/>
                  </a:cubicBezTo>
                  <a:lnTo>
                    <a:pt x="289369" y="361383"/>
                  </a:lnTo>
                  <a:cubicBezTo>
                    <a:pt x="283417" y="361383"/>
                    <a:pt x="277021" y="361465"/>
                    <a:pt x="270689" y="362174"/>
                  </a:cubicBezTo>
                  <a:cubicBezTo>
                    <a:pt x="261570" y="363169"/>
                    <a:pt x="252831" y="365347"/>
                    <a:pt x="243903" y="367735"/>
                  </a:cubicBezTo>
                  <a:cubicBezTo>
                    <a:pt x="235291" y="370020"/>
                    <a:pt x="226615" y="373605"/>
                    <a:pt x="218636" y="378132"/>
                  </a:cubicBezTo>
                  <a:cubicBezTo>
                    <a:pt x="213380" y="381166"/>
                    <a:pt x="208251" y="384902"/>
                    <a:pt x="201982" y="390284"/>
                  </a:cubicBezTo>
                  <a:cubicBezTo>
                    <a:pt x="198816" y="392900"/>
                    <a:pt x="196536" y="396344"/>
                    <a:pt x="194256" y="399599"/>
                  </a:cubicBezTo>
                  <a:lnTo>
                    <a:pt x="193813" y="400163"/>
                  </a:lnTo>
                  <a:cubicBezTo>
                    <a:pt x="192103" y="402633"/>
                    <a:pt x="190710" y="404893"/>
                    <a:pt x="189443" y="407135"/>
                  </a:cubicBezTo>
                  <a:cubicBezTo>
                    <a:pt x="186340" y="412866"/>
                    <a:pt x="183997" y="419217"/>
                    <a:pt x="182604" y="426075"/>
                  </a:cubicBezTo>
                  <a:cubicBezTo>
                    <a:pt x="181718" y="430185"/>
                    <a:pt x="181465" y="434687"/>
                    <a:pt x="181148" y="438651"/>
                  </a:cubicBezTo>
                  <a:cubicBezTo>
                    <a:pt x="180705" y="444009"/>
                    <a:pt x="181591" y="449030"/>
                    <a:pt x="182794" y="454951"/>
                  </a:cubicBezTo>
                  <a:cubicBezTo>
                    <a:pt x="183301" y="457440"/>
                    <a:pt x="184061" y="459909"/>
                    <a:pt x="185137" y="462506"/>
                  </a:cubicBezTo>
                  <a:cubicBezTo>
                    <a:pt x="186594" y="465912"/>
                    <a:pt x="187987" y="469231"/>
                    <a:pt x="189697" y="472327"/>
                  </a:cubicBezTo>
                  <a:cubicBezTo>
                    <a:pt x="178109" y="476646"/>
                    <a:pt x="166837" y="481642"/>
                    <a:pt x="156451" y="487379"/>
                  </a:cubicBezTo>
                  <a:cubicBezTo>
                    <a:pt x="141507" y="495498"/>
                    <a:pt x="128209" y="505167"/>
                    <a:pt x="116874" y="516046"/>
                  </a:cubicBezTo>
                  <a:cubicBezTo>
                    <a:pt x="106742" y="525868"/>
                    <a:pt x="98003" y="537222"/>
                    <a:pt x="90784" y="547063"/>
                  </a:cubicBezTo>
                  <a:cubicBezTo>
                    <a:pt x="84578" y="555535"/>
                    <a:pt x="80083" y="562216"/>
                    <a:pt x="76220" y="568732"/>
                  </a:cubicBezTo>
                  <a:cubicBezTo>
                    <a:pt x="72673" y="574799"/>
                    <a:pt x="70140" y="580852"/>
                    <a:pt x="68684" y="586799"/>
                  </a:cubicBezTo>
                  <a:cubicBezTo>
                    <a:pt x="67607" y="591884"/>
                    <a:pt x="67228" y="597260"/>
                    <a:pt x="66974" y="602465"/>
                  </a:cubicBezTo>
                  <a:lnTo>
                    <a:pt x="66784" y="605441"/>
                  </a:lnTo>
                  <a:cubicBezTo>
                    <a:pt x="66595" y="608759"/>
                    <a:pt x="66595" y="612230"/>
                    <a:pt x="66784" y="616029"/>
                  </a:cubicBezTo>
                  <a:cubicBezTo>
                    <a:pt x="67228" y="621690"/>
                    <a:pt x="68304" y="627402"/>
                    <a:pt x="70077" y="632278"/>
                  </a:cubicBezTo>
                  <a:cubicBezTo>
                    <a:pt x="72483" y="639066"/>
                    <a:pt x="75270" y="644430"/>
                    <a:pt x="78689" y="648597"/>
                  </a:cubicBezTo>
                  <a:lnTo>
                    <a:pt x="79639" y="649724"/>
                  </a:lnTo>
                  <a:cubicBezTo>
                    <a:pt x="81476" y="651985"/>
                    <a:pt x="83185" y="654100"/>
                    <a:pt x="85338" y="656094"/>
                  </a:cubicBezTo>
                  <a:cubicBezTo>
                    <a:pt x="87871" y="658273"/>
                    <a:pt x="90784" y="660103"/>
                    <a:pt x="93571" y="661806"/>
                  </a:cubicBezTo>
                  <a:lnTo>
                    <a:pt x="93887" y="662091"/>
                  </a:lnTo>
                  <a:cubicBezTo>
                    <a:pt x="95597" y="663149"/>
                    <a:pt x="97370" y="664003"/>
                    <a:pt x="99017" y="664688"/>
                  </a:cubicBezTo>
                  <a:cubicBezTo>
                    <a:pt x="105729" y="667594"/>
                    <a:pt x="113138" y="670007"/>
                    <a:pt x="120926" y="671767"/>
                  </a:cubicBezTo>
                  <a:lnTo>
                    <a:pt x="118330" y="673382"/>
                  </a:lnTo>
                  <a:cubicBezTo>
                    <a:pt x="114277" y="676067"/>
                    <a:pt x="110414" y="679322"/>
                    <a:pt x="106679" y="682418"/>
                  </a:cubicBezTo>
                  <a:lnTo>
                    <a:pt x="105032" y="683824"/>
                  </a:lnTo>
                  <a:cubicBezTo>
                    <a:pt x="101929" y="686300"/>
                    <a:pt x="99459" y="688770"/>
                    <a:pt x="97180" y="691258"/>
                  </a:cubicBezTo>
                  <a:cubicBezTo>
                    <a:pt x="90468" y="698813"/>
                    <a:pt x="83945" y="706792"/>
                    <a:pt x="77613" y="714492"/>
                  </a:cubicBezTo>
                  <a:cubicBezTo>
                    <a:pt x="74890" y="717874"/>
                    <a:pt x="72104" y="721192"/>
                    <a:pt x="69254" y="724504"/>
                  </a:cubicBezTo>
                  <a:cubicBezTo>
                    <a:pt x="63555" y="731374"/>
                    <a:pt x="58552" y="738783"/>
                    <a:pt x="53676" y="745983"/>
                  </a:cubicBezTo>
                  <a:lnTo>
                    <a:pt x="52473" y="747813"/>
                  </a:lnTo>
                  <a:lnTo>
                    <a:pt x="51016" y="749935"/>
                  </a:lnTo>
                  <a:cubicBezTo>
                    <a:pt x="47661" y="754956"/>
                    <a:pt x="44051" y="760181"/>
                    <a:pt x="41075" y="765544"/>
                  </a:cubicBezTo>
                  <a:cubicBezTo>
                    <a:pt x="32526" y="780362"/>
                    <a:pt x="25940" y="794857"/>
                    <a:pt x="20748" y="809827"/>
                  </a:cubicBezTo>
                  <a:cubicBezTo>
                    <a:pt x="19228" y="814329"/>
                    <a:pt x="17834" y="819142"/>
                    <a:pt x="16568" y="823758"/>
                  </a:cubicBezTo>
                  <a:cubicBezTo>
                    <a:pt x="16062" y="825291"/>
                    <a:pt x="15618" y="826912"/>
                    <a:pt x="15112" y="828463"/>
                  </a:cubicBezTo>
                  <a:lnTo>
                    <a:pt x="14289" y="831642"/>
                  </a:lnTo>
                  <a:cubicBezTo>
                    <a:pt x="12579" y="837310"/>
                    <a:pt x="10805" y="843015"/>
                    <a:pt x="9666" y="848809"/>
                  </a:cubicBezTo>
                  <a:cubicBezTo>
                    <a:pt x="8336" y="854660"/>
                    <a:pt x="7386" y="860600"/>
                    <a:pt x="6373" y="866394"/>
                  </a:cubicBezTo>
                  <a:lnTo>
                    <a:pt x="5550" y="870834"/>
                  </a:lnTo>
                  <a:cubicBezTo>
                    <a:pt x="4157" y="879325"/>
                    <a:pt x="2574" y="889419"/>
                    <a:pt x="1560" y="900000"/>
                  </a:cubicBezTo>
                  <a:lnTo>
                    <a:pt x="864" y="906358"/>
                  </a:lnTo>
                  <a:cubicBezTo>
                    <a:pt x="420" y="911887"/>
                    <a:pt x="-150" y="917529"/>
                    <a:pt x="-530" y="923026"/>
                  </a:cubicBezTo>
                  <a:cubicBezTo>
                    <a:pt x="-1036" y="930725"/>
                    <a:pt x="-1163" y="938496"/>
                    <a:pt x="-1163" y="945841"/>
                  </a:cubicBezTo>
                  <a:lnTo>
                    <a:pt x="-1163" y="947608"/>
                  </a:lnTo>
                  <a:cubicBezTo>
                    <a:pt x="-1163" y="951496"/>
                    <a:pt x="-1226" y="955517"/>
                    <a:pt x="-973" y="959456"/>
                  </a:cubicBezTo>
                  <a:cubicBezTo>
                    <a:pt x="-530" y="966187"/>
                    <a:pt x="610" y="973102"/>
                    <a:pt x="2257" y="980593"/>
                  </a:cubicBezTo>
                  <a:cubicBezTo>
                    <a:pt x="3523" y="986033"/>
                    <a:pt x="6056" y="991948"/>
                    <a:pt x="9919" y="998806"/>
                  </a:cubicBezTo>
                  <a:cubicBezTo>
                    <a:pt x="16884" y="1011027"/>
                    <a:pt x="30056" y="1019088"/>
                    <a:pt x="46204" y="1020823"/>
                  </a:cubicBezTo>
                  <a:cubicBezTo>
                    <a:pt x="50637" y="1021330"/>
                    <a:pt x="55196" y="1021887"/>
                    <a:pt x="59692" y="1021887"/>
                  </a:cubicBezTo>
                  <a:lnTo>
                    <a:pt x="60135" y="1021887"/>
                  </a:lnTo>
                  <a:cubicBezTo>
                    <a:pt x="65898" y="1021887"/>
                    <a:pt x="71787" y="1020621"/>
                    <a:pt x="77486" y="1019418"/>
                  </a:cubicBezTo>
                  <a:lnTo>
                    <a:pt x="78183" y="1019272"/>
                  </a:lnTo>
                  <a:cubicBezTo>
                    <a:pt x="78689" y="1019145"/>
                    <a:pt x="79323" y="1018999"/>
                    <a:pt x="79829" y="1018854"/>
                  </a:cubicBezTo>
                  <a:lnTo>
                    <a:pt x="79829" y="1018854"/>
                  </a:lnTo>
                  <a:cubicBezTo>
                    <a:pt x="79196" y="1021824"/>
                    <a:pt x="78879" y="1024787"/>
                    <a:pt x="78563" y="1027764"/>
                  </a:cubicBezTo>
                  <a:lnTo>
                    <a:pt x="78373" y="1029385"/>
                  </a:lnTo>
                  <a:cubicBezTo>
                    <a:pt x="77740" y="1035090"/>
                    <a:pt x="77169" y="1040695"/>
                    <a:pt x="77042" y="1046254"/>
                  </a:cubicBezTo>
                  <a:cubicBezTo>
                    <a:pt x="76790" y="1053049"/>
                    <a:pt x="76599" y="1060876"/>
                    <a:pt x="76790" y="1068557"/>
                  </a:cubicBezTo>
                  <a:cubicBezTo>
                    <a:pt x="77169" y="1078107"/>
                    <a:pt x="78689" y="1087574"/>
                    <a:pt x="80272" y="1095540"/>
                  </a:cubicBezTo>
                  <a:cubicBezTo>
                    <a:pt x="82045" y="1104804"/>
                    <a:pt x="86162" y="1113422"/>
                    <a:pt x="89645" y="1120977"/>
                  </a:cubicBezTo>
                  <a:cubicBezTo>
                    <a:pt x="90214" y="1121953"/>
                    <a:pt x="90721" y="1123029"/>
                    <a:pt x="91228" y="1124067"/>
                  </a:cubicBezTo>
                  <a:cubicBezTo>
                    <a:pt x="93634" y="1129235"/>
                    <a:pt x="96103" y="1134528"/>
                    <a:pt x="99523" y="1139120"/>
                  </a:cubicBezTo>
                  <a:cubicBezTo>
                    <a:pt x="103386" y="1144350"/>
                    <a:pt x="107819" y="1149441"/>
                    <a:pt x="112061" y="1154317"/>
                  </a:cubicBezTo>
                  <a:cubicBezTo>
                    <a:pt x="113201" y="1155578"/>
                    <a:pt x="114277" y="1156907"/>
                    <a:pt x="115481" y="1158256"/>
                  </a:cubicBezTo>
                  <a:cubicBezTo>
                    <a:pt x="117570" y="1160795"/>
                    <a:pt x="119850" y="1163550"/>
                    <a:pt x="122319" y="1166172"/>
                  </a:cubicBezTo>
                  <a:cubicBezTo>
                    <a:pt x="126626" y="1170680"/>
                    <a:pt x="132135" y="1174499"/>
                    <a:pt x="136441" y="1177317"/>
                  </a:cubicBezTo>
                  <a:cubicBezTo>
                    <a:pt x="143850" y="1182281"/>
                    <a:pt x="152398" y="1185663"/>
                    <a:pt x="160568" y="1188696"/>
                  </a:cubicBezTo>
                  <a:cubicBezTo>
                    <a:pt x="169749" y="1192078"/>
                    <a:pt x="179185" y="1193135"/>
                    <a:pt x="188810" y="1193990"/>
                  </a:cubicBezTo>
                  <a:cubicBezTo>
                    <a:pt x="194636" y="1194566"/>
                    <a:pt x="199892" y="1194838"/>
                    <a:pt x="204958" y="1194838"/>
                  </a:cubicBezTo>
                  <a:cubicBezTo>
                    <a:pt x="207554" y="1194838"/>
                    <a:pt x="210087" y="1194756"/>
                    <a:pt x="212557" y="1194636"/>
                  </a:cubicBezTo>
                  <a:cubicBezTo>
                    <a:pt x="222055" y="1194072"/>
                    <a:pt x="231744" y="1191729"/>
                    <a:pt x="240800" y="1189317"/>
                  </a:cubicBezTo>
                  <a:cubicBezTo>
                    <a:pt x="247892" y="1187430"/>
                    <a:pt x="255111" y="1184396"/>
                    <a:pt x="260873" y="1181933"/>
                  </a:cubicBezTo>
                  <a:cubicBezTo>
                    <a:pt x="270562" y="1177817"/>
                    <a:pt x="278731" y="1173809"/>
                    <a:pt x="286076" y="1169636"/>
                  </a:cubicBezTo>
                  <a:cubicBezTo>
                    <a:pt x="288799" y="1168078"/>
                    <a:pt x="291459" y="1166602"/>
                    <a:pt x="293992" y="1165025"/>
                  </a:cubicBezTo>
                  <a:cubicBezTo>
                    <a:pt x="295449" y="1165253"/>
                    <a:pt x="296968" y="1165399"/>
                    <a:pt x="298488" y="1165399"/>
                  </a:cubicBezTo>
                  <a:lnTo>
                    <a:pt x="299375" y="1165399"/>
                  </a:lnTo>
                  <a:cubicBezTo>
                    <a:pt x="300008" y="1165317"/>
                    <a:pt x="300641" y="1165317"/>
                    <a:pt x="301274" y="1165253"/>
                  </a:cubicBezTo>
                  <a:lnTo>
                    <a:pt x="301654" y="1165462"/>
                  </a:lnTo>
                  <a:lnTo>
                    <a:pt x="302034" y="1165691"/>
                  </a:lnTo>
                  <a:cubicBezTo>
                    <a:pt x="305517" y="1167584"/>
                    <a:pt x="309253" y="1168496"/>
                    <a:pt x="313433" y="1168496"/>
                  </a:cubicBezTo>
                  <a:cubicBezTo>
                    <a:pt x="315839" y="1168496"/>
                    <a:pt x="318372" y="1168147"/>
                    <a:pt x="321348" y="1167514"/>
                  </a:cubicBezTo>
                  <a:cubicBezTo>
                    <a:pt x="328757" y="1165817"/>
                    <a:pt x="334076" y="1160612"/>
                    <a:pt x="337369" y="1156502"/>
                  </a:cubicBezTo>
                  <a:cubicBezTo>
                    <a:pt x="341295" y="1151557"/>
                    <a:pt x="345158" y="1146117"/>
                    <a:pt x="348957" y="1139911"/>
                  </a:cubicBezTo>
                  <a:cubicBezTo>
                    <a:pt x="356240" y="1127886"/>
                    <a:pt x="361495" y="1114752"/>
                    <a:pt x="365168" y="1104659"/>
                  </a:cubicBezTo>
                  <a:cubicBezTo>
                    <a:pt x="368715" y="1095065"/>
                    <a:pt x="371881" y="1084458"/>
                    <a:pt x="374730" y="1072167"/>
                  </a:cubicBezTo>
                  <a:cubicBezTo>
                    <a:pt x="375364" y="1070255"/>
                    <a:pt x="376060" y="1068285"/>
                    <a:pt x="376693" y="1066379"/>
                  </a:cubicBezTo>
                  <a:cubicBezTo>
                    <a:pt x="378086" y="1061788"/>
                    <a:pt x="379479" y="1057115"/>
                    <a:pt x="380746" y="1052612"/>
                  </a:cubicBezTo>
                  <a:cubicBezTo>
                    <a:pt x="381506" y="1050016"/>
                    <a:pt x="382329" y="1047318"/>
                    <a:pt x="383089" y="1044703"/>
                  </a:cubicBezTo>
                  <a:cubicBezTo>
                    <a:pt x="384229" y="1040758"/>
                    <a:pt x="385432" y="1036876"/>
                    <a:pt x="386635" y="1032912"/>
                  </a:cubicBezTo>
                  <a:cubicBezTo>
                    <a:pt x="387775" y="1029024"/>
                    <a:pt x="388978" y="1025206"/>
                    <a:pt x="390055" y="1021387"/>
                  </a:cubicBezTo>
                  <a:cubicBezTo>
                    <a:pt x="393981" y="1008336"/>
                    <a:pt x="398730" y="992093"/>
                    <a:pt x="400883" y="976135"/>
                  </a:cubicBezTo>
                  <a:lnTo>
                    <a:pt x="401073" y="975344"/>
                  </a:lnTo>
                  <a:cubicBezTo>
                    <a:pt x="401643" y="970772"/>
                    <a:pt x="402213" y="966105"/>
                    <a:pt x="402593" y="961451"/>
                  </a:cubicBezTo>
                  <a:cubicBezTo>
                    <a:pt x="402846" y="957968"/>
                    <a:pt x="402656" y="954668"/>
                    <a:pt x="402403" y="951135"/>
                  </a:cubicBezTo>
                  <a:cubicBezTo>
                    <a:pt x="402213" y="947380"/>
                    <a:pt x="401896" y="943726"/>
                    <a:pt x="401643" y="940173"/>
                  </a:cubicBezTo>
                  <a:lnTo>
                    <a:pt x="401327" y="937204"/>
                  </a:lnTo>
                  <a:cubicBezTo>
                    <a:pt x="400694" y="930434"/>
                    <a:pt x="399870" y="923317"/>
                    <a:pt x="398920" y="914679"/>
                  </a:cubicBezTo>
                  <a:cubicBezTo>
                    <a:pt x="399174" y="909240"/>
                    <a:pt x="399174" y="903743"/>
                    <a:pt x="398984" y="898323"/>
                  </a:cubicBezTo>
                  <a:cubicBezTo>
                    <a:pt x="398984" y="893864"/>
                    <a:pt x="398857" y="889267"/>
                    <a:pt x="398730" y="884765"/>
                  </a:cubicBezTo>
                  <a:lnTo>
                    <a:pt x="398540" y="881858"/>
                  </a:lnTo>
                  <a:cubicBezTo>
                    <a:pt x="398477" y="879597"/>
                    <a:pt x="398351" y="877331"/>
                    <a:pt x="398351" y="875013"/>
                  </a:cubicBezTo>
                  <a:lnTo>
                    <a:pt x="398540" y="874652"/>
                  </a:lnTo>
                  <a:lnTo>
                    <a:pt x="398730" y="874304"/>
                  </a:lnTo>
                  <a:cubicBezTo>
                    <a:pt x="400377" y="872480"/>
                    <a:pt x="402150" y="870631"/>
                    <a:pt x="403986" y="868927"/>
                  </a:cubicBezTo>
                  <a:cubicBezTo>
                    <a:pt x="406139" y="866667"/>
                    <a:pt x="408482" y="864337"/>
                    <a:pt x="410572" y="861791"/>
                  </a:cubicBezTo>
                  <a:cubicBezTo>
                    <a:pt x="415954" y="854876"/>
                    <a:pt x="420894" y="847961"/>
                    <a:pt x="425010" y="841318"/>
                  </a:cubicBezTo>
                  <a:cubicBezTo>
                    <a:pt x="428430" y="835878"/>
                    <a:pt x="430962" y="829939"/>
                    <a:pt x="433368" y="824164"/>
                  </a:cubicBezTo>
                  <a:lnTo>
                    <a:pt x="433876" y="823023"/>
                  </a:lnTo>
                  <a:lnTo>
                    <a:pt x="434825" y="820782"/>
                  </a:lnTo>
                  <a:cubicBezTo>
                    <a:pt x="437485" y="814494"/>
                    <a:pt x="440271" y="808060"/>
                    <a:pt x="442361" y="801411"/>
                  </a:cubicBezTo>
                  <a:cubicBezTo>
                    <a:pt x="444767" y="793926"/>
                    <a:pt x="445400" y="785681"/>
                    <a:pt x="446033" y="777683"/>
                  </a:cubicBezTo>
                  <a:lnTo>
                    <a:pt x="446350" y="774302"/>
                  </a:lnTo>
                  <a:cubicBezTo>
                    <a:pt x="446920" y="767805"/>
                    <a:pt x="446667" y="761365"/>
                    <a:pt x="445970" y="753753"/>
                  </a:cubicBezTo>
                  <a:cubicBezTo>
                    <a:pt x="445590" y="748808"/>
                    <a:pt x="444894" y="743311"/>
                    <a:pt x="443627" y="737510"/>
                  </a:cubicBezTo>
                  <a:cubicBezTo>
                    <a:pt x="443311" y="735750"/>
                    <a:pt x="442930" y="734047"/>
                    <a:pt x="442361" y="732343"/>
                  </a:cubicBezTo>
                  <a:cubicBezTo>
                    <a:pt x="443627" y="728050"/>
                    <a:pt x="444767" y="723522"/>
                    <a:pt x="445781" y="719140"/>
                  </a:cubicBezTo>
                  <a:cubicBezTo>
                    <a:pt x="446287" y="717297"/>
                    <a:pt x="446730" y="715404"/>
                    <a:pt x="447237" y="713580"/>
                  </a:cubicBezTo>
                  <a:lnTo>
                    <a:pt x="447933" y="710610"/>
                  </a:lnTo>
                  <a:cubicBezTo>
                    <a:pt x="448566" y="708343"/>
                    <a:pt x="449136" y="706146"/>
                    <a:pt x="449707" y="703904"/>
                  </a:cubicBezTo>
                  <a:cubicBezTo>
                    <a:pt x="450973" y="698237"/>
                    <a:pt x="451542" y="692588"/>
                    <a:pt x="452176" y="685882"/>
                  </a:cubicBezTo>
                  <a:cubicBezTo>
                    <a:pt x="453000" y="676288"/>
                    <a:pt x="453316" y="668386"/>
                    <a:pt x="453000" y="661179"/>
                  </a:cubicBezTo>
                  <a:cubicBezTo>
                    <a:pt x="452619" y="652130"/>
                    <a:pt x="451416" y="642537"/>
                    <a:pt x="449010" y="630872"/>
                  </a:cubicBezTo>
                  <a:cubicBezTo>
                    <a:pt x="448250" y="627275"/>
                    <a:pt x="447300" y="623660"/>
                    <a:pt x="446477" y="620284"/>
                  </a:cubicBezTo>
                  <a:lnTo>
                    <a:pt x="446477" y="620284"/>
                  </a:lnTo>
                  <a:cubicBezTo>
                    <a:pt x="451923" y="623166"/>
                    <a:pt x="458192" y="626553"/>
                    <a:pt x="464714" y="629751"/>
                  </a:cubicBezTo>
                  <a:cubicBezTo>
                    <a:pt x="472313" y="633481"/>
                    <a:pt x="479595" y="636458"/>
                    <a:pt x="487067" y="638845"/>
                  </a:cubicBezTo>
                  <a:cubicBezTo>
                    <a:pt x="493843" y="641042"/>
                    <a:pt x="501063" y="642391"/>
                    <a:pt x="508091" y="643575"/>
                  </a:cubicBezTo>
                  <a:lnTo>
                    <a:pt x="509294" y="643797"/>
                  </a:lnTo>
                  <a:cubicBezTo>
                    <a:pt x="518540" y="645424"/>
                    <a:pt x="528166" y="645690"/>
                    <a:pt x="537537" y="645982"/>
                  </a:cubicBezTo>
                  <a:lnTo>
                    <a:pt x="539247" y="646051"/>
                  </a:lnTo>
                  <a:cubicBezTo>
                    <a:pt x="540830" y="646127"/>
                    <a:pt x="542350" y="646127"/>
                    <a:pt x="543997" y="646127"/>
                  </a:cubicBezTo>
                  <a:cubicBezTo>
                    <a:pt x="549759" y="646127"/>
                    <a:pt x="555964" y="645861"/>
                    <a:pt x="562677" y="645215"/>
                  </a:cubicBezTo>
                  <a:lnTo>
                    <a:pt x="563437" y="645127"/>
                  </a:lnTo>
                  <a:cubicBezTo>
                    <a:pt x="568313" y="644721"/>
                    <a:pt x="573442" y="644215"/>
                    <a:pt x="578381" y="643449"/>
                  </a:cubicBezTo>
                  <a:lnTo>
                    <a:pt x="579901" y="643246"/>
                  </a:lnTo>
                  <a:cubicBezTo>
                    <a:pt x="586043" y="642309"/>
                    <a:pt x="592376" y="641334"/>
                    <a:pt x="598202" y="639010"/>
                  </a:cubicBezTo>
                  <a:cubicBezTo>
                    <a:pt x="600988" y="637933"/>
                    <a:pt x="603774" y="636806"/>
                    <a:pt x="606561" y="635748"/>
                  </a:cubicBezTo>
                  <a:cubicBezTo>
                    <a:pt x="613463" y="632988"/>
                    <a:pt x="620809" y="630106"/>
                    <a:pt x="627775" y="627054"/>
                  </a:cubicBezTo>
                  <a:cubicBezTo>
                    <a:pt x="640313" y="621633"/>
                    <a:pt x="650888" y="615966"/>
                    <a:pt x="660260" y="609969"/>
                  </a:cubicBezTo>
                  <a:cubicBezTo>
                    <a:pt x="668872" y="604333"/>
                    <a:pt x="677611" y="597779"/>
                    <a:pt x="687806" y="589414"/>
                  </a:cubicBezTo>
                  <a:lnTo>
                    <a:pt x="687806" y="589414"/>
                  </a:lnTo>
                  <a:lnTo>
                    <a:pt x="688692" y="588793"/>
                  </a:lnTo>
                  <a:lnTo>
                    <a:pt x="689895" y="587736"/>
                  </a:lnTo>
                  <a:lnTo>
                    <a:pt x="689895" y="587736"/>
                  </a:lnTo>
                  <a:lnTo>
                    <a:pt x="689135" y="588287"/>
                  </a:lnTo>
                  <a:lnTo>
                    <a:pt x="689135" y="588287"/>
                  </a:lnTo>
                  <a:cubicBezTo>
                    <a:pt x="701040" y="578478"/>
                    <a:pt x="709906" y="570499"/>
                    <a:pt x="717885" y="562508"/>
                  </a:cubicBezTo>
                  <a:lnTo>
                    <a:pt x="718138" y="562944"/>
                  </a:lnTo>
                  <a:lnTo>
                    <a:pt x="718264" y="563362"/>
                  </a:lnTo>
                  <a:cubicBezTo>
                    <a:pt x="723648" y="574862"/>
                    <a:pt x="729093" y="582917"/>
                    <a:pt x="735679" y="589344"/>
                  </a:cubicBezTo>
                  <a:cubicBezTo>
                    <a:pt x="740048" y="593669"/>
                    <a:pt x="745367" y="597114"/>
                    <a:pt x="749420" y="599672"/>
                  </a:cubicBezTo>
                  <a:cubicBezTo>
                    <a:pt x="752333" y="601433"/>
                    <a:pt x="757589" y="603117"/>
                    <a:pt x="759109" y="603611"/>
                  </a:cubicBezTo>
                  <a:cubicBezTo>
                    <a:pt x="761452" y="604314"/>
                    <a:pt x="763732" y="604751"/>
                    <a:pt x="765632" y="605112"/>
                  </a:cubicBezTo>
                  <a:cubicBezTo>
                    <a:pt x="769051" y="605733"/>
                    <a:pt x="772850" y="606081"/>
                    <a:pt x="776333" y="606372"/>
                  </a:cubicBezTo>
                  <a:lnTo>
                    <a:pt x="778423" y="606581"/>
                  </a:lnTo>
                  <a:cubicBezTo>
                    <a:pt x="784058" y="607082"/>
                    <a:pt x="791404" y="607721"/>
                    <a:pt x="798940" y="607721"/>
                  </a:cubicBezTo>
                  <a:cubicBezTo>
                    <a:pt x="800713" y="607721"/>
                    <a:pt x="802486" y="607638"/>
                    <a:pt x="804259" y="607556"/>
                  </a:cubicBezTo>
                  <a:cubicBezTo>
                    <a:pt x="807616" y="607499"/>
                    <a:pt x="811921" y="606581"/>
                    <a:pt x="815024" y="605961"/>
                  </a:cubicBezTo>
                  <a:lnTo>
                    <a:pt x="815531" y="605878"/>
                  </a:lnTo>
                  <a:cubicBezTo>
                    <a:pt x="817367" y="605441"/>
                    <a:pt x="819077" y="605112"/>
                    <a:pt x="820850" y="604675"/>
                  </a:cubicBezTo>
                  <a:cubicBezTo>
                    <a:pt x="824459" y="603757"/>
                    <a:pt x="827435" y="602908"/>
                    <a:pt x="830412" y="601642"/>
                  </a:cubicBezTo>
                  <a:cubicBezTo>
                    <a:pt x="836174" y="599311"/>
                    <a:pt x="842000" y="596405"/>
                    <a:pt x="847636" y="593087"/>
                  </a:cubicBezTo>
                  <a:cubicBezTo>
                    <a:pt x="850549" y="591383"/>
                    <a:pt x="853399" y="589642"/>
                    <a:pt x="855995" y="587793"/>
                  </a:cubicBezTo>
                  <a:cubicBezTo>
                    <a:pt x="857135" y="589997"/>
                    <a:pt x="858338" y="592112"/>
                    <a:pt x="859415" y="594233"/>
                  </a:cubicBezTo>
                  <a:cubicBezTo>
                    <a:pt x="859984" y="595145"/>
                    <a:pt x="860491" y="596057"/>
                    <a:pt x="860998" y="596968"/>
                  </a:cubicBezTo>
                  <a:cubicBezTo>
                    <a:pt x="861504" y="597906"/>
                    <a:pt x="862011" y="598818"/>
                    <a:pt x="862517" y="599793"/>
                  </a:cubicBezTo>
                  <a:cubicBezTo>
                    <a:pt x="863847" y="602288"/>
                    <a:pt x="865304" y="604878"/>
                    <a:pt x="866824" y="607354"/>
                  </a:cubicBezTo>
                  <a:cubicBezTo>
                    <a:pt x="870686" y="613635"/>
                    <a:pt x="875055" y="620430"/>
                    <a:pt x="879805" y="626636"/>
                  </a:cubicBezTo>
                  <a:cubicBezTo>
                    <a:pt x="885884" y="634539"/>
                    <a:pt x="891330" y="640960"/>
                    <a:pt x="897979" y="646209"/>
                  </a:cubicBezTo>
                  <a:cubicBezTo>
                    <a:pt x="900702" y="648325"/>
                    <a:pt x="903678" y="650509"/>
                    <a:pt x="906971" y="652776"/>
                  </a:cubicBezTo>
                  <a:cubicBezTo>
                    <a:pt x="911340" y="655721"/>
                    <a:pt x="915900" y="657424"/>
                    <a:pt x="920839" y="659185"/>
                  </a:cubicBezTo>
                  <a:lnTo>
                    <a:pt x="921789" y="659539"/>
                  </a:lnTo>
                  <a:cubicBezTo>
                    <a:pt x="925588" y="660894"/>
                    <a:pt x="929388" y="661952"/>
                    <a:pt x="933441" y="662655"/>
                  </a:cubicBezTo>
                  <a:cubicBezTo>
                    <a:pt x="940407" y="663921"/>
                    <a:pt x="946929" y="664624"/>
                    <a:pt x="952755" y="664624"/>
                  </a:cubicBezTo>
                  <a:lnTo>
                    <a:pt x="953388" y="664624"/>
                  </a:lnTo>
                  <a:cubicBezTo>
                    <a:pt x="955667" y="664567"/>
                    <a:pt x="959024" y="664130"/>
                    <a:pt x="963267" y="663212"/>
                  </a:cubicBezTo>
                  <a:cubicBezTo>
                    <a:pt x="963710" y="667531"/>
                    <a:pt x="964596" y="672058"/>
                    <a:pt x="965419" y="675940"/>
                  </a:cubicBezTo>
                  <a:cubicBezTo>
                    <a:pt x="966496" y="681032"/>
                    <a:pt x="968903" y="685819"/>
                    <a:pt x="971182" y="690467"/>
                  </a:cubicBezTo>
                  <a:lnTo>
                    <a:pt x="972005" y="692113"/>
                  </a:lnTo>
                  <a:cubicBezTo>
                    <a:pt x="973145" y="694583"/>
                    <a:pt x="974728" y="697059"/>
                    <a:pt x="976628" y="699668"/>
                  </a:cubicBezTo>
                  <a:cubicBezTo>
                    <a:pt x="979604" y="703556"/>
                    <a:pt x="982770" y="707641"/>
                    <a:pt x="986380" y="711022"/>
                  </a:cubicBezTo>
                  <a:cubicBezTo>
                    <a:pt x="993219" y="717170"/>
                    <a:pt x="1000121" y="722256"/>
                    <a:pt x="1006834" y="726080"/>
                  </a:cubicBezTo>
                  <a:cubicBezTo>
                    <a:pt x="1009556" y="727550"/>
                    <a:pt x="1012026" y="728841"/>
                    <a:pt x="1014432" y="729810"/>
                  </a:cubicBezTo>
                  <a:cubicBezTo>
                    <a:pt x="1019815" y="732217"/>
                    <a:pt x="1024438" y="733819"/>
                    <a:pt x="1028997" y="734965"/>
                  </a:cubicBezTo>
                  <a:cubicBezTo>
                    <a:pt x="1030644" y="735396"/>
                    <a:pt x="1032417" y="735604"/>
                    <a:pt x="1034253" y="735877"/>
                  </a:cubicBezTo>
                  <a:lnTo>
                    <a:pt x="1035899" y="736105"/>
                  </a:lnTo>
                  <a:cubicBezTo>
                    <a:pt x="1040712" y="736871"/>
                    <a:pt x="1045778" y="737162"/>
                    <a:pt x="1050591" y="737510"/>
                  </a:cubicBezTo>
                  <a:lnTo>
                    <a:pt x="1052681" y="737637"/>
                  </a:lnTo>
                  <a:cubicBezTo>
                    <a:pt x="1054581" y="737802"/>
                    <a:pt x="1056480" y="737871"/>
                    <a:pt x="1058126" y="737871"/>
                  </a:cubicBezTo>
                  <a:cubicBezTo>
                    <a:pt x="1060850" y="737871"/>
                    <a:pt x="1063319" y="737726"/>
                    <a:pt x="1065599" y="737365"/>
                  </a:cubicBezTo>
                  <a:cubicBezTo>
                    <a:pt x="1073198" y="736371"/>
                    <a:pt x="1079784" y="734674"/>
                    <a:pt x="1085609" y="732286"/>
                  </a:cubicBezTo>
                  <a:cubicBezTo>
                    <a:pt x="1088522" y="731083"/>
                    <a:pt x="1091435" y="729874"/>
                    <a:pt x="1094348" y="728613"/>
                  </a:cubicBezTo>
                  <a:lnTo>
                    <a:pt x="1094601" y="729956"/>
                  </a:lnTo>
                  <a:lnTo>
                    <a:pt x="1094918" y="731286"/>
                  </a:lnTo>
                  <a:cubicBezTo>
                    <a:pt x="1095867" y="736105"/>
                    <a:pt x="1098147" y="740962"/>
                    <a:pt x="1100364" y="745192"/>
                  </a:cubicBezTo>
                  <a:lnTo>
                    <a:pt x="1100491" y="745629"/>
                  </a:lnTo>
                  <a:cubicBezTo>
                    <a:pt x="1102707" y="750011"/>
                    <a:pt x="1106062" y="753899"/>
                    <a:pt x="1109419" y="757546"/>
                  </a:cubicBezTo>
                  <a:lnTo>
                    <a:pt x="1110749" y="759123"/>
                  </a:lnTo>
                  <a:cubicBezTo>
                    <a:pt x="1112585" y="761244"/>
                    <a:pt x="1114675" y="763214"/>
                    <a:pt x="1116765" y="765126"/>
                  </a:cubicBezTo>
                  <a:lnTo>
                    <a:pt x="1117208" y="765398"/>
                  </a:lnTo>
                  <a:cubicBezTo>
                    <a:pt x="1119741" y="767887"/>
                    <a:pt x="1122907" y="770357"/>
                    <a:pt x="1126770" y="773035"/>
                  </a:cubicBezTo>
                  <a:cubicBezTo>
                    <a:pt x="1126010" y="773745"/>
                    <a:pt x="1125187" y="774511"/>
                    <a:pt x="1124427" y="775277"/>
                  </a:cubicBezTo>
                  <a:cubicBezTo>
                    <a:pt x="1119171" y="780799"/>
                    <a:pt x="1115118" y="787733"/>
                    <a:pt x="1112332" y="793236"/>
                  </a:cubicBezTo>
                  <a:cubicBezTo>
                    <a:pt x="1109166" y="799378"/>
                    <a:pt x="1106316" y="805939"/>
                    <a:pt x="1103657" y="813227"/>
                  </a:cubicBezTo>
                  <a:cubicBezTo>
                    <a:pt x="1102263" y="817090"/>
                    <a:pt x="1102074" y="821346"/>
                    <a:pt x="1101757" y="825436"/>
                  </a:cubicBezTo>
                  <a:cubicBezTo>
                    <a:pt x="1101693" y="826494"/>
                    <a:pt x="1101630" y="827551"/>
                    <a:pt x="1101440" y="828609"/>
                  </a:cubicBezTo>
                  <a:cubicBezTo>
                    <a:pt x="1100934" y="834751"/>
                    <a:pt x="1102517" y="841248"/>
                    <a:pt x="1103720" y="846549"/>
                  </a:cubicBezTo>
                  <a:cubicBezTo>
                    <a:pt x="1104670" y="849658"/>
                    <a:pt x="1106000" y="852691"/>
                    <a:pt x="1107583" y="855598"/>
                  </a:cubicBezTo>
                  <a:cubicBezTo>
                    <a:pt x="1108406" y="857136"/>
                    <a:pt x="1109292" y="858815"/>
                    <a:pt x="1110432" y="860461"/>
                  </a:cubicBezTo>
                  <a:cubicBezTo>
                    <a:pt x="1112648" y="863424"/>
                    <a:pt x="1115055" y="866186"/>
                    <a:pt x="1117334" y="868807"/>
                  </a:cubicBezTo>
                  <a:cubicBezTo>
                    <a:pt x="1118031" y="869573"/>
                    <a:pt x="1118854" y="870422"/>
                    <a:pt x="1119741" y="871270"/>
                  </a:cubicBezTo>
                  <a:cubicBezTo>
                    <a:pt x="1118031" y="873037"/>
                    <a:pt x="1116448" y="874867"/>
                    <a:pt x="1114675" y="876773"/>
                  </a:cubicBezTo>
                  <a:cubicBezTo>
                    <a:pt x="1113029" y="878603"/>
                    <a:pt x="1111319" y="880427"/>
                    <a:pt x="1109672" y="882276"/>
                  </a:cubicBezTo>
                  <a:cubicBezTo>
                    <a:pt x="1106316" y="884328"/>
                    <a:pt x="1103150" y="886158"/>
                    <a:pt x="1099984" y="887861"/>
                  </a:cubicBezTo>
                  <a:cubicBezTo>
                    <a:pt x="1093778" y="891243"/>
                    <a:pt x="1088142" y="894358"/>
                    <a:pt x="1082886" y="898031"/>
                  </a:cubicBezTo>
                  <a:cubicBezTo>
                    <a:pt x="1072817" y="904946"/>
                    <a:pt x="1064459" y="914059"/>
                    <a:pt x="1058759" y="924298"/>
                  </a:cubicBezTo>
                  <a:cubicBezTo>
                    <a:pt x="1055657" y="929814"/>
                    <a:pt x="1053504" y="935089"/>
                    <a:pt x="1052427" y="940053"/>
                  </a:cubicBezTo>
                  <a:cubicBezTo>
                    <a:pt x="1051730" y="943789"/>
                    <a:pt x="1051414" y="948228"/>
                    <a:pt x="1051730" y="953668"/>
                  </a:cubicBezTo>
                  <a:cubicBezTo>
                    <a:pt x="1051794" y="955435"/>
                    <a:pt x="1051984" y="957214"/>
                    <a:pt x="1052300" y="958981"/>
                  </a:cubicBezTo>
                  <a:lnTo>
                    <a:pt x="1052364" y="959253"/>
                  </a:lnTo>
                  <a:lnTo>
                    <a:pt x="1052681" y="961292"/>
                  </a:lnTo>
                  <a:cubicBezTo>
                    <a:pt x="1053250" y="964896"/>
                    <a:pt x="1053820" y="968309"/>
                    <a:pt x="1054897" y="971690"/>
                  </a:cubicBezTo>
                  <a:cubicBezTo>
                    <a:pt x="1055910" y="974786"/>
                    <a:pt x="1057430" y="977814"/>
                    <a:pt x="1058950" y="980720"/>
                  </a:cubicBezTo>
                  <a:cubicBezTo>
                    <a:pt x="1059330" y="981575"/>
                    <a:pt x="1059709" y="982423"/>
                    <a:pt x="1060152" y="983335"/>
                  </a:cubicBezTo>
                  <a:cubicBezTo>
                    <a:pt x="1061229" y="985305"/>
                    <a:pt x="1062052" y="987071"/>
                    <a:pt x="1063129" y="988775"/>
                  </a:cubicBezTo>
                  <a:cubicBezTo>
                    <a:pt x="1063382" y="996038"/>
                    <a:pt x="1065028" y="1003390"/>
                    <a:pt x="1067942" y="1010451"/>
                  </a:cubicBezTo>
                  <a:cubicBezTo>
                    <a:pt x="1060469" y="1014687"/>
                    <a:pt x="1054897" y="1018290"/>
                    <a:pt x="1049957" y="1022122"/>
                  </a:cubicBezTo>
                  <a:cubicBezTo>
                    <a:pt x="1038179" y="1031209"/>
                    <a:pt x="1026337" y="1041961"/>
                    <a:pt x="1013546" y="1054993"/>
                  </a:cubicBezTo>
                  <a:cubicBezTo>
                    <a:pt x="1008544" y="1060167"/>
                    <a:pt x="1003921" y="1065695"/>
                    <a:pt x="999361" y="1071818"/>
                  </a:cubicBezTo>
                  <a:cubicBezTo>
                    <a:pt x="997462" y="1074491"/>
                    <a:pt x="995435" y="1077195"/>
                    <a:pt x="993472" y="1079873"/>
                  </a:cubicBezTo>
                  <a:cubicBezTo>
                    <a:pt x="989799" y="1084749"/>
                    <a:pt x="986063" y="1089752"/>
                    <a:pt x="982517" y="1094837"/>
                  </a:cubicBezTo>
                  <a:cubicBezTo>
                    <a:pt x="973145" y="1108477"/>
                    <a:pt x="966306" y="1123447"/>
                    <a:pt x="961303" y="1134946"/>
                  </a:cubicBezTo>
                  <a:cubicBezTo>
                    <a:pt x="957504" y="1143787"/>
                    <a:pt x="954021" y="1152386"/>
                    <a:pt x="952691" y="1161163"/>
                  </a:cubicBezTo>
                  <a:cubicBezTo>
                    <a:pt x="951805" y="1166444"/>
                    <a:pt x="951235" y="1172169"/>
                    <a:pt x="950855" y="1178735"/>
                  </a:cubicBezTo>
                  <a:cubicBezTo>
                    <a:pt x="950475" y="1184523"/>
                    <a:pt x="951805" y="1190957"/>
                    <a:pt x="952818" y="1195966"/>
                  </a:cubicBezTo>
                  <a:cubicBezTo>
                    <a:pt x="953324" y="1197954"/>
                    <a:pt x="953831" y="1199715"/>
                    <a:pt x="954464" y="1201399"/>
                  </a:cubicBezTo>
                  <a:cubicBezTo>
                    <a:pt x="956934" y="1208478"/>
                    <a:pt x="960607" y="1214254"/>
                    <a:pt x="966623" y="1220688"/>
                  </a:cubicBezTo>
                  <a:cubicBezTo>
                    <a:pt x="970232" y="1224481"/>
                    <a:pt x="974918" y="1228040"/>
                    <a:pt x="981377" y="1231769"/>
                  </a:cubicBezTo>
                  <a:cubicBezTo>
                    <a:pt x="983024" y="1232707"/>
                    <a:pt x="984797" y="1233536"/>
                    <a:pt x="986823" y="1234448"/>
                  </a:cubicBezTo>
                  <a:cubicBezTo>
                    <a:pt x="986127" y="1235594"/>
                    <a:pt x="985557" y="1236708"/>
                    <a:pt x="985113" y="1237773"/>
                  </a:cubicBezTo>
                  <a:lnTo>
                    <a:pt x="984417" y="1239324"/>
                  </a:lnTo>
                  <a:cubicBezTo>
                    <a:pt x="983214" y="1242294"/>
                    <a:pt x="982137" y="1244909"/>
                    <a:pt x="981567" y="1248031"/>
                  </a:cubicBezTo>
                  <a:cubicBezTo>
                    <a:pt x="980997" y="1251704"/>
                    <a:pt x="980617" y="1255934"/>
                    <a:pt x="980681" y="1259322"/>
                  </a:cubicBezTo>
                  <a:cubicBezTo>
                    <a:pt x="980744" y="1263558"/>
                    <a:pt x="981758" y="1267871"/>
                    <a:pt x="982770" y="1272031"/>
                  </a:cubicBezTo>
                  <a:lnTo>
                    <a:pt x="983024" y="1272873"/>
                  </a:lnTo>
                  <a:cubicBezTo>
                    <a:pt x="983467" y="1274849"/>
                    <a:pt x="984163" y="1276761"/>
                    <a:pt x="984670" y="1278167"/>
                  </a:cubicBezTo>
                  <a:cubicBezTo>
                    <a:pt x="986380" y="1282638"/>
                    <a:pt x="988660" y="1288280"/>
                    <a:pt x="992079" y="1293080"/>
                  </a:cubicBezTo>
                  <a:cubicBezTo>
                    <a:pt x="995245" y="1297519"/>
                    <a:pt x="999108" y="1301901"/>
                    <a:pt x="1004047" y="1306365"/>
                  </a:cubicBezTo>
                  <a:cubicBezTo>
                    <a:pt x="1008227" y="1310083"/>
                    <a:pt x="1012976" y="1313483"/>
                    <a:pt x="1017282" y="1316434"/>
                  </a:cubicBezTo>
                  <a:cubicBezTo>
                    <a:pt x="1022665" y="1320252"/>
                    <a:pt x="1028490" y="1322538"/>
                    <a:pt x="1034886" y="1324837"/>
                  </a:cubicBezTo>
                  <a:cubicBezTo>
                    <a:pt x="1042612" y="1327687"/>
                    <a:pt x="1049071" y="1329656"/>
                    <a:pt x="1055150" y="1330923"/>
                  </a:cubicBezTo>
                  <a:cubicBezTo>
                    <a:pt x="1058569" y="1331689"/>
                    <a:pt x="1061989" y="1332126"/>
                    <a:pt x="1065472" y="1332474"/>
                  </a:cubicBezTo>
                  <a:cubicBezTo>
                    <a:pt x="1066485" y="1332619"/>
                    <a:pt x="1067498" y="1332765"/>
                    <a:pt x="1068512" y="1332892"/>
                  </a:cubicBezTo>
                  <a:cubicBezTo>
                    <a:pt x="1076870" y="1333975"/>
                    <a:pt x="1084279" y="1334659"/>
                    <a:pt x="1091118" y="1335007"/>
                  </a:cubicBezTo>
                  <a:cubicBezTo>
                    <a:pt x="1097577" y="1335368"/>
                    <a:pt x="1104163" y="1335596"/>
                    <a:pt x="1110875" y="1335596"/>
                  </a:cubicBezTo>
                  <a:cubicBezTo>
                    <a:pt x="1114485" y="1335596"/>
                    <a:pt x="1118031" y="1335514"/>
                    <a:pt x="1121704" y="1335450"/>
                  </a:cubicBezTo>
                  <a:lnTo>
                    <a:pt x="1123414" y="1335368"/>
                  </a:lnTo>
                  <a:cubicBezTo>
                    <a:pt x="1127340" y="1335304"/>
                    <a:pt x="1131519" y="1335178"/>
                    <a:pt x="1135508" y="1334741"/>
                  </a:cubicBezTo>
                  <a:cubicBezTo>
                    <a:pt x="1141968" y="1334095"/>
                    <a:pt x="1148617" y="1332892"/>
                    <a:pt x="1155899" y="1331068"/>
                  </a:cubicBezTo>
                  <a:cubicBezTo>
                    <a:pt x="1165778" y="1328599"/>
                    <a:pt x="1174959" y="1323925"/>
                    <a:pt x="1184015" y="1319398"/>
                  </a:cubicBezTo>
                  <a:cubicBezTo>
                    <a:pt x="1185662" y="1318657"/>
                    <a:pt x="1187245" y="1317802"/>
                    <a:pt x="1188955" y="1316953"/>
                  </a:cubicBezTo>
                  <a:cubicBezTo>
                    <a:pt x="1192057" y="1315516"/>
                    <a:pt x="1195857" y="1313692"/>
                    <a:pt x="1199529" y="1311786"/>
                  </a:cubicBezTo>
                  <a:cubicBezTo>
                    <a:pt x="1205988" y="1308398"/>
                    <a:pt x="1211245" y="1303516"/>
                    <a:pt x="1216058" y="1298811"/>
                  </a:cubicBezTo>
                  <a:cubicBezTo>
                    <a:pt x="1220807" y="1294283"/>
                    <a:pt x="1225176" y="1289116"/>
                    <a:pt x="1229102" y="1283550"/>
                  </a:cubicBezTo>
                  <a:cubicBezTo>
                    <a:pt x="1234738" y="1287640"/>
                    <a:pt x="1240501" y="1291022"/>
                    <a:pt x="1246770" y="1294631"/>
                  </a:cubicBezTo>
                  <a:lnTo>
                    <a:pt x="1249365" y="1296189"/>
                  </a:lnTo>
                  <a:cubicBezTo>
                    <a:pt x="1252279" y="1297873"/>
                    <a:pt x="1255635" y="1299849"/>
                    <a:pt x="1259181" y="1301604"/>
                  </a:cubicBezTo>
                  <a:cubicBezTo>
                    <a:pt x="1265767" y="1304991"/>
                    <a:pt x="1273619" y="1306923"/>
                    <a:pt x="1279065" y="1308043"/>
                  </a:cubicBezTo>
                  <a:cubicBezTo>
                    <a:pt x="1287740" y="1309950"/>
                    <a:pt x="1296859" y="1310805"/>
                    <a:pt x="1305534" y="1311571"/>
                  </a:cubicBezTo>
                  <a:lnTo>
                    <a:pt x="1307244" y="1311716"/>
                  </a:lnTo>
                  <a:cubicBezTo>
                    <a:pt x="1315286" y="1312482"/>
                    <a:pt x="1323771" y="1312843"/>
                    <a:pt x="1333967" y="1312843"/>
                  </a:cubicBezTo>
                  <a:cubicBezTo>
                    <a:pt x="1338653" y="1312843"/>
                    <a:pt x="1343655" y="1312774"/>
                    <a:pt x="1350051" y="1312628"/>
                  </a:cubicBezTo>
                  <a:lnTo>
                    <a:pt x="1351698" y="1312552"/>
                  </a:lnTo>
                  <a:cubicBezTo>
                    <a:pt x="1355117" y="1312482"/>
                    <a:pt x="1358600" y="1312426"/>
                    <a:pt x="1362083" y="1312008"/>
                  </a:cubicBezTo>
                  <a:cubicBezTo>
                    <a:pt x="1367656" y="1311450"/>
                    <a:pt x="1373165" y="1310513"/>
                    <a:pt x="1379687" y="1309398"/>
                  </a:cubicBezTo>
                  <a:cubicBezTo>
                    <a:pt x="1386653" y="1308189"/>
                    <a:pt x="1393428" y="1306131"/>
                    <a:pt x="1399444" y="1304308"/>
                  </a:cubicBezTo>
                  <a:cubicBezTo>
                    <a:pt x="1402041" y="1303516"/>
                    <a:pt x="1404573" y="1302813"/>
                    <a:pt x="1407170" y="1302129"/>
                  </a:cubicBezTo>
                  <a:cubicBezTo>
                    <a:pt x="1412046" y="1300761"/>
                    <a:pt x="1417238" y="1299431"/>
                    <a:pt x="1422114" y="1297310"/>
                  </a:cubicBezTo>
                  <a:cubicBezTo>
                    <a:pt x="1430220" y="1293846"/>
                    <a:pt x="1438262" y="1289958"/>
                    <a:pt x="1445924" y="1286165"/>
                  </a:cubicBezTo>
                  <a:lnTo>
                    <a:pt x="1447381" y="1285500"/>
                  </a:lnTo>
                  <a:cubicBezTo>
                    <a:pt x="1458210" y="1280516"/>
                    <a:pt x="1469861" y="1275083"/>
                    <a:pt x="1480816" y="1268643"/>
                  </a:cubicBezTo>
                  <a:cubicBezTo>
                    <a:pt x="1489618" y="1263413"/>
                    <a:pt x="1498673" y="1257061"/>
                    <a:pt x="1508995" y="1248588"/>
                  </a:cubicBezTo>
                  <a:lnTo>
                    <a:pt x="1508995" y="1248588"/>
                  </a:lnTo>
                  <a:lnTo>
                    <a:pt x="1508172" y="1249146"/>
                  </a:lnTo>
                  <a:cubicBezTo>
                    <a:pt x="1514568" y="1244067"/>
                    <a:pt x="1521471" y="1238330"/>
                    <a:pt x="1528056" y="1232421"/>
                  </a:cubicBezTo>
                  <a:cubicBezTo>
                    <a:pt x="1532552" y="1228306"/>
                    <a:pt x="1537238" y="1224215"/>
                    <a:pt x="1540911" y="1219503"/>
                  </a:cubicBezTo>
                  <a:cubicBezTo>
                    <a:pt x="1547180" y="1211778"/>
                    <a:pt x="1551929" y="1205369"/>
                    <a:pt x="1555855" y="1199164"/>
                  </a:cubicBezTo>
                  <a:cubicBezTo>
                    <a:pt x="1560098" y="1192369"/>
                    <a:pt x="1563518" y="1184396"/>
                    <a:pt x="1566431" y="1173992"/>
                  </a:cubicBezTo>
                  <a:cubicBezTo>
                    <a:pt x="1568457" y="1167166"/>
                    <a:pt x="1570040" y="1160023"/>
                    <a:pt x="1571243" y="1153969"/>
                  </a:cubicBezTo>
                  <a:cubicBezTo>
                    <a:pt x="1572890" y="1146465"/>
                    <a:pt x="1573396" y="1138708"/>
                    <a:pt x="1574029" y="1131274"/>
                  </a:cubicBezTo>
                  <a:cubicBezTo>
                    <a:pt x="1574156" y="1129304"/>
                    <a:pt x="1574410" y="1127386"/>
                    <a:pt x="1574536" y="1125441"/>
                  </a:cubicBezTo>
                  <a:cubicBezTo>
                    <a:pt x="1575296" y="1117659"/>
                    <a:pt x="1575739" y="1109832"/>
                    <a:pt x="1576119" y="1101834"/>
                  </a:cubicBezTo>
                  <a:cubicBezTo>
                    <a:pt x="1576436" y="1093222"/>
                    <a:pt x="1576626" y="1086155"/>
                    <a:pt x="1576309" y="1079658"/>
                  </a:cubicBezTo>
                  <a:cubicBezTo>
                    <a:pt x="1575993" y="1072465"/>
                    <a:pt x="1575233" y="1064840"/>
                    <a:pt x="1574093" y="1057057"/>
                  </a:cubicBezTo>
                  <a:cubicBezTo>
                    <a:pt x="1572890" y="1048091"/>
                    <a:pt x="1571496" y="1037997"/>
                    <a:pt x="1568077" y="1028885"/>
                  </a:cubicBezTo>
                  <a:cubicBezTo>
                    <a:pt x="1564657" y="1019912"/>
                    <a:pt x="1560731" y="1010508"/>
                    <a:pt x="1554589" y="1002478"/>
                  </a:cubicBezTo>
                  <a:cubicBezTo>
                    <a:pt x="1551043" y="997659"/>
                    <a:pt x="1546990" y="993075"/>
                    <a:pt x="1543000" y="988718"/>
                  </a:cubicBezTo>
                  <a:cubicBezTo>
                    <a:pt x="1541480" y="987015"/>
                    <a:pt x="1539771" y="985248"/>
                    <a:pt x="1538314" y="983481"/>
                  </a:cubicBezTo>
                  <a:cubicBezTo>
                    <a:pt x="1544077" y="980948"/>
                    <a:pt x="1550283" y="977339"/>
                    <a:pt x="1556805" y="972956"/>
                  </a:cubicBezTo>
                  <a:cubicBezTo>
                    <a:pt x="1564278" y="967935"/>
                    <a:pt x="1571180" y="961932"/>
                    <a:pt x="1578209" y="954814"/>
                  </a:cubicBezTo>
                  <a:cubicBezTo>
                    <a:pt x="1579096" y="953896"/>
                    <a:pt x="1580046" y="952902"/>
                    <a:pt x="1580932" y="951964"/>
                  </a:cubicBezTo>
                  <a:cubicBezTo>
                    <a:pt x="1584288" y="948589"/>
                    <a:pt x="1587708" y="945138"/>
                    <a:pt x="1590747" y="941440"/>
                  </a:cubicBezTo>
                  <a:cubicBezTo>
                    <a:pt x="1596383" y="934531"/>
                    <a:pt x="1600626" y="927616"/>
                    <a:pt x="1603792" y="920119"/>
                  </a:cubicBezTo>
                  <a:cubicBezTo>
                    <a:pt x="1605691" y="915534"/>
                    <a:pt x="1607845" y="909968"/>
                    <a:pt x="1609048" y="903889"/>
                  </a:cubicBezTo>
                  <a:cubicBezTo>
                    <a:pt x="1609744" y="900216"/>
                    <a:pt x="1610377" y="896391"/>
                    <a:pt x="1611011" y="892243"/>
                  </a:cubicBezTo>
                  <a:cubicBezTo>
                    <a:pt x="1612468" y="882422"/>
                    <a:pt x="1613291" y="872809"/>
                    <a:pt x="1613480" y="863570"/>
                  </a:cubicBezTo>
                  <a:cubicBezTo>
                    <a:pt x="1613734" y="856636"/>
                    <a:pt x="1613607" y="850867"/>
                    <a:pt x="1613037" y="845345"/>
                  </a:cubicBezTo>
                  <a:cubicBezTo>
                    <a:pt x="1612468" y="837937"/>
                    <a:pt x="1611011" y="829875"/>
                    <a:pt x="1608605" y="820054"/>
                  </a:cubicBezTo>
                  <a:cubicBezTo>
                    <a:pt x="1607591" y="815760"/>
                    <a:pt x="1605565" y="811587"/>
                    <a:pt x="1603539" y="807560"/>
                  </a:cubicBezTo>
                  <a:lnTo>
                    <a:pt x="1602589" y="805527"/>
                  </a:lnTo>
                  <a:cubicBezTo>
                    <a:pt x="1601449" y="802969"/>
                    <a:pt x="1600119" y="800436"/>
                    <a:pt x="1598536" y="797744"/>
                  </a:cubicBezTo>
                  <a:cubicBezTo>
                    <a:pt x="1594483" y="790975"/>
                    <a:pt x="1589924" y="784535"/>
                    <a:pt x="1583845" y="777481"/>
                  </a:cubicBezTo>
                  <a:cubicBezTo>
                    <a:pt x="1580109" y="772979"/>
                    <a:pt x="1575423" y="769362"/>
                    <a:pt x="1570167" y="765475"/>
                  </a:cubicBezTo>
                  <a:cubicBezTo>
                    <a:pt x="1562251" y="759541"/>
                    <a:pt x="1555792" y="755013"/>
                    <a:pt x="1549586" y="751138"/>
                  </a:cubicBezTo>
                  <a:cubicBezTo>
                    <a:pt x="1546104" y="749010"/>
                    <a:pt x="1542557" y="747041"/>
                    <a:pt x="1539771" y="745553"/>
                  </a:cubicBezTo>
                  <a:cubicBezTo>
                    <a:pt x="1541988" y="742520"/>
                    <a:pt x="1543634" y="739632"/>
                    <a:pt x="1545027" y="736871"/>
                  </a:cubicBezTo>
                  <a:cubicBezTo>
                    <a:pt x="1547307" y="732343"/>
                    <a:pt x="1548953" y="727632"/>
                    <a:pt x="1550663" y="722958"/>
                  </a:cubicBezTo>
                  <a:cubicBezTo>
                    <a:pt x="1551169" y="721698"/>
                    <a:pt x="1551613" y="720426"/>
                    <a:pt x="1552119" y="719140"/>
                  </a:cubicBezTo>
                  <a:lnTo>
                    <a:pt x="1552879" y="717107"/>
                  </a:lnTo>
                  <a:lnTo>
                    <a:pt x="1553639" y="715056"/>
                  </a:lnTo>
                  <a:cubicBezTo>
                    <a:pt x="1555539" y="709964"/>
                    <a:pt x="1558009" y="703322"/>
                    <a:pt x="1560035" y="696470"/>
                  </a:cubicBezTo>
                  <a:lnTo>
                    <a:pt x="1560352" y="695147"/>
                  </a:lnTo>
                  <a:cubicBezTo>
                    <a:pt x="1561175" y="692588"/>
                    <a:pt x="1561935" y="689916"/>
                    <a:pt x="1562505" y="687212"/>
                  </a:cubicBezTo>
                  <a:cubicBezTo>
                    <a:pt x="1563518" y="682361"/>
                    <a:pt x="1563898" y="677270"/>
                    <a:pt x="1564278" y="672324"/>
                  </a:cubicBezTo>
                  <a:cubicBezTo>
                    <a:pt x="1564278" y="671121"/>
                    <a:pt x="1564341" y="669937"/>
                    <a:pt x="1564467" y="668651"/>
                  </a:cubicBezTo>
                  <a:cubicBezTo>
                    <a:pt x="1565038" y="660749"/>
                    <a:pt x="1564848" y="653067"/>
                    <a:pt x="1563898" y="645924"/>
                  </a:cubicBezTo>
                  <a:cubicBezTo>
                    <a:pt x="1562695" y="638009"/>
                    <a:pt x="1561048" y="627757"/>
                    <a:pt x="1557882" y="618372"/>
                  </a:cubicBezTo>
                  <a:cubicBezTo>
                    <a:pt x="1554779" y="609114"/>
                    <a:pt x="1549776" y="601078"/>
                    <a:pt x="1544710" y="593796"/>
                  </a:cubicBezTo>
                  <a:cubicBezTo>
                    <a:pt x="1541544" y="589078"/>
                    <a:pt x="1538061" y="584905"/>
                    <a:pt x="1534578" y="581296"/>
                  </a:cubicBezTo>
                  <a:cubicBezTo>
                    <a:pt x="1533502" y="580175"/>
                    <a:pt x="1532235" y="579263"/>
                    <a:pt x="1530906" y="578326"/>
                  </a:cubicBezTo>
                  <a:lnTo>
                    <a:pt x="1530716" y="578180"/>
                  </a:lnTo>
                  <a:cubicBezTo>
                    <a:pt x="1527549" y="575793"/>
                    <a:pt x="1524130" y="573323"/>
                    <a:pt x="1520204" y="571202"/>
                  </a:cubicBezTo>
                  <a:cubicBezTo>
                    <a:pt x="1507856" y="564622"/>
                    <a:pt x="1495254" y="559480"/>
                    <a:pt x="1482969" y="555865"/>
                  </a:cubicBezTo>
                  <a:cubicBezTo>
                    <a:pt x="1485756" y="548950"/>
                    <a:pt x="1488732" y="540768"/>
                    <a:pt x="1490061" y="532010"/>
                  </a:cubicBezTo>
                  <a:cubicBezTo>
                    <a:pt x="1490758" y="528065"/>
                    <a:pt x="1491265" y="524012"/>
                    <a:pt x="1491708" y="520219"/>
                  </a:cubicBezTo>
                  <a:cubicBezTo>
                    <a:pt x="1492215" y="516331"/>
                    <a:pt x="1492721" y="512456"/>
                    <a:pt x="1493291" y="508637"/>
                  </a:cubicBezTo>
                  <a:cubicBezTo>
                    <a:pt x="1494051" y="503964"/>
                    <a:pt x="1495064" y="499316"/>
                    <a:pt x="1496014" y="494788"/>
                  </a:cubicBezTo>
                  <a:cubicBezTo>
                    <a:pt x="1496520" y="492604"/>
                    <a:pt x="1496964" y="490488"/>
                    <a:pt x="1497407" y="488291"/>
                  </a:cubicBezTo>
                  <a:lnTo>
                    <a:pt x="1497977" y="485315"/>
                  </a:lnTo>
                  <a:cubicBezTo>
                    <a:pt x="1499244" y="478761"/>
                    <a:pt x="1500700" y="472061"/>
                    <a:pt x="1502283" y="465412"/>
                  </a:cubicBezTo>
                  <a:cubicBezTo>
                    <a:pt x="1504689" y="455863"/>
                    <a:pt x="1505323" y="445794"/>
                    <a:pt x="1505703" y="436245"/>
                  </a:cubicBezTo>
                  <a:cubicBezTo>
                    <a:pt x="1506019" y="432572"/>
                    <a:pt x="1505892" y="429102"/>
                    <a:pt x="1505513" y="425860"/>
                  </a:cubicBezTo>
                  <a:cubicBezTo>
                    <a:pt x="1504753" y="419654"/>
                    <a:pt x="1503613" y="412391"/>
                    <a:pt x="1500700" y="405457"/>
                  </a:cubicBezTo>
                  <a:cubicBezTo>
                    <a:pt x="1496964" y="397066"/>
                    <a:pt x="1492468" y="389493"/>
                    <a:pt x="1486958" y="382369"/>
                  </a:cubicBezTo>
                  <a:cubicBezTo>
                    <a:pt x="1483919" y="378493"/>
                    <a:pt x="1480120" y="373965"/>
                    <a:pt x="1475307" y="370147"/>
                  </a:cubicBezTo>
                  <a:cubicBezTo>
                    <a:pt x="1470938" y="366759"/>
                    <a:pt x="1466378" y="363796"/>
                    <a:pt x="1461059" y="360819"/>
                  </a:cubicBezTo>
                  <a:cubicBezTo>
                    <a:pt x="1455486" y="357647"/>
                    <a:pt x="1449534" y="355177"/>
                    <a:pt x="1443645" y="352771"/>
                  </a:cubicBezTo>
                  <a:lnTo>
                    <a:pt x="1441492" y="351916"/>
                  </a:lnTo>
                  <a:lnTo>
                    <a:pt x="1437882" y="350441"/>
                  </a:lnTo>
                  <a:cubicBezTo>
                    <a:pt x="1431170" y="347623"/>
                    <a:pt x="1424267" y="344716"/>
                    <a:pt x="1417175" y="342531"/>
                  </a:cubicBezTo>
                  <a:cubicBezTo>
                    <a:pt x="1410019" y="340290"/>
                    <a:pt x="1402484" y="338504"/>
                    <a:pt x="1395201" y="336743"/>
                  </a:cubicBezTo>
                  <a:cubicBezTo>
                    <a:pt x="1387413" y="334907"/>
                    <a:pt x="1380320" y="333501"/>
                    <a:pt x="1373545" y="332298"/>
                  </a:cubicBezTo>
                  <a:cubicBezTo>
                    <a:pt x="1366579" y="331089"/>
                    <a:pt x="1359486" y="330538"/>
                    <a:pt x="1352711" y="329955"/>
                  </a:cubicBezTo>
                  <a:cubicBezTo>
                    <a:pt x="1349924" y="329765"/>
                    <a:pt x="1347202" y="329537"/>
                    <a:pt x="1344542" y="329265"/>
                  </a:cubicBezTo>
                  <a:cubicBezTo>
                    <a:pt x="1336057" y="328416"/>
                    <a:pt x="1328648" y="328062"/>
                    <a:pt x="1321936" y="328062"/>
                  </a:cubicBezTo>
                  <a:lnTo>
                    <a:pt x="1321049" y="328062"/>
                  </a:lnTo>
                  <a:cubicBezTo>
                    <a:pt x="1314210" y="328062"/>
                    <a:pt x="1306738" y="328625"/>
                    <a:pt x="1297745" y="329829"/>
                  </a:cubicBezTo>
                  <a:cubicBezTo>
                    <a:pt x="1295973" y="329955"/>
                    <a:pt x="1294326" y="330246"/>
                    <a:pt x="1292616" y="330449"/>
                  </a:cubicBezTo>
                  <a:cubicBezTo>
                    <a:pt x="1293566" y="328974"/>
                    <a:pt x="1294516" y="327486"/>
                    <a:pt x="1295529" y="326010"/>
                  </a:cubicBezTo>
                  <a:cubicBezTo>
                    <a:pt x="1297935" y="322274"/>
                    <a:pt x="1300532" y="318513"/>
                    <a:pt x="1303065" y="314859"/>
                  </a:cubicBezTo>
                  <a:cubicBezTo>
                    <a:pt x="1304774" y="312516"/>
                    <a:pt x="1306357" y="310185"/>
                    <a:pt x="1308067" y="307868"/>
                  </a:cubicBezTo>
                  <a:cubicBezTo>
                    <a:pt x="1312627" y="301073"/>
                    <a:pt x="1315919" y="293867"/>
                    <a:pt x="1318896" y="286894"/>
                  </a:cubicBezTo>
                  <a:lnTo>
                    <a:pt x="1318896" y="286894"/>
                  </a:lnTo>
                  <a:cubicBezTo>
                    <a:pt x="1318896" y="286894"/>
                    <a:pt x="1318896" y="286894"/>
                    <a:pt x="1318896" y="286894"/>
                  </a:cubicBezTo>
                  <a:lnTo>
                    <a:pt x="1318896" y="286894"/>
                  </a:lnTo>
                  <a:lnTo>
                    <a:pt x="1319719" y="284489"/>
                  </a:lnTo>
                  <a:lnTo>
                    <a:pt x="1320352" y="283222"/>
                  </a:lnTo>
                  <a:cubicBezTo>
                    <a:pt x="1321809" y="279606"/>
                    <a:pt x="1323329" y="276016"/>
                    <a:pt x="1324848" y="272488"/>
                  </a:cubicBezTo>
                  <a:cubicBezTo>
                    <a:pt x="1327255" y="267176"/>
                    <a:pt x="1329534" y="261736"/>
                    <a:pt x="1331624" y="256233"/>
                  </a:cubicBezTo>
                  <a:cubicBezTo>
                    <a:pt x="1332891" y="252636"/>
                    <a:pt x="1333460" y="248761"/>
                    <a:pt x="1333904" y="245145"/>
                  </a:cubicBezTo>
                  <a:cubicBezTo>
                    <a:pt x="1334664" y="238648"/>
                    <a:pt x="1335107" y="232569"/>
                    <a:pt x="1335170" y="226566"/>
                  </a:cubicBezTo>
                  <a:cubicBezTo>
                    <a:pt x="1335297" y="216123"/>
                    <a:pt x="1334410" y="206099"/>
                    <a:pt x="1332447" y="196835"/>
                  </a:cubicBezTo>
                  <a:cubicBezTo>
                    <a:pt x="1334157" y="188596"/>
                    <a:pt x="1335740" y="178756"/>
                    <a:pt x="1335613" y="169162"/>
                  </a:cubicBezTo>
                  <a:cubicBezTo>
                    <a:pt x="1335424" y="161962"/>
                    <a:pt x="1334600" y="154338"/>
                    <a:pt x="1333714" y="148550"/>
                  </a:cubicBezTo>
                  <a:cubicBezTo>
                    <a:pt x="1332827" y="142471"/>
                    <a:pt x="1331941" y="136468"/>
                    <a:pt x="1330357" y="130680"/>
                  </a:cubicBezTo>
                  <a:cubicBezTo>
                    <a:pt x="1329155" y="126209"/>
                    <a:pt x="1327064" y="121852"/>
                    <a:pt x="1324975" y="117679"/>
                  </a:cubicBezTo>
                  <a:cubicBezTo>
                    <a:pt x="1324595" y="116704"/>
                    <a:pt x="1324025" y="115621"/>
                    <a:pt x="1323519" y="114653"/>
                  </a:cubicBezTo>
                  <a:cubicBezTo>
                    <a:pt x="1320795" y="108706"/>
                    <a:pt x="1316869" y="103007"/>
                    <a:pt x="1313450" y="98119"/>
                  </a:cubicBezTo>
                  <a:cubicBezTo>
                    <a:pt x="1310664" y="94243"/>
                    <a:pt x="1307371" y="89772"/>
                    <a:pt x="1303254" y="86043"/>
                  </a:cubicBezTo>
                  <a:cubicBezTo>
                    <a:pt x="1299265" y="82306"/>
                    <a:pt x="1293883" y="79127"/>
                    <a:pt x="1289703" y="76721"/>
                  </a:cubicBezTo>
                  <a:cubicBezTo>
                    <a:pt x="1287677" y="75518"/>
                    <a:pt x="1285588" y="74334"/>
                    <a:pt x="1283561" y="73049"/>
                  </a:cubicBezTo>
                  <a:cubicBezTo>
                    <a:pt x="1279698" y="70807"/>
                    <a:pt x="1275772" y="68394"/>
                    <a:pt x="1271592" y="66406"/>
                  </a:cubicBezTo>
                  <a:cubicBezTo>
                    <a:pt x="1263170" y="62461"/>
                    <a:pt x="1253672" y="59016"/>
                    <a:pt x="1243540" y="56312"/>
                  </a:cubicBezTo>
                  <a:cubicBezTo>
                    <a:pt x="1240437" y="55545"/>
                    <a:pt x="1237651" y="54963"/>
                    <a:pt x="1234991" y="54615"/>
                  </a:cubicBezTo>
                  <a:lnTo>
                    <a:pt x="1233218" y="54488"/>
                  </a:lnTo>
                  <a:cubicBezTo>
                    <a:pt x="1229292" y="53982"/>
                    <a:pt x="1225176" y="53551"/>
                    <a:pt x="1220996" y="53551"/>
                  </a:cubicBezTo>
                  <a:cubicBezTo>
                    <a:pt x="1219920" y="53551"/>
                    <a:pt x="1218653" y="53551"/>
                    <a:pt x="1217514" y="53633"/>
                  </a:cubicBezTo>
                  <a:cubicBezTo>
                    <a:pt x="1208522" y="54342"/>
                    <a:pt x="1198643" y="56103"/>
                    <a:pt x="1187245" y="59073"/>
                  </a:cubicBezTo>
                  <a:cubicBezTo>
                    <a:pt x="1179709" y="61042"/>
                    <a:pt x="1172110" y="63873"/>
                    <a:pt x="1164954" y="66627"/>
                  </a:cubicBezTo>
                  <a:cubicBezTo>
                    <a:pt x="1151023" y="68603"/>
                    <a:pt x="1136839" y="72485"/>
                    <a:pt x="1121577" y="78488"/>
                  </a:cubicBezTo>
                  <a:cubicBezTo>
                    <a:pt x="1105113" y="84922"/>
                    <a:pt x="1090929" y="91621"/>
                    <a:pt x="1078137" y="99100"/>
                  </a:cubicBezTo>
                  <a:cubicBezTo>
                    <a:pt x="1071045" y="103210"/>
                    <a:pt x="1063826" y="108156"/>
                    <a:pt x="1056164" y="114292"/>
                  </a:cubicBezTo>
                  <a:cubicBezTo>
                    <a:pt x="1057240" y="98188"/>
                    <a:pt x="1056543" y="83155"/>
                    <a:pt x="1053947" y="69604"/>
                  </a:cubicBezTo>
                  <a:cubicBezTo>
                    <a:pt x="1053314" y="66336"/>
                    <a:pt x="1052237" y="63373"/>
                    <a:pt x="1051288" y="60897"/>
                  </a:cubicBezTo>
                  <a:cubicBezTo>
                    <a:pt x="1049388" y="55964"/>
                    <a:pt x="1046728" y="50727"/>
                    <a:pt x="1043752" y="45369"/>
                  </a:cubicBezTo>
                  <a:cubicBezTo>
                    <a:pt x="1039635" y="38081"/>
                    <a:pt x="1034633" y="31527"/>
                    <a:pt x="1028744" y="25796"/>
                  </a:cubicBezTo>
                  <a:cubicBezTo>
                    <a:pt x="1026907" y="24036"/>
                    <a:pt x="1024881" y="22345"/>
                    <a:pt x="1023044" y="20996"/>
                  </a:cubicBezTo>
                  <a:cubicBezTo>
                    <a:pt x="1019245" y="17969"/>
                    <a:pt x="1015003" y="14771"/>
                    <a:pt x="1010570" y="12320"/>
                  </a:cubicBezTo>
                  <a:cubicBezTo>
                    <a:pt x="1002401" y="7799"/>
                    <a:pt x="993155" y="4968"/>
                    <a:pt x="985303" y="2771"/>
                  </a:cubicBezTo>
                  <a:cubicBezTo>
                    <a:pt x="982010" y="1942"/>
                    <a:pt x="978528" y="1441"/>
                    <a:pt x="975172" y="1030"/>
                  </a:cubicBezTo>
                  <a:cubicBezTo>
                    <a:pt x="974158" y="884"/>
                    <a:pt x="973145" y="739"/>
                    <a:pt x="972196" y="593"/>
                  </a:cubicBezTo>
                  <a:cubicBezTo>
                    <a:pt x="966686" y="-180"/>
                    <a:pt x="962190" y="-547"/>
                    <a:pt x="958074" y="-547"/>
                  </a:cubicBezTo>
                  <a:close/>
                </a:path>
              </a:pathLst>
            </a:custGeom>
            <a:solidFill>
              <a:srgbClr val="7A5F5C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2" name="Freeform: Shape 18">
              <a:extLst>
                <a:ext uri="{FF2B5EF4-FFF2-40B4-BE49-F238E27FC236}">
                  <a16:creationId xmlns:a16="http://schemas.microsoft.com/office/drawing/2014/main" id="{2C27D9FC-D713-4F7F-98C8-708F788424C6}"/>
                </a:ext>
              </a:extLst>
            </p:cNvPr>
            <p:cNvSpPr/>
            <p:nvPr/>
          </p:nvSpPr>
          <p:spPr>
            <a:xfrm>
              <a:off x="8400976" y="3789508"/>
              <a:ext cx="50683" cy="88660"/>
            </a:xfrm>
            <a:custGeom>
              <a:avLst/>
              <a:gdLst>
                <a:gd name="connsiteX0" fmla="*/ 28032 w 50683"/>
                <a:gd name="connsiteY0" fmla="*/ -547 h 88660"/>
                <a:gd name="connsiteX1" fmla="*/ 16824 w 50683"/>
                <a:gd name="connsiteY1" fmla="*/ 3227 h 88660"/>
                <a:gd name="connsiteX2" fmla="*/ 10808 w 50683"/>
                <a:gd name="connsiteY2" fmla="*/ 9718 h 88660"/>
                <a:gd name="connsiteX3" fmla="*/ 7199 w 50683"/>
                <a:gd name="connsiteY3" fmla="*/ 16202 h 88660"/>
                <a:gd name="connsiteX4" fmla="*/ 5489 w 50683"/>
                <a:gd name="connsiteY4" fmla="*/ 21160 h 88660"/>
                <a:gd name="connsiteX5" fmla="*/ 2956 w 50683"/>
                <a:gd name="connsiteY5" fmla="*/ 30387 h 88660"/>
                <a:gd name="connsiteX6" fmla="*/ 866 w 50683"/>
                <a:gd name="connsiteY6" fmla="*/ 38879 h 88660"/>
                <a:gd name="connsiteX7" fmla="*/ -1097 w 50683"/>
                <a:gd name="connsiteY7" fmla="*/ 52994 h 88660"/>
                <a:gd name="connsiteX8" fmla="*/ 233 w 50683"/>
                <a:gd name="connsiteY8" fmla="*/ 66134 h 88660"/>
                <a:gd name="connsiteX9" fmla="*/ 1753 w 50683"/>
                <a:gd name="connsiteY9" fmla="*/ 71250 h 88660"/>
                <a:gd name="connsiteX10" fmla="*/ 4349 w 50683"/>
                <a:gd name="connsiteY10" fmla="*/ 76747 h 88660"/>
                <a:gd name="connsiteX11" fmla="*/ 7895 w 50683"/>
                <a:gd name="connsiteY11" fmla="*/ 81262 h 88660"/>
                <a:gd name="connsiteX12" fmla="*/ 9035 w 50683"/>
                <a:gd name="connsiteY12" fmla="*/ 82186 h 88660"/>
                <a:gd name="connsiteX13" fmla="*/ 13468 w 50683"/>
                <a:gd name="connsiteY13" fmla="*/ 85460 h 88660"/>
                <a:gd name="connsiteX14" fmla="*/ 22840 w 50683"/>
                <a:gd name="connsiteY14" fmla="*/ 88114 h 88660"/>
                <a:gd name="connsiteX15" fmla="*/ 23790 w 50683"/>
                <a:gd name="connsiteY15" fmla="*/ 88069 h 88660"/>
                <a:gd name="connsiteX16" fmla="*/ 32718 w 50683"/>
                <a:gd name="connsiteY16" fmla="*/ 85390 h 88660"/>
                <a:gd name="connsiteX17" fmla="*/ 37974 w 50683"/>
                <a:gd name="connsiteY17" fmla="*/ 80951 h 88660"/>
                <a:gd name="connsiteX18" fmla="*/ 41900 w 50683"/>
                <a:gd name="connsiteY18" fmla="*/ 75062 h 88660"/>
                <a:gd name="connsiteX19" fmla="*/ 45573 w 50683"/>
                <a:gd name="connsiteY19" fmla="*/ 65614 h 88660"/>
                <a:gd name="connsiteX20" fmla="*/ 48043 w 50683"/>
                <a:gd name="connsiteY20" fmla="*/ 51632 h 88660"/>
                <a:gd name="connsiteX21" fmla="*/ 49056 w 50683"/>
                <a:gd name="connsiteY21" fmla="*/ 41323 h 88660"/>
                <a:gd name="connsiteX22" fmla="*/ 48360 w 50683"/>
                <a:gd name="connsiteY22" fmla="*/ 19863 h 88660"/>
                <a:gd name="connsiteX23" fmla="*/ 37721 w 50683"/>
                <a:gd name="connsiteY23" fmla="*/ 2151 h 88660"/>
                <a:gd name="connsiteX24" fmla="*/ 28032 w 50683"/>
                <a:gd name="connsiteY24" fmla="*/ -547 h 88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683" h="88660">
                  <a:moveTo>
                    <a:pt x="28032" y="-547"/>
                  </a:moveTo>
                  <a:cubicBezTo>
                    <a:pt x="24169" y="-547"/>
                    <a:pt x="20180" y="688"/>
                    <a:pt x="16824" y="3227"/>
                  </a:cubicBezTo>
                  <a:cubicBezTo>
                    <a:pt x="14418" y="5051"/>
                    <a:pt x="12518" y="7179"/>
                    <a:pt x="10808" y="9718"/>
                  </a:cubicBezTo>
                  <a:cubicBezTo>
                    <a:pt x="9288" y="12010"/>
                    <a:pt x="8212" y="13669"/>
                    <a:pt x="7199" y="16202"/>
                  </a:cubicBezTo>
                  <a:cubicBezTo>
                    <a:pt x="6502" y="17887"/>
                    <a:pt x="5995" y="19483"/>
                    <a:pt x="5489" y="21160"/>
                  </a:cubicBezTo>
                  <a:cubicBezTo>
                    <a:pt x="4539" y="24200"/>
                    <a:pt x="3652" y="27271"/>
                    <a:pt x="2956" y="30387"/>
                  </a:cubicBezTo>
                  <a:cubicBezTo>
                    <a:pt x="2386" y="33218"/>
                    <a:pt x="1563" y="36048"/>
                    <a:pt x="866" y="38879"/>
                  </a:cubicBezTo>
                  <a:cubicBezTo>
                    <a:pt x="-210" y="43546"/>
                    <a:pt x="-717" y="48194"/>
                    <a:pt x="-1097" y="52994"/>
                  </a:cubicBezTo>
                  <a:cubicBezTo>
                    <a:pt x="-1413" y="57199"/>
                    <a:pt x="-653" y="62024"/>
                    <a:pt x="233" y="66134"/>
                  </a:cubicBezTo>
                  <a:cubicBezTo>
                    <a:pt x="550" y="67970"/>
                    <a:pt x="993" y="69566"/>
                    <a:pt x="1753" y="71250"/>
                  </a:cubicBezTo>
                  <a:cubicBezTo>
                    <a:pt x="2386" y="73226"/>
                    <a:pt x="3146" y="75062"/>
                    <a:pt x="4349" y="76747"/>
                  </a:cubicBezTo>
                  <a:cubicBezTo>
                    <a:pt x="5426" y="78368"/>
                    <a:pt x="6692" y="79805"/>
                    <a:pt x="7895" y="81262"/>
                  </a:cubicBezTo>
                  <a:cubicBezTo>
                    <a:pt x="8275" y="81648"/>
                    <a:pt x="8655" y="81870"/>
                    <a:pt x="9035" y="82186"/>
                  </a:cubicBezTo>
                  <a:cubicBezTo>
                    <a:pt x="10302" y="83484"/>
                    <a:pt x="11758" y="84542"/>
                    <a:pt x="13468" y="85460"/>
                  </a:cubicBezTo>
                  <a:cubicBezTo>
                    <a:pt x="15874" y="86834"/>
                    <a:pt x="19800" y="88114"/>
                    <a:pt x="22840" y="88114"/>
                  </a:cubicBezTo>
                  <a:cubicBezTo>
                    <a:pt x="23219" y="88114"/>
                    <a:pt x="23473" y="88088"/>
                    <a:pt x="23790" y="88069"/>
                  </a:cubicBezTo>
                  <a:cubicBezTo>
                    <a:pt x="27083" y="87822"/>
                    <a:pt x="29742" y="87303"/>
                    <a:pt x="32718" y="85390"/>
                  </a:cubicBezTo>
                  <a:cubicBezTo>
                    <a:pt x="34618" y="84156"/>
                    <a:pt x="36201" y="82560"/>
                    <a:pt x="37974" y="80951"/>
                  </a:cubicBezTo>
                  <a:cubicBezTo>
                    <a:pt x="39558" y="79355"/>
                    <a:pt x="40634" y="77063"/>
                    <a:pt x="41900" y="75062"/>
                  </a:cubicBezTo>
                  <a:cubicBezTo>
                    <a:pt x="43674" y="72244"/>
                    <a:pt x="44434" y="68743"/>
                    <a:pt x="45573" y="65614"/>
                  </a:cubicBezTo>
                  <a:cubicBezTo>
                    <a:pt x="46966" y="61175"/>
                    <a:pt x="47600" y="56363"/>
                    <a:pt x="48043" y="51632"/>
                  </a:cubicBezTo>
                  <a:cubicBezTo>
                    <a:pt x="48549" y="48194"/>
                    <a:pt x="48803" y="44762"/>
                    <a:pt x="49056" y="41323"/>
                  </a:cubicBezTo>
                  <a:cubicBezTo>
                    <a:pt x="49753" y="34142"/>
                    <a:pt x="49753" y="26885"/>
                    <a:pt x="48360" y="19863"/>
                  </a:cubicBezTo>
                  <a:cubicBezTo>
                    <a:pt x="46966" y="12922"/>
                    <a:pt x="43737" y="5652"/>
                    <a:pt x="37721" y="2151"/>
                  </a:cubicBezTo>
                  <a:cubicBezTo>
                    <a:pt x="34681" y="378"/>
                    <a:pt x="31388" y="-547"/>
                    <a:pt x="28032" y="-547"/>
                  </a:cubicBezTo>
                  <a:close/>
                </a:path>
              </a:pathLst>
            </a:custGeom>
            <a:solidFill>
              <a:srgbClr val="524A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3" name="Freeform: Shape 19">
              <a:extLst>
                <a:ext uri="{FF2B5EF4-FFF2-40B4-BE49-F238E27FC236}">
                  <a16:creationId xmlns:a16="http://schemas.microsoft.com/office/drawing/2014/main" id="{3E6CBD80-35B9-4090-92AB-4635D6F1EA60}"/>
                </a:ext>
              </a:extLst>
            </p:cNvPr>
            <p:cNvSpPr/>
            <p:nvPr/>
          </p:nvSpPr>
          <p:spPr>
            <a:xfrm>
              <a:off x="8761933" y="3833880"/>
              <a:ext cx="56986" cy="75989"/>
            </a:xfrm>
            <a:custGeom>
              <a:avLst/>
              <a:gdLst>
                <a:gd name="connsiteX0" fmla="*/ 43475 w 56986"/>
                <a:gd name="connsiteY0" fmla="*/ 24460 h 75989"/>
                <a:gd name="connsiteX1" fmla="*/ 42779 w 56986"/>
                <a:gd name="connsiteY1" fmla="*/ 25074 h 75989"/>
                <a:gd name="connsiteX2" fmla="*/ 43475 w 56986"/>
                <a:gd name="connsiteY2" fmla="*/ 24460 h 75989"/>
                <a:gd name="connsiteX3" fmla="*/ 33723 w 56986"/>
                <a:gd name="connsiteY3" fmla="*/ -547 h 75989"/>
                <a:gd name="connsiteX4" fmla="*/ 28910 w 56986"/>
                <a:gd name="connsiteY4" fmla="*/ 207 h 75989"/>
                <a:gd name="connsiteX5" fmla="*/ 19095 w 56986"/>
                <a:gd name="connsiteY5" fmla="*/ 4639 h 75989"/>
                <a:gd name="connsiteX6" fmla="*/ 6240 w 56986"/>
                <a:gd name="connsiteY6" fmla="*/ 21287 h 75989"/>
                <a:gd name="connsiteX7" fmla="*/ -1169 w 56986"/>
                <a:gd name="connsiteY7" fmla="*/ 45996 h 75989"/>
                <a:gd name="connsiteX8" fmla="*/ 161 w 56986"/>
                <a:gd name="connsiteY8" fmla="*/ 56438 h 75989"/>
                <a:gd name="connsiteX9" fmla="*/ 4784 w 56986"/>
                <a:gd name="connsiteY9" fmla="*/ 65798 h 75989"/>
                <a:gd name="connsiteX10" fmla="*/ 11243 w 56986"/>
                <a:gd name="connsiteY10" fmla="*/ 71598 h 75989"/>
                <a:gd name="connsiteX11" fmla="*/ 18525 w 56986"/>
                <a:gd name="connsiteY11" fmla="*/ 74632 h 75989"/>
                <a:gd name="connsiteX12" fmla="*/ 25047 w 56986"/>
                <a:gd name="connsiteY12" fmla="*/ 75442 h 75989"/>
                <a:gd name="connsiteX13" fmla="*/ 31507 w 56986"/>
                <a:gd name="connsiteY13" fmla="*/ 74688 h 75989"/>
                <a:gd name="connsiteX14" fmla="*/ 42208 w 56986"/>
                <a:gd name="connsiteY14" fmla="*/ 68768 h 75989"/>
                <a:gd name="connsiteX15" fmla="*/ 51010 w 56986"/>
                <a:gd name="connsiteY15" fmla="*/ 55983 h 75989"/>
                <a:gd name="connsiteX16" fmla="*/ 55760 w 56986"/>
                <a:gd name="connsiteY16" fmla="*/ 33540 h 75989"/>
                <a:gd name="connsiteX17" fmla="*/ 52974 w 56986"/>
                <a:gd name="connsiteY17" fmla="*/ 14163 h 75989"/>
                <a:gd name="connsiteX18" fmla="*/ 49934 w 56986"/>
                <a:gd name="connsiteY18" fmla="*/ 8160 h 75989"/>
                <a:gd name="connsiteX19" fmla="*/ 43475 w 56986"/>
                <a:gd name="connsiteY19" fmla="*/ 2283 h 75989"/>
                <a:gd name="connsiteX20" fmla="*/ 33723 w 56986"/>
                <a:gd name="connsiteY20" fmla="*/ -547 h 75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6986" h="75989">
                  <a:moveTo>
                    <a:pt x="43475" y="24460"/>
                  </a:moveTo>
                  <a:cubicBezTo>
                    <a:pt x="43348" y="24650"/>
                    <a:pt x="43031" y="24852"/>
                    <a:pt x="42779" y="25074"/>
                  </a:cubicBezTo>
                  <a:cubicBezTo>
                    <a:pt x="43031" y="24852"/>
                    <a:pt x="43285" y="24650"/>
                    <a:pt x="43475" y="24460"/>
                  </a:cubicBezTo>
                  <a:close/>
                  <a:moveTo>
                    <a:pt x="33723" y="-547"/>
                  </a:moveTo>
                  <a:cubicBezTo>
                    <a:pt x="32013" y="-547"/>
                    <a:pt x="30430" y="-275"/>
                    <a:pt x="28910" y="207"/>
                  </a:cubicBezTo>
                  <a:cubicBezTo>
                    <a:pt x="25174" y="422"/>
                    <a:pt x="21565" y="1828"/>
                    <a:pt x="19095" y="4639"/>
                  </a:cubicBezTo>
                  <a:cubicBezTo>
                    <a:pt x="14473" y="9901"/>
                    <a:pt x="9976" y="15493"/>
                    <a:pt x="6240" y="21287"/>
                  </a:cubicBezTo>
                  <a:cubicBezTo>
                    <a:pt x="1364" y="28696"/>
                    <a:pt x="-1232" y="37245"/>
                    <a:pt x="-1169" y="45996"/>
                  </a:cubicBezTo>
                  <a:cubicBezTo>
                    <a:pt x="-1169" y="49448"/>
                    <a:pt x="-789" y="53063"/>
                    <a:pt x="161" y="56438"/>
                  </a:cubicBezTo>
                  <a:cubicBezTo>
                    <a:pt x="985" y="59820"/>
                    <a:pt x="2504" y="63100"/>
                    <a:pt x="4784" y="65798"/>
                  </a:cubicBezTo>
                  <a:cubicBezTo>
                    <a:pt x="7000" y="68489"/>
                    <a:pt x="8203" y="69718"/>
                    <a:pt x="11243" y="71598"/>
                  </a:cubicBezTo>
                  <a:cubicBezTo>
                    <a:pt x="13523" y="73004"/>
                    <a:pt x="15993" y="73758"/>
                    <a:pt x="18525" y="74632"/>
                  </a:cubicBezTo>
                  <a:cubicBezTo>
                    <a:pt x="20235" y="75240"/>
                    <a:pt x="23401" y="75442"/>
                    <a:pt x="25047" y="75442"/>
                  </a:cubicBezTo>
                  <a:cubicBezTo>
                    <a:pt x="27138" y="75442"/>
                    <a:pt x="29543" y="75240"/>
                    <a:pt x="31507" y="74688"/>
                  </a:cubicBezTo>
                  <a:cubicBezTo>
                    <a:pt x="35560" y="73479"/>
                    <a:pt x="39105" y="71598"/>
                    <a:pt x="42208" y="68768"/>
                  </a:cubicBezTo>
                  <a:cubicBezTo>
                    <a:pt x="46198" y="65266"/>
                    <a:pt x="48857" y="60694"/>
                    <a:pt x="51010" y="55983"/>
                  </a:cubicBezTo>
                  <a:cubicBezTo>
                    <a:pt x="54303" y="49029"/>
                    <a:pt x="55443" y="41146"/>
                    <a:pt x="55760" y="33540"/>
                  </a:cubicBezTo>
                  <a:cubicBezTo>
                    <a:pt x="56077" y="27088"/>
                    <a:pt x="55063" y="20280"/>
                    <a:pt x="52974" y="14163"/>
                  </a:cubicBezTo>
                  <a:cubicBezTo>
                    <a:pt x="52277" y="12042"/>
                    <a:pt x="51137" y="10022"/>
                    <a:pt x="49934" y="8160"/>
                  </a:cubicBezTo>
                  <a:cubicBezTo>
                    <a:pt x="48224" y="5450"/>
                    <a:pt x="46072" y="4044"/>
                    <a:pt x="43475" y="2283"/>
                  </a:cubicBezTo>
                  <a:cubicBezTo>
                    <a:pt x="40879" y="542"/>
                    <a:pt x="37143" y="-547"/>
                    <a:pt x="33723" y="-547"/>
                  </a:cubicBezTo>
                  <a:close/>
                </a:path>
              </a:pathLst>
            </a:custGeom>
            <a:solidFill>
              <a:srgbClr val="524A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4" name="Freeform: Shape 20">
              <a:extLst>
                <a:ext uri="{FF2B5EF4-FFF2-40B4-BE49-F238E27FC236}">
                  <a16:creationId xmlns:a16="http://schemas.microsoft.com/office/drawing/2014/main" id="{18D9145F-427E-47A2-9B33-DFF5DD04DB11}"/>
                </a:ext>
              </a:extLst>
            </p:cNvPr>
            <p:cNvSpPr/>
            <p:nvPr/>
          </p:nvSpPr>
          <p:spPr>
            <a:xfrm>
              <a:off x="8521284" y="3814838"/>
              <a:ext cx="189968" cy="126648"/>
            </a:xfrm>
            <a:custGeom>
              <a:avLst/>
              <a:gdLst>
                <a:gd name="connsiteX0" fmla="*/ 22785 w 189968"/>
                <a:gd name="connsiteY0" fmla="*/ -547 h 126648"/>
                <a:gd name="connsiteX1" fmla="*/ 15439 w 189968"/>
                <a:gd name="connsiteY1" fmla="*/ 479 h 126648"/>
                <a:gd name="connsiteX2" fmla="*/ 8727 w 189968"/>
                <a:gd name="connsiteY2" fmla="*/ 4133 h 126648"/>
                <a:gd name="connsiteX3" fmla="*/ 4420 w 189968"/>
                <a:gd name="connsiteY3" fmla="*/ 9338 h 126648"/>
                <a:gd name="connsiteX4" fmla="*/ 1508 w 189968"/>
                <a:gd name="connsiteY4" fmla="*/ 15816 h 126648"/>
                <a:gd name="connsiteX5" fmla="*/ 51 w 189968"/>
                <a:gd name="connsiteY5" fmla="*/ 23117 h 126648"/>
                <a:gd name="connsiteX6" fmla="*/ -139 w 189968"/>
                <a:gd name="connsiteY6" fmla="*/ 24080 h 126648"/>
                <a:gd name="connsiteX7" fmla="*/ -1152 w 189968"/>
                <a:gd name="connsiteY7" fmla="*/ 36042 h 126648"/>
                <a:gd name="connsiteX8" fmla="*/ 3344 w 189968"/>
                <a:gd name="connsiteY8" fmla="*/ 59719 h 126648"/>
                <a:gd name="connsiteX9" fmla="*/ 7904 w 189968"/>
                <a:gd name="connsiteY9" fmla="*/ 71174 h 126648"/>
                <a:gd name="connsiteX10" fmla="*/ 15059 w 189968"/>
                <a:gd name="connsiteY10" fmla="*/ 83136 h 126648"/>
                <a:gd name="connsiteX11" fmla="*/ 15439 w 189968"/>
                <a:gd name="connsiteY11" fmla="*/ 83757 h 126648"/>
                <a:gd name="connsiteX12" fmla="*/ 14742 w 189968"/>
                <a:gd name="connsiteY12" fmla="*/ 82636 h 126648"/>
                <a:gd name="connsiteX13" fmla="*/ 14742 w 189968"/>
                <a:gd name="connsiteY13" fmla="*/ 82636 h 126648"/>
                <a:gd name="connsiteX14" fmla="*/ 23228 w 189968"/>
                <a:gd name="connsiteY14" fmla="*/ 93794 h 126648"/>
                <a:gd name="connsiteX15" fmla="*/ 34563 w 189968"/>
                <a:gd name="connsiteY15" fmla="*/ 104660 h 126648"/>
                <a:gd name="connsiteX16" fmla="*/ 45328 w 189968"/>
                <a:gd name="connsiteY16" fmla="*/ 112253 h 126648"/>
                <a:gd name="connsiteX17" fmla="*/ 57296 w 189968"/>
                <a:gd name="connsiteY17" fmla="*/ 118135 h 126648"/>
                <a:gd name="connsiteX18" fmla="*/ 84653 w 189968"/>
                <a:gd name="connsiteY18" fmla="*/ 125050 h 126648"/>
                <a:gd name="connsiteX19" fmla="*/ 98964 w 189968"/>
                <a:gd name="connsiteY19" fmla="*/ 126102 h 126648"/>
                <a:gd name="connsiteX20" fmla="*/ 111692 w 189968"/>
                <a:gd name="connsiteY20" fmla="*/ 124962 h 126648"/>
                <a:gd name="connsiteX21" fmla="*/ 121761 w 189968"/>
                <a:gd name="connsiteY21" fmla="*/ 122290 h 126648"/>
                <a:gd name="connsiteX22" fmla="*/ 134489 w 189968"/>
                <a:gd name="connsiteY22" fmla="*/ 117458 h 126648"/>
                <a:gd name="connsiteX23" fmla="*/ 142595 w 189968"/>
                <a:gd name="connsiteY23" fmla="*/ 113741 h 126648"/>
                <a:gd name="connsiteX24" fmla="*/ 145064 w 189968"/>
                <a:gd name="connsiteY24" fmla="*/ 112474 h 126648"/>
                <a:gd name="connsiteX25" fmla="*/ 155386 w 189968"/>
                <a:gd name="connsiteY25" fmla="*/ 106281 h 126648"/>
                <a:gd name="connsiteX26" fmla="*/ 166405 w 189968"/>
                <a:gd name="connsiteY26" fmla="*/ 97815 h 126648"/>
                <a:gd name="connsiteX27" fmla="*/ 170583 w 189968"/>
                <a:gd name="connsiteY27" fmla="*/ 93946 h 126648"/>
                <a:gd name="connsiteX28" fmla="*/ 175143 w 189968"/>
                <a:gd name="connsiteY28" fmla="*/ 88151 h 126648"/>
                <a:gd name="connsiteX29" fmla="*/ 176156 w 189968"/>
                <a:gd name="connsiteY29" fmla="*/ 86885 h 126648"/>
                <a:gd name="connsiteX30" fmla="*/ 179893 w 189968"/>
                <a:gd name="connsiteY30" fmla="*/ 81585 h 126648"/>
                <a:gd name="connsiteX31" fmla="*/ 181602 w 189968"/>
                <a:gd name="connsiteY31" fmla="*/ 79134 h 126648"/>
                <a:gd name="connsiteX32" fmla="*/ 184642 w 189968"/>
                <a:gd name="connsiteY32" fmla="*/ 72966 h 126648"/>
                <a:gd name="connsiteX33" fmla="*/ 185971 w 189968"/>
                <a:gd name="connsiteY33" fmla="*/ 68635 h 126648"/>
                <a:gd name="connsiteX34" fmla="*/ 186414 w 189968"/>
                <a:gd name="connsiteY34" fmla="*/ 67235 h 126648"/>
                <a:gd name="connsiteX35" fmla="*/ 187871 w 189968"/>
                <a:gd name="connsiteY35" fmla="*/ 61435 h 126648"/>
                <a:gd name="connsiteX36" fmla="*/ 188757 w 189968"/>
                <a:gd name="connsiteY36" fmla="*/ 55254 h 126648"/>
                <a:gd name="connsiteX37" fmla="*/ 188505 w 189968"/>
                <a:gd name="connsiteY37" fmla="*/ 49365 h 126648"/>
                <a:gd name="connsiteX38" fmla="*/ 188505 w 189968"/>
                <a:gd name="connsiteY38" fmla="*/ 48992 h 126648"/>
                <a:gd name="connsiteX39" fmla="*/ 185085 w 189968"/>
                <a:gd name="connsiteY39" fmla="*/ 37403 h 126648"/>
                <a:gd name="connsiteX40" fmla="*/ 176156 w 189968"/>
                <a:gd name="connsiteY40" fmla="*/ 27271 h 126648"/>
                <a:gd name="connsiteX41" fmla="*/ 165454 w 189968"/>
                <a:gd name="connsiteY41" fmla="*/ 21541 h 126648"/>
                <a:gd name="connsiteX42" fmla="*/ 158045 w 189968"/>
                <a:gd name="connsiteY42" fmla="*/ 20496 h 126648"/>
                <a:gd name="connsiteX43" fmla="*/ 140188 w 189968"/>
                <a:gd name="connsiteY43" fmla="*/ 25353 h 126648"/>
                <a:gd name="connsiteX44" fmla="*/ 133919 w 189968"/>
                <a:gd name="connsiteY44" fmla="*/ 28912 h 126648"/>
                <a:gd name="connsiteX45" fmla="*/ 132019 w 189968"/>
                <a:gd name="connsiteY45" fmla="*/ 30032 h 126648"/>
                <a:gd name="connsiteX46" fmla="*/ 130373 w 189968"/>
                <a:gd name="connsiteY46" fmla="*/ 30900 h 126648"/>
                <a:gd name="connsiteX47" fmla="*/ 128853 w 189968"/>
                <a:gd name="connsiteY47" fmla="*/ 31451 h 126648"/>
                <a:gd name="connsiteX48" fmla="*/ 113591 w 189968"/>
                <a:gd name="connsiteY48" fmla="*/ 35301 h 126648"/>
                <a:gd name="connsiteX49" fmla="*/ 107070 w 189968"/>
                <a:gd name="connsiteY49" fmla="*/ 35605 h 126648"/>
                <a:gd name="connsiteX50" fmla="*/ 94024 w 189968"/>
                <a:gd name="connsiteY50" fmla="*/ 34642 h 126648"/>
                <a:gd name="connsiteX51" fmla="*/ 87438 w 189968"/>
                <a:gd name="connsiteY51" fmla="*/ 32629 h 126648"/>
                <a:gd name="connsiteX52" fmla="*/ 75914 w 189968"/>
                <a:gd name="connsiteY52" fmla="*/ 25410 h 126648"/>
                <a:gd name="connsiteX53" fmla="*/ 75091 w 189968"/>
                <a:gd name="connsiteY53" fmla="*/ 24891 h 126648"/>
                <a:gd name="connsiteX54" fmla="*/ 67555 w 189968"/>
                <a:gd name="connsiteY54" fmla="*/ 19027 h 126648"/>
                <a:gd name="connsiteX55" fmla="*/ 62299 w 189968"/>
                <a:gd name="connsiteY55" fmla="*/ 14765 h 126648"/>
                <a:gd name="connsiteX56" fmla="*/ 50774 w 189968"/>
                <a:gd name="connsiteY56" fmla="*/ 7350 h 126648"/>
                <a:gd name="connsiteX57" fmla="*/ 41276 w 189968"/>
                <a:gd name="connsiteY57" fmla="*/ 2645 h 126648"/>
                <a:gd name="connsiteX58" fmla="*/ 32726 w 189968"/>
                <a:gd name="connsiteY58" fmla="*/ 346 h 126648"/>
                <a:gd name="connsiteX59" fmla="*/ 32093 w 189968"/>
                <a:gd name="connsiteY59" fmla="*/ 194 h 126648"/>
                <a:gd name="connsiteX60" fmla="*/ 31397 w 189968"/>
                <a:gd name="connsiteY60" fmla="*/ 105 h 126648"/>
                <a:gd name="connsiteX61" fmla="*/ 31397 w 189968"/>
                <a:gd name="connsiteY61" fmla="*/ 105 h 126648"/>
                <a:gd name="connsiteX62" fmla="*/ 32664 w 189968"/>
                <a:gd name="connsiteY62" fmla="*/ 346 h 126648"/>
                <a:gd name="connsiteX63" fmla="*/ 23925 w 189968"/>
                <a:gd name="connsiteY63" fmla="*/ -547 h 126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189968" h="126648">
                  <a:moveTo>
                    <a:pt x="22785" y="-547"/>
                  </a:moveTo>
                  <a:cubicBezTo>
                    <a:pt x="20505" y="-414"/>
                    <a:pt x="17909" y="-243"/>
                    <a:pt x="15439" y="479"/>
                  </a:cubicBezTo>
                  <a:cubicBezTo>
                    <a:pt x="12843" y="1309"/>
                    <a:pt x="11006" y="2334"/>
                    <a:pt x="8727" y="4133"/>
                  </a:cubicBezTo>
                  <a:cubicBezTo>
                    <a:pt x="7144" y="5399"/>
                    <a:pt x="5751" y="7103"/>
                    <a:pt x="4420" y="9338"/>
                  </a:cubicBezTo>
                  <a:cubicBezTo>
                    <a:pt x="3281" y="11440"/>
                    <a:pt x="2141" y="13669"/>
                    <a:pt x="1508" y="15816"/>
                  </a:cubicBezTo>
                  <a:cubicBezTo>
                    <a:pt x="685" y="18197"/>
                    <a:pt x="368" y="20730"/>
                    <a:pt x="51" y="23117"/>
                  </a:cubicBezTo>
                  <a:lnTo>
                    <a:pt x="-139" y="24080"/>
                  </a:lnTo>
                  <a:cubicBezTo>
                    <a:pt x="-708" y="27493"/>
                    <a:pt x="-1279" y="31584"/>
                    <a:pt x="-1152" y="36042"/>
                  </a:cubicBezTo>
                  <a:cubicBezTo>
                    <a:pt x="-835" y="44033"/>
                    <a:pt x="685" y="52190"/>
                    <a:pt x="3344" y="59719"/>
                  </a:cubicBezTo>
                  <a:cubicBezTo>
                    <a:pt x="4864" y="64044"/>
                    <a:pt x="6320" y="67831"/>
                    <a:pt x="7904" y="71174"/>
                  </a:cubicBezTo>
                  <a:cubicBezTo>
                    <a:pt x="9866" y="75480"/>
                    <a:pt x="12463" y="79355"/>
                    <a:pt x="15059" y="83136"/>
                  </a:cubicBezTo>
                  <a:lnTo>
                    <a:pt x="15439" y="83757"/>
                  </a:lnTo>
                  <a:lnTo>
                    <a:pt x="14742" y="82636"/>
                  </a:lnTo>
                  <a:lnTo>
                    <a:pt x="14742" y="82636"/>
                  </a:lnTo>
                  <a:cubicBezTo>
                    <a:pt x="17718" y="87012"/>
                    <a:pt x="20505" y="90659"/>
                    <a:pt x="23228" y="93794"/>
                  </a:cubicBezTo>
                  <a:cubicBezTo>
                    <a:pt x="26268" y="97422"/>
                    <a:pt x="29940" y="101013"/>
                    <a:pt x="34563" y="104660"/>
                  </a:cubicBezTo>
                  <a:cubicBezTo>
                    <a:pt x="37350" y="106959"/>
                    <a:pt x="41149" y="109872"/>
                    <a:pt x="45328" y="112253"/>
                  </a:cubicBezTo>
                  <a:cubicBezTo>
                    <a:pt x="49697" y="114640"/>
                    <a:pt x="53560" y="116565"/>
                    <a:pt x="57296" y="118135"/>
                  </a:cubicBezTo>
                  <a:cubicBezTo>
                    <a:pt x="65022" y="121333"/>
                    <a:pt x="73381" y="123499"/>
                    <a:pt x="84653" y="125050"/>
                  </a:cubicBezTo>
                  <a:cubicBezTo>
                    <a:pt x="89845" y="125791"/>
                    <a:pt x="94531" y="126102"/>
                    <a:pt x="98964" y="126102"/>
                  </a:cubicBezTo>
                  <a:cubicBezTo>
                    <a:pt x="103396" y="126102"/>
                    <a:pt x="107639" y="125728"/>
                    <a:pt x="111692" y="124962"/>
                  </a:cubicBezTo>
                  <a:cubicBezTo>
                    <a:pt x="114732" y="124373"/>
                    <a:pt x="118088" y="123562"/>
                    <a:pt x="121761" y="122290"/>
                  </a:cubicBezTo>
                  <a:cubicBezTo>
                    <a:pt x="126067" y="120871"/>
                    <a:pt x="130309" y="119231"/>
                    <a:pt x="134489" y="117458"/>
                  </a:cubicBezTo>
                  <a:cubicBezTo>
                    <a:pt x="137275" y="116343"/>
                    <a:pt x="139871" y="115014"/>
                    <a:pt x="142595" y="113741"/>
                  </a:cubicBezTo>
                  <a:lnTo>
                    <a:pt x="145064" y="112474"/>
                  </a:lnTo>
                  <a:cubicBezTo>
                    <a:pt x="148673" y="110746"/>
                    <a:pt x="152220" y="108687"/>
                    <a:pt x="155386" y="106281"/>
                  </a:cubicBezTo>
                  <a:cubicBezTo>
                    <a:pt x="159059" y="103678"/>
                    <a:pt x="162858" y="100854"/>
                    <a:pt x="166405" y="97815"/>
                  </a:cubicBezTo>
                  <a:cubicBezTo>
                    <a:pt x="167988" y="96460"/>
                    <a:pt x="169317" y="95193"/>
                    <a:pt x="170583" y="93946"/>
                  </a:cubicBezTo>
                  <a:cubicBezTo>
                    <a:pt x="172166" y="92173"/>
                    <a:pt x="173750" y="90070"/>
                    <a:pt x="175143" y="88151"/>
                  </a:cubicBezTo>
                  <a:lnTo>
                    <a:pt x="176156" y="86885"/>
                  </a:lnTo>
                  <a:cubicBezTo>
                    <a:pt x="177423" y="85087"/>
                    <a:pt x="178752" y="83313"/>
                    <a:pt x="179893" y="81585"/>
                  </a:cubicBezTo>
                  <a:cubicBezTo>
                    <a:pt x="180526" y="80774"/>
                    <a:pt x="181032" y="79945"/>
                    <a:pt x="181602" y="79134"/>
                  </a:cubicBezTo>
                  <a:cubicBezTo>
                    <a:pt x="182995" y="76994"/>
                    <a:pt x="183945" y="74828"/>
                    <a:pt x="184642" y="72966"/>
                  </a:cubicBezTo>
                  <a:cubicBezTo>
                    <a:pt x="185085" y="71548"/>
                    <a:pt x="185528" y="70060"/>
                    <a:pt x="185971" y="68635"/>
                  </a:cubicBezTo>
                  <a:lnTo>
                    <a:pt x="186414" y="67235"/>
                  </a:lnTo>
                  <a:cubicBezTo>
                    <a:pt x="186922" y="65526"/>
                    <a:pt x="187428" y="63493"/>
                    <a:pt x="187871" y="61435"/>
                  </a:cubicBezTo>
                  <a:cubicBezTo>
                    <a:pt x="188251" y="59345"/>
                    <a:pt x="188631" y="57350"/>
                    <a:pt x="188757" y="55254"/>
                  </a:cubicBezTo>
                  <a:cubicBezTo>
                    <a:pt x="188884" y="53323"/>
                    <a:pt x="188694" y="51309"/>
                    <a:pt x="188505" y="49365"/>
                  </a:cubicBezTo>
                  <a:lnTo>
                    <a:pt x="188505" y="48992"/>
                  </a:lnTo>
                  <a:cubicBezTo>
                    <a:pt x="187934" y="44622"/>
                    <a:pt x="186922" y="40810"/>
                    <a:pt x="185085" y="37403"/>
                  </a:cubicBezTo>
                  <a:cubicBezTo>
                    <a:pt x="183059" y="33376"/>
                    <a:pt x="179386" y="30121"/>
                    <a:pt x="176156" y="27271"/>
                  </a:cubicBezTo>
                  <a:cubicBezTo>
                    <a:pt x="173116" y="24675"/>
                    <a:pt x="169381" y="22718"/>
                    <a:pt x="165454" y="21541"/>
                  </a:cubicBezTo>
                  <a:cubicBezTo>
                    <a:pt x="163112" y="20888"/>
                    <a:pt x="160515" y="20496"/>
                    <a:pt x="158045" y="20496"/>
                  </a:cubicBezTo>
                  <a:cubicBezTo>
                    <a:pt x="152346" y="20496"/>
                    <a:pt x="146204" y="22129"/>
                    <a:pt x="140188" y="25353"/>
                  </a:cubicBezTo>
                  <a:cubicBezTo>
                    <a:pt x="138098" y="26442"/>
                    <a:pt x="135945" y="27715"/>
                    <a:pt x="133919" y="28912"/>
                  </a:cubicBezTo>
                  <a:lnTo>
                    <a:pt x="132019" y="30032"/>
                  </a:lnTo>
                  <a:cubicBezTo>
                    <a:pt x="131513" y="30311"/>
                    <a:pt x="131006" y="30621"/>
                    <a:pt x="130373" y="30900"/>
                  </a:cubicBezTo>
                  <a:cubicBezTo>
                    <a:pt x="129866" y="31083"/>
                    <a:pt x="129296" y="31274"/>
                    <a:pt x="128853" y="31451"/>
                  </a:cubicBezTo>
                  <a:cubicBezTo>
                    <a:pt x="124484" y="32939"/>
                    <a:pt x="119101" y="34497"/>
                    <a:pt x="113591" y="35301"/>
                  </a:cubicBezTo>
                  <a:cubicBezTo>
                    <a:pt x="111375" y="35548"/>
                    <a:pt x="109159" y="35605"/>
                    <a:pt x="107070" y="35605"/>
                  </a:cubicBezTo>
                  <a:cubicBezTo>
                    <a:pt x="102763" y="35605"/>
                    <a:pt x="98331" y="35238"/>
                    <a:pt x="94024" y="34642"/>
                  </a:cubicBezTo>
                  <a:cubicBezTo>
                    <a:pt x="91618" y="34123"/>
                    <a:pt x="89529" y="33445"/>
                    <a:pt x="87438" y="32629"/>
                  </a:cubicBezTo>
                  <a:cubicBezTo>
                    <a:pt x="83512" y="30469"/>
                    <a:pt x="79650" y="27886"/>
                    <a:pt x="75914" y="25410"/>
                  </a:cubicBezTo>
                  <a:lnTo>
                    <a:pt x="75091" y="24891"/>
                  </a:lnTo>
                  <a:cubicBezTo>
                    <a:pt x="72431" y="23181"/>
                    <a:pt x="69961" y="21085"/>
                    <a:pt x="67555" y="19027"/>
                  </a:cubicBezTo>
                  <a:cubicBezTo>
                    <a:pt x="65782" y="17602"/>
                    <a:pt x="64072" y="16120"/>
                    <a:pt x="62299" y="14765"/>
                  </a:cubicBezTo>
                  <a:cubicBezTo>
                    <a:pt x="58309" y="11814"/>
                    <a:pt x="54510" y="9338"/>
                    <a:pt x="50774" y="7350"/>
                  </a:cubicBezTo>
                  <a:cubicBezTo>
                    <a:pt x="48114" y="5836"/>
                    <a:pt x="44821" y="4133"/>
                    <a:pt x="41276" y="2645"/>
                  </a:cubicBezTo>
                  <a:cubicBezTo>
                    <a:pt x="38489" y="1442"/>
                    <a:pt x="35513" y="853"/>
                    <a:pt x="32726" y="346"/>
                  </a:cubicBezTo>
                  <a:lnTo>
                    <a:pt x="32093" y="194"/>
                  </a:lnTo>
                  <a:lnTo>
                    <a:pt x="31397" y="105"/>
                  </a:lnTo>
                  <a:lnTo>
                    <a:pt x="31397" y="105"/>
                  </a:lnTo>
                  <a:lnTo>
                    <a:pt x="32664" y="346"/>
                  </a:lnTo>
                  <a:cubicBezTo>
                    <a:pt x="30130" y="-110"/>
                    <a:pt x="27154" y="-547"/>
                    <a:pt x="23925" y="-547"/>
                  </a:cubicBezTo>
                  <a:close/>
                </a:path>
              </a:pathLst>
            </a:custGeom>
            <a:solidFill>
              <a:srgbClr val="524A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5" name="Freeform: Shape 21">
              <a:extLst>
                <a:ext uri="{FF2B5EF4-FFF2-40B4-BE49-F238E27FC236}">
                  <a16:creationId xmlns:a16="http://schemas.microsoft.com/office/drawing/2014/main" id="{D01A5F73-2C20-4D61-A5CD-BF55A6930892}"/>
                </a:ext>
              </a:extLst>
            </p:cNvPr>
            <p:cNvSpPr/>
            <p:nvPr/>
          </p:nvSpPr>
          <p:spPr>
            <a:xfrm>
              <a:off x="8546631" y="3878188"/>
              <a:ext cx="101331" cy="56991"/>
            </a:xfrm>
            <a:custGeom>
              <a:avLst/>
              <a:gdLst>
                <a:gd name="connsiteX0" fmla="*/ 17258 w 101331"/>
                <a:gd name="connsiteY0" fmla="*/ -547 h 56991"/>
                <a:gd name="connsiteX1" fmla="*/ 8202 w 101331"/>
                <a:gd name="connsiteY1" fmla="*/ 1752 h 56991"/>
                <a:gd name="connsiteX2" fmla="*/ 1363 w 101331"/>
                <a:gd name="connsiteY2" fmla="*/ 8394 h 56991"/>
                <a:gd name="connsiteX3" fmla="*/ -537 w 101331"/>
                <a:gd name="connsiteY3" fmla="*/ 12808 h 56991"/>
                <a:gd name="connsiteX4" fmla="*/ -1170 w 101331"/>
                <a:gd name="connsiteY4" fmla="*/ 16911 h 56991"/>
                <a:gd name="connsiteX5" fmla="*/ -726 w 101331"/>
                <a:gd name="connsiteY5" fmla="*/ 21249 h 56991"/>
                <a:gd name="connsiteX6" fmla="*/ 1110 w 101331"/>
                <a:gd name="connsiteY6" fmla="*/ 26366 h 56991"/>
                <a:gd name="connsiteX7" fmla="*/ 1996 w 101331"/>
                <a:gd name="connsiteY7" fmla="*/ 28316 h 56991"/>
                <a:gd name="connsiteX8" fmla="*/ 5543 w 101331"/>
                <a:gd name="connsiteY8" fmla="*/ 33268 h 56991"/>
                <a:gd name="connsiteX9" fmla="*/ 10419 w 101331"/>
                <a:gd name="connsiteY9" fmla="*/ 38303 h 56991"/>
                <a:gd name="connsiteX10" fmla="*/ 39041 w 101331"/>
                <a:gd name="connsiteY10" fmla="*/ 53753 h 56991"/>
                <a:gd name="connsiteX11" fmla="*/ 58735 w 101331"/>
                <a:gd name="connsiteY11" fmla="*/ 56445 h 56991"/>
                <a:gd name="connsiteX12" fmla="*/ 72730 w 101331"/>
                <a:gd name="connsiteY12" fmla="*/ 54589 h 56991"/>
                <a:gd name="connsiteX13" fmla="*/ 83558 w 101331"/>
                <a:gd name="connsiteY13" fmla="*/ 50385 h 56991"/>
                <a:gd name="connsiteX14" fmla="*/ 93183 w 101331"/>
                <a:gd name="connsiteY14" fmla="*/ 43970 h 56991"/>
                <a:gd name="connsiteX15" fmla="*/ 98946 w 101331"/>
                <a:gd name="connsiteY15" fmla="*/ 35649 h 56991"/>
                <a:gd name="connsiteX16" fmla="*/ 100149 w 101331"/>
                <a:gd name="connsiteY16" fmla="*/ 30127 h 56991"/>
                <a:gd name="connsiteX17" fmla="*/ 98250 w 101331"/>
                <a:gd name="connsiteY17" fmla="*/ 22585 h 56991"/>
                <a:gd name="connsiteX18" fmla="*/ 92804 w 101331"/>
                <a:gd name="connsiteY18" fmla="*/ 16911 h 56991"/>
                <a:gd name="connsiteX19" fmla="*/ 87168 w 101331"/>
                <a:gd name="connsiteY19" fmla="*/ 14264 h 56991"/>
                <a:gd name="connsiteX20" fmla="*/ 83875 w 101331"/>
                <a:gd name="connsiteY20" fmla="*/ 13422 h 56991"/>
                <a:gd name="connsiteX21" fmla="*/ 78999 w 101331"/>
                <a:gd name="connsiteY21" fmla="*/ 12726 h 56991"/>
                <a:gd name="connsiteX22" fmla="*/ 77733 w 101331"/>
                <a:gd name="connsiteY22" fmla="*/ 12681 h 56991"/>
                <a:gd name="connsiteX23" fmla="*/ 61394 w 101331"/>
                <a:gd name="connsiteY23" fmla="*/ 15810 h 56991"/>
                <a:gd name="connsiteX24" fmla="*/ 49616 w 101331"/>
                <a:gd name="connsiteY24" fmla="*/ 18393 h 56991"/>
                <a:gd name="connsiteX25" fmla="*/ 47970 w 101331"/>
                <a:gd name="connsiteY25" fmla="*/ 16215 h 56991"/>
                <a:gd name="connsiteX26" fmla="*/ 44930 w 101331"/>
                <a:gd name="connsiteY26" fmla="*/ 12168 h 56991"/>
                <a:gd name="connsiteX27" fmla="*/ 39358 w 101331"/>
                <a:gd name="connsiteY27" fmla="*/ 7546 h 56991"/>
                <a:gd name="connsiteX28" fmla="*/ 24856 w 101331"/>
                <a:gd name="connsiteY28" fmla="*/ 561 h 56991"/>
                <a:gd name="connsiteX29" fmla="*/ 17258 w 101331"/>
                <a:gd name="connsiteY29" fmla="*/ -547 h 56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1331" h="56991">
                  <a:moveTo>
                    <a:pt x="17258" y="-547"/>
                  </a:moveTo>
                  <a:cubicBezTo>
                    <a:pt x="14091" y="-547"/>
                    <a:pt x="10989" y="131"/>
                    <a:pt x="8202" y="1752"/>
                  </a:cubicBezTo>
                  <a:cubicBezTo>
                    <a:pt x="5353" y="3354"/>
                    <a:pt x="2819" y="5595"/>
                    <a:pt x="1363" y="8394"/>
                  </a:cubicBezTo>
                  <a:cubicBezTo>
                    <a:pt x="540" y="9933"/>
                    <a:pt x="-157" y="11187"/>
                    <a:pt x="-537" y="12808"/>
                  </a:cubicBezTo>
                  <a:cubicBezTo>
                    <a:pt x="-980" y="14119"/>
                    <a:pt x="-1170" y="15518"/>
                    <a:pt x="-1170" y="16911"/>
                  </a:cubicBezTo>
                  <a:cubicBezTo>
                    <a:pt x="-1043" y="18393"/>
                    <a:pt x="-853" y="19767"/>
                    <a:pt x="-726" y="21249"/>
                  </a:cubicBezTo>
                  <a:cubicBezTo>
                    <a:pt x="-600" y="22934"/>
                    <a:pt x="476" y="24972"/>
                    <a:pt x="1110" y="26366"/>
                  </a:cubicBezTo>
                  <a:cubicBezTo>
                    <a:pt x="1363" y="27062"/>
                    <a:pt x="1680" y="27620"/>
                    <a:pt x="1996" y="28316"/>
                  </a:cubicBezTo>
                  <a:cubicBezTo>
                    <a:pt x="2946" y="30064"/>
                    <a:pt x="4339" y="31666"/>
                    <a:pt x="5543" y="33268"/>
                  </a:cubicBezTo>
                  <a:cubicBezTo>
                    <a:pt x="6999" y="35155"/>
                    <a:pt x="8519" y="36782"/>
                    <a:pt x="10419" y="38303"/>
                  </a:cubicBezTo>
                  <a:cubicBezTo>
                    <a:pt x="18587" y="45167"/>
                    <a:pt x="28276" y="51024"/>
                    <a:pt x="39041" y="53753"/>
                  </a:cubicBezTo>
                  <a:cubicBezTo>
                    <a:pt x="45437" y="55356"/>
                    <a:pt x="52086" y="56445"/>
                    <a:pt x="58735" y="56445"/>
                  </a:cubicBezTo>
                  <a:cubicBezTo>
                    <a:pt x="63485" y="56445"/>
                    <a:pt x="68171" y="55888"/>
                    <a:pt x="72730" y="54589"/>
                  </a:cubicBezTo>
                  <a:cubicBezTo>
                    <a:pt x="76466" y="53545"/>
                    <a:pt x="80139" y="52069"/>
                    <a:pt x="83558" y="50385"/>
                  </a:cubicBezTo>
                  <a:cubicBezTo>
                    <a:pt x="87041" y="48726"/>
                    <a:pt x="90334" y="46541"/>
                    <a:pt x="93183" y="43970"/>
                  </a:cubicBezTo>
                  <a:cubicBezTo>
                    <a:pt x="95717" y="41589"/>
                    <a:pt x="97679" y="38878"/>
                    <a:pt x="98946" y="35649"/>
                  </a:cubicBezTo>
                  <a:cubicBezTo>
                    <a:pt x="99706" y="33901"/>
                    <a:pt x="100086" y="32014"/>
                    <a:pt x="100149" y="30127"/>
                  </a:cubicBezTo>
                  <a:cubicBezTo>
                    <a:pt x="100276" y="28088"/>
                    <a:pt x="99452" y="24333"/>
                    <a:pt x="98250" y="22585"/>
                  </a:cubicBezTo>
                  <a:cubicBezTo>
                    <a:pt x="96730" y="20261"/>
                    <a:pt x="95273" y="18456"/>
                    <a:pt x="92804" y="16911"/>
                  </a:cubicBezTo>
                  <a:cubicBezTo>
                    <a:pt x="91094" y="15810"/>
                    <a:pt x="89067" y="15024"/>
                    <a:pt x="87168" y="14264"/>
                  </a:cubicBezTo>
                  <a:cubicBezTo>
                    <a:pt x="86091" y="13834"/>
                    <a:pt x="85014" y="13650"/>
                    <a:pt x="83875" y="13422"/>
                  </a:cubicBezTo>
                  <a:cubicBezTo>
                    <a:pt x="82292" y="13137"/>
                    <a:pt x="80645" y="12865"/>
                    <a:pt x="78999" y="12726"/>
                  </a:cubicBezTo>
                  <a:cubicBezTo>
                    <a:pt x="78556" y="12700"/>
                    <a:pt x="78176" y="12681"/>
                    <a:pt x="77733" y="12681"/>
                  </a:cubicBezTo>
                  <a:cubicBezTo>
                    <a:pt x="72097" y="12681"/>
                    <a:pt x="66651" y="14372"/>
                    <a:pt x="61394" y="15810"/>
                  </a:cubicBezTo>
                  <a:cubicBezTo>
                    <a:pt x="57532" y="16854"/>
                    <a:pt x="53542" y="17760"/>
                    <a:pt x="49616" y="18393"/>
                  </a:cubicBezTo>
                  <a:cubicBezTo>
                    <a:pt x="49110" y="17678"/>
                    <a:pt x="48603" y="16911"/>
                    <a:pt x="47970" y="16215"/>
                  </a:cubicBezTo>
                  <a:cubicBezTo>
                    <a:pt x="47020" y="14822"/>
                    <a:pt x="46007" y="13486"/>
                    <a:pt x="44930" y="12168"/>
                  </a:cubicBezTo>
                  <a:cubicBezTo>
                    <a:pt x="43474" y="10357"/>
                    <a:pt x="41321" y="8882"/>
                    <a:pt x="39358" y="7546"/>
                  </a:cubicBezTo>
                  <a:cubicBezTo>
                    <a:pt x="34862" y="4690"/>
                    <a:pt x="30049" y="2036"/>
                    <a:pt x="24856" y="561"/>
                  </a:cubicBezTo>
                  <a:cubicBezTo>
                    <a:pt x="22387" y="-135"/>
                    <a:pt x="19854" y="-547"/>
                    <a:pt x="17258" y="-547"/>
                  </a:cubicBezTo>
                  <a:close/>
                </a:path>
              </a:pathLst>
            </a:custGeom>
            <a:solidFill>
              <a:srgbClr val="FB67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6" name="Freeform: Shape 22">
              <a:extLst>
                <a:ext uri="{FF2B5EF4-FFF2-40B4-BE49-F238E27FC236}">
                  <a16:creationId xmlns:a16="http://schemas.microsoft.com/office/drawing/2014/main" id="{6B87388A-5AAE-42E0-B504-15A85670CB57}"/>
                </a:ext>
              </a:extLst>
            </p:cNvPr>
            <p:cNvSpPr/>
            <p:nvPr/>
          </p:nvSpPr>
          <p:spPr>
            <a:xfrm>
              <a:off x="7812073" y="3067624"/>
              <a:ext cx="1640088" cy="1361472"/>
            </a:xfrm>
            <a:custGeom>
              <a:avLst/>
              <a:gdLst>
                <a:gd name="connsiteX0" fmla="*/ 1044374 w 1640088"/>
                <a:gd name="connsiteY0" fmla="*/ 169707 h 1361472"/>
                <a:gd name="connsiteX1" fmla="*/ 1044374 w 1640088"/>
                <a:gd name="connsiteY1" fmla="*/ 169707 h 1361472"/>
                <a:gd name="connsiteX2" fmla="*/ 1042031 w 1640088"/>
                <a:gd name="connsiteY2" fmla="*/ 177097 h 1361472"/>
                <a:gd name="connsiteX3" fmla="*/ 1032912 w 1640088"/>
                <a:gd name="connsiteY3" fmla="*/ 194232 h 1361472"/>
                <a:gd name="connsiteX4" fmla="*/ 1025693 w 1640088"/>
                <a:gd name="connsiteY4" fmla="*/ 202623 h 1361472"/>
                <a:gd name="connsiteX5" fmla="*/ 1024174 w 1640088"/>
                <a:gd name="connsiteY5" fmla="*/ 203661 h 1361472"/>
                <a:gd name="connsiteX6" fmla="*/ 1025440 w 1640088"/>
                <a:gd name="connsiteY6" fmla="*/ 199659 h 1361472"/>
                <a:gd name="connsiteX7" fmla="*/ 1031836 w 1640088"/>
                <a:gd name="connsiteY7" fmla="*/ 187248 h 1361472"/>
                <a:gd name="connsiteX8" fmla="*/ 1039688 w 1640088"/>
                <a:gd name="connsiteY8" fmla="*/ 175691 h 1361472"/>
                <a:gd name="connsiteX9" fmla="*/ 1044374 w 1640088"/>
                <a:gd name="connsiteY9" fmla="*/ 169707 h 1361472"/>
                <a:gd name="connsiteX10" fmla="*/ 1024047 w 1640088"/>
                <a:gd name="connsiteY10" fmla="*/ 204244 h 1361472"/>
                <a:gd name="connsiteX11" fmla="*/ 1024743 w 1640088"/>
                <a:gd name="connsiteY11" fmla="*/ 204301 h 1361472"/>
                <a:gd name="connsiteX12" fmla="*/ 1024047 w 1640088"/>
                <a:gd name="connsiteY12" fmla="*/ 204244 h 1361472"/>
                <a:gd name="connsiteX13" fmla="*/ 741874 w 1640088"/>
                <a:gd name="connsiteY13" fmla="*/ 240446 h 1361472"/>
                <a:gd name="connsiteX14" fmla="*/ 741051 w 1640088"/>
                <a:gd name="connsiteY14" fmla="*/ 240820 h 1361472"/>
                <a:gd name="connsiteX15" fmla="*/ 741051 w 1640088"/>
                <a:gd name="connsiteY15" fmla="*/ 240820 h 1361472"/>
                <a:gd name="connsiteX16" fmla="*/ 741874 w 1640088"/>
                <a:gd name="connsiteY16" fmla="*/ 240446 h 1361472"/>
                <a:gd name="connsiteX17" fmla="*/ 737821 w 1640088"/>
                <a:gd name="connsiteY17" fmla="*/ 239762 h 1361472"/>
                <a:gd name="connsiteX18" fmla="*/ 738581 w 1640088"/>
                <a:gd name="connsiteY18" fmla="*/ 241358 h 1361472"/>
                <a:gd name="connsiteX19" fmla="*/ 737821 w 1640088"/>
                <a:gd name="connsiteY19" fmla="*/ 239762 h 1361472"/>
                <a:gd name="connsiteX20" fmla="*/ 755425 w 1640088"/>
                <a:gd name="connsiteY20" fmla="*/ 180276 h 1361472"/>
                <a:gd name="connsiteX21" fmla="*/ 755299 w 1640088"/>
                <a:gd name="connsiteY21" fmla="*/ 182948 h 1361472"/>
                <a:gd name="connsiteX22" fmla="*/ 754286 w 1640088"/>
                <a:gd name="connsiteY22" fmla="*/ 198583 h 1361472"/>
                <a:gd name="connsiteX23" fmla="*/ 752829 w 1640088"/>
                <a:gd name="connsiteY23" fmla="*/ 208315 h 1361472"/>
                <a:gd name="connsiteX24" fmla="*/ 751499 w 1640088"/>
                <a:gd name="connsiteY24" fmla="*/ 216086 h 1361472"/>
                <a:gd name="connsiteX25" fmla="*/ 747636 w 1640088"/>
                <a:gd name="connsiteY25" fmla="*/ 229675 h 1361472"/>
                <a:gd name="connsiteX26" fmla="*/ 742887 w 1640088"/>
                <a:gd name="connsiteY26" fmla="*/ 238832 h 1361472"/>
                <a:gd name="connsiteX27" fmla="*/ 741304 w 1640088"/>
                <a:gd name="connsiteY27" fmla="*/ 240446 h 1361472"/>
                <a:gd name="connsiteX28" fmla="*/ 739911 w 1640088"/>
                <a:gd name="connsiteY28" fmla="*/ 241358 h 1361472"/>
                <a:gd name="connsiteX29" fmla="*/ 738897 w 1640088"/>
                <a:gd name="connsiteY29" fmla="*/ 241706 h 1361472"/>
                <a:gd name="connsiteX30" fmla="*/ 738581 w 1640088"/>
                <a:gd name="connsiteY30" fmla="*/ 240795 h 1361472"/>
                <a:gd name="connsiteX31" fmla="*/ 738454 w 1640088"/>
                <a:gd name="connsiteY31" fmla="*/ 231936 h 1361472"/>
                <a:gd name="connsiteX32" fmla="*/ 741684 w 1640088"/>
                <a:gd name="connsiteY32" fmla="*/ 215155 h 1361472"/>
                <a:gd name="connsiteX33" fmla="*/ 747826 w 1640088"/>
                <a:gd name="connsiteY33" fmla="*/ 195556 h 1361472"/>
                <a:gd name="connsiteX34" fmla="*/ 752449 w 1640088"/>
                <a:gd name="connsiteY34" fmla="*/ 185405 h 1361472"/>
                <a:gd name="connsiteX35" fmla="*/ 755425 w 1640088"/>
                <a:gd name="connsiteY35" fmla="*/ 180276 h 1361472"/>
                <a:gd name="connsiteX36" fmla="*/ 737441 w 1640088"/>
                <a:gd name="connsiteY36" fmla="*/ 241029 h 1361472"/>
                <a:gd name="connsiteX37" fmla="*/ 738581 w 1640088"/>
                <a:gd name="connsiteY37" fmla="*/ 241795 h 1361472"/>
                <a:gd name="connsiteX38" fmla="*/ 738518 w 1640088"/>
                <a:gd name="connsiteY38" fmla="*/ 241878 h 1361472"/>
                <a:gd name="connsiteX39" fmla="*/ 737441 w 1640088"/>
                <a:gd name="connsiteY39" fmla="*/ 241029 h 1361472"/>
                <a:gd name="connsiteX40" fmla="*/ 1252964 w 1640088"/>
                <a:gd name="connsiteY40" fmla="*/ 397092 h 1361472"/>
                <a:gd name="connsiteX41" fmla="*/ 1250938 w 1640088"/>
                <a:gd name="connsiteY41" fmla="*/ 398067 h 1361472"/>
                <a:gd name="connsiteX42" fmla="*/ 1250938 w 1640088"/>
                <a:gd name="connsiteY42" fmla="*/ 398067 h 1361472"/>
                <a:gd name="connsiteX43" fmla="*/ 1252964 w 1640088"/>
                <a:gd name="connsiteY43" fmla="*/ 397092 h 1361472"/>
                <a:gd name="connsiteX44" fmla="*/ 1263160 w 1640088"/>
                <a:gd name="connsiteY44" fmla="*/ 387872 h 1361472"/>
                <a:gd name="connsiteX45" fmla="*/ 1263160 w 1640088"/>
                <a:gd name="connsiteY45" fmla="*/ 387872 h 1361472"/>
                <a:gd name="connsiteX46" fmla="*/ 1257207 w 1640088"/>
                <a:gd name="connsiteY46" fmla="*/ 393925 h 1361472"/>
                <a:gd name="connsiteX47" fmla="*/ 1250812 w 1640088"/>
                <a:gd name="connsiteY47" fmla="*/ 398111 h 1361472"/>
                <a:gd name="connsiteX48" fmla="*/ 1250812 w 1640088"/>
                <a:gd name="connsiteY48" fmla="*/ 398111 h 1361472"/>
                <a:gd name="connsiteX49" fmla="*/ 1249862 w 1640088"/>
                <a:gd name="connsiteY49" fmla="*/ 398504 h 1361472"/>
                <a:gd name="connsiteX50" fmla="*/ 1250558 w 1640088"/>
                <a:gd name="connsiteY50" fmla="*/ 397300 h 1361472"/>
                <a:gd name="connsiteX51" fmla="*/ 1252901 w 1640088"/>
                <a:gd name="connsiteY51" fmla="*/ 394685 h 1361472"/>
                <a:gd name="connsiteX52" fmla="*/ 1263160 w 1640088"/>
                <a:gd name="connsiteY52" fmla="*/ 387872 h 1361472"/>
                <a:gd name="connsiteX53" fmla="*/ 1250938 w 1640088"/>
                <a:gd name="connsiteY53" fmla="*/ 398434 h 1361472"/>
                <a:gd name="connsiteX54" fmla="*/ 1249862 w 1640088"/>
                <a:gd name="connsiteY54" fmla="*/ 398649 h 1361472"/>
                <a:gd name="connsiteX55" fmla="*/ 1250938 w 1640088"/>
                <a:gd name="connsiteY55" fmla="*/ 398434 h 1361472"/>
                <a:gd name="connsiteX56" fmla="*/ 1249545 w 1640088"/>
                <a:gd name="connsiteY56" fmla="*/ 398935 h 1361472"/>
                <a:gd name="connsiteX57" fmla="*/ 1249925 w 1640088"/>
                <a:gd name="connsiteY57" fmla="*/ 398998 h 1361472"/>
                <a:gd name="connsiteX58" fmla="*/ 1249481 w 1640088"/>
                <a:gd name="connsiteY58" fmla="*/ 398935 h 1361472"/>
                <a:gd name="connsiteX59" fmla="*/ 430572 w 1640088"/>
                <a:gd name="connsiteY59" fmla="*/ 445566 h 1361472"/>
                <a:gd name="connsiteX60" fmla="*/ 430572 w 1640088"/>
                <a:gd name="connsiteY60" fmla="*/ 445566 h 1361472"/>
                <a:gd name="connsiteX61" fmla="*/ 430065 w 1640088"/>
                <a:gd name="connsiteY61" fmla="*/ 446294 h 1361472"/>
                <a:gd name="connsiteX62" fmla="*/ 430572 w 1640088"/>
                <a:gd name="connsiteY62" fmla="*/ 445566 h 1361472"/>
                <a:gd name="connsiteX63" fmla="*/ 752956 w 1640088"/>
                <a:gd name="connsiteY63" fmla="*/ 511867 h 1361472"/>
                <a:gd name="connsiteX64" fmla="*/ 753526 w 1640088"/>
                <a:gd name="connsiteY64" fmla="*/ 512304 h 1361472"/>
                <a:gd name="connsiteX65" fmla="*/ 752956 w 1640088"/>
                <a:gd name="connsiteY65" fmla="*/ 511867 h 1361472"/>
                <a:gd name="connsiteX66" fmla="*/ 751689 w 1640088"/>
                <a:gd name="connsiteY66" fmla="*/ 522309 h 1361472"/>
                <a:gd name="connsiteX67" fmla="*/ 751689 w 1640088"/>
                <a:gd name="connsiteY67" fmla="*/ 522309 h 1361472"/>
                <a:gd name="connsiteX68" fmla="*/ 749663 w 1640088"/>
                <a:gd name="connsiteY68" fmla="*/ 529376 h 1361472"/>
                <a:gd name="connsiteX69" fmla="*/ 751309 w 1640088"/>
                <a:gd name="connsiteY69" fmla="*/ 523227 h 1361472"/>
                <a:gd name="connsiteX70" fmla="*/ 751689 w 1640088"/>
                <a:gd name="connsiteY70" fmla="*/ 522309 h 1361472"/>
                <a:gd name="connsiteX71" fmla="*/ 900311 w 1640088"/>
                <a:gd name="connsiteY71" fmla="*/ 541617 h 1361472"/>
                <a:gd name="connsiteX72" fmla="*/ 900311 w 1640088"/>
                <a:gd name="connsiteY72" fmla="*/ 541617 h 1361472"/>
                <a:gd name="connsiteX73" fmla="*/ 896322 w 1640088"/>
                <a:gd name="connsiteY73" fmla="*/ 555225 h 1361472"/>
                <a:gd name="connsiteX74" fmla="*/ 895815 w 1640088"/>
                <a:gd name="connsiteY74" fmla="*/ 556264 h 1361472"/>
                <a:gd name="connsiteX75" fmla="*/ 898602 w 1640088"/>
                <a:gd name="connsiteY75" fmla="*/ 545144 h 1361472"/>
                <a:gd name="connsiteX76" fmla="*/ 900311 w 1640088"/>
                <a:gd name="connsiteY76" fmla="*/ 541617 h 1361472"/>
                <a:gd name="connsiteX77" fmla="*/ 1023224 w 1640088"/>
                <a:gd name="connsiteY77" fmla="*/ 600534 h 1361472"/>
                <a:gd name="connsiteX78" fmla="*/ 1023477 w 1640088"/>
                <a:gd name="connsiteY78" fmla="*/ 600591 h 1361472"/>
                <a:gd name="connsiteX79" fmla="*/ 1023224 w 1640088"/>
                <a:gd name="connsiteY79" fmla="*/ 600534 h 1361472"/>
                <a:gd name="connsiteX80" fmla="*/ 1024110 w 1640088"/>
                <a:gd name="connsiteY80" fmla="*/ 600591 h 1361472"/>
                <a:gd name="connsiteX81" fmla="*/ 1024174 w 1640088"/>
                <a:gd name="connsiteY81" fmla="*/ 600654 h 1361472"/>
                <a:gd name="connsiteX82" fmla="*/ 1024110 w 1640088"/>
                <a:gd name="connsiteY82" fmla="*/ 600654 h 1361472"/>
                <a:gd name="connsiteX83" fmla="*/ 1024110 w 1640088"/>
                <a:gd name="connsiteY83" fmla="*/ 600591 h 1361472"/>
                <a:gd name="connsiteX84" fmla="*/ 1026136 w 1640088"/>
                <a:gd name="connsiteY84" fmla="*/ 600306 h 1361472"/>
                <a:gd name="connsiteX85" fmla="*/ 1025187 w 1640088"/>
                <a:gd name="connsiteY85" fmla="*/ 600736 h 1361472"/>
                <a:gd name="connsiteX86" fmla="*/ 1025187 w 1640088"/>
                <a:gd name="connsiteY86" fmla="*/ 600654 h 1361472"/>
                <a:gd name="connsiteX87" fmla="*/ 1026136 w 1640088"/>
                <a:gd name="connsiteY87" fmla="*/ 600306 h 1361472"/>
                <a:gd name="connsiteX88" fmla="*/ 1023541 w 1640088"/>
                <a:gd name="connsiteY88" fmla="*/ 601091 h 1361472"/>
                <a:gd name="connsiteX89" fmla="*/ 1023541 w 1640088"/>
                <a:gd name="connsiteY89" fmla="*/ 601091 h 1361472"/>
                <a:gd name="connsiteX90" fmla="*/ 1023350 w 1640088"/>
                <a:gd name="connsiteY90" fmla="*/ 601148 h 1361472"/>
                <a:gd name="connsiteX91" fmla="*/ 1023541 w 1640088"/>
                <a:gd name="connsiteY91" fmla="*/ 601091 h 1361472"/>
                <a:gd name="connsiteX92" fmla="*/ 1446737 w 1640088"/>
                <a:gd name="connsiteY92" fmla="*/ 584892 h 1361472"/>
                <a:gd name="connsiteX93" fmla="*/ 1433249 w 1640088"/>
                <a:gd name="connsiteY93" fmla="*/ 595601 h 1361472"/>
                <a:gd name="connsiteX94" fmla="*/ 1423940 w 1640088"/>
                <a:gd name="connsiteY94" fmla="*/ 602003 h 1361472"/>
                <a:gd name="connsiteX95" fmla="*/ 1405893 w 1640088"/>
                <a:gd name="connsiteY95" fmla="*/ 612356 h 1361472"/>
                <a:gd name="connsiteX96" fmla="*/ 1395634 w 1640088"/>
                <a:gd name="connsiteY96" fmla="*/ 615820 h 1361472"/>
                <a:gd name="connsiteX97" fmla="*/ 1391518 w 1640088"/>
                <a:gd name="connsiteY97" fmla="*/ 616105 h 1361472"/>
                <a:gd name="connsiteX98" fmla="*/ 1390378 w 1640088"/>
                <a:gd name="connsiteY98" fmla="*/ 615757 h 1361472"/>
                <a:gd name="connsiteX99" fmla="*/ 1386959 w 1640088"/>
                <a:gd name="connsiteY99" fmla="*/ 613826 h 1361472"/>
                <a:gd name="connsiteX100" fmla="*/ 1386896 w 1640088"/>
                <a:gd name="connsiteY100" fmla="*/ 609893 h 1361472"/>
                <a:gd name="connsiteX101" fmla="*/ 1387275 w 1640088"/>
                <a:gd name="connsiteY101" fmla="*/ 608570 h 1361472"/>
                <a:gd name="connsiteX102" fmla="*/ 1389365 w 1640088"/>
                <a:gd name="connsiteY102" fmla="*/ 604631 h 1361472"/>
                <a:gd name="connsiteX103" fmla="*/ 1390189 w 1640088"/>
                <a:gd name="connsiteY103" fmla="*/ 603776 h 1361472"/>
                <a:gd name="connsiteX104" fmla="*/ 1405766 w 1640088"/>
                <a:gd name="connsiteY104" fmla="*/ 594670 h 1361472"/>
                <a:gd name="connsiteX105" fmla="*/ 1417671 w 1640088"/>
                <a:gd name="connsiteY105" fmla="*/ 590440 h 1361472"/>
                <a:gd name="connsiteX106" fmla="*/ 1431475 w 1640088"/>
                <a:gd name="connsiteY106" fmla="*/ 587210 h 1361472"/>
                <a:gd name="connsiteX107" fmla="*/ 1445850 w 1640088"/>
                <a:gd name="connsiteY107" fmla="*/ 584950 h 1361472"/>
                <a:gd name="connsiteX108" fmla="*/ 1446737 w 1640088"/>
                <a:gd name="connsiteY108" fmla="*/ 584892 h 1361472"/>
                <a:gd name="connsiteX109" fmla="*/ 1023541 w 1640088"/>
                <a:gd name="connsiteY109" fmla="*/ 601667 h 1361472"/>
                <a:gd name="connsiteX110" fmla="*/ 1023477 w 1640088"/>
                <a:gd name="connsiteY110" fmla="*/ 602351 h 1361472"/>
                <a:gd name="connsiteX111" fmla="*/ 1021577 w 1640088"/>
                <a:gd name="connsiteY111" fmla="*/ 609893 h 1361472"/>
                <a:gd name="connsiteX112" fmla="*/ 1006886 w 1640088"/>
                <a:gd name="connsiteY112" fmla="*/ 637028 h 1361472"/>
                <a:gd name="connsiteX113" fmla="*/ 1004986 w 1640088"/>
                <a:gd name="connsiteY113" fmla="*/ 639497 h 1361472"/>
                <a:gd name="connsiteX114" fmla="*/ 1010116 w 1640088"/>
                <a:gd name="connsiteY114" fmla="*/ 620601 h 1361472"/>
                <a:gd name="connsiteX115" fmla="*/ 1016891 w 1640088"/>
                <a:gd name="connsiteY115" fmla="*/ 608626 h 1361472"/>
                <a:gd name="connsiteX116" fmla="*/ 1023160 w 1640088"/>
                <a:gd name="connsiteY116" fmla="*/ 601857 h 1361472"/>
                <a:gd name="connsiteX117" fmla="*/ 1023541 w 1640088"/>
                <a:gd name="connsiteY117" fmla="*/ 601667 h 1361472"/>
                <a:gd name="connsiteX118" fmla="*/ 1146833 w 1640088"/>
                <a:gd name="connsiteY118" fmla="*/ 677403 h 1361472"/>
                <a:gd name="connsiteX119" fmla="*/ 1147846 w 1640088"/>
                <a:gd name="connsiteY119" fmla="*/ 677840 h 1361472"/>
                <a:gd name="connsiteX120" fmla="*/ 1146833 w 1640088"/>
                <a:gd name="connsiteY120" fmla="*/ 677403 h 1361472"/>
                <a:gd name="connsiteX121" fmla="*/ 1137588 w 1640088"/>
                <a:gd name="connsiteY121" fmla="*/ 684179 h 1361472"/>
                <a:gd name="connsiteX122" fmla="*/ 1137588 w 1640088"/>
                <a:gd name="connsiteY122" fmla="*/ 684179 h 1361472"/>
                <a:gd name="connsiteX123" fmla="*/ 1135308 w 1640088"/>
                <a:gd name="connsiteY123" fmla="*/ 687820 h 1361472"/>
                <a:gd name="connsiteX124" fmla="*/ 1137398 w 1640088"/>
                <a:gd name="connsiteY124" fmla="*/ 684445 h 1361472"/>
                <a:gd name="connsiteX125" fmla="*/ 1137588 w 1640088"/>
                <a:gd name="connsiteY125" fmla="*/ 684179 h 1361472"/>
                <a:gd name="connsiteX126" fmla="*/ 408978 w 1640088"/>
                <a:gd name="connsiteY126" fmla="*/ 707856 h 1361472"/>
                <a:gd name="connsiteX127" fmla="*/ 408978 w 1640088"/>
                <a:gd name="connsiteY127" fmla="*/ 707913 h 1361472"/>
                <a:gd name="connsiteX128" fmla="*/ 407585 w 1640088"/>
                <a:gd name="connsiteY128" fmla="*/ 708122 h 1361472"/>
                <a:gd name="connsiteX129" fmla="*/ 408978 w 1640088"/>
                <a:gd name="connsiteY129" fmla="*/ 707856 h 1361472"/>
                <a:gd name="connsiteX130" fmla="*/ 409865 w 1640088"/>
                <a:gd name="connsiteY130" fmla="*/ 707792 h 1361472"/>
                <a:gd name="connsiteX131" fmla="*/ 411384 w 1640088"/>
                <a:gd name="connsiteY131" fmla="*/ 708204 h 1361472"/>
                <a:gd name="connsiteX132" fmla="*/ 414804 w 1640088"/>
                <a:gd name="connsiteY132" fmla="*/ 709964 h 1361472"/>
                <a:gd name="connsiteX133" fmla="*/ 425062 w 1640088"/>
                <a:gd name="connsiteY133" fmla="*/ 720033 h 1361472"/>
                <a:gd name="connsiteX134" fmla="*/ 434751 w 1640088"/>
                <a:gd name="connsiteY134" fmla="*/ 733496 h 1361472"/>
                <a:gd name="connsiteX135" fmla="*/ 443110 w 1640088"/>
                <a:gd name="connsiteY135" fmla="*/ 748022 h 1361472"/>
                <a:gd name="connsiteX136" fmla="*/ 444060 w 1640088"/>
                <a:gd name="connsiteY136" fmla="*/ 750631 h 1361472"/>
                <a:gd name="connsiteX137" fmla="*/ 440640 w 1640088"/>
                <a:gd name="connsiteY137" fmla="*/ 751663 h 1361472"/>
                <a:gd name="connsiteX138" fmla="*/ 436081 w 1640088"/>
                <a:gd name="connsiteY138" fmla="*/ 751854 h 1361472"/>
                <a:gd name="connsiteX139" fmla="*/ 433611 w 1640088"/>
                <a:gd name="connsiteY139" fmla="*/ 751828 h 1361472"/>
                <a:gd name="connsiteX140" fmla="*/ 423289 w 1640088"/>
                <a:gd name="connsiteY140" fmla="*/ 749346 h 1361472"/>
                <a:gd name="connsiteX141" fmla="*/ 417780 w 1640088"/>
                <a:gd name="connsiteY141" fmla="*/ 746465 h 1361472"/>
                <a:gd name="connsiteX142" fmla="*/ 410941 w 1640088"/>
                <a:gd name="connsiteY142" fmla="*/ 740132 h 1361472"/>
                <a:gd name="connsiteX143" fmla="*/ 405938 w 1640088"/>
                <a:gd name="connsiteY143" fmla="*/ 732445 h 1361472"/>
                <a:gd name="connsiteX144" fmla="*/ 403279 w 1640088"/>
                <a:gd name="connsiteY144" fmla="*/ 724111 h 1361472"/>
                <a:gd name="connsiteX145" fmla="*/ 403152 w 1640088"/>
                <a:gd name="connsiteY145" fmla="*/ 720881 h 1361472"/>
                <a:gd name="connsiteX146" fmla="*/ 405115 w 1640088"/>
                <a:gd name="connsiteY146" fmla="*/ 712706 h 1361472"/>
                <a:gd name="connsiteX147" fmla="*/ 406002 w 1640088"/>
                <a:gd name="connsiteY147" fmla="*/ 711167 h 1361472"/>
                <a:gd name="connsiteX148" fmla="*/ 408408 w 1640088"/>
                <a:gd name="connsiteY148" fmla="*/ 708476 h 1361472"/>
                <a:gd name="connsiteX149" fmla="*/ 409105 w 1640088"/>
                <a:gd name="connsiteY149" fmla="*/ 708058 h 1361472"/>
                <a:gd name="connsiteX150" fmla="*/ 409865 w 1640088"/>
                <a:gd name="connsiteY150" fmla="*/ 707792 h 1361472"/>
                <a:gd name="connsiteX151" fmla="*/ 1514747 w 1640088"/>
                <a:gd name="connsiteY151" fmla="*/ 761067 h 1361472"/>
                <a:gd name="connsiteX152" fmla="*/ 1518420 w 1640088"/>
                <a:gd name="connsiteY152" fmla="*/ 761194 h 1361472"/>
                <a:gd name="connsiteX153" fmla="*/ 1519940 w 1640088"/>
                <a:gd name="connsiteY153" fmla="*/ 761403 h 1361472"/>
                <a:gd name="connsiteX154" fmla="*/ 1498852 w 1640088"/>
                <a:gd name="connsiteY154" fmla="*/ 773808 h 1361472"/>
                <a:gd name="connsiteX155" fmla="*/ 1470104 w 1640088"/>
                <a:gd name="connsiteY155" fmla="*/ 782407 h 1361472"/>
                <a:gd name="connsiteX156" fmla="*/ 1459148 w 1640088"/>
                <a:gd name="connsiteY156" fmla="*/ 783148 h 1361472"/>
                <a:gd name="connsiteX157" fmla="*/ 1454779 w 1640088"/>
                <a:gd name="connsiteY157" fmla="*/ 783047 h 1361472"/>
                <a:gd name="connsiteX158" fmla="*/ 1450790 w 1640088"/>
                <a:gd name="connsiteY158" fmla="*/ 782319 h 1361472"/>
                <a:gd name="connsiteX159" fmla="*/ 1450853 w 1640088"/>
                <a:gd name="connsiteY159" fmla="*/ 782198 h 1361472"/>
                <a:gd name="connsiteX160" fmla="*/ 1458262 w 1640088"/>
                <a:gd name="connsiteY160" fmla="*/ 774783 h 1361472"/>
                <a:gd name="connsiteX161" fmla="*/ 1464911 w 1640088"/>
                <a:gd name="connsiteY161" fmla="*/ 770350 h 1361472"/>
                <a:gd name="connsiteX162" fmla="*/ 1484731 w 1640088"/>
                <a:gd name="connsiteY162" fmla="*/ 765626 h 1361472"/>
                <a:gd name="connsiteX163" fmla="*/ 1500499 w 1640088"/>
                <a:gd name="connsiteY163" fmla="*/ 762517 h 1361472"/>
                <a:gd name="connsiteX164" fmla="*/ 1507401 w 1640088"/>
                <a:gd name="connsiteY164" fmla="*/ 761542 h 1361472"/>
                <a:gd name="connsiteX165" fmla="*/ 1514747 w 1640088"/>
                <a:gd name="connsiteY165" fmla="*/ 761067 h 1361472"/>
                <a:gd name="connsiteX166" fmla="*/ 1449966 w 1640088"/>
                <a:gd name="connsiteY166" fmla="*/ 783959 h 1361472"/>
                <a:gd name="connsiteX167" fmla="*/ 1450536 w 1640088"/>
                <a:gd name="connsiteY167" fmla="*/ 785162 h 1361472"/>
                <a:gd name="connsiteX168" fmla="*/ 1449966 w 1640088"/>
                <a:gd name="connsiteY168" fmla="*/ 783959 h 1361472"/>
                <a:gd name="connsiteX169" fmla="*/ 360282 w 1640088"/>
                <a:gd name="connsiteY169" fmla="*/ 825740 h 1361472"/>
                <a:gd name="connsiteX170" fmla="*/ 369906 w 1640088"/>
                <a:gd name="connsiteY170" fmla="*/ 828184 h 1361472"/>
                <a:gd name="connsiteX171" fmla="*/ 376619 w 1640088"/>
                <a:gd name="connsiteY171" fmla="*/ 831503 h 1361472"/>
                <a:gd name="connsiteX172" fmla="*/ 386941 w 1640088"/>
                <a:gd name="connsiteY172" fmla="*/ 841730 h 1361472"/>
                <a:gd name="connsiteX173" fmla="*/ 395870 w 1640088"/>
                <a:gd name="connsiteY173" fmla="*/ 855673 h 1361472"/>
                <a:gd name="connsiteX174" fmla="*/ 398783 w 1640088"/>
                <a:gd name="connsiteY174" fmla="*/ 862443 h 1361472"/>
                <a:gd name="connsiteX175" fmla="*/ 402329 w 1640088"/>
                <a:gd name="connsiteY175" fmla="*/ 875621 h 1361472"/>
                <a:gd name="connsiteX176" fmla="*/ 405621 w 1640088"/>
                <a:gd name="connsiteY176" fmla="*/ 891338 h 1361472"/>
                <a:gd name="connsiteX177" fmla="*/ 405621 w 1640088"/>
                <a:gd name="connsiteY177" fmla="*/ 891553 h 1361472"/>
                <a:gd name="connsiteX178" fmla="*/ 399733 w 1640088"/>
                <a:gd name="connsiteY178" fmla="*/ 894928 h 1361472"/>
                <a:gd name="connsiteX179" fmla="*/ 392831 w 1640088"/>
                <a:gd name="connsiteY179" fmla="*/ 897189 h 1361472"/>
                <a:gd name="connsiteX180" fmla="*/ 391248 w 1640088"/>
                <a:gd name="connsiteY180" fmla="*/ 897221 h 1361472"/>
                <a:gd name="connsiteX181" fmla="*/ 388967 w 1640088"/>
                <a:gd name="connsiteY181" fmla="*/ 897100 h 1361472"/>
                <a:gd name="connsiteX182" fmla="*/ 374909 w 1640088"/>
                <a:gd name="connsiteY182" fmla="*/ 893586 h 1361472"/>
                <a:gd name="connsiteX183" fmla="*/ 370414 w 1640088"/>
                <a:gd name="connsiteY183" fmla="*/ 891179 h 1361472"/>
                <a:gd name="connsiteX184" fmla="*/ 359395 w 1640088"/>
                <a:gd name="connsiteY184" fmla="*/ 880490 h 1361472"/>
                <a:gd name="connsiteX185" fmla="*/ 352176 w 1640088"/>
                <a:gd name="connsiteY185" fmla="*/ 867933 h 1361472"/>
                <a:gd name="connsiteX186" fmla="*/ 347427 w 1640088"/>
                <a:gd name="connsiteY186" fmla="*/ 854204 h 1361472"/>
                <a:gd name="connsiteX187" fmla="*/ 347427 w 1640088"/>
                <a:gd name="connsiteY187" fmla="*/ 848423 h 1361472"/>
                <a:gd name="connsiteX188" fmla="*/ 349833 w 1640088"/>
                <a:gd name="connsiteY188" fmla="*/ 835454 h 1361472"/>
                <a:gd name="connsiteX189" fmla="*/ 352240 w 1640088"/>
                <a:gd name="connsiteY189" fmla="*/ 831313 h 1361472"/>
                <a:gd name="connsiteX190" fmla="*/ 356419 w 1640088"/>
                <a:gd name="connsiteY190" fmla="*/ 826855 h 1361472"/>
                <a:gd name="connsiteX191" fmla="*/ 356925 w 1640088"/>
                <a:gd name="connsiteY191" fmla="*/ 826589 h 1361472"/>
                <a:gd name="connsiteX192" fmla="*/ 359459 w 1640088"/>
                <a:gd name="connsiteY192" fmla="*/ 825740 h 1361472"/>
                <a:gd name="connsiteX193" fmla="*/ 1510567 w 1640088"/>
                <a:gd name="connsiteY193" fmla="*/ 983443 h 1361472"/>
                <a:gd name="connsiteX194" fmla="*/ 1515064 w 1640088"/>
                <a:gd name="connsiteY194" fmla="*/ 983589 h 1361472"/>
                <a:gd name="connsiteX195" fmla="*/ 1524119 w 1640088"/>
                <a:gd name="connsiteY195" fmla="*/ 985406 h 1361472"/>
                <a:gd name="connsiteX196" fmla="*/ 1529248 w 1640088"/>
                <a:gd name="connsiteY196" fmla="*/ 987806 h 1361472"/>
                <a:gd name="connsiteX197" fmla="*/ 1513354 w 1640088"/>
                <a:gd name="connsiteY197" fmla="*/ 991599 h 1361472"/>
                <a:gd name="connsiteX198" fmla="*/ 1505945 w 1640088"/>
                <a:gd name="connsiteY198" fmla="*/ 992891 h 1361472"/>
                <a:gd name="connsiteX199" fmla="*/ 1488911 w 1640088"/>
                <a:gd name="connsiteY199" fmla="*/ 994297 h 1361472"/>
                <a:gd name="connsiteX200" fmla="*/ 1484985 w 1640088"/>
                <a:gd name="connsiteY200" fmla="*/ 994214 h 1361472"/>
                <a:gd name="connsiteX201" fmla="*/ 1482071 w 1640088"/>
                <a:gd name="connsiteY201" fmla="*/ 993714 h 1361472"/>
                <a:gd name="connsiteX202" fmla="*/ 1482958 w 1640088"/>
                <a:gd name="connsiteY202" fmla="*/ 991960 h 1361472"/>
                <a:gd name="connsiteX203" fmla="*/ 1485428 w 1640088"/>
                <a:gd name="connsiteY203" fmla="*/ 989491 h 1361472"/>
                <a:gd name="connsiteX204" fmla="*/ 1490367 w 1640088"/>
                <a:gd name="connsiteY204" fmla="*/ 986470 h 1361472"/>
                <a:gd name="connsiteX205" fmla="*/ 1498473 w 1640088"/>
                <a:gd name="connsiteY205" fmla="*/ 984203 h 1361472"/>
                <a:gd name="connsiteX206" fmla="*/ 1510567 w 1640088"/>
                <a:gd name="connsiteY206" fmla="*/ 983443 h 1361472"/>
                <a:gd name="connsiteX207" fmla="*/ 142002 w 1640088"/>
                <a:gd name="connsiteY207" fmla="*/ 990485 h 1361472"/>
                <a:gd name="connsiteX208" fmla="*/ 143206 w 1640088"/>
                <a:gd name="connsiteY208" fmla="*/ 990751 h 1361472"/>
                <a:gd name="connsiteX209" fmla="*/ 146055 w 1640088"/>
                <a:gd name="connsiteY209" fmla="*/ 993366 h 1361472"/>
                <a:gd name="connsiteX210" fmla="*/ 146055 w 1640088"/>
                <a:gd name="connsiteY210" fmla="*/ 993423 h 1361472"/>
                <a:gd name="connsiteX211" fmla="*/ 146626 w 1640088"/>
                <a:gd name="connsiteY211" fmla="*/ 995703 h 1361472"/>
                <a:gd name="connsiteX212" fmla="*/ 146942 w 1640088"/>
                <a:gd name="connsiteY212" fmla="*/ 1000344 h 1361472"/>
                <a:gd name="connsiteX213" fmla="*/ 146182 w 1640088"/>
                <a:gd name="connsiteY213" fmla="*/ 1003454 h 1361472"/>
                <a:gd name="connsiteX214" fmla="*/ 145043 w 1640088"/>
                <a:gd name="connsiteY214" fmla="*/ 1005625 h 1361472"/>
                <a:gd name="connsiteX215" fmla="*/ 141559 w 1640088"/>
                <a:gd name="connsiteY215" fmla="*/ 1009146 h 1361472"/>
                <a:gd name="connsiteX216" fmla="*/ 130035 w 1640088"/>
                <a:gd name="connsiteY216" fmla="*/ 1016188 h 1361472"/>
                <a:gd name="connsiteX217" fmla="*/ 114773 w 1640088"/>
                <a:gd name="connsiteY217" fmla="*/ 1021913 h 1361472"/>
                <a:gd name="connsiteX218" fmla="*/ 116293 w 1640088"/>
                <a:gd name="connsiteY218" fmla="*/ 1017189 h 1361472"/>
                <a:gd name="connsiteX219" fmla="*/ 125222 w 1640088"/>
                <a:gd name="connsiteY219" fmla="*/ 999515 h 1361472"/>
                <a:gd name="connsiteX220" fmla="*/ 131554 w 1640088"/>
                <a:gd name="connsiteY220" fmla="*/ 992657 h 1361472"/>
                <a:gd name="connsiteX221" fmla="*/ 133011 w 1640088"/>
                <a:gd name="connsiteY221" fmla="*/ 991815 h 1361472"/>
                <a:gd name="connsiteX222" fmla="*/ 136683 w 1640088"/>
                <a:gd name="connsiteY222" fmla="*/ 990694 h 1361472"/>
                <a:gd name="connsiteX223" fmla="*/ 142002 w 1640088"/>
                <a:gd name="connsiteY223" fmla="*/ 990485 h 1361472"/>
                <a:gd name="connsiteX224" fmla="*/ 299553 w 1640088"/>
                <a:gd name="connsiteY224" fmla="*/ 1065302 h 1361472"/>
                <a:gd name="connsiteX225" fmla="*/ 299553 w 1640088"/>
                <a:gd name="connsiteY225" fmla="*/ 1065302 h 1361472"/>
                <a:gd name="connsiteX226" fmla="*/ 298034 w 1640088"/>
                <a:gd name="connsiteY226" fmla="*/ 1066012 h 1361472"/>
                <a:gd name="connsiteX227" fmla="*/ 299553 w 1640088"/>
                <a:gd name="connsiteY227" fmla="*/ 1065302 h 1361472"/>
                <a:gd name="connsiteX228" fmla="*/ 300250 w 1640088"/>
                <a:gd name="connsiteY228" fmla="*/ 1065100 h 1361472"/>
                <a:gd name="connsiteX229" fmla="*/ 303543 w 1640088"/>
                <a:gd name="connsiteY229" fmla="*/ 1065942 h 1361472"/>
                <a:gd name="connsiteX230" fmla="*/ 306329 w 1640088"/>
                <a:gd name="connsiteY230" fmla="*/ 1067354 h 1361472"/>
                <a:gd name="connsiteX231" fmla="*/ 309939 w 1640088"/>
                <a:gd name="connsiteY231" fmla="*/ 1070881 h 1361472"/>
                <a:gd name="connsiteX232" fmla="*/ 316715 w 1640088"/>
                <a:gd name="connsiteY232" fmla="*/ 1082584 h 1361472"/>
                <a:gd name="connsiteX233" fmla="*/ 321147 w 1640088"/>
                <a:gd name="connsiteY233" fmla="*/ 1097307 h 1361472"/>
                <a:gd name="connsiteX234" fmla="*/ 321464 w 1640088"/>
                <a:gd name="connsiteY234" fmla="*/ 1104000 h 1361472"/>
                <a:gd name="connsiteX235" fmla="*/ 318487 w 1640088"/>
                <a:gd name="connsiteY235" fmla="*/ 1120281 h 1361472"/>
                <a:gd name="connsiteX236" fmla="*/ 315891 w 1640088"/>
                <a:gd name="connsiteY236" fmla="*/ 1128589 h 1361472"/>
                <a:gd name="connsiteX237" fmla="*/ 311902 w 1640088"/>
                <a:gd name="connsiteY237" fmla="*/ 1139360 h 1361472"/>
                <a:gd name="connsiteX238" fmla="*/ 307849 w 1640088"/>
                <a:gd name="connsiteY238" fmla="*/ 1148599 h 1361472"/>
                <a:gd name="connsiteX239" fmla="*/ 303860 w 1640088"/>
                <a:gd name="connsiteY239" fmla="*/ 1155229 h 1361472"/>
                <a:gd name="connsiteX240" fmla="*/ 299807 w 1640088"/>
                <a:gd name="connsiteY240" fmla="*/ 1160302 h 1361472"/>
                <a:gd name="connsiteX241" fmla="*/ 296641 w 1640088"/>
                <a:gd name="connsiteY241" fmla="*/ 1158402 h 1361472"/>
                <a:gd name="connsiteX242" fmla="*/ 289612 w 1640088"/>
                <a:gd name="connsiteY242" fmla="*/ 1151854 h 1361472"/>
                <a:gd name="connsiteX243" fmla="*/ 283153 w 1640088"/>
                <a:gd name="connsiteY243" fmla="*/ 1142406 h 1361472"/>
                <a:gd name="connsiteX244" fmla="*/ 276187 w 1640088"/>
                <a:gd name="connsiteY244" fmla="*/ 1130989 h 1361472"/>
                <a:gd name="connsiteX245" fmla="*/ 272640 w 1640088"/>
                <a:gd name="connsiteY245" fmla="*/ 1120344 h 1361472"/>
                <a:gd name="connsiteX246" fmla="*/ 272640 w 1640088"/>
                <a:gd name="connsiteY246" fmla="*/ 1114936 h 1361472"/>
                <a:gd name="connsiteX247" fmla="*/ 275870 w 1640088"/>
                <a:gd name="connsiteY247" fmla="*/ 1101536 h 1361472"/>
                <a:gd name="connsiteX248" fmla="*/ 282899 w 1640088"/>
                <a:gd name="connsiteY248" fmla="*/ 1088485 h 1361472"/>
                <a:gd name="connsiteX249" fmla="*/ 291512 w 1640088"/>
                <a:gd name="connsiteY249" fmla="*/ 1075105 h 1361472"/>
                <a:gd name="connsiteX250" fmla="*/ 300187 w 1640088"/>
                <a:gd name="connsiteY250" fmla="*/ 1065182 h 1361472"/>
                <a:gd name="connsiteX251" fmla="*/ 300250 w 1640088"/>
                <a:gd name="connsiteY251" fmla="*/ 1065100 h 1361472"/>
                <a:gd name="connsiteX252" fmla="*/ 1088004 w 1640088"/>
                <a:gd name="connsiteY252" fmla="*/ 1183751 h 1361472"/>
                <a:gd name="connsiteX253" fmla="*/ 1096300 w 1640088"/>
                <a:gd name="connsiteY253" fmla="*/ 1185802 h 1361472"/>
                <a:gd name="connsiteX254" fmla="*/ 1096807 w 1640088"/>
                <a:gd name="connsiteY254" fmla="*/ 1186094 h 1361472"/>
                <a:gd name="connsiteX255" fmla="*/ 1096933 w 1640088"/>
                <a:gd name="connsiteY255" fmla="*/ 1186239 h 1361472"/>
                <a:gd name="connsiteX256" fmla="*/ 1097123 w 1640088"/>
                <a:gd name="connsiteY256" fmla="*/ 1186378 h 1361472"/>
                <a:gd name="connsiteX257" fmla="*/ 1097123 w 1640088"/>
                <a:gd name="connsiteY257" fmla="*/ 1187297 h 1361472"/>
                <a:gd name="connsiteX258" fmla="*/ 1095920 w 1640088"/>
                <a:gd name="connsiteY258" fmla="*/ 1192014 h 1361472"/>
                <a:gd name="connsiteX259" fmla="*/ 1091234 w 1640088"/>
                <a:gd name="connsiteY259" fmla="*/ 1200411 h 1361472"/>
                <a:gd name="connsiteX260" fmla="*/ 1087498 w 1640088"/>
                <a:gd name="connsiteY260" fmla="*/ 1204698 h 1361472"/>
                <a:gd name="connsiteX261" fmla="*/ 1072300 w 1640088"/>
                <a:gd name="connsiteY261" fmla="*/ 1212671 h 1361472"/>
                <a:gd name="connsiteX262" fmla="*/ 1064068 w 1640088"/>
                <a:gd name="connsiteY262" fmla="*/ 1216046 h 1361472"/>
                <a:gd name="connsiteX263" fmla="*/ 1042221 w 1640088"/>
                <a:gd name="connsiteY263" fmla="*/ 1222385 h 1361472"/>
                <a:gd name="connsiteX264" fmla="*/ 1032722 w 1640088"/>
                <a:gd name="connsiteY264" fmla="*/ 1223031 h 1361472"/>
                <a:gd name="connsiteX265" fmla="*/ 1029429 w 1640088"/>
                <a:gd name="connsiteY265" fmla="*/ 1222942 h 1361472"/>
                <a:gd name="connsiteX266" fmla="*/ 1023477 w 1640088"/>
                <a:gd name="connsiteY266" fmla="*/ 1222030 h 1361472"/>
                <a:gd name="connsiteX267" fmla="*/ 1030443 w 1640088"/>
                <a:gd name="connsiteY267" fmla="*/ 1215052 h 1361472"/>
                <a:gd name="connsiteX268" fmla="*/ 1045134 w 1640088"/>
                <a:gd name="connsiteY268" fmla="*/ 1204344 h 1361472"/>
                <a:gd name="connsiteX269" fmla="*/ 1069830 w 1640088"/>
                <a:gd name="connsiteY269" fmla="*/ 1189114 h 1361472"/>
                <a:gd name="connsiteX270" fmla="*/ 1085471 w 1640088"/>
                <a:gd name="connsiteY270" fmla="*/ 1183921 h 1361472"/>
                <a:gd name="connsiteX271" fmla="*/ 1088004 w 1640088"/>
                <a:gd name="connsiteY271" fmla="*/ 1183751 h 1361472"/>
                <a:gd name="connsiteX272" fmla="*/ 1237576 w 1640088"/>
                <a:gd name="connsiteY272" fmla="*/ 1222796 h 1361472"/>
                <a:gd name="connsiteX273" fmla="*/ 1237576 w 1640088"/>
                <a:gd name="connsiteY273" fmla="*/ 1222796 h 1361472"/>
                <a:gd name="connsiteX274" fmla="*/ 1238843 w 1640088"/>
                <a:gd name="connsiteY274" fmla="*/ 1223708 h 1361472"/>
                <a:gd name="connsiteX275" fmla="*/ 1237576 w 1640088"/>
                <a:gd name="connsiteY275" fmla="*/ 1222796 h 1361472"/>
                <a:gd name="connsiteX276" fmla="*/ 1234473 w 1640088"/>
                <a:gd name="connsiteY276" fmla="*/ 1221593 h 1361472"/>
                <a:gd name="connsiteX277" fmla="*/ 1236374 w 1640088"/>
                <a:gd name="connsiteY277" fmla="*/ 1222100 h 1361472"/>
                <a:gd name="connsiteX278" fmla="*/ 1236943 w 1640088"/>
                <a:gd name="connsiteY278" fmla="*/ 1222385 h 1361472"/>
                <a:gd name="connsiteX279" fmla="*/ 1237513 w 1640088"/>
                <a:gd name="connsiteY279" fmla="*/ 1222885 h 1361472"/>
                <a:gd name="connsiteX280" fmla="*/ 1238400 w 1640088"/>
                <a:gd name="connsiteY280" fmla="*/ 1224436 h 1361472"/>
                <a:gd name="connsiteX281" fmla="*/ 1241693 w 1640088"/>
                <a:gd name="connsiteY281" fmla="*/ 1235145 h 1361472"/>
                <a:gd name="connsiteX282" fmla="*/ 1241946 w 1640088"/>
                <a:gd name="connsiteY282" fmla="*/ 1245707 h 1361472"/>
                <a:gd name="connsiteX283" fmla="*/ 1240490 w 1640088"/>
                <a:gd name="connsiteY283" fmla="*/ 1253749 h 1361472"/>
                <a:gd name="connsiteX284" fmla="*/ 1239793 w 1640088"/>
                <a:gd name="connsiteY284" fmla="*/ 1256833 h 1361472"/>
                <a:gd name="connsiteX285" fmla="*/ 1233777 w 1640088"/>
                <a:gd name="connsiteY285" fmla="*/ 1246746 h 1361472"/>
                <a:gd name="connsiteX286" fmla="*/ 1230295 w 1640088"/>
                <a:gd name="connsiteY286" fmla="*/ 1233504 h 1361472"/>
                <a:gd name="connsiteX287" fmla="*/ 1229978 w 1640088"/>
                <a:gd name="connsiteY287" fmla="*/ 1227868 h 1361472"/>
                <a:gd name="connsiteX288" fmla="*/ 1230928 w 1640088"/>
                <a:gd name="connsiteY288" fmla="*/ 1223506 h 1361472"/>
                <a:gd name="connsiteX289" fmla="*/ 1231244 w 1640088"/>
                <a:gd name="connsiteY289" fmla="*/ 1223005 h 1361472"/>
                <a:gd name="connsiteX290" fmla="*/ 1231751 w 1640088"/>
                <a:gd name="connsiteY290" fmla="*/ 1222448 h 1361472"/>
                <a:gd name="connsiteX291" fmla="*/ 1232321 w 1640088"/>
                <a:gd name="connsiteY291" fmla="*/ 1222100 h 1361472"/>
                <a:gd name="connsiteX292" fmla="*/ 1233904 w 1640088"/>
                <a:gd name="connsiteY292" fmla="*/ 1221593 h 1361472"/>
                <a:gd name="connsiteX293" fmla="*/ 981683 w 1640088"/>
                <a:gd name="connsiteY293" fmla="*/ 25923 h 1361472"/>
                <a:gd name="connsiteX294" fmla="*/ 992385 w 1640088"/>
                <a:gd name="connsiteY294" fmla="*/ 26385 h 1361472"/>
                <a:gd name="connsiteX295" fmla="*/ 1012838 w 1640088"/>
                <a:gd name="connsiteY295" fmla="*/ 30900 h 1361472"/>
                <a:gd name="connsiteX296" fmla="*/ 1022844 w 1640088"/>
                <a:gd name="connsiteY296" fmla="*/ 36175 h 1361472"/>
                <a:gd name="connsiteX297" fmla="*/ 1028290 w 1640088"/>
                <a:gd name="connsiteY297" fmla="*/ 41317 h 1361472"/>
                <a:gd name="connsiteX298" fmla="*/ 1034052 w 1640088"/>
                <a:gd name="connsiteY298" fmla="*/ 47592 h 1361472"/>
                <a:gd name="connsiteX299" fmla="*/ 1037978 w 1640088"/>
                <a:gd name="connsiteY299" fmla="*/ 53304 h 1361472"/>
                <a:gd name="connsiteX300" fmla="*/ 1040322 w 1640088"/>
                <a:gd name="connsiteY300" fmla="*/ 57743 h 1361472"/>
                <a:gd name="connsiteX301" fmla="*/ 1043171 w 1640088"/>
                <a:gd name="connsiteY301" fmla="*/ 63296 h 1361472"/>
                <a:gd name="connsiteX302" fmla="*/ 1052416 w 1640088"/>
                <a:gd name="connsiteY302" fmla="*/ 90577 h 1361472"/>
                <a:gd name="connsiteX303" fmla="*/ 1052987 w 1640088"/>
                <a:gd name="connsiteY303" fmla="*/ 112557 h 1361472"/>
                <a:gd name="connsiteX304" fmla="*/ 1052226 w 1640088"/>
                <a:gd name="connsiteY304" fmla="*/ 122416 h 1361472"/>
                <a:gd name="connsiteX305" fmla="*/ 1051466 w 1640088"/>
                <a:gd name="connsiteY305" fmla="*/ 132706 h 1361472"/>
                <a:gd name="connsiteX306" fmla="*/ 1040955 w 1640088"/>
                <a:gd name="connsiteY306" fmla="*/ 142161 h 1361472"/>
                <a:gd name="connsiteX307" fmla="*/ 1024300 w 1640088"/>
                <a:gd name="connsiteY307" fmla="*/ 161190 h 1361472"/>
                <a:gd name="connsiteX308" fmla="*/ 1010179 w 1640088"/>
                <a:gd name="connsiteY308" fmla="*/ 182093 h 1361472"/>
                <a:gd name="connsiteX309" fmla="*/ 1005240 w 1640088"/>
                <a:gd name="connsiteY309" fmla="*/ 193802 h 1361472"/>
                <a:gd name="connsiteX310" fmla="*/ 1003910 w 1640088"/>
                <a:gd name="connsiteY310" fmla="*/ 198665 h 1361472"/>
                <a:gd name="connsiteX311" fmla="*/ 1003340 w 1640088"/>
                <a:gd name="connsiteY311" fmla="*/ 202686 h 1361472"/>
                <a:gd name="connsiteX312" fmla="*/ 1003087 w 1640088"/>
                <a:gd name="connsiteY312" fmla="*/ 207410 h 1361472"/>
                <a:gd name="connsiteX313" fmla="*/ 1004226 w 1640088"/>
                <a:gd name="connsiteY313" fmla="*/ 211925 h 1361472"/>
                <a:gd name="connsiteX314" fmla="*/ 1008406 w 1640088"/>
                <a:gd name="connsiteY314" fmla="*/ 217846 h 1361472"/>
                <a:gd name="connsiteX315" fmla="*/ 1014929 w 1640088"/>
                <a:gd name="connsiteY315" fmla="*/ 221284 h 1361472"/>
                <a:gd name="connsiteX316" fmla="*/ 1022021 w 1640088"/>
                <a:gd name="connsiteY316" fmla="*/ 222488 h 1361472"/>
                <a:gd name="connsiteX317" fmla="*/ 1027086 w 1640088"/>
                <a:gd name="connsiteY317" fmla="*/ 221848 h 1361472"/>
                <a:gd name="connsiteX318" fmla="*/ 1036775 w 1640088"/>
                <a:gd name="connsiteY318" fmla="*/ 216997 h 1361472"/>
                <a:gd name="connsiteX319" fmla="*/ 1044184 w 1640088"/>
                <a:gd name="connsiteY319" fmla="*/ 209645 h 1361472"/>
                <a:gd name="connsiteX320" fmla="*/ 1054632 w 1640088"/>
                <a:gd name="connsiteY320" fmla="*/ 195081 h 1361472"/>
                <a:gd name="connsiteX321" fmla="*/ 1060775 w 1640088"/>
                <a:gd name="connsiteY321" fmla="*/ 183936 h 1361472"/>
                <a:gd name="connsiteX322" fmla="*/ 1069387 w 1640088"/>
                <a:gd name="connsiteY322" fmla="*/ 159841 h 1361472"/>
                <a:gd name="connsiteX323" fmla="*/ 1073440 w 1640088"/>
                <a:gd name="connsiteY323" fmla="*/ 142091 h 1361472"/>
                <a:gd name="connsiteX324" fmla="*/ 1082875 w 1640088"/>
                <a:gd name="connsiteY324" fmla="*/ 135176 h 1361472"/>
                <a:gd name="connsiteX325" fmla="*/ 1101746 w 1640088"/>
                <a:gd name="connsiteY325" fmla="*/ 121650 h 1361472"/>
                <a:gd name="connsiteX326" fmla="*/ 1144173 w 1640088"/>
                <a:gd name="connsiteY326" fmla="*/ 97973 h 1361472"/>
                <a:gd name="connsiteX327" fmla="*/ 1173809 w 1640088"/>
                <a:gd name="connsiteY327" fmla="*/ 86118 h 1361472"/>
                <a:gd name="connsiteX328" fmla="*/ 1210917 w 1640088"/>
                <a:gd name="connsiteY328" fmla="*/ 75429 h 1361472"/>
                <a:gd name="connsiteX329" fmla="*/ 1230357 w 1640088"/>
                <a:gd name="connsiteY329" fmla="*/ 73840 h 1361472"/>
                <a:gd name="connsiteX330" fmla="*/ 1237513 w 1640088"/>
                <a:gd name="connsiteY330" fmla="*/ 74087 h 1361472"/>
                <a:gd name="connsiteX331" fmla="*/ 1258537 w 1640088"/>
                <a:gd name="connsiteY331" fmla="*/ 79159 h 1361472"/>
                <a:gd name="connsiteX332" fmla="*/ 1283297 w 1640088"/>
                <a:gd name="connsiteY332" fmla="*/ 92686 h 1361472"/>
                <a:gd name="connsiteX333" fmla="*/ 1291846 w 1640088"/>
                <a:gd name="connsiteY333" fmla="*/ 99467 h 1361472"/>
                <a:gd name="connsiteX334" fmla="*/ 1302611 w 1640088"/>
                <a:gd name="connsiteY334" fmla="*/ 110233 h 1361472"/>
                <a:gd name="connsiteX335" fmla="*/ 1318949 w 1640088"/>
                <a:gd name="connsiteY335" fmla="*/ 135233 h 1361472"/>
                <a:gd name="connsiteX336" fmla="*/ 1325091 w 1640088"/>
                <a:gd name="connsiteY336" fmla="*/ 147727 h 1361472"/>
                <a:gd name="connsiteX337" fmla="*/ 1330980 w 1640088"/>
                <a:gd name="connsiteY337" fmla="*/ 162019 h 1361472"/>
                <a:gd name="connsiteX338" fmla="*/ 1334969 w 1640088"/>
                <a:gd name="connsiteY338" fmla="*/ 177040 h 1361472"/>
                <a:gd name="connsiteX339" fmla="*/ 1336425 w 1640088"/>
                <a:gd name="connsiteY339" fmla="*/ 195429 h 1361472"/>
                <a:gd name="connsiteX340" fmla="*/ 1335666 w 1640088"/>
                <a:gd name="connsiteY340" fmla="*/ 214306 h 1361472"/>
                <a:gd name="connsiteX341" fmla="*/ 1334336 w 1640088"/>
                <a:gd name="connsiteY341" fmla="*/ 228763 h 1361472"/>
                <a:gd name="connsiteX342" fmla="*/ 1332943 w 1640088"/>
                <a:gd name="connsiteY342" fmla="*/ 241878 h 1361472"/>
                <a:gd name="connsiteX343" fmla="*/ 1323698 w 1640088"/>
                <a:gd name="connsiteY343" fmla="*/ 279828 h 1361472"/>
                <a:gd name="connsiteX344" fmla="*/ 1313439 w 1640088"/>
                <a:gd name="connsiteY344" fmla="*/ 303878 h 1361472"/>
                <a:gd name="connsiteX345" fmla="*/ 1301534 w 1640088"/>
                <a:gd name="connsiteY345" fmla="*/ 328879 h 1361472"/>
                <a:gd name="connsiteX346" fmla="*/ 1289692 w 1640088"/>
                <a:gd name="connsiteY346" fmla="*/ 349681 h 1361472"/>
                <a:gd name="connsiteX347" fmla="*/ 1286337 w 1640088"/>
                <a:gd name="connsiteY347" fmla="*/ 351023 h 1361472"/>
                <a:gd name="connsiteX348" fmla="*/ 1263477 w 1640088"/>
                <a:gd name="connsiteY348" fmla="*/ 361795 h 1361472"/>
                <a:gd name="connsiteX349" fmla="*/ 1242262 w 1640088"/>
                <a:gd name="connsiteY349" fmla="*/ 375466 h 1361472"/>
                <a:gd name="connsiteX350" fmla="*/ 1235993 w 1640088"/>
                <a:gd name="connsiteY350" fmla="*/ 381248 h 1361472"/>
                <a:gd name="connsiteX351" fmla="*/ 1234221 w 1640088"/>
                <a:gd name="connsiteY351" fmla="*/ 383648 h 1361472"/>
                <a:gd name="connsiteX352" fmla="*/ 1231244 w 1640088"/>
                <a:gd name="connsiteY352" fmla="*/ 388061 h 1361472"/>
                <a:gd name="connsiteX353" fmla="*/ 1230231 w 1640088"/>
                <a:gd name="connsiteY353" fmla="*/ 390278 h 1361472"/>
                <a:gd name="connsiteX354" fmla="*/ 1228458 w 1640088"/>
                <a:gd name="connsiteY354" fmla="*/ 394774 h 1361472"/>
                <a:gd name="connsiteX355" fmla="*/ 1227445 w 1640088"/>
                <a:gd name="connsiteY355" fmla="*/ 401049 h 1361472"/>
                <a:gd name="connsiteX356" fmla="*/ 1232131 w 1640088"/>
                <a:gd name="connsiteY356" fmla="*/ 412378 h 1361472"/>
                <a:gd name="connsiteX357" fmla="*/ 1237576 w 1640088"/>
                <a:gd name="connsiteY357" fmla="*/ 415905 h 1361472"/>
                <a:gd name="connsiteX358" fmla="*/ 1246126 w 1640088"/>
                <a:gd name="connsiteY358" fmla="*/ 418014 h 1361472"/>
                <a:gd name="connsiteX359" fmla="*/ 1248405 w 1640088"/>
                <a:gd name="connsiteY359" fmla="*/ 418159 h 1361472"/>
                <a:gd name="connsiteX360" fmla="*/ 1251635 w 1640088"/>
                <a:gd name="connsiteY360" fmla="*/ 417887 h 1361472"/>
                <a:gd name="connsiteX361" fmla="*/ 1258853 w 1640088"/>
                <a:gd name="connsiteY361" fmla="*/ 415690 h 1361472"/>
                <a:gd name="connsiteX362" fmla="*/ 1264743 w 1640088"/>
                <a:gd name="connsiteY362" fmla="*/ 412752 h 1361472"/>
                <a:gd name="connsiteX363" fmla="*/ 1277344 w 1640088"/>
                <a:gd name="connsiteY363" fmla="*/ 402373 h 1361472"/>
                <a:gd name="connsiteX364" fmla="*/ 1293682 w 1640088"/>
                <a:gd name="connsiteY364" fmla="*/ 382863 h 1361472"/>
                <a:gd name="connsiteX365" fmla="*/ 1302927 w 1640088"/>
                <a:gd name="connsiteY365" fmla="*/ 370033 h 1361472"/>
                <a:gd name="connsiteX366" fmla="*/ 1303180 w 1640088"/>
                <a:gd name="connsiteY366" fmla="*/ 369976 h 1361472"/>
                <a:gd name="connsiteX367" fmla="*/ 1310526 w 1640088"/>
                <a:gd name="connsiteY367" fmla="*/ 368482 h 1361472"/>
                <a:gd name="connsiteX368" fmla="*/ 1318125 w 1640088"/>
                <a:gd name="connsiteY368" fmla="*/ 367082 h 1361472"/>
                <a:gd name="connsiteX369" fmla="*/ 1328194 w 1640088"/>
                <a:gd name="connsiteY369" fmla="*/ 365525 h 1361472"/>
                <a:gd name="connsiteX370" fmla="*/ 1339972 w 1640088"/>
                <a:gd name="connsiteY370" fmla="*/ 364112 h 1361472"/>
                <a:gd name="connsiteX371" fmla="*/ 1350167 w 1640088"/>
                <a:gd name="connsiteY371" fmla="*/ 363701 h 1361472"/>
                <a:gd name="connsiteX372" fmla="*/ 1356500 w 1640088"/>
                <a:gd name="connsiteY372" fmla="*/ 363511 h 1361472"/>
                <a:gd name="connsiteX373" fmla="*/ 1358779 w 1640088"/>
                <a:gd name="connsiteY373" fmla="*/ 363555 h 1361472"/>
                <a:gd name="connsiteX374" fmla="*/ 1402030 w 1640088"/>
                <a:gd name="connsiteY374" fmla="*/ 365746 h 1361472"/>
                <a:gd name="connsiteX375" fmla="*/ 1447433 w 1640088"/>
                <a:gd name="connsiteY375" fmla="*/ 376378 h 1361472"/>
                <a:gd name="connsiteX376" fmla="*/ 1485935 w 1640088"/>
                <a:gd name="connsiteY376" fmla="*/ 397180 h 1361472"/>
                <a:gd name="connsiteX377" fmla="*/ 1491697 w 1640088"/>
                <a:gd name="connsiteY377" fmla="*/ 401961 h 1361472"/>
                <a:gd name="connsiteX378" fmla="*/ 1497902 w 1640088"/>
                <a:gd name="connsiteY378" fmla="*/ 408648 h 1361472"/>
                <a:gd name="connsiteX379" fmla="*/ 1509428 w 1640088"/>
                <a:gd name="connsiteY379" fmla="*/ 426835 h 1361472"/>
                <a:gd name="connsiteX380" fmla="*/ 1514874 w 1640088"/>
                <a:gd name="connsiteY380" fmla="*/ 444711 h 1361472"/>
                <a:gd name="connsiteX381" fmla="*/ 1515064 w 1640088"/>
                <a:gd name="connsiteY381" fmla="*/ 454736 h 1361472"/>
                <a:gd name="connsiteX382" fmla="*/ 1512848 w 1640088"/>
                <a:gd name="connsiteY382" fmla="*/ 468477 h 1361472"/>
                <a:gd name="connsiteX383" fmla="*/ 1509998 w 1640088"/>
                <a:gd name="connsiteY383" fmla="*/ 480946 h 1361472"/>
                <a:gd name="connsiteX384" fmla="*/ 1508288 w 1640088"/>
                <a:gd name="connsiteY384" fmla="*/ 486664 h 1361472"/>
                <a:gd name="connsiteX385" fmla="*/ 1506262 w 1640088"/>
                <a:gd name="connsiteY385" fmla="*/ 493560 h 1361472"/>
                <a:gd name="connsiteX386" fmla="*/ 1502715 w 1640088"/>
                <a:gd name="connsiteY386" fmla="*/ 503647 h 1361472"/>
                <a:gd name="connsiteX387" fmla="*/ 1497460 w 1640088"/>
                <a:gd name="connsiteY387" fmla="*/ 515616 h 1361472"/>
                <a:gd name="connsiteX388" fmla="*/ 1489734 w 1640088"/>
                <a:gd name="connsiteY388" fmla="*/ 529851 h 1361472"/>
                <a:gd name="connsiteX389" fmla="*/ 1473080 w 1640088"/>
                <a:gd name="connsiteY389" fmla="*/ 555909 h 1361472"/>
                <a:gd name="connsiteX390" fmla="*/ 1471749 w 1640088"/>
                <a:gd name="connsiteY390" fmla="*/ 557695 h 1361472"/>
                <a:gd name="connsiteX391" fmla="*/ 1463391 w 1640088"/>
                <a:gd name="connsiteY391" fmla="*/ 558106 h 1361472"/>
                <a:gd name="connsiteX392" fmla="*/ 1451549 w 1640088"/>
                <a:gd name="connsiteY392" fmla="*/ 559455 h 1361472"/>
                <a:gd name="connsiteX393" fmla="*/ 1436859 w 1640088"/>
                <a:gd name="connsiteY393" fmla="*/ 561912 h 1361472"/>
                <a:gd name="connsiteX394" fmla="*/ 1424573 w 1640088"/>
                <a:gd name="connsiteY394" fmla="*/ 564091 h 1361472"/>
                <a:gd name="connsiteX395" fmla="*/ 1412985 w 1640088"/>
                <a:gd name="connsiteY395" fmla="*/ 566991 h 1361472"/>
                <a:gd name="connsiteX396" fmla="*/ 1399687 w 1640088"/>
                <a:gd name="connsiteY396" fmla="*/ 572133 h 1361472"/>
                <a:gd name="connsiteX397" fmla="*/ 1388288 w 1640088"/>
                <a:gd name="connsiteY397" fmla="*/ 577990 h 1361472"/>
                <a:gd name="connsiteX398" fmla="*/ 1380119 w 1640088"/>
                <a:gd name="connsiteY398" fmla="*/ 583189 h 1361472"/>
                <a:gd name="connsiteX399" fmla="*/ 1373724 w 1640088"/>
                <a:gd name="connsiteY399" fmla="*/ 588622 h 1361472"/>
                <a:gd name="connsiteX400" fmla="*/ 1369291 w 1640088"/>
                <a:gd name="connsiteY400" fmla="*/ 594955 h 1361472"/>
                <a:gd name="connsiteX401" fmla="*/ 1367138 w 1640088"/>
                <a:gd name="connsiteY401" fmla="*/ 600242 h 1361472"/>
                <a:gd name="connsiteX402" fmla="*/ 1365745 w 1640088"/>
                <a:gd name="connsiteY402" fmla="*/ 605542 h 1361472"/>
                <a:gd name="connsiteX403" fmla="*/ 1367264 w 1640088"/>
                <a:gd name="connsiteY403" fmla="*/ 620829 h 1361472"/>
                <a:gd name="connsiteX404" fmla="*/ 1375560 w 1640088"/>
                <a:gd name="connsiteY404" fmla="*/ 630752 h 1361472"/>
                <a:gd name="connsiteX405" fmla="*/ 1387275 w 1640088"/>
                <a:gd name="connsiteY405" fmla="*/ 635976 h 1361472"/>
                <a:gd name="connsiteX406" fmla="*/ 1389998 w 1640088"/>
                <a:gd name="connsiteY406" fmla="*/ 636242 h 1361472"/>
                <a:gd name="connsiteX407" fmla="*/ 1392278 w 1640088"/>
                <a:gd name="connsiteY407" fmla="*/ 636369 h 1361472"/>
                <a:gd name="connsiteX408" fmla="*/ 1393924 w 1640088"/>
                <a:gd name="connsiteY408" fmla="*/ 636325 h 1361472"/>
                <a:gd name="connsiteX409" fmla="*/ 1403170 w 1640088"/>
                <a:gd name="connsiteY409" fmla="*/ 634830 h 1361472"/>
                <a:gd name="connsiteX410" fmla="*/ 1417798 w 1640088"/>
                <a:gd name="connsiteY410" fmla="*/ 629055 h 1361472"/>
                <a:gd name="connsiteX411" fmla="*/ 1432552 w 1640088"/>
                <a:gd name="connsiteY411" fmla="*/ 620892 h 1361472"/>
                <a:gd name="connsiteX412" fmla="*/ 1444140 w 1640088"/>
                <a:gd name="connsiteY412" fmla="*/ 613148 h 1361472"/>
                <a:gd name="connsiteX413" fmla="*/ 1453639 w 1640088"/>
                <a:gd name="connsiteY413" fmla="*/ 606017 h 1361472"/>
                <a:gd name="connsiteX414" fmla="*/ 1462631 w 1640088"/>
                <a:gd name="connsiteY414" fmla="*/ 598837 h 1361472"/>
                <a:gd name="connsiteX415" fmla="*/ 1472510 w 1640088"/>
                <a:gd name="connsiteY415" fmla="*/ 590256 h 1361472"/>
                <a:gd name="connsiteX416" fmla="*/ 1479728 w 1640088"/>
                <a:gd name="connsiteY416" fmla="*/ 582277 h 1361472"/>
                <a:gd name="connsiteX417" fmla="*/ 1485491 w 1640088"/>
                <a:gd name="connsiteY417" fmla="*/ 582347 h 1361472"/>
                <a:gd name="connsiteX418" fmla="*/ 1503349 w 1640088"/>
                <a:gd name="connsiteY418" fmla="*/ 583480 h 1361472"/>
                <a:gd name="connsiteX419" fmla="*/ 1513608 w 1640088"/>
                <a:gd name="connsiteY419" fmla="*/ 585184 h 1361472"/>
                <a:gd name="connsiteX420" fmla="*/ 1522789 w 1640088"/>
                <a:gd name="connsiteY420" fmla="*/ 587913 h 1361472"/>
                <a:gd name="connsiteX421" fmla="*/ 1530895 w 1640088"/>
                <a:gd name="connsiteY421" fmla="*/ 591852 h 1361472"/>
                <a:gd name="connsiteX422" fmla="*/ 1534631 w 1640088"/>
                <a:gd name="connsiteY422" fmla="*/ 594131 h 1361472"/>
                <a:gd name="connsiteX423" fmla="*/ 1541280 w 1640088"/>
                <a:gd name="connsiteY423" fmla="*/ 598476 h 1361472"/>
                <a:gd name="connsiteX424" fmla="*/ 1563570 w 1640088"/>
                <a:gd name="connsiteY424" fmla="*/ 619423 h 1361472"/>
                <a:gd name="connsiteX425" fmla="*/ 1572816 w 1640088"/>
                <a:gd name="connsiteY425" fmla="*/ 633716 h 1361472"/>
                <a:gd name="connsiteX426" fmla="*/ 1575285 w 1640088"/>
                <a:gd name="connsiteY426" fmla="*/ 640821 h 1361472"/>
                <a:gd name="connsiteX427" fmla="*/ 1575095 w 1640088"/>
                <a:gd name="connsiteY427" fmla="*/ 657126 h 1361472"/>
                <a:gd name="connsiteX428" fmla="*/ 1573892 w 1640088"/>
                <a:gd name="connsiteY428" fmla="*/ 672324 h 1361472"/>
                <a:gd name="connsiteX429" fmla="*/ 1571866 w 1640088"/>
                <a:gd name="connsiteY429" fmla="*/ 685794 h 1361472"/>
                <a:gd name="connsiteX430" fmla="*/ 1568446 w 1640088"/>
                <a:gd name="connsiteY430" fmla="*/ 697705 h 1361472"/>
                <a:gd name="connsiteX431" fmla="*/ 1562430 w 1640088"/>
                <a:gd name="connsiteY431" fmla="*/ 710465 h 1361472"/>
                <a:gd name="connsiteX432" fmla="*/ 1557808 w 1640088"/>
                <a:gd name="connsiteY432" fmla="*/ 718475 h 1361472"/>
                <a:gd name="connsiteX433" fmla="*/ 1550525 w 1640088"/>
                <a:gd name="connsiteY433" fmla="*/ 729690 h 1361472"/>
                <a:gd name="connsiteX434" fmla="*/ 1543813 w 1640088"/>
                <a:gd name="connsiteY434" fmla="*/ 738429 h 1361472"/>
                <a:gd name="connsiteX435" fmla="*/ 1543750 w 1640088"/>
                <a:gd name="connsiteY435" fmla="*/ 738492 h 1361472"/>
                <a:gd name="connsiteX436" fmla="*/ 1543053 w 1640088"/>
                <a:gd name="connsiteY436" fmla="*/ 738372 h 1361472"/>
                <a:gd name="connsiteX437" fmla="*/ 1521396 w 1640088"/>
                <a:gd name="connsiteY437" fmla="*/ 735256 h 1361472"/>
                <a:gd name="connsiteX438" fmla="*/ 1512721 w 1640088"/>
                <a:gd name="connsiteY438" fmla="*/ 734908 h 1361472"/>
                <a:gd name="connsiteX439" fmla="*/ 1503412 w 1640088"/>
                <a:gd name="connsiteY439" fmla="*/ 735965 h 1361472"/>
                <a:gd name="connsiteX440" fmla="*/ 1491190 w 1640088"/>
                <a:gd name="connsiteY440" fmla="*/ 738137 h 1361472"/>
                <a:gd name="connsiteX441" fmla="*/ 1460921 w 1640088"/>
                <a:gd name="connsiteY441" fmla="*/ 745185 h 1361472"/>
                <a:gd name="connsiteX442" fmla="*/ 1452942 w 1640088"/>
                <a:gd name="connsiteY442" fmla="*/ 748573 h 1361472"/>
                <a:gd name="connsiteX443" fmla="*/ 1445850 w 1640088"/>
                <a:gd name="connsiteY443" fmla="*/ 753443 h 1361472"/>
                <a:gd name="connsiteX444" fmla="*/ 1437301 w 1640088"/>
                <a:gd name="connsiteY444" fmla="*/ 761314 h 1361472"/>
                <a:gd name="connsiteX445" fmla="*/ 1429956 w 1640088"/>
                <a:gd name="connsiteY445" fmla="*/ 771345 h 1361472"/>
                <a:gd name="connsiteX446" fmla="*/ 1429132 w 1640088"/>
                <a:gd name="connsiteY446" fmla="*/ 773371 h 1361472"/>
                <a:gd name="connsiteX447" fmla="*/ 1427549 w 1640088"/>
                <a:gd name="connsiteY447" fmla="*/ 778158 h 1361472"/>
                <a:gd name="connsiteX448" fmla="*/ 1426980 w 1640088"/>
                <a:gd name="connsiteY448" fmla="*/ 783047 h 1361472"/>
                <a:gd name="connsiteX449" fmla="*/ 1427549 w 1640088"/>
                <a:gd name="connsiteY449" fmla="*/ 787689 h 1361472"/>
                <a:gd name="connsiteX450" fmla="*/ 1429576 w 1640088"/>
                <a:gd name="connsiteY450" fmla="*/ 793179 h 1361472"/>
                <a:gd name="connsiteX451" fmla="*/ 1433058 w 1640088"/>
                <a:gd name="connsiteY451" fmla="*/ 797757 h 1361472"/>
                <a:gd name="connsiteX452" fmla="*/ 1438821 w 1640088"/>
                <a:gd name="connsiteY452" fmla="*/ 801417 h 1361472"/>
                <a:gd name="connsiteX453" fmla="*/ 1446104 w 1640088"/>
                <a:gd name="connsiteY453" fmla="*/ 803596 h 1361472"/>
                <a:gd name="connsiteX454" fmla="*/ 1454399 w 1640088"/>
                <a:gd name="connsiteY454" fmla="*/ 804444 h 1361472"/>
                <a:gd name="connsiteX455" fmla="*/ 1457439 w 1640088"/>
                <a:gd name="connsiteY455" fmla="*/ 804571 h 1361472"/>
                <a:gd name="connsiteX456" fmla="*/ 1462125 w 1640088"/>
                <a:gd name="connsiteY456" fmla="*/ 804444 h 1361472"/>
                <a:gd name="connsiteX457" fmla="*/ 1480615 w 1640088"/>
                <a:gd name="connsiteY457" fmla="*/ 801417 h 1361472"/>
                <a:gd name="connsiteX458" fmla="*/ 1495370 w 1640088"/>
                <a:gd name="connsiteY458" fmla="*/ 796991 h 1361472"/>
                <a:gd name="connsiteX459" fmla="*/ 1510694 w 1640088"/>
                <a:gd name="connsiteY459" fmla="*/ 790424 h 1361472"/>
                <a:gd name="connsiteX460" fmla="*/ 1527158 w 1640088"/>
                <a:gd name="connsiteY460" fmla="*/ 780995 h 1361472"/>
                <a:gd name="connsiteX461" fmla="*/ 1545586 w 1640088"/>
                <a:gd name="connsiteY461" fmla="*/ 766393 h 1361472"/>
                <a:gd name="connsiteX462" fmla="*/ 1554515 w 1640088"/>
                <a:gd name="connsiteY462" fmla="*/ 769154 h 1361472"/>
                <a:gd name="connsiteX463" fmla="*/ 1573575 w 1640088"/>
                <a:gd name="connsiteY463" fmla="*/ 780007 h 1361472"/>
                <a:gd name="connsiteX464" fmla="*/ 1587507 w 1640088"/>
                <a:gd name="connsiteY464" fmla="*/ 792824 h 1361472"/>
                <a:gd name="connsiteX465" fmla="*/ 1591053 w 1640088"/>
                <a:gd name="connsiteY465" fmla="*/ 797611 h 1361472"/>
                <a:gd name="connsiteX466" fmla="*/ 1595549 w 1640088"/>
                <a:gd name="connsiteY466" fmla="*/ 805876 h 1361472"/>
                <a:gd name="connsiteX467" fmla="*/ 1594789 w 1640088"/>
                <a:gd name="connsiteY467" fmla="*/ 804235 h 1361472"/>
                <a:gd name="connsiteX468" fmla="*/ 1594789 w 1640088"/>
                <a:gd name="connsiteY468" fmla="*/ 804235 h 1361472"/>
                <a:gd name="connsiteX469" fmla="*/ 1601564 w 1640088"/>
                <a:gd name="connsiteY469" fmla="*/ 819610 h 1361472"/>
                <a:gd name="connsiteX470" fmla="*/ 1609164 w 1640088"/>
                <a:gd name="connsiteY470" fmla="*/ 845960 h 1361472"/>
                <a:gd name="connsiteX471" fmla="*/ 1610366 w 1640088"/>
                <a:gd name="connsiteY471" fmla="*/ 869079 h 1361472"/>
                <a:gd name="connsiteX472" fmla="*/ 1609417 w 1640088"/>
                <a:gd name="connsiteY472" fmla="*/ 886120 h 1361472"/>
                <a:gd name="connsiteX473" fmla="*/ 1606440 w 1640088"/>
                <a:gd name="connsiteY473" fmla="*/ 903173 h 1361472"/>
                <a:gd name="connsiteX474" fmla="*/ 1601502 w 1640088"/>
                <a:gd name="connsiteY474" fmla="*/ 919023 h 1361472"/>
                <a:gd name="connsiteX475" fmla="*/ 1584911 w 1640088"/>
                <a:gd name="connsiteY475" fmla="*/ 950609 h 1361472"/>
                <a:gd name="connsiteX476" fmla="*/ 1577438 w 1640088"/>
                <a:gd name="connsiteY476" fmla="*/ 959475 h 1361472"/>
                <a:gd name="connsiteX477" fmla="*/ 1568953 w 1640088"/>
                <a:gd name="connsiteY477" fmla="*/ 967454 h 1361472"/>
                <a:gd name="connsiteX478" fmla="*/ 1555021 w 1640088"/>
                <a:gd name="connsiteY478" fmla="*/ 976870 h 1361472"/>
                <a:gd name="connsiteX479" fmla="*/ 1538937 w 1640088"/>
                <a:gd name="connsiteY479" fmla="*/ 966726 h 1361472"/>
                <a:gd name="connsiteX480" fmla="*/ 1528615 w 1640088"/>
                <a:gd name="connsiteY480" fmla="*/ 962211 h 1361472"/>
                <a:gd name="connsiteX481" fmla="*/ 1513037 w 1640088"/>
                <a:gd name="connsiteY481" fmla="*/ 959829 h 1361472"/>
                <a:gd name="connsiteX482" fmla="*/ 1508795 w 1640088"/>
                <a:gd name="connsiteY482" fmla="*/ 959684 h 1361472"/>
                <a:gd name="connsiteX483" fmla="*/ 1497017 w 1640088"/>
                <a:gd name="connsiteY483" fmla="*/ 960450 h 1361472"/>
                <a:gd name="connsiteX484" fmla="*/ 1472193 w 1640088"/>
                <a:gd name="connsiteY484" fmla="*/ 969398 h 1361472"/>
                <a:gd name="connsiteX485" fmla="*/ 1460921 w 1640088"/>
                <a:gd name="connsiteY485" fmla="*/ 982094 h 1361472"/>
                <a:gd name="connsiteX486" fmla="*/ 1458452 w 1640088"/>
                <a:gd name="connsiteY486" fmla="*/ 988851 h 1361472"/>
                <a:gd name="connsiteX487" fmla="*/ 1457692 w 1640088"/>
                <a:gd name="connsiteY487" fmla="*/ 995911 h 1361472"/>
                <a:gd name="connsiteX488" fmla="*/ 1457755 w 1640088"/>
                <a:gd name="connsiteY488" fmla="*/ 997735 h 1361472"/>
                <a:gd name="connsiteX489" fmla="*/ 1458515 w 1640088"/>
                <a:gd name="connsiteY489" fmla="*/ 1002605 h 1361472"/>
                <a:gd name="connsiteX490" fmla="*/ 1460352 w 1640088"/>
                <a:gd name="connsiteY490" fmla="*/ 1006968 h 1361472"/>
                <a:gd name="connsiteX491" fmla="*/ 1463454 w 1640088"/>
                <a:gd name="connsiteY491" fmla="*/ 1011059 h 1361472"/>
                <a:gd name="connsiteX492" fmla="*/ 1469281 w 1640088"/>
                <a:gd name="connsiteY492" fmla="*/ 1014807 h 1361472"/>
                <a:gd name="connsiteX493" fmla="*/ 1476816 w 1640088"/>
                <a:gd name="connsiteY493" fmla="*/ 1017189 h 1361472"/>
                <a:gd name="connsiteX494" fmla="*/ 1484985 w 1640088"/>
                <a:gd name="connsiteY494" fmla="*/ 1018240 h 1361472"/>
                <a:gd name="connsiteX495" fmla="*/ 1492710 w 1640088"/>
                <a:gd name="connsiteY495" fmla="*/ 1018455 h 1361472"/>
                <a:gd name="connsiteX496" fmla="*/ 1515064 w 1640088"/>
                <a:gd name="connsiteY496" fmla="*/ 1016004 h 1361472"/>
                <a:gd name="connsiteX497" fmla="*/ 1543179 w 1640088"/>
                <a:gd name="connsiteY497" fmla="*/ 1009729 h 1361472"/>
                <a:gd name="connsiteX498" fmla="*/ 1554451 w 1640088"/>
                <a:gd name="connsiteY498" fmla="*/ 1005499 h 1361472"/>
                <a:gd name="connsiteX499" fmla="*/ 1565343 w 1640088"/>
                <a:gd name="connsiteY499" fmla="*/ 1016004 h 1361472"/>
                <a:gd name="connsiteX500" fmla="*/ 1570979 w 1640088"/>
                <a:gd name="connsiteY500" fmla="*/ 1024104 h 1361472"/>
                <a:gd name="connsiteX501" fmla="*/ 1576488 w 1640088"/>
                <a:gd name="connsiteY501" fmla="*/ 1034521 h 1361472"/>
                <a:gd name="connsiteX502" fmla="*/ 1587823 w 1640088"/>
                <a:gd name="connsiteY502" fmla="*/ 1064099 h 1361472"/>
                <a:gd name="connsiteX503" fmla="*/ 1589026 w 1640088"/>
                <a:gd name="connsiteY503" fmla="*/ 1078771 h 1361472"/>
                <a:gd name="connsiteX504" fmla="*/ 1588583 w 1640088"/>
                <a:gd name="connsiteY504" fmla="*/ 1100048 h 1361472"/>
                <a:gd name="connsiteX505" fmla="*/ 1585164 w 1640088"/>
                <a:gd name="connsiteY505" fmla="*/ 1124422 h 1361472"/>
                <a:gd name="connsiteX506" fmla="*/ 1573892 w 1640088"/>
                <a:gd name="connsiteY506" fmla="*/ 1166292 h 1361472"/>
                <a:gd name="connsiteX507" fmla="*/ 1562557 w 1640088"/>
                <a:gd name="connsiteY507" fmla="*/ 1190387 h 1361472"/>
                <a:gd name="connsiteX508" fmla="*/ 1555211 w 1640088"/>
                <a:gd name="connsiteY508" fmla="*/ 1203432 h 1361472"/>
                <a:gd name="connsiteX509" fmla="*/ 1547106 w 1640088"/>
                <a:gd name="connsiteY509" fmla="*/ 1216046 h 1361472"/>
                <a:gd name="connsiteX510" fmla="*/ 1539190 w 1640088"/>
                <a:gd name="connsiteY510" fmla="*/ 1226963 h 1361472"/>
                <a:gd name="connsiteX511" fmla="*/ 1524055 w 1640088"/>
                <a:gd name="connsiteY511" fmla="*/ 1244922 h 1361472"/>
                <a:gd name="connsiteX512" fmla="*/ 1508351 w 1640088"/>
                <a:gd name="connsiteY512" fmla="*/ 1259360 h 1361472"/>
                <a:gd name="connsiteX513" fmla="*/ 1495496 w 1640088"/>
                <a:gd name="connsiteY513" fmla="*/ 1269384 h 1361472"/>
                <a:gd name="connsiteX514" fmla="*/ 1458009 w 1640088"/>
                <a:gd name="connsiteY514" fmla="*/ 1292839 h 1361472"/>
                <a:gd name="connsiteX515" fmla="*/ 1411275 w 1640088"/>
                <a:gd name="connsiteY515" fmla="*/ 1307087 h 1361472"/>
                <a:gd name="connsiteX516" fmla="*/ 1381323 w 1640088"/>
                <a:gd name="connsiteY516" fmla="*/ 1309114 h 1361472"/>
                <a:gd name="connsiteX517" fmla="*/ 1364669 w 1640088"/>
                <a:gd name="connsiteY517" fmla="*/ 1308702 h 1361472"/>
                <a:gd name="connsiteX518" fmla="*/ 1344278 w 1640088"/>
                <a:gd name="connsiteY518" fmla="*/ 1307151 h 1361472"/>
                <a:gd name="connsiteX519" fmla="*/ 1327497 w 1640088"/>
                <a:gd name="connsiteY519" fmla="*/ 1304478 h 1361472"/>
                <a:gd name="connsiteX520" fmla="*/ 1320532 w 1640088"/>
                <a:gd name="connsiteY520" fmla="*/ 1302838 h 1361472"/>
                <a:gd name="connsiteX521" fmla="*/ 1311033 w 1640088"/>
                <a:gd name="connsiteY521" fmla="*/ 1300666 h 1361472"/>
                <a:gd name="connsiteX522" fmla="*/ 1295328 w 1640088"/>
                <a:gd name="connsiteY522" fmla="*/ 1296443 h 1361472"/>
                <a:gd name="connsiteX523" fmla="*/ 1274938 w 1640088"/>
                <a:gd name="connsiteY523" fmla="*/ 1290097 h 1361472"/>
                <a:gd name="connsiteX524" fmla="*/ 1261007 w 1640088"/>
                <a:gd name="connsiteY524" fmla="*/ 1283119 h 1361472"/>
                <a:gd name="connsiteX525" fmla="*/ 1257650 w 1640088"/>
                <a:gd name="connsiteY525" fmla="*/ 1279890 h 1361472"/>
                <a:gd name="connsiteX526" fmla="*/ 1258853 w 1640088"/>
                <a:gd name="connsiteY526" fmla="*/ 1277281 h 1361472"/>
                <a:gd name="connsiteX527" fmla="*/ 1263983 w 1640088"/>
                <a:gd name="connsiteY527" fmla="*/ 1261975 h 1361472"/>
                <a:gd name="connsiteX528" fmla="*/ 1266262 w 1640088"/>
                <a:gd name="connsiteY528" fmla="*/ 1246853 h 1361472"/>
                <a:gd name="connsiteX529" fmla="*/ 1265883 w 1640088"/>
                <a:gd name="connsiteY529" fmla="*/ 1235974 h 1361472"/>
                <a:gd name="connsiteX530" fmla="*/ 1263223 w 1640088"/>
                <a:gd name="connsiteY530" fmla="*/ 1223436 h 1361472"/>
                <a:gd name="connsiteX531" fmla="*/ 1261070 w 1640088"/>
                <a:gd name="connsiteY531" fmla="*/ 1217724 h 1361472"/>
                <a:gd name="connsiteX532" fmla="*/ 1255307 w 1640088"/>
                <a:gd name="connsiteY532" fmla="*/ 1207947 h 1361472"/>
                <a:gd name="connsiteX533" fmla="*/ 1234664 w 1640088"/>
                <a:gd name="connsiteY533" fmla="*/ 1199018 h 1361472"/>
                <a:gd name="connsiteX534" fmla="*/ 1228712 w 1640088"/>
                <a:gd name="connsiteY534" fmla="*/ 1199613 h 1361472"/>
                <a:gd name="connsiteX535" fmla="*/ 1211360 w 1640088"/>
                <a:gd name="connsiteY535" fmla="*/ 1211657 h 1361472"/>
                <a:gd name="connsiteX536" fmla="*/ 1207245 w 1640088"/>
                <a:gd name="connsiteY536" fmla="*/ 1222448 h 1361472"/>
                <a:gd name="connsiteX537" fmla="*/ 1207497 w 1640088"/>
                <a:gd name="connsiteY537" fmla="*/ 1239925 h 1361472"/>
                <a:gd name="connsiteX538" fmla="*/ 1211044 w 1640088"/>
                <a:gd name="connsiteY538" fmla="*/ 1255301 h 1361472"/>
                <a:gd name="connsiteX539" fmla="*/ 1216173 w 1640088"/>
                <a:gd name="connsiteY539" fmla="*/ 1265578 h 1361472"/>
                <a:gd name="connsiteX540" fmla="*/ 1219592 w 1640088"/>
                <a:gd name="connsiteY540" fmla="*/ 1271353 h 1361472"/>
                <a:gd name="connsiteX541" fmla="*/ 1227065 w 1640088"/>
                <a:gd name="connsiteY541" fmla="*/ 1282473 h 1361472"/>
                <a:gd name="connsiteX542" fmla="*/ 1215476 w 1640088"/>
                <a:gd name="connsiteY542" fmla="*/ 1295239 h 1361472"/>
                <a:gd name="connsiteX543" fmla="*/ 1206548 w 1640088"/>
                <a:gd name="connsiteY543" fmla="*/ 1302781 h 1361472"/>
                <a:gd name="connsiteX544" fmla="*/ 1199139 w 1640088"/>
                <a:gd name="connsiteY544" fmla="*/ 1308284 h 1361472"/>
                <a:gd name="connsiteX545" fmla="*/ 1190400 w 1640088"/>
                <a:gd name="connsiteY545" fmla="*/ 1313901 h 1361472"/>
                <a:gd name="connsiteX546" fmla="*/ 1167096 w 1640088"/>
                <a:gd name="connsiteY546" fmla="*/ 1326889 h 1361472"/>
                <a:gd name="connsiteX547" fmla="*/ 1155698 w 1640088"/>
                <a:gd name="connsiteY547" fmla="*/ 1331176 h 1361472"/>
                <a:gd name="connsiteX548" fmla="*/ 1145819 w 1640088"/>
                <a:gd name="connsiteY548" fmla="*/ 1333519 h 1361472"/>
                <a:gd name="connsiteX549" fmla="*/ 1130179 w 1640088"/>
                <a:gd name="connsiteY549" fmla="*/ 1335115 h 1361472"/>
                <a:gd name="connsiteX550" fmla="*/ 1124416 w 1640088"/>
                <a:gd name="connsiteY550" fmla="*/ 1335286 h 1361472"/>
                <a:gd name="connsiteX551" fmla="*/ 1112638 w 1640088"/>
                <a:gd name="connsiteY551" fmla="*/ 1334779 h 1361472"/>
                <a:gd name="connsiteX552" fmla="*/ 1055013 w 1640088"/>
                <a:gd name="connsiteY552" fmla="*/ 1320822 h 1361472"/>
                <a:gd name="connsiteX553" fmla="*/ 1038105 w 1640088"/>
                <a:gd name="connsiteY553" fmla="*/ 1312368 h 1361472"/>
                <a:gd name="connsiteX554" fmla="*/ 1032596 w 1640088"/>
                <a:gd name="connsiteY554" fmla="*/ 1307442 h 1361472"/>
                <a:gd name="connsiteX555" fmla="*/ 1024870 w 1640088"/>
                <a:gd name="connsiteY555" fmla="*/ 1295879 h 1361472"/>
                <a:gd name="connsiteX556" fmla="*/ 1016322 w 1640088"/>
                <a:gd name="connsiteY556" fmla="*/ 1280738 h 1361472"/>
                <a:gd name="connsiteX557" fmla="*/ 1014421 w 1640088"/>
                <a:gd name="connsiteY557" fmla="*/ 1275659 h 1361472"/>
                <a:gd name="connsiteX558" fmla="*/ 1013535 w 1640088"/>
                <a:gd name="connsiteY558" fmla="*/ 1272474 h 1361472"/>
                <a:gd name="connsiteX559" fmla="*/ 1013598 w 1640088"/>
                <a:gd name="connsiteY559" fmla="*/ 1248860 h 1361472"/>
                <a:gd name="connsiteX560" fmla="*/ 1025187 w 1640088"/>
                <a:gd name="connsiteY560" fmla="*/ 1250558 h 1361472"/>
                <a:gd name="connsiteX561" fmla="*/ 1034305 w 1640088"/>
                <a:gd name="connsiteY561" fmla="*/ 1251140 h 1361472"/>
                <a:gd name="connsiteX562" fmla="*/ 1035065 w 1640088"/>
                <a:gd name="connsiteY562" fmla="*/ 1251140 h 1361472"/>
                <a:gd name="connsiteX563" fmla="*/ 1042221 w 1640088"/>
                <a:gd name="connsiteY563" fmla="*/ 1250494 h 1361472"/>
                <a:gd name="connsiteX564" fmla="*/ 1061851 w 1640088"/>
                <a:gd name="connsiteY564" fmla="*/ 1246125 h 1361472"/>
                <a:gd name="connsiteX565" fmla="*/ 1080785 w 1640088"/>
                <a:gd name="connsiteY565" fmla="*/ 1238817 h 1361472"/>
                <a:gd name="connsiteX566" fmla="*/ 1094464 w 1640088"/>
                <a:gd name="connsiteY566" fmla="*/ 1231687 h 1361472"/>
                <a:gd name="connsiteX567" fmla="*/ 1107825 w 1640088"/>
                <a:gd name="connsiteY567" fmla="*/ 1221593 h 1361472"/>
                <a:gd name="connsiteX568" fmla="*/ 1115234 w 1640088"/>
                <a:gd name="connsiteY568" fmla="*/ 1210271 h 1361472"/>
                <a:gd name="connsiteX569" fmla="*/ 1120300 w 1640088"/>
                <a:gd name="connsiteY569" fmla="*/ 1196245 h 1361472"/>
                <a:gd name="connsiteX570" fmla="*/ 1120997 w 1640088"/>
                <a:gd name="connsiteY570" fmla="*/ 1188139 h 1361472"/>
                <a:gd name="connsiteX571" fmla="*/ 1120870 w 1640088"/>
                <a:gd name="connsiteY571" fmla="*/ 1186030 h 1361472"/>
                <a:gd name="connsiteX572" fmla="*/ 1120110 w 1640088"/>
                <a:gd name="connsiteY572" fmla="*/ 1180958 h 1361472"/>
                <a:gd name="connsiteX573" fmla="*/ 1117450 w 1640088"/>
                <a:gd name="connsiteY573" fmla="*/ 1174740 h 1361472"/>
                <a:gd name="connsiteX574" fmla="*/ 1116121 w 1640088"/>
                <a:gd name="connsiteY574" fmla="*/ 1173061 h 1361472"/>
                <a:gd name="connsiteX575" fmla="*/ 1112891 w 1640088"/>
                <a:gd name="connsiteY575" fmla="*/ 1169458 h 1361472"/>
                <a:gd name="connsiteX576" fmla="*/ 1101619 w 1640088"/>
                <a:gd name="connsiteY576" fmla="*/ 1163474 h 1361472"/>
                <a:gd name="connsiteX577" fmla="*/ 1090854 w 1640088"/>
                <a:gd name="connsiteY577" fmla="*/ 1161359 h 1361472"/>
                <a:gd name="connsiteX578" fmla="*/ 1086865 w 1640088"/>
                <a:gd name="connsiteY578" fmla="*/ 1161175 h 1361472"/>
                <a:gd name="connsiteX579" fmla="*/ 1083445 w 1640088"/>
                <a:gd name="connsiteY579" fmla="*/ 1161359 h 1361472"/>
                <a:gd name="connsiteX580" fmla="*/ 1076099 w 1640088"/>
                <a:gd name="connsiteY580" fmla="*/ 1162771 h 1361472"/>
                <a:gd name="connsiteX581" fmla="*/ 1069894 w 1640088"/>
                <a:gd name="connsiteY581" fmla="*/ 1164734 h 1361472"/>
                <a:gd name="connsiteX582" fmla="*/ 1048744 w 1640088"/>
                <a:gd name="connsiteY582" fmla="*/ 1174740 h 1361472"/>
                <a:gd name="connsiteX583" fmla="*/ 1026960 w 1640088"/>
                <a:gd name="connsiteY583" fmla="*/ 1189051 h 1361472"/>
                <a:gd name="connsiteX584" fmla="*/ 1007076 w 1640088"/>
                <a:gd name="connsiteY584" fmla="*/ 1205395 h 1361472"/>
                <a:gd name="connsiteX585" fmla="*/ 999098 w 1640088"/>
                <a:gd name="connsiteY585" fmla="*/ 1214780 h 1361472"/>
                <a:gd name="connsiteX586" fmla="*/ 996501 w 1640088"/>
                <a:gd name="connsiteY586" fmla="*/ 1213355 h 1361472"/>
                <a:gd name="connsiteX587" fmla="*/ 993398 w 1640088"/>
                <a:gd name="connsiteY587" fmla="*/ 1210537 h 1361472"/>
                <a:gd name="connsiteX588" fmla="*/ 983519 w 1640088"/>
                <a:gd name="connsiteY588" fmla="*/ 1194750 h 1361472"/>
                <a:gd name="connsiteX589" fmla="*/ 982696 w 1640088"/>
                <a:gd name="connsiteY589" fmla="*/ 1192369 h 1361472"/>
                <a:gd name="connsiteX590" fmla="*/ 981683 w 1640088"/>
                <a:gd name="connsiteY590" fmla="*/ 1187233 h 1361472"/>
                <a:gd name="connsiteX591" fmla="*/ 981683 w 1640088"/>
                <a:gd name="connsiteY591" fmla="*/ 1187233 h 1361472"/>
                <a:gd name="connsiteX592" fmla="*/ 982316 w 1640088"/>
                <a:gd name="connsiteY592" fmla="*/ 1191026 h 1361472"/>
                <a:gd name="connsiteX593" fmla="*/ 982507 w 1640088"/>
                <a:gd name="connsiteY593" fmla="*/ 1168337 h 1361472"/>
                <a:gd name="connsiteX594" fmla="*/ 983203 w 1640088"/>
                <a:gd name="connsiteY594" fmla="*/ 1160859 h 1361472"/>
                <a:gd name="connsiteX595" fmla="*/ 986496 w 1640088"/>
                <a:gd name="connsiteY595" fmla="*/ 1146218 h 1361472"/>
                <a:gd name="connsiteX596" fmla="*/ 999034 w 1640088"/>
                <a:gd name="connsiteY596" fmla="*/ 1122307 h 1361472"/>
                <a:gd name="connsiteX597" fmla="*/ 1005367 w 1640088"/>
                <a:gd name="connsiteY597" fmla="*/ 1111542 h 1361472"/>
                <a:gd name="connsiteX598" fmla="*/ 1012902 w 1640088"/>
                <a:gd name="connsiteY598" fmla="*/ 1100270 h 1361472"/>
                <a:gd name="connsiteX599" fmla="*/ 1021641 w 1640088"/>
                <a:gd name="connsiteY599" fmla="*/ 1089689 h 1361472"/>
                <a:gd name="connsiteX600" fmla="*/ 1032722 w 1640088"/>
                <a:gd name="connsiteY600" fmla="*/ 1079063 h 1361472"/>
                <a:gd name="connsiteX601" fmla="*/ 1057989 w 1640088"/>
                <a:gd name="connsiteY601" fmla="*/ 1061224 h 1361472"/>
                <a:gd name="connsiteX602" fmla="*/ 1084522 w 1640088"/>
                <a:gd name="connsiteY602" fmla="*/ 1045792 h 1361472"/>
                <a:gd name="connsiteX603" fmla="*/ 1093071 w 1640088"/>
                <a:gd name="connsiteY603" fmla="*/ 1042208 h 1361472"/>
                <a:gd name="connsiteX604" fmla="*/ 1096870 w 1640088"/>
                <a:gd name="connsiteY604" fmla="*/ 1044241 h 1361472"/>
                <a:gd name="connsiteX605" fmla="*/ 1115614 w 1640088"/>
                <a:gd name="connsiteY605" fmla="*/ 1050244 h 1361472"/>
                <a:gd name="connsiteX606" fmla="*/ 1129609 w 1640088"/>
                <a:gd name="connsiteY606" fmla="*/ 1051200 h 1361472"/>
                <a:gd name="connsiteX607" fmla="*/ 1143667 w 1640088"/>
                <a:gd name="connsiteY607" fmla="*/ 1050371 h 1361472"/>
                <a:gd name="connsiteX608" fmla="*/ 1160764 w 1640088"/>
                <a:gd name="connsiteY608" fmla="*/ 1047489 h 1361472"/>
                <a:gd name="connsiteX609" fmla="*/ 1166844 w 1640088"/>
                <a:gd name="connsiteY609" fmla="*/ 1045026 h 1361472"/>
                <a:gd name="connsiteX610" fmla="*/ 1169123 w 1640088"/>
                <a:gd name="connsiteY610" fmla="*/ 1043823 h 1361472"/>
                <a:gd name="connsiteX611" fmla="*/ 1173239 w 1640088"/>
                <a:gd name="connsiteY611" fmla="*/ 1040511 h 1361472"/>
                <a:gd name="connsiteX612" fmla="*/ 1176785 w 1640088"/>
                <a:gd name="connsiteY612" fmla="*/ 1035230 h 1361472"/>
                <a:gd name="connsiteX613" fmla="*/ 1178685 w 1640088"/>
                <a:gd name="connsiteY613" fmla="*/ 1027751 h 1361472"/>
                <a:gd name="connsiteX614" fmla="*/ 1178178 w 1640088"/>
                <a:gd name="connsiteY614" fmla="*/ 1022058 h 1361472"/>
                <a:gd name="connsiteX615" fmla="*/ 1175962 w 1640088"/>
                <a:gd name="connsiteY615" fmla="*/ 1016916 h 1361472"/>
                <a:gd name="connsiteX616" fmla="*/ 1175012 w 1640088"/>
                <a:gd name="connsiteY616" fmla="*/ 1015713 h 1361472"/>
                <a:gd name="connsiteX617" fmla="*/ 1170579 w 1640088"/>
                <a:gd name="connsiteY617" fmla="*/ 1011616 h 1361472"/>
                <a:gd name="connsiteX618" fmla="*/ 1166844 w 1640088"/>
                <a:gd name="connsiteY618" fmla="*/ 1009564 h 1361472"/>
                <a:gd name="connsiteX619" fmla="*/ 1162347 w 1640088"/>
                <a:gd name="connsiteY619" fmla="*/ 1007969 h 1361472"/>
                <a:gd name="connsiteX620" fmla="*/ 1153545 w 1640088"/>
                <a:gd name="connsiteY620" fmla="*/ 1006474 h 1361472"/>
                <a:gd name="connsiteX621" fmla="*/ 1145567 w 1640088"/>
                <a:gd name="connsiteY621" fmla="*/ 1005689 h 1361472"/>
                <a:gd name="connsiteX622" fmla="*/ 1140691 w 1640088"/>
                <a:gd name="connsiteY622" fmla="*/ 1005334 h 1361472"/>
                <a:gd name="connsiteX623" fmla="*/ 1138157 w 1640088"/>
                <a:gd name="connsiteY623" fmla="*/ 1005252 h 1361472"/>
                <a:gd name="connsiteX624" fmla="*/ 1128722 w 1640088"/>
                <a:gd name="connsiteY624" fmla="*/ 1006063 h 1361472"/>
                <a:gd name="connsiteX625" fmla="*/ 1115171 w 1640088"/>
                <a:gd name="connsiteY625" fmla="*/ 1008652 h 1361472"/>
                <a:gd name="connsiteX626" fmla="*/ 1102126 w 1640088"/>
                <a:gd name="connsiteY626" fmla="*/ 1013168 h 1361472"/>
                <a:gd name="connsiteX627" fmla="*/ 1101683 w 1640088"/>
                <a:gd name="connsiteY627" fmla="*/ 1013313 h 1361472"/>
                <a:gd name="connsiteX628" fmla="*/ 1098136 w 1640088"/>
                <a:gd name="connsiteY628" fmla="*/ 1011059 h 1361472"/>
                <a:gd name="connsiteX629" fmla="*/ 1085092 w 1640088"/>
                <a:gd name="connsiteY629" fmla="*/ 998027 h 1361472"/>
                <a:gd name="connsiteX630" fmla="*/ 1080596 w 1640088"/>
                <a:gd name="connsiteY630" fmla="*/ 991130 h 1361472"/>
                <a:gd name="connsiteX631" fmla="*/ 1079329 w 1640088"/>
                <a:gd name="connsiteY631" fmla="*/ 987021 h 1361472"/>
                <a:gd name="connsiteX632" fmla="*/ 1079076 w 1640088"/>
                <a:gd name="connsiteY632" fmla="*/ 968138 h 1361472"/>
                <a:gd name="connsiteX633" fmla="*/ 1084205 w 1640088"/>
                <a:gd name="connsiteY633" fmla="*/ 948121 h 1361472"/>
                <a:gd name="connsiteX634" fmla="*/ 1093894 w 1640088"/>
                <a:gd name="connsiteY634" fmla="*/ 930865 h 1361472"/>
                <a:gd name="connsiteX635" fmla="*/ 1109725 w 1640088"/>
                <a:gd name="connsiteY635" fmla="*/ 912678 h 1361472"/>
                <a:gd name="connsiteX636" fmla="*/ 1128976 w 1640088"/>
                <a:gd name="connsiteY636" fmla="*/ 895568 h 1361472"/>
                <a:gd name="connsiteX637" fmla="*/ 1141260 w 1640088"/>
                <a:gd name="connsiteY637" fmla="*/ 887184 h 1361472"/>
                <a:gd name="connsiteX638" fmla="*/ 1152912 w 1640088"/>
                <a:gd name="connsiteY638" fmla="*/ 881136 h 1361472"/>
                <a:gd name="connsiteX639" fmla="*/ 1156141 w 1640088"/>
                <a:gd name="connsiteY639" fmla="*/ 881820 h 1361472"/>
                <a:gd name="connsiteX640" fmla="*/ 1174886 w 1640088"/>
                <a:gd name="connsiteY640" fmla="*/ 883657 h 1361472"/>
                <a:gd name="connsiteX641" fmla="*/ 1181915 w 1640088"/>
                <a:gd name="connsiteY641" fmla="*/ 883802 h 1361472"/>
                <a:gd name="connsiteX642" fmla="*/ 1186094 w 1640088"/>
                <a:gd name="connsiteY642" fmla="*/ 883720 h 1361472"/>
                <a:gd name="connsiteX643" fmla="*/ 1195656 w 1640088"/>
                <a:gd name="connsiteY643" fmla="*/ 882536 h 1361472"/>
                <a:gd name="connsiteX644" fmla="*/ 1202432 w 1640088"/>
                <a:gd name="connsiteY644" fmla="*/ 879990 h 1361472"/>
                <a:gd name="connsiteX645" fmla="*/ 1208637 w 1640088"/>
                <a:gd name="connsiteY645" fmla="*/ 875621 h 1361472"/>
                <a:gd name="connsiteX646" fmla="*/ 1212247 w 1640088"/>
                <a:gd name="connsiteY646" fmla="*/ 869136 h 1361472"/>
                <a:gd name="connsiteX647" fmla="*/ 1210790 w 1640088"/>
                <a:gd name="connsiteY647" fmla="*/ 858783 h 1361472"/>
                <a:gd name="connsiteX648" fmla="*/ 1195529 w 1640088"/>
                <a:gd name="connsiteY648" fmla="*/ 850677 h 1361472"/>
                <a:gd name="connsiteX649" fmla="*/ 1180205 w 1640088"/>
                <a:gd name="connsiteY649" fmla="*/ 849329 h 1361472"/>
                <a:gd name="connsiteX650" fmla="*/ 1179508 w 1640088"/>
                <a:gd name="connsiteY650" fmla="*/ 849329 h 1361472"/>
                <a:gd name="connsiteX651" fmla="*/ 1157345 w 1640088"/>
                <a:gd name="connsiteY651" fmla="*/ 853293 h 1361472"/>
                <a:gd name="connsiteX652" fmla="*/ 1156078 w 1640088"/>
                <a:gd name="connsiteY652" fmla="*/ 852938 h 1361472"/>
                <a:gd name="connsiteX653" fmla="*/ 1144363 w 1640088"/>
                <a:gd name="connsiteY653" fmla="*/ 846042 h 1361472"/>
                <a:gd name="connsiteX654" fmla="*/ 1134105 w 1640088"/>
                <a:gd name="connsiteY654" fmla="*/ 837487 h 1361472"/>
                <a:gd name="connsiteX655" fmla="*/ 1132395 w 1640088"/>
                <a:gd name="connsiteY655" fmla="*/ 834751 h 1361472"/>
                <a:gd name="connsiteX656" fmla="*/ 1131319 w 1640088"/>
                <a:gd name="connsiteY656" fmla="*/ 831021 h 1361472"/>
                <a:gd name="connsiteX657" fmla="*/ 1131192 w 1640088"/>
                <a:gd name="connsiteY657" fmla="*/ 821726 h 1361472"/>
                <a:gd name="connsiteX658" fmla="*/ 1134295 w 1640088"/>
                <a:gd name="connsiteY658" fmla="*/ 806084 h 1361472"/>
                <a:gd name="connsiteX659" fmla="*/ 1141577 w 1640088"/>
                <a:gd name="connsiteY659" fmla="*/ 793324 h 1361472"/>
                <a:gd name="connsiteX660" fmla="*/ 1144996 w 1640088"/>
                <a:gd name="connsiteY660" fmla="*/ 789721 h 1361472"/>
                <a:gd name="connsiteX661" fmla="*/ 1153545 w 1640088"/>
                <a:gd name="connsiteY661" fmla="*/ 784934 h 1361472"/>
                <a:gd name="connsiteX662" fmla="*/ 1154622 w 1640088"/>
                <a:gd name="connsiteY662" fmla="*/ 784523 h 1361472"/>
                <a:gd name="connsiteX663" fmla="*/ 1161587 w 1640088"/>
                <a:gd name="connsiteY663" fmla="*/ 784788 h 1361472"/>
                <a:gd name="connsiteX664" fmla="*/ 1164310 w 1640088"/>
                <a:gd name="connsiteY664" fmla="*/ 784725 h 1361472"/>
                <a:gd name="connsiteX665" fmla="*/ 1173492 w 1640088"/>
                <a:gd name="connsiteY665" fmla="*/ 783376 h 1361472"/>
                <a:gd name="connsiteX666" fmla="*/ 1186601 w 1640088"/>
                <a:gd name="connsiteY666" fmla="*/ 772047 h 1361472"/>
                <a:gd name="connsiteX667" fmla="*/ 1186411 w 1640088"/>
                <a:gd name="connsiteY667" fmla="*/ 765481 h 1361472"/>
                <a:gd name="connsiteX668" fmla="*/ 1185081 w 1640088"/>
                <a:gd name="connsiteY668" fmla="*/ 762606 h 1361472"/>
                <a:gd name="connsiteX669" fmla="*/ 1180521 w 1640088"/>
                <a:gd name="connsiteY669" fmla="*/ 758351 h 1361472"/>
                <a:gd name="connsiteX670" fmla="*/ 1170453 w 1640088"/>
                <a:gd name="connsiteY670" fmla="*/ 756058 h 1361472"/>
                <a:gd name="connsiteX671" fmla="*/ 1170073 w 1640088"/>
                <a:gd name="connsiteY671" fmla="*/ 756039 h 1361472"/>
                <a:gd name="connsiteX672" fmla="*/ 1162410 w 1640088"/>
                <a:gd name="connsiteY672" fmla="*/ 757097 h 1361472"/>
                <a:gd name="connsiteX673" fmla="*/ 1160954 w 1640088"/>
                <a:gd name="connsiteY673" fmla="*/ 757318 h 1361472"/>
                <a:gd name="connsiteX674" fmla="*/ 1153229 w 1640088"/>
                <a:gd name="connsiteY674" fmla="*/ 755969 h 1361472"/>
                <a:gd name="connsiteX675" fmla="*/ 1140943 w 1640088"/>
                <a:gd name="connsiteY675" fmla="*/ 752860 h 1361472"/>
                <a:gd name="connsiteX676" fmla="*/ 1139614 w 1640088"/>
                <a:gd name="connsiteY676" fmla="*/ 752176 h 1361472"/>
                <a:gd name="connsiteX677" fmla="*/ 1134801 w 1640088"/>
                <a:gd name="connsiteY677" fmla="*/ 747788 h 1361472"/>
                <a:gd name="connsiteX678" fmla="*/ 1129229 w 1640088"/>
                <a:gd name="connsiteY678" fmla="*/ 738492 h 1361472"/>
                <a:gd name="connsiteX679" fmla="*/ 1128342 w 1640088"/>
                <a:gd name="connsiteY679" fmla="*/ 736168 h 1361472"/>
                <a:gd name="connsiteX680" fmla="*/ 1130875 w 1640088"/>
                <a:gd name="connsiteY680" fmla="*/ 734059 h 1361472"/>
                <a:gd name="connsiteX681" fmla="*/ 1147276 w 1640088"/>
                <a:gd name="connsiteY681" fmla="*/ 716721 h 1361472"/>
                <a:gd name="connsiteX682" fmla="*/ 1149999 w 1640088"/>
                <a:gd name="connsiteY682" fmla="*/ 713130 h 1361472"/>
                <a:gd name="connsiteX683" fmla="*/ 1155191 w 1640088"/>
                <a:gd name="connsiteY683" fmla="*/ 706095 h 1361472"/>
                <a:gd name="connsiteX684" fmla="*/ 1161587 w 1640088"/>
                <a:gd name="connsiteY684" fmla="*/ 695172 h 1361472"/>
                <a:gd name="connsiteX685" fmla="*/ 1167540 w 1640088"/>
                <a:gd name="connsiteY685" fmla="*/ 677903 h 1361472"/>
                <a:gd name="connsiteX686" fmla="*/ 1167287 w 1640088"/>
                <a:gd name="connsiteY686" fmla="*/ 669215 h 1361472"/>
                <a:gd name="connsiteX687" fmla="*/ 1164564 w 1640088"/>
                <a:gd name="connsiteY687" fmla="*/ 663111 h 1361472"/>
                <a:gd name="connsiteX688" fmla="*/ 1158991 w 1640088"/>
                <a:gd name="connsiteY688" fmla="*/ 657741 h 1361472"/>
                <a:gd name="connsiteX689" fmla="*/ 1151772 w 1640088"/>
                <a:gd name="connsiteY689" fmla="*/ 654632 h 1361472"/>
                <a:gd name="connsiteX690" fmla="*/ 1147276 w 1640088"/>
                <a:gd name="connsiteY690" fmla="*/ 654036 h 1361472"/>
                <a:gd name="connsiteX691" fmla="*/ 1139424 w 1640088"/>
                <a:gd name="connsiteY691" fmla="*/ 655069 h 1361472"/>
                <a:gd name="connsiteX692" fmla="*/ 1131508 w 1640088"/>
                <a:gd name="connsiteY692" fmla="*/ 658450 h 1361472"/>
                <a:gd name="connsiteX693" fmla="*/ 1127266 w 1640088"/>
                <a:gd name="connsiteY693" fmla="*/ 661268 h 1361472"/>
                <a:gd name="connsiteX694" fmla="*/ 1119603 w 1640088"/>
                <a:gd name="connsiteY694" fmla="*/ 668246 h 1361472"/>
                <a:gd name="connsiteX695" fmla="*/ 1106115 w 1640088"/>
                <a:gd name="connsiteY695" fmla="*/ 688960 h 1361472"/>
                <a:gd name="connsiteX696" fmla="*/ 1101176 w 1640088"/>
                <a:gd name="connsiteY696" fmla="*/ 701992 h 1361472"/>
                <a:gd name="connsiteX697" fmla="*/ 1098959 w 1640088"/>
                <a:gd name="connsiteY697" fmla="*/ 713840 h 1361472"/>
                <a:gd name="connsiteX698" fmla="*/ 1098010 w 1640088"/>
                <a:gd name="connsiteY698" fmla="*/ 722439 h 1361472"/>
                <a:gd name="connsiteX699" fmla="*/ 1094907 w 1640088"/>
                <a:gd name="connsiteY699" fmla="*/ 724111 h 1361472"/>
                <a:gd name="connsiteX700" fmla="*/ 1080279 w 1640088"/>
                <a:gd name="connsiteY700" fmla="*/ 728835 h 1361472"/>
                <a:gd name="connsiteX701" fmla="*/ 1074327 w 1640088"/>
                <a:gd name="connsiteY701" fmla="*/ 729164 h 1361472"/>
                <a:gd name="connsiteX702" fmla="*/ 1070907 w 1640088"/>
                <a:gd name="connsiteY702" fmla="*/ 729063 h 1361472"/>
                <a:gd name="connsiteX703" fmla="*/ 1042411 w 1640088"/>
                <a:gd name="connsiteY703" fmla="*/ 722294 h 1361472"/>
                <a:gd name="connsiteX704" fmla="*/ 1025884 w 1640088"/>
                <a:gd name="connsiteY704" fmla="*/ 713694 h 1361472"/>
                <a:gd name="connsiteX705" fmla="*/ 1015435 w 1640088"/>
                <a:gd name="connsiteY705" fmla="*/ 703195 h 1361472"/>
                <a:gd name="connsiteX706" fmla="*/ 1010939 w 1640088"/>
                <a:gd name="connsiteY706" fmla="*/ 696711 h 1361472"/>
                <a:gd name="connsiteX707" fmla="*/ 1007773 w 1640088"/>
                <a:gd name="connsiteY707" fmla="*/ 690872 h 1361472"/>
                <a:gd name="connsiteX708" fmla="*/ 1004036 w 1640088"/>
                <a:gd name="connsiteY708" fmla="*/ 679037 h 1361472"/>
                <a:gd name="connsiteX709" fmla="*/ 1003593 w 1640088"/>
                <a:gd name="connsiteY709" fmla="*/ 675142 h 1361472"/>
                <a:gd name="connsiteX710" fmla="*/ 1014042 w 1640088"/>
                <a:gd name="connsiteY710" fmla="*/ 668601 h 1361472"/>
                <a:gd name="connsiteX711" fmla="*/ 1024743 w 1640088"/>
                <a:gd name="connsiteY711" fmla="*/ 657956 h 1361472"/>
                <a:gd name="connsiteX712" fmla="*/ 1034749 w 1640088"/>
                <a:gd name="connsiteY712" fmla="*/ 642866 h 1361472"/>
                <a:gd name="connsiteX713" fmla="*/ 1039688 w 1640088"/>
                <a:gd name="connsiteY713" fmla="*/ 632721 h 1361472"/>
                <a:gd name="connsiteX714" fmla="*/ 1044944 w 1640088"/>
                <a:gd name="connsiteY714" fmla="*/ 619278 h 1361472"/>
                <a:gd name="connsiteX715" fmla="*/ 1047603 w 1640088"/>
                <a:gd name="connsiteY715" fmla="*/ 606372 h 1361472"/>
                <a:gd name="connsiteX716" fmla="*/ 1046274 w 1640088"/>
                <a:gd name="connsiteY716" fmla="*/ 592371 h 1361472"/>
                <a:gd name="connsiteX717" fmla="*/ 1037029 w 1640088"/>
                <a:gd name="connsiteY717" fmla="*/ 580789 h 1361472"/>
                <a:gd name="connsiteX718" fmla="*/ 1031520 w 1640088"/>
                <a:gd name="connsiteY718" fmla="*/ 578554 h 1361472"/>
                <a:gd name="connsiteX719" fmla="*/ 1025567 w 1640088"/>
                <a:gd name="connsiteY719" fmla="*/ 577826 h 1361472"/>
                <a:gd name="connsiteX720" fmla="*/ 1024997 w 1640088"/>
                <a:gd name="connsiteY720" fmla="*/ 577806 h 1361472"/>
                <a:gd name="connsiteX721" fmla="*/ 1019488 w 1640088"/>
                <a:gd name="connsiteY721" fmla="*/ 578674 h 1361472"/>
                <a:gd name="connsiteX722" fmla="*/ 1013852 w 1640088"/>
                <a:gd name="connsiteY722" fmla="*/ 580852 h 1361472"/>
                <a:gd name="connsiteX723" fmla="*/ 1003087 w 1640088"/>
                <a:gd name="connsiteY723" fmla="*/ 589116 h 1361472"/>
                <a:gd name="connsiteX724" fmla="*/ 996564 w 1640088"/>
                <a:gd name="connsiteY724" fmla="*/ 597007 h 1361472"/>
                <a:gd name="connsiteX725" fmla="*/ 988395 w 1640088"/>
                <a:gd name="connsiteY725" fmla="*/ 609481 h 1361472"/>
                <a:gd name="connsiteX726" fmla="*/ 985673 w 1640088"/>
                <a:gd name="connsiteY726" fmla="*/ 616048 h 1361472"/>
                <a:gd name="connsiteX727" fmla="*/ 984659 w 1640088"/>
                <a:gd name="connsiteY727" fmla="*/ 618841 h 1361472"/>
                <a:gd name="connsiteX728" fmla="*/ 982380 w 1640088"/>
                <a:gd name="connsiteY728" fmla="*/ 624970 h 1361472"/>
                <a:gd name="connsiteX729" fmla="*/ 978960 w 1640088"/>
                <a:gd name="connsiteY729" fmla="*/ 635907 h 1361472"/>
                <a:gd name="connsiteX730" fmla="*/ 976554 w 1640088"/>
                <a:gd name="connsiteY730" fmla="*/ 650490 h 1361472"/>
                <a:gd name="connsiteX731" fmla="*/ 976047 w 1640088"/>
                <a:gd name="connsiteY731" fmla="*/ 655778 h 1361472"/>
                <a:gd name="connsiteX732" fmla="*/ 971551 w 1640088"/>
                <a:gd name="connsiteY732" fmla="*/ 656753 h 1361472"/>
                <a:gd name="connsiteX733" fmla="*/ 960090 w 1640088"/>
                <a:gd name="connsiteY733" fmla="*/ 657519 h 1361472"/>
                <a:gd name="connsiteX734" fmla="*/ 955340 w 1640088"/>
                <a:gd name="connsiteY734" fmla="*/ 657393 h 1361472"/>
                <a:gd name="connsiteX735" fmla="*/ 936722 w 1640088"/>
                <a:gd name="connsiteY735" fmla="*/ 652732 h 1361472"/>
                <a:gd name="connsiteX736" fmla="*/ 925325 w 1640088"/>
                <a:gd name="connsiteY736" fmla="*/ 646621 h 1361472"/>
                <a:gd name="connsiteX737" fmla="*/ 922285 w 1640088"/>
                <a:gd name="connsiteY737" fmla="*/ 644506 h 1361472"/>
                <a:gd name="connsiteX738" fmla="*/ 922285 w 1640088"/>
                <a:gd name="connsiteY738" fmla="*/ 644506 h 1361472"/>
                <a:gd name="connsiteX739" fmla="*/ 923741 w 1640088"/>
                <a:gd name="connsiteY739" fmla="*/ 645481 h 1361472"/>
                <a:gd name="connsiteX740" fmla="*/ 906391 w 1640088"/>
                <a:gd name="connsiteY740" fmla="*/ 629574 h 1361472"/>
                <a:gd name="connsiteX741" fmla="*/ 897145 w 1640088"/>
                <a:gd name="connsiteY741" fmla="*/ 615611 h 1361472"/>
                <a:gd name="connsiteX742" fmla="*/ 895562 w 1640088"/>
                <a:gd name="connsiteY742" fmla="*/ 610533 h 1361472"/>
                <a:gd name="connsiteX743" fmla="*/ 895436 w 1640088"/>
                <a:gd name="connsiteY743" fmla="*/ 609133 h 1361472"/>
                <a:gd name="connsiteX744" fmla="*/ 898728 w 1640088"/>
                <a:gd name="connsiteY744" fmla="*/ 606017 h 1361472"/>
                <a:gd name="connsiteX745" fmla="*/ 907150 w 1640088"/>
                <a:gd name="connsiteY745" fmla="*/ 596595 h 1361472"/>
                <a:gd name="connsiteX746" fmla="*/ 922474 w 1640088"/>
                <a:gd name="connsiteY746" fmla="*/ 573330 h 1361472"/>
                <a:gd name="connsiteX747" fmla="*/ 930137 w 1640088"/>
                <a:gd name="connsiteY747" fmla="*/ 548658 h 1361472"/>
                <a:gd name="connsiteX748" fmla="*/ 930707 w 1640088"/>
                <a:gd name="connsiteY748" fmla="*/ 533935 h 1361472"/>
                <a:gd name="connsiteX749" fmla="*/ 927731 w 1640088"/>
                <a:gd name="connsiteY749" fmla="*/ 524431 h 1361472"/>
                <a:gd name="connsiteX750" fmla="*/ 923108 w 1640088"/>
                <a:gd name="connsiteY750" fmla="*/ 517591 h 1361472"/>
                <a:gd name="connsiteX751" fmla="*/ 920955 w 1640088"/>
                <a:gd name="connsiteY751" fmla="*/ 515907 h 1361472"/>
                <a:gd name="connsiteX752" fmla="*/ 915319 w 1640088"/>
                <a:gd name="connsiteY752" fmla="*/ 512659 h 1361472"/>
                <a:gd name="connsiteX753" fmla="*/ 907593 w 1640088"/>
                <a:gd name="connsiteY753" fmla="*/ 510486 h 1361472"/>
                <a:gd name="connsiteX754" fmla="*/ 903351 w 1640088"/>
                <a:gd name="connsiteY754" fmla="*/ 510151 h 1361472"/>
                <a:gd name="connsiteX755" fmla="*/ 898602 w 1640088"/>
                <a:gd name="connsiteY755" fmla="*/ 510670 h 1361472"/>
                <a:gd name="connsiteX756" fmla="*/ 890052 w 1640088"/>
                <a:gd name="connsiteY756" fmla="*/ 514564 h 1361472"/>
                <a:gd name="connsiteX757" fmla="*/ 878274 w 1640088"/>
                <a:gd name="connsiteY757" fmla="*/ 528179 h 1361472"/>
                <a:gd name="connsiteX758" fmla="*/ 874285 w 1640088"/>
                <a:gd name="connsiteY758" fmla="*/ 536893 h 1361472"/>
                <a:gd name="connsiteX759" fmla="*/ 870169 w 1640088"/>
                <a:gd name="connsiteY759" fmla="*/ 549855 h 1361472"/>
                <a:gd name="connsiteX760" fmla="*/ 868079 w 1640088"/>
                <a:gd name="connsiteY760" fmla="*/ 562539 h 1361472"/>
                <a:gd name="connsiteX761" fmla="*/ 866623 w 1640088"/>
                <a:gd name="connsiteY761" fmla="*/ 589116 h 1361472"/>
                <a:gd name="connsiteX762" fmla="*/ 866496 w 1640088"/>
                <a:gd name="connsiteY762" fmla="*/ 593112 h 1361472"/>
                <a:gd name="connsiteX763" fmla="*/ 850222 w 1640088"/>
                <a:gd name="connsiteY763" fmla="*/ 603060 h 1361472"/>
                <a:gd name="connsiteX764" fmla="*/ 832808 w 1640088"/>
                <a:gd name="connsiteY764" fmla="*/ 608570 h 1361472"/>
                <a:gd name="connsiteX765" fmla="*/ 823562 w 1640088"/>
                <a:gd name="connsiteY765" fmla="*/ 609045 h 1361472"/>
                <a:gd name="connsiteX766" fmla="*/ 809631 w 1640088"/>
                <a:gd name="connsiteY766" fmla="*/ 608335 h 1361472"/>
                <a:gd name="connsiteX767" fmla="*/ 794623 w 1640088"/>
                <a:gd name="connsiteY767" fmla="*/ 604821 h 1361472"/>
                <a:gd name="connsiteX768" fmla="*/ 788417 w 1640088"/>
                <a:gd name="connsiteY768" fmla="*/ 602706 h 1361472"/>
                <a:gd name="connsiteX769" fmla="*/ 776132 w 1640088"/>
                <a:gd name="connsiteY769" fmla="*/ 595949 h 1361472"/>
                <a:gd name="connsiteX770" fmla="*/ 767330 w 1640088"/>
                <a:gd name="connsiteY770" fmla="*/ 588768 h 1361472"/>
                <a:gd name="connsiteX771" fmla="*/ 760364 w 1640088"/>
                <a:gd name="connsiteY771" fmla="*/ 581581 h 1361472"/>
                <a:gd name="connsiteX772" fmla="*/ 755932 w 1640088"/>
                <a:gd name="connsiteY772" fmla="*/ 575235 h 1361472"/>
                <a:gd name="connsiteX773" fmla="*/ 767774 w 1640088"/>
                <a:gd name="connsiteY773" fmla="*/ 558030 h 1361472"/>
                <a:gd name="connsiteX774" fmla="*/ 778096 w 1640088"/>
                <a:gd name="connsiteY774" fmla="*/ 534923 h 1361472"/>
                <a:gd name="connsiteX775" fmla="*/ 781072 w 1640088"/>
                <a:gd name="connsiteY775" fmla="*/ 521467 h 1361472"/>
                <a:gd name="connsiteX776" fmla="*/ 781768 w 1640088"/>
                <a:gd name="connsiteY776" fmla="*/ 510544 h 1361472"/>
                <a:gd name="connsiteX777" fmla="*/ 779425 w 1640088"/>
                <a:gd name="connsiteY777" fmla="*/ 501887 h 1361472"/>
                <a:gd name="connsiteX778" fmla="*/ 774486 w 1640088"/>
                <a:gd name="connsiteY778" fmla="*/ 494187 h 1361472"/>
                <a:gd name="connsiteX779" fmla="*/ 762455 w 1640088"/>
                <a:gd name="connsiteY779" fmla="*/ 488013 h 1361472"/>
                <a:gd name="connsiteX780" fmla="*/ 758338 w 1640088"/>
                <a:gd name="connsiteY780" fmla="*/ 487595 h 1361472"/>
                <a:gd name="connsiteX781" fmla="*/ 756122 w 1640088"/>
                <a:gd name="connsiteY781" fmla="*/ 487722 h 1361472"/>
                <a:gd name="connsiteX782" fmla="*/ 746813 w 1640088"/>
                <a:gd name="connsiteY782" fmla="*/ 490539 h 1361472"/>
                <a:gd name="connsiteX783" fmla="*/ 738897 w 1640088"/>
                <a:gd name="connsiteY783" fmla="*/ 496523 h 1361472"/>
                <a:gd name="connsiteX784" fmla="*/ 733388 w 1640088"/>
                <a:gd name="connsiteY784" fmla="*/ 503153 h 1361472"/>
                <a:gd name="connsiteX785" fmla="*/ 724966 w 1640088"/>
                <a:gd name="connsiteY785" fmla="*/ 526248 h 1361472"/>
                <a:gd name="connsiteX786" fmla="*/ 723193 w 1640088"/>
                <a:gd name="connsiteY786" fmla="*/ 541826 h 1361472"/>
                <a:gd name="connsiteX787" fmla="*/ 723130 w 1640088"/>
                <a:gd name="connsiteY787" fmla="*/ 553325 h 1361472"/>
                <a:gd name="connsiteX788" fmla="*/ 723700 w 1640088"/>
                <a:gd name="connsiteY788" fmla="*/ 559018 h 1361472"/>
                <a:gd name="connsiteX789" fmla="*/ 724080 w 1640088"/>
                <a:gd name="connsiteY789" fmla="*/ 561773 h 1361472"/>
                <a:gd name="connsiteX790" fmla="*/ 724966 w 1640088"/>
                <a:gd name="connsiteY790" fmla="*/ 567402 h 1361472"/>
                <a:gd name="connsiteX791" fmla="*/ 715911 w 1640088"/>
                <a:gd name="connsiteY791" fmla="*/ 577990 h 1361472"/>
                <a:gd name="connsiteX792" fmla="*/ 700839 w 1640088"/>
                <a:gd name="connsiteY792" fmla="*/ 592200 h 1361472"/>
                <a:gd name="connsiteX793" fmla="*/ 674307 w 1640088"/>
                <a:gd name="connsiteY793" fmla="*/ 610330 h 1361472"/>
                <a:gd name="connsiteX794" fmla="*/ 660946 w 1640088"/>
                <a:gd name="connsiteY794" fmla="*/ 617226 h 1361472"/>
                <a:gd name="connsiteX795" fmla="*/ 643088 w 1640088"/>
                <a:gd name="connsiteY795" fmla="*/ 624622 h 1361472"/>
                <a:gd name="connsiteX796" fmla="*/ 631246 w 1640088"/>
                <a:gd name="connsiteY796" fmla="*/ 628789 h 1361472"/>
                <a:gd name="connsiteX797" fmla="*/ 615478 w 1640088"/>
                <a:gd name="connsiteY797" fmla="*/ 633279 h 1361472"/>
                <a:gd name="connsiteX798" fmla="*/ 601294 w 1640088"/>
                <a:gd name="connsiteY798" fmla="*/ 636325 h 1361472"/>
                <a:gd name="connsiteX799" fmla="*/ 574191 w 1640088"/>
                <a:gd name="connsiteY799" fmla="*/ 638275 h 1361472"/>
                <a:gd name="connsiteX800" fmla="*/ 557727 w 1640088"/>
                <a:gd name="connsiteY800" fmla="*/ 637610 h 1361472"/>
                <a:gd name="connsiteX801" fmla="*/ 537083 w 1640088"/>
                <a:gd name="connsiteY801" fmla="*/ 634482 h 1361472"/>
                <a:gd name="connsiteX802" fmla="*/ 516250 w 1640088"/>
                <a:gd name="connsiteY802" fmla="*/ 628371 h 1361472"/>
                <a:gd name="connsiteX803" fmla="*/ 496492 w 1640088"/>
                <a:gd name="connsiteY803" fmla="*/ 619335 h 1361472"/>
                <a:gd name="connsiteX804" fmla="*/ 480851 w 1640088"/>
                <a:gd name="connsiteY804" fmla="*/ 609684 h 1361472"/>
                <a:gd name="connsiteX805" fmla="*/ 458687 w 1640088"/>
                <a:gd name="connsiteY805" fmla="*/ 589059 h 1361472"/>
                <a:gd name="connsiteX806" fmla="*/ 446719 w 1640088"/>
                <a:gd name="connsiteY806" fmla="*/ 570803 h 1361472"/>
                <a:gd name="connsiteX807" fmla="*/ 441336 w 1640088"/>
                <a:gd name="connsiteY807" fmla="*/ 554649 h 1361472"/>
                <a:gd name="connsiteX808" fmla="*/ 428925 w 1640088"/>
                <a:gd name="connsiteY808" fmla="*/ 545714 h 1361472"/>
                <a:gd name="connsiteX809" fmla="*/ 425189 w 1640088"/>
                <a:gd name="connsiteY809" fmla="*/ 546277 h 1361472"/>
                <a:gd name="connsiteX810" fmla="*/ 416640 w 1640088"/>
                <a:gd name="connsiteY810" fmla="*/ 562330 h 1361472"/>
                <a:gd name="connsiteX811" fmla="*/ 420756 w 1640088"/>
                <a:gd name="connsiteY811" fmla="*/ 575590 h 1361472"/>
                <a:gd name="connsiteX812" fmla="*/ 427659 w 1640088"/>
                <a:gd name="connsiteY812" fmla="*/ 589965 h 1361472"/>
                <a:gd name="connsiteX813" fmla="*/ 437727 w 1640088"/>
                <a:gd name="connsiteY813" fmla="*/ 604466 h 1361472"/>
                <a:gd name="connsiteX814" fmla="*/ 440640 w 1640088"/>
                <a:gd name="connsiteY814" fmla="*/ 608069 h 1361472"/>
                <a:gd name="connsiteX815" fmla="*/ 439817 w 1640088"/>
                <a:gd name="connsiteY815" fmla="*/ 610456 h 1361472"/>
                <a:gd name="connsiteX816" fmla="*/ 441463 w 1640088"/>
                <a:gd name="connsiteY816" fmla="*/ 620892 h 1361472"/>
                <a:gd name="connsiteX817" fmla="*/ 443743 w 1640088"/>
                <a:gd name="connsiteY817" fmla="*/ 623565 h 1361472"/>
                <a:gd name="connsiteX818" fmla="*/ 444376 w 1640088"/>
                <a:gd name="connsiteY818" fmla="*/ 624141 h 1361472"/>
                <a:gd name="connsiteX819" fmla="*/ 447669 w 1640088"/>
                <a:gd name="connsiteY819" fmla="*/ 629137 h 1361472"/>
                <a:gd name="connsiteX820" fmla="*/ 457548 w 1640088"/>
                <a:gd name="connsiteY820" fmla="*/ 659716 h 1361472"/>
                <a:gd name="connsiteX821" fmla="*/ 459954 w 1640088"/>
                <a:gd name="connsiteY821" fmla="*/ 690726 h 1361472"/>
                <a:gd name="connsiteX822" fmla="*/ 459891 w 1640088"/>
                <a:gd name="connsiteY822" fmla="*/ 721876 h 1361472"/>
                <a:gd name="connsiteX823" fmla="*/ 458941 w 1640088"/>
                <a:gd name="connsiteY823" fmla="*/ 727303 h 1361472"/>
                <a:gd name="connsiteX824" fmla="*/ 446530 w 1640088"/>
                <a:gd name="connsiteY824" fmla="*/ 708267 h 1361472"/>
                <a:gd name="connsiteX825" fmla="*/ 437727 w 1640088"/>
                <a:gd name="connsiteY825" fmla="*/ 697641 h 1361472"/>
                <a:gd name="connsiteX826" fmla="*/ 425569 w 1640088"/>
                <a:gd name="connsiteY826" fmla="*/ 687408 h 1361472"/>
                <a:gd name="connsiteX827" fmla="*/ 418286 w 1640088"/>
                <a:gd name="connsiteY827" fmla="*/ 684236 h 1361472"/>
                <a:gd name="connsiteX828" fmla="*/ 410941 w 1640088"/>
                <a:gd name="connsiteY828" fmla="*/ 682741 h 1361472"/>
                <a:gd name="connsiteX829" fmla="*/ 409865 w 1640088"/>
                <a:gd name="connsiteY829" fmla="*/ 682729 h 1361472"/>
                <a:gd name="connsiteX830" fmla="*/ 396693 w 1640088"/>
                <a:gd name="connsiteY830" fmla="*/ 686066 h 1361472"/>
                <a:gd name="connsiteX831" fmla="*/ 387384 w 1640088"/>
                <a:gd name="connsiteY831" fmla="*/ 693968 h 1361472"/>
                <a:gd name="connsiteX832" fmla="*/ 384471 w 1640088"/>
                <a:gd name="connsiteY832" fmla="*/ 698053 h 1361472"/>
                <a:gd name="connsiteX833" fmla="*/ 380609 w 1640088"/>
                <a:gd name="connsiteY833" fmla="*/ 706507 h 1361472"/>
                <a:gd name="connsiteX834" fmla="*/ 379089 w 1640088"/>
                <a:gd name="connsiteY834" fmla="*/ 712143 h 1361472"/>
                <a:gd name="connsiteX835" fmla="*/ 377885 w 1640088"/>
                <a:gd name="connsiteY835" fmla="*/ 725188 h 1361472"/>
                <a:gd name="connsiteX836" fmla="*/ 382192 w 1640088"/>
                <a:gd name="connsiteY836" fmla="*/ 740955 h 1361472"/>
                <a:gd name="connsiteX837" fmla="*/ 398276 w 1640088"/>
                <a:gd name="connsiteY837" fmla="*/ 762517 h 1361472"/>
                <a:gd name="connsiteX838" fmla="*/ 408914 w 1640088"/>
                <a:gd name="connsiteY838" fmla="*/ 769793 h 1361472"/>
                <a:gd name="connsiteX839" fmla="*/ 421010 w 1640088"/>
                <a:gd name="connsiteY839" fmla="*/ 774080 h 1361472"/>
                <a:gd name="connsiteX840" fmla="*/ 431458 w 1640088"/>
                <a:gd name="connsiteY840" fmla="*/ 775486 h 1361472"/>
                <a:gd name="connsiteX841" fmla="*/ 434751 w 1640088"/>
                <a:gd name="connsiteY841" fmla="*/ 775594 h 1361472"/>
                <a:gd name="connsiteX842" fmla="*/ 449379 w 1640088"/>
                <a:gd name="connsiteY842" fmla="*/ 773314 h 1361472"/>
                <a:gd name="connsiteX843" fmla="*/ 450329 w 1640088"/>
                <a:gd name="connsiteY843" fmla="*/ 772960 h 1361472"/>
                <a:gd name="connsiteX844" fmla="*/ 450329 w 1640088"/>
                <a:gd name="connsiteY844" fmla="*/ 773023 h 1361472"/>
                <a:gd name="connsiteX845" fmla="*/ 451215 w 1640088"/>
                <a:gd name="connsiteY845" fmla="*/ 779007 h 1361472"/>
                <a:gd name="connsiteX846" fmla="*/ 451595 w 1640088"/>
                <a:gd name="connsiteY846" fmla="*/ 797542 h 1361472"/>
                <a:gd name="connsiteX847" fmla="*/ 448809 w 1640088"/>
                <a:gd name="connsiteY847" fmla="*/ 817413 h 1361472"/>
                <a:gd name="connsiteX848" fmla="*/ 443490 w 1640088"/>
                <a:gd name="connsiteY848" fmla="*/ 839475 h 1361472"/>
                <a:gd name="connsiteX849" fmla="*/ 434117 w 1640088"/>
                <a:gd name="connsiteY849" fmla="*/ 858302 h 1361472"/>
                <a:gd name="connsiteX850" fmla="*/ 426962 w 1640088"/>
                <a:gd name="connsiteY850" fmla="*/ 869719 h 1361472"/>
                <a:gd name="connsiteX851" fmla="*/ 425822 w 1640088"/>
                <a:gd name="connsiteY851" fmla="*/ 864204 h 1361472"/>
                <a:gd name="connsiteX852" fmla="*/ 418160 w 1640088"/>
                <a:gd name="connsiteY852" fmla="*/ 841945 h 1361472"/>
                <a:gd name="connsiteX853" fmla="*/ 412777 w 1640088"/>
                <a:gd name="connsiteY853" fmla="*/ 832288 h 1361472"/>
                <a:gd name="connsiteX854" fmla="*/ 403786 w 1640088"/>
                <a:gd name="connsiteY854" fmla="*/ 820725 h 1361472"/>
                <a:gd name="connsiteX855" fmla="*/ 396693 w 1640088"/>
                <a:gd name="connsiteY855" fmla="*/ 813272 h 1361472"/>
                <a:gd name="connsiteX856" fmla="*/ 373580 w 1640088"/>
                <a:gd name="connsiteY856" fmla="*/ 800797 h 1361472"/>
                <a:gd name="connsiteX857" fmla="*/ 368134 w 1640088"/>
                <a:gd name="connsiteY857" fmla="*/ 799309 h 1361472"/>
                <a:gd name="connsiteX858" fmla="*/ 361168 w 1640088"/>
                <a:gd name="connsiteY858" fmla="*/ 798397 h 1361472"/>
                <a:gd name="connsiteX859" fmla="*/ 360028 w 1640088"/>
                <a:gd name="connsiteY859" fmla="*/ 798378 h 1361472"/>
                <a:gd name="connsiteX860" fmla="*/ 350720 w 1640088"/>
                <a:gd name="connsiteY860" fmla="*/ 799600 h 1361472"/>
                <a:gd name="connsiteX861" fmla="*/ 348693 w 1640088"/>
                <a:gd name="connsiteY861" fmla="*/ 800284 h 1361472"/>
                <a:gd name="connsiteX862" fmla="*/ 343628 w 1640088"/>
                <a:gd name="connsiteY862" fmla="*/ 802620 h 1361472"/>
                <a:gd name="connsiteX863" fmla="*/ 337611 w 1640088"/>
                <a:gd name="connsiteY863" fmla="*/ 807142 h 1361472"/>
                <a:gd name="connsiteX864" fmla="*/ 333306 w 1640088"/>
                <a:gd name="connsiteY864" fmla="*/ 811632 h 1361472"/>
                <a:gd name="connsiteX865" fmla="*/ 323427 w 1640088"/>
                <a:gd name="connsiteY865" fmla="*/ 830876 h 1361472"/>
                <a:gd name="connsiteX866" fmla="*/ 321274 w 1640088"/>
                <a:gd name="connsiteY866" fmla="*/ 847929 h 1361472"/>
                <a:gd name="connsiteX867" fmla="*/ 324757 w 1640088"/>
                <a:gd name="connsiteY867" fmla="*/ 868934 h 1361472"/>
                <a:gd name="connsiteX868" fmla="*/ 335458 w 1640088"/>
                <a:gd name="connsiteY868" fmla="*/ 890768 h 1361472"/>
                <a:gd name="connsiteX869" fmla="*/ 347300 w 1640088"/>
                <a:gd name="connsiteY869" fmla="*/ 904642 h 1361472"/>
                <a:gd name="connsiteX870" fmla="*/ 359459 w 1640088"/>
                <a:gd name="connsiteY870" fmla="*/ 913881 h 1361472"/>
                <a:gd name="connsiteX871" fmla="*/ 365474 w 1640088"/>
                <a:gd name="connsiteY871" fmla="*/ 916490 h 1361472"/>
                <a:gd name="connsiteX872" fmla="*/ 370414 w 1640088"/>
                <a:gd name="connsiteY872" fmla="*/ 918048 h 1361472"/>
                <a:gd name="connsiteX873" fmla="*/ 376302 w 1640088"/>
                <a:gd name="connsiteY873" fmla="*/ 919448 h 1361472"/>
                <a:gd name="connsiteX874" fmla="*/ 390107 w 1640088"/>
                <a:gd name="connsiteY874" fmla="*/ 920942 h 1361472"/>
                <a:gd name="connsiteX875" fmla="*/ 390994 w 1640088"/>
                <a:gd name="connsiteY875" fmla="*/ 920942 h 1361472"/>
                <a:gd name="connsiteX876" fmla="*/ 408724 w 1640088"/>
                <a:gd name="connsiteY876" fmla="*/ 916136 h 1361472"/>
                <a:gd name="connsiteX877" fmla="*/ 409295 w 1640088"/>
                <a:gd name="connsiteY877" fmla="*/ 924254 h 1361472"/>
                <a:gd name="connsiteX878" fmla="*/ 409548 w 1640088"/>
                <a:gd name="connsiteY878" fmla="*/ 941225 h 1361472"/>
                <a:gd name="connsiteX879" fmla="*/ 408662 w 1640088"/>
                <a:gd name="connsiteY879" fmla="*/ 955397 h 1361472"/>
                <a:gd name="connsiteX880" fmla="*/ 404292 w 1640088"/>
                <a:gd name="connsiteY880" fmla="*/ 992099 h 1361472"/>
                <a:gd name="connsiteX881" fmla="*/ 398276 w 1640088"/>
                <a:gd name="connsiteY881" fmla="*/ 1029246 h 1361472"/>
                <a:gd name="connsiteX882" fmla="*/ 393653 w 1640088"/>
                <a:gd name="connsiteY882" fmla="*/ 1048876 h 1361472"/>
                <a:gd name="connsiteX883" fmla="*/ 387891 w 1640088"/>
                <a:gd name="connsiteY883" fmla="*/ 1069267 h 1361472"/>
                <a:gd name="connsiteX884" fmla="*/ 376619 w 1640088"/>
                <a:gd name="connsiteY884" fmla="*/ 1104209 h 1361472"/>
                <a:gd name="connsiteX885" fmla="*/ 373516 w 1640088"/>
                <a:gd name="connsiteY885" fmla="*/ 1110984 h 1361472"/>
                <a:gd name="connsiteX886" fmla="*/ 368894 w 1640088"/>
                <a:gd name="connsiteY886" fmla="*/ 1119641 h 1361472"/>
                <a:gd name="connsiteX887" fmla="*/ 363385 w 1640088"/>
                <a:gd name="connsiteY887" fmla="*/ 1128798 h 1361472"/>
                <a:gd name="connsiteX888" fmla="*/ 357685 w 1640088"/>
                <a:gd name="connsiteY888" fmla="*/ 1137479 h 1361472"/>
                <a:gd name="connsiteX889" fmla="*/ 354646 w 1640088"/>
                <a:gd name="connsiteY889" fmla="*/ 1141551 h 1361472"/>
                <a:gd name="connsiteX890" fmla="*/ 344197 w 1640088"/>
                <a:gd name="connsiteY890" fmla="*/ 1152968 h 1361472"/>
                <a:gd name="connsiteX891" fmla="*/ 326973 w 1640088"/>
                <a:gd name="connsiteY891" fmla="*/ 1164589 h 1361472"/>
                <a:gd name="connsiteX892" fmla="*/ 326846 w 1640088"/>
                <a:gd name="connsiteY892" fmla="*/ 1164589 h 1361472"/>
                <a:gd name="connsiteX893" fmla="*/ 330836 w 1640088"/>
                <a:gd name="connsiteY893" fmla="*/ 1157629 h 1361472"/>
                <a:gd name="connsiteX894" fmla="*/ 338751 w 1640088"/>
                <a:gd name="connsiteY894" fmla="*/ 1138182 h 1361472"/>
                <a:gd name="connsiteX895" fmla="*/ 338751 w 1640088"/>
                <a:gd name="connsiteY895" fmla="*/ 1138182 h 1361472"/>
                <a:gd name="connsiteX896" fmla="*/ 338688 w 1640088"/>
                <a:gd name="connsiteY896" fmla="*/ 1138410 h 1361472"/>
                <a:gd name="connsiteX897" fmla="*/ 338688 w 1640088"/>
                <a:gd name="connsiteY897" fmla="*/ 1138410 h 1361472"/>
                <a:gd name="connsiteX898" fmla="*/ 342424 w 1640088"/>
                <a:gd name="connsiteY898" fmla="*/ 1127822 h 1361472"/>
                <a:gd name="connsiteX899" fmla="*/ 345274 w 1640088"/>
                <a:gd name="connsiteY899" fmla="*/ 1116038 h 1361472"/>
                <a:gd name="connsiteX900" fmla="*/ 346983 w 1640088"/>
                <a:gd name="connsiteY900" fmla="*/ 1102594 h 1361472"/>
                <a:gd name="connsiteX901" fmla="*/ 345400 w 1640088"/>
                <a:gd name="connsiteY901" fmla="*/ 1088631 h 1361472"/>
                <a:gd name="connsiteX902" fmla="*/ 343944 w 1640088"/>
                <a:gd name="connsiteY902" fmla="*/ 1082647 h 1361472"/>
                <a:gd name="connsiteX903" fmla="*/ 337168 w 1640088"/>
                <a:gd name="connsiteY903" fmla="*/ 1065942 h 1361472"/>
                <a:gd name="connsiteX904" fmla="*/ 330963 w 1640088"/>
                <a:gd name="connsiteY904" fmla="*/ 1055880 h 1361472"/>
                <a:gd name="connsiteX905" fmla="*/ 326150 w 1640088"/>
                <a:gd name="connsiteY905" fmla="*/ 1050371 h 1361472"/>
                <a:gd name="connsiteX906" fmla="*/ 316144 w 1640088"/>
                <a:gd name="connsiteY906" fmla="*/ 1043386 h 1361472"/>
                <a:gd name="connsiteX907" fmla="*/ 307976 w 1640088"/>
                <a:gd name="connsiteY907" fmla="*/ 1040593 h 1361472"/>
                <a:gd name="connsiteX908" fmla="*/ 300124 w 1640088"/>
                <a:gd name="connsiteY908" fmla="*/ 1039580 h 1361472"/>
                <a:gd name="connsiteX909" fmla="*/ 297400 w 1640088"/>
                <a:gd name="connsiteY909" fmla="*/ 1039865 h 1361472"/>
                <a:gd name="connsiteX910" fmla="*/ 292145 w 1640088"/>
                <a:gd name="connsiteY910" fmla="*/ 1040942 h 1361472"/>
                <a:gd name="connsiteX911" fmla="*/ 287459 w 1640088"/>
                <a:gd name="connsiteY911" fmla="*/ 1043120 h 1361472"/>
                <a:gd name="connsiteX912" fmla="*/ 282773 w 1640088"/>
                <a:gd name="connsiteY912" fmla="*/ 1046767 h 1361472"/>
                <a:gd name="connsiteX913" fmla="*/ 263459 w 1640088"/>
                <a:gd name="connsiteY913" fmla="*/ 1071172 h 1361472"/>
                <a:gd name="connsiteX914" fmla="*/ 253517 w 1640088"/>
                <a:gd name="connsiteY914" fmla="*/ 1087016 h 1361472"/>
                <a:gd name="connsiteX915" fmla="*/ 247754 w 1640088"/>
                <a:gd name="connsiteY915" fmla="*/ 1101948 h 1361472"/>
                <a:gd name="connsiteX916" fmla="*/ 246361 w 1640088"/>
                <a:gd name="connsiteY916" fmla="*/ 1107027 h 1361472"/>
                <a:gd name="connsiteX917" fmla="*/ 245221 w 1640088"/>
                <a:gd name="connsiteY917" fmla="*/ 1113302 h 1361472"/>
                <a:gd name="connsiteX918" fmla="*/ 244778 w 1640088"/>
                <a:gd name="connsiteY918" fmla="*/ 1122395 h 1361472"/>
                <a:gd name="connsiteX919" fmla="*/ 245791 w 1640088"/>
                <a:gd name="connsiteY919" fmla="*/ 1129089 h 1361472"/>
                <a:gd name="connsiteX920" fmla="*/ 246614 w 1640088"/>
                <a:gd name="connsiteY920" fmla="*/ 1132255 h 1361472"/>
                <a:gd name="connsiteX921" fmla="*/ 258076 w 1640088"/>
                <a:gd name="connsiteY921" fmla="*/ 1155932 h 1361472"/>
                <a:gd name="connsiteX922" fmla="*/ 273654 w 1640088"/>
                <a:gd name="connsiteY922" fmla="*/ 1175385 h 1361472"/>
                <a:gd name="connsiteX923" fmla="*/ 280556 w 1640088"/>
                <a:gd name="connsiteY923" fmla="*/ 1180730 h 1361472"/>
                <a:gd name="connsiteX924" fmla="*/ 272261 w 1640088"/>
                <a:gd name="connsiteY924" fmla="*/ 1188557 h 1361472"/>
                <a:gd name="connsiteX925" fmla="*/ 264092 w 1640088"/>
                <a:gd name="connsiteY925" fmla="*/ 1194136 h 1361472"/>
                <a:gd name="connsiteX926" fmla="*/ 245221 w 1640088"/>
                <a:gd name="connsiteY926" fmla="*/ 1199062 h 1361472"/>
                <a:gd name="connsiteX927" fmla="*/ 223627 w 1640088"/>
                <a:gd name="connsiteY927" fmla="*/ 1200570 h 1361472"/>
                <a:gd name="connsiteX928" fmla="*/ 208493 w 1640088"/>
                <a:gd name="connsiteY928" fmla="*/ 1199905 h 1361472"/>
                <a:gd name="connsiteX929" fmla="*/ 189876 w 1640088"/>
                <a:gd name="connsiteY929" fmla="*/ 1195953 h 1361472"/>
                <a:gd name="connsiteX930" fmla="*/ 182657 w 1640088"/>
                <a:gd name="connsiteY930" fmla="*/ 1193338 h 1361472"/>
                <a:gd name="connsiteX931" fmla="*/ 169296 w 1640088"/>
                <a:gd name="connsiteY931" fmla="*/ 1186714 h 1361472"/>
                <a:gd name="connsiteX932" fmla="*/ 165369 w 1640088"/>
                <a:gd name="connsiteY932" fmla="*/ 1183979 h 1361472"/>
                <a:gd name="connsiteX933" fmla="*/ 165369 w 1640088"/>
                <a:gd name="connsiteY933" fmla="*/ 1183979 h 1361472"/>
                <a:gd name="connsiteX934" fmla="*/ 165369 w 1640088"/>
                <a:gd name="connsiteY934" fmla="*/ 1183998 h 1361472"/>
                <a:gd name="connsiteX935" fmla="*/ 165369 w 1640088"/>
                <a:gd name="connsiteY935" fmla="*/ 1183998 h 1361472"/>
                <a:gd name="connsiteX936" fmla="*/ 155364 w 1640088"/>
                <a:gd name="connsiteY936" fmla="*/ 1176152 h 1361472"/>
                <a:gd name="connsiteX937" fmla="*/ 146562 w 1640088"/>
                <a:gd name="connsiteY937" fmla="*/ 1168401 h 1361472"/>
                <a:gd name="connsiteX938" fmla="*/ 137316 w 1640088"/>
                <a:gd name="connsiteY938" fmla="*/ 1158750 h 1361472"/>
                <a:gd name="connsiteX939" fmla="*/ 129718 w 1640088"/>
                <a:gd name="connsiteY939" fmla="*/ 1150030 h 1361472"/>
                <a:gd name="connsiteX940" fmla="*/ 114330 w 1640088"/>
                <a:gd name="connsiteY940" fmla="*/ 1127620 h 1361472"/>
                <a:gd name="connsiteX941" fmla="*/ 107808 w 1640088"/>
                <a:gd name="connsiteY941" fmla="*/ 1103709 h 1361472"/>
                <a:gd name="connsiteX942" fmla="*/ 106035 w 1640088"/>
                <a:gd name="connsiteY942" fmla="*/ 1089689 h 1361472"/>
                <a:gd name="connsiteX943" fmla="*/ 106478 w 1640088"/>
                <a:gd name="connsiteY943" fmla="*/ 1068975 h 1361472"/>
                <a:gd name="connsiteX944" fmla="*/ 109011 w 1640088"/>
                <a:gd name="connsiteY944" fmla="*/ 1047901 h 1361472"/>
                <a:gd name="connsiteX945" fmla="*/ 114393 w 1640088"/>
                <a:gd name="connsiteY945" fmla="*/ 1046495 h 1361472"/>
                <a:gd name="connsiteX946" fmla="*/ 128388 w 1640088"/>
                <a:gd name="connsiteY946" fmla="*/ 1041423 h 1361472"/>
                <a:gd name="connsiteX947" fmla="*/ 149855 w 1640088"/>
                <a:gd name="connsiteY947" fmla="*/ 1030221 h 1361472"/>
                <a:gd name="connsiteX948" fmla="*/ 158910 w 1640088"/>
                <a:gd name="connsiteY948" fmla="*/ 1022552 h 1361472"/>
                <a:gd name="connsiteX949" fmla="*/ 168599 w 1640088"/>
                <a:gd name="connsiteY949" fmla="*/ 1000490 h 1361472"/>
                <a:gd name="connsiteX950" fmla="*/ 166193 w 1640088"/>
                <a:gd name="connsiteY950" fmla="*/ 985963 h 1361472"/>
                <a:gd name="connsiteX951" fmla="*/ 159164 w 1640088"/>
                <a:gd name="connsiteY951" fmla="*/ 976458 h 1361472"/>
                <a:gd name="connsiteX952" fmla="*/ 152641 w 1640088"/>
                <a:gd name="connsiteY952" fmla="*/ 971677 h 1361472"/>
                <a:gd name="connsiteX953" fmla="*/ 146942 w 1640088"/>
                <a:gd name="connsiteY953" fmla="*/ 969765 h 1361472"/>
                <a:gd name="connsiteX954" fmla="*/ 140356 w 1640088"/>
                <a:gd name="connsiteY954" fmla="*/ 969125 h 1361472"/>
                <a:gd name="connsiteX955" fmla="*/ 138520 w 1640088"/>
                <a:gd name="connsiteY955" fmla="*/ 969069 h 1361472"/>
                <a:gd name="connsiteX956" fmla="*/ 129274 w 1640088"/>
                <a:gd name="connsiteY956" fmla="*/ 970183 h 1361472"/>
                <a:gd name="connsiteX957" fmla="*/ 119206 w 1640088"/>
                <a:gd name="connsiteY957" fmla="*/ 974350 h 1361472"/>
                <a:gd name="connsiteX958" fmla="*/ 116990 w 1640088"/>
                <a:gd name="connsiteY958" fmla="*/ 976167 h 1361472"/>
                <a:gd name="connsiteX959" fmla="*/ 113443 w 1640088"/>
                <a:gd name="connsiteY959" fmla="*/ 979276 h 1361472"/>
                <a:gd name="connsiteX960" fmla="*/ 110721 w 1640088"/>
                <a:gd name="connsiteY960" fmla="*/ 982240 h 1361472"/>
                <a:gd name="connsiteX961" fmla="*/ 102805 w 1640088"/>
                <a:gd name="connsiteY961" fmla="*/ 993012 h 1361472"/>
                <a:gd name="connsiteX962" fmla="*/ 93813 w 1640088"/>
                <a:gd name="connsiteY962" fmla="*/ 1012819 h 1361472"/>
                <a:gd name="connsiteX963" fmla="*/ 90013 w 1640088"/>
                <a:gd name="connsiteY963" fmla="*/ 1025636 h 1361472"/>
                <a:gd name="connsiteX964" fmla="*/ 89317 w 1640088"/>
                <a:gd name="connsiteY964" fmla="*/ 1025636 h 1361472"/>
                <a:gd name="connsiteX965" fmla="*/ 82034 w 1640088"/>
                <a:gd name="connsiteY965" fmla="*/ 1025142 h 1361472"/>
                <a:gd name="connsiteX966" fmla="*/ 73296 w 1640088"/>
                <a:gd name="connsiteY966" fmla="*/ 1023255 h 1361472"/>
                <a:gd name="connsiteX967" fmla="*/ 63734 w 1640088"/>
                <a:gd name="connsiteY967" fmla="*/ 1017683 h 1361472"/>
                <a:gd name="connsiteX968" fmla="*/ 52272 w 1640088"/>
                <a:gd name="connsiteY968" fmla="*/ 1006328 h 1361472"/>
                <a:gd name="connsiteX969" fmla="*/ 39417 w 1640088"/>
                <a:gd name="connsiteY969" fmla="*/ 987439 h 1361472"/>
                <a:gd name="connsiteX970" fmla="*/ 32958 w 1640088"/>
                <a:gd name="connsiteY970" fmla="*/ 970126 h 1361472"/>
                <a:gd name="connsiteX971" fmla="*/ 28019 w 1640088"/>
                <a:gd name="connsiteY971" fmla="*/ 951996 h 1361472"/>
                <a:gd name="connsiteX972" fmla="*/ 26499 w 1640088"/>
                <a:gd name="connsiteY972" fmla="*/ 918542 h 1361472"/>
                <a:gd name="connsiteX973" fmla="*/ 27069 w 1640088"/>
                <a:gd name="connsiteY973" fmla="*/ 882042 h 1361472"/>
                <a:gd name="connsiteX974" fmla="*/ 40874 w 1640088"/>
                <a:gd name="connsiteY974" fmla="*/ 824955 h 1361472"/>
                <a:gd name="connsiteX975" fmla="*/ 48156 w 1640088"/>
                <a:gd name="connsiteY975" fmla="*/ 808402 h 1361472"/>
                <a:gd name="connsiteX976" fmla="*/ 57022 w 1640088"/>
                <a:gd name="connsiteY976" fmla="*/ 791209 h 1361472"/>
                <a:gd name="connsiteX977" fmla="*/ 75512 w 1640088"/>
                <a:gd name="connsiteY977" fmla="*/ 760054 h 1361472"/>
                <a:gd name="connsiteX978" fmla="*/ 96979 w 1640088"/>
                <a:gd name="connsiteY978" fmla="*/ 733989 h 1361472"/>
                <a:gd name="connsiteX979" fmla="*/ 110467 w 1640088"/>
                <a:gd name="connsiteY979" fmla="*/ 720596 h 1361472"/>
                <a:gd name="connsiteX980" fmla="*/ 121866 w 1640088"/>
                <a:gd name="connsiteY980" fmla="*/ 710313 h 1361472"/>
                <a:gd name="connsiteX981" fmla="*/ 141559 w 1640088"/>
                <a:gd name="connsiteY981" fmla="*/ 695799 h 1361472"/>
                <a:gd name="connsiteX982" fmla="*/ 146055 w 1640088"/>
                <a:gd name="connsiteY982" fmla="*/ 692835 h 1361472"/>
                <a:gd name="connsiteX983" fmla="*/ 171385 w 1640088"/>
                <a:gd name="connsiteY983" fmla="*/ 695362 h 1361472"/>
                <a:gd name="connsiteX984" fmla="*/ 177717 w 1640088"/>
                <a:gd name="connsiteY984" fmla="*/ 695425 h 1361472"/>
                <a:gd name="connsiteX985" fmla="*/ 197538 w 1640088"/>
                <a:gd name="connsiteY985" fmla="*/ 694450 h 1361472"/>
                <a:gd name="connsiteX986" fmla="*/ 226097 w 1640088"/>
                <a:gd name="connsiteY986" fmla="*/ 683742 h 1361472"/>
                <a:gd name="connsiteX987" fmla="*/ 230277 w 1640088"/>
                <a:gd name="connsiteY987" fmla="*/ 675497 h 1361472"/>
                <a:gd name="connsiteX988" fmla="*/ 230023 w 1640088"/>
                <a:gd name="connsiteY988" fmla="*/ 669741 h 1361472"/>
                <a:gd name="connsiteX989" fmla="*/ 228377 w 1640088"/>
                <a:gd name="connsiteY989" fmla="*/ 665701 h 1361472"/>
                <a:gd name="connsiteX990" fmla="*/ 224641 w 1640088"/>
                <a:gd name="connsiteY990" fmla="*/ 661971 h 1361472"/>
                <a:gd name="connsiteX991" fmla="*/ 218372 w 1640088"/>
                <a:gd name="connsiteY991" fmla="*/ 658596 h 1361472"/>
                <a:gd name="connsiteX992" fmla="*/ 207544 w 1640088"/>
                <a:gd name="connsiteY992" fmla="*/ 656113 h 1361472"/>
                <a:gd name="connsiteX993" fmla="*/ 195195 w 1640088"/>
                <a:gd name="connsiteY993" fmla="*/ 654720 h 1361472"/>
                <a:gd name="connsiteX994" fmla="*/ 191839 w 1640088"/>
                <a:gd name="connsiteY994" fmla="*/ 654575 h 1361472"/>
                <a:gd name="connsiteX995" fmla="*/ 177465 w 1640088"/>
                <a:gd name="connsiteY995" fmla="*/ 656398 h 1361472"/>
                <a:gd name="connsiteX996" fmla="*/ 161760 w 1640088"/>
                <a:gd name="connsiteY996" fmla="*/ 661186 h 1361472"/>
                <a:gd name="connsiteX997" fmla="*/ 150868 w 1640088"/>
                <a:gd name="connsiteY997" fmla="*/ 665637 h 1361472"/>
                <a:gd name="connsiteX998" fmla="*/ 144979 w 1640088"/>
                <a:gd name="connsiteY998" fmla="*/ 668183 h 1361472"/>
                <a:gd name="connsiteX999" fmla="*/ 134087 w 1640088"/>
                <a:gd name="connsiteY999" fmla="*/ 664935 h 1361472"/>
                <a:gd name="connsiteX1000" fmla="*/ 126805 w 1640088"/>
                <a:gd name="connsiteY1000" fmla="*/ 661122 h 1361472"/>
                <a:gd name="connsiteX1001" fmla="*/ 112873 w 1640088"/>
                <a:gd name="connsiteY1001" fmla="*/ 647888 h 1361472"/>
                <a:gd name="connsiteX1002" fmla="*/ 112113 w 1640088"/>
                <a:gd name="connsiteY1002" fmla="*/ 646805 h 1361472"/>
                <a:gd name="connsiteX1003" fmla="*/ 107491 w 1640088"/>
                <a:gd name="connsiteY1003" fmla="*/ 639915 h 1361472"/>
                <a:gd name="connsiteX1004" fmla="*/ 104008 w 1640088"/>
                <a:gd name="connsiteY1004" fmla="*/ 633627 h 1361472"/>
                <a:gd name="connsiteX1005" fmla="*/ 101349 w 1640088"/>
                <a:gd name="connsiteY1005" fmla="*/ 623647 h 1361472"/>
                <a:gd name="connsiteX1006" fmla="*/ 101665 w 1640088"/>
                <a:gd name="connsiteY1006" fmla="*/ 599888 h 1361472"/>
                <a:gd name="connsiteX1007" fmla="*/ 103755 w 1640088"/>
                <a:gd name="connsiteY1007" fmla="*/ 588141 h 1361472"/>
                <a:gd name="connsiteX1008" fmla="*/ 106921 w 1640088"/>
                <a:gd name="connsiteY1008" fmla="*/ 578472 h 1361472"/>
                <a:gd name="connsiteX1009" fmla="*/ 116040 w 1640088"/>
                <a:gd name="connsiteY1009" fmla="*/ 563451 h 1361472"/>
                <a:gd name="connsiteX1010" fmla="*/ 123576 w 1640088"/>
                <a:gd name="connsiteY1010" fmla="*/ 553794 h 1361472"/>
                <a:gd name="connsiteX1011" fmla="*/ 131997 w 1640088"/>
                <a:gd name="connsiteY1011" fmla="*/ 544580 h 1361472"/>
                <a:gd name="connsiteX1012" fmla="*/ 150425 w 1640088"/>
                <a:gd name="connsiteY1012" fmla="*/ 527888 h 1361472"/>
                <a:gd name="connsiteX1013" fmla="*/ 159480 w 1640088"/>
                <a:gd name="connsiteY1013" fmla="*/ 521049 h 1361472"/>
                <a:gd name="connsiteX1014" fmla="*/ 170688 w 1640088"/>
                <a:gd name="connsiteY1014" fmla="*/ 513988 h 1361472"/>
                <a:gd name="connsiteX1015" fmla="*/ 191649 w 1640088"/>
                <a:gd name="connsiteY1015" fmla="*/ 502736 h 1361472"/>
                <a:gd name="connsiteX1016" fmla="*/ 209443 w 1640088"/>
                <a:gd name="connsiteY1016" fmla="*/ 496023 h 1361472"/>
                <a:gd name="connsiteX1017" fmla="*/ 211026 w 1640088"/>
                <a:gd name="connsiteY1017" fmla="*/ 495542 h 1361472"/>
                <a:gd name="connsiteX1018" fmla="*/ 217928 w 1640088"/>
                <a:gd name="connsiteY1018" fmla="*/ 499772 h 1361472"/>
                <a:gd name="connsiteX1019" fmla="*/ 238825 w 1640088"/>
                <a:gd name="connsiteY1019" fmla="*/ 507726 h 1361472"/>
                <a:gd name="connsiteX1020" fmla="*/ 263649 w 1640088"/>
                <a:gd name="connsiteY1020" fmla="*/ 511867 h 1361472"/>
                <a:gd name="connsiteX1021" fmla="*/ 265865 w 1640088"/>
                <a:gd name="connsiteY1021" fmla="*/ 511956 h 1361472"/>
                <a:gd name="connsiteX1022" fmla="*/ 272261 w 1640088"/>
                <a:gd name="connsiteY1022" fmla="*/ 511316 h 1361472"/>
                <a:gd name="connsiteX1023" fmla="*/ 282710 w 1640088"/>
                <a:gd name="connsiteY1023" fmla="*/ 506111 h 1361472"/>
                <a:gd name="connsiteX1024" fmla="*/ 285369 w 1640088"/>
                <a:gd name="connsiteY1024" fmla="*/ 502381 h 1361472"/>
                <a:gd name="connsiteX1025" fmla="*/ 286319 w 1640088"/>
                <a:gd name="connsiteY1025" fmla="*/ 496296 h 1361472"/>
                <a:gd name="connsiteX1026" fmla="*/ 279290 w 1640088"/>
                <a:gd name="connsiteY1026" fmla="*/ 484403 h 1361472"/>
                <a:gd name="connsiteX1027" fmla="*/ 269664 w 1640088"/>
                <a:gd name="connsiteY1027" fmla="*/ 478413 h 1361472"/>
                <a:gd name="connsiteX1028" fmla="*/ 263586 w 1640088"/>
                <a:gd name="connsiteY1028" fmla="*/ 475931 h 1361472"/>
                <a:gd name="connsiteX1029" fmla="*/ 244968 w 1640088"/>
                <a:gd name="connsiteY1029" fmla="*/ 472619 h 1361472"/>
                <a:gd name="connsiteX1030" fmla="*/ 230910 w 1640088"/>
                <a:gd name="connsiteY1030" fmla="*/ 471688 h 1361472"/>
                <a:gd name="connsiteX1031" fmla="*/ 227237 w 1640088"/>
                <a:gd name="connsiteY1031" fmla="*/ 471789 h 1361472"/>
                <a:gd name="connsiteX1032" fmla="*/ 219195 w 1640088"/>
                <a:gd name="connsiteY1032" fmla="*/ 472619 h 1361472"/>
                <a:gd name="connsiteX1033" fmla="*/ 215523 w 1640088"/>
                <a:gd name="connsiteY1033" fmla="*/ 468825 h 1361472"/>
                <a:gd name="connsiteX1034" fmla="*/ 207796 w 1640088"/>
                <a:gd name="connsiteY1034" fmla="*/ 456420 h 1361472"/>
                <a:gd name="connsiteX1035" fmla="*/ 203807 w 1640088"/>
                <a:gd name="connsiteY1035" fmla="*/ 444591 h 1361472"/>
                <a:gd name="connsiteX1036" fmla="*/ 203364 w 1640088"/>
                <a:gd name="connsiteY1036" fmla="*/ 432826 h 1361472"/>
                <a:gd name="connsiteX1037" fmla="*/ 205263 w 1640088"/>
                <a:gd name="connsiteY1037" fmla="*/ 424169 h 1361472"/>
                <a:gd name="connsiteX1038" fmla="*/ 207796 w 1640088"/>
                <a:gd name="connsiteY1038" fmla="*/ 419508 h 1361472"/>
                <a:gd name="connsiteX1039" fmla="*/ 227111 w 1640088"/>
                <a:gd name="connsiteY1039" fmla="*/ 400492 h 1361472"/>
                <a:gd name="connsiteX1040" fmla="*/ 237496 w 1640088"/>
                <a:gd name="connsiteY1040" fmla="*/ 393507 h 1361472"/>
                <a:gd name="connsiteX1041" fmla="*/ 248007 w 1640088"/>
                <a:gd name="connsiteY1041" fmla="*/ 387998 h 1361472"/>
                <a:gd name="connsiteX1042" fmla="*/ 255860 w 1640088"/>
                <a:gd name="connsiteY1042" fmla="*/ 384687 h 1361472"/>
                <a:gd name="connsiteX1043" fmla="*/ 267955 w 1640088"/>
                <a:gd name="connsiteY1043" fmla="*/ 381248 h 1361472"/>
                <a:gd name="connsiteX1044" fmla="*/ 280556 w 1640088"/>
                <a:gd name="connsiteY1044" fmla="*/ 378632 h 1361472"/>
                <a:gd name="connsiteX1045" fmla="*/ 298224 w 1640088"/>
                <a:gd name="connsiteY1045" fmla="*/ 376872 h 1361472"/>
                <a:gd name="connsiteX1046" fmla="*/ 301073 w 1640088"/>
                <a:gd name="connsiteY1046" fmla="*/ 376815 h 1361472"/>
                <a:gd name="connsiteX1047" fmla="*/ 315511 w 1640088"/>
                <a:gd name="connsiteY1047" fmla="*/ 377575 h 1361472"/>
                <a:gd name="connsiteX1048" fmla="*/ 343628 w 1640088"/>
                <a:gd name="connsiteY1048" fmla="*/ 382451 h 1361472"/>
                <a:gd name="connsiteX1049" fmla="*/ 370983 w 1640088"/>
                <a:gd name="connsiteY1049" fmla="*/ 390544 h 1361472"/>
                <a:gd name="connsiteX1050" fmla="*/ 392450 w 1640088"/>
                <a:gd name="connsiteY1050" fmla="*/ 401049 h 1361472"/>
                <a:gd name="connsiteX1051" fmla="*/ 411131 w 1640088"/>
                <a:gd name="connsiteY1051" fmla="*/ 413018 h 1361472"/>
                <a:gd name="connsiteX1052" fmla="*/ 412777 w 1640088"/>
                <a:gd name="connsiteY1052" fmla="*/ 414221 h 1361472"/>
                <a:gd name="connsiteX1053" fmla="*/ 412967 w 1640088"/>
                <a:gd name="connsiteY1053" fmla="*/ 437695 h 1361472"/>
                <a:gd name="connsiteX1054" fmla="*/ 417970 w 1640088"/>
                <a:gd name="connsiteY1054" fmla="*/ 453685 h 1361472"/>
                <a:gd name="connsiteX1055" fmla="*/ 422086 w 1640088"/>
                <a:gd name="connsiteY1055" fmla="*/ 458409 h 1361472"/>
                <a:gd name="connsiteX1056" fmla="*/ 427152 w 1640088"/>
                <a:gd name="connsiteY1056" fmla="*/ 461638 h 1361472"/>
                <a:gd name="connsiteX1057" fmla="*/ 433421 w 1640088"/>
                <a:gd name="connsiteY1057" fmla="*/ 463335 h 1361472"/>
                <a:gd name="connsiteX1058" fmla="*/ 433928 w 1640088"/>
                <a:gd name="connsiteY1058" fmla="*/ 463316 h 1361472"/>
                <a:gd name="connsiteX1059" fmla="*/ 438044 w 1640088"/>
                <a:gd name="connsiteY1059" fmla="*/ 462778 h 1361472"/>
                <a:gd name="connsiteX1060" fmla="*/ 441653 w 1640088"/>
                <a:gd name="connsiteY1060" fmla="*/ 461081 h 1361472"/>
                <a:gd name="connsiteX1061" fmla="*/ 446086 w 1640088"/>
                <a:gd name="connsiteY1061" fmla="*/ 456502 h 1361472"/>
                <a:gd name="connsiteX1062" fmla="*/ 448492 w 1640088"/>
                <a:gd name="connsiteY1062" fmla="*/ 451633 h 1361472"/>
                <a:gd name="connsiteX1063" fmla="*/ 449189 w 1640088"/>
                <a:gd name="connsiteY1063" fmla="*/ 440367 h 1361472"/>
                <a:gd name="connsiteX1064" fmla="*/ 445643 w 1640088"/>
                <a:gd name="connsiteY1064" fmla="*/ 426898 h 1361472"/>
                <a:gd name="connsiteX1065" fmla="*/ 440324 w 1640088"/>
                <a:gd name="connsiteY1065" fmla="*/ 415779 h 1361472"/>
                <a:gd name="connsiteX1066" fmla="*/ 436777 w 1640088"/>
                <a:gd name="connsiteY1066" fmla="*/ 410415 h 1361472"/>
                <a:gd name="connsiteX1067" fmla="*/ 437284 w 1640088"/>
                <a:gd name="connsiteY1067" fmla="*/ 401341 h 1361472"/>
                <a:gd name="connsiteX1068" fmla="*/ 440513 w 1640088"/>
                <a:gd name="connsiteY1068" fmla="*/ 380868 h 1361472"/>
                <a:gd name="connsiteX1069" fmla="*/ 446909 w 1640088"/>
                <a:gd name="connsiteY1069" fmla="*/ 361712 h 1361472"/>
                <a:gd name="connsiteX1070" fmla="*/ 457104 w 1640088"/>
                <a:gd name="connsiteY1070" fmla="*/ 337497 h 1361472"/>
                <a:gd name="connsiteX1071" fmla="*/ 470276 w 1640088"/>
                <a:gd name="connsiteY1071" fmla="*/ 314441 h 1361472"/>
                <a:gd name="connsiteX1072" fmla="*/ 485790 w 1640088"/>
                <a:gd name="connsiteY1072" fmla="*/ 289295 h 1361472"/>
                <a:gd name="connsiteX1073" fmla="*/ 500482 w 1640088"/>
                <a:gd name="connsiteY1073" fmla="*/ 266941 h 1361472"/>
                <a:gd name="connsiteX1074" fmla="*/ 510487 w 1640088"/>
                <a:gd name="connsiteY1074" fmla="*/ 254143 h 1361472"/>
                <a:gd name="connsiteX1075" fmla="*/ 520872 w 1640088"/>
                <a:gd name="connsiteY1075" fmla="*/ 241941 h 1361472"/>
                <a:gd name="connsiteX1076" fmla="*/ 532650 w 1640088"/>
                <a:gd name="connsiteY1076" fmla="*/ 228681 h 1361472"/>
                <a:gd name="connsiteX1077" fmla="*/ 545505 w 1640088"/>
                <a:gd name="connsiteY1077" fmla="*/ 215446 h 1361472"/>
                <a:gd name="connsiteX1078" fmla="*/ 557347 w 1640088"/>
                <a:gd name="connsiteY1078" fmla="*/ 204301 h 1361472"/>
                <a:gd name="connsiteX1079" fmla="*/ 570708 w 1640088"/>
                <a:gd name="connsiteY1079" fmla="*/ 191680 h 1361472"/>
                <a:gd name="connsiteX1080" fmla="*/ 595025 w 1640088"/>
                <a:gd name="connsiteY1080" fmla="*/ 169105 h 1361472"/>
                <a:gd name="connsiteX1081" fmla="*/ 595025 w 1640088"/>
                <a:gd name="connsiteY1081" fmla="*/ 169105 h 1361472"/>
                <a:gd name="connsiteX1082" fmla="*/ 607816 w 1640088"/>
                <a:gd name="connsiteY1082" fmla="*/ 159055 h 1361472"/>
                <a:gd name="connsiteX1083" fmla="*/ 624977 w 1640088"/>
                <a:gd name="connsiteY1083" fmla="*/ 147436 h 1361472"/>
                <a:gd name="connsiteX1084" fmla="*/ 657083 w 1640088"/>
                <a:gd name="connsiteY1084" fmla="*/ 128274 h 1361472"/>
                <a:gd name="connsiteX1085" fmla="*/ 682096 w 1640088"/>
                <a:gd name="connsiteY1085" fmla="*/ 120010 h 1361472"/>
                <a:gd name="connsiteX1086" fmla="*/ 692924 w 1640088"/>
                <a:gd name="connsiteY1086" fmla="*/ 119351 h 1361472"/>
                <a:gd name="connsiteX1087" fmla="*/ 703880 w 1640088"/>
                <a:gd name="connsiteY1087" fmla="*/ 119820 h 1361472"/>
                <a:gd name="connsiteX1088" fmla="*/ 713315 w 1640088"/>
                <a:gd name="connsiteY1088" fmla="*/ 121150 h 1361472"/>
                <a:gd name="connsiteX1089" fmla="*/ 718887 w 1640088"/>
                <a:gd name="connsiteY1089" fmla="*/ 122765 h 1361472"/>
                <a:gd name="connsiteX1090" fmla="*/ 724460 w 1640088"/>
                <a:gd name="connsiteY1090" fmla="*/ 125437 h 1361472"/>
                <a:gd name="connsiteX1091" fmla="*/ 728006 w 1640088"/>
                <a:gd name="connsiteY1091" fmla="*/ 127634 h 1361472"/>
                <a:gd name="connsiteX1092" fmla="*/ 734211 w 1640088"/>
                <a:gd name="connsiteY1092" fmla="*/ 132706 h 1361472"/>
                <a:gd name="connsiteX1093" fmla="*/ 743457 w 1640088"/>
                <a:gd name="connsiteY1093" fmla="*/ 142591 h 1361472"/>
                <a:gd name="connsiteX1094" fmla="*/ 745674 w 1640088"/>
                <a:gd name="connsiteY1094" fmla="*/ 145238 h 1361472"/>
                <a:gd name="connsiteX1095" fmla="*/ 747763 w 1640088"/>
                <a:gd name="connsiteY1095" fmla="*/ 147910 h 1361472"/>
                <a:gd name="connsiteX1096" fmla="*/ 736681 w 1640088"/>
                <a:gd name="connsiteY1096" fmla="*/ 166680 h 1361472"/>
                <a:gd name="connsiteX1097" fmla="*/ 730918 w 1640088"/>
                <a:gd name="connsiteY1097" fmla="*/ 177040 h 1361472"/>
                <a:gd name="connsiteX1098" fmla="*/ 725790 w 1640088"/>
                <a:gd name="connsiteY1098" fmla="*/ 189863 h 1361472"/>
                <a:gd name="connsiteX1099" fmla="*/ 718697 w 1640088"/>
                <a:gd name="connsiteY1099" fmla="*/ 213540 h 1361472"/>
                <a:gd name="connsiteX1100" fmla="*/ 716734 w 1640088"/>
                <a:gd name="connsiteY1100" fmla="*/ 224812 h 1361472"/>
                <a:gd name="connsiteX1101" fmla="*/ 715974 w 1640088"/>
                <a:gd name="connsiteY1101" fmla="*/ 238268 h 1361472"/>
                <a:gd name="connsiteX1102" fmla="*/ 716987 w 1640088"/>
                <a:gd name="connsiteY1102" fmla="*/ 245170 h 1361472"/>
                <a:gd name="connsiteX1103" fmla="*/ 719267 w 1640088"/>
                <a:gd name="connsiteY1103" fmla="*/ 251446 h 1361472"/>
                <a:gd name="connsiteX1104" fmla="*/ 723447 w 1640088"/>
                <a:gd name="connsiteY1104" fmla="*/ 256936 h 1361472"/>
                <a:gd name="connsiteX1105" fmla="*/ 728892 w 1640088"/>
                <a:gd name="connsiteY1105" fmla="*/ 260748 h 1361472"/>
                <a:gd name="connsiteX1106" fmla="*/ 730602 w 1640088"/>
                <a:gd name="connsiteY1106" fmla="*/ 261451 h 1361472"/>
                <a:gd name="connsiteX1107" fmla="*/ 735098 w 1640088"/>
                <a:gd name="connsiteY1107" fmla="*/ 262711 h 1361472"/>
                <a:gd name="connsiteX1108" fmla="*/ 737568 w 1640088"/>
                <a:gd name="connsiteY1108" fmla="*/ 262920 h 1361472"/>
                <a:gd name="connsiteX1109" fmla="*/ 752322 w 1640088"/>
                <a:gd name="connsiteY1109" fmla="*/ 257512 h 1361472"/>
                <a:gd name="connsiteX1110" fmla="*/ 761314 w 1640088"/>
                <a:gd name="connsiteY1110" fmla="*/ 247140 h 1361472"/>
                <a:gd name="connsiteX1111" fmla="*/ 767710 w 1640088"/>
                <a:gd name="connsiteY1111" fmla="*/ 232638 h 1361472"/>
                <a:gd name="connsiteX1112" fmla="*/ 772776 w 1640088"/>
                <a:gd name="connsiteY1112" fmla="*/ 211862 h 1361472"/>
                <a:gd name="connsiteX1113" fmla="*/ 776386 w 1640088"/>
                <a:gd name="connsiteY1113" fmla="*/ 183853 h 1361472"/>
                <a:gd name="connsiteX1114" fmla="*/ 777146 w 1640088"/>
                <a:gd name="connsiteY1114" fmla="*/ 172379 h 1361472"/>
                <a:gd name="connsiteX1115" fmla="*/ 775879 w 1640088"/>
                <a:gd name="connsiteY1115" fmla="*/ 155262 h 1361472"/>
                <a:gd name="connsiteX1116" fmla="*/ 774486 w 1640088"/>
                <a:gd name="connsiteY1116" fmla="*/ 149962 h 1361472"/>
                <a:gd name="connsiteX1117" fmla="*/ 801209 w 1640088"/>
                <a:gd name="connsiteY1117" fmla="*/ 120529 h 1361472"/>
                <a:gd name="connsiteX1118" fmla="*/ 830401 w 1640088"/>
                <a:gd name="connsiteY1118" fmla="*/ 92394 h 1361472"/>
                <a:gd name="connsiteX1119" fmla="*/ 862443 w 1640088"/>
                <a:gd name="connsiteY1119" fmla="*/ 68597 h 1361472"/>
                <a:gd name="connsiteX1120" fmla="*/ 881884 w 1640088"/>
                <a:gd name="connsiteY1120" fmla="*/ 57369 h 1361472"/>
                <a:gd name="connsiteX1121" fmla="*/ 899298 w 1640088"/>
                <a:gd name="connsiteY1121" fmla="*/ 48232 h 1361472"/>
                <a:gd name="connsiteX1122" fmla="*/ 927604 w 1640088"/>
                <a:gd name="connsiteY1122" fmla="*/ 36738 h 1361472"/>
                <a:gd name="connsiteX1123" fmla="*/ 937230 w 1640088"/>
                <a:gd name="connsiteY1123" fmla="*/ 33503 h 1361472"/>
                <a:gd name="connsiteX1124" fmla="*/ 944322 w 1640088"/>
                <a:gd name="connsiteY1124" fmla="*/ 31514 h 1361472"/>
                <a:gd name="connsiteX1125" fmla="*/ 950844 w 1640088"/>
                <a:gd name="connsiteY1125" fmla="*/ 29760 h 1361472"/>
                <a:gd name="connsiteX1126" fmla="*/ 959773 w 1640088"/>
                <a:gd name="connsiteY1126" fmla="*/ 28000 h 1361472"/>
                <a:gd name="connsiteX1127" fmla="*/ 968511 w 1640088"/>
                <a:gd name="connsiteY1127" fmla="*/ 26796 h 1361472"/>
                <a:gd name="connsiteX1128" fmla="*/ 981683 w 1640088"/>
                <a:gd name="connsiteY1128" fmla="*/ 25923 h 1361472"/>
                <a:gd name="connsiteX1129" fmla="*/ 983203 w 1640088"/>
                <a:gd name="connsiteY1129" fmla="*/ -547 h 1361472"/>
                <a:gd name="connsiteX1130" fmla="*/ 935013 w 1640088"/>
                <a:gd name="connsiteY1130" fmla="*/ 6868 h 1361472"/>
                <a:gd name="connsiteX1131" fmla="*/ 911329 w 1640088"/>
                <a:gd name="connsiteY1131" fmla="*/ 15259 h 1361472"/>
                <a:gd name="connsiteX1132" fmla="*/ 899235 w 1640088"/>
                <a:gd name="connsiteY1132" fmla="*/ 20394 h 1361472"/>
                <a:gd name="connsiteX1133" fmla="*/ 886000 w 1640088"/>
                <a:gd name="connsiteY1133" fmla="*/ 26530 h 1361472"/>
                <a:gd name="connsiteX1134" fmla="*/ 862570 w 1640088"/>
                <a:gd name="connsiteY1134" fmla="*/ 39347 h 1361472"/>
                <a:gd name="connsiteX1135" fmla="*/ 842370 w 1640088"/>
                <a:gd name="connsiteY1135" fmla="*/ 52316 h 1361472"/>
                <a:gd name="connsiteX1136" fmla="*/ 821156 w 1640088"/>
                <a:gd name="connsiteY1136" fmla="*/ 68717 h 1361472"/>
                <a:gd name="connsiteX1137" fmla="*/ 800322 w 1640088"/>
                <a:gd name="connsiteY1137" fmla="*/ 87467 h 1361472"/>
                <a:gd name="connsiteX1138" fmla="*/ 766064 w 1640088"/>
                <a:gd name="connsiteY1138" fmla="*/ 123613 h 1361472"/>
                <a:gd name="connsiteX1139" fmla="*/ 761757 w 1640088"/>
                <a:gd name="connsiteY1139" fmla="*/ 128635 h 1361472"/>
                <a:gd name="connsiteX1140" fmla="*/ 754919 w 1640088"/>
                <a:gd name="connsiteY1140" fmla="*/ 120181 h 1361472"/>
                <a:gd name="connsiteX1141" fmla="*/ 744090 w 1640088"/>
                <a:gd name="connsiteY1141" fmla="*/ 109884 h 1361472"/>
                <a:gd name="connsiteX1142" fmla="*/ 732692 w 1640088"/>
                <a:gd name="connsiteY1142" fmla="*/ 102260 h 1361472"/>
                <a:gd name="connsiteX1143" fmla="*/ 720850 w 1640088"/>
                <a:gd name="connsiteY1143" fmla="*/ 97618 h 1361472"/>
                <a:gd name="connsiteX1144" fmla="*/ 710401 w 1640088"/>
                <a:gd name="connsiteY1144" fmla="*/ 95864 h 1361472"/>
                <a:gd name="connsiteX1145" fmla="*/ 700966 w 1640088"/>
                <a:gd name="connsiteY1145" fmla="*/ 94946 h 1361472"/>
                <a:gd name="connsiteX1146" fmla="*/ 691151 w 1640088"/>
                <a:gd name="connsiteY1146" fmla="*/ 94471 h 1361472"/>
                <a:gd name="connsiteX1147" fmla="*/ 674877 w 1640088"/>
                <a:gd name="connsiteY1147" fmla="*/ 96143 h 1361472"/>
                <a:gd name="connsiteX1148" fmla="*/ 651637 w 1640088"/>
                <a:gd name="connsiteY1148" fmla="*/ 103520 h 1361472"/>
                <a:gd name="connsiteX1149" fmla="*/ 605727 w 1640088"/>
                <a:gd name="connsiteY1149" fmla="*/ 130249 h 1361472"/>
                <a:gd name="connsiteX1150" fmla="*/ 596544 w 1640088"/>
                <a:gd name="connsiteY1150" fmla="*/ 136436 h 1361472"/>
                <a:gd name="connsiteX1151" fmla="*/ 586223 w 1640088"/>
                <a:gd name="connsiteY1151" fmla="*/ 144326 h 1361472"/>
                <a:gd name="connsiteX1152" fmla="*/ 565896 w 1640088"/>
                <a:gd name="connsiteY1152" fmla="*/ 162101 h 1361472"/>
                <a:gd name="connsiteX1153" fmla="*/ 548608 w 1640088"/>
                <a:gd name="connsiteY1153" fmla="*/ 178655 h 1361472"/>
                <a:gd name="connsiteX1154" fmla="*/ 529231 w 1640088"/>
                <a:gd name="connsiteY1154" fmla="*/ 197487 h 1361472"/>
                <a:gd name="connsiteX1155" fmla="*/ 495352 w 1640088"/>
                <a:gd name="connsiteY1155" fmla="*/ 235102 h 1361472"/>
                <a:gd name="connsiteX1156" fmla="*/ 478508 w 1640088"/>
                <a:gd name="connsiteY1156" fmla="*/ 257227 h 1361472"/>
                <a:gd name="connsiteX1157" fmla="*/ 465020 w 1640088"/>
                <a:gd name="connsiteY1157" fmla="*/ 278086 h 1361472"/>
                <a:gd name="connsiteX1158" fmla="*/ 452039 w 1640088"/>
                <a:gd name="connsiteY1158" fmla="*/ 299091 h 1361472"/>
                <a:gd name="connsiteX1159" fmla="*/ 439753 w 1640088"/>
                <a:gd name="connsiteY1159" fmla="*/ 319931 h 1361472"/>
                <a:gd name="connsiteX1160" fmla="*/ 435131 w 1640088"/>
                <a:gd name="connsiteY1160" fmla="*/ 328955 h 1361472"/>
                <a:gd name="connsiteX1161" fmla="*/ 430002 w 1640088"/>
                <a:gd name="connsiteY1161" fmla="*/ 341284 h 1361472"/>
                <a:gd name="connsiteX1162" fmla="*/ 420629 w 1640088"/>
                <a:gd name="connsiteY1162" fmla="*/ 365316 h 1361472"/>
                <a:gd name="connsiteX1163" fmla="*/ 417590 w 1640088"/>
                <a:gd name="connsiteY1163" fmla="*/ 375378 h 1361472"/>
                <a:gd name="connsiteX1164" fmla="*/ 415247 w 1640088"/>
                <a:gd name="connsiteY1164" fmla="*/ 388353 h 1361472"/>
                <a:gd name="connsiteX1165" fmla="*/ 414741 w 1640088"/>
                <a:gd name="connsiteY1165" fmla="*/ 391811 h 1361472"/>
                <a:gd name="connsiteX1166" fmla="*/ 407079 w 1640088"/>
                <a:gd name="connsiteY1166" fmla="*/ 386523 h 1361472"/>
                <a:gd name="connsiteX1167" fmla="*/ 385738 w 1640088"/>
                <a:gd name="connsiteY1167" fmla="*/ 374409 h 1361472"/>
                <a:gd name="connsiteX1168" fmla="*/ 373263 w 1640088"/>
                <a:gd name="connsiteY1168" fmla="*/ 368976 h 1361472"/>
                <a:gd name="connsiteX1169" fmla="*/ 359965 w 1640088"/>
                <a:gd name="connsiteY1169" fmla="*/ 364543 h 1361472"/>
                <a:gd name="connsiteX1170" fmla="*/ 337422 w 1640088"/>
                <a:gd name="connsiteY1170" fmla="*/ 358831 h 1361472"/>
                <a:gd name="connsiteX1171" fmla="*/ 324757 w 1640088"/>
                <a:gd name="connsiteY1171" fmla="*/ 356571 h 1361472"/>
                <a:gd name="connsiteX1172" fmla="*/ 308419 w 1640088"/>
                <a:gd name="connsiteY1172" fmla="*/ 354664 h 1361472"/>
                <a:gd name="connsiteX1173" fmla="*/ 299047 w 1640088"/>
                <a:gd name="connsiteY1173" fmla="*/ 354234 h 1361472"/>
                <a:gd name="connsiteX1174" fmla="*/ 270108 w 1640088"/>
                <a:gd name="connsiteY1174" fmla="*/ 357216 h 1361472"/>
                <a:gd name="connsiteX1175" fmla="*/ 258266 w 1640088"/>
                <a:gd name="connsiteY1175" fmla="*/ 359470 h 1361472"/>
                <a:gd name="connsiteX1176" fmla="*/ 239966 w 1640088"/>
                <a:gd name="connsiteY1176" fmla="*/ 365588 h 1361472"/>
                <a:gd name="connsiteX1177" fmla="*/ 226541 w 1640088"/>
                <a:gd name="connsiteY1177" fmla="*/ 371939 h 1361472"/>
                <a:gd name="connsiteX1178" fmla="*/ 217295 w 1640088"/>
                <a:gd name="connsiteY1178" fmla="*/ 377847 h 1361472"/>
                <a:gd name="connsiteX1179" fmla="*/ 206846 w 1640088"/>
                <a:gd name="connsiteY1179" fmla="*/ 386175 h 1361472"/>
                <a:gd name="connsiteX1180" fmla="*/ 197285 w 1640088"/>
                <a:gd name="connsiteY1180" fmla="*/ 394920 h 1361472"/>
                <a:gd name="connsiteX1181" fmla="*/ 190255 w 1640088"/>
                <a:gd name="connsiteY1181" fmla="*/ 402601 h 1361472"/>
                <a:gd name="connsiteX1182" fmla="*/ 184620 w 1640088"/>
                <a:gd name="connsiteY1182" fmla="*/ 410991 h 1361472"/>
                <a:gd name="connsiteX1183" fmla="*/ 180060 w 1640088"/>
                <a:gd name="connsiteY1183" fmla="*/ 424929 h 1361472"/>
                <a:gd name="connsiteX1184" fmla="*/ 181517 w 1640088"/>
                <a:gd name="connsiteY1184" fmla="*/ 454121 h 1361472"/>
                <a:gd name="connsiteX1185" fmla="*/ 187279 w 1640088"/>
                <a:gd name="connsiteY1185" fmla="*/ 467971 h 1361472"/>
                <a:gd name="connsiteX1186" fmla="*/ 193865 w 1640088"/>
                <a:gd name="connsiteY1186" fmla="*/ 478830 h 1361472"/>
                <a:gd name="connsiteX1187" fmla="*/ 190699 w 1640088"/>
                <a:gd name="connsiteY1187" fmla="*/ 480027 h 1361472"/>
                <a:gd name="connsiteX1188" fmla="*/ 177971 w 1640088"/>
                <a:gd name="connsiteY1188" fmla="*/ 485518 h 1361472"/>
                <a:gd name="connsiteX1189" fmla="*/ 166193 w 1640088"/>
                <a:gd name="connsiteY1189" fmla="*/ 491324 h 1361472"/>
                <a:gd name="connsiteX1190" fmla="*/ 145105 w 1640088"/>
                <a:gd name="connsiteY1190" fmla="*/ 503426 h 1361472"/>
                <a:gd name="connsiteX1191" fmla="*/ 124272 w 1640088"/>
                <a:gd name="connsiteY1191" fmla="*/ 519972 h 1361472"/>
                <a:gd name="connsiteX1192" fmla="*/ 116040 w 1640088"/>
                <a:gd name="connsiteY1192" fmla="*/ 527382 h 1361472"/>
                <a:gd name="connsiteX1193" fmla="*/ 107618 w 1640088"/>
                <a:gd name="connsiteY1193" fmla="*/ 536272 h 1361472"/>
                <a:gd name="connsiteX1194" fmla="*/ 91723 w 1640088"/>
                <a:gd name="connsiteY1194" fmla="*/ 556909 h 1361472"/>
                <a:gd name="connsiteX1195" fmla="*/ 86341 w 1640088"/>
                <a:gd name="connsiteY1195" fmla="*/ 565788 h 1361472"/>
                <a:gd name="connsiteX1196" fmla="*/ 81211 w 1640088"/>
                <a:gd name="connsiteY1196" fmla="*/ 579111 h 1361472"/>
                <a:gd name="connsiteX1197" fmla="*/ 78489 w 1640088"/>
                <a:gd name="connsiteY1197" fmla="*/ 591225 h 1361472"/>
                <a:gd name="connsiteX1198" fmla="*/ 76652 w 1640088"/>
                <a:gd name="connsiteY1198" fmla="*/ 607157 h 1361472"/>
                <a:gd name="connsiteX1199" fmla="*/ 76146 w 1640088"/>
                <a:gd name="connsiteY1199" fmla="*/ 618841 h 1361472"/>
                <a:gd name="connsiteX1200" fmla="*/ 78045 w 1640088"/>
                <a:gd name="connsiteY1200" fmla="*/ 632867 h 1361472"/>
                <a:gd name="connsiteX1201" fmla="*/ 79058 w 1640088"/>
                <a:gd name="connsiteY1201" fmla="*/ 637509 h 1361472"/>
                <a:gd name="connsiteX1202" fmla="*/ 82794 w 1640088"/>
                <a:gd name="connsiteY1202" fmla="*/ 646742 h 1361472"/>
                <a:gd name="connsiteX1203" fmla="*/ 90773 w 1640088"/>
                <a:gd name="connsiteY1203" fmla="*/ 660210 h 1361472"/>
                <a:gd name="connsiteX1204" fmla="*/ 109137 w 1640088"/>
                <a:gd name="connsiteY1204" fmla="*/ 678809 h 1361472"/>
                <a:gd name="connsiteX1205" fmla="*/ 117053 w 1640088"/>
                <a:gd name="connsiteY1205" fmla="*/ 684179 h 1361472"/>
                <a:gd name="connsiteX1206" fmla="*/ 107491 w 1640088"/>
                <a:gd name="connsiteY1206" fmla="*/ 690657 h 1361472"/>
                <a:gd name="connsiteX1207" fmla="*/ 89696 w 1640088"/>
                <a:gd name="connsiteY1207" fmla="*/ 705158 h 1361472"/>
                <a:gd name="connsiteX1208" fmla="*/ 58478 w 1640088"/>
                <a:gd name="connsiteY1208" fmla="*/ 738549 h 1361472"/>
                <a:gd name="connsiteX1209" fmla="*/ 44357 w 1640088"/>
                <a:gd name="connsiteY1209" fmla="*/ 758521 h 1361472"/>
                <a:gd name="connsiteX1210" fmla="*/ 32452 w 1640088"/>
                <a:gd name="connsiteY1210" fmla="*/ 779646 h 1361472"/>
                <a:gd name="connsiteX1211" fmla="*/ 12568 w 1640088"/>
                <a:gd name="connsiteY1211" fmla="*/ 824600 h 1361472"/>
                <a:gd name="connsiteX1212" fmla="*/ 6045 w 1640088"/>
                <a:gd name="connsiteY1212" fmla="*/ 847163 h 1361472"/>
                <a:gd name="connsiteX1213" fmla="*/ 1359 w 1640088"/>
                <a:gd name="connsiteY1213" fmla="*/ 868788 h 1361472"/>
                <a:gd name="connsiteX1214" fmla="*/ -1047 w 1640088"/>
                <a:gd name="connsiteY1214" fmla="*/ 922481 h 1361472"/>
                <a:gd name="connsiteX1215" fmla="*/ -224 w 1640088"/>
                <a:gd name="connsiteY1215" fmla="*/ 946734 h 1361472"/>
                <a:gd name="connsiteX1216" fmla="*/ 4462 w 1640088"/>
                <a:gd name="connsiteY1216" fmla="*/ 970474 h 1361472"/>
                <a:gd name="connsiteX1217" fmla="*/ 14468 w 1640088"/>
                <a:gd name="connsiteY1217" fmla="*/ 996969 h 1361472"/>
                <a:gd name="connsiteX1218" fmla="*/ 17381 w 1640088"/>
                <a:gd name="connsiteY1218" fmla="*/ 1002535 h 1361472"/>
                <a:gd name="connsiteX1219" fmla="*/ 22509 w 1640088"/>
                <a:gd name="connsiteY1219" fmla="*/ 1010077 h 1361472"/>
                <a:gd name="connsiteX1220" fmla="*/ 29665 w 1640088"/>
                <a:gd name="connsiteY1220" fmla="*/ 1019152 h 1361472"/>
                <a:gd name="connsiteX1221" fmla="*/ 38657 w 1640088"/>
                <a:gd name="connsiteY1221" fmla="*/ 1029094 h 1361472"/>
                <a:gd name="connsiteX1222" fmla="*/ 52969 w 1640088"/>
                <a:gd name="connsiteY1222" fmla="*/ 1040156 h 1361472"/>
                <a:gd name="connsiteX1223" fmla="*/ 68546 w 1640088"/>
                <a:gd name="connsiteY1223" fmla="*/ 1047204 h 1361472"/>
                <a:gd name="connsiteX1224" fmla="*/ 74942 w 1640088"/>
                <a:gd name="connsiteY1224" fmla="*/ 1048338 h 1361472"/>
                <a:gd name="connsiteX1225" fmla="*/ 81148 w 1640088"/>
                <a:gd name="connsiteY1225" fmla="*/ 1048977 h 1361472"/>
                <a:gd name="connsiteX1226" fmla="*/ 85834 w 1640088"/>
                <a:gd name="connsiteY1226" fmla="*/ 1049250 h 1361472"/>
                <a:gd name="connsiteX1227" fmla="*/ 84504 w 1640088"/>
                <a:gd name="connsiteY1227" fmla="*/ 1061718 h 1361472"/>
                <a:gd name="connsiteX1228" fmla="*/ 84061 w 1640088"/>
                <a:gd name="connsiteY1228" fmla="*/ 1098073 h 1361472"/>
                <a:gd name="connsiteX1229" fmla="*/ 89634 w 1640088"/>
                <a:gd name="connsiteY1229" fmla="*/ 1125562 h 1361472"/>
                <a:gd name="connsiteX1230" fmla="*/ 98816 w 1640088"/>
                <a:gd name="connsiteY1230" fmla="*/ 1146345 h 1361472"/>
                <a:gd name="connsiteX1231" fmla="*/ 105654 w 1640088"/>
                <a:gd name="connsiteY1231" fmla="*/ 1156496 h 1361472"/>
                <a:gd name="connsiteX1232" fmla="*/ 124272 w 1640088"/>
                <a:gd name="connsiteY1232" fmla="*/ 1178678 h 1361472"/>
                <a:gd name="connsiteX1233" fmla="*/ 142700 w 1640088"/>
                <a:gd name="connsiteY1233" fmla="*/ 1195807 h 1361472"/>
                <a:gd name="connsiteX1234" fmla="*/ 153718 w 1640088"/>
                <a:gd name="connsiteY1234" fmla="*/ 1204135 h 1361472"/>
                <a:gd name="connsiteX1235" fmla="*/ 162457 w 1640088"/>
                <a:gd name="connsiteY1235" fmla="*/ 1209897 h 1361472"/>
                <a:gd name="connsiteX1236" fmla="*/ 176388 w 1640088"/>
                <a:gd name="connsiteY1236" fmla="*/ 1215812 h 1361472"/>
                <a:gd name="connsiteX1237" fmla="*/ 182340 w 1640088"/>
                <a:gd name="connsiteY1237" fmla="*/ 1218015 h 1361472"/>
                <a:gd name="connsiteX1238" fmla="*/ 196588 w 1640088"/>
                <a:gd name="connsiteY1238" fmla="*/ 1221884 h 1361472"/>
                <a:gd name="connsiteX1239" fmla="*/ 219322 w 1640088"/>
                <a:gd name="connsiteY1239" fmla="*/ 1224000 h 1361472"/>
                <a:gd name="connsiteX1240" fmla="*/ 223248 w 1640088"/>
                <a:gd name="connsiteY1240" fmla="*/ 1224107 h 1361472"/>
                <a:gd name="connsiteX1241" fmla="*/ 231923 w 1640088"/>
                <a:gd name="connsiteY1241" fmla="*/ 1223917 h 1361472"/>
                <a:gd name="connsiteX1242" fmla="*/ 259026 w 1640088"/>
                <a:gd name="connsiteY1242" fmla="*/ 1220269 h 1361472"/>
                <a:gd name="connsiteX1243" fmla="*/ 269031 w 1640088"/>
                <a:gd name="connsiteY1243" fmla="*/ 1217578 h 1361472"/>
                <a:gd name="connsiteX1244" fmla="*/ 282329 w 1640088"/>
                <a:gd name="connsiteY1244" fmla="*/ 1210682 h 1361472"/>
                <a:gd name="connsiteX1245" fmla="*/ 300693 w 1640088"/>
                <a:gd name="connsiteY1245" fmla="*/ 1194338 h 1361472"/>
                <a:gd name="connsiteX1246" fmla="*/ 303923 w 1640088"/>
                <a:gd name="connsiteY1246" fmla="*/ 1191103 h 1361472"/>
                <a:gd name="connsiteX1247" fmla="*/ 308165 w 1640088"/>
                <a:gd name="connsiteY1247" fmla="*/ 1191932 h 1361472"/>
                <a:gd name="connsiteX1248" fmla="*/ 316334 w 1640088"/>
                <a:gd name="connsiteY1248" fmla="*/ 1192989 h 1361472"/>
                <a:gd name="connsiteX1249" fmla="*/ 319121 w 1640088"/>
                <a:gd name="connsiteY1249" fmla="*/ 1193217 h 1361472"/>
                <a:gd name="connsiteX1250" fmla="*/ 320324 w 1640088"/>
                <a:gd name="connsiteY1250" fmla="*/ 1193236 h 1361472"/>
                <a:gd name="connsiteX1251" fmla="*/ 330646 w 1640088"/>
                <a:gd name="connsiteY1251" fmla="*/ 1191723 h 1361472"/>
                <a:gd name="connsiteX1252" fmla="*/ 336851 w 1640088"/>
                <a:gd name="connsiteY1252" fmla="*/ 1189342 h 1361472"/>
                <a:gd name="connsiteX1253" fmla="*/ 344197 w 1640088"/>
                <a:gd name="connsiteY1253" fmla="*/ 1185593 h 1361472"/>
                <a:gd name="connsiteX1254" fmla="*/ 357116 w 1640088"/>
                <a:gd name="connsiteY1254" fmla="*/ 1176563 h 1361472"/>
                <a:gd name="connsiteX1255" fmla="*/ 368134 w 1640088"/>
                <a:gd name="connsiteY1255" fmla="*/ 1166786 h 1361472"/>
                <a:gd name="connsiteX1256" fmla="*/ 376683 w 1640088"/>
                <a:gd name="connsiteY1256" fmla="*/ 1155850 h 1361472"/>
                <a:gd name="connsiteX1257" fmla="*/ 384345 w 1640088"/>
                <a:gd name="connsiteY1257" fmla="*/ 1144730 h 1361472"/>
                <a:gd name="connsiteX1258" fmla="*/ 390614 w 1640088"/>
                <a:gd name="connsiteY1258" fmla="*/ 1133870 h 1361472"/>
                <a:gd name="connsiteX1259" fmla="*/ 401443 w 1640088"/>
                <a:gd name="connsiteY1259" fmla="*/ 1110421 h 1361472"/>
                <a:gd name="connsiteX1260" fmla="*/ 409548 w 1640088"/>
                <a:gd name="connsiteY1260" fmla="*/ 1084984 h 1361472"/>
                <a:gd name="connsiteX1261" fmla="*/ 416324 w 1640088"/>
                <a:gd name="connsiteY1261" fmla="*/ 1061573 h 1361472"/>
                <a:gd name="connsiteX1262" fmla="*/ 419806 w 1640088"/>
                <a:gd name="connsiteY1262" fmla="*/ 1047698 h 1361472"/>
                <a:gd name="connsiteX1263" fmla="*/ 423036 w 1640088"/>
                <a:gd name="connsiteY1263" fmla="*/ 1032678 h 1361472"/>
                <a:gd name="connsiteX1264" fmla="*/ 424999 w 1640088"/>
                <a:gd name="connsiteY1264" fmla="*/ 1021203 h 1361472"/>
                <a:gd name="connsiteX1265" fmla="*/ 426836 w 1640088"/>
                <a:gd name="connsiteY1265" fmla="*/ 1009146 h 1361472"/>
                <a:gd name="connsiteX1266" fmla="*/ 430255 w 1640088"/>
                <a:gd name="connsiteY1266" fmla="*/ 982012 h 1361472"/>
                <a:gd name="connsiteX1267" fmla="*/ 433105 w 1640088"/>
                <a:gd name="connsiteY1267" fmla="*/ 955454 h 1361472"/>
                <a:gd name="connsiteX1268" fmla="*/ 434054 w 1640088"/>
                <a:gd name="connsiteY1268" fmla="*/ 942630 h 1361472"/>
                <a:gd name="connsiteX1269" fmla="*/ 434181 w 1640088"/>
                <a:gd name="connsiteY1269" fmla="*/ 929605 h 1361472"/>
                <a:gd name="connsiteX1270" fmla="*/ 433675 w 1640088"/>
                <a:gd name="connsiteY1270" fmla="*/ 916782 h 1361472"/>
                <a:gd name="connsiteX1271" fmla="*/ 432345 w 1640088"/>
                <a:gd name="connsiteY1271" fmla="*/ 903173 h 1361472"/>
                <a:gd name="connsiteX1272" fmla="*/ 431965 w 1640088"/>
                <a:gd name="connsiteY1272" fmla="*/ 899152 h 1361472"/>
                <a:gd name="connsiteX1273" fmla="*/ 449949 w 1640088"/>
                <a:gd name="connsiteY1273" fmla="*/ 874981 h 1361472"/>
                <a:gd name="connsiteX1274" fmla="*/ 456155 w 1640088"/>
                <a:gd name="connsiteY1274" fmla="*/ 864640 h 1361472"/>
                <a:gd name="connsiteX1275" fmla="*/ 461537 w 1640088"/>
                <a:gd name="connsiteY1275" fmla="*/ 853559 h 1361472"/>
                <a:gd name="connsiteX1276" fmla="*/ 468249 w 1640088"/>
                <a:gd name="connsiteY1276" fmla="*/ 833611 h 1361472"/>
                <a:gd name="connsiteX1277" fmla="*/ 471225 w 1640088"/>
                <a:gd name="connsiteY1277" fmla="*/ 819737 h 1361472"/>
                <a:gd name="connsiteX1278" fmla="*/ 473189 w 1640088"/>
                <a:gd name="connsiteY1278" fmla="*/ 807471 h 1361472"/>
                <a:gd name="connsiteX1279" fmla="*/ 474329 w 1640088"/>
                <a:gd name="connsiteY1279" fmla="*/ 778241 h 1361472"/>
                <a:gd name="connsiteX1280" fmla="*/ 471986 w 1640088"/>
                <a:gd name="connsiteY1280" fmla="*/ 763429 h 1361472"/>
                <a:gd name="connsiteX1281" fmla="*/ 470719 w 1640088"/>
                <a:gd name="connsiteY1281" fmla="*/ 757667 h 1361472"/>
                <a:gd name="connsiteX1282" fmla="*/ 472682 w 1640088"/>
                <a:gd name="connsiteY1282" fmla="*/ 754570 h 1361472"/>
                <a:gd name="connsiteX1283" fmla="*/ 478318 w 1640088"/>
                <a:gd name="connsiteY1283" fmla="*/ 742716 h 1361472"/>
                <a:gd name="connsiteX1284" fmla="*/ 483511 w 1640088"/>
                <a:gd name="connsiteY1284" fmla="*/ 719824 h 1361472"/>
                <a:gd name="connsiteX1285" fmla="*/ 485221 w 1640088"/>
                <a:gd name="connsiteY1285" fmla="*/ 693253 h 1361472"/>
                <a:gd name="connsiteX1286" fmla="*/ 485537 w 1640088"/>
                <a:gd name="connsiteY1286" fmla="*/ 669215 h 1361472"/>
                <a:gd name="connsiteX1287" fmla="*/ 483511 w 1640088"/>
                <a:gd name="connsiteY1287" fmla="*/ 649851 h 1361472"/>
                <a:gd name="connsiteX1288" fmla="*/ 482054 w 1640088"/>
                <a:gd name="connsiteY1288" fmla="*/ 642517 h 1361472"/>
                <a:gd name="connsiteX1289" fmla="*/ 482054 w 1640088"/>
                <a:gd name="connsiteY1289" fmla="*/ 642517 h 1361472"/>
                <a:gd name="connsiteX1290" fmla="*/ 509157 w 1640088"/>
                <a:gd name="connsiteY1290" fmla="*/ 655429 h 1361472"/>
                <a:gd name="connsiteX1291" fmla="*/ 525051 w 1640088"/>
                <a:gd name="connsiteY1291" fmla="*/ 660850 h 1361472"/>
                <a:gd name="connsiteX1292" fmla="*/ 541579 w 1640088"/>
                <a:gd name="connsiteY1292" fmla="*/ 664434 h 1361472"/>
                <a:gd name="connsiteX1293" fmla="*/ 579827 w 1640088"/>
                <a:gd name="connsiteY1293" fmla="*/ 667746 h 1361472"/>
                <a:gd name="connsiteX1294" fmla="*/ 580967 w 1640088"/>
                <a:gd name="connsiteY1294" fmla="*/ 667746 h 1361472"/>
                <a:gd name="connsiteX1295" fmla="*/ 616049 w 1640088"/>
                <a:gd name="connsiteY1295" fmla="*/ 663940 h 1361472"/>
                <a:gd name="connsiteX1296" fmla="*/ 642645 w 1640088"/>
                <a:gd name="connsiteY1296" fmla="*/ 656899 h 1361472"/>
                <a:gd name="connsiteX1297" fmla="*/ 656766 w 1640088"/>
                <a:gd name="connsiteY1297" fmla="*/ 651959 h 1361472"/>
                <a:gd name="connsiteX1298" fmla="*/ 660565 w 1640088"/>
                <a:gd name="connsiteY1298" fmla="*/ 650344 h 1361472"/>
                <a:gd name="connsiteX1299" fmla="*/ 670127 w 1640088"/>
                <a:gd name="connsiteY1299" fmla="*/ 646190 h 1361472"/>
                <a:gd name="connsiteX1300" fmla="*/ 682096 w 1640088"/>
                <a:gd name="connsiteY1300" fmla="*/ 640339 h 1361472"/>
                <a:gd name="connsiteX1301" fmla="*/ 699763 w 1640088"/>
                <a:gd name="connsiteY1301" fmla="*/ 630417 h 1361472"/>
                <a:gd name="connsiteX1302" fmla="*/ 725980 w 1640088"/>
                <a:gd name="connsiteY1302" fmla="*/ 610039 h 1361472"/>
                <a:gd name="connsiteX1303" fmla="*/ 739024 w 1640088"/>
                <a:gd name="connsiteY1303" fmla="*/ 596930 h 1361472"/>
                <a:gd name="connsiteX1304" fmla="*/ 747447 w 1640088"/>
                <a:gd name="connsiteY1304" fmla="*/ 606739 h 1361472"/>
                <a:gd name="connsiteX1305" fmla="*/ 767583 w 1640088"/>
                <a:gd name="connsiteY1305" fmla="*/ 623356 h 1361472"/>
                <a:gd name="connsiteX1306" fmla="*/ 791584 w 1640088"/>
                <a:gd name="connsiteY1306" fmla="*/ 634133 h 1361472"/>
                <a:gd name="connsiteX1307" fmla="*/ 811087 w 1640088"/>
                <a:gd name="connsiteY1307" fmla="*/ 637794 h 1361472"/>
                <a:gd name="connsiteX1308" fmla="*/ 826602 w 1640088"/>
                <a:gd name="connsiteY1308" fmla="*/ 638870 h 1361472"/>
                <a:gd name="connsiteX1309" fmla="*/ 827995 w 1640088"/>
                <a:gd name="connsiteY1309" fmla="*/ 638870 h 1361472"/>
                <a:gd name="connsiteX1310" fmla="*/ 837810 w 1640088"/>
                <a:gd name="connsiteY1310" fmla="*/ 638148 h 1361472"/>
                <a:gd name="connsiteX1311" fmla="*/ 853325 w 1640088"/>
                <a:gd name="connsiteY1311" fmla="*/ 634646 h 1361472"/>
                <a:gd name="connsiteX1312" fmla="*/ 869283 w 1640088"/>
                <a:gd name="connsiteY1312" fmla="*/ 627934 h 1361472"/>
                <a:gd name="connsiteX1313" fmla="*/ 870422 w 1640088"/>
                <a:gd name="connsiteY1313" fmla="*/ 627377 h 1361472"/>
                <a:gd name="connsiteX1314" fmla="*/ 876375 w 1640088"/>
                <a:gd name="connsiteY1314" fmla="*/ 638085 h 1361472"/>
                <a:gd name="connsiteX1315" fmla="*/ 892016 w 1640088"/>
                <a:gd name="connsiteY1315" fmla="*/ 657184 h 1361472"/>
                <a:gd name="connsiteX1316" fmla="*/ 901008 w 1640088"/>
                <a:gd name="connsiteY1316" fmla="*/ 664991 h 1361472"/>
                <a:gd name="connsiteX1317" fmla="*/ 918612 w 1640088"/>
                <a:gd name="connsiteY1317" fmla="*/ 676580 h 1361472"/>
                <a:gd name="connsiteX1318" fmla="*/ 935203 w 1640088"/>
                <a:gd name="connsiteY1318" fmla="*/ 682830 h 1361472"/>
                <a:gd name="connsiteX1319" fmla="*/ 950527 w 1640088"/>
                <a:gd name="connsiteY1319" fmla="*/ 685705 h 1361472"/>
                <a:gd name="connsiteX1320" fmla="*/ 961103 w 1640088"/>
                <a:gd name="connsiteY1320" fmla="*/ 686288 h 1361472"/>
                <a:gd name="connsiteX1321" fmla="*/ 967182 w 1640088"/>
                <a:gd name="connsiteY1321" fmla="*/ 686066 h 1361472"/>
                <a:gd name="connsiteX1322" fmla="*/ 975857 w 1640088"/>
                <a:gd name="connsiteY1322" fmla="*/ 684862 h 1361472"/>
                <a:gd name="connsiteX1323" fmla="*/ 980164 w 1640088"/>
                <a:gd name="connsiteY1323" fmla="*/ 700231 h 1361472"/>
                <a:gd name="connsiteX1324" fmla="*/ 988776 w 1640088"/>
                <a:gd name="connsiteY1324" fmla="*/ 716803 h 1361472"/>
                <a:gd name="connsiteX1325" fmla="*/ 998147 w 1640088"/>
                <a:gd name="connsiteY1325" fmla="*/ 728151 h 1361472"/>
                <a:gd name="connsiteX1326" fmla="*/ 1003276 w 1640088"/>
                <a:gd name="connsiteY1326" fmla="*/ 733496 h 1361472"/>
                <a:gd name="connsiteX1327" fmla="*/ 1015372 w 1640088"/>
                <a:gd name="connsiteY1327" fmla="*/ 742241 h 1361472"/>
                <a:gd name="connsiteX1328" fmla="*/ 1032849 w 1640088"/>
                <a:gd name="connsiteY1328" fmla="*/ 750258 h 1361472"/>
                <a:gd name="connsiteX1329" fmla="*/ 1066031 w 1640088"/>
                <a:gd name="connsiteY1329" fmla="*/ 758002 h 1361472"/>
                <a:gd name="connsiteX1330" fmla="*/ 1075656 w 1640088"/>
                <a:gd name="connsiteY1330" fmla="*/ 758642 h 1361472"/>
                <a:gd name="connsiteX1331" fmla="*/ 1084838 w 1640088"/>
                <a:gd name="connsiteY1331" fmla="*/ 757521 h 1361472"/>
                <a:gd name="connsiteX1332" fmla="*/ 1102442 w 1640088"/>
                <a:gd name="connsiteY1332" fmla="*/ 752176 h 1361472"/>
                <a:gd name="connsiteX1333" fmla="*/ 1103456 w 1640088"/>
                <a:gd name="connsiteY1333" fmla="*/ 751752 h 1361472"/>
                <a:gd name="connsiteX1334" fmla="*/ 1105355 w 1640088"/>
                <a:gd name="connsiteY1334" fmla="*/ 755412 h 1361472"/>
                <a:gd name="connsiteX1335" fmla="*/ 1107572 w 1640088"/>
                <a:gd name="connsiteY1335" fmla="*/ 759433 h 1361472"/>
                <a:gd name="connsiteX1336" fmla="*/ 1116121 w 1640088"/>
                <a:gd name="connsiteY1336" fmla="*/ 770262 h 1361472"/>
                <a:gd name="connsiteX1337" fmla="*/ 1119983 w 1640088"/>
                <a:gd name="connsiteY1337" fmla="*/ 773517 h 1361472"/>
                <a:gd name="connsiteX1338" fmla="*/ 1122833 w 1640088"/>
                <a:gd name="connsiteY1338" fmla="*/ 775632 h 1361472"/>
                <a:gd name="connsiteX1339" fmla="*/ 1114981 w 1640088"/>
                <a:gd name="connsiteY1339" fmla="*/ 786922 h 1361472"/>
                <a:gd name="connsiteX1340" fmla="*/ 1107128 w 1640088"/>
                <a:gd name="connsiteY1340" fmla="*/ 804033 h 1361472"/>
                <a:gd name="connsiteX1341" fmla="*/ 1104976 w 1640088"/>
                <a:gd name="connsiteY1341" fmla="*/ 815380 h 1361472"/>
                <a:gd name="connsiteX1342" fmla="*/ 1103646 w 1640088"/>
                <a:gd name="connsiteY1342" fmla="*/ 830236 h 1361472"/>
                <a:gd name="connsiteX1343" fmla="*/ 1105989 w 1640088"/>
                <a:gd name="connsiteY1343" fmla="*/ 843490 h 1361472"/>
                <a:gd name="connsiteX1344" fmla="*/ 1117577 w 1640088"/>
                <a:gd name="connsiteY1344" fmla="*/ 860543 h 1361472"/>
                <a:gd name="connsiteX1345" fmla="*/ 1125810 w 1640088"/>
                <a:gd name="connsiteY1345" fmla="*/ 867382 h 1361472"/>
                <a:gd name="connsiteX1346" fmla="*/ 1114664 w 1640088"/>
                <a:gd name="connsiteY1346" fmla="*/ 874854 h 1361472"/>
                <a:gd name="connsiteX1347" fmla="*/ 1101176 w 1640088"/>
                <a:gd name="connsiteY1347" fmla="*/ 886038 h 1361472"/>
                <a:gd name="connsiteX1348" fmla="*/ 1093071 w 1640088"/>
                <a:gd name="connsiteY1348" fmla="*/ 892959 h 1361472"/>
                <a:gd name="connsiteX1349" fmla="*/ 1084711 w 1640088"/>
                <a:gd name="connsiteY1349" fmla="*/ 901058 h 1361472"/>
                <a:gd name="connsiteX1350" fmla="*/ 1068501 w 1640088"/>
                <a:gd name="connsiteY1350" fmla="*/ 921069 h 1361472"/>
                <a:gd name="connsiteX1351" fmla="*/ 1062611 w 1640088"/>
                <a:gd name="connsiteY1351" fmla="*/ 930162 h 1361472"/>
                <a:gd name="connsiteX1352" fmla="*/ 1057229 w 1640088"/>
                <a:gd name="connsiteY1352" fmla="*/ 941928 h 1361472"/>
                <a:gd name="connsiteX1353" fmla="*/ 1051466 w 1640088"/>
                <a:gd name="connsiteY1353" fmla="*/ 962147 h 1361472"/>
                <a:gd name="connsiteX1354" fmla="*/ 1049946 w 1640088"/>
                <a:gd name="connsiteY1354" fmla="*/ 976870 h 1361472"/>
                <a:gd name="connsiteX1355" fmla="*/ 1050263 w 1640088"/>
                <a:gd name="connsiteY1355" fmla="*/ 990345 h 1361472"/>
                <a:gd name="connsiteX1356" fmla="*/ 1070654 w 1640088"/>
                <a:gd name="connsiteY1356" fmla="*/ 1026054 h 1361472"/>
                <a:gd name="connsiteX1357" fmla="*/ 1036332 w 1640088"/>
                <a:gd name="connsiteY1357" fmla="*/ 1045938 h 1361472"/>
                <a:gd name="connsiteX1358" fmla="*/ 1015435 w 1640088"/>
                <a:gd name="connsiteY1358" fmla="*/ 1060395 h 1361472"/>
                <a:gd name="connsiteX1359" fmla="*/ 996944 w 1640088"/>
                <a:gd name="connsiteY1359" fmla="*/ 1077999 h 1361472"/>
                <a:gd name="connsiteX1360" fmla="*/ 980860 w 1640088"/>
                <a:gd name="connsiteY1360" fmla="*/ 1099979 h 1361472"/>
                <a:gd name="connsiteX1361" fmla="*/ 967688 w 1640088"/>
                <a:gd name="connsiteY1361" fmla="*/ 1122016 h 1361472"/>
                <a:gd name="connsiteX1362" fmla="*/ 962306 w 1640088"/>
                <a:gd name="connsiteY1362" fmla="*/ 1132053 h 1361472"/>
                <a:gd name="connsiteX1363" fmla="*/ 957430 w 1640088"/>
                <a:gd name="connsiteY1363" fmla="*/ 1145224 h 1361472"/>
                <a:gd name="connsiteX1364" fmla="*/ 954896 w 1640088"/>
                <a:gd name="connsiteY1364" fmla="*/ 1161359 h 1361472"/>
                <a:gd name="connsiteX1365" fmla="*/ 953377 w 1640088"/>
                <a:gd name="connsiteY1365" fmla="*/ 1176563 h 1361472"/>
                <a:gd name="connsiteX1366" fmla="*/ 953694 w 1640088"/>
                <a:gd name="connsiteY1366" fmla="*/ 1192014 h 1361472"/>
                <a:gd name="connsiteX1367" fmla="*/ 956670 w 1640088"/>
                <a:gd name="connsiteY1367" fmla="*/ 1204635 h 1361472"/>
                <a:gd name="connsiteX1368" fmla="*/ 962116 w 1640088"/>
                <a:gd name="connsiteY1368" fmla="*/ 1215343 h 1361472"/>
                <a:gd name="connsiteX1369" fmla="*/ 967688 w 1640088"/>
                <a:gd name="connsiteY1369" fmla="*/ 1223708 h 1361472"/>
                <a:gd name="connsiteX1370" fmla="*/ 975161 w 1640088"/>
                <a:gd name="connsiteY1370" fmla="*/ 1232599 h 1361472"/>
                <a:gd name="connsiteX1371" fmla="*/ 981809 w 1640088"/>
                <a:gd name="connsiteY1371" fmla="*/ 1237671 h 1361472"/>
                <a:gd name="connsiteX1372" fmla="*/ 989725 w 1640088"/>
                <a:gd name="connsiteY1372" fmla="*/ 1241692 h 1361472"/>
                <a:gd name="connsiteX1373" fmla="*/ 988142 w 1640088"/>
                <a:gd name="connsiteY1373" fmla="*/ 1257251 h 1361472"/>
                <a:gd name="connsiteX1374" fmla="*/ 987699 w 1640088"/>
                <a:gd name="connsiteY1374" fmla="*/ 1270416 h 1361472"/>
                <a:gd name="connsiteX1375" fmla="*/ 989788 w 1640088"/>
                <a:gd name="connsiteY1375" fmla="*/ 1283328 h 1361472"/>
                <a:gd name="connsiteX1376" fmla="*/ 995995 w 1640088"/>
                <a:gd name="connsiteY1376" fmla="*/ 1297639 h 1361472"/>
                <a:gd name="connsiteX1377" fmla="*/ 1002897 w 1640088"/>
                <a:gd name="connsiteY1377" fmla="*/ 1309677 h 1361472"/>
                <a:gd name="connsiteX1378" fmla="*/ 1009039 w 1640088"/>
                <a:gd name="connsiteY1378" fmla="*/ 1319144 h 1361472"/>
                <a:gd name="connsiteX1379" fmla="*/ 1017714 w 1640088"/>
                <a:gd name="connsiteY1379" fmla="*/ 1329359 h 1361472"/>
                <a:gd name="connsiteX1380" fmla="*/ 1024617 w 1640088"/>
                <a:gd name="connsiteY1380" fmla="*/ 1334494 h 1361472"/>
                <a:gd name="connsiteX1381" fmla="*/ 1033546 w 1640088"/>
                <a:gd name="connsiteY1381" fmla="*/ 1339630 h 1361472"/>
                <a:gd name="connsiteX1382" fmla="*/ 1055963 w 1640088"/>
                <a:gd name="connsiteY1382" fmla="*/ 1348432 h 1361472"/>
                <a:gd name="connsiteX1383" fmla="*/ 1068880 w 1640088"/>
                <a:gd name="connsiteY1383" fmla="*/ 1352453 h 1361472"/>
                <a:gd name="connsiteX1384" fmla="*/ 1093514 w 1640088"/>
                <a:gd name="connsiteY1384" fmla="*/ 1357880 h 1361472"/>
                <a:gd name="connsiteX1385" fmla="*/ 1115234 w 1640088"/>
                <a:gd name="connsiteY1385" fmla="*/ 1360577 h 1361472"/>
                <a:gd name="connsiteX1386" fmla="*/ 1123973 w 1640088"/>
                <a:gd name="connsiteY1386" fmla="*/ 1360926 h 1361472"/>
                <a:gd name="connsiteX1387" fmla="*/ 1151392 w 1640088"/>
                <a:gd name="connsiteY1387" fmla="*/ 1358234 h 1361472"/>
                <a:gd name="connsiteX1388" fmla="*/ 1165703 w 1640088"/>
                <a:gd name="connsiteY1388" fmla="*/ 1354707 h 1361472"/>
                <a:gd name="connsiteX1389" fmla="*/ 1181788 w 1640088"/>
                <a:gd name="connsiteY1389" fmla="*/ 1347894 h 1361472"/>
                <a:gd name="connsiteX1390" fmla="*/ 1197935 w 1640088"/>
                <a:gd name="connsiteY1390" fmla="*/ 1339066 h 1361472"/>
                <a:gd name="connsiteX1391" fmla="*/ 1208574 w 1640088"/>
                <a:gd name="connsiteY1391" fmla="*/ 1332733 h 1361472"/>
                <a:gd name="connsiteX1392" fmla="*/ 1219592 w 1640088"/>
                <a:gd name="connsiteY1392" fmla="*/ 1324755 h 1361472"/>
                <a:gd name="connsiteX1393" fmla="*/ 1229597 w 1640088"/>
                <a:gd name="connsiteY1393" fmla="*/ 1316516 h 1361472"/>
                <a:gd name="connsiteX1394" fmla="*/ 1243339 w 1640088"/>
                <a:gd name="connsiteY1394" fmla="*/ 1302490 h 1361472"/>
                <a:gd name="connsiteX1395" fmla="*/ 1245872 w 1640088"/>
                <a:gd name="connsiteY1395" fmla="*/ 1304478 h 1361472"/>
                <a:gd name="connsiteX1396" fmla="*/ 1259740 w 1640088"/>
                <a:gd name="connsiteY1396" fmla="*/ 1312286 h 1361472"/>
                <a:gd name="connsiteX1397" fmla="*/ 1267655 w 1640088"/>
                <a:gd name="connsiteY1397" fmla="*/ 1315459 h 1361472"/>
                <a:gd name="connsiteX1398" fmla="*/ 1275001 w 1640088"/>
                <a:gd name="connsiteY1398" fmla="*/ 1318062 h 1361472"/>
                <a:gd name="connsiteX1399" fmla="*/ 1302927 w 1640088"/>
                <a:gd name="connsiteY1399" fmla="*/ 1326249 h 1361472"/>
                <a:gd name="connsiteX1400" fmla="*/ 1314262 w 1640088"/>
                <a:gd name="connsiteY1400" fmla="*/ 1329004 h 1361472"/>
                <a:gd name="connsiteX1401" fmla="*/ 1326041 w 1640088"/>
                <a:gd name="connsiteY1401" fmla="*/ 1331410 h 1361472"/>
                <a:gd name="connsiteX1402" fmla="*/ 1341998 w 1640088"/>
                <a:gd name="connsiteY1402" fmla="*/ 1333791 h 1361472"/>
                <a:gd name="connsiteX1403" fmla="*/ 1356816 w 1640088"/>
                <a:gd name="connsiteY1403" fmla="*/ 1335051 h 1361472"/>
                <a:gd name="connsiteX1404" fmla="*/ 1367075 w 1640088"/>
                <a:gd name="connsiteY1404" fmla="*/ 1335551 h 1361472"/>
                <a:gd name="connsiteX1405" fmla="*/ 1384426 w 1640088"/>
                <a:gd name="connsiteY1405" fmla="*/ 1335925 h 1361472"/>
                <a:gd name="connsiteX1406" fmla="*/ 1387972 w 1640088"/>
                <a:gd name="connsiteY1406" fmla="*/ 1335900 h 1361472"/>
                <a:gd name="connsiteX1407" fmla="*/ 1422611 w 1640088"/>
                <a:gd name="connsiteY1407" fmla="*/ 1331822 h 1361472"/>
                <a:gd name="connsiteX1408" fmla="*/ 1457439 w 1640088"/>
                <a:gd name="connsiteY1408" fmla="*/ 1321588 h 1361472"/>
                <a:gd name="connsiteX1409" fmla="*/ 1511644 w 1640088"/>
                <a:gd name="connsiteY1409" fmla="*/ 1289806 h 1361472"/>
                <a:gd name="connsiteX1410" fmla="*/ 1522979 w 1640088"/>
                <a:gd name="connsiteY1410" fmla="*/ 1280928 h 1361472"/>
                <a:gd name="connsiteX1411" fmla="*/ 1548309 w 1640088"/>
                <a:gd name="connsiteY1411" fmla="*/ 1256833 h 1361472"/>
                <a:gd name="connsiteX1412" fmla="*/ 1562684 w 1640088"/>
                <a:gd name="connsiteY1412" fmla="*/ 1238526 h 1361472"/>
                <a:gd name="connsiteX1413" fmla="*/ 1570409 w 1640088"/>
                <a:gd name="connsiteY1413" fmla="*/ 1227520 h 1361472"/>
                <a:gd name="connsiteX1414" fmla="*/ 1578515 w 1640088"/>
                <a:gd name="connsiteY1414" fmla="*/ 1214849 h 1361472"/>
                <a:gd name="connsiteX1415" fmla="*/ 1584594 w 1640088"/>
                <a:gd name="connsiteY1415" fmla="*/ 1203907 h 1361472"/>
                <a:gd name="connsiteX1416" fmla="*/ 1605491 w 1640088"/>
                <a:gd name="connsiteY1416" fmla="*/ 1150360 h 1361472"/>
                <a:gd name="connsiteX1417" fmla="*/ 1612393 w 1640088"/>
                <a:gd name="connsiteY1417" fmla="*/ 1107939 h 1361472"/>
                <a:gd name="connsiteX1418" fmla="*/ 1613280 w 1640088"/>
                <a:gd name="connsiteY1418" fmla="*/ 1079335 h 1361472"/>
                <a:gd name="connsiteX1419" fmla="*/ 1610177 w 1640088"/>
                <a:gd name="connsiteY1419" fmla="*/ 1055322 h 1361472"/>
                <a:gd name="connsiteX1420" fmla="*/ 1604161 w 1640088"/>
                <a:gd name="connsiteY1420" fmla="*/ 1039517 h 1361472"/>
                <a:gd name="connsiteX1421" fmla="*/ 1600298 w 1640088"/>
                <a:gd name="connsiteY1421" fmla="*/ 1031209 h 1361472"/>
                <a:gd name="connsiteX1422" fmla="*/ 1590420 w 1640088"/>
                <a:gd name="connsiteY1422" fmla="*/ 1011901 h 1361472"/>
                <a:gd name="connsiteX1423" fmla="*/ 1575665 w 1640088"/>
                <a:gd name="connsiteY1423" fmla="*/ 994006 h 1361472"/>
                <a:gd name="connsiteX1424" fmla="*/ 1576488 w 1640088"/>
                <a:gd name="connsiteY1424" fmla="*/ 993423 h 1361472"/>
                <a:gd name="connsiteX1425" fmla="*/ 1590357 w 1640088"/>
                <a:gd name="connsiteY1425" fmla="*/ 982651 h 1361472"/>
                <a:gd name="connsiteX1426" fmla="*/ 1601818 w 1640088"/>
                <a:gd name="connsiteY1426" fmla="*/ 971095 h 1361472"/>
                <a:gd name="connsiteX1427" fmla="*/ 1612076 w 1640088"/>
                <a:gd name="connsiteY1427" fmla="*/ 957069 h 1361472"/>
                <a:gd name="connsiteX1428" fmla="*/ 1621829 w 1640088"/>
                <a:gd name="connsiteY1428" fmla="*/ 939667 h 1361472"/>
                <a:gd name="connsiteX1429" fmla="*/ 1634050 w 1640088"/>
                <a:gd name="connsiteY1429" fmla="*/ 906694 h 1361472"/>
                <a:gd name="connsiteX1430" fmla="*/ 1638293 w 1640088"/>
                <a:gd name="connsiteY1430" fmla="*/ 875412 h 1361472"/>
                <a:gd name="connsiteX1431" fmla="*/ 1638862 w 1640088"/>
                <a:gd name="connsiteY1431" fmla="*/ 855819 h 1361472"/>
                <a:gd name="connsiteX1432" fmla="*/ 1636900 w 1640088"/>
                <a:gd name="connsiteY1432" fmla="*/ 839057 h 1361472"/>
                <a:gd name="connsiteX1433" fmla="*/ 1633353 w 1640088"/>
                <a:gd name="connsiteY1433" fmla="*/ 823758 h 1361472"/>
                <a:gd name="connsiteX1434" fmla="*/ 1631074 w 1640088"/>
                <a:gd name="connsiteY1434" fmla="*/ 816292 h 1361472"/>
                <a:gd name="connsiteX1435" fmla="*/ 1629111 w 1640088"/>
                <a:gd name="connsiteY1435" fmla="*/ 811074 h 1361472"/>
                <a:gd name="connsiteX1436" fmla="*/ 1624172 w 1640088"/>
                <a:gd name="connsiteY1436" fmla="*/ 799720 h 1361472"/>
                <a:gd name="connsiteX1437" fmla="*/ 1613976 w 1640088"/>
                <a:gd name="connsiteY1437" fmla="*/ 780647 h 1361472"/>
                <a:gd name="connsiteX1438" fmla="*/ 1602071 w 1640088"/>
                <a:gd name="connsiteY1438" fmla="*/ 767178 h 1361472"/>
                <a:gd name="connsiteX1439" fmla="*/ 1586683 w 1640088"/>
                <a:gd name="connsiteY1439" fmla="*/ 755412 h 1361472"/>
                <a:gd name="connsiteX1440" fmla="*/ 1565090 w 1640088"/>
                <a:gd name="connsiteY1440" fmla="*/ 744273 h 1361472"/>
                <a:gd name="connsiteX1441" fmla="*/ 1565406 w 1640088"/>
                <a:gd name="connsiteY1441" fmla="*/ 743912 h 1361472"/>
                <a:gd name="connsiteX1442" fmla="*/ 1580478 w 1640088"/>
                <a:gd name="connsiteY1442" fmla="*/ 721318 h 1361472"/>
                <a:gd name="connsiteX1443" fmla="*/ 1591623 w 1640088"/>
                <a:gd name="connsiteY1443" fmla="*/ 696641 h 1361472"/>
                <a:gd name="connsiteX1444" fmla="*/ 1596815 w 1640088"/>
                <a:gd name="connsiteY1444" fmla="*/ 667892 h 1361472"/>
                <a:gd name="connsiteX1445" fmla="*/ 1598209 w 1640088"/>
                <a:gd name="connsiteY1445" fmla="*/ 653435 h 1361472"/>
                <a:gd name="connsiteX1446" fmla="*/ 1598652 w 1640088"/>
                <a:gd name="connsiteY1446" fmla="*/ 648008 h 1361472"/>
                <a:gd name="connsiteX1447" fmla="*/ 1598842 w 1640088"/>
                <a:gd name="connsiteY1447" fmla="*/ 645070 h 1361472"/>
                <a:gd name="connsiteX1448" fmla="*/ 1598209 w 1640088"/>
                <a:gd name="connsiteY1448" fmla="*/ 634773 h 1361472"/>
                <a:gd name="connsiteX1449" fmla="*/ 1592446 w 1640088"/>
                <a:gd name="connsiteY1449" fmla="*/ 619696 h 1361472"/>
                <a:gd name="connsiteX1450" fmla="*/ 1584467 w 1640088"/>
                <a:gd name="connsiteY1450" fmla="*/ 606929 h 1361472"/>
                <a:gd name="connsiteX1451" fmla="*/ 1569459 w 1640088"/>
                <a:gd name="connsiteY1451" fmla="*/ 590383 h 1361472"/>
                <a:gd name="connsiteX1452" fmla="*/ 1551539 w 1640088"/>
                <a:gd name="connsiteY1452" fmla="*/ 575654 h 1361472"/>
                <a:gd name="connsiteX1453" fmla="*/ 1535644 w 1640088"/>
                <a:gd name="connsiteY1453" fmla="*/ 566288 h 1361472"/>
                <a:gd name="connsiteX1454" fmla="*/ 1498093 w 1640088"/>
                <a:gd name="connsiteY1454" fmla="*/ 558106 h 1361472"/>
                <a:gd name="connsiteX1455" fmla="*/ 1498536 w 1640088"/>
                <a:gd name="connsiteY1455" fmla="*/ 557467 h 1361472"/>
                <a:gd name="connsiteX1456" fmla="*/ 1512404 w 1640088"/>
                <a:gd name="connsiteY1456" fmla="*/ 535981 h 1361472"/>
                <a:gd name="connsiteX1457" fmla="*/ 1523296 w 1640088"/>
                <a:gd name="connsiteY1457" fmla="*/ 514064 h 1361472"/>
                <a:gd name="connsiteX1458" fmla="*/ 1525639 w 1640088"/>
                <a:gd name="connsiteY1458" fmla="*/ 507998 h 1361472"/>
                <a:gd name="connsiteX1459" fmla="*/ 1528741 w 1640088"/>
                <a:gd name="connsiteY1459" fmla="*/ 500101 h 1361472"/>
                <a:gd name="connsiteX1460" fmla="*/ 1532858 w 1640088"/>
                <a:gd name="connsiteY1460" fmla="*/ 487284 h 1361472"/>
                <a:gd name="connsiteX1461" fmla="*/ 1536024 w 1640088"/>
                <a:gd name="connsiteY1461" fmla="*/ 474955 h 1361472"/>
                <a:gd name="connsiteX1462" fmla="*/ 1538684 w 1640088"/>
                <a:gd name="connsiteY1462" fmla="*/ 461283 h 1361472"/>
                <a:gd name="connsiteX1463" fmla="*/ 1539634 w 1640088"/>
                <a:gd name="connsiteY1463" fmla="*/ 444946 h 1361472"/>
                <a:gd name="connsiteX1464" fmla="*/ 1538114 w 1640088"/>
                <a:gd name="connsiteY1464" fmla="*/ 435852 h 1361472"/>
                <a:gd name="connsiteX1465" fmla="*/ 1536024 w 1640088"/>
                <a:gd name="connsiteY1465" fmla="*/ 427671 h 1361472"/>
                <a:gd name="connsiteX1466" fmla="*/ 1530388 w 1640088"/>
                <a:gd name="connsiteY1466" fmla="*/ 413163 h 1361472"/>
                <a:gd name="connsiteX1467" fmla="*/ 1525132 w 1640088"/>
                <a:gd name="connsiteY1467" fmla="*/ 404070 h 1361472"/>
                <a:gd name="connsiteX1468" fmla="*/ 1508795 w 1640088"/>
                <a:gd name="connsiteY1468" fmla="*/ 383648 h 1361472"/>
                <a:gd name="connsiteX1469" fmla="*/ 1495686 w 1640088"/>
                <a:gd name="connsiteY1469" fmla="*/ 373624 h 1361472"/>
                <a:gd name="connsiteX1470" fmla="*/ 1486188 w 1640088"/>
                <a:gd name="connsiteY1470" fmla="*/ 367779 h 1361472"/>
                <a:gd name="connsiteX1471" fmla="*/ 1463074 w 1640088"/>
                <a:gd name="connsiteY1471" fmla="*/ 356102 h 1361472"/>
                <a:gd name="connsiteX1472" fmla="*/ 1447054 w 1640088"/>
                <a:gd name="connsiteY1472" fmla="*/ 350175 h 1361472"/>
                <a:gd name="connsiteX1473" fmla="*/ 1429386 w 1640088"/>
                <a:gd name="connsiteY1473" fmla="*/ 345305 h 1361472"/>
                <a:gd name="connsiteX1474" fmla="*/ 1396964 w 1640088"/>
                <a:gd name="connsiteY1474" fmla="*/ 340866 h 1361472"/>
                <a:gd name="connsiteX1475" fmla="*/ 1368658 w 1640088"/>
                <a:gd name="connsiteY1475" fmla="*/ 339524 h 1361472"/>
                <a:gd name="connsiteX1476" fmla="*/ 1359539 w 1640088"/>
                <a:gd name="connsiteY1476" fmla="*/ 339359 h 1361472"/>
                <a:gd name="connsiteX1477" fmla="*/ 1343265 w 1640088"/>
                <a:gd name="connsiteY1477" fmla="*/ 339789 h 1361472"/>
                <a:gd name="connsiteX1478" fmla="*/ 1320721 w 1640088"/>
                <a:gd name="connsiteY1478" fmla="*/ 342633 h 1361472"/>
                <a:gd name="connsiteX1479" fmla="*/ 1322178 w 1640088"/>
                <a:gd name="connsiteY1479" fmla="*/ 339960 h 1361472"/>
                <a:gd name="connsiteX1480" fmla="*/ 1334336 w 1640088"/>
                <a:gd name="connsiteY1480" fmla="*/ 317195 h 1361472"/>
                <a:gd name="connsiteX1481" fmla="*/ 1346051 w 1640088"/>
                <a:gd name="connsiteY1481" fmla="*/ 292815 h 1361472"/>
                <a:gd name="connsiteX1482" fmla="*/ 1355170 w 1640088"/>
                <a:gd name="connsiteY1482" fmla="*/ 267435 h 1361472"/>
                <a:gd name="connsiteX1483" fmla="*/ 1359666 w 1640088"/>
                <a:gd name="connsiteY1483" fmla="*/ 242625 h 1361472"/>
                <a:gd name="connsiteX1484" fmla="*/ 1362832 w 1640088"/>
                <a:gd name="connsiteY1484" fmla="*/ 213191 h 1361472"/>
                <a:gd name="connsiteX1485" fmla="*/ 1362642 w 1640088"/>
                <a:gd name="connsiteY1485" fmla="*/ 176831 h 1361472"/>
                <a:gd name="connsiteX1486" fmla="*/ 1358969 w 1640088"/>
                <a:gd name="connsiteY1486" fmla="*/ 159347 h 1361472"/>
                <a:gd name="connsiteX1487" fmla="*/ 1351371 w 1640088"/>
                <a:gd name="connsiteY1487" fmla="*/ 139748 h 1361472"/>
                <a:gd name="connsiteX1488" fmla="*/ 1343265 w 1640088"/>
                <a:gd name="connsiteY1488" fmla="*/ 123201 h 1361472"/>
                <a:gd name="connsiteX1489" fmla="*/ 1327624 w 1640088"/>
                <a:gd name="connsiteY1489" fmla="*/ 98885 h 1361472"/>
                <a:gd name="connsiteX1490" fmla="*/ 1316099 w 1640088"/>
                <a:gd name="connsiteY1490" fmla="*/ 85853 h 1361472"/>
                <a:gd name="connsiteX1491" fmla="*/ 1303307 w 1640088"/>
                <a:gd name="connsiteY1491" fmla="*/ 75208 h 1361472"/>
                <a:gd name="connsiteX1492" fmla="*/ 1273798 w 1640088"/>
                <a:gd name="connsiteY1492" fmla="*/ 58224 h 1361472"/>
                <a:gd name="connsiteX1493" fmla="*/ 1238970 w 1640088"/>
                <a:gd name="connsiteY1493" fmla="*/ 49770 h 1361472"/>
                <a:gd name="connsiteX1494" fmla="*/ 1231561 w 1640088"/>
                <a:gd name="connsiteY1494" fmla="*/ 49498 h 1361472"/>
                <a:gd name="connsiteX1495" fmla="*/ 1199329 w 1640088"/>
                <a:gd name="connsiteY1495" fmla="*/ 53576 h 1361472"/>
                <a:gd name="connsiteX1496" fmla="*/ 1172986 w 1640088"/>
                <a:gd name="connsiteY1496" fmla="*/ 61682 h 1361472"/>
                <a:gd name="connsiteX1497" fmla="*/ 1148416 w 1640088"/>
                <a:gd name="connsiteY1497" fmla="*/ 71478 h 1361472"/>
                <a:gd name="connsiteX1498" fmla="*/ 1101936 w 1640088"/>
                <a:gd name="connsiteY1498" fmla="*/ 95718 h 1361472"/>
                <a:gd name="connsiteX1499" fmla="*/ 1090158 w 1640088"/>
                <a:gd name="connsiteY1499" fmla="*/ 103400 h 1361472"/>
                <a:gd name="connsiteX1500" fmla="*/ 1079582 w 1640088"/>
                <a:gd name="connsiteY1500" fmla="*/ 111144 h 1361472"/>
                <a:gd name="connsiteX1501" fmla="*/ 1076733 w 1640088"/>
                <a:gd name="connsiteY1501" fmla="*/ 113196 h 1361472"/>
                <a:gd name="connsiteX1502" fmla="*/ 1077366 w 1640088"/>
                <a:gd name="connsiteY1502" fmla="*/ 106427 h 1361472"/>
                <a:gd name="connsiteX1503" fmla="*/ 1069514 w 1640088"/>
                <a:gd name="connsiteY1503" fmla="*/ 60143 h 1361472"/>
                <a:gd name="connsiteX1504" fmla="*/ 1064511 w 1640088"/>
                <a:gd name="connsiteY1504" fmla="*/ 48504 h 1361472"/>
                <a:gd name="connsiteX1505" fmla="*/ 1061092 w 1640088"/>
                <a:gd name="connsiteY1505" fmla="*/ 41114 h 1361472"/>
                <a:gd name="connsiteX1506" fmla="*/ 1051150 w 1640088"/>
                <a:gd name="connsiteY1506" fmla="*/ 27290 h 1361472"/>
                <a:gd name="connsiteX1507" fmla="*/ 1041398 w 1640088"/>
                <a:gd name="connsiteY1507" fmla="*/ 16931 h 1361472"/>
                <a:gd name="connsiteX1508" fmla="*/ 1035698 w 1640088"/>
                <a:gd name="connsiteY1508" fmla="*/ 12852 h 1361472"/>
                <a:gd name="connsiteX1509" fmla="*/ 1031962 w 1640088"/>
                <a:gd name="connsiteY1509" fmla="*/ 10680 h 1361472"/>
                <a:gd name="connsiteX1510" fmla="*/ 1020311 w 1640088"/>
                <a:gd name="connsiteY1510" fmla="*/ 5437 h 1361472"/>
                <a:gd name="connsiteX1511" fmla="*/ 983203 w 1640088"/>
                <a:gd name="connsiteY1511" fmla="*/ -547 h 1361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</a:cxnLst>
              <a:rect l="l" t="t" r="r" b="b"/>
              <a:pathLst>
                <a:path w="1640088" h="1361472">
                  <a:moveTo>
                    <a:pt x="1044374" y="169707"/>
                  </a:moveTo>
                  <a:lnTo>
                    <a:pt x="1044374" y="169707"/>
                  </a:lnTo>
                  <a:cubicBezTo>
                    <a:pt x="1043677" y="172170"/>
                    <a:pt x="1042854" y="174640"/>
                    <a:pt x="1042031" y="177097"/>
                  </a:cubicBezTo>
                  <a:cubicBezTo>
                    <a:pt x="1039561" y="183106"/>
                    <a:pt x="1036522" y="188805"/>
                    <a:pt x="1032912" y="194232"/>
                  </a:cubicBezTo>
                  <a:cubicBezTo>
                    <a:pt x="1030696" y="197196"/>
                    <a:pt x="1028290" y="200014"/>
                    <a:pt x="1025693" y="202623"/>
                  </a:cubicBezTo>
                  <a:cubicBezTo>
                    <a:pt x="1025187" y="202971"/>
                    <a:pt x="1024617" y="203307"/>
                    <a:pt x="1024174" y="203661"/>
                  </a:cubicBezTo>
                  <a:cubicBezTo>
                    <a:pt x="1024553" y="202331"/>
                    <a:pt x="1024934" y="200989"/>
                    <a:pt x="1025440" y="199659"/>
                  </a:cubicBezTo>
                  <a:cubicBezTo>
                    <a:pt x="1027277" y="195372"/>
                    <a:pt x="1029429" y="191269"/>
                    <a:pt x="1031836" y="187248"/>
                  </a:cubicBezTo>
                  <a:cubicBezTo>
                    <a:pt x="1034305" y="183296"/>
                    <a:pt x="1037029" y="179503"/>
                    <a:pt x="1039688" y="175691"/>
                  </a:cubicBezTo>
                  <a:cubicBezTo>
                    <a:pt x="1041334" y="173728"/>
                    <a:pt x="1042791" y="171695"/>
                    <a:pt x="1044374" y="169707"/>
                  </a:cubicBezTo>
                  <a:close/>
                  <a:moveTo>
                    <a:pt x="1024047" y="204244"/>
                  </a:moveTo>
                  <a:cubicBezTo>
                    <a:pt x="1024300" y="204244"/>
                    <a:pt x="1024553" y="204301"/>
                    <a:pt x="1024743" y="204301"/>
                  </a:cubicBezTo>
                  <a:cubicBezTo>
                    <a:pt x="1024553" y="204301"/>
                    <a:pt x="1024237" y="204301"/>
                    <a:pt x="1024047" y="204244"/>
                  </a:cubicBezTo>
                  <a:close/>
                  <a:moveTo>
                    <a:pt x="741874" y="240446"/>
                  </a:moveTo>
                  <a:cubicBezTo>
                    <a:pt x="741557" y="240617"/>
                    <a:pt x="741367" y="240718"/>
                    <a:pt x="741051" y="240820"/>
                  </a:cubicBezTo>
                  <a:lnTo>
                    <a:pt x="741051" y="240820"/>
                  </a:lnTo>
                  <a:cubicBezTo>
                    <a:pt x="741367" y="240693"/>
                    <a:pt x="741557" y="240548"/>
                    <a:pt x="741874" y="240446"/>
                  </a:cubicBezTo>
                  <a:close/>
                  <a:moveTo>
                    <a:pt x="737821" y="239762"/>
                  </a:moveTo>
                  <a:cubicBezTo>
                    <a:pt x="738074" y="240326"/>
                    <a:pt x="738391" y="240795"/>
                    <a:pt x="738581" y="241358"/>
                  </a:cubicBezTo>
                  <a:cubicBezTo>
                    <a:pt x="738328" y="240864"/>
                    <a:pt x="738011" y="240326"/>
                    <a:pt x="737821" y="239762"/>
                  </a:cubicBezTo>
                  <a:close/>
                  <a:moveTo>
                    <a:pt x="755425" y="180276"/>
                  </a:moveTo>
                  <a:cubicBezTo>
                    <a:pt x="755362" y="181118"/>
                    <a:pt x="755362" y="182036"/>
                    <a:pt x="755299" y="182948"/>
                  </a:cubicBezTo>
                  <a:cubicBezTo>
                    <a:pt x="755045" y="188178"/>
                    <a:pt x="754665" y="193384"/>
                    <a:pt x="754286" y="198583"/>
                  </a:cubicBezTo>
                  <a:cubicBezTo>
                    <a:pt x="753842" y="201831"/>
                    <a:pt x="753462" y="205086"/>
                    <a:pt x="752829" y="208315"/>
                  </a:cubicBezTo>
                  <a:cubicBezTo>
                    <a:pt x="752449" y="210931"/>
                    <a:pt x="751943" y="213540"/>
                    <a:pt x="751499" y="216086"/>
                  </a:cubicBezTo>
                  <a:cubicBezTo>
                    <a:pt x="750613" y="220727"/>
                    <a:pt x="749156" y="225223"/>
                    <a:pt x="747636" y="229675"/>
                  </a:cubicBezTo>
                  <a:cubicBezTo>
                    <a:pt x="746243" y="232904"/>
                    <a:pt x="744723" y="235957"/>
                    <a:pt x="742887" y="238832"/>
                  </a:cubicBezTo>
                  <a:cubicBezTo>
                    <a:pt x="742317" y="239395"/>
                    <a:pt x="741811" y="239952"/>
                    <a:pt x="741304" y="240446"/>
                  </a:cubicBezTo>
                  <a:cubicBezTo>
                    <a:pt x="740797" y="240795"/>
                    <a:pt x="740417" y="241086"/>
                    <a:pt x="739911" y="241358"/>
                  </a:cubicBezTo>
                  <a:cubicBezTo>
                    <a:pt x="739531" y="241504"/>
                    <a:pt x="739151" y="241586"/>
                    <a:pt x="738897" y="241706"/>
                  </a:cubicBezTo>
                  <a:cubicBezTo>
                    <a:pt x="738834" y="241358"/>
                    <a:pt x="738645" y="241086"/>
                    <a:pt x="738581" y="240795"/>
                  </a:cubicBezTo>
                  <a:cubicBezTo>
                    <a:pt x="738328" y="237774"/>
                    <a:pt x="738328" y="234880"/>
                    <a:pt x="738454" y="231936"/>
                  </a:cubicBezTo>
                  <a:cubicBezTo>
                    <a:pt x="739151" y="226211"/>
                    <a:pt x="740101" y="220645"/>
                    <a:pt x="741684" y="215155"/>
                  </a:cubicBezTo>
                  <a:cubicBezTo>
                    <a:pt x="743457" y="208613"/>
                    <a:pt x="745547" y="201977"/>
                    <a:pt x="747826" y="195556"/>
                  </a:cubicBezTo>
                  <a:cubicBezTo>
                    <a:pt x="749219" y="192117"/>
                    <a:pt x="750550" y="188659"/>
                    <a:pt x="752449" y="185405"/>
                  </a:cubicBezTo>
                  <a:cubicBezTo>
                    <a:pt x="753399" y="183733"/>
                    <a:pt x="754412" y="181966"/>
                    <a:pt x="755425" y="180276"/>
                  </a:cubicBezTo>
                  <a:close/>
                  <a:moveTo>
                    <a:pt x="737441" y="241029"/>
                  </a:moveTo>
                  <a:cubicBezTo>
                    <a:pt x="737821" y="241301"/>
                    <a:pt x="738138" y="241586"/>
                    <a:pt x="738581" y="241795"/>
                  </a:cubicBezTo>
                  <a:cubicBezTo>
                    <a:pt x="738518" y="241795"/>
                    <a:pt x="738518" y="241795"/>
                    <a:pt x="738518" y="241878"/>
                  </a:cubicBezTo>
                  <a:cubicBezTo>
                    <a:pt x="738138" y="241586"/>
                    <a:pt x="737821" y="241301"/>
                    <a:pt x="737441" y="241029"/>
                  </a:cubicBezTo>
                  <a:close/>
                  <a:moveTo>
                    <a:pt x="1252964" y="397092"/>
                  </a:moveTo>
                  <a:cubicBezTo>
                    <a:pt x="1252331" y="397459"/>
                    <a:pt x="1251635" y="397775"/>
                    <a:pt x="1250938" y="398067"/>
                  </a:cubicBezTo>
                  <a:lnTo>
                    <a:pt x="1250938" y="398067"/>
                  </a:lnTo>
                  <a:cubicBezTo>
                    <a:pt x="1251635" y="397731"/>
                    <a:pt x="1252395" y="397427"/>
                    <a:pt x="1252964" y="397092"/>
                  </a:cubicBezTo>
                  <a:close/>
                  <a:moveTo>
                    <a:pt x="1263160" y="387872"/>
                  </a:moveTo>
                  <a:lnTo>
                    <a:pt x="1263160" y="387872"/>
                  </a:lnTo>
                  <a:cubicBezTo>
                    <a:pt x="1261386" y="389987"/>
                    <a:pt x="1259360" y="392013"/>
                    <a:pt x="1257207" y="393925"/>
                  </a:cubicBezTo>
                  <a:cubicBezTo>
                    <a:pt x="1255244" y="395451"/>
                    <a:pt x="1253028" y="396864"/>
                    <a:pt x="1250812" y="398111"/>
                  </a:cubicBezTo>
                  <a:lnTo>
                    <a:pt x="1250812" y="398111"/>
                  </a:lnTo>
                  <a:cubicBezTo>
                    <a:pt x="1250495" y="398257"/>
                    <a:pt x="1250114" y="398377"/>
                    <a:pt x="1249862" y="398504"/>
                  </a:cubicBezTo>
                  <a:cubicBezTo>
                    <a:pt x="1249988" y="398086"/>
                    <a:pt x="1250305" y="397649"/>
                    <a:pt x="1250558" y="397300"/>
                  </a:cubicBezTo>
                  <a:cubicBezTo>
                    <a:pt x="1251318" y="396389"/>
                    <a:pt x="1252078" y="395470"/>
                    <a:pt x="1252901" y="394685"/>
                  </a:cubicBezTo>
                  <a:cubicBezTo>
                    <a:pt x="1256257" y="392228"/>
                    <a:pt x="1259676" y="389987"/>
                    <a:pt x="1263160" y="387872"/>
                  </a:cubicBezTo>
                  <a:close/>
                  <a:moveTo>
                    <a:pt x="1250938" y="398434"/>
                  </a:moveTo>
                  <a:cubicBezTo>
                    <a:pt x="1250558" y="398561"/>
                    <a:pt x="1250178" y="398561"/>
                    <a:pt x="1249862" y="398649"/>
                  </a:cubicBezTo>
                  <a:cubicBezTo>
                    <a:pt x="1250178" y="398561"/>
                    <a:pt x="1250558" y="398504"/>
                    <a:pt x="1250938" y="398434"/>
                  </a:cubicBezTo>
                  <a:close/>
                  <a:moveTo>
                    <a:pt x="1249545" y="398935"/>
                  </a:moveTo>
                  <a:cubicBezTo>
                    <a:pt x="1249608" y="398935"/>
                    <a:pt x="1249735" y="398998"/>
                    <a:pt x="1249925" y="398998"/>
                  </a:cubicBezTo>
                  <a:cubicBezTo>
                    <a:pt x="1249735" y="398998"/>
                    <a:pt x="1249608" y="398998"/>
                    <a:pt x="1249481" y="398935"/>
                  </a:cubicBezTo>
                  <a:close/>
                  <a:moveTo>
                    <a:pt x="430572" y="445566"/>
                  </a:moveTo>
                  <a:lnTo>
                    <a:pt x="430572" y="445566"/>
                  </a:lnTo>
                  <a:cubicBezTo>
                    <a:pt x="430382" y="445788"/>
                    <a:pt x="430255" y="446003"/>
                    <a:pt x="430065" y="446294"/>
                  </a:cubicBezTo>
                  <a:cubicBezTo>
                    <a:pt x="430191" y="446003"/>
                    <a:pt x="430382" y="445788"/>
                    <a:pt x="430572" y="445566"/>
                  </a:cubicBezTo>
                  <a:close/>
                  <a:moveTo>
                    <a:pt x="752956" y="511867"/>
                  </a:moveTo>
                  <a:cubicBezTo>
                    <a:pt x="753209" y="512038"/>
                    <a:pt x="753336" y="512158"/>
                    <a:pt x="753526" y="512304"/>
                  </a:cubicBezTo>
                  <a:cubicBezTo>
                    <a:pt x="753336" y="512158"/>
                    <a:pt x="753082" y="512038"/>
                    <a:pt x="752956" y="511867"/>
                  </a:cubicBezTo>
                  <a:close/>
                  <a:moveTo>
                    <a:pt x="751689" y="522309"/>
                  </a:moveTo>
                  <a:lnTo>
                    <a:pt x="751689" y="522309"/>
                  </a:lnTo>
                  <a:cubicBezTo>
                    <a:pt x="751056" y="524709"/>
                    <a:pt x="750359" y="527033"/>
                    <a:pt x="749663" y="529376"/>
                  </a:cubicBezTo>
                  <a:cubicBezTo>
                    <a:pt x="750106" y="527324"/>
                    <a:pt x="750613" y="525273"/>
                    <a:pt x="751309" y="523227"/>
                  </a:cubicBezTo>
                  <a:cubicBezTo>
                    <a:pt x="751435" y="522936"/>
                    <a:pt x="751562" y="522601"/>
                    <a:pt x="751689" y="522309"/>
                  </a:cubicBezTo>
                  <a:close/>
                  <a:moveTo>
                    <a:pt x="900311" y="541617"/>
                  </a:moveTo>
                  <a:lnTo>
                    <a:pt x="900311" y="541617"/>
                  </a:lnTo>
                  <a:cubicBezTo>
                    <a:pt x="899362" y="546277"/>
                    <a:pt x="897905" y="550773"/>
                    <a:pt x="896322" y="555225"/>
                  </a:cubicBezTo>
                  <a:cubicBezTo>
                    <a:pt x="896132" y="555580"/>
                    <a:pt x="896005" y="555909"/>
                    <a:pt x="895815" y="556264"/>
                  </a:cubicBezTo>
                  <a:cubicBezTo>
                    <a:pt x="896512" y="552540"/>
                    <a:pt x="897398" y="548804"/>
                    <a:pt x="898602" y="545144"/>
                  </a:cubicBezTo>
                  <a:cubicBezTo>
                    <a:pt x="899235" y="543941"/>
                    <a:pt x="899805" y="542738"/>
                    <a:pt x="900311" y="541617"/>
                  </a:cubicBezTo>
                  <a:close/>
                  <a:moveTo>
                    <a:pt x="1023224" y="600534"/>
                  </a:moveTo>
                  <a:cubicBezTo>
                    <a:pt x="1023287" y="600534"/>
                    <a:pt x="1023350" y="600534"/>
                    <a:pt x="1023477" y="600591"/>
                  </a:cubicBezTo>
                  <a:cubicBezTo>
                    <a:pt x="1023350" y="600591"/>
                    <a:pt x="1023287" y="600534"/>
                    <a:pt x="1023224" y="600534"/>
                  </a:cubicBezTo>
                  <a:close/>
                  <a:moveTo>
                    <a:pt x="1024110" y="600591"/>
                  </a:moveTo>
                  <a:cubicBezTo>
                    <a:pt x="1024110" y="600591"/>
                    <a:pt x="1024110" y="600654"/>
                    <a:pt x="1024174" y="600654"/>
                  </a:cubicBezTo>
                  <a:lnTo>
                    <a:pt x="1024110" y="600654"/>
                  </a:lnTo>
                  <a:lnTo>
                    <a:pt x="1024110" y="600591"/>
                  </a:lnTo>
                  <a:close/>
                  <a:moveTo>
                    <a:pt x="1026136" y="600306"/>
                  </a:moveTo>
                  <a:cubicBezTo>
                    <a:pt x="1025884" y="600464"/>
                    <a:pt x="1025567" y="600591"/>
                    <a:pt x="1025187" y="600736"/>
                  </a:cubicBezTo>
                  <a:lnTo>
                    <a:pt x="1025187" y="600654"/>
                  </a:lnTo>
                  <a:cubicBezTo>
                    <a:pt x="1025503" y="600534"/>
                    <a:pt x="1025884" y="600388"/>
                    <a:pt x="1026136" y="600306"/>
                  </a:cubicBezTo>
                  <a:close/>
                  <a:moveTo>
                    <a:pt x="1023541" y="601091"/>
                  </a:moveTo>
                  <a:lnTo>
                    <a:pt x="1023541" y="601091"/>
                  </a:lnTo>
                  <a:cubicBezTo>
                    <a:pt x="1023477" y="601148"/>
                    <a:pt x="1023350" y="601148"/>
                    <a:pt x="1023350" y="601148"/>
                  </a:cubicBezTo>
                  <a:cubicBezTo>
                    <a:pt x="1023350" y="601148"/>
                    <a:pt x="1023477" y="601091"/>
                    <a:pt x="1023541" y="601091"/>
                  </a:cubicBezTo>
                  <a:close/>
                  <a:moveTo>
                    <a:pt x="1446737" y="584892"/>
                  </a:moveTo>
                  <a:cubicBezTo>
                    <a:pt x="1442304" y="588477"/>
                    <a:pt x="1437808" y="591998"/>
                    <a:pt x="1433249" y="595601"/>
                  </a:cubicBezTo>
                  <a:cubicBezTo>
                    <a:pt x="1430273" y="597918"/>
                    <a:pt x="1426980" y="599825"/>
                    <a:pt x="1423940" y="602003"/>
                  </a:cubicBezTo>
                  <a:cubicBezTo>
                    <a:pt x="1418177" y="605897"/>
                    <a:pt x="1412035" y="609336"/>
                    <a:pt x="1405893" y="612356"/>
                  </a:cubicBezTo>
                  <a:cubicBezTo>
                    <a:pt x="1402536" y="613768"/>
                    <a:pt x="1399243" y="614972"/>
                    <a:pt x="1395634" y="615820"/>
                  </a:cubicBezTo>
                  <a:cubicBezTo>
                    <a:pt x="1394241" y="615959"/>
                    <a:pt x="1392911" y="616105"/>
                    <a:pt x="1391518" y="616105"/>
                  </a:cubicBezTo>
                  <a:cubicBezTo>
                    <a:pt x="1391138" y="615959"/>
                    <a:pt x="1390758" y="615820"/>
                    <a:pt x="1390378" y="615757"/>
                  </a:cubicBezTo>
                  <a:cubicBezTo>
                    <a:pt x="1389239" y="615193"/>
                    <a:pt x="1388098" y="614554"/>
                    <a:pt x="1386959" y="613826"/>
                  </a:cubicBezTo>
                  <a:cubicBezTo>
                    <a:pt x="1386896" y="612502"/>
                    <a:pt x="1386896" y="611242"/>
                    <a:pt x="1386896" y="609893"/>
                  </a:cubicBezTo>
                  <a:cubicBezTo>
                    <a:pt x="1387085" y="609481"/>
                    <a:pt x="1387148" y="609045"/>
                    <a:pt x="1387275" y="608570"/>
                  </a:cubicBezTo>
                  <a:cubicBezTo>
                    <a:pt x="1387845" y="607221"/>
                    <a:pt x="1388605" y="605897"/>
                    <a:pt x="1389365" y="604631"/>
                  </a:cubicBezTo>
                  <a:cubicBezTo>
                    <a:pt x="1389618" y="604257"/>
                    <a:pt x="1389808" y="603966"/>
                    <a:pt x="1390189" y="603776"/>
                  </a:cubicBezTo>
                  <a:cubicBezTo>
                    <a:pt x="1395064" y="600173"/>
                    <a:pt x="1400384" y="597342"/>
                    <a:pt x="1405766" y="594670"/>
                  </a:cubicBezTo>
                  <a:cubicBezTo>
                    <a:pt x="1409756" y="593112"/>
                    <a:pt x="1413682" y="591643"/>
                    <a:pt x="1417671" y="590440"/>
                  </a:cubicBezTo>
                  <a:cubicBezTo>
                    <a:pt x="1422167" y="589059"/>
                    <a:pt x="1426853" y="588141"/>
                    <a:pt x="1431475" y="587210"/>
                  </a:cubicBezTo>
                  <a:cubicBezTo>
                    <a:pt x="1436288" y="586444"/>
                    <a:pt x="1441037" y="585659"/>
                    <a:pt x="1445850" y="584950"/>
                  </a:cubicBezTo>
                  <a:cubicBezTo>
                    <a:pt x="1446104" y="584950"/>
                    <a:pt x="1446420" y="584892"/>
                    <a:pt x="1446737" y="584892"/>
                  </a:cubicBezTo>
                  <a:close/>
                  <a:moveTo>
                    <a:pt x="1023541" y="601667"/>
                  </a:moveTo>
                  <a:cubicBezTo>
                    <a:pt x="1023541" y="601940"/>
                    <a:pt x="1023477" y="602148"/>
                    <a:pt x="1023477" y="602351"/>
                  </a:cubicBezTo>
                  <a:cubicBezTo>
                    <a:pt x="1022970" y="604966"/>
                    <a:pt x="1022274" y="607430"/>
                    <a:pt x="1021577" y="609893"/>
                  </a:cubicBezTo>
                  <a:cubicBezTo>
                    <a:pt x="1017524" y="619423"/>
                    <a:pt x="1012712" y="628574"/>
                    <a:pt x="1006886" y="637028"/>
                  </a:cubicBezTo>
                  <a:cubicBezTo>
                    <a:pt x="1006253" y="637882"/>
                    <a:pt x="1005619" y="638705"/>
                    <a:pt x="1004986" y="639497"/>
                  </a:cubicBezTo>
                  <a:cubicBezTo>
                    <a:pt x="1006190" y="633089"/>
                    <a:pt x="1007899" y="626737"/>
                    <a:pt x="1010116" y="620601"/>
                  </a:cubicBezTo>
                  <a:cubicBezTo>
                    <a:pt x="1012079" y="616371"/>
                    <a:pt x="1014358" y="612502"/>
                    <a:pt x="1016891" y="608626"/>
                  </a:cubicBezTo>
                  <a:cubicBezTo>
                    <a:pt x="1018791" y="606227"/>
                    <a:pt x="1020881" y="603966"/>
                    <a:pt x="1023160" y="601857"/>
                  </a:cubicBezTo>
                  <a:cubicBezTo>
                    <a:pt x="1023287" y="601794"/>
                    <a:pt x="1023350" y="601730"/>
                    <a:pt x="1023541" y="601667"/>
                  </a:cubicBezTo>
                  <a:close/>
                  <a:moveTo>
                    <a:pt x="1146833" y="677403"/>
                  </a:moveTo>
                  <a:cubicBezTo>
                    <a:pt x="1147086" y="677485"/>
                    <a:pt x="1147466" y="677612"/>
                    <a:pt x="1147846" y="677840"/>
                  </a:cubicBezTo>
                  <a:cubicBezTo>
                    <a:pt x="1147466" y="677669"/>
                    <a:pt x="1147086" y="677549"/>
                    <a:pt x="1146833" y="677403"/>
                  </a:cubicBezTo>
                  <a:close/>
                  <a:moveTo>
                    <a:pt x="1137588" y="684179"/>
                  </a:moveTo>
                  <a:lnTo>
                    <a:pt x="1137588" y="684179"/>
                  </a:lnTo>
                  <a:cubicBezTo>
                    <a:pt x="1136891" y="685382"/>
                    <a:pt x="1136131" y="686642"/>
                    <a:pt x="1135308" y="687820"/>
                  </a:cubicBezTo>
                  <a:cubicBezTo>
                    <a:pt x="1135941" y="686642"/>
                    <a:pt x="1136701" y="685502"/>
                    <a:pt x="1137398" y="684445"/>
                  </a:cubicBezTo>
                  <a:cubicBezTo>
                    <a:pt x="1137398" y="684299"/>
                    <a:pt x="1137588" y="684236"/>
                    <a:pt x="1137588" y="684179"/>
                  </a:cubicBezTo>
                  <a:close/>
                  <a:moveTo>
                    <a:pt x="408978" y="707856"/>
                  </a:moveTo>
                  <a:cubicBezTo>
                    <a:pt x="408978" y="707875"/>
                    <a:pt x="408978" y="707875"/>
                    <a:pt x="408978" y="707913"/>
                  </a:cubicBezTo>
                  <a:cubicBezTo>
                    <a:pt x="408535" y="707976"/>
                    <a:pt x="408028" y="708058"/>
                    <a:pt x="407585" y="708122"/>
                  </a:cubicBezTo>
                  <a:cubicBezTo>
                    <a:pt x="408028" y="708001"/>
                    <a:pt x="408472" y="707913"/>
                    <a:pt x="408978" y="707856"/>
                  </a:cubicBezTo>
                  <a:close/>
                  <a:moveTo>
                    <a:pt x="409865" y="707792"/>
                  </a:moveTo>
                  <a:cubicBezTo>
                    <a:pt x="410371" y="707913"/>
                    <a:pt x="410878" y="708058"/>
                    <a:pt x="411384" y="708204"/>
                  </a:cubicBezTo>
                  <a:cubicBezTo>
                    <a:pt x="412524" y="708698"/>
                    <a:pt x="413727" y="709262"/>
                    <a:pt x="414804" y="709964"/>
                  </a:cubicBezTo>
                  <a:cubicBezTo>
                    <a:pt x="418603" y="712985"/>
                    <a:pt x="421896" y="716455"/>
                    <a:pt x="425062" y="720033"/>
                  </a:cubicBezTo>
                  <a:cubicBezTo>
                    <a:pt x="428608" y="724402"/>
                    <a:pt x="431711" y="728835"/>
                    <a:pt x="434751" y="733496"/>
                  </a:cubicBezTo>
                  <a:cubicBezTo>
                    <a:pt x="437854" y="738137"/>
                    <a:pt x="440513" y="743007"/>
                    <a:pt x="443110" y="748022"/>
                  </a:cubicBezTo>
                  <a:cubicBezTo>
                    <a:pt x="443490" y="748934"/>
                    <a:pt x="443743" y="749776"/>
                    <a:pt x="444060" y="750631"/>
                  </a:cubicBezTo>
                  <a:cubicBezTo>
                    <a:pt x="442920" y="751043"/>
                    <a:pt x="441717" y="751391"/>
                    <a:pt x="440640" y="751663"/>
                  </a:cubicBezTo>
                  <a:cubicBezTo>
                    <a:pt x="438994" y="751809"/>
                    <a:pt x="437537" y="751854"/>
                    <a:pt x="436081" y="751854"/>
                  </a:cubicBezTo>
                  <a:cubicBezTo>
                    <a:pt x="435194" y="751854"/>
                    <a:pt x="434434" y="751854"/>
                    <a:pt x="433611" y="751828"/>
                  </a:cubicBezTo>
                  <a:cubicBezTo>
                    <a:pt x="430065" y="751334"/>
                    <a:pt x="426709" y="750486"/>
                    <a:pt x="423289" y="749346"/>
                  </a:cubicBezTo>
                  <a:cubicBezTo>
                    <a:pt x="421389" y="748497"/>
                    <a:pt x="419553" y="747522"/>
                    <a:pt x="417780" y="746465"/>
                  </a:cubicBezTo>
                  <a:cubicBezTo>
                    <a:pt x="415310" y="744476"/>
                    <a:pt x="413031" y="742443"/>
                    <a:pt x="410941" y="740132"/>
                  </a:cubicBezTo>
                  <a:cubicBezTo>
                    <a:pt x="409041" y="737637"/>
                    <a:pt x="407268" y="735180"/>
                    <a:pt x="405938" y="732445"/>
                  </a:cubicBezTo>
                  <a:cubicBezTo>
                    <a:pt x="404798" y="729690"/>
                    <a:pt x="403912" y="726954"/>
                    <a:pt x="403279" y="724111"/>
                  </a:cubicBezTo>
                  <a:cubicBezTo>
                    <a:pt x="403152" y="723079"/>
                    <a:pt x="403152" y="722002"/>
                    <a:pt x="403152" y="720881"/>
                  </a:cubicBezTo>
                  <a:cubicBezTo>
                    <a:pt x="403595" y="718064"/>
                    <a:pt x="404292" y="715391"/>
                    <a:pt x="405115" y="712706"/>
                  </a:cubicBezTo>
                  <a:cubicBezTo>
                    <a:pt x="405369" y="712143"/>
                    <a:pt x="405685" y="711661"/>
                    <a:pt x="406002" y="711167"/>
                  </a:cubicBezTo>
                  <a:cubicBezTo>
                    <a:pt x="406762" y="710173"/>
                    <a:pt x="407522" y="709325"/>
                    <a:pt x="408408" y="708476"/>
                  </a:cubicBezTo>
                  <a:cubicBezTo>
                    <a:pt x="408662" y="708350"/>
                    <a:pt x="408914" y="708204"/>
                    <a:pt x="409105" y="708058"/>
                  </a:cubicBezTo>
                  <a:cubicBezTo>
                    <a:pt x="409422" y="707976"/>
                    <a:pt x="409548" y="707913"/>
                    <a:pt x="409865" y="707792"/>
                  </a:cubicBezTo>
                  <a:close/>
                  <a:moveTo>
                    <a:pt x="1514747" y="761067"/>
                  </a:moveTo>
                  <a:cubicBezTo>
                    <a:pt x="1515951" y="761067"/>
                    <a:pt x="1517217" y="761111"/>
                    <a:pt x="1518420" y="761194"/>
                  </a:cubicBezTo>
                  <a:cubicBezTo>
                    <a:pt x="1518990" y="761257"/>
                    <a:pt x="1519560" y="761314"/>
                    <a:pt x="1519940" y="761403"/>
                  </a:cubicBezTo>
                  <a:cubicBezTo>
                    <a:pt x="1513354" y="766120"/>
                    <a:pt x="1506262" y="770205"/>
                    <a:pt x="1498852" y="773808"/>
                  </a:cubicBezTo>
                  <a:cubicBezTo>
                    <a:pt x="1489734" y="777740"/>
                    <a:pt x="1479919" y="780412"/>
                    <a:pt x="1470104" y="782407"/>
                  </a:cubicBezTo>
                  <a:cubicBezTo>
                    <a:pt x="1466367" y="782901"/>
                    <a:pt x="1462821" y="783148"/>
                    <a:pt x="1459148" y="783148"/>
                  </a:cubicBezTo>
                  <a:cubicBezTo>
                    <a:pt x="1457692" y="783148"/>
                    <a:pt x="1456235" y="783104"/>
                    <a:pt x="1454779" y="783047"/>
                  </a:cubicBezTo>
                  <a:cubicBezTo>
                    <a:pt x="1453449" y="782819"/>
                    <a:pt x="1452119" y="782610"/>
                    <a:pt x="1450790" y="782319"/>
                  </a:cubicBezTo>
                  <a:cubicBezTo>
                    <a:pt x="1450853" y="782262"/>
                    <a:pt x="1450853" y="782262"/>
                    <a:pt x="1450853" y="782198"/>
                  </a:cubicBezTo>
                  <a:cubicBezTo>
                    <a:pt x="1453196" y="779501"/>
                    <a:pt x="1455666" y="777126"/>
                    <a:pt x="1458262" y="774783"/>
                  </a:cubicBezTo>
                  <a:cubicBezTo>
                    <a:pt x="1460415" y="773168"/>
                    <a:pt x="1462568" y="771699"/>
                    <a:pt x="1464911" y="770350"/>
                  </a:cubicBezTo>
                  <a:cubicBezTo>
                    <a:pt x="1471243" y="768026"/>
                    <a:pt x="1478019" y="766975"/>
                    <a:pt x="1484731" y="765626"/>
                  </a:cubicBezTo>
                  <a:cubicBezTo>
                    <a:pt x="1489987" y="764569"/>
                    <a:pt x="1495243" y="763594"/>
                    <a:pt x="1500499" y="762517"/>
                  </a:cubicBezTo>
                  <a:cubicBezTo>
                    <a:pt x="1502779" y="762169"/>
                    <a:pt x="1505122" y="761814"/>
                    <a:pt x="1507401" y="761542"/>
                  </a:cubicBezTo>
                  <a:cubicBezTo>
                    <a:pt x="1509934" y="761213"/>
                    <a:pt x="1512341" y="761067"/>
                    <a:pt x="1514747" y="761067"/>
                  </a:cubicBezTo>
                  <a:close/>
                  <a:moveTo>
                    <a:pt x="1449966" y="783959"/>
                  </a:moveTo>
                  <a:cubicBezTo>
                    <a:pt x="1450220" y="784377"/>
                    <a:pt x="1450347" y="784725"/>
                    <a:pt x="1450536" y="785162"/>
                  </a:cubicBezTo>
                  <a:cubicBezTo>
                    <a:pt x="1450347" y="784725"/>
                    <a:pt x="1450093" y="784377"/>
                    <a:pt x="1449966" y="783959"/>
                  </a:cubicBezTo>
                  <a:close/>
                  <a:moveTo>
                    <a:pt x="360282" y="825740"/>
                  </a:moveTo>
                  <a:cubicBezTo>
                    <a:pt x="363448" y="826304"/>
                    <a:pt x="366678" y="827146"/>
                    <a:pt x="369906" y="828184"/>
                  </a:cubicBezTo>
                  <a:cubicBezTo>
                    <a:pt x="372123" y="829198"/>
                    <a:pt x="374403" y="830236"/>
                    <a:pt x="376619" y="831503"/>
                  </a:cubicBezTo>
                  <a:cubicBezTo>
                    <a:pt x="380292" y="834542"/>
                    <a:pt x="383775" y="838126"/>
                    <a:pt x="386941" y="841730"/>
                  </a:cubicBezTo>
                  <a:cubicBezTo>
                    <a:pt x="390361" y="846162"/>
                    <a:pt x="393210" y="850747"/>
                    <a:pt x="395870" y="855673"/>
                  </a:cubicBezTo>
                  <a:cubicBezTo>
                    <a:pt x="396946" y="857928"/>
                    <a:pt x="397833" y="860189"/>
                    <a:pt x="398783" y="862443"/>
                  </a:cubicBezTo>
                  <a:cubicBezTo>
                    <a:pt x="400302" y="866755"/>
                    <a:pt x="401316" y="871188"/>
                    <a:pt x="402329" y="875621"/>
                  </a:cubicBezTo>
                  <a:cubicBezTo>
                    <a:pt x="403595" y="880845"/>
                    <a:pt x="404609" y="886120"/>
                    <a:pt x="405621" y="891338"/>
                  </a:cubicBezTo>
                  <a:lnTo>
                    <a:pt x="405621" y="891553"/>
                  </a:lnTo>
                  <a:cubicBezTo>
                    <a:pt x="403786" y="892750"/>
                    <a:pt x="401822" y="893877"/>
                    <a:pt x="399733" y="894928"/>
                  </a:cubicBezTo>
                  <a:cubicBezTo>
                    <a:pt x="397517" y="895840"/>
                    <a:pt x="395174" y="896626"/>
                    <a:pt x="392831" y="897189"/>
                  </a:cubicBezTo>
                  <a:cubicBezTo>
                    <a:pt x="392324" y="897221"/>
                    <a:pt x="391817" y="897221"/>
                    <a:pt x="391248" y="897221"/>
                  </a:cubicBezTo>
                  <a:cubicBezTo>
                    <a:pt x="390550" y="897221"/>
                    <a:pt x="389727" y="897208"/>
                    <a:pt x="388967" y="897100"/>
                  </a:cubicBezTo>
                  <a:cubicBezTo>
                    <a:pt x="384154" y="896353"/>
                    <a:pt x="379532" y="895074"/>
                    <a:pt x="374909" y="893586"/>
                  </a:cubicBezTo>
                  <a:cubicBezTo>
                    <a:pt x="373326" y="892877"/>
                    <a:pt x="371870" y="892110"/>
                    <a:pt x="370414" y="891179"/>
                  </a:cubicBezTo>
                  <a:cubicBezTo>
                    <a:pt x="366297" y="887969"/>
                    <a:pt x="362752" y="884366"/>
                    <a:pt x="359395" y="880490"/>
                  </a:cubicBezTo>
                  <a:cubicBezTo>
                    <a:pt x="356482" y="876615"/>
                    <a:pt x="354202" y="872309"/>
                    <a:pt x="352176" y="867933"/>
                  </a:cubicBezTo>
                  <a:cubicBezTo>
                    <a:pt x="350276" y="863501"/>
                    <a:pt x="348440" y="858985"/>
                    <a:pt x="347427" y="854204"/>
                  </a:cubicBezTo>
                  <a:cubicBezTo>
                    <a:pt x="347300" y="852235"/>
                    <a:pt x="347363" y="850329"/>
                    <a:pt x="347427" y="848423"/>
                  </a:cubicBezTo>
                  <a:cubicBezTo>
                    <a:pt x="347933" y="844054"/>
                    <a:pt x="348630" y="839697"/>
                    <a:pt x="349833" y="835454"/>
                  </a:cubicBezTo>
                  <a:cubicBezTo>
                    <a:pt x="350593" y="833985"/>
                    <a:pt x="351353" y="832636"/>
                    <a:pt x="352240" y="831313"/>
                  </a:cubicBezTo>
                  <a:cubicBezTo>
                    <a:pt x="353569" y="829673"/>
                    <a:pt x="354899" y="828267"/>
                    <a:pt x="356419" y="826855"/>
                  </a:cubicBezTo>
                  <a:cubicBezTo>
                    <a:pt x="356545" y="826709"/>
                    <a:pt x="356672" y="826652"/>
                    <a:pt x="356925" y="826589"/>
                  </a:cubicBezTo>
                  <a:cubicBezTo>
                    <a:pt x="357812" y="826240"/>
                    <a:pt x="358509" y="825943"/>
                    <a:pt x="359459" y="825740"/>
                  </a:cubicBezTo>
                  <a:close/>
                  <a:moveTo>
                    <a:pt x="1510567" y="983443"/>
                  </a:moveTo>
                  <a:cubicBezTo>
                    <a:pt x="1512088" y="983443"/>
                    <a:pt x="1513544" y="983487"/>
                    <a:pt x="1515064" y="983589"/>
                  </a:cubicBezTo>
                  <a:cubicBezTo>
                    <a:pt x="1518167" y="984000"/>
                    <a:pt x="1521143" y="984564"/>
                    <a:pt x="1524119" y="985406"/>
                  </a:cubicBezTo>
                  <a:cubicBezTo>
                    <a:pt x="1525892" y="986179"/>
                    <a:pt x="1527475" y="986964"/>
                    <a:pt x="1529248" y="987806"/>
                  </a:cubicBezTo>
                  <a:cubicBezTo>
                    <a:pt x="1523992" y="989364"/>
                    <a:pt x="1518673" y="990548"/>
                    <a:pt x="1513354" y="991599"/>
                  </a:cubicBezTo>
                  <a:cubicBezTo>
                    <a:pt x="1510884" y="992036"/>
                    <a:pt x="1508478" y="992454"/>
                    <a:pt x="1505945" y="992891"/>
                  </a:cubicBezTo>
                  <a:cubicBezTo>
                    <a:pt x="1500372" y="993803"/>
                    <a:pt x="1494674" y="994297"/>
                    <a:pt x="1488911" y="994297"/>
                  </a:cubicBezTo>
                  <a:cubicBezTo>
                    <a:pt x="1487581" y="994297"/>
                    <a:pt x="1486314" y="994272"/>
                    <a:pt x="1484985" y="994214"/>
                  </a:cubicBezTo>
                  <a:cubicBezTo>
                    <a:pt x="1483971" y="994094"/>
                    <a:pt x="1482958" y="993923"/>
                    <a:pt x="1482071" y="993714"/>
                  </a:cubicBezTo>
                  <a:cubicBezTo>
                    <a:pt x="1482325" y="993075"/>
                    <a:pt x="1482642" y="992511"/>
                    <a:pt x="1482958" y="991960"/>
                  </a:cubicBezTo>
                  <a:cubicBezTo>
                    <a:pt x="1483718" y="991130"/>
                    <a:pt x="1484541" y="990276"/>
                    <a:pt x="1485428" y="989491"/>
                  </a:cubicBezTo>
                  <a:cubicBezTo>
                    <a:pt x="1487011" y="988370"/>
                    <a:pt x="1488594" y="987382"/>
                    <a:pt x="1490367" y="986470"/>
                  </a:cubicBezTo>
                  <a:cubicBezTo>
                    <a:pt x="1492964" y="985469"/>
                    <a:pt x="1495686" y="984767"/>
                    <a:pt x="1498473" y="984203"/>
                  </a:cubicBezTo>
                  <a:cubicBezTo>
                    <a:pt x="1502526" y="983753"/>
                    <a:pt x="1506578" y="983443"/>
                    <a:pt x="1510567" y="983443"/>
                  </a:cubicBezTo>
                  <a:close/>
                  <a:moveTo>
                    <a:pt x="142002" y="990485"/>
                  </a:moveTo>
                  <a:cubicBezTo>
                    <a:pt x="142319" y="990548"/>
                    <a:pt x="142762" y="990694"/>
                    <a:pt x="143206" y="990751"/>
                  </a:cubicBezTo>
                  <a:cubicBezTo>
                    <a:pt x="144219" y="991599"/>
                    <a:pt x="145105" y="992454"/>
                    <a:pt x="146055" y="993366"/>
                  </a:cubicBezTo>
                  <a:lnTo>
                    <a:pt x="146055" y="993423"/>
                  </a:lnTo>
                  <a:cubicBezTo>
                    <a:pt x="146372" y="994214"/>
                    <a:pt x="146499" y="994917"/>
                    <a:pt x="146626" y="995703"/>
                  </a:cubicBezTo>
                  <a:cubicBezTo>
                    <a:pt x="146878" y="997235"/>
                    <a:pt x="146942" y="998787"/>
                    <a:pt x="146942" y="1000344"/>
                  </a:cubicBezTo>
                  <a:cubicBezTo>
                    <a:pt x="146626" y="1001402"/>
                    <a:pt x="146499" y="1002459"/>
                    <a:pt x="146182" y="1003454"/>
                  </a:cubicBezTo>
                  <a:cubicBezTo>
                    <a:pt x="145866" y="1004220"/>
                    <a:pt x="145486" y="1004929"/>
                    <a:pt x="145043" y="1005625"/>
                  </a:cubicBezTo>
                  <a:cubicBezTo>
                    <a:pt x="144029" y="1006892"/>
                    <a:pt x="142762" y="1008026"/>
                    <a:pt x="141559" y="1009146"/>
                  </a:cubicBezTo>
                  <a:cubicBezTo>
                    <a:pt x="137887" y="1011901"/>
                    <a:pt x="134023" y="1014225"/>
                    <a:pt x="130035" y="1016188"/>
                  </a:cubicBezTo>
                  <a:cubicBezTo>
                    <a:pt x="124968" y="1018310"/>
                    <a:pt x="119902" y="1020228"/>
                    <a:pt x="114773" y="1021913"/>
                  </a:cubicBezTo>
                  <a:cubicBezTo>
                    <a:pt x="115216" y="1020298"/>
                    <a:pt x="115787" y="1018734"/>
                    <a:pt x="116293" y="1017189"/>
                  </a:cubicBezTo>
                  <a:cubicBezTo>
                    <a:pt x="118763" y="1010989"/>
                    <a:pt x="121549" y="1005005"/>
                    <a:pt x="125222" y="999515"/>
                  </a:cubicBezTo>
                  <a:cubicBezTo>
                    <a:pt x="127248" y="997032"/>
                    <a:pt x="129211" y="994772"/>
                    <a:pt x="131554" y="992657"/>
                  </a:cubicBezTo>
                  <a:cubicBezTo>
                    <a:pt x="132061" y="992327"/>
                    <a:pt x="132504" y="992099"/>
                    <a:pt x="133011" y="991815"/>
                  </a:cubicBezTo>
                  <a:cubicBezTo>
                    <a:pt x="134277" y="991308"/>
                    <a:pt x="135354" y="990960"/>
                    <a:pt x="136683" y="990694"/>
                  </a:cubicBezTo>
                  <a:cubicBezTo>
                    <a:pt x="138393" y="990548"/>
                    <a:pt x="140166" y="990485"/>
                    <a:pt x="142002" y="990485"/>
                  </a:cubicBezTo>
                  <a:close/>
                  <a:moveTo>
                    <a:pt x="299553" y="1065302"/>
                  </a:moveTo>
                  <a:lnTo>
                    <a:pt x="299553" y="1065302"/>
                  </a:lnTo>
                  <a:cubicBezTo>
                    <a:pt x="299110" y="1065537"/>
                    <a:pt x="298604" y="1065739"/>
                    <a:pt x="298034" y="1066012"/>
                  </a:cubicBezTo>
                  <a:cubicBezTo>
                    <a:pt x="298541" y="1065739"/>
                    <a:pt x="299110" y="1065474"/>
                    <a:pt x="299553" y="1065302"/>
                  </a:cubicBezTo>
                  <a:close/>
                  <a:moveTo>
                    <a:pt x="300250" y="1065100"/>
                  </a:moveTo>
                  <a:cubicBezTo>
                    <a:pt x="301327" y="1065372"/>
                    <a:pt x="302403" y="1065663"/>
                    <a:pt x="303543" y="1065942"/>
                  </a:cubicBezTo>
                  <a:cubicBezTo>
                    <a:pt x="304429" y="1066379"/>
                    <a:pt x="305379" y="1066860"/>
                    <a:pt x="306329" y="1067354"/>
                  </a:cubicBezTo>
                  <a:cubicBezTo>
                    <a:pt x="307532" y="1068494"/>
                    <a:pt x="308799" y="1069703"/>
                    <a:pt x="309939" y="1070881"/>
                  </a:cubicBezTo>
                  <a:cubicBezTo>
                    <a:pt x="312598" y="1074605"/>
                    <a:pt x="314688" y="1078562"/>
                    <a:pt x="316715" y="1082584"/>
                  </a:cubicBezTo>
                  <a:cubicBezTo>
                    <a:pt x="318741" y="1087365"/>
                    <a:pt x="320070" y="1092234"/>
                    <a:pt x="321147" y="1097307"/>
                  </a:cubicBezTo>
                  <a:cubicBezTo>
                    <a:pt x="321401" y="1099542"/>
                    <a:pt x="321527" y="1101745"/>
                    <a:pt x="321464" y="1104000"/>
                  </a:cubicBezTo>
                  <a:cubicBezTo>
                    <a:pt x="320830" y="1109490"/>
                    <a:pt x="319754" y="1114835"/>
                    <a:pt x="318487" y="1120281"/>
                  </a:cubicBezTo>
                  <a:cubicBezTo>
                    <a:pt x="317854" y="1123098"/>
                    <a:pt x="316715" y="1125834"/>
                    <a:pt x="315891" y="1128589"/>
                  </a:cubicBezTo>
                  <a:cubicBezTo>
                    <a:pt x="314561" y="1132173"/>
                    <a:pt x="313232" y="1135782"/>
                    <a:pt x="311902" y="1139360"/>
                  </a:cubicBezTo>
                  <a:cubicBezTo>
                    <a:pt x="310698" y="1142552"/>
                    <a:pt x="309305" y="1145572"/>
                    <a:pt x="307849" y="1148599"/>
                  </a:cubicBezTo>
                  <a:cubicBezTo>
                    <a:pt x="306709" y="1150936"/>
                    <a:pt x="305316" y="1153114"/>
                    <a:pt x="303860" y="1155229"/>
                  </a:cubicBezTo>
                  <a:cubicBezTo>
                    <a:pt x="302530" y="1156990"/>
                    <a:pt x="301200" y="1158687"/>
                    <a:pt x="299807" y="1160302"/>
                  </a:cubicBezTo>
                  <a:cubicBezTo>
                    <a:pt x="298793" y="1159751"/>
                    <a:pt x="297717" y="1159042"/>
                    <a:pt x="296641" y="1158402"/>
                  </a:cubicBezTo>
                  <a:cubicBezTo>
                    <a:pt x="294107" y="1156426"/>
                    <a:pt x="291828" y="1154261"/>
                    <a:pt x="289612" y="1151854"/>
                  </a:cubicBezTo>
                  <a:cubicBezTo>
                    <a:pt x="287269" y="1148827"/>
                    <a:pt x="285242" y="1145636"/>
                    <a:pt x="283153" y="1142406"/>
                  </a:cubicBezTo>
                  <a:cubicBezTo>
                    <a:pt x="280746" y="1138676"/>
                    <a:pt x="278276" y="1134927"/>
                    <a:pt x="276187" y="1130989"/>
                  </a:cubicBezTo>
                  <a:cubicBezTo>
                    <a:pt x="274731" y="1127449"/>
                    <a:pt x="273527" y="1124017"/>
                    <a:pt x="272640" y="1120344"/>
                  </a:cubicBezTo>
                  <a:cubicBezTo>
                    <a:pt x="272577" y="1118527"/>
                    <a:pt x="272577" y="1116760"/>
                    <a:pt x="272640" y="1114936"/>
                  </a:cubicBezTo>
                  <a:cubicBezTo>
                    <a:pt x="273337" y="1110339"/>
                    <a:pt x="274350" y="1105906"/>
                    <a:pt x="275870" y="1101536"/>
                  </a:cubicBezTo>
                  <a:cubicBezTo>
                    <a:pt x="277833" y="1096958"/>
                    <a:pt x="280303" y="1092728"/>
                    <a:pt x="282899" y="1088485"/>
                  </a:cubicBezTo>
                  <a:cubicBezTo>
                    <a:pt x="285686" y="1083996"/>
                    <a:pt x="288598" y="1079468"/>
                    <a:pt x="291512" y="1075105"/>
                  </a:cubicBezTo>
                  <a:cubicBezTo>
                    <a:pt x="294298" y="1071578"/>
                    <a:pt x="296958" y="1068209"/>
                    <a:pt x="300187" y="1065182"/>
                  </a:cubicBezTo>
                  <a:cubicBezTo>
                    <a:pt x="300250" y="1065182"/>
                    <a:pt x="300250" y="1065182"/>
                    <a:pt x="300250" y="1065100"/>
                  </a:cubicBezTo>
                  <a:close/>
                  <a:moveTo>
                    <a:pt x="1088004" y="1183751"/>
                  </a:moveTo>
                  <a:cubicBezTo>
                    <a:pt x="1090854" y="1184187"/>
                    <a:pt x="1093514" y="1184897"/>
                    <a:pt x="1096300" y="1185802"/>
                  </a:cubicBezTo>
                  <a:cubicBezTo>
                    <a:pt x="1096427" y="1185865"/>
                    <a:pt x="1096553" y="1185948"/>
                    <a:pt x="1096807" y="1186094"/>
                  </a:cubicBezTo>
                  <a:cubicBezTo>
                    <a:pt x="1096807" y="1186094"/>
                    <a:pt x="1096870" y="1186157"/>
                    <a:pt x="1096933" y="1186239"/>
                  </a:cubicBezTo>
                  <a:cubicBezTo>
                    <a:pt x="1096997" y="1186303"/>
                    <a:pt x="1096997" y="1186378"/>
                    <a:pt x="1097123" y="1186378"/>
                  </a:cubicBezTo>
                  <a:lnTo>
                    <a:pt x="1097123" y="1187297"/>
                  </a:lnTo>
                  <a:cubicBezTo>
                    <a:pt x="1096807" y="1188911"/>
                    <a:pt x="1096364" y="1190387"/>
                    <a:pt x="1095920" y="1192014"/>
                  </a:cubicBezTo>
                  <a:cubicBezTo>
                    <a:pt x="1094590" y="1194896"/>
                    <a:pt x="1093071" y="1197650"/>
                    <a:pt x="1091234" y="1200411"/>
                  </a:cubicBezTo>
                  <a:cubicBezTo>
                    <a:pt x="1090095" y="1201880"/>
                    <a:pt x="1088828" y="1203369"/>
                    <a:pt x="1087498" y="1204698"/>
                  </a:cubicBezTo>
                  <a:cubicBezTo>
                    <a:pt x="1082685" y="1207782"/>
                    <a:pt x="1077493" y="1210188"/>
                    <a:pt x="1072300" y="1212671"/>
                  </a:cubicBezTo>
                  <a:cubicBezTo>
                    <a:pt x="1069514" y="1213773"/>
                    <a:pt x="1066791" y="1214906"/>
                    <a:pt x="1064068" y="1216046"/>
                  </a:cubicBezTo>
                  <a:cubicBezTo>
                    <a:pt x="1056975" y="1218927"/>
                    <a:pt x="1049567" y="1220897"/>
                    <a:pt x="1042221" y="1222385"/>
                  </a:cubicBezTo>
                  <a:cubicBezTo>
                    <a:pt x="1038991" y="1222796"/>
                    <a:pt x="1035825" y="1223031"/>
                    <a:pt x="1032722" y="1223031"/>
                  </a:cubicBezTo>
                  <a:cubicBezTo>
                    <a:pt x="1031646" y="1223031"/>
                    <a:pt x="1030506" y="1223005"/>
                    <a:pt x="1029429" y="1222942"/>
                  </a:cubicBezTo>
                  <a:cubicBezTo>
                    <a:pt x="1027403" y="1222651"/>
                    <a:pt x="1025440" y="1222385"/>
                    <a:pt x="1023477" y="1222030"/>
                  </a:cubicBezTo>
                  <a:cubicBezTo>
                    <a:pt x="1025630" y="1219630"/>
                    <a:pt x="1027973" y="1217306"/>
                    <a:pt x="1030443" y="1215052"/>
                  </a:cubicBezTo>
                  <a:cubicBezTo>
                    <a:pt x="1035192" y="1211322"/>
                    <a:pt x="1040068" y="1207719"/>
                    <a:pt x="1045134" y="1204344"/>
                  </a:cubicBezTo>
                  <a:cubicBezTo>
                    <a:pt x="1053176" y="1198974"/>
                    <a:pt x="1061218" y="1193408"/>
                    <a:pt x="1069830" y="1189114"/>
                  </a:cubicBezTo>
                  <a:cubicBezTo>
                    <a:pt x="1074833" y="1186942"/>
                    <a:pt x="1080089" y="1184954"/>
                    <a:pt x="1085471" y="1183921"/>
                  </a:cubicBezTo>
                  <a:cubicBezTo>
                    <a:pt x="1086294" y="1183751"/>
                    <a:pt x="1087118" y="1183751"/>
                    <a:pt x="1088004" y="1183751"/>
                  </a:cubicBezTo>
                  <a:close/>
                  <a:moveTo>
                    <a:pt x="1237576" y="1222796"/>
                  </a:moveTo>
                  <a:lnTo>
                    <a:pt x="1237576" y="1222796"/>
                  </a:lnTo>
                  <a:cubicBezTo>
                    <a:pt x="1238020" y="1223068"/>
                    <a:pt x="1238463" y="1223360"/>
                    <a:pt x="1238843" y="1223708"/>
                  </a:cubicBezTo>
                  <a:cubicBezTo>
                    <a:pt x="1238400" y="1223360"/>
                    <a:pt x="1238020" y="1223068"/>
                    <a:pt x="1237576" y="1222796"/>
                  </a:cubicBezTo>
                  <a:close/>
                  <a:moveTo>
                    <a:pt x="1234473" y="1221593"/>
                  </a:moveTo>
                  <a:cubicBezTo>
                    <a:pt x="1235107" y="1221739"/>
                    <a:pt x="1235677" y="1221884"/>
                    <a:pt x="1236374" y="1222100"/>
                  </a:cubicBezTo>
                  <a:cubicBezTo>
                    <a:pt x="1236500" y="1222157"/>
                    <a:pt x="1236690" y="1222239"/>
                    <a:pt x="1236943" y="1222385"/>
                  </a:cubicBezTo>
                  <a:cubicBezTo>
                    <a:pt x="1237133" y="1222530"/>
                    <a:pt x="1237324" y="1222739"/>
                    <a:pt x="1237513" y="1222885"/>
                  </a:cubicBezTo>
                  <a:cubicBezTo>
                    <a:pt x="1237893" y="1223360"/>
                    <a:pt x="1238083" y="1223854"/>
                    <a:pt x="1238400" y="1224436"/>
                  </a:cubicBezTo>
                  <a:cubicBezTo>
                    <a:pt x="1239856" y="1227868"/>
                    <a:pt x="1240869" y="1231459"/>
                    <a:pt x="1241693" y="1235145"/>
                  </a:cubicBezTo>
                  <a:cubicBezTo>
                    <a:pt x="1242136" y="1238646"/>
                    <a:pt x="1242199" y="1242186"/>
                    <a:pt x="1241946" y="1245707"/>
                  </a:cubicBezTo>
                  <a:cubicBezTo>
                    <a:pt x="1241629" y="1248379"/>
                    <a:pt x="1241059" y="1251077"/>
                    <a:pt x="1240490" y="1253749"/>
                  </a:cubicBezTo>
                  <a:cubicBezTo>
                    <a:pt x="1240363" y="1254781"/>
                    <a:pt x="1240046" y="1255858"/>
                    <a:pt x="1239793" y="1256833"/>
                  </a:cubicBezTo>
                  <a:cubicBezTo>
                    <a:pt x="1237576" y="1253604"/>
                    <a:pt x="1235677" y="1250222"/>
                    <a:pt x="1233777" y="1246746"/>
                  </a:cubicBezTo>
                  <a:cubicBezTo>
                    <a:pt x="1232194" y="1242522"/>
                    <a:pt x="1231117" y="1237962"/>
                    <a:pt x="1230295" y="1233504"/>
                  </a:cubicBezTo>
                  <a:cubicBezTo>
                    <a:pt x="1230104" y="1231624"/>
                    <a:pt x="1229914" y="1229781"/>
                    <a:pt x="1229978" y="1227868"/>
                  </a:cubicBezTo>
                  <a:cubicBezTo>
                    <a:pt x="1230231" y="1226387"/>
                    <a:pt x="1230611" y="1224911"/>
                    <a:pt x="1230928" y="1223506"/>
                  </a:cubicBezTo>
                  <a:cubicBezTo>
                    <a:pt x="1231117" y="1223360"/>
                    <a:pt x="1231181" y="1223170"/>
                    <a:pt x="1231244" y="1223005"/>
                  </a:cubicBezTo>
                  <a:cubicBezTo>
                    <a:pt x="1231371" y="1222796"/>
                    <a:pt x="1231624" y="1222593"/>
                    <a:pt x="1231751" y="1222448"/>
                  </a:cubicBezTo>
                  <a:cubicBezTo>
                    <a:pt x="1232004" y="1222321"/>
                    <a:pt x="1232131" y="1222239"/>
                    <a:pt x="1232321" y="1222100"/>
                  </a:cubicBezTo>
                  <a:cubicBezTo>
                    <a:pt x="1232827" y="1221884"/>
                    <a:pt x="1233334" y="1221739"/>
                    <a:pt x="1233904" y="1221593"/>
                  </a:cubicBezTo>
                  <a:close/>
                  <a:moveTo>
                    <a:pt x="981683" y="25923"/>
                  </a:moveTo>
                  <a:cubicBezTo>
                    <a:pt x="985229" y="25923"/>
                    <a:pt x="988902" y="26093"/>
                    <a:pt x="992385" y="26385"/>
                  </a:cubicBezTo>
                  <a:cubicBezTo>
                    <a:pt x="999414" y="27290"/>
                    <a:pt x="1006190" y="28696"/>
                    <a:pt x="1012838" y="30900"/>
                  </a:cubicBezTo>
                  <a:cubicBezTo>
                    <a:pt x="1016322" y="32369"/>
                    <a:pt x="1019678" y="34129"/>
                    <a:pt x="1022844" y="36175"/>
                  </a:cubicBezTo>
                  <a:cubicBezTo>
                    <a:pt x="1024743" y="37790"/>
                    <a:pt x="1026517" y="39556"/>
                    <a:pt x="1028290" y="41317"/>
                  </a:cubicBezTo>
                  <a:cubicBezTo>
                    <a:pt x="1030253" y="43280"/>
                    <a:pt x="1032153" y="45401"/>
                    <a:pt x="1034052" y="47592"/>
                  </a:cubicBezTo>
                  <a:cubicBezTo>
                    <a:pt x="1035382" y="49422"/>
                    <a:pt x="1036775" y="51322"/>
                    <a:pt x="1037978" y="53304"/>
                  </a:cubicBezTo>
                  <a:cubicBezTo>
                    <a:pt x="1038865" y="54779"/>
                    <a:pt x="1039561" y="56267"/>
                    <a:pt x="1040322" y="57743"/>
                  </a:cubicBezTo>
                  <a:cubicBezTo>
                    <a:pt x="1041334" y="59567"/>
                    <a:pt x="1042221" y="61466"/>
                    <a:pt x="1043171" y="63296"/>
                  </a:cubicBezTo>
                  <a:cubicBezTo>
                    <a:pt x="1046907" y="72181"/>
                    <a:pt x="1050517" y="81135"/>
                    <a:pt x="1052416" y="90577"/>
                  </a:cubicBezTo>
                  <a:cubicBezTo>
                    <a:pt x="1053366" y="97909"/>
                    <a:pt x="1053366" y="105160"/>
                    <a:pt x="1052987" y="112557"/>
                  </a:cubicBezTo>
                  <a:cubicBezTo>
                    <a:pt x="1052733" y="115868"/>
                    <a:pt x="1052480" y="119104"/>
                    <a:pt x="1052226" y="122416"/>
                  </a:cubicBezTo>
                  <a:cubicBezTo>
                    <a:pt x="1052037" y="125874"/>
                    <a:pt x="1051720" y="129249"/>
                    <a:pt x="1051466" y="132706"/>
                  </a:cubicBezTo>
                  <a:cubicBezTo>
                    <a:pt x="1047857" y="135816"/>
                    <a:pt x="1044374" y="138906"/>
                    <a:pt x="1040955" y="142161"/>
                  </a:cubicBezTo>
                  <a:cubicBezTo>
                    <a:pt x="1034749" y="147910"/>
                    <a:pt x="1029429" y="154477"/>
                    <a:pt x="1024300" y="161190"/>
                  </a:cubicBezTo>
                  <a:cubicBezTo>
                    <a:pt x="1019234" y="167801"/>
                    <a:pt x="1014421" y="174842"/>
                    <a:pt x="1010179" y="182093"/>
                  </a:cubicBezTo>
                  <a:cubicBezTo>
                    <a:pt x="1008152" y="185696"/>
                    <a:pt x="1006443" y="189863"/>
                    <a:pt x="1005240" y="193802"/>
                  </a:cubicBezTo>
                  <a:cubicBezTo>
                    <a:pt x="1004733" y="195429"/>
                    <a:pt x="1004226" y="196968"/>
                    <a:pt x="1003910" y="198665"/>
                  </a:cubicBezTo>
                  <a:cubicBezTo>
                    <a:pt x="1003720" y="200077"/>
                    <a:pt x="1003467" y="201280"/>
                    <a:pt x="1003340" y="202686"/>
                  </a:cubicBezTo>
                  <a:cubicBezTo>
                    <a:pt x="1003087" y="204244"/>
                    <a:pt x="1002960" y="205770"/>
                    <a:pt x="1003087" y="207410"/>
                  </a:cubicBezTo>
                  <a:cubicBezTo>
                    <a:pt x="1003276" y="208962"/>
                    <a:pt x="1003593" y="210431"/>
                    <a:pt x="1004226" y="211925"/>
                  </a:cubicBezTo>
                  <a:cubicBezTo>
                    <a:pt x="1004986" y="214388"/>
                    <a:pt x="1006760" y="216009"/>
                    <a:pt x="1008406" y="217846"/>
                  </a:cubicBezTo>
                  <a:cubicBezTo>
                    <a:pt x="1010116" y="219524"/>
                    <a:pt x="1012712" y="220645"/>
                    <a:pt x="1014929" y="221284"/>
                  </a:cubicBezTo>
                  <a:cubicBezTo>
                    <a:pt x="1017272" y="222069"/>
                    <a:pt x="1019615" y="222488"/>
                    <a:pt x="1022021" y="222488"/>
                  </a:cubicBezTo>
                  <a:cubicBezTo>
                    <a:pt x="1023730" y="222488"/>
                    <a:pt x="1025440" y="222285"/>
                    <a:pt x="1027086" y="221848"/>
                  </a:cubicBezTo>
                  <a:cubicBezTo>
                    <a:pt x="1030696" y="220873"/>
                    <a:pt x="1033862" y="219232"/>
                    <a:pt x="1036775" y="216997"/>
                  </a:cubicBezTo>
                  <a:cubicBezTo>
                    <a:pt x="1039561" y="214806"/>
                    <a:pt x="1041778" y="212191"/>
                    <a:pt x="1044184" y="209645"/>
                  </a:cubicBezTo>
                  <a:cubicBezTo>
                    <a:pt x="1048110" y="205149"/>
                    <a:pt x="1051466" y="200223"/>
                    <a:pt x="1054632" y="195081"/>
                  </a:cubicBezTo>
                  <a:cubicBezTo>
                    <a:pt x="1056849" y="191477"/>
                    <a:pt x="1058939" y="187811"/>
                    <a:pt x="1060775" y="183936"/>
                  </a:cubicBezTo>
                  <a:cubicBezTo>
                    <a:pt x="1064258" y="176109"/>
                    <a:pt x="1066791" y="167946"/>
                    <a:pt x="1069387" y="159841"/>
                  </a:cubicBezTo>
                  <a:cubicBezTo>
                    <a:pt x="1071287" y="154002"/>
                    <a:pt x="1072554" y="148082"/>
                    <a:pt x="1073440" y="142091"/>
                  </a:cubicBezTo>
                  <a:cubicBezTo>
                    <a:pt x="1076606" y="139748"/>
                    <a:pt x="1079709" y="137437"/>
                    <a:pt x="1082875" y="135176"/>
                  </a:cubicBezTo>
                  <a:cubicBezTo>
                    <a:pt x="1089145" y="130743"/>
                    <a:pt x="1095350" y="125937"/>
                    <a:pt x="1101746" y="121650"/>
                  </a:cubicBezTo>
                  <a:cubicBezTo>
                    <a:pt x="1115234" y="112639"/>
                    <a:pt x="1129609" y="105097"/>
                    <a:pt x="1144173" y="97973"/>
                  </a:cubicBezTo>
                  <a:cubicBezTo>
                    <a:pt x="1153989" y="93661"/>
                    <a:pt x="1163804" y="89722"/>
                    <a:pt x="1173809" y="86118"/>
                  </a:cubicBezTo>
                  <a:cubicBezTo>
                    <a:pt x="1185968" y="81775"/>
                    <a:pt x="1198125" y="77811"/>
                    <a:pt x="1210917" y="75429"/>
                  </a:cubicBezTo>
                  <a:cubicBezTo>
                    <a:pt x="1217376" y="74442"/>
                    <a:pt x="1223899" y="73840"/>
                    <a:pt x="1230357" y="73840"/>
                  </a:cubicBezTo>
                  <a:cubicBezTo>
                    <a:pt x="1232764" y="73840"/>
                    <a:pt x="1235107" y="73916"/>
                    <a:pt x="1237513" y="74087"/>
                  </a:cubicBezTo>
                  <a:cubicBezTo>
                    <a:pt x="1244732" y="75138"/>
                    <a:pt x="1251635" y="76759"/>
                    <a:pt x="1258537" y="79159"/>
                  </a:cubicBezTo>
                  <a:cubicBezTo>
                    <a:pt x="1267339" y="82807"/>
                    <a:pt x="1275444" y="87322"/>
                    <a:pt x="1283297" y="92686"/>
                  </a:cubicBezTo>
                  <a:cubicBezTo>
                    <a:pt x="1286210" y="94864"/>
                    <a:pt x="1289059" y="97124"/>
                    <a:pt x="1291846" y="99467"/>
                  </a:cubicBezTo>
                  <a:cubicBezTo>
                    <a:pt x="1295835" y="102690"/>
                    <a:pt x="1299254" y="106427"/>
                    <a:pt x="1302611" y="110233"/>
                  </a:cubicBezTo>
                  <a:cubicBezTo>
                    <a:pt x="1308880" y="117984"/>
                    <a:pt x="1314516" y="126368"/>
                    <a:pt x="1318949" y="135233"/>
                  </a:cubicBezTo>
                  <a:cubicBezTo>
                    <a:pt x="1320975" y="139400"/>
                    <a:pt x="1323064" y="143566"/>
                    <a:pt x="1325091" y="147727"/>
                  </a:cubicBezTo>
                  <a:cubicBezTo>
                    <a:pt x="1327180" y="152432"/>
                    <a:pt x="1329207" y="157150"/>
                    <a:pt x="1330980" y="162019"/>
                  </a:cubicBezTo>
                  <a:cubicBezTo>
                    <a:pt x="1332753" y="166952"/>
                    <a:pt x="1333957" y="171967"/>
                    <a:pt x="1334969" y="177040"/>
                  </a:cubicBezTo>
                  <a:cubicBezTo>
                    <a:pt x="1335919" y="183170"/>
                    <a:pt x="1336363" y="189223"/>
                    <a:pt x="1336425" y="195429"/>
                  </a:cubicBezTo>
                  <a:cubicBezTo>
                    <a:pt x="1336616" y="201711"/>
                    <a:pt x="1336173" y="208049"/>
                    <a:pt x="1335666" y="214306"/>
                  </a:cubicBezTo>
                  <a:cubicBezTo>
                    <a:pt x="1335223" y="219106"/>
                    <a:pt x="1334780" y="223899"/>
                    <a:pt x="1334336" y="228763"/>
                  </a:cubicBezTo>
                  <a:cubicBezTo>
                    <a:pt x="1333893" y="233139"/>
                    <a:pt x="1333386" y="237483"/>
                    <a:pt x="1332943" y="241878"/>
                  </a:cubicBezTo>
                  <a:cubicBezTo>
                    <a:pt x="1331487" y="254966"/>
                    <a:pt x="1328130" y="267505"/>
                    <a:pt x="1323698" y="279828"/>
                  </a:cubicBezTo>
                  <a:cubicBezTo>
                    <a:pt x="1320342" y="287946"/>
                    <a:pt x="1316985" y="295982"/>
                    <a:pt x="1313439" y="303878"/>
                  </a:cubicBezTo>
                  <a:cubicBezTo>
                    <a:pt x="1309576" y="312244"/>
                    <a:pt x="1305523" y="320571"/>
                    <a:pt x="1301534" y="328879"/>
                  </a:cubicBezTo>
                  <a:cubicBezTo>
                    <a:pt x="1297988" y="336009"/>
                    <a:pt x="1293935" y="342842"/>
                    <a:pt x="1289692" y="349681"/>
                  </a:cubicBezTo>
                  <a:cubicBezTo>
                    <a:pt x="1288616" y="350111"/>
                    <a:pt x="1287476" y="350586"/>
                    <a:pt x="1286337" y="351023"/>
                  </a:cubicBezTo>
                  <a:cubicBezTo>
                    <a:pt x="1278610" y="354170"/>
                    <a:pt x="1270758" y="357628"/>
                    <a:pt x="1263477" y="361795"/>
                  </a:cubicBezTo>
                  <a:cubicBezTo>
                    <a:pt x="1256131" y="365961"/>
                    <a:pt x="1248912" y="370248"/>
                    <a:pt x="1242262" y="375466"/>
                  </a:cubicBezTo>
                  <a:cubicBezTo>
                    <a:pt x="1239983" y="377227"/>
                    <a:pt x="1237893" y="379126"/>
                    <a:pt x="1235993" y="381248"/>
                  </a:cubicBezTo>
                  <a:cubicBezTo>
                    <a:pt x="1235487" y="382008"/>
                    <a:pt x="1234790" y="382863"/>
                    <a:pt x="1234221" y="383648"/>
                  </a:cubicBezTo>
                  <a:cubicBezTo>
                    <a:pt x="1233144" y="385035"/>
                    <a:pt x="1232131" y="386523"/>
                    <a:pt x="1231244" y="388061"/>
                  </a:cubicBezTo>
                  <a:cubicBezTo>
                    <a:pt x="1230864" y="388783"/>
                    <a:pt x="1230611" y="389556"/>
                    <a:pt x="1230231" y="390278"/>
                  </a:cubicBezTo>
                  <a:cubicBezTo>
                    <a:pt x="1229597" y="391747"/>
                    <a:pt x="1228964" y="393305"/>
                    <a:pt x="1228458" y="394774"/>
                  </a:cubicBezTo>
                  <a:cubicBezTo>
                    <a:pt x="1227888" y="396743"/>
                    <a:pt x="1227381" y="398998"/>
                    <a:pt x="1227445" y="401049"/>
                  </a:cubicBezTo>
                  <a:cubicBezTo>
                    <a:pt x="1227508" y="405393"/>
                    <a:pt x="1228838" y="409358"/>
                    <a:pt x="1232131" y="412378"/>
                  </a:cubicBezTo>
                  <a:cubicBezTo>
                    <a:pt x="1233650" y="413784"/>
                    <a:pt x="1235677" y="414987"/>
                    <a:pt x="1237576" y="415905"/>
                  </a:cubicBezTo>
                  <a:cubicBezTo>
                    <a:pt x="1240236" y="417248"/>
                    <a:pt x="1243149" y="417805"/>
                    <a:pt x="1246126" y="418014"/>
                  </a:cubicBezTo>
                  <a:cubicBezTo>
                    <a:pt x="1246948" y="418115"/>
                    <a:pt x="1247645" y="418159"/>
                    <a:pt x="1248405" y="418159"/>
                  </a:cubicBezTo>
                  <a:cubicBezTo>
                    <a:pt x="1249481" y="418159"/>
                    <a:pt x="1250495" y="418058"/>
                    <a:pt x="1251635" y="417887"/>
                  </a:cubicBezTo>
                  <a:cubicBezTo>
                    <a:pt x="1254294" y="417533"/>
                    <a:pt x="1256384" y="416748"/>
                    <a:pt x="1258853" y="415690"/>
                  </a:cubicBezTo>
                  <a:cubicBezTo>
                    <a:pt x="1260880" y="414785"/>
                    <a:pt x="1262843" y="413784"/>
                    <a:pt x="1264743" y="412752"/>
                  </a:cubicBezTo>
                  <a:cubicBezTo>
                    <a:pt x="1269429" y="409997"/>
                    <a:pt x="1273608" y="406331"/>
                    <a:pt x="1277344" y="402373"/>
                  </a:cubicBezTo>
                  <a:cubicBezTo>
                    <a:pt x="1283170" y="396180"/>
                    <a:pt x="1288489" y="389632"/>
                    <a:pt x="1293682" y="382863"/>
                  </a:cubicBezTo>
                  <a:cubicBezTo>
                    <a:pt x="1296911" y="378696"/>
                    <a:pt x="1299951" y="374345"/>
                    <a:pt x="1302927" y="370033"/>
                  </a:cubicBezTo>
                  <a:cubicBezTo>
                    <a:pt x="1303054" y="369976"/>
                    <a:pt x="1303118" y="369976"/>
                    <a:pt x="1303180" y="369976"/>
                  </a:cubicBezTo>
                  <a:cubicBezTo>
                    <a:pt x="1305523" y="369273"/>
                    <a:pt x="1308120" y="368900"/>
                    <a:pt x="1310526" y="368482"/>
                  </a:cubicBezTo>
                  <a:cubicBezTo>
                    <a:pt x="1313059" y="367988"/>
                    <a:pt x="1315592" y="367576"/>
                    <a:pt x="1318125" y="367082"/>
                  </a:cubicBezTo>
                  <a:cubicBezTo>
                    <a:pt x="1321418" y="366601"/>
                    <a:pt x="1324774" y="366019"/>
                    <a:pt x="1328194" y="365525"/>
                  </a:cubicBezTo>
                  <a:cubicBezTo>
                    <a:pt x="1332056" y="364904"/>
                    <a:pt x="1336109" y="364612"/>
                    <a:pt x="1339972" y="364112"/>
                  </a:cubicBezTo>
                  <a:cubicBezTo>
                    <a:pt x="1343328" y="363758"/>
                    <a:pt x="1346747" y="363758"/>
                    <a:pt x="1350167" y="363701"/>
                  </a:cubicBezTo>
                  <a:cubicBezTo>
                    <a:pt x="1352257" y="363599"/>
                    <a:pt x="1354410" y="363511"/>
                    <a:pt x="1356500" y="363511"/>
                  </a:cubicBezTo>
                  <a:cubicBezTo>
                    <a:pt x="1357259" y="363511"/>
                    <a:pt x="1358019" y="363536"/>
                    <a:pt x="1358779" y="363555"/>
                  </a:cubicBezTo>
                  <a:cubicBezTo>
                    <a:pt x="1373217" y="363846"/>
                    <a:pt x="1387655" y="364486"/>
                    <a:pt x="1402030" y="365746"/>
                  </a:cubicBezTo>
                  <a:cubicBezTo>
                    <a:pt x="1417608" y="367507"/>
                    <a:pt x="1432679" y="371034"/>
                    <a:pt x="1447433" y="376378"/>
                  </a:cubicBezTo>
                  <a:cubicBezTo>
                    <a:pt x="1460921" y="381888"/>
                    <a:pt x="1473966" y="388847"/>
                    <a:pt x="1485935" y="397180"/>
                  </a:cubicBezTo>
                  <a:cubicBezTo>
                    <a:pt x="1488024" y="398725"/>
                    <a:pt x="1489861" y="400264"/>
                    <a:pt x="1491697" y="401961"/>
                  </a:cubicBezTo>
                  <a:cubicBezTo>
                    <a:pt x="1493850" y="404070"/>
                    <a:pt x="1495813" y="406394"/>
                    <a:pt x="1497902" y="408648"/>
                  </a:cubicBezTo>
                  <a:cubicBezTo>
                    <a:pt x="1502336" y="414221"/>
                    <a:pt x="1506135" y="420477"/>
                    <a:pt x="1509428" y="426835"/>
                  </a:cubicBezTo>
                  <a:cubicBezTo>
                    <a:pt x="1511644" y="432680"/>
                    <a:pt x="1513481" y="438601"/>
                    <a:pt x="1514874" y="444711"/>
                  </a:cubicBezTo>
                  <a:cubicBezTo>
                    <a:pt x="1515127" y="448030"/>
                    <a:pt x="1515317" y="451348"/>
                    <a:pt x="1515064" y="454736"/>
                  </a:cubicBezTo>
                  <a:cubicBezTo>
                    <a:pt x="1514493" y="459320"/>
                    <a:pt x="1513608" y="463899"/>
                    <a:pt x="1512848" y="468477"/>
                  </a:cubicBezTo>
                  <a:cubicBezTo>
                    <a:pt x="1512088" y="472720"/>
                    <a:pt x="1510948" y="476785"/>
                    <a:pt x="1509998" y="480946"/>
                  </a:cubicBezTo>
                  <a:cubicBezTo>
                    <a:pt x="1509618" y="482934"/>
                    <a:pt x="1508858" y="484758"/>
                    <a:pt x="1508288" y="486664"/>
                  </a:cubicBezTo>
                  <a:cubicBezTo>
                    <a:pt x="1507591" y="488982"/>
                    <a:pt x="1507022" y="491324"/>
                    <a:pt x="1506262" y="493560"/>
                  </a:cubicBezTo>
                  <a:cubicBezTo>
                    <a:pt x="1505248" y="497017"/>
                    <a:pt x="1503919" y="500336"/>
                    <a:pt x="1502715" y="503647"/>
                  </a:cubicBezTo>
                  <a:cubicBezTo>
                    <a:pt x="1500943" y="507643"/>
                    <a:pt x="1499423" y="511747"/>
                    <a:pt x="1497460" y="515616"/>
                  </a:cubicBezTo>
                  <a:cubicBezTo>
                    <a:pt x="1494990" y="520492"/>
                    <a:pt x="1492457" y="525216"/>
                    <a:pt x="1489734" y="529851"/>
                  </a:cubicBezTo>
                  <a:cubicBezTo>
                    <a:pt x="1484478" y="538742"/>
                    <a:pt x="1478843" y="547335"/>
                    <a:pt x="1473080" y="555909"/>
                  </a:cubicBezTo>
                  <a:cubicBezTo>
                    <a:pt x="1472636" y="556492"/>
                    <a:pt x="1472193" y="557049"/>
                    <a:pt x="1471749" y="557695"/>
                  </a:cubicBezTo>
                  <a:cubicBezTo>
                    <a:pt x="1468900" y="557758"/>
                    <a:pt x="1466178" y="557961"/>
                    <a:pt x="1463391" y="558106"/>
                  </a:cubicBezTo>
                  <a:cubicBezTo>
                    <a:pt x="1459465" y="558309"/>
                    <a:pt x="1455539" y="559018"/>
                    <a:pt x="1451549" y="559455"/>
                  </a:cubicBezTo>
                  <a:cubicBezTo>
                    <a:pt x="1446673" y="560076"/>
                    <a:pt x="1441734" y="561070"/>
                    <a:pt x="1436859" y="561912"/>
                  </a:cubicBezTo>
                  <a:cubicBezTo>
                    <a:pt x="1432869" y="562622"/>
                    <a:pt x="1428753" y="563331"/>
                    <a:pt x="1424573" y="564091"/>
                  </a:cubicBezTo>
                  <a:cubicBezTo>
                    <a:pt x="1420837" y="564876"/>
                    <a:pt x="1416784" y="565788"/>
                    <a:pt x="1412985" y="566991"/>
                  </a:cubicBezTo>
                  <a:cubicBezTo>
                    <a:pt x="1408489" y="568530"/>
                    <a:pt x="1403993" y="570075"/>
                    <a:pt x="1399687" y="572133"/>
                  </a:cubicBezTo>
                  <a:cubicBezTo>
                    <a:pt x="1395760" y="573950"/>
                    <a:pt x="1392024" y="575882"/>
                    <a:pt x="1388288" y="577990"/>
                  </a:cubicBezTo>
                  <a:cubicBezTo>
                    <a:pt x="1385439" y="579586"/>
                    <a:pt x="1382779" y="581290"/>
                    <a:pt x="1380119" y="583189"/>
                  </a:cubicBezTo>
                  <a:cubicBezTo>
                    <a:pt x="1377967" y="584892"/>
                    <a:pt x="1375750" y="586716"/>
                    <a:pt x="1373724" y="588622"/>
                  </a:cubicBezTo>
                  <a:cubicBezTo>
                    <a:pt x="1371888" y="590440"/>
                    <a:pt x="1370494" y="592783"/>
                    <a:pt x="1369291" y="594955"/>
                  </a:cubicBezTo>
                  <a:cubicBezTo>
                    <a:pt x="1368468" y="596715"/>
                    <a:pt x="1367835" y="598476"/>
                    <a:pt x="1367138" y="600242"/>
                  </a:cubicBezTo>
                  <a:cubicBezTo>
                    <a:pt x="1366442" y="601940"/>
                    <a:pt x="1365998" y="603700"/>
                    <a:pt x="1365745" y="605542"/>
                  </a:cubicBezTo>
                  <a:cubicBezTo>
                    <a:pt x="1364985" y="610615"/>
                    <a:pt x="1365681" y="615959"/>
                    <a:pt x="1367264" y="620829"/>
                  </a:cubicBezTo>
                  <a:cubicBezTo>
                    <a:pt x="1368785" y="625186"/>
                    <a:pt x="1371761" y="628282"/>
                    <a:pt x="1375560" y="630752"/>
                  </a:cubicBezTo>
                  <a:cubicBezTo>
                    <a:pt x="1379169" y="633222"/>
                    <a:pt x="1382969" y="634704"/>
                    <a:pt x="1387275" y="635976"/>
                  </a:cubicBezTo>
                  <a:cubicBezTo>
                    <a:pt x="1388162" y="636033"/>
                    <a:pt x="1389112" y="636122"/>
                    <a:pt x="1389998" y="636242"/>
                  </a:cubicBezTo>
                  <a:cubicBezTo>
                    <a:pt x="1390695" y="636343"/>
                    <a:pt x="1391581" y="636369"/>
                    <a:pt x="1392278" y="636369"/>
                  </a:cubicBezTo>
                  <a:cubicBezTo>
                    <a:pt x="1392911" y="636369"/>
                    <a:pt x="1393417" y="636369"/>
                    <a:pt x="1393924" y="636325"/>
                  </a:cubicBezTo>
                  <a:cubicBezTo>
                    <a:pt x="1396964" y="636242"/>
                    <a:pt x="1400193" y="635476"/>
                    <a:pt x="1403170" y="634830"/>
                  </a:cubicBezTo>
                  <a:cubicBezTo>
                    <a:pt x="1408363" y="633627"/>
                    <a:pt x="1413112" y="631246"/>
                    <a:pt x="1417798" y="629055"/>
                  </a:cubicBezTo>
                  <a:cubicBezTo>
                    <a:pt x="1422927" y="626667"/>
                    <a:pt x="1427739" y="623793"/>
                    <a:pt x="1432552" y="620892"/>
                  </a:cubicBezTo>
                  <a:cubicBezTo>
                    <a:pt x="1436478" y="618429"/>
                    <a:pt x="1440277" y="615675"/>
                    <a:pt x="1444140" y="613148"/>
                  </a:cubicBezTo>
                  <a:cubicBezTo>
                    <a:pt x="1447433" y="610969"/>
                    <a:pt x="1450473" y="608335"/>
                    <a:pt x="1453639" y="606017"/>
                  </a:cubicBezTo>
                  <a:cubicBezTo>
                    <a:pt x="1456616" y="603618"/>
                    <a:pt x="1459592" y="601236"/>
                    <a:pt x="1462631" y="598837"/>
                  </a:cubicBezTo>
                  <a:cubicBezTo>
                    <a:pt x="1465988" y="596076"/>
                    <a:pt x="1469470" y="593403"/>
                    <a:pt x="1472510" y="590256"/>
                  </a:cubicBezTo>
                  <a:cubicBezTo>
                    <a:pt x="1474916" y="587622"/>
                    <a:pt x="1477322" y="584950"/>
                    <a:pt x="1479728" y="582277"/>
                  </a:cubicBezTo>
                  <a:cubicBezTo>
                    <a:pt x="1481628" y="582277"/>
                    <a:pt x="1483528" y="582277"/>
                    <a:pt x="1485491" y="582347"/>
                  </a:cubicBezTo>
                  <a:cubicBezTo>
                    <a:pt x="1491444" y="582638"/>
                    <a:pt x="1497460" y="582987"/>
                    <a:pt x="1503349" y="583480"/>
                  </a:cubicBezTo>
                  <a:cubicBezTo>
                    <a:pt x="1506831" y="583898"/>
                    <a:pt x="1510188" y="584456"/>
                    <a:pt x="1513608" y="585184"/>
                  </a:cubicBezTo>
                  <a:cubicBezTo>
                    <a:pt x="1516774" y="585861"/>
                    <a:pt x="1519750" y="586856"/>
                    <a:pt x="1522789" y="587913"/>
                  </a:cubicBezTo>
                  <a:cubicBezTo>
                    <a:pt x="1525575" y="589059"/>
                    <a:pt x="1528235" y="590383"/>
                    <a:pt x="1530895" y="591852"/>
                  </a:cubicBezTo>
                  <a:cubicBezTo>
                    <a:pt x="1532225" y="592555"/>
                    <a:pt x="1533365" y="593403"/>
                    <a:pt x="1534631" y="594131"/>
                  </a:cubicBezTo>
                  <a:cubicBezTo>
                    <a:pt x="1536974" y="595512"/>
                    <a:pt x="1539063" y="597007"/>
                    <a:pt x="1541280" y="598476"/>
                  </a:cubicBezTo>
                  <a:cubicBezTo>
                    <a:pt x="1549322" y="604631"/>
                    <a:pt x="1556858" y="611799"/>
                    <a:pt x="1563570" y="619423"/>
                  </a:cubicBezTo>
                  <a:cubicBezTo>
                    <a:pt x="1567053" y="623919"/>
                    <a:pt x="1570219" y="628643"/>
                    <a:pt x="1572816" y="633716"/>
                  </a:cubicBezTo>
                  <a:cubicBezTo>
                    <a:pt x="1573702" y="636033"/>
                    <a:pt x="1574589" y="638357"/>
                    <a:pt x="1575285" y="640821"/>
                  </a:cubicBezTo>
                  <a:cubicBezTo>
                    <a:pt x="1575918" y="646190"/>
                    <a:pt x="1575349" y="651757"/>
                    <a:pt x="1575095" y="657126"/>
                  </a:cubicBezTo>
                  <a:cubicBezTo>
                    <a:pt x="1574778" y="662199"/>
                    <a:pt x="1574462" y="667252"/>
                    <a:pt x="1573892" y="672324"/>
                  </a:cubicBezTo>
                  <a:cubicBezTo>
                    <a:pt x="1573512" y="676846"/>
                    <a:pt x="1572816" y="681272"/>
                    <a:pt x="1571866" y="685794"/>
                  </a:cubicBezTo>
                  <a:cubicBezTo>
                    <a:pt x="1571106" y="689872"/>
                    <a:pt x="1569840" y="693836"/>
                    <a:pt x="1568446" y="697705"/>
                  </a:cubicBezTo>
                  <a:cubicBezTo>
                    <a:pt x="1566610" y="702074"/>
                    <a:pt x="1564710" y="706361"/>
                    <a:pt x="1562430" y="710465"/>
                  </a:cubicBezTo>
                  <a:cubicBezTo>
                    <a:pt x="1560847" y="713130"/>
                    <a:pt x="1559264" y="715803"/>
                    <a:pt x="1557808" y="718475"/>
                  </a:cubicBezTo>
                  <a:cubicBezTo>
                    <a:pt x="1555528" y="722351"/>
                    <a:pt x="1552995" y="726017"/>
                    <a:pt x="1550525" y="729690"/>
                  </a:cubicBezTo>
                  <a:cubicBezTo>
                    <a:pt x="1548246" y="732647"/>
                    <a:pt x="1546093" y="735529"/>
                    <a:pt x="1543813" y="738429"/>
                  </a:cubicBezTo>
                  <a:cubicBezTo>
                    <a:pt x="1543813" y="738429"/>
                    <a:pt x="1543813" y="738492"/>
                    <a:pt x="1543750" y="738492"/>
                  </a:cubicBezTo>
                  <a:cubicBezTo>
                    <a:pt x="1543496" y="738429"/>
                    <a:pt x="1543306" y="738429"/>
                    <a:pt x="1543053" y="738372"/>
                  </a:cubicBezTo>
                  <a:cubicBezTo>
                    <a:pt x="1535960" y="737168"/>
                    <a:pt x="1528741" y="735820"/>
                    <a:pt x="1521396" y="735256"/>
                  </a:cubicBezTo>
                  <a:cubicBezTo>
                    <a:pt x="1518483" y="734965"/>
                    <a:pt x="1515697" y="734908"/>
                    <a:pt x="1512721" y="734908"/>
                  </a:cubicBezTo>
                  <a:cubicBezTo>
                    <a:pt x="1509681" y="734965"/>
                    <a:pt x="1506452" y="735529"/>
                    <a:pt x="1503412" y="735965"/>
                  </a:cubicBezTo>
                  <a:cubicBezTo>
                    <a:pt x="1499360" y="736605"/>
                    <a:pt x="1495243" y="737289"/>
                    <a:pt x="1491190" y="738137"/>
                  </a:cubicBezTo>
                  <a:cubicBezTo>
                    <a:pt x="1481059" y="740335"/>
                    <a:pt x="1470800" y="742298"/>
                    <a:pt x="1460921" y="745185"/>
                  </a:cubicBezTo>
                  <a:cubicBezTo>
                    <a:pt x="1458135" y="745971"/>
                    <a:pt x="1455602" y="747376"/>
                    <a:pt x="1452942" y="748573"/>
                  </a:cubicBezTo>
                  <a:cubicBezTo>
                    <a:pt x="1450347" y="749776"/>
                    <a:pt x="1448066" y="751663"/>
                    <a:pt x="1445850" y="753443"/>
                  </a:cubicBezTo>
                  <a:cubicBezTo>
                    <a:pt x="1442747" y="755894"/>
                    <a:pt x="1439961" y="758521"/>
                    <a:pt x="1437301" y="761314"/>
                  </a:cubicBezTo>
                  <a:cubicBezTo>
                    <a:pt x="1434389" y="764278"/>
                    <a:pt x="1431982" y="767735"/>
                    <a:pt x="1429956" y="771345"/>
                  </a:cubicBezTo>
                  <a:cubicBezTo>
                    <a:pt x="1429639" y="772047"/>
                    <a:pt x="1429386" y="772668"/>
                    <a:pt x="1429132" y="773371"/>
                  </a:cubicBezTo>
                  <a:cubicBezTo>
                    <a:pt x="1428372" y="774923"/>
                    <a:pt x="1427866" y="776480"/>
                    <a:pt x="1427549" y="778158"/>
                  </a:cubicBezTo>
                  <a:cubicBezTo>
                    <a:pt x="1427296" y="779735"/>
                    <a:pt x="1427106" y="781413"/>
                    <a:pt x="1426980" y="783047"/>
                  </a:cubicBezTo>
                  <a:cubicBezTo>
                    <a:pt x="1426980" y="784579"/>
                    <a:pt x="1427106" y="786137"/>
                    <a:pt x="1427549" y="787689"/>
                  </a:cubicBezTo>
                  <a:cubicBezTo>
                    <a:pt x="1427866" y="789595"/>
                    <a:pt x="1428563" y="791501"/>
                    <a:pt x="1429576" y="793179"/>
                  </a:cubicBezTo>
                  <a:cubicBezTo>
                    <a:pt x="1430463" y="794591"/>
                    <a:pt x="1431729" y="796845"/>
                    <a:pt x="1433058" y="797757"/>
                  </a:cubicBezTo>
                  <a:cubicBezTo>
                    <a:pt x="1434958" y="799106"/>
                    <a:pt x="1436732" y="800448"/>
                    <a:pt x="1438821" y="801417"/>
                  </a:cubicBezTo>
                  <a:cubicBezTo>
                    <a:pt x="1441164" y="802481"/>
                    <a:pt x="1443570" y="803032"/>
                    <a:pt x="1446104" y="803596"/>
                  </a:cubicBezTo>
                  <a:cubicBezTo>
                    <a:pt x="1448764" y="804178"/>
                    <a:pt x="1451676" y="804235"/>
                    <a:pt x="1454399" y="804444"/>
                  </a:cubicBezTo>
                  <a:cubicBezTo>
                    <a:pt x="1455412" y="804527"/>
                    <a:pt x="1456362" y="804571"/>
                    <a:pt x="1457439" y="804571"/>
                  </a:cubicBezTo>
                  <a:cubicBezTo>
                    <a:pt x="1459022" y="804571"/>
                    <a:pt x="1460605" y="804488"/>
                    <a:pt x="1462125" y="804444"/>
                  </a:cubicBezTo>
                  <a:cubicBezTo>
                    <a:pt x="1468331" y="804178"/>
                    <a:pt x="1474536" y="802912"/>
                    <a:pt x="1480615" y="801417"/>
                  </a:cubicBezTo>
                  <a:cubicBezTo>
                    <a:pt x="1485618" y="800214"/>
                    <a:pt x="1490494" y="798517"/>
                    <a:pt x="1495370" y="796991"/>
                  </a:cubicBezTo>
                  <a:cubicBezTo>
                    <a:pt x="1500626" y="795205"/>
                    <a:pt x="1505692" y="792907"/>
                    <a:pt x="1510694" y="790424"/>
                  </a:cubicBezTo>
                  <a:cubicBezTo>
                    <a:pt x="1516393" y="787689"/>
                    <a:pt x="1521966" y="784434"/>
                    <a:pt x="1527158" y="780995"/>
                  </a:cubicBezTo>
                  <a:cubicBezTo>
                    <a:pt x="1533744" y="776683"/>
                    <a:pt x="1539887" y="771756"/>
                    <a:pt x="1545586" y="766393"/>
                  </a:cubicBezTo>
                  <a:cubicBezTo>
                    <a:pt x="1548625" y="767241"/>
                    <a:pt x="1551539" y="768153"/>
                    <a:pt x="1554515" y="769154"/>
                  </a:cubicBezTo>
                  <a:cubicBezTo>
                    <a:pt x="1561227" y="772047"/>
                    <a:pt x="1567497" y="775859"/>
                    <a:pt x="1573575" y="780007"/>
                  </a:cubicBezTo>
                  <a:cubicBezTo>
                    <a:pt x="1578641" y="783877"/>
                    <a:pt x="1583264" y="788125"/>
                    <a:pt x="1587507" y="792824"/>
                  </a:cubicBezTo>
                  <a:cubicBezTo>
                    <a:pt x="1588773" y="794376"/>
                    <a:pt x="1589913" y="795990"/>
                    <a:pt x="1591053" y="797611"/>
                  </a:cubicBezTo>
                  <a:cubicBezTo>
                    <a:pt x="1592889" y="800214"/>
                    <a:pt x="1594219" y="803032"/>
                    <a:pt x="1595549" y="805876"/>
                  </a:cubicBezTo>
                  <a:cubicBezTo>
                    <a:pt x="1595295" y="805356"/>
                    <a:pt x="1595043" y="804799"/>
                    <a:pt x="1594789" y="804235"/>
                  </a:cubicBezTo>
                  <a:lnTo>
                    <a:pt x="1594789" y="804235"/>
                  </a:lnTo>
                  <a:cubicBezTo>
                    <a:pt x="1597132" y="809308"/>
                    <a:pt x="1599538" y="814392"/>
                    <a:pt x="1601564" y="819610"/>
                  </a:cubicBezTo>
                  <a:cubicBezTo>
                    <a:pt x="1604921" y="828121"/>
                    <a:pt x="1607454" y="836923"/>
                    <a:pt x="1609164" y="845960"/>
                  </a:cubicBezTo>
                  <a:cubicBezTo>
                    <a:pt x="1610240" y="853641"/>
                    <a:pt x="1610683" y="861328"/>
                    <a:pt x="1610366" y="869079"/>
                  </a:cubicBezTo>
                  <a:cubicBezTo>
                    <a:pt x="1610177" y="874791"/>
                    <a:pt x="1609924" y="880408"/>
                    <a:pt x="1609417" y="886120"/>
                  </a:cubicBezTo>
                  <a:cubicBezTo>
                    <a:pt x="1608720" y="891901"/>
                    <a:pt x="1607771" y="897537"/>
                    <a:pt x="1606440" y="903173"/>
                  </a:cubicBezTo>
                  <a:cubicBezTo>
                    <a:pt x="1605174" y="908518"/>
                    <a:pt x="1603401" y="913818"/>
                    <a:pt x="1601502" y="919023"/>
                  </a:cubicBezTo>
                  <a:cubicBezTo>
                    <a:pt x="1597005" y="930162"/>
                    <a:pt x="1591623" y="940743"/>
                    <a:pt x="1584911" y="950609"/>
                  </a:cubicBezTo>
                  <a:cubicBezTo>
                    <a:pt x="1582567" y="953693"/>
                    <a:pt x="1580098" y="956657"/>
                    <a:pt x="1577438" y="959475"/>
                  </a:cubicBezTo>
                  <a:cubicBezTo>
                    <a:pt x="1574778" y="962375"/>
                    <a:pt x="1571866" y="964902"/>
                    <a:pt x="1568953" y="967454"/>
                  </a:cubicBezTo>
                  <a:cubicBezTo>
                    <a:pt x="1564456" y="970886"/>
                    <a:pt x="1559834" y="974052"/>
                    <a:pt x="1555021" y="976870"/>
                  </a:cubicBezTo>
                  <a:cubicBezTo>
                    <a:pt x="1549956" y="973147"/>
                    <a:pt x="1544510" y="969765"/>
                    <a:pt x="1538937" y="966726"/>
                  </a:cubicBezTo>
                  <a:cubicBezTo>
                    <a:pt x="1535581" y="964902"/>
                    <a:pt x="1532225" y="963489"/>
                    <a:pt x="1528615" y="962211"/>
                  </a:cubicBezTo>
                  <a:cubicBezTo>
                    <a:pt x="1523676" y="960526"/>
                    <a:pt x="1518230" y="960260"/>
                    <a:pt x="1513037" y="959829"/>
                  </a:cubicBezTo>
                  <a:cubicBezTo>
                    <a:pt x="1511644" y="959722"/>
                    <a:pt x="1510251" y="959684"/>
                    <a:pt x="1508795" y="959684"/>
                  </a:cubicBezTo>
                  <a:cubicBezTo>
                    <a:pt x="1504869" y="959684"/>
                    <a:pt x="1500943" y="960057"/>
                    <a:pt x="1497017" y="960450"/>
                  </a:cubicBezTo>
                  <a:cubicBezTo>
                    <a:pt x="1488151" y="961381"/>
                    <a:pt x="1479285" y="964053"/>
                    <a:pt x="1472193" y="969398"/>
                  </a:cubicBezTo>
                  <a:cubicBezTo>
                    <a:pt x="1467571" y="972944"/>
                    <a:pt x="1463708" y="976813"/>
                    <a:pt x="1460921" y="982094"/>
                  </a:cubicBezTo>
                  <a:cubicBezTo>
                    <a:pt x="1459845" y="984127"/>
                    <a:pt x="1459085" y="986609"/>
                    <a:pt x="1458452" y="988851"/>
                  </a:cubicBezTo>
                  <a:cubicBezTo>
                    <a:pt x="1457818" y="991130"/>
                    <a:pt x="1457945" y="993587"/>
                    <a:pt x="1457692" y="995911"/>
                  </a:cubicBezTo>
                  <a:cubicBezTo>
                    <a:pt x="1457692" y="996551"/>
                    <a:pt x="1457692" y="997178"/>
                    <a:pt x="1457755" y="997735"/>
                  </a:cubicBezTo>
                  <a:cubicBezTo>
                    <a:pt x="1458009" y="999350"/>
                    <a:pt x="1458262" y="1000984"/>
                    <a:pt x="1458515" y="1002605"/>
                  </a:cubicBezTo>
                  <a:cubicBezTo>
                    <a:pt x="1458895" y="1004156"/>
                    <a:pt x="1459465" y="1005569"/>
                    <a:pt x="1460352" y="1006968"/>
                  </a:cubicBezTo>
                  <a:cubicBezTo>
                    <a:pt x="1461175" y="1008380"/>
                    <a:pt x="1462314" y="1009786"/>
                    <a:pt x="1463454" y="1011059"/>
                  </a:cubicBezTo>
                  <a:cubicBezTo>
                    <a:pt x="1465354" y="1012401"/>
                    <a:pt x="1467190" y="1013788"/>
                    <a:pt x="1469281" y="1014807"/>
                  </a:cubicBezTo>
                  <a:cubicBezTo>
                    <a:pt x="1471623" y="1015903"/>
                    <a:pt x="1474283" y="1016625"/>
                    <a:pt x="1476816" y="1017189"/>
                  </a:cubicBezTo>
                  <a:cubicBezTo>
                    <a:pt x="1479349" y="1017828"/>
                    <a:pt x="1482262" y="1018037"/>
                    <a:pt x="1484985" y="1018240"/>
                  </a:cubicBezTo>
                  <a:cubicBezTo>
                    <a:pt x="1487518" y="1018385"/>
                    <a:pt x="1490050" y="1018455"/>
                    <a:pt x="1492710" y="1018455"/>
                  </a:cubicBezTo>
                  <a:cubicBezTo>
                    <a:pt x="1500183" y="1018455"/>
                    <a:pt x="1507718" y="1017106"/>
                    <a:pt x="1515064" y="1016004"/>
                  </a:cubicBezTo>
                  <a:cubicBezTo>
                    <a:pt x="1524689" y="1014573"/>
                    <a:pt x="1534061" y="1012604"/>
                    <a:pt x="1543179" y="1009729"/>
                  </a:cubicBezTo>
                  <a:cubicBezTo>
                    <a:pt x="1546916" y="1008532"/>
                    <a:pt x="1550779" y="1007114"/>
                    <a:pt x="1554451" y="1005499"/>
                  </a:cubicBezTo>
                  <a:cubicBezTo>
                    <a:pt x="1558314" y="1008735"/>
                    <a:pt x="1561987" y="1012192"/>
                    <a:pt x="1565343" y="1016004"/>
                  </a:cubicBezTo>
                  <a:cubicBezTo>
                    <a:pt x="1567370" y="1018588"/>
                    <a:pt x="1569206" y="1021261"/>
                    <a:pt x="1570979" y="1024104"/>
                  </a:cubicBezTo>
                  <a:cubicBezTo>
                    <a:pt x="1573068" y="1027422"/>
                    <a:pt x="1574715" y="1031006"/>
                    <a:pt x="1576488" y="1034521"/>
                  </a:cubicBezTo>
                  <a:cubicBezTo>
                    <a:pt x="1580858" y="1044177"/>
                    <a:pt x="1585290" y="1053828"/>
                    <a:pt x="1587823" y="1064099"/>
                  </a:cubicBezTo>
                  <a:cubicBezTo>
                    <a:pt x="1588520" y="1068975"/>
                    <a:pt x="1588773" y="1073845"/>
                    <a:pt x="1589026" y="1078771"/>
                  </a:cubicBezTo>
                  <a:cubicBezTo>
                    <a:pt x="1589407" y="1085895"/>
                    <a:pt x="1589216" y="1093001"/>
                    <a:pt x="1588583" y="1100048"/>
                  </a:cubicBezTo>
                  <a:cubicBezTo>
                    <a:pt x="1587633" y="1108230"/>
                    <a:pt x="1586304" y="1116323"/>
                    <a:pt x="1585164" y="1124422"/>
                  </a:cubicBezTo>
                  <a:cubicBezTo>
                    <a:pt x="1583011" y="1138746"/>
                    <a:pt x="1578958" y="1152766"/>
                    <a:pt x="1573892" y="1166292"/>
                  </a:cubicBezTo>
                  <a:cubicBezTo>
                    <a:pt x="1570663" y="1174613"/>
                    <a:pt x="1566799" y="1182573"/>
                    <a:pt x="1562557" y="1190387"/>
                  </a:cubicBezTo>
                  <a:cubicBezTo>
                    <a:pt x="1560151" y="1194750"/>
                    <a:pt x="1557871" y="1199208"/>
                    <a:pt x="1555211" y="1203432"/>
                  </a:cubicBezTo>
                  <a:cubicBezTo>
                    <a:pt x="1552488" y="1207598"/>
                    <a:pt x="1550019" y="1211943"/>
                    <a:pt x="1547106" y="1216046"/>
                  </a:cubicBezTo>
                  <a:cubicBezTo>
                    <a:pt x="1544510" y="1219694"/>
                    <a:pt x="1541850" y="1223297"/>
                    <a:pt x="1539190" y="1226963"/>
                  </a:cubicBezTo>
                  <a:cubicBezTo>
                    <a:pt x="1534377" y="1233213"/>
                    <a:pt x="1529439" y="1239140"/>
                    <a:pt x="1524055" y="1244922"/>
                  </a:cubicBezTo>
                  <a:cubicBezTo>
                    <a:pt x="1519180" y="1250064"/>
                    <a:pt x="1513860" y="1254781"/>
                    <a:pt x="1508351" y="1259360"/>
                  </a:cubicBezTo>
                  <a:cubicBezTo>
                    <a:pt x="1504172" y="1262760"/>
                    <a:pt x="1499866" y="1266072"/>
                    <a:pt x="1495496" y="1269384"/>
                  </a:cubicBezTo>
                  <a:cubicBezTo>
                    <a:pt x="1483908" y="1278458"/>
                    <a:pt x="1471243" y="1286437"/>
                    <a:pt x="1458009" y="1292839"/>
                  </a:cubicBezTo>
                  <a:cubicBezTo>
                    <a:pt x="1443001" y="1299463"/>
                    <a:pt x="1427296" y="1304124"/>
                    <a:pt x="1411275" y="1307087"/>
                  </a:cubicBezTo>
                  <a:cubicBezTo>
                    <a:pt x="1401333" y="1308474"/>
                    <a:pt x="1391328" y="1309114"/>
                    <a:pt x="1381323" y="1309114"/>
                  </a:cubicBezTo>
                  <a:cubicBezTo>
                    <a:pt x="1375750" y="1309114"/>
                    <a:pt x="1370114" y="1308911"/>
                    <a:pt x="1364669" y="1308702"/>
                  </a:cubicBezTo>
                  <a:cubicBezTo>
                    <a:pt x="1357829" y="1308411"/>
                    <a:pt x="1351054" y="1307790"/>
                    <a:pt x="1344278" y="1307151"/>
                  </a:cubicBezTo>
                  <a:cubicBezTo>
                    <a:pt x="1338642" y="1306296"/>
                    <a:pt x="1333133" y="1305390"/>
                    <a:pt x="1327497" y="1304478"/>
                  </a:cubicBezTo>
                  <a:cubicBezTo>
                    <a:pt x="1325154" y="1304041"/>
                    <a:pt x="1322875" y="1303402"/>
                    <a:pt x="1320532" y="1302838"/>
                  </a:cubicBezTo>
                  <a:cubicBezTo>
                    <a:pt x="1317366" y="1302135"/>
                    <a:pt x="1314136" y="1301451"/>
                    <a:pt x="1311033" y="1300666"/>
                  </a:cubicBezTo>
                  <a:cubicBezTo>
                    <a:pt x="1305777" y="1299463"/>
                    <a:pt x="1300584" y="1297848"/>
                    <a:pt x="1295328" y="1296443"/>
                  </a:cubicBezTo>
                  <a:cubicBezTo>
                    <a:pt x="1288489" y="1294536"/>
                    <a:pt x="1281714" y="1292504"/>
                    <a:pt x="1274938" y="1290097"/>
                  </a:cubicBezTo>
                  <a:cubicBezTo>
                    <a:pt x="1270125" y="1288109"/>
                    <a:pt x="1265376" y="1285937"/>
                    <a:pt x="1261007" y="1283119"/>
                  </a:cubicBezTo>
                  <a:cubicBezTo>
                    <a:pt x="1259930" y="1282062"/>
                    <a:pt x="1258727" y="1281004"/>
                    <a:pt x="1257650" y="1279890"/>
                  </a:cubicBezTo>
                  <a:cubicBezTo>
                    <a:pt x="1258093" y="1278978"/>
                    <a:pt x="1258537" y="1278129"/>
                    <a:pt x="1258853" y="1277281"/>
                  </a:cubicBezTo>
                  <a:cubicBezTo>
                    <a:pt x="1261134" y="1272538"/>
                    <a:pt x="1262906" y="1267130"/>
                    <a:pt x="1263983" y="1261975"/>
                  </a:cubicBezTo>
                  <a:cubicBezTo>
                    <a:pt x="1264996" y="1256979"/>
                    <a:pt x="1265945" y="1251906"/>
                    <a:pt x="1266262" y="1246853"/>
                  </a:cubicBezTo>
                  <a:cubicBezTo>
                    <a:pt x="1266453" y="1243162"/>
                    <a:pt x="1266389" y="1239659"/>
                    <a:pt x="1265883" y="1235974"/>
                  </a:cubicBezTo>
                  <a:cubicBezTo>
                    <a:pt x="1265312" y="1231744"/>
                    <a:pt x="1264426" y="1227590"/>
                    <a:pt x="1263223" y="1223436"/>
                  </a:cubicBezTo>
                  <a:cubicBezTo>
                    <a:pt x="1262590" y="1221536"/>
                    <a:pt x="1261893" y="1219630"/>
                    <a:pt x="1261070" y="1217724"/>
                  </a:cubicBezTo>
                  <a:cubicBezTo>
                    <a:pt x="1259613" y="1214140"/>
                    <a:pt x="1257841" y="1210910"/>
                    <a:pt x="1255307" y="1207947"/>
                  </a:cubicBezTo>
                  <a:cubicBezTo>
                    <a:pt x="1250052" y="1202039"/>
                    <a:pt x="1242389" y="1199018"/>
                    <a:pt x="1234664" y="1199018"/>
                  </a:cubicBezTo>
                  <a:cubicBezTo>
                    <a:pt x="1232700" y="1199018"/>
                    <a:pt x="1230674" y="1199221"/>
                    <a:pt x="1228712" y="1199613"/>
                  </a:cubicBezTo>
                  <a:cubicBezTo>
                    <a:pt x="1221618" y="1201095"/>
                    <a:pt x="1215033" y="1205319"/>
                    <a:pt x="1211360" y="1211657"/>
                  </a:cubicBezTo>
                  <a:cubicBezTo>
                    <a:pt x="1209397" y="1214969"/>
                    <a:pt x="1208194" y="1218718"/>
                    <a:pt x="1207245" y="1222448"/>
                  </a:cubicBezTo>
                  <a:cubicBezTo>
                    <a:pt x="1205851" y="1228229"/>
                    <a:pt x="1206485" y="1234150"/>
                    <a:pt x="1207497" y="1239925"/>
                  </a:cubicBezTo>
                  <a:cubicBezTo>
                    <a:pt x="1208384" y="1245067"/>
                    <a:pt x="1209080" y="1250437"/>
                    <a:pt x="1211044" y="1255301"/>
                  </a:cubicBezTo>
                  <a:cubicBezTo>
                    <a:pt x="1212437" y="1258885"/>
                    <a:pt x="1214273" y="1262260"/>
                    <a:pt x="1216173" y="1265578"/>
                  </a:cubicBezTo>
                  <a:cubicBezTo>
                    <a:pt x="1217313" y="1267478"/>
                    <a:pt x="1218326" y="1269454"/>
                    <a:pt x="1219592" y="1271353"/>
                  </a:cubicBezTo>
                  <a:cubicBezTo>
                    <a:pt x="1222062" y="1275090"/>
                    <a:pt x="1224532" y="1278813"/>
                    <a:pt x="1227065" y="1282473"/>
                  </a:cubicBezTo>
                  <a:cubicBezTo>
                    <a:pt x="1223519" y="1287001"/>
                    <a:pt x="1219846" y="1291421"/>
                    <a:pt x="1215476" y="1295239"/>
                  </a:cubicBezTo>
                  <a:cubicBezTo>
                    <a:pt x="1212500" y="1297785"/>
                    <a:pt x="1209524" y="1300311"/>
                    <a:pt x="1206548" y="1302781"/>
                  </a:cubicBezTo>
                  <a:cubicBezTo>
                    <a:pt x="1204142" y="1304605"/>
                    <a:pt x="1201735" y="1306587"/>
                    <a:pt x="1199139" y="1308284"/>
                  </a:cubicBezTo>
                  <a:cubicBezTo>
                    <a:pt x="1196352" y="1310260"/>
                    <a:pt x="1193503" y="1312077"/>
                    <a:pt x="1190400" y="1313901"/>
                  </a:cubicBezTo>
                  <a:cubicBezTo>
                    <a:pt x="1182864" y="1318498"/>
                    <a:pt x="1175075" y="1323013"/>
                    <a:pt x="1167096" y="1326889"/>
                  </a:cubicBezTo>
                  <a:cubicBezTo>
                    <a:pt x="1163360" y="1328504"/>
                    <a:pt x="1159561" y="1329916"/>
                    <a:pt x="1155698" y="1331176"/>
                  </a:cubicBezTo>
                  <a:cubicBezTo>
                    <a:pt x="1152405" y="1332151"/>
                    <a:pt x="1149176" y="1332879"/>
                    <a:pt x="1145819" y="1333519"/>
                  </a:cubicBezTo>
                  <a:cubicBezTo>
                    <a:pt x="1140627" y="1334266"/>
                    <a:pt x="1135371" y="1334849"/>
                    <a:pt x="1130179" y="1335115"/>
                  </a:cubicBezTo>
                  <a:cubicBezTo>
                    <a:pt x="1128215" y="1335241"/>
                    <a:pt x="1126316" y="1335286"/>
                    <a:pt x="1124416" y="1335286"/>
                  </a:cubicBezTo>
                  <a:cubicBezTo>
                    <a:pt x="1120490" y="1335286"/>
                    <a:pt x="1116564" y="1335070"/>
                    <a:pt x="1112638" y="1334779"/>
                  </a:cubicBezTo>
                  <a:cubicBezTo>
                    <a:pt x="1093007" y="1332499"/>
                    <a:pt x="1073630" y="1327661"/>
                    <a:pt x="1055013" y="1320822"/>
                  </a:cubicBezTo>
                  <a:cubicBezTo>
                    <a:pt x="1049060" y="1318498"/>
                    <a:pt x="1043425" y="1315832"/>
                    <a:pt x="1038105" y="1312368"/>
                  </a:cubicBezTo>
                  <a:cubicBezTo>
                    <a:pt x="1036142" y="1310811"/>
                    <a:pt x="1034305" y="1309202"/>
                    <a:pt x="1032596" y="1307442"/>
                  </a:cubicBezTo>
                  <a:cubicBezTo>
                    <a:pt x="1029810" y="1303693"/>
                    <a:pt x="1027277" y="1299818"/>
                    <a:pt x="1024870" y="1295879"/>
                  </a:cubicBezTo>
                  <a:cubicBezTo>
                    <a:pt x="1021831" y="1290870"/>
                    <a:pt x="1018918" y="1285880"/>
                    <a:pt x="1016322" y="1280738"/>
                  </a:cubicBezTo>
                  <a:cubicBezTo>
                    <a:pt x="1015562" y="1279041"/>
                    <a:pt x="1014929" y="1277426"/>
                    <a:pt x="1014421" y="1275659"/>
                  </a:cubicBezTo>
                  <a:cubicBezTo>
                    <a:pt x="1014042" y="1274583"/>
                    <a:pt x="1013788" y="1273551"/>
                    <a:pt x="1013535" y="1272474"/>
                  </a:cubicBezTo>
                  <a:cubicBezTo>
                    <a:pt x="1012522" y="1264723"/>
                    <a:pt x="1012965" y="1256688"/>
                    <a:pt x="1013598" y="1248860"/>
                  </a:cubicBezTo>
                  <a:cubicBezTo>
                    <a:pt x="1017524" y="1249646"/>
                    <a:pt x="1021324" y="1250222"/>
                    <a:pt x="1025187" y="1250558"/>
                  </a:cubicBezTo>
                  <a:cubicBezTo>
                    <a:pt x="1028353" y="1250906"/>
                    <a:pt x="1031329" y="1251140"/>
                    <a:pt x="1034305" y="1251140"/>
                  </a:cubicBezTo>
                  <a:cubicBezTo>
                    <a:pt x="1034622" y="1251140"/>
                    <a:pt x="1034749" y="1251140"/>
                    <a:pt x="1035065" y="1251140"/>
                  </a:cubicBezTo>
                  <a:cubicBezTo>
                    <a:pt x="1037408" y="1251140"/>
                    <a:pt x="1039815" y="1250830"/>
                    <a:pt x="1042221" y="1250494"/>
                  </a:cubicBezTo>
                  <a:cubicBezTo>
                    <a:pt x="1048870" y="1249646"/>
                    <a:pt x="1055456" y="1248113"/>
                    <a:pt x="1061851" y="1246125"/>
                  </a:cubicBezTo>
                  <a:cubicBezTo>
                    <a:pt x="1068437" y="1244219"/>
                    <a:pt x="1074516" y="1241490"/>
                    <a:pt x="1080785" y="1238817"/>
                  </a:cubicBezTo>
                  <a:cubicBezTo>
                    <a:pt x="1085409" y="1236696"/>
                    <a:pt x="1090031" y="1234296"/>
                    <a:pt x="1094464" y="1231687"/>
                  </a:cubicBezTo>
                  <a:cubicBezTo>
                    <a:pt x="1099340" y="1228926"/>
                    <a:pt x="1103962" y="1225849"/>
                    <a:pt x="1107825" y="1221593"/>
                  </a:cubicBezTo>
                  <a:cubicBezTo>
                    <a:pt x="1110801" y="1218281"/>
                    <a:pt x="1113207" y="1214210"/>
                    <a:pt x="1115234" y="1210271"/>
                  </a:cubicBezTo>
                  <a:cubicBezTo>
                    <a:pt x="1117640" y="1205901"/>
                    <a:pt x="1119160" y="1201032"/>
                    <a:pt x="1120300" y="1196245"/>
                  </a:cubicBezTo>
                  <a:cubicBezTo>
                    <a:pt x="1120870" y="1193629"/>
                    <a:pt x="1120933" y="1190811"/>
                    <a:pt x="1120997" y="1188139"/>
                  </a:cubicBezTo>
                  <a:cubicBezTo>
                    <a:pt x="1120933" y="1187423"/>
                    <a:pt x="1120933" y="1186714"/>
                    <a:pt x="1120870" y="1186030"/>
                  </a:cubicBezTo>
                  <a:cubicBezTo>
                    <a:pt x="1120617" y="1184333"/>
                    <a:pt x="1120363" y="1182630"/>
                    <a:pt x="1120110" y="1180958"/>
                  </a:cubicBezTo>
                  <a:cubicBezTo>
                    <a:pt x="1119477" y="1178754"/>
                    <a:pt x="1118464" y="1176791"/>
                    <a:pt x="1117450" y="1174740"/>
                  </a:cubicBezTo>
                  <a:cubicBezTo>
                    <a:pt x="1117007" y="1174182"/>
                    <a:pt x="1116564" y="1173599"/>
                    <a:pt x="1116121" y="1173061"/>
                  </a:cubicBezTo>
                  <a:cubicBezTo>
                    <a:pt x="1115171" y="1171782"/>
                    <a:pt x="1114094" y="1170579"/>
                    <a:pt x="1112891" y="1169458"/>
                  </a:cubicBezTo>
                  <a:cubicBezTo>
                    <a:pt x="1109788" y="1166292"/>
                    <a:pt x="1105672" y="1164943"/>
                    <a:pt x="1101619" y="1163474"/>
                  </a:cubicBezTo>
                  <a:cubicBezTo>
                    <a:pt x="1098136" y="1162271"/>
                    <a:pt x="1094400" y="1161625"/>
                    <a:pt x="1090854" y="1161359"/>
                  </a:cubicBezTo>
                  <a:cubicBezTo>
                    <a:pt x="1089461" y="1161232"/>
                    <a:pt x="1088131" y="1161175"/>
                    <a:pt x="1086865" y="1161175"/>
                  </a:cubicBezTo>
                  <a:cubicBezTo>
                    <a:pt x="1085725" y="1161175"/>
                    <a:pt x="1084649" y="1161232"/>
                    <a:pt x="1083445" y="1161359"/>
                  </a:cubicBezTo>
                  <a:cubicBezTo>
                    <a:pt x="1080912" y="1161714"/>
                    <a:pt x="1078506" y="1162188"/>
                    <a:pt x="1076099" y="1162771"/>
                  </a:cubicBezTo>
                  <a:cubicBezTo>
                    <a:pt x="1074010" y="1163329"/>
                    <a:pt x="1071920" y="1164025"/>
                    <a:pt x="1069894" y="1164734"/>
                  </a:cubicBezTo>
                  <a:cubicBezTo>
                    <a:pt x="1062548" y="1167426"/>
                    <a:pt x="1055519" y="1170807"/>
                    <a:pt x="1048744" y="1174740"/>
                  </a:cubicBezTo>
                  <a:cubicBezTo>
                    <a:pt x="1041334" y="1179191"/>
                    <a:pt x="1034179" y="1184187"/>
                    <a:pt x="1026960" y="1189051"/>
                  </a:cubicBezTo>
                  <a:cubicBezTo>
                    <a:pt x="1019804" y="1193844"/>
                    <a:pt x="1013155" y="1199391"/>
                    <a:pt x="1007076" y="1205395"/>
                  </a:cubicBezTo>
                  <a:cubicBezTo>
                    <a:pt x="1004036" y="1208283"/>
                    <a:pt x="1001440" y="1211468"/>
                    <a:pt x="999098" y="1214780"/>
                  </a:cubicBezTo>
                  <a:cubicBezTo>
                    <a:pt x="998147" y="1214342"/>
                    <a:pt x="997324" y="1213874"/>
                    <a:pt x="996501" y="1213355"/>
                  </a:cubicBezTo>
                  <a:cubicBezTo>
                    <a:pt x="995361" y="1212443"/>
                    <a:pt x="994412" y="1211537"/>
                    <a:pt x="993398" y="1210537"/>
                  </a:cubicBezTo>
                  <a:cubicBezTo>
                    <a:pt x="989725" y="1205540"/>
                    <a:pt x="986369" y="1200323"/>
                    <a:pt x="983519" y="1194750"/>
                  </a:cubicBezTo>
                  <a:cubicBezTo>
                    <a:pt x="983140" y="1193990"/>
                    <a:pt x="982886" y="1193217"/>
                    <a:pt x="982696" y="1192369"/>
                  </a:cubicBezTo>
                  <a:cubicBezTo>
                    <a:pt x="982126" y="1190735"/>
                    <a:pt x="981999" y="1188911"/>
                    <a:pt x="981683" y="1187233"/>
                  </a:cubicBezTo>
                  <a:lnTo>
                    <a:pt x="981683" y="1187233"/>
                  </a:lnTo>
                  <a:lnTo>
                    <a:pt x="982316" y="1191026"/>
                  </a:lnTo>
                  <a:cubicBezTo>
                    <a:pt x="981240" y="1183485"/>
                    <a:pt x="981873" y="1175879"/>
                    <a:pt x="982507" y="1168337"/>
                  </a:cubicBezTo>
                  <a:cubicBezTo>
                    <a:pt x="982696" y="1165880"/>
                    <a:pt x="983013" y="1163385"/>
                    <a:pt x="983203" y="1160859"/>
                  </a:cubicBezTo>
                  <a:cubicBezTo>
                    <a:pt x="983773" y="1155850"/>
                    <a:pt x="984976" y="1151005"/>
                    <a:pt x="986496" y="1146218"/>
                  </a:cubicBezTo>
                  <a:cubicBezTo>
                    <a:pt x="990232" y="1138037"/>
                    <a:pt x="994664" y="1130222"/>
                    <a:pt x="999034" y="1122307"/>
                  </a:cubicBezTo>
                  <a:cubicBezTo>
                    <a:pt x="1001060" y="1118729"/>
                    <a:pt x="1003213" y="1115056"/>
                    <a:pt x="1005367" y="1111542"/>
                  </a:cubicBezTo>
                  <a:cubicBezTo>
                    <a:pt x="1007836" y="1107749"/>
                    <a:pt x="1010305" y="1104000"/>
                    <a:pt x="1012902" y="1100270"/>
                  </a:cubicBezTo>
                  <a:cubicBezTo>
                    <a:pt x="1015625" y="1096667"/>
                    <a:pt x="1018411" y="1092943"/>
                    <a:pt x="1021641" y="1089689"/>
                  </a:cubicBezTo>
                  <a:cubicBezTo>
                    <a:pt x="1025124" y="1085959"/>
                    <a:pt x="1028860" y="1082438"/>
                    <a:pt x="1032722" y="1079063"/>
                  </a:cubicBezTo>
                  <a:cubicBezTo>
                    <a:pt x="1040955" y="1072781"/>
                    <a:pt x="1049313" y="1066943"/>
                    <a:pt x="1057989" y="1061224"/>
                  </a:cubicBezTo>
                  <a:cubicBezTo>
                    <a:pt x="1066537" y="1055588"/>
                    <a:pt x="1075339" y="1050307"/>
                    <a:pt x="1084522" y="1045792"/>
                  </a:cubicBezTo>
                  <a:cubicBezTo>
                    <a:pt x="1087371" y="1044589"/>
                    <a:pt x="1090221" y="1043386"/>
                    <a:pt x="1093071" y="1042208"/>
                  </a:cubicBezTo>
                  <a:cubicBezTo>
                    <a:pt x="1094337" y="1042892"/>
                    <a:pt x="1095604" y="1043531"/>
                    <a:pt x="1096870" y="1044241"/>
                  </a:cubicBezTo>
                  <a:cubicBezTo>
                    <a:pt x="1102759" y="1047350"/>
                    <a:pt x="1109028" y="1049250"/>
                    <a:pt x="1115614" y="1050244"/>
                  </a:cubicBezTo>
                  <a:cubicBezTo>
                    <a:pt x="1120237" y="1050909"/>
                    <a:pt x="1124860" y="1051200"/>
                    <a:pt x="1129609" y="1051200"/>
                  </a:cubicBezTo>
                  <a:cubicBezTo>
                    <a:pt x="1134295" y="1051200"/>
                    <a:pt x="1139044" y="1050909"/>
                    <a:pt x="1143667" y="1050371"/>
                  </a:cubicBezTo>
                  <a:cubicBezTo>
                    <a:pt x="1149429" y="1049661"/>
                    <a:pt x="1155128" y="1048819"/>
                    <a:pt x="1160764" y="1047489"/>
                  </a:cubicBezTo>
                  <a:cubicBezTo>
                    <a:pt x="1162854" y="1046932"/>
                    <a:pt x="1164880" y="1046020"/>
                    <a:pt x="1166844" y="1045026"/>
                  </a:cubicBezTo>
                  <a:cubicBezTo>
                    <a:pt x="1167603" y="1044652"/>
                    <a:pt x="1168300" y="1044241"/>
                    <a:pt x="1169123" y="1043823"/>
                  </a:cubicBezTo>
                  <a:cubicBezTo>
                    <a:pt x="1170453" y="1042772"/>
                    <a:pt x="1171846" y="1041625"/>
                    <a:pt x="1173239" y="1040511"/>
                  </a:cubicBezTo>
                  <a:cubicBezTo>
                    <a:pt x="1174506" y="1038833"/>
                    <a:pt x="1175835" y="1037193"/>
                    <a:pt x="1176785" y="1035230"/>
                  </a:cubicBezTo>
                  <a:cubicBezTo>
                    <a:pt x="1178178" y="1032678"/>
                    <a:pt x="1178432" y="1030499"/>
                    <a:pt x="1178685" y="1027751"/>
                  </a:cubicBezTo>
                  <a:cubicBezTo>
                    <a:pt x="1178875" y="1025864"/>
                    <a:pt x="1178749" y="1023933"/>
                    <a:pt x="1178178" y="1022058"/>
                  </a:cubicBezTo>
                  <a:cubicBezTo>
                    <a:pt x="1177672" y="1020500"/>
                    <a:pt x="1176849" y="1018119"/>
                    <a:pt x="1175962" y="1016916"/>
                  </a:cubicBezTo>
                  <a:cubicBezTo>
                    <a:pt x="1175708" y="1016479"/>
                    <a:pt x="1175329" y="1016061"/>
                    <a:pt x="1175012" y="1015713"/>
                  </a:cubicBezTo>
                  <a:cubicBezTo>
                    <a:pt x="1173936" y="1013953"/>
                    <a:pt x="1172416" y="1012604"/>
                    <a:pt x="1170579" y="1011616"/>
                  </a:cubicBezTo>
                  <a:cubicBezTo>
                    <a:pt x="1169503" y="1010698"/>
                    <a:pt x="1168237" y="1010001"/>
                    <a:pt x="1166844" y="1009564"/>
                  </a:cubicBezTo>
                  <a:cubicBezTo>
                    <a:pt x="1165387" y="1008944"/>
                    <a:pt x="1163930" y="1008443"/>
                    <a:pt x="1162347" y="1007969"/>
                  </a:cubicBezTo>
                  <a:cubicBezTo>
                    <a:pt x="1159498" y="1007114"/>
                    <a:pt x="1156522" y="1006829"/>
                    <a:pt x="1153545" y="1006474"/>
                  </a:cubicBezTo>
                  <a:cubicBezTo>
                    <a:pt x="1150886" y="1006063"/>
                    <a:pt x="1148289" y="1005917"/>
                    <a:pt x="1145567" y="1005689"/>
                  </a:cubicBezTo>
                  <a:cubicBezTo>
                    <a:pt x="1143984" y="1005499"/>
                    <a:pt x="1142400" y="1005423"/>
                    <a:pt x="1140691" y="1005334"/>
                  </a:cubicBezTo>
                  <a:cubicBezTo>
                    <a:pt x="1139804" y="1005277"/>
                    <a:pt x="1139044" y="1005252"/>
                    <a:pt x="1138157" y="1005252"/>
                  </a:cubicBezTo>
                  <a:cubicBezTo>
                    <a:pt x="1134991" y="1005252"/>
                    <a:pt x="1131888" y="1005600"/>
                    <a:pt x="1128722" y="1006063"/>
                  </a:cubicBezTo>
                  <a:cubicBezTo>
                    <a:pt x="1124163" y="1006702"/>
                    <a:pt x="1119603" y="1007532"/>
                    <a:pt x="1115171" y="1008652"/>
                  </a:cubicBezTo>
                  <a:cubicBezTo>
                    <a:pt x="1110675" y="1009786"/>
                    <a:pt x="1106432" y="1011553"/>
                    <a:pt x="1102126" y="1013168"/>
                  </a:cubicBezTo>
                  <a:cubicBezTo>
                    <a:pt x="1102000" y="1013231"/>
                    <a:pt x="1101809" y="1013231"/>
                    <a:pt x="1101683" y="1013313"/>
                  </a:cubicBezTo>
                  <a:cubicBezTo>
                    <a:pt x="1100416" y="1012604"/>
                    <a:pt x="1099276" y="1011844"/>
                    <a:pt x="1098136" y="1011059"/>
                  </a:cubicBezTo>
                  <a:cubicBezTo>
                    <a:pt x="1093387" y="1007114"/>
                    <a:pt x="1089081" y="1002662"/>
                    <a:pt x="1085092" y="998027"/>
                  </a:cubicBezTo>
                  <a:cubicBezTo>
                    <a:pt x="1083318" y="995829"/>
                    <a:pt x="1081862" y="993512"/>
                    <a:pt x="1080596" y="991130"/>
                  </a:cubicBezTo>
                  <a:cubicBezTo>
                    <a:pt x="1080089" y="989782"/>
                    <a:pt x="1079646" y="988433"/>
                    <a:pt x="1079329" y="987021"/>
                  </a:cubicBezTo>
                  <a:cubicBezTo>
                    <a:pt x="1078569" y="980746"/>
                    <a:pt x="1078696" y="974470"/>
                    <a:pt x="1079076" y="968138"/>
                  </a:cubicBezTo>
                  <a:cubicBezTo>
                    <a:pt x="1080279" y="961381"/>
                    <a:pt x="1081925" y="954688"/>
                    <a:pt x="1084205" y="948121"/>
                  </a:cubicBezTo>
                  <a:cubicBezTo>
                    <a:pt x="1086865" y="942073"/>
                    <a:pt x="1090221" y="936355"/>
                    <a:pt x="1093894" y="930865"/>
                  </a:cubicBezTo>
                  <a:cubicBezTo>
                    <a:pt x="1098707" y="924444"/>
                    <a:pt x="1103899" y="918339"/>
                    <a:pt x="1109725" y="912678"/>
                  </a:cubicBezTo>
                  <a:cubicBezTo>
                    <a:pt x="1115740" y="906694"/>
                    <a:pt x="1122453" y="901140"/>
                    <a:pt x="1128976" y="895568"/>
                  </a:cubicBezTo>
                  <a:cubicBezTo>
                    <a:pt x="1132902" y="892611"/>
                    <a:pt x="1136954" y="889710"/>
                    <a:pt x="1141260" y="887184"/>
                  </a:cubicBezTo>
                  <a:cubicBezTo>
                    <a:pt x="1145060" y="885005"/>
                    <a:pt x="1148986" y="883017"/>
                    <a:pt x="1152912" y="881136"/>
                  </a:cubicBezTo>
                  <a:cubicBezTo>
                    <a:pt x="1154052" y="881402"/>
                    <a:pt x="1155065" y="881605"/>
                    <a:pt x="1156141" y="881820"/>
                  </a:cubicBezTo>
                  <a:cubicBezTo>
                    <a:pt x="1162221" y="882897"/>
                    <a:pt x="1168616" y="883365"/>
                    <a:pt x="1174886" y="883657"/>
                  </a:cubicBezTo>
                  <a:cubicBezTo>
                    <a:pt x="1177229" y="883739"/>
                    <a:pt x="1179572" y="883802"/>
                    <a:pt x="1181915" y="883802"/>
                  </a:cubicBezTo>
                  <a:cubicBezTo>
                    <a:pt x="1183244" y="883802"/>
                    <a:pt x="1184701" y="883783"/>
                    <a:pt x="1186094" y="883720"/>
                  </a:cubicBezTo>
                  <a:cubicBezTo>
                    <a:pt x="1189260" y="883574"/>
                    <a:pt x="1192616" y="883245"/>
                    <a:pt x="1195656" y="882536"/>
                  </a:cubicBezTo>
                  <a:cubicBezTo>
                    <a:pt x="1198125" y="881877"/>
                    <a:pt x="1200089" y="881136"/>
                    <a:pt x="1202432" y="879990"/>
                  </a:cubicBezTo>
                  <a:cubicBezTo>
                    <a:pt x="1204838" y="878857"/>
                    <a:pt x="1206674" y="877381"/>
                    <a:pt x="1208637" y="875621"/>
                  </a:cubicBezTo>
                  <a:cubicBezTo>
                    <a:pt x="1210094" y="874209"/>
                    <a:pt x="1211677" y="871106"/>
                    <a:pt x="1212247" y="869136"/>
                  </a:cubicBezTo>
                  <a:cubicBezTo>
                    <a:pt x="1213070" y="865679"/>
                    <a:pt x="1212627" y="861803"/>
                    <a:pt x="1210790" y="858783"/>
                  </a:cubicBezTo>
                  <a:cubicBezTo>
                    <a:pt x="1207434" y="853559"/>
                    <a:pt x="1201355" y="851386"/>
                    <a:pt x="1195529" y="850677"/>
                  </a:cubicBezTo>
                  <a:cubicBezTo>
                    <a:pt x="1190463" y="849993"/>
                    <a:pt x="1185397" y="849329"/>
                    <a:pt x="1180205" y="849329"/>
                  </a:cubicBezTo>
                  <a:cubicBezTo>
                    <a:pt x="1180015" y="849329"/>
                    <a:pt x="1179761" y="849329"/>
                    <a:pt x="1179508" y="849329"/>
                  </a:cubicBezTo>
                  <a:cubicBezTo>
                    <a:pt x="1172036" y="849563"/>
                    <a:pt x="1164374" y="851032"/>
                    <a:pt x="1157345" y="853293"/>
                  </a:cubicBezTo>
                  <a:cubicBezTo>
                    <a:pt x="1156901" y="853229"/>
                    <a:pt x="1156458" y="853065"/>
                    <a:pt x="1156078" y="852938"/>
                  </a:cubicBezTo>
                  <a:cubicBezTo>
                    <a:pt x="1151899" y="851032"/>
                    <a:pt x="1147973" y="848632"/>
                    <a:pt x="1144363" y="846042"/>
                  </a:cubicBezTo>
                  <a:cubicBezTo>
                    <a:pt x="1140691" y="843344"/>
                    <a:pt x="1137271" y="840615"/>
                    <a:pt x="1134105" y="837487"/>
                  </a:cubicBezTo>
                  <a:cubicBezTo>
                    <a:pt x="1133472" y="836575"/>
                    <a:pt x="1132902" y="835663"/>
                    <a:pt x="1132395" y="834751"/>
                  </a:cubicBezTo>
                  <a:cubicBezTo>
                    <a:pt x="1131952" y="833491"/>
                    <a:pt x="1131571" y="832288"/>
                    <a:pt x="1131319" y="831021"/>
                  </a:cubicBezTo>
                  <a:cubicBezTo>
                    <a:pt x="1131002" y="827912"/>
                    <a:pt x="1131002" y="824809"/>
                    <a:pt x="1131192" y="821726"/>
                  </a:cubicBezTo>
                  <a:cubicBezTo>
                    <a:pt x="1131825" y="816356"/>
                    <a:pt x="1132648" y="811138"/>
                    <a:pt x="1134295" y="806084"/>
                  </a:cubicBezTo>
                  <a:cubicBezTo>
                    <a:pt x="1136257" y="801651"/>
                    <a:pt x="1138791" y="797320"/>
                    <a:pt x="1141577" y="793324"/>
                  </a:cubicBezTo>
                  <a:cubicBezTo>
                    <a:pt x="1142653" y="792052"/>
                    <a:pt x="1143730" y="790855"/>
                    <a:pt x="1144996" y="789721"/>
                  </a:cubicBezTo>
                  <a:cubicBezTo>
                    <a:pt x="1147593" y="787897"/>
                    <a:pt x="1150505" y="786340"/>
                    <a:pt x="1153545" y="784934"/>
                  </a:cubicBezTo>
                  <a:cubicBezTo>
                    <a:pt x="1153862" y="784788"/>
                    <a:pt x="1154242" y="784643"/>
                    <a:pt x="1154622" y="784523"/>
                  </a:cubicBezTo>
                  <a:cubicBezTo>
                    <a:pt x="1156965" y="784668"/>
                    <a:pt x="1159308" y="784788"/>
                    <a:pt x="1161587" y="784788"/>
                  </a:cubicBezTo>
                  <a:cubicBezTo>
                    <a:pt x="1162474" y="784788"/>
                    <a:pt x="1163360" y="784769"/>
                    <a:pt x="1164310" y="784725"/>
                  </a:cubicBezTo>
                  <a:cubicBezTo>
                    <a:pt x="1167287" y="784643"/>
                    <a:pt x="1170579" y="784085"/>
                    <a:pt x="1173492" y="783376"/>
                  </a:cubicBezTo>
                  <a:cubicBezTo>
                    <a:pt x="1179318" y="782027"/>
                    <a:pt x="1185587" y="778449"/>
                    <a:pt x="1186601" y="772047"/>
                  </a:cubicBezTo>
                  <a:cubicBezTo>
                    <a:pt x="1187107" y="769793"/>
                    <a:pt x="1187044" y="767659"/>
                    <a:pt x="1186411" y="765481"/>
                  </a:cubicBezTo>
                  <a:cubicBezTo>
                    <a:pt x="1186030" y="764506"/>
                    <a:pt x="1185524" y="763594"/>
                    <a:pt x="1185081" y="762606"/>
                  </a:cubicBezTo>
                  <a:cubicBezTo>
                    <a:pt x="1183941" y="760757"/>
                    <a:pt x="1182421" y="759370"/>
                    <a:pt x="1180521" y="758351"/>
                  </a:cubicBezTo>
                  <a:cubicBezTo>
                    <a:pt x="1177608" y="756330"/>
                    <a:pt x="1173872" y="756121"/>
                    <a:pt x="1170453" y="756058"/>
                  </a:cubicBezTo>
                  <a:cubicBezTo>
                    <a:pt x="1170263" y="756039"/>
                    <a:pt x="1170199" y="756039"/>
                    <a:pt x="1170073" y="756039"/>
                  </a:cubicBezTo>
                  <a:cubicBezTo>
                    <a:pt x="1167603" y="756039"/>
                    <a:pt x="1164880" y="756698"/>
                    <a:pt x="1162410" y="757097"/>
                  </a:cubicBezTo>
                  <a:cubicBezTo>
                    <a:pt x="1161904" y="757154"/>
                    <a:pt x="1161460" y="757261"/>
                    <a:pt x="1160954" y="757318"/>
                  </a:cubicBezTo>
                  <a:cubicBezTo>
                    <a:pt x="1158358" y="756970"/>
                    <a:pt x="1155762" y="756470"/>
                    <a:pt x="1153229" y="755969"/>
                  </a:cubicBezTo>
                  <a:cubicBezTo>
                    <a:pt x="1149049" y="755039"/>
                    <a:pt x="1144996" y="754133"/>
                    <a:pt x="1140943" y="752860"/>
                  </a:cubicBezTo>
                  <a:cubicBezTo>
                    <a:pt x="1140374" y="752657"/>
                    <a:pt x="1139994" y="752366"/>
                    <a:pt x="1139614" y="752176"/>
                  </a:cubicBezTo>
                  <a:cubicBezTo>
                    <a:pt x="1137841" y="750752"/>
                    <a:pt x="1136321" y="749346"/>
                    <a:pt x="1134801" y="747788"/>
                  </a:cubicBezTo>
                  <a:cubicBezTo>
                    <a:pt x="1132648" y="744824"/>
                    <a:pt x="1130875" y="741684"/>
                    <a:pt x="1129229" y="738492"/>
                  </a:cubicBezTo>
                  <a:cubicBezTo>
                    <a:pt x="1128912" y="737726"/>
                    <a:pt x="1128659" y="736953"/>
                    <a:pt x="1128342" y="736168"/>
                  </a:cubicBezTo>
                  <a:cubicBezTo>
                    <a:pt x="1129229" y="735465"/>
                    <a:pt x="1130052" y="734762"/>
                    <a:pt x="1130875" y="734059"/>
                  </a:cubicBezTo>
                  <a:cubicBezTo>
                    <a:pt x="1136954" y="728917"/>
                    <a:pt x="1142210" y="722908"/>
                    <a:pt x="1147276" y="716721"/>
                  </a:cubicBezTo>
                  <a:cubicBezTo>
                    <a:pt x="1148226" y="715600"/>
                    <a:pt x="1149176" y="714397"/>
                    <a:pt x="1149999" y="713130"/>
                  </a:cubicBezTo>
                  <a:cubicBezTo>
                    <a:pt x="1151772" y="710819"/>
                    <a:pt x="1153608" y="708476"/>
                    <a:pt x="1155191" y="706095"/>
                  </a:cubicBezTo>
                  <a:cubicBezTo>
                    <a:pt x="1157472" y="702492"/>
                    <a:pt x="1159751" y="698965"/>
                    <a:pt x="1161587" y="695172"/>
                  </a:cubicBezTo>
                  <a:cubicBezTo>
                    <a:pt x="1164374" y="689726"/>
                    <a:pt x="1166844" y="683945"/>
                    <a:pt x="1167540" y="677903"/>
                  </a:cubicBezTo>
                  <a:cubicBezTo>
                    <a:pt x="1167856" y="674876"/>
                    <a:pt x="1168046" y="672179"/>
                    <a:pt x="1167287" y="669215"/>
                  </a:cubicBezTo>
                  <a:cubicBezTo>
                    <a:pt x="1166653" y="667049"/>
                    <a:pt x="1165703" y="665074"/>
                    <a:pt x="1164564" y="663111"/>
                  </a:cubicBezTo>
                  <a:cubicBezTo>
                    <a:pt x="1163297" y="660920"/>
                    <a:pt x="1161017" y="659153"/>
                    <a:pt x="1158991" y="657741"/>
                  </a:cubicBezTo>
                  <a:cubicBezTo>
                    <a:pt x="1156774" y="656272"/>
                    <a:pt x="1154368" y="655360"/>
                    <a:pt x="1151772" y="654632"/>
                  </a:cubicBezTo>
                  <a:cubicBezTo>
                    <a:pt x="1150316" y="654207"/>
                    <a:pt x="1148796" y="654036"/>
                    <a:pt x="1147276" y="654036"/>
                  </a:cubicBezTo>
                  <a:cubicBezTo>
                    <a:pt x="1144617" y="654036"/>
                    <a:pt x="1142020" y="654530"/>
                    <a:pt x="1139424" y="655069"/>
                  </a:cubicBezTo>
                  <a:cubicBezTo>
                    <a:pt x="1136701" y="655632"/>
                    <a:pt x="1133978" y="657126"/>
                    <a:pt x="1131508" y="658450"/>
                  </a:cubicBezTo>
                  <a:cubicBezTo>
                    <a:pt x="1130052" y="659299"/>
                    <a:pt x="1128595" y="660268"/>
                    <a:pt x="1127266" y="661268"/>
                  </a:cubicBezTo>
                  <a:cubicBezTo>
                    <a:pt x="1124606" y="663402"/>
                    <a:pt x="1121883" y="665637"/>
                    <a:pt x="1119603" y="668246"/>
                  </a:cubicBezTo>
                  <a:cubicBezTo>
                    <a:pt x="1114221" y="674648"/>
                    <a:pt x="1109662" y="681418"/>
                    <a:pt x="1106115" y="688960"/>
                  </a:cubicBezTo>
                  <a:cubicBezTo>
                    <a:pt x="1104089" y="693126"/>
                    <a:pt x="1102442" y="697559"/>
                    <a:pt x="1101176" y="701992"/>
                  </a:cubicBezTo>
                  <a:cubicBezTo>
                    <a:pt x="1100226" y="705804"/>
                    <a:pt x="1099593" y="709819"/>
                    <a:pt x="1098959" y="713840"/>
                  </a:cubicBezTo>
                  <a:cubicBezTo>
                    <a:pt x="1098643" y="716658"/>
                    <a:pt x="1098263" y="719533"/>
                    <a:pt x="1098010" y="722439"/>
                  </a:cubicBezTo>
                  <a:cubicBezTo>
                    <a:pt x="1096997" y="722997"/>
                    <a:pt x="1095920" y="723554"/>
                    <a:pt x="1094907" y="724111"/>
                  </a:cubicBezTo>
                  <a:cubicBezTo>
                    <a:pt x="1090095" y="726099"/>
                    <a:pt x="1085282" y="727714"/>
                    <a:pt x="1080279" y="728835"/>
                  </a:cubicBezTo>
                  <a:cubicBezTo>
                    <a:pt x="1078253" y="729063"/>
                    <a:pt x="1076290" y="729164"/>
                    <a:pt x="1074327" y="729164"/>
                  </a:cubicBezTo>
                  <a:cubicBezTo>
                    <a:pt x="1073187" y="729164"/>
                    <a:pt x="1071984" y="729126"/>
                    <a:pt x="1070907" y="729063"/>
                  </a:cubicBezTo>
                  <a:cubicBezTo>
                    <a:pt x="1061218" y="727784"/>
                    <a:pt x="1051593" y="725548"/>
                    <a:pt x="1042411" y="722294"/>
                  </a:cubicBezTo>
                  <a:cubicBezTo>
                    <a:pt x="1036648" y="719824"/>
                    <a:pt x="1031139" y="717095"/>
                    <a:pt x="1025884" y="713694"/>
                  </a:cubicBezTo>
                  <a:cubicBezTo>
                    <a:pt x="1022084" y="710585"/>
                    <a:pt x="1018665" y="706944"/>
                    <a:pt x="1015435" y="703195"/>
                  </a:cubicBezTo>
                  <a:cubicBezTo>
                    <a:pt x="1013852" y="701074"/>
                    <a:pt x="1012269" y="698965"/>
                    <a:pt x="1010939" y="696711"/>
                  </a:cubicBezTo>
                  <a:cubicBezTo>
                    <a:pt x="1009799" y="694798"/>
                    <a:pt x="1008786" y="692835"/>
                    <a:pt x="1007773" y="690872"/>
                  </a:cubicBezTo>
                  <a:cubicBezTo>
                    <a:pt x="1006190" y="686971"/>
                    <a:pt x="1004986" y="683102"/>
                    <a:pt x="1004036" y="679037"/>
                  </a:cubicBezTo>
                  <a:cubicBezTo>
                    <a:pt x="1003910" y="677757"/>
                    <a:pt x="1003783" y="676491"/>
                    <a:pt x="1003593" y="675142"/>
                  </a:cubicBezTo>
                  <a:cubicBezTo>
                    <a:pt x="1007266" y="673179"/>
                    <a:pt x="1010686" y="671001"/>
                    <a:pt x="1014042" y="668601"/>
                  </a:cubicBezTo>
                  <a:cubicBezTo>
                    <a:pt x="1018158" y="665637"/>
                    <a:pt x="1021641" y="661907"/>
                    <a:pt x="1024743" y="657956"/>
                  </a:cubicBezTo>
                  <a:cubicBezTo>
                    <a:pt x="1028479" y="653251"/>
                    <a:pt x="1031709" y="648090"/>
                    <a:pt x="1034749" y="642866"/>
                  </a:cubicBezTo>
                  <a:cubicBezTo>
                    <a:pt x="1036585" y="639554"/>
                    <a:pt x="1038168" y="636122"/>
                    <a:pt x="1039688" y="632721"/>
                  </a:cubicBezTo>
                  <a:cubicBezTo>
                    <a:pt x="1041651" y="628371"/>
                    <a:pt x="1043551" y="623856"/>
                    <a:pt x="1044944" y="619278"/>
                  </a:cubicBezTo>
                  <a:cubicBezTo>
                    <a:pt x="1046337" y="615029"/>
                    <a:pt x="1047224" y="610805"/>
                    <a:pt x="1047603" y="606372"/>
                  </a:cubicBezTo>
                  <a:cubicBezTo>
                    <a:pt x="1048047" y="601585"/>
                    <a:pt x="1047730" y="596930"/>
                    <a:pt x="1046274" y="592371"/>
                  </a:cubicBezTo>
                  <a:cubicBezTo>
                    <a:pt x="1044754" y="587767"/>
                    <a:pt x="1041461" y="583132"/>
                    <a:pt x="1037029" y="580789"/>
                  </a:cubicBezTo>
                  <a:cubicBezTo>
                    <a:pt x="1035319" y="579820"/>
                    <a:pt x="1033546" y="579168"/>
                    <a:pt x="1031520" y="578554"/>
                  </a:cubicBezTo>
                  <a:cubicBezTo>
                    <a:pt x="1029746" y="577826"/>
                    <a:pt x="1027530" y="577990"/>
                    <a:pt x="1025567" y="577826"/>
                  </a:cubicBezTo>
                  <a:cubicBezTo>
                    <a:pt x="1025376" y="577826"/>
                    <a:pt x="1025187" y="577806"/>
                    <a:pt x="1024997" y="577806"/>
                  </a:cubicBezTo>
                  <a:cubicBezTo>
                    <a:pt x="1023160" y="577806"/>
                    <a:pt x="1021261" y="578364"/>
                    <a:pt x="1019488" y="578674"/>
                  </a:cubicBezTo>
                  <a:cubicBezTo>
                    <a:pt x="1017524" y="579111"/>
                    <a:pt x="1015625" y="580099"/>
                    <a:pt x="1013852" y="580852"/>
                  </a:cubicBezTo>
                  <a:cubicBezTo>
                    <a:pt x="1009736" y="582841"/>
                    <a:pt x="1006379" y="586007"/>
                    <a:pt x="1003087" y="589116"/>
                  </a:cubicBezTo>
                  <a:cubicBezTo>
                    <a:pt x="1000617" y="591516"/>
                    <a:pt x="998590" y="594258"/>
                    <a:pt x="996564" y="597007"/>
                  </a:cubicBezTo>
                  <a:cubicBezTo>
                    <a:pt x="993462" y="600945"/>
                    <a:pt x="990802" y="605112"/>
                    <a:pt x="988395" y="609481"/>
                  </a:cubicBezTo>
                  <a:cubicBezTo>
                    <a:pt x="987319" y="611444"/>
                    <a:pt x="986496" y="613933"/>
                    <a:pt x="985673" y="616048"/>
                  </a:cubicBezTo>
                  <a:cubicBezTo>
                    <a:pt x="985292" y="616954"/>
                    <a:pt x="985039" y="617935"/>
                    <a:pt x="984659" y="618841"/>
                  </a:cubicBezTo>
                  <a:cubicBezTo>
                    <a:pt x="983836" y="620892"/>
                    <a:pt x="983076" y="622938"/>
                    <a:pt x="982380" y="624970"/>
                  </a:cubicBezTo>
                  <a:cubicBezTo>
                    <a:pt x="981176" y="628574"/>
                    <a:pt x="979973" y="632247"/>
                    <a:pt x="978960" y="635907"/>
                  </a:cubicBezTo>
                  <a:cubicBezTo>
                    <a:pt x="977694" y="640631"/>
                    <a:pt x="977060" y="645538"/>
                    <a:pt x="976554" y="650490"/>
                  </a:cubicBezTo>
                  <a:cubicBezTo>
                    <a:pt x="976427" y="652251"/>
                    <a:pt x="976237" y="653992"/>
                    <a:pt x="976047" y="655778"/>
                  </a:cubicBezTo>
                  <a:cubicBezTo>
                    <a:pt x="974591" y="656113"/>
                    <a:pt x="973008" y="656481"/>
                    <a:pt x="971551" y="656753"/>
                  </a:cubicBezTo>
                  <a:cubicBezTo>
                    <a:pt x="967752" y="657266"/>
                    <a:pt x="963952" y="657519"/>
                    <a:pt x="960090" y="657519"/>
                  </a:cubicBezTo>
                  <a:cubicBezTo>
                    <a:pt x="958506" y="657519"/>
                    <a:pt x="956987" y="657475"/>
                    <a:pt x="955340" y="657393"/>
                  </a:cubicBezTo>
                  <a:cubicBezTo>
                    <a:pt x="948944" y="656481"/>
                    <a:pt x="942802" y="654847"/>
                    <a:pt x="936722" y="652732"/>
                  </a:cubicBezTo>
                  <a:cubicBezTo>
                    <a:pt x="932733" y="650971"/>
                    <a:pt x="929060" y="648920"/>
                    <a:pt x="925325" y="646621"/>
                  </a:cubicBezTo>
                  <a:cubicBezTo>
                    <a:pt x="924311" y="645899"/>
                    <a:pt x="923298" y="645215"/>
                    <a:pt x="922285" y="644506"/>
                  </a:cubicBezTo>
                  <a:lnTo>
                    <a:pt x="922285" y="644506"/>
                  </a:lnTo>
                  <a:cubicBezTo>
                    <a:pt x="922791" y="644861"/>
                    <a:pt x="923172" y="645133"/>
                    <a:pt x="923741" y="645481"/>
                  </a:cubicBezTo>
                  <a:cubicBezTo>
                    <a:pt x="917536" y="640554"/>
                    <a:pt x="911583" y="635393"/>
                    <a:pt x="906391" y="629574"/>
                  </a:cubicBezTo>
                  <a:cubicBezTo>
                    <a:pt x="902907" y="625186"/>
                    <a:pt x="899805" y="620538"/>
                    <a:pt x="897145" y="615611"/>
                  </a:cubicBezTo>
                  <a:cubicBezTo>
                    <a:pt x="896575" y="613996"/>
                    <a:pt x="896005" y="612299"/>
                    <a:pt x="895562" y="610533"/>
                  </a:cubicBezTo>
                  <a:cubicBezTo>
                    <a:pt x="895498" y="610121"/>
                    <a:pt x="895436" y="609601"/>
                    <a:pt x="895436" y="609133"/>
                  </a:cubicBezTo>
                  <a:cubicBezTo>
                    <a:pt x="896512" y="608069"/>
                    <a:pt x="897588" y="607075"/>
                    <a:pt x="898728" y="606017"/>
                  </a:cubicBezTo>
                  <a:cubicBezTo>
                    <a:pt x="901768" y="603136"/>
                    <a:pt x="904364" y="599825"/>
                    <a:pt x="907150" y="596595"/>
                  </a:cubicBezTo>
                  <a:cubicBezTo>
                    <a:pt x="913229" y="589464"/>
                    <a:pt x="918548" y="581783"/>
                    <a:pt x="922474" y="573330"/>
                  </a:cubicBezTo>
                  <a:cubicBezTo>
                    <a:pt x="926275" y="565503"/>
                    <a:pt x="928554" y="557049"/>
                    <a:pt x="930137" y="548658"/>
                  </a:cubicBezTo>
                  <a:cubicBezTo>
                    <a:pt x="931087" y="543814"/>
                    <a:pt x="931340" y="538799"/>
                    <a:pt x="930707" y="533935"/>
                  </a:cubicBezTo>
                  <a:cubicBezTo>
                    <a:pt x="930201" y="530288"/>
                    <a:pt x="929314" y="527742"/>
                    <a:pt x="927731" y="524431"/>
                  </a:cubicBezTo>
                  <a:cubicBezTo>
                    <a:pt x="926654" y="522081"/>
                    <a:pt x="925198" y="519219"/>
                    <a:pt x="923108" y="517591"/>
                  </a:cubicBezTo>
                  <a:cubicBezTo>
                    <a:pt x="922411" y="517028"/>
                    <a:pt x="921589" y="516471"/>
                    <a:pt x="920955" y="515907"/>
                  </a:cubicBezTo>
                  <a:cubicBezTo>
                    <a:pt x="919308" y="514362"/>
                    <a:pt x="917472" y="513304"/>
                    <a:pt x="915319" y="512659"/>
                  </a:cubicBezTo>
                  <a:cubicBezTo>
                    <a:pt x="912723" y="511519"/>
                    <a:pt x="910380" y="510835"/>
                    <a:pt x="907593" y="510486"/>
                  </a:cubicBezTo>
                  <a:cubicBezTo>
                    <a:pt x="906010" y="510271"/>
                    <a:pt x="904681" y="510151"/>
                    <a:pt x="903351" y="510151"/>
                  </a:cubicBezTo>
                  <a:cubicBezTo>
                    <a:pt x="901831" y="510151"/>
                    <a:pt x="900374" y="510316"/>
                    <a:pt x="898602" y="510670"/>
                  </a:cubicBezTo>
                  <a:cubicBezTo>
                    <a:pt x="895498" y="511392"/>
                    <a:pt x="892649" y="512722"/>
                    <a:pt x="890052" y="514564"/>
                  </a:cubicBezTo>
                  <a:cubicBezTo>
                    <a:pt x="885114" y="518022"/>
                    <a:pt x="881440" y="523101"/>
                    <a:pt x="878274" y="528179"/>
                  </a:cubicBezTo>
                  <a:cubicBezTo>
                    <a:pt x="876691" y="530908"/>
                    <a:pt x="875425" y="533872"/>
                    <a:pt x="874285" y="536893"/>
                  </a:cubicBezTo>
                  <a:cubicBezTo>
                    <a:pt x="872702" y="541123"/>
                    <a:pt x="871119" y="545492"/>
                    <a:pt x="870169" y="549855"/>
                  </a:cubicBezTo>
                  <a:cubicBezTo>
                    <a:pt x="869156" y="554091"/>
                    <a:pt x="868649" y="558309"/>
                    <a:pt x="868079" y="562539"/>
                  </a:cubicBezTo>
                  <a:cubicBezTo>
                    <a:pt x="867066" y="571367"/>
                    <a:pt x="866813" y="580314"/>
                    <a:pt x="866623" y="589116"/>
                  </a:cubicBezTo>
                  <a:cubicBezTo>
                    <a:pt x="866559" y="590440"/>
                    <a:pt x="866496" y="591788"/>
                    <a:pt x="866496" y="593112"/>
                  </a:cubicBezTo>
                  <a:cubicBezTo>
                    <a:pt x="861367" y="597007"/>
                    <a:pt x="855921" y="600242"/>
                    <a:pt x="850222" y="603060"/>
                  </a:cubicBezTo>
                  <a:cubicBezTo>
                    <a:pt x="844523" y="605460"/>
                    <a:pt x="838760" y="607303"/>
                    <a:pt x="832808" y="608570"/>
                  </a:cubicBezTo>
                  <a:cubicBezTo>
                    <a:pt x="829705" y="608899"/>
                    <a:pt x="826665" y="609045"/>
                    <a:pt x="823562" y="609045"/>
                  </a:cubicBezTo>
                  <a:cubicBezTo>
                    <a:pt x="818939" y="609045"/>
                    <a:pt x="814253" y="608734"/>
                    <a:pt x="809631" y="608335"/>
                  </a:cubicBezTo>
                  <a:cubicBezTo>
                    <a:pt x="804501" y="607569"/>
                    <a:pt x="799563" y="606372"/>
                    <a:pt x="794623" y="604821"/>
                  </a:cubicBezTo>
                  <a:cubicBezTo>
                    <a:pt x="792534" y="604194"/>
                    <a:pt x="790443" y="603497"/>
                    <a:pt x="788417" y="602706"/>
                  </a:cubicBezTo>
                  <a:cubicBezTo>
                    <a:pt x="784111" y="600825"/>
                    <a:pt x="780058" y="598545"/>
                    <a:pt x="776132" y="595949"/>
                  </a:cubicBezTo>
                  <a:cubicBezTo>
                    <a:pt x="773093" y="593695"/>
                    <a:pt x="770180" y="591294"/>
                    <a:pt x="767330" y="588768"/>
                  </a:cubicBezTo>
                  <a:cubicBezTo>
                    <a:pt x="764861" y="586564"/>
                    <a:pt x="762581" y="584107"/>
                    <a:pt x="760364" y="581581"/>
                  </a:cubicBezTo>
                  <a:cubicBezTo>
                    <a:pt x="758845" y="579529"/>
                    <a:pt x="757325" y="577414"/>
                    <a:pt x="755932" y="575235"/>
                  </a:cubicBezTo>
                  <a:cubicBezTo>
                    <a:pt x="760048" y="569606"/>
                    <a:pt x="763911" y="563825"/>
                    <a:pt x="767774" y="558030"/>
                  </a:cubicBezTo>
                  <a:cubicBezTo>
                    <a:pt x="772650" y="550919"/>
                    <a:pt x="775943" y="543168"/>
                    <a:pt x="778096" y="534923"/>
                  </a:cubicBezTo>
                  <a:cubicBezTo>
                    <a:pt x="779298" y="530472"/>
                    <a:pt x="780312" y="525975"/>
                    <a:pt x="781072" y="521467"/>
                  </a:cubicBezTo>
                  <a:cubicBezTo>
                    <a:pt x="781768" y="517857"/>
                    <a:pt x="782022" y="514147"/>
                    <a:pt x="781768" y="510544"/>
                  </a:cubicBezTo>
                  <a:cubicBezTo>
                    <a:pt x="781515" y="507440"/>
                    <a:pt x="780755" y="504623"/>
                    <a:pt x="779425" y="501887"/>
                  </a:cubicBezTo>
                  <a:cubicBezTo>
                    <a:pt x="778286" y="499069"/>
                    <a:pt x="776892" y="496232"/>
                    <a:pt x="774486" y="494187"/>
                  </a:cubicBezTo>
                  <a:cubicBezTo>
                    <a:pt x="770940" y="491096"/>
                    <a:pt x="767204" y="488842"/>
                    <a:pt x="762455" y="488013"/>
                  </a:cubicBezTo>
                  <a:cubicBezTo>
                    <a:pt x="761124" y="487722"/>
                    <a:pt x="759731" y="487595"/>
                    <a:pt x="758338" y="487595"/>
                  </a:cubicBezTo>
                  <a:cubicBezTo>
                    <a:pt x="757642" y="487595"/>
                    <a:pt x="756819" y="487639"/>
                    <a:pt x="756122" y="487722"/>
                  </a:cubicBezTo>
                  <a:cubicBezTo>
                    <a:pt x="752512" y="488070"/>
                    <a:pt x="749979" y="489045"/>
                    <a:pt x="746813" y="490539"/>
                  </a:cubicBezTo>
                  <a:cubicBezTo>
                    <a:pt x="743837" y="491939"/>
                    <a:pt x="741304" y="494263"/>
                    <a:pt x="738897" y="496523"/>
                  </a:cubicBezTo>
                  <a:cubicBezTo>
                    <a:pt x="736745" y="498404"/>
                    <a:pt x="734971" y="500810"/>
                    <a:pt x="733388" y="503153"/>
                  </a:cubicBezTo>
                  <a:cubicBezTo>
                    <a:pt x="728892" y="510050"/>
                    <a:pt x="726296" y="518212"/>
                    <a:pt x="724966" y="526248"/>
                  </a:cubicBezTo>
                  <a:cubicBezTo>
                    <a:pt x="724080" y="531390"/>
                    <a:pt x="723700" y="536690"/>
                    <a:pt x="723193" y="541826"/>
                  </a:cubicBezTo>
                  <a:cubicBezTo>
                    <a:pt x="722940" y="545638"/>
                    <a:pt x="722940" y="549577"/>
                    <a:pt x="723130" y="553325"/>
                  </a:cubicBezTo>
                  <a:cubicBezTo>
                    <a:pt x="723256" y="555225"/>
                    <a:pt x="723510" y="557112"/>
                    <a:pt x="723700" y="559018"/>
                  </a:cubicBezTo>
                  <a:cubicBezTo>
                    <a:pt x="723826" y="559949"/>
                    <a:pt x="724016" y="560861"/>
                    <a:pt x="724080" y="561773"/>
                  </a:cubicBezTo>
                  <a:cubicBezTo>
                    <a:pt x="724397" y="563622"/>
                    <a:pt x="724586" y="565560"/>
                    <a:pt x="724966" y="567402"/>
                  </a:cubicBezTo>
                  <a:cubicBezTo>
                    <a:pt x="722117" y="571075"/>
                    <a:pt x="719077" y="574507"/>
                    <a:pt x="715911" y="577990"/>
                  </a:cubicBezTo>
                  <a:cubicBezTo>
                    <a:pt x="711161" y="583062"/>
                    <a:pt x="706096" y="587767"/>
                    <a:pt x="700839" y="592200"/>
                  </a:cubicBezTo>
                  <a:cubicBezTo>
                    <a:pt x="692544" y="598976"/>
                    <a:pt x="683869" y="605378"/>
                    <a:pt x="674307" y="610330"/>
                  </a:cubicBezTo>
                  <a:cubicBezTo>
                    <a:pt x="669811" y="612648"/>
                    <a:pt x="665378" y="614972"/>
                    <a:pt x="660946" y="617226"/>
                  </a:cubicBezTo>
                  <a:cubicBezTo>
                    <a:pt x="655056" y="619841"/>
                    <a:pt x="649231" y="622444"/>
                    <a:pt x="643088" y="624622"/>
                  </a:cubicBezTo>
                  <a:cubicBezTo>
                    <a:pt x="639162" y="626028"/>
                    <a:pt x="635236" y="627377"/>
                    <a:pt x="631246" y="628789"/>
                  </a:cubicBezTo>
                  <a:cubicBezTo>
                    <a:pt x="626117" y="630606"/>
                    <a:pt x="620798" y="631955"/>
                    <a:pt x="615478" y="633279"/>
                  </a:cubicBezTo>
                  <a:cubicBezTo>
                    <a:pt x="610792" y="634482"/>
                    <a:pt x="606043" y="635476"/>
                    <a:pt x="601294" y="636325"/>
                  </a:cubicBezTo>
                  <a:cubicBezTo>
                    <a:pt x="592365" y="637648"/>
                    <a:pt x="583247" y="638275"/>
                    <a:pt x="574191" y="638275"/>
                  </a:cubicBezTo>
                  <a:cubicBezTo>
                    <a:pt x="568745" y="638275"/>
                    <a:pt x="563236" y="638041"/>
                    <a:pt x="557727" y="637610"/>
                  </a:cubicBezTo>
                  <a:cubicBezTo>
                    <a:pt x="550761" y="636825"/>
                    <a:pt x="543922" y="635831"/>
                    <a:pt x="537083" y="634482"/>
                  </a:cubicBezTo>
                  <a:cubicBezTo>
                    <a:pt x="529927" y="633089"/>
                    <a:pt x="523025" y="630834"/>
                    <a:pt x="516250" y="628371"/>
                  </a:cubicBezTo>
                  <a:cubicBezTo>
                    <a:pt x="509410" y="625680"/>
                    <a:pt x="502951" y="622716"/>
                    <a:pt x="496492" y="619335"/>
                  </a:cubicBezTo>
                  <a:cubicBezTo>
                    <a:pt x="491046" y="616517"/>
                    <a:pt x="485917" y="613148"/>
                    <a:pt x="480851" y="609684"/>
                  </a:cubicBezTo>
                  <a:cubicBezTo>
                    <a:pt x="472746" y="603554"/>
                    <a:pt x="465337" y="596658"/>
                    <a:pt x="458687" y="589059"/>
                  </a:cubicBezTo>
                  <a:cubicBezTo>
                    <a:pt x="454001" y="583335"/>
                    <a:pt x="450075" y="577351"/>
                    <a:pt x="446719" y="570803"/>
                  </a:cubicBezTo>
                  <a:cubicBezTo>
                    <a:pt x="444503" y="565560"/>
                    <a:pt x="442856" y="560221"/>
                    <a:pt x="441336" y="554649"/>
                  </a:cubicBezTo>
                  <a:cubicBezTo>
                    <a:pt x="439880" y="549159"/>
                    <a:pt x="434434" y="545714"/>
                    <a:pt x="428925" y="545714"/>
                  </a:cubicBezTo>
                  <a:cubicBezTo>
                    <a:pt x="427659" y="545714"/>
                    <a:pt x="426392" y="545885"/>
                    <a:pt x="425189" y="546277"/>
                  </a:cubicBezTo>
                  <a:cubicBezTo>
                    <a:pt x="418223" y="548386"/>
                    <a:pt x="414867" y="555580"/>
                    <a:pt x="416640" y="562330"/>
                  </a:cubicBezTo>
                  <a:cubicBezTo>
                    <a:pt x="417843" y="566763"/>
                    <a:pt x="419110" y="571221"/>
                    <a:pt x="420756" y="575590"/>
                  </a:cubicBezTo>
                  <a:cubicBezTo>
                    <a:pt x="422593" y="580517"/>
                    <a:pt x="425062" y="585310"/>
                    <a:pt x="427659" y="589965"/>
                  </a:cubicBezTo>
                  <a:cubicBezTo>
                    <a:pt x="430508" y="595100"/>
                    <a:pt x="434054" y="599888"/>
                    <a:pt x="437727" y="604466"/>
                  </a:cubicBezTo>
                  <a:cubicBezTo>
                    <a:pt x="438551" y="605663"/>
                    <a:pt x="439563" y="606866"/>
                    <a:pt x="440640" y="608069"/>
                  </a:cubicBezTo>
                  <a:cubicBezTo>
                    <a:pt x="440260" y="608861"/>
                    <a:pt x="440007" y="609601"/>
                    <a:pt x="439817" y="610456"/>
                  </a:cubicBezTo>
                  <a:cubicBezTo>
                    <a:pt x="438930" y="613996"/>
                    <a:pt x="439563" y="617790"/>
                    <a:pt x="441463" y="620892"/>
                  </a:cubicBezTo>
                  <a:cubicBezTo>
                    <a:pt x="442287" y="621741"/>
                    <a:pt x="443046" y="622646"/>
                    <a:pt x="443743" y="623565"/>
                  </a:cubicBezTo>
                  <a:cubicBezTo>
                    <a:pt x="443996" y="623793"/>
                    <a:pt x="444187" y="623919"/>
                    <a:pt x="444376" y="624141"/>
                  </a:cubicBezTo>
                  <a:cubicBezTo>
                    <a:pt x="445643" y="625756"/>
                    <a:pt x="446719" y="627459"/>
                    <a:pt x="447669" y="629137"/>
                  </a:cubicBezTo>
                  <a:cubicBezTo>
                    <a:pt x="451975" y="638997"/>
                    <a:pt x="455394" y="649154"/>
                    <a:pt x="457548" y="659716"/>
                  </a:cubicBezTo>
                  <a:cubicBezTo>
                    <a:pt x="459004" y="670013"/>
                    <a:pt x="459447" y="680360"/>
                    <a:pt x="459954" y="690726"/>
                  </a:cubicBezTo>
                  <a:cubicBezTo>
                    <a:pt x="460461" y="701074"/>
                    <a:pt x="460587" y="711503"/>
                    <a:pt x="459891" y="721876"/>
                  </a:cubicBezTo>
                  <a:cubicBezTo>
                    <a:pt x="459574" y="723636"/>
                    <a:pt x="459258" y="725460"/>
                    <a:pt x="458941" y="727303"/>
                  </a:cubicBezTo>
                  <a:cubicBezTo>
                    <a:pt x="455205" y="720679"/>
                    <a:pt x="451215" y="714258"/>
                    <a:pt x="446530" y="708267"/>
                  </a:cubicBezTo>
                  <a:cubicBezTo>
                    <a:pt x="443679" y="704601"/>
                    <a:pt x="440830" y="701017"/>
                    <a:pt x="437727" y="697641"/>
                  </a:cubicBezTo>
                  <a:cubicBezTo>
                    <a:pt x="434054" y="693684"/>
                    <a:pt x="430128" y="690365"/>
                    <a:pt x="425569" y="687408"/>
                  </a:cubicBezTo>
                  <a:cubicBezTo>
                    <a:pt x="423479" y="686066"/>
                    <a:pt x="420629" y="685021"/>
                    <a:pt x="418286" y="684236"/>
                  </a:cubicBezTo>
                  <a:cubicBezTo>
                    <a:pt x="415817" y="683393"/>
                    <a:pt x="413664" y="682912"/>
                    <a:pt x="410941" y="682741"/>
                  </a:cubicBezTo>
                  <a:cubicBezTo>
                    <a:pt x="410561" y="682741"/>
                    <a:pt x="410181" y="682729"/>
                    <a:pt x="409865" y="682729"/>
                  </a:cubicBezTo>
                  <a:cubicBezTo>
                    <a:pt x="405242" y="682729"/>
                    <a:pt x="400746" y="683868"/>
                    <a:pt x="396693" y="686066"/>
                  </a:cubicBezTo>
                  <a:cubicBezTo>
                    <a:pt x="393147" y="688054"/>
                    <a:pt x="390044" y="690783"/>
                    <a:pt x="387384" y="693968"/>
                  </a:cubicBezTo>
                  <a:cubicBezTo>
                    <a:pt x="386371" y="695235"/>
                    <a:pt x="385421" y="696711"/>
                    <a:pt x="384471" y="698053"/>
                  </a:cubicBezTo>
                  <a:cubicBezTo>
                    <a:pt x="382635" y="700605"/>
                    <a:pt x="381685" y="703626"/>
                    <a:pt x="380609" y="706507"/>
                  </a:cubicBezTo>
                  <a:cubicBezTo>
                    <a:pt x="379912" y="708350"/>
                    <a:pt x="379532" y="710237"/>
                    <a:pt x="379089" y="712143"/>
                  </a:cubicBezTo>
                  <a:cubicBezTo>
                    <a:pt x="378139" y="716455"/>
                    <a:pt x="377506" y="720799"/>
                    <a:pt x="377885" y="725188"/>
                  </a:cubicBezTo>
                  <a:cubicBezTo>
                    <a:pt x="378519" y="730621"/>
                    <a:pt x="380102" y="735877"/>
                    <a:pt x="382192" y="740955"/>
                  </a:cubicBezTo>
                  <a:cubicBezTo>
                    <a:pt x="385612" y="749346"/>
                    <a:pt x="391500" y="756533"/>
                    <a:pt x="398276" y="762517"/>
                  </a:cubicBezTo>
                  <a:cubicBezTo>
                    <a:pt x="401506" y="765278"/>
                    <a:pt x="405115" y="767735"/>
                    <a:pt x="408914" y="769793"/>
                  </a:cubicBezTo>
                  <a:cubicBezTo>
                    <a:pt x="412588" y="771756"/>
                    <a:pt x="416830" y="773105"/>
                    <a:pt x="421010" y="774080"/>
                  </a:cubicBezTo>
                  <a:cubicBezTo>
                    <a:pt x="424366" y="774846"/>
                    <a:pt x="427975" y="775340"/>
                    <a:pt x="431458" y="775486"/>
                  </a:cubicBezTo>
                  <a:cubicBezTo>
                    <a:pt x="432598" y="775575"/>
                    <a:pt x="433675" y="775594"/>
                    <a:pt x="434751" y="775594"/>
                  </a:cubicBezTo>
                  <a:cubicBezTo>
                    <a:pt x="439753" y="775594"/>
                    <a:pt x="444693" y="774923"/>
                    <a:pt x="449379" y="773314"/>
                  </a:cubicBezTo>
                  <a:cubicBezTo>
                    <a:pt x="449632" y="773225"/>
                    <a:pt x="450012" y="773105"/>
                    <a:pt x="450329" y="772960"/>
                  </a:cubicBezTo>
                  <a:lnTo>
                    <a:pt x="450329" y="773023"/>
                  </a:lnTo>
                  <a:cubicBezTo>
                    <a:pt x="450645" y="775068"/>
                    <a:pt x="450899" y="777044"/>
                    <a:pt x="451215" y="779007"/>
                  </a:cubicBezTo>
                  <a:cubicBezTo>
                    <a:pt x="452039" y="785225"/>
                    <a:pt x="452165" y="791336"/>
                    <a:pt x="451595" y="797542"/>
                  </a:cubicBezTo>
                  <a:cubicBezTo>
                    <a:pt x="450899" y="804178"/>
                    <a:pt x="449949" y="810790"/>
                    <a:pt x="448809" y="817413"/>
                  </a:cubicBezTo>
                  <a:cubicBezTo>
                    <a:pt x="447542" y="824892"/>
                    <a:pt x="445959" y="832345"/>
                    <a:pt x="443490" y="839475"/>
                  </a:cubicBezTo>
                  <a:cubicBezTo>
                    <a:pt x="440767" y="845960"/>
                    <a:pt x="437854" y="852292"/>
                    <a:pt x="434117" y="858302"/>
                  </a:cubicBezTo>
                  <a:cubicBezTo>
                    <a:pt x="431774" y="862095"/>
                    <a:pt x="429368" y="865907"/>
                    <a:pt x="426962" y="869719"/>
                  </a:cubicBezTo>
                  <a:cubicBezTo>
                    <a:pt x="426519" y="867876"/>
                    <a:pt x="426265" y="866046"/>
                    <a:pt x="425822" y="864204"/>
                  </a:cubicBezTo>
                  <a:cubicBezTo>
                    <a:pt x="424239" y="856522"/>
                    <a:pt x="421706" y="849006"/>
                    <a:pt x="418160" y="841945"/>
                  </a:cubicBezTo>
                  <a:cubicBezTo>
                    <a:pt x="416450" y="838620"/>
                    <a:pt x="414677" y="835543"/>
                    <a:pt x="412777" y="832288"/>
                  </a:cubicBezTo>
                  <a:cubicBezTo>
                    <a:pt x="410307" y="828184"/>
                    <a:pt x="407015" y="824309"/>
                    <a:pt x="403786" y="820725"/>
                  </a:cubicBezTo>
                  <a:cubicBezTo>
                    <a:pt x="401443" y="818198"/>
                    <a:pt x="399226" y="815652"/>
                    <a:pt x="396693" y="813272"/>
                  </a:cubicBezTo>
                  <a:cubicBezTo>
                    <a:pt x="390234" y="806996"/>
                    <a:pt x="381938" y="803887"/>
                    <a:pt x="373580" y="800797"/>
                  </a:cubicBezTo>
                  <a:cubicBezTo>
                    <a:pt x="371870" y="800157"/>
                    <a:pt x="369970" y="799720"/>
                    <a:pt x="368134" y="799309"/>
                  </a:cubicBezTo>
                  <a:cubicBezTo>
                    <a:pt x="365854" y="798808"/>
                    <a:pt x="363385" y="798517"/>
                    <a:pt x="361168" y="798397"/>
                  </a:cubicBezTo>
                  <a:cubicBezTo>
                    <a:pt x="360788" y="798378"/>
                    <a:pt x="360408" y="798378"/>
                    <a:pt x="360028" y="798378"/>
                  </a:cubicBezTo>
                  <a:cubicBezTo>
                    <a:pt x="356925" y="798378"/>
                    <a:pt x="353823" y="798891"/>
                    <a:pt x="350720" y="799600"/>
                  </a:cubicBezTo>
                  <a:cubicBezTo>
                    <a:pt x="350087" y="799809"/>
                    <a:pt x="349389" y="800094"/>
                    <a:pt x="348693" y="800284"/>
                  </a:cubicBezTo>
                  <a:cubicBezTo>
                    <a:pt x="347047" y="801069"/>
                    <a:pt x="345400" y="801835"/>
                    <a:pt x="343628" y="802620"/>
                  </a:cubicBezTo>
                  <a:cubicBezTo>
                    <a:pt x="341474" y="803830"/>
                    <a:pt x="339385" y="805356"/>
                    <a:pt x="337611" y="807142"/>
                  </a:cubicBezTo>
                  <a:cubicBezTo>
                    <a:pt x="336092" y="808548"/>
                    <a:pt x="334635" y="810017"/>
                    <a:pt x="333306" y="811632"/>
                  </a:cubicBezTo>
                  <a:cubicBezTo>
                    <a:pt x="328556" y="817413"/>
                    <a:pt x="325200" y="823689"/>
                    <a:pt x="323427" y="830876"/>
                  </a:cubicBezTo>
                  <a:cubicBezTo>
                    <a:pt x="322034" y="836455"/>
                    <a:pt x="321780" y="842293"/>
                    <a:pt x="321274" y="847929"/>
                  </a:cubicBezTo>
                  <a:cubicBezTo>
                    <a:pt x="320768" y="855180"/>
                    <a:pt x="322351" y="862095"/>
                    <a:pt x="324757" y="868934"/>
                  </a:cubicBezTo>
                  <a:cubicBezTo>
                    <a:pt x="327416" y="876615"/>
                    <a:pt x="331342" y="883866"/>
                    <a:pt x="335458" y="890768"/>
                  </a:cubicBezTo>
                  <a:cubicBezTo>
                    <a:pt x="338561" y="895986"/>
                    <a:pt x="342994" y="900355"/>
                    <a:pt x="347300" y="904642"/>
                  </a:cubicBezTo>
                  <a:cubicBezTo>
                    <a:pt x="350847" y="908245"/>
                    <a:pt x="355089" y="911209"/>
                    <a:pt x="359459" y="913881"/>
                  </a:cubicBezTo>
                  <a:cubicBezTo>
                    <a:pt x="361294" y="915015"/>
                    <a:pt x="363448" y="915788"/>
                    <a:pt x="365474" y="916490"/>
                  </a:cubicBezTo>
                  <a:cubicBezTo>
                    <a:pt x="367121" y="917073"/>
                    <a:pt x="368640" y="917630"/>
                    <a:pt x="370414" y="918048"/>
                  </a:cubicBezTo>
                  <a:cubicBezTo>
                    <a:pt x="372313" y="918542"/>
                    <a:pt x="374276" y="919023"/>
                    <a:pt x="376302" y="919448"/>
                  </a:cubicBezTo>
                  <a:cubicBezTo>
                    <a:pt x="380799" y="920366"/>
                    <a:pt x="385485" y="920777"/>
                    <a:pt x="390107" y="920942"/>
                  </a:cubicBezTo>
                  <a:cubicBezTo>
                    <a:pt x="390361" y="920942"/>
                    <a:pt x="390677" y="920942"/>
                    <a:pt x="390994" y="920942"/>
                  </a:cubicBezTo>
                  <a:cubicBezTo>
                    <a:pt x="397136" y="920942"/>
                    <a:pt x="403089" y="918770"/>
                    <a:pt x="408724" y="916136"/>
                  </a:cubicBezTo>
                  <a:cubicBezTo>
                    <a:pt x="408978" y="918833"/>
                    <a:pt x="409105" y="921569"/>
                    <a:pt x="409295" y="924254"/>
                  </a:cubicBezTo>
                  <a:cubicBezTo>
                    <a:pt x="409548" y="929959"/>
                    <a:pt x="409611" y="935506"/>
                    <a:pt x="409548" y="941225"/>
                  </a:cubicBezTo>
                  <a:cubicBezTo>
                    <a:pt x="409548" y="945942"/>
                    <a:pt x="409105" y="950673"/>
                    <a:pt x="408662" y="955397"/>
                  </a:cubicBezTo>
                  <a:cubicBezTo>
                    <a:pt x="407395" y="967637"/>
                    <a:pt x="405938" y="979833"/>
                    <a:pt x="404292" y="992099"/>
                  </a:cubicBezTo>
                  <a:cubicBezTo>
                    <a:pt x="402645" y="1004486"/>
                    <a:pt x="400999" y="1017043"/>
                    <a:pt x="398276" y="1029246"/>
                  </a:cubicBezTo>
                  <a:cubicBezTo>
                    <a:pt x="396883" y="1035787"/>
                    <a:pt x="395363" y="1042354"/>
                    <a:pt x="393653" y="1048876"/>
                  </a:cubicBezTo>
                  <a:cubicBezTo>
                    <a:pt x="391817" y="1055734"/>
                    <a:pt x="389854" y="1062510"/>
                    <a:pt x="387891" y="1069267"/>
                  </a:cubicBezTo>
                  <a:cubicBezTo>
                    <a:pt x="384471" y="1081032"/>
                    <a:pt x="380672" y="1092652"/>
                    <a:pt x="376619" y="1104209"/>
                  </a:cubicBezTo>
                  <a:cubicBezTo>
                    <a:pt x="375669" y="1106545"/>
                    <a:pt x="374719" y="1108781"/>
                    <a:pt x="373516" y="1110984"/>
                  </a:cubicBezTo>
                  <a:cubicBezTo>
                    <a:pt x="372123" y="1113923"/>
                    <a:pt x="370477" y="1116823"/>
                    <a:pt x="368894" y="1119641"/>
                  </a:cubicBezTo>
                  <a:cubicBezTo>
                    <a:pt x="367057" y="1122744"/>
                    <a:pt x="365284" y="1125771"/>
                    <a:pt x="363385" y="1128798"/>
                  </a:cubicBezTo>
                  <a:cubicBezTo>
                    <a:pt x="361611" y="1131761"/>
                    <a:pt x="359585" y="1134579"/>
                    <a:pt x="357685" y="1137479"/>
                  </a:cubicBezTo>
                  <a:cubicBezTo>
                    <a:pt x="356609" y="1138803"/>
                    <a:pt x="355596" y="1140215"/>
                    <a:pt x="354646" y="1141551"/>
                  </a:cubicBezTo>
                  <a:cubicBezTo>
                    <a:pt x="351606" y="1145781"/>
                    <a:pt x="348123" y="1149511"/>
                    <a:pt x="344197" y="1152968"/>
                  </a:cubicBezTo>
                  <a:cubicBezTo>
                    <a:pt x="338751" y="1157281"/>
                    <a:pt x="333115" y="1161359"/>
                    <a:pt x="326973" y="1164589"/>
                  </a:cubicBezTo>
                  <a:lnTo>
                    <a:pt x="326846" y="1164589"/>
                  </a:lnTo>
                  <a:cubicBezTo>
                    <a:pt x="328303" y="1162353"/>
                    <a:pt x="329632" y="1160017"/>
                    <a:pt x="330836" y="1157629"/>
                  </a:cubicBezTo>
                  <a:cubicBezTo>
                    <a:pt x="334002" y="1151417"/>
                    <a:pt x="336345" y="1144730"/>
                    <a:pt x="338751" y="1138182"/>
                  </a:cubicBezTo>
                  <a:lnTo>
                    <a:pt x="338751" y="1138182"/>
                  </a:lnTo>
                  <a:cubicBezTo>
                    <a:pt x="338751" y="1138265"/>
                    <a:pt x="338688" y="1138328"/>
                    <a:pt x="338688" y="1138410"/>
                  </a:cubicBezTo>
                  <a:lnTo>
                    <a:pt x="338688" y="1138410"/>
                  </a:lnTo>
                  <a:cubicBezTo>
                    <a:pt x="339954" y="1134927"/>
                    <a:pt x="341221" y="1131407"/>
                    <a:pt x="342424" y="1127822"/>
                  </a:cubicBezTo>
                  <a:cubicBezTo>
                    <a:pt x="343564" y="1124017"/>
                    <a:pt x="344387" y="1119996"/>
                    <a:pt x="345274" y="1116038"/>
                  </a:cubicBezTo>
                  <a:cubicBezTo>
                    <a:pt x="346097" y="1111624"/>
                    <a:pt x="346540" y="1107109"/>
                    <a:pt x="346983" y="1102594"/>
                  </a:cubicBezTo>
                  <a:cubicBezTo>
                    <a:pt x="347490" y="1097933"/>
                    <a:pt x="346223" y="1093089"/>
                    <a:pt x="345400" y="1088631"/>
                  </a:cubicBezTo>
                  <a:cubicBezTo>
                    <a:pt x="345020" y="1086599"/>
                    <a:pt x="344514" y="1084635"/>
                    <a:pt x="343944" y="1082647"/>
                  </a:cubicBezTo>
                  <a:cubicBezTo>
                    <a:pt x="342487" y="1076802"/>
                    <a:pt x="339954" y="1071293"/>
                    <a:pt x="337168" y="1065942"/>
                  </a:cubicBezTo>
                  <a:cubicBezTo>
                    <a:pt x="335332" y="1062510"/>
                    <a:pt x="333432" y="1058906"/>
                    <a:pt x="330963" y="1055880"/>
                  </a:cubicBezTo>
                  <a:cubicBezTo>
                    <a:pt x="329380" y="1053955"/>
                    <a:pt x="327923" y="1052131"/>
                    <a:pt x="326150" y="1050371"/>
                  </a:cubicBezTo>
                  <a:cubicBezTo>
                    <a:pt x="323427" y="1047489"/>
                    <a:pt x="319818" y="1045172"/>
                    <a:pt x="316144" y="1043386"/>
                  </a:cubicBezTo>
                  <a:cubicBezTo>
                    <a:pt x="313612" y="1042208"/>
                    <a:pt x="310762" y="1041359"/>
                    <a:pt x="307976" y="1040593"/>
                  </a:cubicBezTo>
                  <a:cubicBezTo>
                    <a:pt x="305443" y="1039865"/>
                    <a:pt x="302719" y="1039808"/>
                    <a:pt x="300124" y="1039580"/>
                  </a:cubicBezTo>
                  <a:cubicBezTo>
                    <a:pt x="299174" y="1039682"/>
                    <a:pt x="298350" y="1039808"/>
                    <a:pt x="297400" y="1039865"/>
                  </a:cubicBezTo>
                  <a:cubicBezTo>
                    <a:pt x="295691" y="1040099"/>
                    <a:pt x="293917" y="1040429"/>
                    <a:pt x="292145" y="1040942"/>
                  </a:cubicBezTo>
                  <a:cubicBezTo>
                    <a:pt x="290562" y="1041714"/>
                    <a:pt x="289042" y="1042411"/>
                    <a:pt x="287459" y="1043120"/>
                  </a:cubicBezTo>
                  <a:cubicBezTo>
                    <a:pt x="285812" y="1044241"/>
                    <a:pt x="284293" y="1045444"/>
                    <a:pt x="282773" y="1046767"/>
                  </a:cubicBezTo>
                  <a:cubicBezTo>
                    <a:pt x="275047" y="1053771"/>
                    <a:pt x="269158" y="1062573"/>
                    <a:pt x="263459" y="1071172"/>
                  </a:cubicBezTo>
                  <a:cubicBezTo>
                    <a:pt x="260102" y="1076371"/>
                    <a:pt x="256493" y="1081589"/>
                    <a:pt x="253517" y="1087016"/>
                  </a:cubicBezTo>
                  <a:cubicBezTo>
                    <a:pt x="250984" y="1091671"/>
                    <a:pt x="249274" y="1096869"/>
                    <a:pt x="247754" y="1101948"/>
                  </a:cubicBezTo>
                  <a:cubicBezTo>
                    <a:pt x="247247" y="1103652"/>
                    <a:pt x="246741" y="1105349"/>
                    <a:pt x="246361" y="1107027"/>
                  </a:cubicBezTo>
                  <a:cubicBezTo>
                    <a:pt x="245854" y="1109142"/>
                    <a:pt x="245538" y="1111187"/>
                    <a:pt x="245221" y="1113302"/>
                  </a:cubicBezTo>
                  <a:cubicBezTo>
                    <a:pt x="244841" y="1116323"/>
                    <a:pt x="244715" y="1119350"/>
                    <a:pt x="244778" y="1122395"/>
                  </a:cubicBezTo>
                  <a:cubicBezTo>
                    <a:pt x="245095" y="1124656"/>
                    <a:pt x="245411" y="1126911"/>
                    <a:pt x="245791" y="1129089"/>
                  </a:cubicBezTo>
                  <a:cubicBezTo>
                    <a:pt x="246045" y="1130146"/>
                    <a:pt x="246298" y="1131198"/>
                    <a:pt x="246614" y="1132255"/>
                  </a:cubicBezTo>
                  <a:cubicBezTo>
                    <a:pt x="248830" y="1140791"/>
                    <a:pt x="253137" y="1148656"/>
                    <a:pt x="258076" y="1155932"/>
                  </a:cubicBezTo>
                  <a:cubicBezTo>
                    <a:pt x="262635" y="1162835"/>
                    <a:pt x="267448" y="1169750"/>
                    <a:pt x="273654" y="1175385"/>
                  </a:cubicBezTo>
                  <a:cubicBezTo>
                    <a:pt x="275870" y="1177355"/>
                    <a:pt x="278150" y="1179115"/>
                    <a:pt x="280556" y="1180730"/>
                  </a:cubicBezTo>
                  <a:cubicBezTo>
                    <a:pt x="277897" y="1183421"/>
                    <a:pt x="275110" y="1186030"/>
                    <a:pt x="272261" y="1188557"/>
                  </a:cubicBezTo>
                  <a:cubicBezTo>
                    <a:pt x="269664" y="1190609"/>
                    <a:pt x="267068" y="1192578"/>
                    <a:pt x="264092" y="1194136"/>
                  </a:cubicBezTo>
                  <a:cubicBezTo>
                    <a:pt x="258076" y="1196536"/>
                    <a:pt x="251680" y="1197916"/>
                    <a:pt x="245221" y="1199062"/>
                  </a:cubicBezTo>
                  <a:cubicBezTo>
                    <a:pt x="238066" y="1200094"/>
                    <a:pt x="230847" y="1200570"/>
                    <a:pt x="223627" y="1200570"/>
                  </a:cubicBezTo>
                  <a:cubicBezTo>
                    <a:pt x="218625" y="1200570"/>
                    <a:pt x="213559" y="1200341"/>
                    <a:pt x="208493" y="1199905"/>
                  </a:cubicBezTo>
                  <a:cubicBezTo>
                    <a:pt x="202097" y="1199119"/>
                    <a:pt x="196018" y="1198005"/>
                    <a:pt x="189876" y="1195953"/>
                  </a:cubicBezTo>
                  <a:cubicBezTo>
                    <a:pt x="187470" y="1195104"/>
                    <a:pt x="185063" y="1194256"/>
                    <a:pt x="182657" y="1193338"/>
                  </a:cubicBezTo>
                  <a:cubicBezTo>
                    <a:pt x="178098" y="1191464"/>
                    <a:pt x="173601" y="1189405"/>
                    <a:pt x="169296" y="1186714"/>
                  </a:cubicBezTo>
                  <a:cubicBezTo>
                    <a:pt x="168029" y="1185865"/>
                    <a:pt x="166699" y="1184954"/>
                    <a:pt x="165369" y="1183979"/>
                  </a:cubicBezTo>
                  <a:lnTo>
                    <a:pt x="165369" y="1183979"/>
                  </a:lnTo>
                  <a:cubicBezTo>
                    <a:pt x="165369" y="1183979"/>
                    <a:pt x="165369" y="1183998"/>
                    <a:pt x="165369" y="1183998"/>
                  </a:cubicBezTo>
                  <a:lnTo>
                    <a:pt x="165369" y="1183998"/>
                  </a:lnTo>
                  <a:cubicBezTo>
                    <a:pt x="162013" y="1181471"/>
                    <a:pt x="158657" y="1178881"/>
                    <a:pt x="155364" y="1176152"/>
                  </a:cubicBezTo>
                  <a:cubicBezTo>
                    <a:pt x="152388" y="1173701"/>
                    <a:pt x="149285" y="1171155"/>
                    <a:pt x="146562" y="1168401"/>
                  </a:cubicBezTo>
                  <a:cubicBezTo>
                    <a:pt x="143459" y="1165234"/>
                    <a:pt x="140293" y="1162062"/>
                    <a:pt x="137316" y="1158750"/>
                  </a:cubicBezTo>
                  <a:cubicBezTo>
                    <a:pt x="134784" y="1155850"/>
                    <a:pt x="132188" y="1152968"/>
                    <a:pt x="129718" y="1150030"/>
                  </a:cubicBezTo>
                  <a:cubicBezTo>
                    <a:pt x="124209" y="1142900"/>
                    <a:pt x="118509" y="1135656"/>
                    <a:pt x="114330" y="1127620"/>
                  </a:cubicBezTo>
                  <a:cubicBezTo>
                    <a:pt x="111227" y="1119850"/>
                    <a:pt x="109517" y="1111814"/>
                    <a:pt x="107808" y="1103709"/>
                  </a:cubicBezTo>
                  <a:cubicBezTo>
                    <a:pt x="107111" y="1099073"/>
                    <a:pt x="106414" y="1094412"/>
                    <a:pt x="106035" y="1089689"/>
                  </a:cubicBezTo>
                  <a:cubicBezTo>
                    <a:pt x="105527" y="1082793"/>
                    <a:pt x="106035" y="1075865"/>
                    <a:pt x="106478" y="1068975"/>
                  </a:cubicBezTo>
                  <a:cubicBezTo>
                    <a:pt x="107174" y="1061934"/>
                    <a:pt x="107997" y="1054886"/>
                    <a:pt x="109011" y="1047901"/>
                  </a:cubicBezTo>
                  <a:cubicBezTo>
                    <a:pt x="110847" y="1047489"/>
                    <a:pt x="112621" y="1046995"/>
                    <a:pt x="114393" y="1046495"/>
                  </a:cubicBezTo>
                  <a:cubicBezTo>
                    <a:pt x="119206" y="1045083"/>
                    <a:pt x="123828" y="1043266"/>
                    <a:pt x="128388" y="1041423"/>
                  </a:cubicBezTo>
                  <a:cubicBezTo>
                    <a:pt x="135987" y="1038396"/>
                    <a:pt x="143206" y="1034875"/>
                    <a:pt x="149855" y="1030221"/>
                  </a:cubicBezTo>
                  <a:cubicBezTo>
                    <a:pt x="153084" y="1027979"/>
                    <a:pt x="156124" y="1025301"/>
                    <a:pt x="158910" y="1022552"/>
                  </a:cubicBezTo>
                  <a:cubicBezTo>
                    <a:pt x="164736" y="1016752"/>
                    <a:pt x="168282" y="1008823"/>
                    <a:pt x="168599" y="1000490"/>
                  </a:cubicBezTo>
                  <a:cubicBezTo>
                    <a:pt x="168726" y="995475"/>
                    <a:pt x="167839" y="990694"/>
                    <a:pt x="166193" y="985963"/>
                  </a:cubicBezTo>
                  <a:cubicBezTo>
                    <a:pt x="164863" y="982240"/>
                    <a:pt x="162013" y="979131"/>
                    <a:pt x="159164" y="976458"/>
                  </a:cubicBezTo>
                  <a:cubicBezTo>
                    <a:pt x="157137" y="974641"/>
                    <a:pt x="154857" y="973147"/>
                    <a:pt x="152641" y="971677"/>
                  </a:cubicBezTo>
                  <a:cubicBezTo>
                    <a:pt x="151185" y="970683"/>
                    <a:pt x="148715" y="970183"/>
                    <a:pt x="146942" y="969765"/>
                  </a:cubicBezTo>
                  <a:cubicBezTo>
                    <a:pt x="144852" y="969271"/>
                    <a:pt x="142509" y="969271"/>
                    <a:pt x="140356" y="969125"/>
                  </a:cubicBezTo>
                  <a:cubicBezTo>
                    <a:pt x="139786" y="969081"/>
                    <a:pt x="139216" y="969069"/>
                    <a:pt x="138520" y="969069"/>
                  </a:cubicBezTo>
                  <a:cubicBezTo>
                    <a:pt x="135417" y="969069"/>
                    <a:pt x="132378" y="969645"/>
                    <a:pt x="129274" y="970183"/>
                  </a:cubicBezTo>
                  <a:cubicBezTo>
                    <a:pt x="125728" y="970766"/>
                    <a:pt x="122309" y="972653"/>
                    <a:pt x="119206" y="974350"/>
                  </a:cubicBezTo>
                  <a:cubicBezTo>
                    <a:pt x="118446" y="974989"/>
                    <a:pt x="117686" y="975616"/>
                    <a:pt x="116990" y="976167"/>
                  </a:cubicBezTo>
                  <a:cubicBezTo>
                    <a:pt x="115723" y="977161"/>
                    <a:pt x="114583" y="978143"/>
                    <a:pt x="113443" y="979276"/>
                  </a:cubicBezTo>
                  <a:cubicBezTo>
                    <a:pt x="112494" y="980188"/>
                    <a:pt x="111544" y="981246"/>
                    <a:pt x="110721" y="982240"/>
                  </a:cubicBezTo>
                  <a:cubicBezTo>
                    <a:pt x="107618" y="985552"/>
                    <a:pt x="105085" y="989199"/>
                    <a:pt x="102805" y="993012"/>
                  </a:cubicBezTo>
                  <a:cubicBezTo>
                    <a:pt x="98942" y="999223"/>
                    <a:pt x="96282" y="1006063"/>
                    <a:pt x="93813" y="1012819"/>
                  </a:cubicBezTo>
                  <a:cubicBezTo>
                    <a:pt x="92230" y="1017043"/>
                    <a:pt x="91027" y="1021349"/>
                    <a:pt x="90013" y="1025636"/>
                  </a:cubicBezTo>
                  <a:lnTo>
                    <a:pt x="89317" y="1025636"/>
                  </a:lnTo>
                  <a:cubicBezTo>
                    <a:pt x="86847" y="1025490"/>
                    <a:pt x="84441" y="1025301"/>
                    <a:pt x="82034" y="1025142"/>
                  </a:cubicBezTo>
                  <a:cubicBezTo>
                    <a:pt x="79058" y="1024731"/>
                    <a:pt x="76146" y="1024167"/>
                    <a:pt x="73296" y="1023255"/>
                  </a:cubicBezTo>
                  <a:cubicBezTo>
                    <a:pt x="69939" y="1021697"/>
                    <a:pt x="66900" y="1019791"/>
                    <a:pt x="63734" y="1017683"/>
                  </a:cubicBezTo>
                  <a:cubicBezTo>
                    <a:pt x="59617" y="1014301"/>
                    <a:pt x="55881" y="1010413"/>
                    <a:pt x="52272" y="1006328"/>
                  </a:cubicBezTo>
                  <a:cubicBezTo>
                    <a:pt x="47460" y="1000427"/>
                    <a:pt x="42900" y="994151"/>
                    <a:pt x="39417" y="987439"/>
                  </a:cubicBezTo>
                  <a:cubicBezTo>
                    <a:pt x="36884" y="981822"/>
                    <a:pt x="34858" y="975965"/>
                    <a:pt x="32958" y="970126"/>
                  </a:cubicBezTo>
                  <a:cubicBezTo>
                    <a:pt x="30995" y="964199"/>
                    <a:pt x="29412" y="958145"/>
                    <a:pt x="28019" y="951996"/>
                  </a:cubicBezTo>
                  <a:cubicBezTo>
                    <a:pt x="26689" y="940940"/>
                    <a:pt x="26689" y="929744"/>
                    <a:pt x="26499" y="918542"/>
                  </a:cubicBezTo>
                  <a:cubicBezTo>
                    <a:pt x="26246" y="906339"/>
                    <a:pt x="26246" y="894225"/>
                    <a:pt x="27069" y="882042"/>
                  </a:cubicBezTo>
                  <a:cubicBezTo>
                    <a:pt x="29349" y="862532"/>
                    <a:pt x="34162" y="843344"/>
                    <a:pt x="40874" y="824955"/>
                  </a:cubicBezTo>
                  <a:cubicBezTo>
                    <a:pt x="43090" y="819402"/>
                    <a:pt x="45560" y="813911"/>
                    <a:pt x="48156" y="808402"/>
                  </a:cubicBezTo>
                  <a:cubicBezTo>
                    <a:pt x="50942" y="802620"/>
                    <a:pt x="54046" y="796902"/>
                    <a:pt x="57022" y="791209"/>
                  </a:cubicBezTo>
                  <a:cubicBezTo>
                    <a:pt x="62784" y="780558"/>
                    <a:pt x="68546" y="770059"/>
                    <a:pt x="75512" y="760054"/>
                  </a:cubicBezTo>
                  <a:cubicBezTo>
                    <a:pt x="82288" y="751100"/>
                    <a:pt x="89317" y="742367"/>
                    <a:pt x="96979" y="733989"/>
                  </a:cubicBezTo>
                  <a:cubicBezTo>
                    <a:pt x="101222" y="729354"/>
                    <a:pt x="105844" y="724896"/>
                    <a:pt x="110467" y="720596"/>
                  </a:cubicBezTo>
                  <a:cubicBezTo>
                    <a:pt x="114266" y="717152"/>
                    <a:pt x="118003" y="713612"/>
                    <a:pt x="121866" y="710313"/>
                  </a:cubicBezTo>
                  <a:cubicBezTo>
                    <a:pt x="128198" y="705240"/>
                    <a:pt x="134784" y="700434"/>
                    <a:pt x="141559" y="695799"/>
                  </a:cubicBezTo>
                  <a:cubicBezTo>
                    <a:pt x="143016" y="694741"/>
                    <a:pt x="144535" y="693747"/>
                    <a:pt x="146055" y="692835"/>
                  </a:cubicBezTo>
                  <a:cubicBezTo>
                    <a:pt x="154351" y="694329"/>
                    <a:pt x="162963" y="695235"/>
                    <a:pt x="171385" y="695362"/>
                  </a:cubicBezTo>
                  <a:cubicBezTo>
                    <a:pt x="173475" y="695406"/>
                    <a:pt x="175565" y="695425"/>
                    <a:pt x="177717" y="695425"/>
                  </a:cubicBezTo>
                  <a:cubicBezTo>
                    <a:pt x="184367" y="695425"/>
                    <a:pt x="190889" y="695197"/>
                    <a:pt x="197538" y="694450"/>
                  </a:cubicBezTo>
                  <a:cubicBezTo>
                    <a:pt x="207733" y="693253"/>
                    <a:pt x="218625" y="691296"/>
                    <a:pt x="226097" y="683742"/>
                  </a:cubicBezTo>
                  <a:cubicBezTo>
                    <a:pt x="228250" y="681627"/>
                    <a:pt x="229771" y="678454"/>
                    <a:pt x="230277" y="675497"/>
                  </a:cubicBezTo>
                  <a:cubicBezTo>
                    <a:pt x="230656" y="673445"/>
                    <a:pt x="230467" y="671767"/>
                    <a:pt x="230023" y="669741"/>
                  </a:cubicBezTo>
                  <a:cubicBezTo>
                    <a:pt x="229707" y="668246"/>
                    <a:pt x="228947" y="666980"/>
                    <a:pt x="228377" y="665701"/>
                  </a:cubicBezTo>
                  <a:cubicBezTo>
                    <a:pt x="227744" y="664231"/>
                    <a:pt x="225907" y="662883"/>
                    <a:pt x="224641" y="661971"/>
                  </a:cubicBezTo>
                  <a:cubicBezTo>
                    <a:pt x="222615" y="660502"/>
                    <a:pt x="220778" y="659583"/>
                    <a:pt x="218372" y="658596"/>
                  </a:cubicBezTo>
                  <a:cubicBezTo>
                    <a:pt x="214889" y="657247"/>
                    <a:pt x="211216" y="656690"/>
                    <a:pt x="207544" y="656113"/>
                  </a:cubicBezTo>
                  <a:cubicBezTo>
                    <a:pt x="203364" y="655486"/>
                    <a:pt x="199375" y="655011"/>
                    <a:pt x="195195" y="654720"/>
                  </a:cubicBezTo>
                  <a:cubicBezTo>
                    <a:pt x="194119" y="654619"/>
                    <a:pt x="192915" y="654575"/>
                    <a:pt x="191839" y="654575"/>
                  </a:cubicBezTo>
                  <a:cubicBezTo>
                    <a:pt x="187027" y="654575"/>
                    <a:pt x="182214" y="655385"/>
                    <a:pt x="177465" y="656398"/>
                  </a:cubicBezTo>
                  <a:cubicBezTo>
                    <a:pt x="172145" y="657538"/>
                    <a:pt x="166889" y="659508"/>
                    <a:pt x="161760" y="661186"/>
                  </a:cubicBezTo>
                  <a:cubicBezTo>
                    <a:pt x="158087" y="662465"/>
                    <a:pt x="154541" y="664143"/>
                    <a:pt x="150868" y="665637"/>
                  </a:cubicBezTo>
                  <a:cubicBezTo>
                    <a:pt x="148905" y="666486"/>
                    <a:pt x="146942" y="667341"/>
                    <a:pt x="144979" y="668183"/>
                  </a:cubicBezTo>
                  <a:cubicBezTo>
                    <a:pt x="141306" y="667252"/>
                    <a:pt x="137633" y="666195"/>
                    <a:pt x="134087" y="664935"/>
                  </a:cubicBezTo>
                  <a:cubicBezTo>
                    <a:pt x="131554" y="663870"/>
                    <a:pt x="129148" y="662610"/>
                    <a:pt x="126805" y="661122"/>
                  </a:cubicBezTo>
                  <a:cubicBezTo>
                    <a:pt x="121866" y="657038"/>
                    <a:pt x="117243" y="652669"/>
                    <a:pt x="112873" y="647888"/>
                  </a:cubicBezTo>
                  <a:cubicBezTo>
                    <a:pt x="112621" y="647533"/>
                    <a:pt x="112304" y="647178"/>
                    <a:pt x="112113" y="646805"/>
                  </a:cubicBezTo>
                  <a:cubicBezTo>
                    <a:pt x="110277" y="644633"/>
                    <a:pt x="108884" y="642315"/>
                    <a:pt x="107491" y="639915"/>
                  </a:cubicBezTo>
                  <a:cubicBezTo>
                    <a:pt x="106225" y="637882"/>
                    <a:pt x="105085" y="635831"/>
                    <a:pt x="104008" y="633627"/>
                  </a:cubicBezTo>
                  <a:cubicBezTo>
                    <a:pt x="102805" y="630486"/>
                    <a:pt x="102045" y="627022"/>
                    <a:pt x="101349" y="623647"/>
                  </a:cubicBezTo>
                  <a:cubicBezTo>
                    <a:pt x="100399" y="615675"/>
                    <a:pt x="100905" y="607841"/>
                    <a:pt x="101665" y="599888"/>
                  </a:cubicBezTo>
                  <a:cubicBezTo>
                    <a:pt x="102235" y="595949"/>
                    <a:pt x="102678" y="591934"/>
                    <a:pt x="103755" y="588141"/>
                  </a:cubicBezTo>
                  <a:cubicBezTo>
                    <a:pt x="104705" y="584829"/>
                    <a:pt x="105718" y="581638"/>
                    <a:pt x="106921" y="578472"/>
                  </a:cubicBezTo>
                  <a:cubicBezTo>
                    <a:pt x="109454" y="573127"/>
                    <a:pt x="112621" y="568257"/>
                    <a:pt x="116040" y="563451"/>
                  </a:cubicBezTo>
                  <a:cubicBezTo>
                    <a:pt x="118509" y="560139"/>
                    <a:pt x="120979" y="556909"/>
                    <a:pt x="123576" y="553794"/>
                  </a:cubicBezTo>
                  <a:cubicBezTo>
                    <a:pt x="126235" y="550653"/>
                    <a:pt x="129085" y="547601"/>
                    <a:pt x="131997" y="544580"/>
                  </a:cubicBezTo>
                  <a:cubicBezTo>
                    <a:pt x="137633" y="538507"/>
                    <a:pt x="144093" y="533163"/>
                    <a:pt x="150425" y="527888"/>
                  </a:cubicBezTo>
                  <a:cubicBezTo>
                    <a:pt x="153401" y="525482"/>
                    <a:pt x="156440" y="523227"/>
                    <a:pt x="159480" y="521049"/>
                  </a:cubicBezTo>
                  <a:cubicBezTo>
                    <a:pt x="163026" y="518503"/>
                    <a:pt x="166889" y="516268"/>
                    <a:pt x="170688" y="513988"/>
                  </a:cubicBezTo>
                  <a:cubicBezTo>
                    <a:pt x="177465" y="509923"/>
                    <a:pt x="184557" y="506237"/>
                    <a:pt x="191649" y="502736"/>
                  </a:cubicBezTo>
                  <a:cubicBezTo>
                    <a:pt x="197475" y="500247"/>
                    <a:pt x="203364" y="497790"/>
                    <a:pt x="209443" y="496023"/>
                  </a:cubicBezTo>
                  <a:cubicBezTo>
                    <a:pt x="209950" y="495877"/>
                    <a:pt x="210456" y="495669"/>
                    <a:pt x="211026" y="495542"/>
                  </a:cubicBezTo>
                  <a:cubicBezTo>
                    <a:pt x="213179" y="497081"/>
                    <a:pt x="215523" y="498404"/>
                    <a:pt x="217928" y="499772"/>
                  </a:cubicBezTo>
                  <a:cubicBezTo>
                    <a:pt x="224514" y="503293"/>
                    <a:pt x="231670" y="505535"/>
                    <a:pt x="238825" y="507726"/>
                  </a:cubicBezTo>
                  <a:cubicBezTo>
                    <a:pt x="246804" y="510252"/>
                    <a:pt x="255290" y="511462"/>
                    <a:pt x="263649" y="511867"/>
                  </a:cubicBezTo>
                  <a:cubicBezTo>
                    <a:pt x="264409" y="511937"/>
                    <a:pt x="265105" y="511956"/>
                    <a:pt x="265865" y="511956"/>
                  </a:cubicBezTo>
                  <a:cubicBezTo>
                    <a:pt x="268018" y="511956"/>
                    <a:pt x="270171" y="511727"/>
                    <a:pt x="272261" y="511316"/>
                  </a:cubicBezTo>
                  <a:cubicBezTo>
                    <a:pt x="275997" y="510544"/>
                    <a:pt x="279986" y="508992"/>
                    <a:pt x="282710" y="506111"/>
                  </a:cubicBezTo>
                  <a:cubicBezTo>
                    <a:pt x="283722" y="504908"/>
                    <a:pt x="284609" y="503704"/>
                    <a:pt x="285369" y="502381"/>
                  </a:cubicBezTo>
                  <a:cubicBezTo>
                    <a:pt x="286509" y="500393"/>
                    <a:pt x="286509" y="498512"/>
                    <a:pt x="286319" y="496296"/>
                  </a:cubicBezTo>
                  <a:cubicBezTo>
                    <a:pt x="285812" y="491648"/>
                    <a:pt x="282519" y="487576"/>
                    <a:pt x="279290" y="484403"/>
                  </a:cubicBezTo>
                  <a:cubicBezTo>
                    <a:pt x="276693" y="481794"/>
                    <a:pt x="273084" y="479907"/>
                    <a:pt x="269664" y="478413"/>
                  </a:cubicBezTo>
                  <a:cubicBezTo>
                    <a:pt x="267702" y="477570"/>
                    <a:pt x="265612" y="476659"/>
                    <a:pt x="263586" y="475931"/>
                  </a:cubicBezTo>
                  <a:cubicBezTo>
                    <a:pt x="257443" y="473986"/>
                    <a:pt x="251364" y="473258"/>
                    <a:pt x="244968" y="472619"/>
                  </a:cubicBezTo>
                  <a:cubicBezTo>
                    <a:pt x="240345" y="472137"/>
                    <a:pt x="235659" y="471688"/>
                    <a:pt x="230910" y="471688"/>
                  </a:cubicBezTo>
                  <a:cubicBezTo>
                    <a:pt x="229707" y="471688"/>
                    <a:pt x="228440" y="471706"/>
                    <a:pt x="227237" y="471789"/>
                  </a:cubicBezTo>
                  <a:cubicBezTo>
                    <a:pt x="224578" y="471935"/>
                    <a:pt x="221855" y="472200"/>
                    <a:pt x="219195" y="472619"/>
                  </a:cubicBezTo>
                  <a:cubicBezTo>
                    <a:pt x="217928" y="471441"/>
                    <a:pt x="216725" y="470174"/>
                    <a:pt x="215523" y="468825"/>
                  </a:cubicBezTo>
                  <a:cubicBezTo>
                    <a:pt x="212546" y="464950"/>
                    <a:pt x="210076" y="460789"/>
                    <a:pt x="207796" y="456420"/>
                  </a:cubicBezTo>
                  <a:cubicBezTo>
                    <a:pt x="206150" y="452545"/>
                    <a:pt x="204757" y="448751"/>
                    <a:pt x="203807" y="444591"/>
                  </a:cubicBezTo>
                  <a:cubicBezTo>
                    <a:pt x="203364" y="440659"/>
                    <a:pt x="203174" y="436783"/>
                    <a:pt x="203364" y="432826"/>
                  </a:cubicBezTo>
                  <a:cubicBezTo>
                    <a:pt x="203807" y="429862"/>
                    <a:pt x="204377" y="426962"/>
                    <a:pt x="205263" y="424169"/>
                  </a:cubicBezTo>
                  <a:cubicBezTo>
                    <a:pt x="205961" y="422529"/>
                    <a:pt x="206846" y="420977"/>
                    <a:pt x="207796" y="419508"/>
                  </a:cubicBezTo>
                  <a:cubicBezTo>
                    <a:pt x="213306" y="412378"/>
                    <a:pt x="220209" y="406331"/>
                    <a:pt x="227111" y="400492"/>
                  </a:cubicBezTo>
                  <a:cubicBezTo>
                    <a:pt x="230467" y="398086"/>
                    <a:pt x="233886" y="395686"/>
                    <a:pt x="237496" y="393507"/>
                  </a:cubicBezTo>
                  <a:cubicBezTo>
                    <a:pt x="240852" y="391456"/>
                    <a:pt x="244461" y="389702"/>
                    <a:pt x="248007" y="387998"/>
                  </a:cubicBezTo>
                  <a:cubicBezTo>
                    <a:pt x="250604" y="386884"/>
                    <a:pt x="253264" y="385763"/>
                    <a:pt x="255860" y="384687"/>
                  </a:cubicBezTo>
                  <a:cubicBezTo>
                    <a:pt x="259850" y="383148"/>
                    <a:pt x="263965" y="382236"/>
                    <a:pt x="267955" y="381248"/>
                  </a:cubicBezTo>
                  <a:cubicBezTo>
                    <a:pt x="272198" y="380247"/>
                    <a:pt x="276441" y="379487"/>
                    <a:pt x="280556" y="378632"/>
                  </a:cubicBezTo>
                  <a:cubicBezTo>
                    <a:pt x="286509" y="377847"/>
                    <a:pt x="292272" y="377163"/>
                    <a:pt x="298224" y="376872"/>
                  </a:cubicBezTo>
                  <a:cubicBezTo>
                    <a:pt x="299174" y="376834"/>
                    <a:pt x="300124" y="376815"/>
                    <a:pt x="301073" y="376815"/>
                  </a:cubicBezTo>
                  <a:cubicBezTo>
                    <a:pt x="305949" y="376815"/>
                    <a:pt x="310698" y="377227"/>
                    <a:pt x="315511" y="377575"/>
                  </a:cubicBezTo>
                  <a:cubicBezTo>
                    <a:pt x="324883" y="378759"/>
                    <a:pt x="334382" y="380127"/>
                    <a:pt x="343628" y="382451"/>
                  </a:cubicBezTo>
                  <a:cubicBezTo>
                    <a:pt x="352999" y="384762"/>
                    <a:pt x="361991" y="387378"/>
                    <a:pt x="370983" y="390544"/>
                  </a:cubicBezTo>
                  <a:cubicBezTo>
                    <a:pt x="378329" y="393710"/>
                    <a:pt x="385485" y="397237"/>
                    <a:pt x="392450" y="401049"/>
                  </a:cubicBezTo>
                  <a:cubicBezTo>
                    <a:pt x="398973" y="404652"/>
                    <a:pt x="405115" y="408711"/>
                    <a:pt x="411131" y="413018"/>
                  </a:cubicBezTo>
                  <a:cubicBezTo>
                    <a:pt x="411765" y="413436"/>
                    <a:pt x="412271" y="413784"/>
                    <a:pt x="412777" y="414221"/>
                  </a:cubicBezTo>
                  <a:cubicBezTo>
                    <a:pt x="412461" y="422054"/>
                    <a:pt x="412081" y="429862"/>
                    <a:pt x="412967" y="437695"/>
                  </a:cubicBezTo>
                  <a:cubicBezTo>
                    <a:pt x="413727" y="443451"/>
                    <a:pt x="415184" y="448606"/>
                    <a:pt x="417970" y="453685"/>
                  </a:cubicBezTo>
                  <a:cubicBezTo>
                    <a:pt x="418983" y="455508"/>
                    <a:pt x="420566" y="457060"/>
                    <a:pt x="422086" y="458409"/>
                  </a:cubicBezTo>
                  <a:cubicBezTo>
                    <a:pt x="423543" y="459732"/>
                    <a:pt x="425379" y="460789"/>
                    <a:pt x="427152" y="461638"/>
                  </a:cubicBezTo>
                  <a:cubicBezTo>
                    <a:pt x="428925" y="462493"/>
                    <a:pt x="431268" y="463335"/>
                    <a:pt x="433421" y="463335"/>
                  </a:cubicBezTo>
                  <a:cubicBezTo>
                    <a:pt x="433611" y="463335"/>
                    <a:pt x="433738" y="463335"/>
                    <a:pt x="433928" y="463316"/>
                  </a:cubicBezTo>
                  <a:cubicBezTo>
                    <a:pt x="435321" y="463253"/>
                    <a:pt x="436651" y="463133"/>
                    <a:pt x="438044" y="462778"/>
                  </a:cubicBezTo>
                  <a:cubicBezTo>
                    <a:pt x="439247" y="462221"/>
                    <a:pt x="440450" y="461638"/>
                    <a:pt x="441653" y="461081"/>
                  </a:cubicBezTo>
                  <a:cubicBezTo>
                    <a:pt x="443490" y="460226"/>
                    <a:pt x="445136" y="458054"/>
                    <a:pt x="446086" y="456502"/>
                  </a:cubicBezTo>
                  <a:cubicBezTo>
                    <a:pt x="447099" y="455027"/>
                    <a:pt x="447986" y="453393"/>
                    <a:pt x="448492" y="451633"/>
                  </a:cubicBezTo>
                  <a:cubicBezTo>
                    <a:pt x="449506" y="447903"/>
                    <a:pt x="449632" y="444161"/>
                    <a:pt x="449189" y="440367"/>
                  </a:cubicBezTo>
                  <a:cubicBezTo>
                    <a:pt x="448682" y="435789"/>
                    <a:pt x="447416" y="431185"/>
                    <a:pt x="445643" y="426898"/>
                  </a:cubicBezTo>
                  <a:cubicBezTo>
                    <a:pt x="444060" y="423086"/>
                    <a:pt x="442350" y="419293"/>
                    <a:pt x="440324" y="415779"/>
                  </a:cubicBezTo>
                  <a:cubicBezTo>
                    <a:pt x="439247" y="413949"/>
                    <a:pt x="438044" y="412175"/>
                    <a:pt x="436777" y="410415"/>
                  </a:cubicBezTo>
                  <a:cubicBezTo>
                    <a:pt x="436904" y="407382"/>
                    <a:pt x="437031" y="404361"/>
                    <a:pt x="437284" y="401341"/>
                  </a:cubicBezTo>
                  <a:cubicBezTo>
                    <a:pt x="438044" y="394419"/>
                    <a:pt x="438867" y="387580"/>
                    <a:pt x="440513" y="380868"/>
                  </a:cubicBezTo>
                  <a:cubicBezTo>
                    <a:pt x="441970" y="374345"/>
                    <a:pt x="444503" y="367988"/>
                    <a:pt x="446909" y="361712"/>
                  </a:cubicBezTo>
                  <a:cubicBezTo>
                    <a:pt x="450139" y="353607"/>
                    <a:pt x="453241" y="345368"/>
                    <a:pt x="457104" y="337497"/>
                  </a:cubicBezTo>
                  <a:cubicBezTo>
                    <a:pt x="461030" y="329582"/>
                    <a:pt x="465716" y="321983"/>
                    <a:pt x="470276" y="314441"/>
                  </a:cubicBezTo>
                  <a:cubicBezTo>
                    <a:pt x="475405" y="305987"/>
                    <a:pt x="480598" y="297679"/>
                    <a:pt x="485790" y="289295"/>
                  </a:cubicBezTo>
                  <a:cubicBezTo>
                    <a:pt x="490476" y="281671"/>
                    <a:pt x="495352" y="274274"/>
                    <a:pt x="500482" y="266941"/>
                  </a:cubicBezTo>
                  <a:cubicBezTo>
                    <a:pt x="503774" y="262654"/>
                    <a:pt x="507131" y="258367"/>
                    <a:pt x="510487" y="254143"/>
                  </a:cubicBezTo>
                  <a:cubicBezTo>
                    <a:pt x="513843" y="249977"/>
                    <a:pt x="517326" y="245937"/>
                    <a:pt x="520872" y="241941"/>
                  </a:cubicBezTo>
                  <a:cubicBezTo>
                    <a:pt x="524735" y="237483"/>
                    <a:pt x="528598" y="232993"/>
                    <a:pt x="532650" y="228681"/>
                  </a:cubicBezTo>
                  <a:cubicBezTo>
                    <a:pt x="536830" y="224185"/>
                    <a:pt x="541136" y="219733"/>
                    <a:pt x="545505" y="215446"/>
                  </a:cubicBezTo>
                  <a:cubicBezTo>
                    <a:pt x="549368" y="211634"/>
                    <a:pt x="553484" y="208049"/>
                    <a:pt x="557347" y="204301"/>
                  </a:cubicBezTo>
                  <a:cubicBezTo>
                    <a:pt x="561779" y="200077"/>
                    <a:pt x="566212" y="195910"/>
                    <a:pt x="570708" y="191680"/>
                  </a:cubicBezTo>
                  <a:cubicBezTo>
                    <a:pt x="578687" y="184145"/>
                    <a:pt x="586730" y="176457"/>
                    <a:pt x="595025" y="169105"/>
                  </a:cubicBezTo>
                  <a:lnTo>
                    <a:pt x="595025" y="169105"/>
                  </a:lnTo>
                  <a:cubicBezTo>
                    <a:pt x="599204" y="165667"/>
                    <a:pt x="603321" y="162165"/>
                    <a:pt x="607816" y="159055"/>
                  </a:cubicBezTo>
                  <a:cubicBezTo>
                    <a:pt x="613389" y="155041"/>
                    <a:pt x="619215" y="151254"/>
                    <a:pt x="624977" y="147436"/>
                  </a:cubicBezTo>
                  <a:cubicBezTo>
                    <a:pt x="635426" y="140666"/>
                    <a:pt x="645938" y="133707"/>
                    <a:pt x="657083" y="128274"/>
                  </a:cubicBezTo>
                  <a:cubicBezTo>
                    <a:pt x="665251" y="124898"/>
                    <a:pt x="673484" y="121998"/>
                    <a:pt x="682096" y="120010"/>
                  </a:cubicBezTo>
                  <a:cubicBezTo>
                    <a:pt x="685768" y="119541"/>
                    <a:pt x="689315" y="119351"/>
                    <a:pt x="692924" y="119351"/>
                  </a:cubicBezTo>
                  <a:cubicBezTo>
                    <a:pt x="696597" y="119351"/>
                    <a:pt x="700270" y="119541"/>
                    <a:pt x="703880" y="119820"/>
                  </a:cubicBezTo>
                  <a:cubicBezTo>
                    <a:pt x="707046" y="120181"/>
                    <a:pt x="710149" y="120529"/>
                    <a:pt x="713315" y="121150"/>
                  </a:cubicBezTo>
                  <a:cubicBezTo>
                    <a:pt x="715214" y="121504"/>
                    <a:pt x="717114" y="122068"/>
                    <a:pt x="718887" y="122765"/>
                  </a:cubicBezTo>
                  <a:cubicBezTo>
                    <a:pt x="720787" y="123556"/>
                    <a:pt x="722623" y="124468"/>
                    <a:pt x="724460" y="125437"/>
                  </a:cubicBezTo>
                  <a:cubicBezTo>
                    <a:pt x="725599" y="126108"/>
                    <a:pt x="726866" y="126868"/>
                    <a:pt x="728006" y="127634"/>
                  </a:cubicBezTo>
                  <a:cubicBezTo>
                    <a:pt x="730159" y="129306"/>
                    <a:pt x="732185" y="131016"/>
                    <a:pt x="734211" y="132706"/>
                  </a:cubicBezTo>
                  <a:cubicBezTo>
                    <a:pt x="737631" y="135670"/>
                    <a:pt x="740480" y="139134"/>
                    <a:pt x="743457" y="142591"/>
                  </a:cubicBezTo>
                  <a:cubicBezTo>
                    <a:pt x="744217" y="143421"/>
                    <a:pt x="745040" y="144326"/>
                    <a:pt x="745674" y="145238"/>
                  </a:cubicBezTo>
                  <a:cubicBezTo>
                    <a:pt x="746370" y="146093"/>
                    <a:pt x="747130" y="146999"/>
                    <a:pt x="747763" y="147910"/>
                  </a:cubicBezTo>
                  <a:cubicBezTo>
                    <a:pt x="743900" y="154072"/>
                    <a:pt x="740417" y="160468"/>
                    <a:pt x="736681" y="166680"/>
                  </a:cubicBezTo>
                  <a:cubicBezTo>
                    <a:pt x="734719" y="170061"/>
                    <a:pt x="732692" y="173519"/>
                    <a:pt x="730918" y="177040"/>
                  </a:cubicBezTo>
                  <a:cubicBezTo>
                    <a:pt x="728956" y="181181"/>
                    <a:pt x="727373" y="185550"/>
                    <a:pt x="725790" y="189863"/>
                  </a:cubicBezTo>
                  <a:cubicBezTo>
                    <a:pt x="723003" y="197551"/>
                    <a:pt x="720534" y="205504"/>
                    <a:pt x="718697" y="213540"/>
                  </a:cubicBezTo>
                  <a:cubicBezTo>
                    <a:pt x="717874" y="217187"/>
                    <a:pt x="717241" y="220993"/>
                    <a:pt x="716734" y="224812"/>
                  </a:cubicBezTo>
                  <a:cubicBezTo>
                    <a:pt x="716037" y="229174"/>
                    <a:pt x="715658" y="233835"/>
                    <a:pt x="715974" y="238268"/>
                  </a:cubicBezTo>
                  <a:cubicBezTo>
                    <a:pt x="716228" y="240503"/>
                    <a:pt x="716481" y="242916"/>
                    <a:pt x="716987" y="245170"/>
                  </a:cubicBezTo>
                  <a:cubicBezTo>
                    <a:pt x="717620" y="247361"/>
                    <a:pt x="718128" y="249394"/>
                    <a:pt x="719267" y="251446"/>
                  </a:cubicBezTo>
                  <a:cubicBezTo>
                    <a:pt x="720471" y="253478"/>
                    <a:pt x="721927" y="255112"/>
                    <a:pt x="723447" y="256936"/>
                  </a:cubicBezTo>
                  <a:cubicBezTo>
                    <a:pt x="724903" y="258557"/>
                    <a:pt x="727056" y="259691"/>
                    <a:pt x="728892" y="260748"/>
                  </a:cubicBezTo>
                  <a:cubicBezTo>
                    <a:pt x="729462" y="260957"/>
                    <a:pt x="730095" y="261229"/>
                    <a:pt x="730602" y="261451"/>
                  </a:cubicBezTo>
                  <a:cubicBezTo>
                    <a:pt x="732059" y="262160"/>
                    <a:pt x="733515" y="262591"/>
                    <a:pt x="735098" y="262711"/>
                  </a:cubicBezTo>
                  <a:cubicBezTo>
                    <a:pt x="735921" y="262857"/>
                    <a:pt x="736681" y="262920"/>
                    <a:pt x="737568" y="262920"/>
                  </a:cubicBezTo>
                  <a:cubicBezTo>
                    <a:pt x="742887" y="262920"/>
                    <a:pt x="748080" y="260374"/>
                    <a:pt x="752322" y="257512"/>
                  </a:cubicBezTo>
                  <a:cubicBezTo>
                    <a:pt x="756185" y="254827"/>
                    <a:pt x="758845" y="251009"/>
                    <a:pt x="761314" y="247140"/>
                  </a:cubicBezTo>
                  <a:cubicBezTo>
                    <a:pt x="764290" y="242783"/>
                    <a:pt x="765937" y="237483"/>
                    <a:pt x="767710" y="232638"/>
                  </a:cubicBezTo>
                  <a:cubicBezTo>
                    <a:pt x="769990" y="225800"/>
                    <a:pt x="771383" y="218884"/>
                    <a:pt x="772776" y="211862"/>
                  </a:cubicBezTo>
                  <a:cubicBezTo>
                    <a:pt x="774612" y="202686"/>
                    <a:pt x="775436" y="193238"/>
                    <a:pt x="776386" y="183853"/>
                  </a:cubicBezTo>
                  <a:cubicBezTo>
                    <a:pt x="776639" y="180060"/>
                    <a:pt x="776955" y="176254"/>
                    <a:pt x="777146" y="172379"/>
                  </a:cubicBezTo>
                  <a:cubicBezTo>
                    <a:pt x="777526" y="166680"/>
                    <a:pt x="776955" y="160898"/>
                    <a:pt x="775879" y="155262"/>
                  </a:cubicBezTo>
                  <a:cubicBezTo>
                    <a:pt x="775499" y="153508"/>
                    <a:pt x="774993" y="151729"/>
                    <a:pt x="774486" y="149962"/>
                  </a:cubicBezTo>
                  <a:cubicBezTo>
                    <a:pt x="782781" y="139691"/>
                    <a:pt x="791900" y="130034"/>
                    <a:pt x="801209" y="120529"/>
                  </a:cubicBezTo>
                  <a:cubicBezTo>
                    <a:pt x="810644" y="110796"/>
                    <a:pt x="820396" y="101487"/>
                    <a:pt x="830401" y="92394"/>
                  </a:cubicBezTo>
                  <a:cubicBezTo>
                    <a:pt x="840723" y="84010"/>
                    <a:pt x="851235" y="75784"/>
                    <a:pt x="862443" y="68597"/>
                  </a:cubicBezTo>
                  <a:cubicBezTo>
                    <a:pt x="868712" y="64500"/>
                    <a:pt x="875298" y="60916"/>
                    <a:pt x="881884" y="57369"/>
                  </a:cubicBezTo>
                  <a:cubicBezTo>
                    <a:pt x="887646" y="54285"/>
                    <a:pt x="893409" y="51258"/>
                    <a:pt x="899298" y="48232"/>
                  </a:cubicBezTo>
                  <a:cubicBezTo>
                    <a:pt x="908543" y="44078"/>
                    <a:pt x="917979" y="40056"/>
                    <a:pt x="927604" y="36738"/>
                  </a:cubicBezTo>
                  <a:cubicBezTo>
                    <a:pt x="930770" y="35681"/>
                    <a:pt x="933937" y="34547"/>
                    <a:pt x="937230" y="33503"/>
                  </a:cubicBezTo>
                  <a:cubicBezTo>
                    <a:pt x="939446" y="32717"/>
                    <a:pt x="941915" y="32166"/>
                    <a:pt x="944322" y="31514"/>
                  </a:cubicBezTo>
                  <a:cubicBezTo>
                    <a:pt x="946475" y="30900"/>
                    <a:pt x="948627" y="30254"/>
                    <a:pt x="950844" y="29760"/>
                  </a:cubicBezTo>
                  <a:cubicBezTo>
                    <a:pt x="953820" y="29203"/>
                    <a:pt x="956797" y="28639"/>
                    <a:pt x="959773" y="28000"/>
                  </a:cubicBezTo>
                  <a:cubicBezTo>
                    <a:pt x="962749" y="27588"/>
                    <a:pt x="965535" y="27227"/>
                    <a:pt x="968511" y="26796"/>
                  </a:cubicBezTo>
                  <a:cubicBezTo>
                    <a:pt x="972754" y="26169"/>
                    <a:pt x="977250" y="25923"/>
                    <a:pt x="981683" y="25923"/>
                  </a:cubicBezTo>
                  <a:close/>
                  <a:moveTo>
                    <a:pt x="983203" y="-547"/>
                  </a:moveTo>
                  <a:cubicBezTo>
                    <a:pt x="966928" y="-547"/>
                    <a:pt x="950527" y="2417"/>
                    <a:pt x="935013" y="6868"/>
                  </a:cubicBezTo>
                  <a:cubicBezTo>
                    <a:pt x="926908" y="9186"/>
                    <a:pt x="919055" y="12067"/>
                    <a:pt x="911329" y="15259"/>
                  </a:cubicBezTo>
                  <a:cubicBezTo>
                    <a:pt x="907150" y="16854"/>
                    <a:pt x="903224" y="18552"/>
                    <a:pt x="899235" y="20394"/>
                  </a:cubicBezTo>
                  <a:cubicBezTo>
                    <a:pt x="894738" y="22275"/>
                    <a:pt x="890243" y="24270"/>
                    <a:pt x="886000" y="26530"/>
                  </a:cubicBezTo>
                  <a:cubicBezTo>
                    <a:pt x="878147" y="30672"/>
                    <a:pt x="870359" y="35041"/>
                    <a:pt x="862570" y="39347"/>
                  </a:cubicBezTo>
                  <a:cubicBezTo>
                    <a:pt x="855541" y="43280"/>
                    <a:pt x="848766" y="47510"/>
                    <a:pt x="842370" y="52316"/>
                  </a:cubicBezTo>
                  <a:cubicBezTo>
                    <a:pt x="835151" y="57597"/>
                    <a:pt x="828058" y="63088"/>
                    <a:pt x="821156" y="68717"/>
                  </a:cubicBezTo>
                  <a:cubicBezTo>
                    <a:pt x="813937" y="74644"/>
                    <a:pt x="807034" y="81046"/>
                    <a:pt x="800322" y="87467"/>
                  </a:cubicBezTo>
                  <a:cubicBezTo>
                    <a:pt x="788291" y="98885"/>
                    <a:pt x="777082" y="111233"/>
                    <a:pt x="766064" y="123613"/>
                  </a:cubicBezTo>
                  <a:cubicBezTo>
                    <a:pt x="764607" y="125253"/>
                    <a:pt x="763151" y="126925"/>
                    <a:pt x="761757" y="128635"/>
                  </a:cubicBezTo>
                  <a:cubicBezTo>
                    <a:pt x="759605" y="125728"/>
                    <a:pt x="757325" y="122910"/>
                    <a:pt x="754919" y="120181"/>
                  </a:cubicBezTo>
                  <a:cubicBezTo>
                    <a:pt x="751626" y="116362"/>
                    <a:pt x="747826" y="113114"/>
                    <a:pt x="744090" y="109884"/>
                  </a:cubicBezTo>
                  <a:cubicBezTo>
                    <a:pt x="740544" y="107003"/>
                    <a:pt x="736681" y="104375"/>
                    <a:pt x="732692" y="102260"/>
                  </a:cubicBezTo>
                  <a:cubicBezTo>
                    <a:pt x="728892" y="100291"/>
                    <a:pt x="724903" y="98815"/>
                    <a:pt x="720850" y="97618"/>
                  </a:cubicBezTo>
                  <a:cubicBezTo>
                    <a:pt x="717430" y="96624"/>
                    <a:pt x="713885" y="96270"/>
                    <a:pt x="710401" y="95864"/>
                  </a:cubicBezTo>
                  <a:cubicBezTo>
                    <a:pt x="707235" y="95503"/>
                    <a:pt x="704132" y="95155"/>
                    <a:pt x="700966" y="94946"/>
                  </a:cubicBezTo>
                  <a:cubicBezTo>
                    <a:pt x="697737" y="94655"/>
                    <a:pt x="694444" y="94471"/>
                    <a:pt x="691151" y="94471"/>
                  </a:cubicBezTo>
                  <a:cubicBezTo>
                    <a:pt x="685642" y="94471"/>
                    <a:pt x="680259" y="94946"/>
                    <a:pt x="674877" y="96143"/>
                  </a:cubicBezTo>
                  <a:cubicBezTo>
                    <a:pt x="666898" y="97827"/>
                    <a:pt x="659046" y="100436"/>
                    <a:pt x="651637" y="103520"/>
                  </a:cubicBezTo>
                  <a:cubicBezTo>
                    <a:pt x="635109" y="110296"/>
                    <a:pt x="620481" y="120529"/>
                    <a:pt x="605727" y="130249"/>
                  </a:cubicBezTo>
                  <a:cubicBezTo>
                    <a:pt x="602687" y="132269"/>
                    <a:pt x="599584" y="134328"/>
                    <a:pt x="596544" y="136436"/>
                  </a:cubicBezTo>
                  <a:cubicBezTo>
                    <a:pt x="593062" y="138982"/>
                    <a:pt x="589642" y="141654"/>
                    <a:pt x="586223" y="144326"/>
                  </a:cubicBezTo>
                  <a:cubicBezTo>
                    <a:pt x="579130" y="149905"/>
                    <a:pt x="572418" y="156035"/>
                    <a:pt x="565896" y="162101"/>
                  </a:cubicBezTo>
                  <a:cubicBezTo>
                    <a:pt x="559943" y="167535"/>
                    <a:pt x="554308" y="173170"/>
                    <a:pt x="548608" y="178655"/>
                  </a:cubicBezTo>
                  <a:cubicBezTo>
                    <a:pt x="542086" y="184930"/>
                    <a:pt x="535627" y="191212"/>
                    <a:pt x="529231" y="197487"/>
                  </a:cubicBezTo>
                  <a:cubicBezTo>
                    <a:pt x="517073" y="209228"/>
                    <a:pt x="506371" y="222260"/>
                    <a:pt x="495352" y="235102"/>
                  </a:cubicBezTo>
                  <a:cubicBezTo>
                    <a:pt x="489400" y="242061"/>
                    <a:pt x="483828" y="249685"/>
                    <a:pt x="478508" y="257227"/>
                  </a:cubicBezTo>
                  <a:cubicBezTo>
                    <a:pt x="473759" y="264060"/>
                    <a:pt x="469326" y="271038"/>
                    <a:pt x="465020" y="278086"/>
                  </a:cubicBezTo>
                  <a:cubicBezTo>
                    <a:pt x="460714" y="285064"/>
                    <a:pt x="456281" y="292024"/>
                    <a:pt x="452039" y="299091"/>
                  </a:cubicBezTo>
                  <a:cubicBezTo>
                    <a:pt x="447922" y="305987"/>
                    <a:pt x="443616" y="312800"/>
                    <a:pt x="439753" y="319931"/>
                  </a:cubicBezTo>
                  <a:cubicBezTo>
                    <a:pt x="438107" y="322894"/>
                    <a:pt x="436460" y="325858"/>
                    <a:pt x="435131" y="328955"/>
                  </a:cubicBezTo>
                  <a:cubicBezTo>
                    <a:pt x="433294" y="333039"/>
                    <a:pt x="431648" y="337206"/>
                    <a:pt x="430002" y="341284"/>
                  </a:cubicBezTo>
                  <a:cubicBezTo>
                    <a:pt x="426709" y="349263"/>
                    <a:pt x="423479" y="357216"/>
                    <a:pt x="420629" y="365316"/>
                  </a:cubicBezTo>
                  <a:cubicBezTo>
                    <a:pt x="419490" y="368627"/>
                    <a:pt x="418350" y="372009"/>
                    <a:pt x="417590" y="375378"/>
                  </a:cubicBezTo>
                  <a:cubicBezTo>
                    <a:pt x="416450" y="379690"/>
                    <a:pt x="415880" y="383996"/>
                    <a:pt x="415247" y="388353"/>
                  </a:cubicBezTo>
                  <a:cubicBezTo>
                    <a:pt x="414994" y="389487"/>
                    <a:pt x="414867" y="390614"/>
                    <a:pt x="414741" y="391811"/>
                  </a:cubicBezTo>
                  <a:cubicBezTo>
                    <a:pt x="412271" y="389987"/>
                    <a:pt x="409674" y="388220"/>
                    <a:pt x="407079" y="386523"/>
                  </a:cubicBezTo>
                  <a:cubicBezTo>
                    <a:pt x="400239" y="382071"/>
                    <a:pt x="393083" y="378012"/>
                    <a:pt x="385738" y="374409"/>
                  </a:cubicBezTo>
                  <a:cubicBezTo>
                    <a:pt x="381685" y="372357"/>
                    <a:pt x="377633" y="370540"/>
                    <a:pt x="373263" y="368976"/>
                  </a:cubicBezTo>
                  <a:cubicBezTo>
                    <a:pt x="368894" y="367507"/>
                    <a:pt x="364524" y="365961"/>
                    <a:pt x="359965" y="364543"/>
                  </a:cubicBezTo>
                  <a:cubicBezTo>
                    <a:pt x="352682" y="362206"/>
                    <a:pt x="345020" y="360325"/>
                    <a:pt x="337422" y="358831"/>
                  </a:cubicBezTo>
                  <a:cubicBezTo>
                    <a:pt x="333115" y="357982"/>
                    <a:pt x="328999" y="357216"/>
                    <a:pt x="324757" y="356571"/>
                  </a:cubicBezTo>
                  <a:cubicBezTo>
                    <a:pt x="319310" y="355811"/>
                    <a:pt x="313801" y="355247"/>
                    <a:pt x="308419" y="354664"/>
                  </a:cubicBezTo>
                  <a:cubicBezTo>
                    <a:pt x="305316" y="354361"/>
                    <a:pt x="302150" y="354234"/>
                    <a:pt x="299047" y="354234"/>
                  </a:cubicBezTo>
                  <a:cubicBezTo>
                    <a:pt x="289358" y="354234"/>
                    <a:pt x="279733" y="355564"/>
                    <a:pt x="270108" y="357216"/>
                  </a:cubicBezTo>
                  <a:cubicBezTo>
                    <a:pt x="266119" y="357856"/>
                    <a:pt x="262193" y="358628"/>
                    <a:pt x="258266" y="359470"/>
                  </a:cubicBezTo>
                  <a:cubicBezTo>
                    <a:pt x="251934" y="360794"/>
                    <a:pt x="245854" y="362991"/>
                    <a:pt x="239966" y="365588"/>
                  </a:cubicBezTo>
                  <a:cubicBezTo>
                    <a:pt x="235342" y="367633"/>
                    <a:pt x="230910" y="369685"/>
                    <a:pt x="226541" y="371939"/>
                  </a:cubicBezTo>
                  <a:cubicBezTo>
                    <a:pt x="223248" y="373624"/>
                    <a:pt x="220335" y="375815"/>
                    <a:pt x="217295" y="377847"/>
                  </a:cubicBezTo>
                  <a:cubicBezTo>
                    <a:pt x="213559" y="380247"/>
                    <a:pt x="210139" y="383211"/>
                    <a:pt x="206846" y="386175"/>
                  </a:cubicBezTo>
                  <a:cubicBezTo>
                    <a:pt x="203618" y="389075"/>
                    <a:pt x="200451" y="391956"/>
                    <a:pt x="197285" y="394920"/>
                  </a:cubicBezTo>
                  <a:cubicBezTo>
                    <a:pt x="194752" y="397300"/>
                    <a:pt x="192409" y="399910"/>
                    <a:pt x="190255" y="402601"/>
                  </a:cubicBezTo>
                  <a:cubicBezTo>
                    <a:pt x="188103" y="405273"/>
                    <a:pt x="186203" y="408028"/>
                    <a:pt x="184620" y="410991"/>
                  </a:cubicBezTo>
                  <a:cubicBezTo>
                    <a:pt x="182277" y="415341"/>
                    <a:pt x="181010" y="420066"/>
                    <a:pt x="180060" y="424929"/>
                  </a:cubicBezTo>
                  <a:cubicBezTo>
                    <a:pt x="178161" y="434586"/>
                    <a:pt x="178984" y="444654"/>
                    <a:pt x="181517" y="454121"/>
                  </a:cubicBezTo>
                  <a:cubicBezTo>
                    <a:pt x="182784" y="458966"/>
                    <a:pt x="185127" y="463481"/>
                    <a:pt x="187279" y="467971"/>
                  </a:cubicBezTo>
                  <a:cubicBezTo>
                    <a:pt x="189053" y="471789"/>
                    <a:pt x="191332" y="475392"/>
                    <a:pt x="193865" y="478830"/>
                  </a:cubicBezTo>
                  <a:cubicBezTo>
                    <a:pt x="192852" y="479185"/>
                    <a:pt x="191776" y="479616"/>
                    <a:pt x="190699" y="480027"/>
                  </a:cubicBezTo>
                  <a:cubicBezTo>
                    <a:pt x="186393" y="481794"/>
                    <a:pt x="182151" y="483555"/>
                    <a:pt x="177971" y="485518"/>
                  </a:cubicBezTo>
                  <a:cubicBezTo>
                    <a:pt x="174045" y="487367"/>
                    <a:pt x="170119" y="489336"/>
                    <a:pt x="166193" y="491324"/>
                  </a:cubicBezTo>
                  <a:cubicBezTo>
                    <a:pt x="158974" y="494972"/>
                    <a:pt x="151755" y="498923"/>
                    <a:pt x="145105" y="503426"/>
                  </a:cubicBezTo>
                  <a:cubicBezTo>
                    <a:pt x="137760" y="508435"/>
                    <a:pt x="130984" y="514273"/>
                    <a:pt x="124272" y="519972"/>
                  </a:cubicBezTo>
                  <a:cubicBezTo>
                    <a:pt x="121422" y="522372"/>
                    <a:pt x="118636" y="524779"/>
                    <a:pt x="116040" y="527382"/>
                  </a:cubicBezTo>
                  <a:cubicBezTo>
                    <a:pt x="113127" y="530288"/>
                    <a:pt x="110404" y="533226"/>
                    <a:pt x="107618" y="536272"/>
                  </a:cubicBezTo>
                  <a:cubicBezTo>
                    <a:pt x="101918" y="542738"/>
                    <a:pt x="96789" y="549798"/>
                    <a:pt x="91723" y="556909"/>
                  </a:cubicBezTo>
                  <a:cubicBezTo>
                    <a:pt x="89760" y="559721"/>
                    <a:pt x="87924" y="562685"/>
                    <a:pt x="86341" y="565788"/>
                  </a:cubicBezTo>
                  <a:cubicBezTo>
                    <a:pt x="84377" y="570075"/>
                    <a:pt x="82604" y="574596"/>
                    <a:pt x="81211" y="579111"/>
                  </a:cubicBezTo>
                  <a:cubicBezTo>
                    <a:pt x="80072" y="583132"/>
                    <a:pt x="79058" y="587128"/>
                    <a:pt x="78489" y="591225"/>
                  </a:cubicBezTo>
                  <a:cubicBezTo>
                    <a:pt x="77665" y="596513"/>
                    <a:pt x="77158" y="601794"/>
                    <a:pt x="76652" y="607157"/>
                  </a:cubicBezTo>
                  <a:cubicBezTo>
                    <a:pt x="76335" y="611033"/>
                    <a:pt x="76146" y="614972"/>
                    <a:pt x="76146" y="618841"/>
                  </a:cubicBezTo>
                  <a:cubicBezTo>
                    <a:pt x="76209" y="623565"/>
                    <a:pt x="77095" y="628282"/>
                    <a:pt x="78045" y="632867"/>
                  </a:cubicBezTo>
                  <a:cubicBezTo>
                    <a:pt x="78235" y="634425"/>
                    <a:pt x="78615" y="635976"/>
                    <a:pt x="79058" y="637509"/>
                  </a:cubicBezTo>
                  <a:cubicBezTo>
                    <a:pt x="79882" y="640757"/>
                    <a:pt x="81148" y="643784"/>
                    <a:pt x="82794" y="646742"/>
                  </a:cubicBezTo>
                  <a:cubicBezTo>
                    <a:pt x="85137" y="651409"/>
                    <a:pt x="87607" y="656044"/>
                    <a:pt x="90773" y="660210"/>
                  </a:cubicBezTo>
                  <a:cubicBezTo>
                    <a:pt x="96029" y="667049"/>
                    <a:pt x="102172" y="673528"/>
                    <a:pt x="109137" y="678809"/>
                  </a:cubicBezTo>
                  <a:cubicBezTo>
                    <a:pt x="111734" y="680797"/>
                    <a:pt x="114266" y="682564"/>
                    <a:pt x="117053" y="684179"/>
                  </a:cubicBezTo>
                  <a:cubicBezTo>
                    <a:pt x="113823" y="686288"/>
                    <a:pt x="110594" y="688466"/>
                    <a:pt x="107491" y="690657"/>
                  </a:cubicBezTo>
                  <a:cubicBezTo>
                    <a:pt x="101222" y="695014"/>
                    <a:pt x="95459" y="700168"/>
                    <a:pt x="89696" y="705158"/>
                  </a:cubicBezTo>
                  <a:cubicBezTo>
                    <a:pt x="78108" y="715163"/>
                    <a:pt x="68103" y="726726"/>
                    <a:pt x="58478" y="738549"/>
                  </a:cubicBezTo>
                  <a:cubicBezTo>
                    <a:pt x="53412" y="744913"/>
                    <a:pt x="48662" y="751607"/>
                    <a:pt x="44357" y="758521"/>
                  </a:cubicBezTo>
                  <a:cubicBezTo>
                    <a:pt x="40114" y="765424"/>
                    <a:pt x="36314" y="772541"/>
                    <a:pt x="32452" y="779646"/>
                  </a:cubicBezTo>
                  <a:cubicBezTo>
                    <a:pt x="24600" y="794110"/>
                    <a:pt x="17823" y="808959"/>
                    <a:pt x="12568" y="824600"/>
                  </a:cubicBezTo>
                  <a:cubicBezTo>
                    <a:pt x="10098" y="831997"/>
                    <a:pt x="8135" y="839595"/>
                    <a:pt x="6045" y="847163"/>
                  </a:cubicBezTo>
                  <a:cubicBezTo>
                    <a:pt x="4083" y="854268"/>
                    <a:pt x="2563" y="861531"/>
                    <a:pt x="1359" y="868788"/>
                  </a:cubicBezTo>
                  <a:cubicBezTo>
                    <a:pt x="-1427" y="886538"/>
                    <a:pt x="-1301" y="904522"/>
                    <a:pt x="-1047" y="922481"/>
                  </a:cubicBezTo>
                  <a:cubicBezTo>
                    <a:pt x="-920" y="930599"/>
                    <a:pt x="-920" y="938635"/>
                    <a:pt x="-224" y="946734"/>
                  </a:cubicBezTo>
                  <a:cubicBezTo>
                    <a:pt x="409" y="954757"/>
                    <a:pt x="2056" y="962787"/>
                    <a:pt x="4462" y="970474"/>
                  </a:cubicBezTo>
                  <a:cubicBezTo>
                    <a:pt x="7312" y="979422"/>
                    <a:pt x="10161" y="988579"/>
                    <a:pt x="14468" y="996969"/>
                  </a:cubicBezTo>
                  <a:cubicBezTo>
                    <a:pt x="15417" y="998875"/>
                    <a:pt x="16367" y="1000692"/>
                    <a:pt x="17381" y="1002535"/>
                  </a:cubicBezTo>
                  <a:cubicBezTo>
                    <a:pt x="18837" y="1005208"/>
                    <a:pt x="20737" y="1007614"/>
                    <a:pt x="22509" y="1010077"/>
                  </a:cubicBezTo>
                  <a:cubicBezTo>
                    <a:pt x="24726" y="1013168"/>
                    <a:pt x="27195" y="1016188"/>
                    <a:pt x="29665" y="1019152"/>
                  </a:cubicBezTo>
                  <a:cubicBezTo>
                    <a:pt x="32515" y="1022609"/>
                    <a:pt x="35555" y="1025864"/>
                    <a:pt x="38657" y="1029094"/>
                  </a:cubicBezTo>
                  <a:cubicBezTo>
                    <a:pt x="42900" y="1033317"/>
                    <a:pt x="47839" y="1036908"/>
                    <a:pt x="52969" y="1040156"/>
                  </a:cubicBezTo>
                  <a:cubicBezTo>
                    <a:pt x="57845" y="1043266"/>
                    <a:pt x="63101" y="1045444"/>
                    <a:pt x="68546" y="1047204"/>
                  </a:cubicBezTo>
                  <a:cubicBezTo>
                    <a:pt x="70699" y="1047844"/>
                    <a:pt x="72916" y="1048047"/>
                    <a:pt x="74942" y="1048338"/>
                  </a:cubicBezTo>
                  <a:cubicBezTo>
                    <a:pt x="77032" y="1048610"/>
                    <a:pt x="79122" y="1048819"/>
                    <a:pt x="81148" y="1048977"/>
                  </a:cubicBezTo>
                  <a:cubicBezTo>
                    <a:pt x="82794" y="1049047"/>
                    <a:pt x="84314" y="1049167"/>
                    <a:pt x="85834" y="1049250"/>
                  </a:cubicBezTo>
                  <a:cubicBezTo>
                    <a:pt x="85391" y="1053391"/>
                    <a:pt x="84947" y="1057558"/>
                    <a:pt x="84504" y="1061718"/>
                  </a:cubicBezTo>
                  <a:cubicBezTo>
                    <a:pt x="83301" y="1073699"/>
                    <a:pt x="82161" y="1086022"/>
                    <a:pt x="84061" y="1098073"/>
                  </a:cubicBezTo>
                  <a:cubicBezTo>
                    <a:pt x="85644" y="1107236"/>
                    <a:pt x="86974" y="1116532"/>
                    <a:pt x="89634" y="1125562"/>
                  </a:cubicBezTo>
                  <a:cubicBezTo>
                    <a:pt x="91723" y="1132895"/>
                    <a:pt x="94636" y="1139943"/>
                    <a:pt x="98816" y="1146345"/>
                  </a:cubicBezTo>
                  <a:cubicBezTo>
                    <a:pt x="101032" y="1149802"/>
                    <a:pt x="103185" y="1153260"/>
                    <a:pt x="105654" y="1156496"/>
                  </a:cubicBezTo>
                  <a:cubicBezTo>
                    <a:pt x="111671" y="1164114"/>
                    <a:pt x="117813" y="1171428"/>
                    <a:pt x="124272" y="1178678"/>
                  </a:cubicBezTo>
                  <a:cubicBezTo>
                    <a:pt x="129718" y="1185030"/>
                    <a:pt x="136304" y="1190463"/>
                    <a:pt x="142700" y="1195807"/>
                  </a:cubicBezTo>
                  <a:cubicBezTo>
                    <a:pt x="146309" y="1198771"/>
                    <a:pt x="149918" y="1201443"/>
                    <a:pt x="153718" y="1204135"/>
                  </a:cubicBezTo>
                  <a:cubicBezTo>
                    <a:pt x="156567" y="1206167"/>
                    <a:pt x="159417" y="1208156"/>
                    <a:pt x="162457" y="1209897"/>
                  </a:cubicBezTo>
                  <a:cubicBezTo>
                    <a:pt x="166826" y="1212297"/>
                    <a:pt x="171575" y="1214064"/>
                    <a:pt x="176388" y="1215812"/>
                  </a:cubicBezTo>
                  <a:cubicBezTo>
                    <a:pt x="178350" y="1216540"/>
                    <a:pt x="180314" y="1217306"/>
                    <a:pt x="182340" y="1218015"/>
                  </a:cubicBezTo>
                  <a:cubicBezTo>
                    <a:pt x="186963" y="1219694"/>
                    <a:pt x="191713" y="1220897"/>
                    <a:pt x="196588" y="1221884"/>
                  </a:cubicBezTo>
                  <a:cubicBezTo>
                    <a:pt x="203997" y="1223297"/>
                    <a:pt x="211722" y="1223581"/>
                    <a:pt x="219322" y="1224000"/>
                  </a:cubicBezTo>
                  <a:cubicBezTo>
                    <a:pt x="220651" y="1224063"/>
                    <a:pt x="221981" y="1224107"/>
                    <a:pt x="223248" y="1224107"/>
                  </a:cubicBezTo>
                  <a:cubicBezTo>
                    <a:pt x="226161" y="1224107"/>
                    <a:pt x="229010" y="1223974"/>
                    <a:pt x="231923" y="1223917"/>
                  </a:cubicBezTo>
                  <a:cubicBezTo>
                    <a:pt x="240978" y="1223797"/>
                    <a:pt x="250161" y="1222239"/>
                    <a:pt x="259026" y="1220269"/>
                  </a:cubicBezTo>
                  <a:cubicBezTo>
                    <a:pt x="262382" y="1219484"/>
                    <a:pt x="265675" y="1218655"/>
                    <a:pt x="269031" y="1217578"/>
                  </a:cubicBezTo>
                  <a:cubicBezTo>
                    <a:pt x="273781" y="1216046"/>
                    <a:pt x="278276" y="1213500"/>
                    <a:pt x="282329" y="1210682"/>
                  </a:cubicBezTo>
                  <a:cubicBezTo>
                    <a:pt x="289042" y="1205958"/>
                    <a:pt x="294804" y="1200050"/>
                    <a:pt x="300693" y="1194338"/>
                  </a:cubicBezTo>
                  <a:lnTo>
                    <a:pt x="303923" y="1191103"/>
                  </a:lnTo>
                  <a:cubicBezTo>
                    <a:pt x="305316" y="1191464"/>
                    <a:pt x="306709" y="1191723"/>
                    <a:pt x="308165" y="1191932"/>
                  </a:cubicBezTo>
                  <a:cubicBezTo>
                    <a:pt x="310825" y="1192432"/>
                    <a:pt x="313548" y="1192787"/>
                    <a:pt x="316334" y="1192989"/>
                  </a:cubicBezTo>
                  <a:cubicBezTo>
                    <a:pt x="317221" y="1193053"/>
                    <a:pt x="318171" y="1193135"/>
                    <a:pt x="319121" y="1193217"/>
                  </a:cubicBezTo>
                  <a:cubicBezTo>
                    <a:pt x="319501" y="1193236"/>
                    <a:pt x="319944" y="1193236"/>
                    <a:pt x="320324" y="1193236"/>
                  </a:cubicBezTo>
                  <a:cubicBezTo>
                    <a:pt x="323807" y="1193236"/>
                    <a:pt x="327289" y="1192477"/>
                    <a:pt x="330646" y="1191723"/>
                  </a:cubicBezTo>
                  <a:cubicBezTo>
                    <a:pt x="332862" y="1191229"/>
                    <a:pt x="334889" y="1190254"/>
                    <a:pt x="336851" y="1189342"/>
                  </a:cubicBezTo>
                  <a:cubicBezTo>
                    <a:pt x="339385" y="1188208"/>
                    <a:pt x="341791" y="1186942"/>
                    <a:pt x="344197" y="1185593"/>
                  </a:cubicBezTo>
                  <a:cubicBezTo>
                    <a:pt x="348820" y="1183066"/>
                    <a:pt x="352999" y="1179755"/>
                    <a:pt x="357116" y="1176563"/>
                  </a:cubicBezTo>
                  <a:cubicBezTo>
                    <a:pt x="360978" y="1173536"/>
                    <a:pt x="364778" y="1170313"/>
                    <a:pt x="368134" y="1166786"/>
                  </a:cubicBezTo>
                  <a:cubicBezTo>
                    <a:pt x="371364" y="1163474"/>
                    <a:pt x="373959" y="1159605"/>
                    <a:pt x="376683" y="1155850"/>
                  </a:cubicBezTo>
                  <a:cubicBezTo>
                    <a:pt x="379279" y="1152202"/>
                    <a:pt x="381875" y="1148454"/>
                    <a:pt x="384345" y="1144730"/>
                  </a:cubicBezTo>
                  <a:cubicBezTo>
                    <a:pt x="386561" y="1141203"/>
                    <a:pt x="388651" y="1137543"/>
                    <a:pt x="390614" y="1133870"/>
                  </a:cubicBezTo>
                  <a:cubicBezTo>
                    <a:pt x="394730" y="1126353"/>
                    <a:pt x="398593" y="1118647"/>
                    <a:pt x="401443" y="1110421"/>
                  </a:cubicBezTo>
                  <a:cubicBezTo>
                    <a:pt x="404292" y="1102037"/>
                    <a:pt x="407079" y="1093558"/>
                    <a:pt x="409548" y="1084984"/>
                  </a:cubicBezTo>
                  <a:cubicBezTo>
                    <a:pt x="411954" y="1077214"/>
                    <a:pt x="414360" y="1069412"/>
                    <a:pt x="416324" y="1061573"/>
                  </a:cubicBezTo>
                  <a:cubicBezTo>
                    <a:pt x="417400" y="1056918"/>
                    <a:pt x="418667" y="1052359"/>
                    <a:pt x="419806" y="1047698"/>
                  </a:cubicBezTo>
                  <a:cubicBezTo>
                    <a:pt x="421136" y="1042772"/>
                    <a:pt x="421960" y="1037693"/>
                    <a:pt x="423036" y="1032678"/>
                  </a:cubicBezTo>
                  <a:cubicBezTo>
                    <a:pt x="423922" y="1028885"/>
                    <a:pt x="424366" y="1025079"/>
                    <a:pt x="424999" y="1021203"/>
                  </a:cubicBezTo>
                  <a:cubicBezTo>
                    <a:pt x="425696" y="1017189"/>
                    <a:pt x="426265" y="1013168"/>
                    <a:pt x="426836" y="1009146"/>
                  </a:cubicBezTo>
                  <a:cubicBezTo>
                    <a:pt x="427975" y="1000136"/>
                    <a:pt x="429115" y="991042"/>
                    <a:pt x="430255" y="982012"/>
                  </a:cubicBezTo>
                  <a:cubicBezTo>
                    <a:pt x="431332" y="973210"/>
                    <a:pt x="432218" y="964319"/>
                    <a:pt x="433105" y="955454"/>
                  </a:cubicBezTo>
                  <a:cubicBezTo>
                    <a:pt x="433484" y="951141"/>
                    <a:pt x="433738" y="946917"/>
                    <a:pt x="434054" y="942630"/>
                  </a:cubicBezTo>
                  <a:cubicBezTo>
                    <a:pt x="434181" y="938261"/>
                    <a:pt x="434181" y="933974"/>
                    <a:pt x="434181" y="929605"/>
                  </a:cubicBezTo>
                  <a:cubicBezTo>
                    <a:pt x="434244" y="925356"/>
                    <a:pt x="433738" y="921011"/>
                    <a:pt x="433675" y="916782"/>
                  </a:cubicBezTo>
                  <a:cubicBezTo>
                    <a:pt x="433421" y="912266"/>
                    <a:pt x="432788" y="907663"/>
                    <a:pt x="432345" y="903173"/>
                  </a:cubicBezTo>
                  <a:cubicBezTo>
                    <a:pt x="432218" y="901850"/>
                    <a:pt x="432091" y="900501"/>
                    <a:pt x="431965" y="899152"/>
                  </a:cubicBezTo>
                  <a:cubicBezTo>
                    <a:pt x="439184" y="892193"/>
                    <a:pt x="444756" y="883517"/>
                    <a:pt x="449949" y="874981"/>
                  </a:cubicBezTo>
                  <a:cubicBezTo>
                    <a:pt x="452039" y="871600"/>
                    <a:pt x="454128" y="868168"/>
                    <a:pt x="456155" y="864640"/>
                  </a:cubicBezTo>
                  <a:cubicBezTo>
                    <a:pt x="458244" y="861037"/>
                    <a:pt x="459891" y="857288"/>
                    <a:pt x="461537" y="853559"/>
                  </a:cubicBezTo>
                  <a:cubicBezTo>
                    <a:pt x="464450" y="847074"/>
                    <a:pt x="466666" y="840527"/>
                    <a:pt x="468249" y="833611"/>
                  </a:cubicBezTo>
                  <a:cubicBezTo>
                    <a:pt x="469390" y="828976"/>
                    <a:pt x="470403" y="824398"/>
                    <a:pt x="471225" y="819737"/>
                  </a:cubicBezTo>
                  <a:cubicBezTo>
                    <a:pt x="472049" y="815652"/>
                    <a:pt x="472619" y="811574"/>
                    <a:pt x="473189" y="807471"/>
                  </a:cubicBezTo>
                  <a:cubicBezTo>
                    <a:pt x="474582" y="797757"/>
                    <a:pt x="475532" y="788024"/>
                    <a:pt x="474329" y="778241"/>
                  </a:cubicBezTo>
                  <a:cubicBezTo>
                    <a:pt x="473569" y="773314"/>
                    <a:pt x="472935" y="768381"/>
                    <a:pt x="471986" y="763429"/>
                  </a:cubicBezTo>
                  <a:cubicBezTo>
                    <a:pt x="471606" y="761485"/>
                    <a:pt x="471163" y="759554"/>
                    <a:pt x="470719" y="757667"/>
                  </a:cubicBezTo>
                  <a:cubicBezTo>
                    <a:pt x="471352" y="756615"/>
                    <a:pt x="472112" y="755621"/>
                    <a:pt x="472682" y="754570"/>
                  </a:cubicBezTo>
                  <a:cubicBezTo>
                    <a:pt x="475025" y="750815"/>
                    <a:pt x="476861" y="746876"/>
                    <a:pt x="478318" y="742716"/>
                  </a:cubicBezTo>
                  <a:cubicBezTo>
                    <a:pt x="480978" y="735256"/>
                    <a:pt x="482624" y="727657"/>
                    <a:pt x="483511" y="719824"/>
                  </a:cubicBezTo>
                  <a:cubicBezTo>
                    <a:pt x="484461" y="710940"/>
                    <a:pt x="485094" y="702131"/>
                    <a:pt x="485221" y="693253"/>
                  </a:cubicBezTo>
                  <a:cubicBezTo>
                    <a:pt x="485537" y="685293"/>
                    <a:pt x="485727" y="677251"/>
                    <a:pt x="485537" y="669215"/>
                  </a:cubicBezTo>
                  <a:cubicBezTo>
                    <a:pt x="485221" y="662674"/>
                    <a:pt x="484651" y="656272"/>
                    <a:pt x="483511" y="649851"/>
                  </a:cubicBezTo>
                  <a:cubicBezTo>
                    <a:pt x="483068" y="647387"/>
                    <a:pt x="482624" y="644924"/>
                    <a:pt x="482054" y="642517"/>
                  </a:cubicBezTo>
                  <a:lnTo>
                    <a:pt x="482054" y="642517"/>
                  </a:lnTo>
                  <a:cubicBezTo>
                    <a:pt x="490603" y="647659"/>
                    <a:pt x="499911" y="651826"/>
                    <a:pt x="509157" y="655429"/>
                  </a:cubicBezTo>
                  <a:cubicBezTo>
                    <a:pt x="514413" y="657475"/>
                    <a:pt x="519669" y="659299"/>
                    <a:pt x="525051" y="660850"/>
                  </a:cubicBezTo>
                  <a:cubicBezTo>
                    <a:pt x="530498" y="662465"/>
                    <a:pt x="536070" y="663522"/>
                    <a:pt x="541579" y="664434"/>
                  </a:cubicBezTo>
                  <a:cubicBezTo>
                    <a:pt x="554181" y="666632"/>
                    <a:pt x="567035" y="667746"/>
                    <a:pt x="579827" y="667746"/>
                  </a:cubicBezTo>
                  <a:cubicBezTo>
                    <a:pt x="580144" y="667746"/>
                    <a:pt x="580523" y="667746"/>
                    <a:pt x="580967" y="667746"/>
                  </a:cubicBezTo>
                  <a:cubicBezTo>
                    <a:pt x="592809" y="667689"/>
                    <a:pt x="604460" y="666138"/>
                    <a:pt x="616049" y="663940"/>
                  </a:cubicBezTo>
                  <a:cubicBezTo>
                    <a:pt x="624977" y="662199"/>
                    <a:pt x="634033" y="659919"/>
                    <a:pt x="642645" y="656899"/>
                  </a:cubicBezTo>
                  <a:cubicBezTo>
                    <a:pt x="647331" y="655195"/>
                    <a:pt x="652143" y="653580"/>
                    <a:pt x="656766" y="651959"/>
                  </a:cubicBezTo>
                  <a:cubicBezTo>
                    <a:pt x="658095" y="651465"/>
                    <a:pt x="659362" y="650845"/>
                    <a:pt x="660565" y="650344"/>
                  </a:cubicBezTo>
                  <a:cubicBezTo>
                    <a:pt x="663795" y="648920"/>
                    <a:pt x="666898" y="647533"/>
                    <a:pt x="670127" y="646190"/>
                  </a:cubicBezTo>
                  <a:cubicBezTo>
                    <a:pt x="674117" y="644424"/>
                    <a:pt x="678170" y="642461"/>
                    <a:pt x="682096" y="640339"/>
                  </a:cubicBezTo>
                  <a:cubicBezTo>
                    <a:pt x="688111" y="637243"/>
                    <a:pt x="694064" y="634064"/>
                    <a:pt x="699763" y="630417"/>
                  </a:cubicBezTo>
                  <a:cubicBezTo>
                    <a:pt x="709072" y="624502"/>
                    <a:pt x="717747" y="617308"/>
                    <a:pt x="725980" y="610039"/>
                  </a:cubicBezTo>
                  <a:cubicBezTo>
                    <a:pt x="730602" y="605954"/>
                    <a:pt x="734971" y="601509"/>
                    <a:pt x="739024" y="596930"/>
                  </a:cubicBezTo>
                  <a:cubicBezTo>
                    <a:pt x="741494" y="600388"/>
                    <a:pt x="744407" y="603618"/>
                    <a:pt x="747447" y="606739"/>
                  </a:cubicBezTo>
                  <a:cubicBezTo>
                    <a:pt x="753462" y="613085"/>
                    <a:pt x="760301" y="618429"/>
                    <a:pt x="767583" y="623356"/>
                  </a:cubicBezTo>
                  <a:cubicBezTo>
                    <a:pt x="774803" y="628428"/>
                    <a:pt x="783415" y="631100"/>
                    <a:pt x="791584" y="634133"/>
                  </a:cubicBezTo>
                  <a:cubicBezTo>
                    <a:pt x="797853" y="636413"/>
                    <a:pt x="804501" y="637097"/>
                    <a:pt x="811087" y="637794"/>
                  </a:cubicBezTo>
                  <a:cubicBezTo>
                    <a:pt x="816217" y="638439"/>
                    <a:pt x="821473" y="638705"/>
                    <a:pt x="826602" y="638870"/>
                  </a:cubicBezTo>
                  <a:cubicBezTo>
                    <a:pt x="827045" y="638870"/>
                    <a:pt x="827551" y="638870"/>
                    <a:pt x="827995" y="638870"/>
                  </a:cubicBezTo>
                  <a:cubicBezTo>
                    <a:pt x="831351" y="638870"/>
                    <a:pt x="834518" y="638649"/>
                    <a:pt x="837810" y="638148"/>
                  </a:cubicBezTo>
                  <a:cubicBezTo>
                    <a:pt x="843193" y="637382"/>
                    <a:pt x="848322" y="636242"/>
                    <a:pt x="853325" y="634646"/>
                  </a:cubicBezTo>
                  <a:cubicBezTo>
                    <a:pt x="858834" y="632949"/>
                    <a:pt x="864090" y="630417"/>
                    <a:pt x="869283" y="627934"/>
                  </a:cubicBezTo>
                  <a:cubicBezTo>
                    <a:pt x="869662" y="627788"/>
                    <a:pt x="870043" y="627586"/>
                    <a:pt x="870422" y="627377"/>
                  </a:cubicBezTo>
                  <a:cubicBezTo>
                    <a:pt x="872069" y="631100"/>
                    <a:pt x="874221" y="634704"/>
                    <a:pt x="876375" y="638085"/>
                  </a:cubicBezTo>
                  <a:cubicBezTo>
                    <a:pt x="880744" y="645070"/>
                    <a:pt x="886190" y="651263"/>
                    <a:pt x="892016" y="657184"/>
                  </a:cubicBezTo>
                  <a:cubicBezTo>
                    <a:pt x="894738" y="660002"/>
                    <a:pt x="897905" y="662547"/>
                    <a:pt x="901008" y="664991"/>
                  </a:cubicBezTo>
                  <a:cubicBezTo>
                    <a:pt x="906580" y="669386"/>
                    <a:pt x="912406" y="673325"/>
                    <a:pt x="918612" y="676580"/>
                  </a:cubicBezTo>
                  <a:cubicBezTo>
                    <a:pt x="923868" y="679309"/>
                    <a:pt x="929630" y="681152"/>
                    <a:pt x="935203" y="682830"/>
                  </a:cubicBezTo>
                  <a:cubicBezTo>
                    <a:pt x="940269" y="684381"/>
                    <a:pt x="945398" y="685236"/>
                    <a:pt x="950527" y="685705"/>
                  </a:cubicBezTo>
                  <a:cubicBezTo>
                    <a:pt x="954073" y="686078"/>
                    <a:pt x="957556" y="686288"/>
                    <a:pt x="961103" y="686288"/>
                  </a:cubicBezTo>
                  <a:cubicBezTo>
                    <a:pt x="963066" y="686288"/>
                    <a:pt x="965155" y="686224"/>
                    <a:pt x="967182" y="686066"/>
                  </a:cubicBezTo>
                  <a:cubicBezTo>
                    <a:pt x="970094" y="685876"/>
                    <a:pt x="973008" y="685439"/>
                    <a:pt x="975857" y="684862"/>
                  </a:cubicBezTo>
                  <a:cubicBezTo>
                    <a:pt x="976554" y="690220"/>
                    <a:pt x="977947" y="695172"/>
                    <a:pt x="980164" y="700231"/>
                  </a:cubicBezTo>
                  <a:cubicBezTo>
                    <a:pt x="982380" y="705867"/>
                    <a:pt x="985292" y="711661"/>
                    <a:pt x="988776" y="716803"/>
                  </a:cubicBezTo>
                  <a:cubicBezTo>
                    <a:pt x="991498" y="720799"/>
                    <a:pt x="994918" y="724548"/>
                    <a:pt x="998147" y="728151"/>
                  </a:cubicBezTo>
                  <a:cubicBezTo>
                    <a:pt x="999921" y="729975"/>
                    <a:pt x="1001504" y="731799"/>
                    <a:pt x="1003276" y="733496"/>
                  </a:cubicBezTo>
                  <a:cubicBezTo>
                    <a:pt x="1006760" y="737023"/>
                    <a:pt x="1011192" y="739695"/>
                    <a:pt x="1015372" y="742241"/>
                  </a:cubicBezTo>
                  <a:cubicBezTo>
                    <a:pt x="1020881" y="745553"/>
                    <a:pt x="1026896" y="748022"/>
                    <a:pt x="1032849" y="750258"/>
                  </a:cubicBezTo>
                  <a:cubicBezTo>
                    <a:pt x="1043488" y="754298"/>
                    <a:pt x="1054632" y="756824"/>
                    <a:pt x="1066031" y="758002"/>
                  </a:cubicBezTo>
                  <a:cubicBezTo>
                    <a:pt x="1069197" y="758351"/>
                    <a:pt x="1072363" y="758585"/>
                    <a:pt x="1075656" y="758642"/>
                  </a:cubicBezTo>
                  <a:cubicBezTo>
                    <a:pt x="1078696" y="758642"/>
                    <a:pt x="1081799" y="758084"/>
                    <a:pt x="1084838" y="757521"/>
                  </a:cubicBezTo>
                  <a:cubicBezTo>
                    <a:pt x="1090918" y="756470"/>
                    <a:pt x="1096680" y="754627"/>
                    <a:pt x="1102442" y="752176"/>
                  </a:cubicBezTo>
                  <a:cubicBezTo>
                    <a:pt x="1102759" y="752018"/>
                    <a:pt x="1103139" y="751898"/>
                    <a:pt x="1103456" y="751752"/>
                  </a:cubicBezTo>
                  <a:cubicBezTo>
                    <a:pt x="1104026" y="752930"/>
                    <a:pt x="1104722" y="754209"/>
                    <a:pt x="1105355" y="755412"/>
                  </a:cubicBezTo>
                  <a:cubicBezTo>
                    <a:pt x="1105989" y="756824"/>
                    <a:pt x="1106812" y="758173"/>
                    <a:pt x="1107572" y="759433"/>
                  </a:cubicBezTo>
                  <a:cubicBezTo>
                    <a:pt x="1109978" y="763429"/>
                    <a:pt x="1112764" y="767032"/>
                    <a:pt x="1116121" y="770262"/>
                  </a:cubicBezTo>
                  <a:cubicBezTo>
                    <a:pt x="1117387" y="771465"/>
                    <a:pt x="1118654" y="772541"/>
                    <a:pt x="1119983" y="773517"/>
                  </a:cubicBezTo>
                  <a:cubicBezTo>
                    <a:pt x="1120933" y="774302"/>
                    <a:pt x="1121883" y="775011"/>
                    <a:pt x="1122833" y="775632"/>
                  </a:cubicBezTo>
                  <a:cubicBezTo>
                    <a:pt x="1119857" y="779089"/>
                    <a:pt x="1117450" y="783104"/>
                    <a:pt x="1114981" y="786922"/>
                  </a:cubicBezTo>
                  <a:cubicBezTo>
                    <a:pt x="1111498" y="792267"/>
                    <a:pt x="1108965" y="797903"/>
                    <a:pt x="1107128" y="804033"/>
                  </a:cubicBezTo>
                  <a:cubicBezTo>
                    <a:pt x="1106115" y="807699"/>
                    <a:pt x="1105419" y="811574"/>
                    <a:pt x="1104976" y="815380"/>
                  </a:cubicBezTo>
                  <a:cubicBezTo>
                    <a:pt x="1104216" y="820313"/>
                    <a:pt x="1103583" y="825240"/>
                    <a:pt x="1103646" y="830236"/>
                  </a:cubicBezTo>
                  <a:cubicBezTo>
                    <a:pt x="1103709" y="834688"/>
                    <a:pt x="1104532" y="839273"/>
                    <a:pt x="1105989" y="843490"/>
                  </a:cubicBezTo>
                  <a:cubicBezTo>
                    <a:pt x="1108332" y="850183"/>
                    <a:pt x="1112384" y="855756"/>
                    <a:pt x="1117577" y="860543"/>
                  </a:cubicBezTo>
                  <a:cubicBezTo>
                    <a:pt x="1120110" y="862950"/>
                    <a:pt x="1122896" y="865261"/>
                    <a:pt x="1125810" y="867382"/>
                  </a:cubicBezTo>
                  <a:cubicBezTo>
                    <a:pt x="1122009" y="869719"/>
                    <a:pt x="1118210" y="872100"/>
                    <a:pt x="1114664" y="874854"/>
                  </a:cubicBezTo>
                  <a:cubicBezTo>
                    <a:pt x="1110041" y="878375"/>
                    <a:pt x="1105672" y="882245"/>
                    <a:pt x="1101176" y="886038"/>
                  </a:cubicBezTo>
                  <a:cubicBezTo>
                    <a:pt x="1098390" y="888317"/>
                    <a:pt x="1095604" y="890552"/>
                    <a:pt x="1093071" y="892959"/>
                  </a:cubicBezTo>
                  <a:cubicBezTo>
                    <a:pt x="1090158" y="895568"/>
                    <a:pt x="1087498" y="898303"/>
                    <a:pt x="1084711" y="901058"/>
                  </a:cubicBezTo>
                  <a:cubicBezTo>
                    <a:pt x="1078696" y="907188"/>
                    <a:pt x="1073313" y="914027"/>
                    <a:pt x="1068501" y="921069"/>
                  </a:cubicBezTo>
                  <a:cubicBezTo>
                    <a:pt x="1066411" y="924032"/>
                    <a:pt x="1064511" y="927059"/>
                    <a:pt x="1062611" y="930162"/>
                  </a:cubicBezTo>
                  <a:cubicBezTo>
                    <a:pt x="1060395" y="933885"/>
                    <a:pt x="1058812" y="937907"/>
                    <a:pt x="1057229" y="941928"/>
                  </a:cubicBezTo>
                  <a:cubicBezTo>
                    <a:pt x="1054759" y="948558"/>
                    <a:pt x="1052606" y="955188"/>
                    <a:pt x="1051466" y="962147"/>
                  </a:cubicBezTo>
                  <a:cubicBezTo>
                    <a:pt x="1050580" y="967017"/>
                    <a:pt x="1050263" y="971943"/>
                    <a:pt x="1049946" y="976870"/>
                  </a:cubicBezTo>
                  <a:cubicBezTo>
                    <a:pt x="1049630" y="981328"/>
                    <a:pt x="1049820" y="985888"/>
                    <a:pt x="1050263" y="990345"/>
                  </a:cubicBezTo>
                  <a:cubicBezTo>
                    <a:pt x="1051593" y="1004714"/>
                    <a:pt x="1060649" y="1016188"/>
                    <a:pt x="1070654" y="1026054"/>
                  </a:cubicBezTo>
                  <a:cubicBezTo>
                    <a:pt x="1058685" y="1031766"/>
                    <a:pt x="1047351" y="1038750"/>
                    <a:pt x="1036332" y="1045938"/>
                  </a:cubicBezTo>
                  <a:cubicBezTo>
                    <a:pt x="1029303" y="1050516"/>
                    <a:pt x="1022021" y="1055031"/>
                    <a:pt x="1015435" y="1060395"/>
                  </a:cubicBezTo>
                  <a:cubicBezTo>
                    <a:pt x="1008849" y="1065809"/>
                    <a:pt x="1002327" y="1071375"/>
                    <a:pt x="996944" y="1077999"/>
                  </a:cubicBezTo>
                  <a:cubicBezTo>
                    <a:pt x="991182" y="1085047"/>
                    <a:pt x="985673" y="1092297"/>
                    <a:pt x="980860" y="1099979"/>
                  </a:cubicBezTo>
                  <a:cubicBezTo>
                    <a:pt x="976364" y="1107236"/>
                    <a:pt x="971995" y="1114562"/>
                    <a:pt x="967688" y="1122016"/>
                  </a:cubicBezTo>
                  <a:cubicBezTo>
                    <a:pt x="965789" y="1125340"/>
                    <a:pt x="963952" y="1128652"/>
                    <a:pt x="962306" y="1132053"/>
                  </a:cubicBezTo>
                  <a:cubicBezTo>
                    <a:pt x="960153" y="1136207"/>
                    <a:pt x="958697" y="1140728"/>
                    <a:pt x="957430" y="1145224"/>
                  </a:cubicBezTo>
                  <a:cubicBezTo>
                    <a:pt x="955847" y="1150360"/>
                    <a:pt x="955530" y="1155932"/>
                    <a:pt x="954896" y="1161359"/>
                  </a:cubicBezTo>
                  <a:cubicBezTo>
                    <a:pt x="954327" y="1166419"/>
                    <a:pt x="953757" y="1171491"/>
                    <a:pt x="953377" y="1176563"/>
                  </a:cubicBezTo>
                  <a:cubicBezTo>
                    <a:pt x="953187" y="1181718"/>
                    <a:pt x="952997" y="1186797"/>
                    <a:pt x="953694" y="1192014"/>
                  </a:cubicBezTo>
                  <a:cubicBezTo>
                    <a:pt x="954200" y="1196371"/>
                    <a:pt x="955023" y="1200532"/>
                    <a:pt x="956670" y="1204635"/>
                  </a:cubicBezTo>
                  <a:cubicBezTo>
                    <a:pt x="958253" y="1208283"/>
                    <a:pt x="960153" y="1211816"/>
                    <a:pt x="962116" y="1215343"/>
                  </a:cubicBezTo>
                  <a:cubicBezTo>
                    <a:pt x="963699" y="1218218"/>
                    <a:pt x="965725" y="1221036"/>
                    <a:pt x="967688" y="1223708"/>
                  </a:cubicBezTo>
                  <a:cubicBezTo>
                    <a:pt x="970031" y="1226818"/>
                    <a:pt x="972437" y="1229844"/>
                    <a:pt x="975161" y="1232599"/>
                  </a:cubicBezTo>
                  <a:cubicBezTo>
                    <a:pt x="976997" y="1234416"/>
                    <a:pt x="979593" y="1236348"/>
                    <a:pt x="981809" y="1237671"/>
                  </a:cubicBezTo>
                  <a:cubicBezTo>
                    <a:pt x="984342" y="1239229"/>
                    <a:pt x="987002" y="1240489"/>
                    <a:pt x="989725" y="1241692"/>
                  </a:cubicBezTo>
                  <a:cubicBezTo>
                    <a:pt x="989028" y="1246853"/>
                    <a:pt x="988585" y="1252052"/>
                    <a:pt x="988142" y="1257251"/>
                  </a:cubicBezTo>
                  <a:cubicBezTo>
                    <a:pt x="987826" y="1261639"/>
                    <a:pt x="987572" y="1265996"/>
                    <a:pt x="987699" y="1270416"/>
                  </a:cubicBezTo>
                  <a:cubicBezTo>
                    <a:pt x="987889" y="1274754"/>
                    <a:pt x="988776" y="1279104"/>
                    <a:pt x="989788" y="1283328"/>
                  </a:cubicBezTo>
                  <a:cubicBezTo>
                    <a:pt x="990928" y="1288337"/>
                    <a:pt x="993651" y="1293061"/>
                    <a:pt x="995995" y="1297639"/>
                  </a:cubicBezTo>
                  <a:cubicBezTo>
                    <a:pt x="998084" y="1301718"/>
                    <a:pt x="1000490" y="1305738"/>
                    <a:pt x="1002897" y="1309677"/>
                  </a:cubicBezTo>
                  <a:cubicBezTo>
                    <a:pt x="1004859" y="1312932"/>
                    <a:pt x="1006886" y="1316016"/>
                    <a:pt x="1009039" y="1319144"/>
                  </a:cubicBezTo>
                  <a:cubicBezTo>
                    <a:pt x="1011572" y="1322855"/>
                    <a:pt x="1014485" y="1326249"/>
                    <a:pt x="1017714" y="1329359"/>
                  </a:cubicBezTo>
                  <a:cubicBezTo>
                    <a:pt x="1019741" y="1331245"/>
                    <a:pt x="1022274" y="1332936"/>
                    <a:pt x="1024617" y="1334494"/>
                  </a:cubicBezTo>
                  <a:cubicBezTo>
                    <a:pt x="1027530" y="1336375"/>
                    <a:pt x="1030443" y="1338078"/>
                    <a:pt x="1033546" y="1339630"/>
                  </a:cubicBezTo>
                  <a:cubicBezTo>
                    <a:pt x="1040638" y="1343296"/>
                    <a:pt x="1048300" y="1345905"/>
                    <a:pt x="1055963" y="1348432"/>
                  </a:cubicBezTo>
                  <a:cubicBezTo>
                    <a:pt x="1060268" y="1349901"/>
                    <a:pt x="1064511" y="1351193"/>
                    <a:pt x="1068880" y="1352453"/>
                  </a:cubicBezTo>
                  <a:cubicBezTo>
                    <a:pt x="1077049" y="1354707"/>
                    <a:pt x="1085282" y="1356556"/>
                    <a:pt x="1093514" y="1357880"/>
                  </a:cubicBezTo>
                  <a:cubicBezTo>
                    <a:pt x="1100733" y="1359083"/>
                    <a:pt x="1107952" y="1359995"/>
                    <a:pt x="1115234" y="1360577"/>
                  </a:cubicBezTo>
                  <a:cubicBezTo>
                    <a:pt x="1118147" y="1360799"/>
                    <a:pt x="1121060" y="1360926"/>
                    <a:pt x="1123973" y="1360926"/>
                  </a:cubicBezTo>
                  <a:cubicBezTo>
                    <a:pt x="1133155" y="1360926"/>
                    <a:pt x="1142274" y="1359849"/>
                    <a:pt x="1151392" y="1358234"/>
                  </a:cubicBezTo>
                  <a:cubicBezTo>
                    <a:pt x="1156205" y="1357322"/>
                    <a:pt x="1160954" y="1356176"/>
                    <a:pt x="1165703" y="1354707"/>
                  </a:cubicBezTo>
                  <a:cubicBezTo>
                    <a:pt x="1171213" y="1352953"/>
                    <a:pt x="1176469" y="1350338"/>
                    <a:pt x="1181788" y="1347894"/>
                  </a:cubicBezTo>
                  <a:cubicBezTo>
                    <a:pt x="1187297" y="1345265"/>
                    <a:pt x="1192616" y="1342099"/>
                    <a:pt x="1197935" y="1339066"/>
                  </a:cubicBezTo>
                  <a:cubicBezTo>
                    <a:pt x="1201418" y="1337021"/>
                    <a:pt x="1205028" y="1334849"/>
                    <a:pt x="1208574" y="1332733"/>
                  </a:cubicBezTo>
                  <a:cubicBezTo>
                    <a:pt x="1212437" y="1330391"/>
                    <a:pt x="1215920" y="1327516"/>
                    <a:pt x="1219592" y="1324755"/>
                  </a:cubicBezTo>
                  <a:cubicBezTo>
                    <a:pt x="1223012" y="1322171"/>
                    <a:pt x="1226305" y="1319410"/>
                    <a:pt x="1229597" y="1316516"/>
                  </a:cubicBezTo>
                  <a:cubicBezTo>
                    <a:pt x="1234537" y="1312147"/>
                    <a:pt x="1239413" y="1307790"/>
                    <a:pt x="1243339" y="1302490"/>
                  </a:cubicBezTo>
                  <a:cubicBezTo>
                    <a:pt x="1244226" y="1303212"/>
                    <a:pt x="1245049" y="1303839"/>
                    <a:pt x="1245872" y="1304478"/>
                  </a:cubicBezTo>
                  <a:cubicBezTo>
                    <a:pt x="1250178" y="1307626"/>
                    <a:pt x="1254864" y="1310114"/>
                    <a:pt x="1259740" y="1312286"/>
                  </a:cubicBezTo>
                  <a:cubicBezTo>
                    <a:pt x="1262210" y="1313483"/>
                    <a:pt x="1264996" y="1314484"/>
                    <a:pt x="1267655" y="1315459"/>
                  </a:cubicBezTo>
                  <a:cubicBezTo>
                    <a:pt x="1270125" y="1316390"/>
                    <a:pt x="1272531" y="1317365"/>
                    <a:pt x="1275001" y="1318062"/>
                  </a:cubicBezTo>
                  <a:cubicBezTo>
                    <a:pt x="1284310" y="1320905"/>
                    <a:pt x="1293556" y="1323640"/>
                    <a:pt x="1302927" y="1326249"/>
                  </a:cubicBezTo>
                  <a:cubicBezTo>
                    <a:pt x="1306663" y="1327300"/>
                    <a:pt x="1310526" y="1328092"/>
                    <a:pt x="1314262" y="1329004"/>
                  </a:cubicBezTo>
                  <a:cubicBezTo>
                    <a:pt x="1318251" y="1329916"/>
                    <a:pt x="1321988" y="1330682"/>
                    <a:pt x="1326041" y="1331410"/>
                  </a:cubicBezTo>
                  <a:cubicBezTo>
                    <a:pt x="1331297" y="1332233"/>
                    <a:pt x="1336616" y="1333297"/>
                    <a:pt x="1341998" y="1333791"/>
                  </a:cubicBezTo>
                  <a:cubicBezTo>
                    <a:pt x="1346938" y="1334203"/>
                    <a:pt x="1351814" y="1334621"/>
                    <a:pt x="1356816" y="1335051"/>
                  </a:cubicBezTo>
                  <a:cubicBezTo>
                    <a:pt x="1360235" y="1335406"/>
                    <a:pt x="1363592" y="1335463"/>
                    <a:pt x="1367075" y="1335551"/>
                  </a:cubicBezTo>
                  <a:cubicBezTo>
                    <a:pt x="1372900" y="1335779"/>
                    <a:pt x="1378663" y="1335925"/>
                    <a:pt x="1384426" y="1335925"/>
                  </a:cubicBezTo>
                  <a:cubicBezTo>
                    <a:pt x="1385692" y="1335925"/>
                    <a:pt x="1386832" y="1335900"/>
                    <a:pt x="1387972" y="1335900"/>
                  </a:cubicBezTo>
                  <a:cubicBezTo>
                    <a:pt x="1399687" y="1335697"/>
                    <a:pt x="1411275" y="1334082"/>
                    <a:pt x="1422611" y="1331822"/>
                  </a:cubicBezTo>
                  <a:cubicBezTo>
                    <a:pt x="1434516" y="1329479"/>
                    <a:pt x="1446104" y="1325958"/>
                    <a:pt x="1457439" y="1321588"/>
                  </a:cubicBezTo>
                  <a:cubicBezTo>
                    <a:pt x="1477196" y="1313901"/>
                    <a:pt x="1495117" y="1302838"/>
                    <a:pt x="1511644" y="1289806"/>
                  </a:cubicBezTo>
                  <a:cubicBezTo>
                    <a:pt x="1515443" y="1286849"/>
                    <a:pt x="1519243" y="1283892"/>
                    <a:pt x="1522979" y="1280928"/>
                  </a:cubicBezTo>
                  <a:cubicBezTo>
                    <a:pt x="1532225" y="1273741"/>
                    <a:pt x="1540584" y="1265578"/>
                    <a:pt x="1548309" y="1256833"/>
                  </a:cubicBezTo>
                  <a:cubicBezTo>
                    <a:pt x="1553501" y="1251077"/>
                    <a:pt x="1558187" y="1244859"/>
                    <a:pt x="1562684" y="1238526"/>
                  </a:cubicBezTo>
                  <a:cubicBezTo>
                    <a:pt x="1565216" y="1234923"/>
                    <a:pt x="1568066" y="1231339"/>
                    <a:pt x="1570409" y="1227520"/>
                  </a:cubicBezTo>
                  <a:cubicBezTo>
                    <a:pt x="1573132" y="1223297"/>
                    <a:pt x="1575792" y="1219067"/>
                    <a:pt x="1578515" y="1214849"/>
                  </a:cubicBezTo>
                  <a:cubicBezTo>
                    <a:pt x="1580795" y="1211322"/>
                    <a:pt x="1582567" y="1207516"/>
                    <a:pt x="1584594" y="1203907"/>
                  </a:cubicBezTo>
                  <a:cubicBezTo>
                    <a:pt x="1593776" y="1186942"/>
                    <a:pt x="1600804" y="1169110"/>
                    <a:pt x="1605491" y="1150360"/>
                  </a:cubicBezTo>
                  <a:cubicBezTo>
                    <a:pt x="1609037" y="1136568"/>
                    <a:pt x="1610810" y="1122130"/>
                    <a:pt x="1612393" y="1107939"/>
                  </a:cubicBezTo>
                  <a:cubicBezTo>
                    <a:pt x="1613469" y="1098452"/>
                    <a:pt x="1614103" y="1088853"/>
                    <a:pt x="1613280" y="1079335"/>
                  </a:cubicBezTo>
                  <a:cubicBezTo>
                    <a:pt x="1612709" y="1071230"/>
                    <a:pt x="1612203" y="1063194"/>
                    <a:pt x="1610177" y="1055322"/>
                  </a:cubicBezTo>
                  <a:cubicBezTo>
                    <a:pt x="1608657" y="1049889"/>
                    <a:pt x="1606377" y="1044652"/>
                    <a:pt x="1604161" y="1039517"/>
                  </a:cubicBezTo>
                  <a:cubicBezTo>
                    <a:pt x="1603021" y="1036718"/>
                    <a:pt x="1601628" y="1033969"/>
                    <a:pt x="1600298" y="1031209"/>
                  </a:cubicBezTo>
                  <a:cubicBezTo>
                    <a:pt x="1597195" y="1024661"/>
                    <a:pt x="1594092" y="1018119"/>
                    <a:pt x="1590420" y="1011901"/>
                  </a:cubicBezTo>
                  <a:cubicBezTo>
                    <a:pt x="1586367" y="1005125"/>
                    <a:pt x="1581301" y="999350"/>
                    <a:pt x="1575665" y="994006"/>
                  </a:cubicBezTo>
                  <a:cubicBezTo>
                    <a:pt x="1575982" y="993860"/>
                    <a:pt x="1576172" y="993657"/>
                    <a:pt x="1576488" y="993423"/>
                  </a:cubicBezTo>
                  <a:cubicBezTo>
                    <a:pt x="1581364" y="990276"/>
                    <a:pt x="1585860" y="986470"/>
                    <a:pt x="1590357" y="982651"/>
                  </a:cubicBezTo>
                  <a:cubicBezTo>
                    <a:pt x="1594535" y="979131"/>
                    <a:pt x="1598272" y="975255"/>
                    <a:pt x="1601818" y="971095"/>
                  </a:cubicBezTo>
                  <a:cubicBezTo>
                    <a:pt x="1605617" y="966668"/>
                    <a:pt x="1608847" y="961875"/>
                    <a:pt x="1612076" y="957069"/>
                  </a:cubicBezTo>
                  <a:cubicBezTo>
                    <a:pt x="1615686" y="951521"/>
                    <a:pt x="1618916" y="945664"/>
                    <a:pt x="1621829" y="939667"/>
                  </a:cubicBezTo>
                  <a:cubicBezTo>
                    <a:pt x="1626957" y="929104"/>
                    <a:pt x="1631074" y="917978"/>
                    <a:pt x="1634050" y="906694"/>
                  </a:cubicBezTo>
                  <a:cubicBezTo>
                    <a:pt x="1636710" y="896549"/>
                    <a:pt x="1637723" y="885848"/>
                    <a:pt x="1638293" y="875412"/>
                  </a:cubicBezTo>
                  <a:cubicBezTo>
                    <a:pt x="1638736" y="868864"/>
                    <a:pt x="1639053" y="862361"/>
                    <a:pt x="1638862" y="855819"/>
                  </a:cubicBezTo>
                  <a:cubicBezTo>
                    <a:pt x="1638736" y="850183"/>
                    <a:pt x="1637786" y="844548"/>
                    <a:pt x="1636900" y="839057"/>
                  </a:cubicBezTo>
                  <a:cubicBezTo>
                    <a:pt x="1635950" y="833839"/>
                    <a:pt x="1634873" y="828761"/>
                    <a:pt x="1633353" y="823758"/>
                  </a:cubicBezTo>
                  <a:cubicBezTo>
                    <a:pt x="1632530" y="821219"/>
                    <a:pt x="1631897" y="818762"/>
                    <a:pt x="1631074" y="816292"/>
                  </a:cubicBezTo>
                  <a:cubicBezTo>
                    <a:pt x="1630504" y="814449"/>
                    <a:pt x="1629744" y="812778"/>
                    <a:pt x="1629111" y="811074"/>
                  </a:cubicBezTo>
                  <a:cubicBezTo>
                    <a:pt x="1627655" y="807199"/>
                    <a:pt x="1625818" y="803469"/>
                    <a:pt x="1624172" y="799720"/>
                  </a:cubicBezTo>
                  <a:cubicBezTo>
                    <a:pt x="1621069" y="793179"/>
                    <a:pt x="1618156" y="786549"/>
                    <a:pt x="1613976" y="780647"/>
                  </a:cubicBezTo>
                  <a:cubicBezTo>
                    <a:pt x="1610493" y="775777"/>
                    <a:pt x="1606377" y="771345"/>
                    <a:pt x="1602071" y="767178"/>
                  </a:cubicBezTo>
                  <a:cubicBezTo>
                    <a:pt x="1597449" y="762745"/>
                    <a:pt x="1592003" y="759003"/>
                    <a:pt x="1586683" y="755412"/>
                  </a:cubicBezTo>
                  <a:cubicBezTo>
                    <a:pt x="1579971" y="750815"/>
                    <a:pt x="1572689" y="747167"/>
                    <a:pt x="1565090" y="744273"/>
                  </a:cubicBezTo>
                  <a:cubicBezTo>
                    <a:pt x="1565153" y="744210"/>
                    <a:pt x="1565343" y="744064"/>
                    <a:pt x="1565406" y="743912"/>
                  </a:cubicBezTo>
                  <a:cubicBezTo>
                    <a:pt x="1571106" y="736807"/>
                    <a:pt x="1575792" y="729063"/>
                    <a:pt x="1580478" y="721318"/>
                  </a:cubicBezTo>
                  <a:cubicBezTo>
                    <a:pt x="1585164" y="713549"/>
                    <a:pt x="1588773" y="705158"/>
                    <a:pt x="1591623" y="696641"/>
                  </a:cubicBezTo>
                  <a:cubicBezTo>
                    <a:pt x="1594789" y="687408"/>
                    <a:pt x="1595739" y="677549"/>
                    <a:pt x="1596815" y="667892"/>
                  </a:cubicBezTo>
                  <a:cubicBezTo>
                    <a:pt x="1597322" y="663111"/>
                    <a:pt x="1597828" y="658247"/>
                    <a:pt x="1598209" y="653435"/>
                  </a:cubicBezTo>
                  <a:cubicBezTo>
                    <a:pt x="1598461" y="651611"/>
                    <a:pt x="1598461" y="649851"/>
                    <a:pt x="1598652" y="648008"/>
                  </a:cubicBezTo>
                  <a:cubicBezTo>
                    <a:pt x="1598715" y="647033"/>
                    <a:pt x="1598778" y="646064"/>
                    <a:pt x="1598842" y="645070"/>
                  </a:cubicBezTo>
                  <a:cubicBezTo>
                    <a:pt x="1599095" y="641542"/>
                    <a:pt x="1598842" y="638231"/>
                    <a:pt x="1598209" y="634773"/>
                  </a:cubicBezTo>
                  <a:cubicBezTo>
                    <a:pt x="1596942" y="629403"/>
                    <a:pt x="1594789" y="624622"/>
                    <a:pt x="1592446" y="619696"/>
                  </a:cubicBezTo>
                  <a:cubicBezTo>
                    <a:pt x="1590357" y="615117"/>
                    <a:pt x="1587507" y="610969"/>
                    <a:pt x="1584467" y="606929"/>
                  </a:cubicBezTo>
                  <a:cubicBezTo>
                    <a:pt x="1580035" y="600945"/>
                    <a:pt x="1574715" y="595664"/>
                    <a:pt x="1569459" y="590383"/>
                  </a:cubicBezTo>
                  <a:cubicBezTo>
                    <a:pt x="1563950" y="584829"/>
                    <a:pt x="1557935" y="580099"/>
                    <a:pt x="1551539" y="575654"/>
                  </a:cubicBezTo>
                  <a:cubicBezTo>
                    <a:pt x="1546409" y="572196"/>
                    <a:pt x="1541280" y="568814"/>
                    <a:pt x="1535644" y="566288"/>
                  </a:cubicBezTo>
                  <a:cubicBezTo>
                    <a:pt x="1523803" y="560924"/>
                    <a:pt x="1510948" y="558961"/>
                    <a:pt x="1498093" y="558106"/>
                  </a:cubicBezTo>
                  <a:cubicBezTo>
                    <a:pt x="1498219" y="557897"/>
                    <a:pt x="1498410" y="557695"/>
                    <a:pt x="1498536" y="557467"/>
                  </a:cubicBezTo>
                  <a:cubicBezTo>
                    <a:pt x="1503412" y="550507"/>
                    <a:pt x="1507781" y="543168"/>
                    <a:pt x="1512404" y="535981"/>
                  </a:cubicBezTo>
                  <a:cubicBezTo>
                    <a:pt x="1516710" y="529003"/>
                    <a:pt x="1519877" y="521543"/>
                    <a:pt x="1523296" y="514064"/>
                  </a:cubicBezTo>
                  <a:cubicBezTo>
                    <a:pt x="1524246" y="512158"/>
                    <a:pt x="1524879" y="509980"/>
                    <a:pt x="1525639" y="507998"/>
                  </a:cubicBezTo>
                  <a:cubicBezTo>
                    <a:pt x="1526652" y="505408"/>
                    <a:pt x="1527729" y="502736"/>
                    <a:pt x="1528741" y="500101"/>
                  </a:cubicBezTo>
                  <a:cubicBezTo>
                    <a:pt x="1530262" y="495960"/>
                    <a:pt x="1531465" y="491590"/>
                    <a:pt x="1532858" y="487284"/>
                  </a:cubicBezTo>
                  <a:cubicBezTo>
                    <a:pt x="1534125" y="483282"/>
                    <a:pt x="1534884" y="479058"/>
                    <a:pt x="1536024" y="474955"/>
                  </a:cubicBezTo>
                  <a:cubicBezTo>
                    <a:pt x="1537101" y="470440"/>
                    <a:pt x="1537924" y="465805"/>
                    <a:pt x="1538684" y="461283"/>
                  </a:cubicBezTo>
                  <a:cubicBezTo>
                    <a:pt x="1539634" y="455856"/>
                    <a:pt x="1539950" y="450366"/>
                    <a:pt x="1539634" y="444946"/>
                  </a:cubicBezTo>
                  <a:cubicBezTo>
                    <a:pt x="1539507" y="441919"/>
                    <a:pt x="1538684" y="438810"/>
                    <a:pt x="1538114" y="435852"/>
                  </a:cubicBezTo>
                  <a:cubicBezTo>
                    <a:pt x="1537607" y="433117"/>
                    <a:pt x="1536720" y="430343"/>
                    <a:pt x="1536024" y="427671"/>
                  </a:cubicBezTo>
                  <a:cubicBezTo>
                    <a:pt x="1534567" y="422675"/>
                    <a:pt x="1532605" y="417951"/>
                    <a:pt x="1530388" y="413163"/>
                  </a:cubicBezTo>
                  <a:cubicBezTo>
                    <a:pt x="1528868" y="410054"/>
                    <a:pt x="1526969" y="407034"/>
                    <a:pt x="1525132" y="404070"/>
                  </a:cubicBezTo>
                  <a:cubicBezTo>
                    <a:pt x="1520636" y="396528"/>
                    <a:pt x="1515000" y="389987"/>
                    <a:pt x="1508795" y="383648"/>
                  </a:cubicBezTo>
                  <a:cubicBezTo>
                    <a:pt x="1505122" y="379779"/>
                    <a:pt x="1500183" y="376644"/>
                    <a:pt x="1495686" y="373624"/>
                  </a:cubicBezTo>
                  <a:cubicBezTo>
                    <a:pt x="1492710" y="371572"/>
                    <a:pt x="1489417" y="369685"/>
                    <a:pt x="1486188" y="367779"/>
                  </a:cubicBezTo>
                  <a:cubicBezTo>
                    <a:pt x="1478779" y="363346"/>
                    <a:pt x="1470927" y="359680"/>
                    <a:pt x="1463074" y="356102"/>
                  </a:cubicBezTo>
                  <a:cubicBezTo>
                    <a:pt x="1457945" y="353695"/>
                    <a:pt x="1452436" y="351935"/>
                    <a:pt x="1447054" y="350175"/>
                  </a:cubicBezTo>
                  <a:cubicBezTo>
                    <a:pt x="1441291" y="348186"/>
                    <a:pt x="1435338" y="346629"/>
                    <a:pt x="1429386" y="345305"/>
                  </a:cubicBezTo>
                  <a:cubicBezTo>
                    <a:pt x="1418874" y="342842"/>
                    <a:pt x="1407855" y="341493"/>
                    <a:pt x="1396964" y="340866"/>
                  </a:cubicBezTo>
                  <a:cubicBezTo>
                    <a:pt x="1387592" y="340372"/>
                    <a:pt x="1378093" y="339878"/>
                    <a:pt x="1368658" y="339524"/>
                  </a:cubicBezTo>
                  <a:cubicBezTo>
                    <a:pt x="1365681" y="339397"/>
                    <a:pt x="1362642" y="339359"/>
                    <a:pt x="1359539" y="339359"/>
                  </a:cubicBezTo>
                  <a:cubicBezTo>
                    <a:pt x="1354157" y="339359"/>
                    <a:pt x="1348711" y="339524"/>
                    <a:pt x="1343265" y="339789"/>
                  </a:cubicBezTo>
                  <a:cubicBezTo>
                    <a:pt x="1335666" y="340169"/>
                    <a:pt x="1328194" y="341373"/>
                    <a:pt x="1320721" y="342633"/>
                  </a:cubicBezTo>
                  <a:cubicBezTo>
                    <a:pt x="1321228" y="341784"/>
                    <a:pt x="1321671" y="340866"/>
                    <a:pt x="1322178" y="339960"/>
                  </a:cubicBezTo>
                  <a:cubicBezTo>
                    <a:pt x="1326230" y="332425"/>
                    <a:pt x="1330347" y="324801"/>
                    <a:pt x="1334336" y="317195"/>
                  </a:cubicBezTo>
                  <a:cubicBezTo>
                    <a:pt x="1338642" y="309216"/>
                    <a:pt x="1342442" y="301117"/>
                    <a:pt x="1346051" y="292815"/>
                  </a:cubicBezTo>
                  <a:cubicBezTo>
                    <a:pt x="1349661" y="284571"/>
                    <a:pt x="1352700" y="276035"/>
                    <a:pt x="1355170" y="267435"/>
                  </a:cubicBezTo>
                  <a:cubicBezTo>
                    <a:pt x="1357450" y="259342"/>
                    <a:pt x="1358526" y="250945"/>
                    <a:pt x="1359666" y="242625"/>
                  </a:cubicBezTo>
                  <a:cubicBezTo>
                    <a:pt x="1360806" y="232847"/>
                    <a:pt x="1361819" y="222982"/>
                    <a:pt x="1362832" y="213191"/>
                  </a:cubicBezTo>
                  <a:cubicBezTo>
                    <a:pt x="1364036" y="200989"/>
                    <a:pt x="1364225" y="188932"/>
                    <a:pt x="1362642" y="176831"/>
                  </a:cubicBezTo>
                  <a:cubicBezTo>
                    <a:pt x="1361819" y="170910"/>
                    <a:pt x="1360616" y="165065"/>
                    <a:pt x="1358969" y="159347"/>
                  </a:cubicBezTo>
                  <a:cubicBezTo>
                    <a:pt x="1357133" y="152577"/>
                    <a:pt x="1354347" y="146169"/>
                    <a:pt x="1351371" y="139748"/>
                  </a:cubicBezTo>
                  <a:cubicBezTo>
                    <a:pt x="1348774" y="134201"/>
                    <a:pt x="1345988" y="128692"/>
                    <a:pt x="1343265" y="123201"/>
                  </a:cubicBezTo>
                  <a:cubicBezTo>
                    <a:pt x="1338768" y="114602"/>
                    <a:pt x="1333640" y="106484"/>
                    <a:pt x="1327624" y="98885"/>
                  </a:cubicBezTo>
                  <a:cubicBezTo>
                    <a:pt x="1324078" y="94307"/>
                    <a:pt x="1320215" y="89937"/>
                    <a:pt x="1316099" y="85853"/>
                  </a:cubicBezTo>
                  <a:cubicBezTo>
                    <a:pt x="1312173" y="81831"/>
                    <a:pt x="1307740" y="78520"/>
                    <a:pt x="1303307" y="75208"/>
                  </a:cubicBezTo>
                  <a:cubicBezTo>
                    <a:pt x="1294125" y="68432"/>
                    <a:pt x="1284310" y="62733"/>
                    <a:pt x="1273798" y="58224"/>
                  </a:cubicBezTo>
                  <a:cubicBezTo>
                    <a:pt x="1262653" y="53576"/>
                    <a:pt x="1251001" y="50619"/>
                    <a:pt x="1238970" y="49770"/>
                  </a:cubicBezTo>
                  <a:cubicBezTo>
                    <a:pt x="1236500" y="49581"/>
                    <a:pt x="1234031" y="49498"/>
                    <a:pt x="1231561" y="49498"/>
                  </a:cubicBezTo>
                  <a:cubicBezTo>
                    <a:pt x="1220669" y="49498"/>
                    <a:pt x="1209967" y="51157"/>
                    <a:pt x="1199329" y="53576"/>
                  </a:cubicBezTo>
                  <a:cubicBezTo>
                    <a:pt x="1190337" y="55552"/>
                    <a:pt x="1181598" y="58661"/>
                    <a:pt x="1172986" y="61682"/>
                  </a:cubicBezTo>
                  <a:cubicBezTo>
                    <a:pt x="1164627" y="64500"/>
                    <a:pt x="1156522" y="68021"/>
                    <a:pt x="1148416" y="71478"/>
                  </a:cubicBezTo>
                  <a:cubicBezTo>
                    <a:pt x="1132331" y="78374"/>
                    <a:pt x="1116881" y="86625"/>
                    <a:pt x="1101936" y="95718"/>
                  </a:cubicBezTo>
                  <a:cubicBezTo>
                    <a:pt x="1097820" y="98175"/>
                    <a:pt x="1094021" y="100727"/>
                    <a:pt x="1090158" y="103400"/>
                  </a:cubicBezTo>
                  <a:cubicBezTo>
                    <a:pt x="1086548" y="105863"/>
                    <a:pt x="1083002" y="108536"/>
                    <a:pt x="1079582" y="111144"/>
                  </a:cubicBezTo>
                  <a:cubicBezTo>
                    <a:pt x="1078696" y="111784"/>
                    <a:pt x="1077746" y="112493"/>
                    <a:pt x="1076733" y="113196"/>
                  </a:cubicBezTo>
                  <a:cubicBezTo>
                    <a:pt x="1076986" y="110942"/>
                    <a:pt x="1077176" y="108681"/>
                    <a:pt x="1077366" y="106427"/>
                  </a:cubicBezTo>
                  <a:cubicBezTo>
                    <a:pt x="1078569" y="90577"/>
                    <a:pt x="1075339" y="74790"/>
                    <a:pt x="1069514" y="60143"/>
                  </a:cubicBezTo>
                  <a:cubicBezTo>
                    <a:pt x="1067931" y="56166"/>
                    <a:pt x="1066221" y="52316"/>
                    <a:pt x="1064511" y="48504"/>
                  </a:cubicBezTo>
                  <a:cubicBezTo>
                    <a:pt x="1063434" y="46041"/>
                    <a:pt x="1062168" y="43571"/>
                    <a:pt x="1061092" y="41114"/>
                  </a:cubicBezTo>
                  <a:cubicBezTo>
                    <a:pt x="1058496" y="35972"/>
                    <a:pt x="1054886" y="31584"/>
                    <a:pt x="1051150" y="27290"/>
                  </a:cubicBezTo>
                  <a:cubicBezTo>
                    <a:pt x="1048047" y="23713"/>
                    <a:pt x="1044817" y="20110"/>
                    <a:pt x="1041398" y="16931"/>
                  </a:cubicBezTo>
                  <a:cubicBezTo>
                    <a:pt x="1039561" y="15385"/>
                    <a:pt x="1037598" y="14182"/>
                    <a:pt x="1035698" y="12852"/>
                  </a:cubicBezTo>
                  <a:cubicBezTo>
                    <a:pt x="1034432" y="12067"/>
                    <a:pt x="1033229" y="11301"/>
                    <a:pt x="1031962" y="10680"/>
                  </a:cubicBezTo>
                  <a:cubicBezTo>
                    <a:pt x="1028290" y="8546"/>
                    <a:pt x="1024491" y="6868"/>
                    <a:pt x="1020311" y="5437"/>
                  </a:cubicBezTo>
                  <a:cubicBezTo>
                    <a:pt x="1008343" y="1214"/>
                    <a:pt x="995805" y="-547"/>
                    <a:pt x="983203" y="-547"/>
                  </a:cubicBezTo>
                  <a:close/>
                </a:path>
              </a:pathLst>
            </a:custGeom>
            <a:solidFill>
              <a:srgbClr val="524A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sp>
        <p:nvSpPr>
          <p:cNvPr id="25" name="Left Arrow 24">
            <a:hlinkClick r:id="rId4" action="ppaction://hlinksldjump"/>
          </p:cNvPr>
          <p:cNvSpPr/>
          <p:nvPr/>
        </p:nvSpPr>
        <p:spPr>
          <a:xfrm>
            <a:off x="453968" y="5974752"/>
            <a:ext cx="593467" cy="44760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20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  <p:bldP spid="24" grpId="0" animBg="1"/>
      <p:bldP spid="2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829" y="-54126"/>
            <a:ext cx="11643245" cy="706161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D76C05B-C50A-4E03-9275-7B86E2FACC4F}"/>
              </a:ext>
            </a:extLst>
          </p:cNvPr>
          <p:cNvSpPr txBox="1"/>
          <p:nvPr/>
        </p:nvSpPr>
        <p:spPr>
          <a:xfrm>
            <a:off x="2445073" y="459560"/>
            <a:ext cx="66425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4800" dirty="0">
                <a:latin typeface="Comic Sans MS" panose="030F0702030302020204" pitchFamily="66" charset="0"/>
              </a:rPr>
              <a:t>Why does she like …?</a:t>
            </a:r>
            <a:endParaRPr lang="en-US" sz="480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7" name="AutoShape 2" descr="Five Senses – That is Why Ice Cream is Sweet, Smooth and Cold? | Knowledge  Stuff">
            <a:extLst>
              <a:ext uri="{FF2B5EF4-FFF2-40B4-BE49-F238E27FC236}">
                <a16:creationId xmlns:a16="http://schemas.microsoft.com/office/drawing/2014/main" id="{76681A66-F9D2-446B-ABB2-F9EDC20D98E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buClr>
                <a:srgbClr val="000000"/>
              </a:buClr>
              <a:defRPr/>
            </a:pPr>
            <a:endParaRPr lang="en-US"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8" name="AutoShape 4" descr="Five Senses – That is Why Ice Cream is Sweet, Smooth and Cold? | Knowledge  Stuff">
            <a:extLst>
              <a:ext uri="{FF2B5EF4-FFF2-40B4-BE49-F238E27FC236}">
                <a16:creationId xmlns:a16="http://schemas.microsoft.com/office/drawing/2014/main" id="{9442938D-6047-4678-A031-B32EDC65B5E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0633" y="10584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buClr>
                <a:srgbClr val="000000"/>
              </a:buClr>
              <a:defRPr/>
            </a:pPr>
            <a:endParaRPr lang="en-US"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1106B36-E14A-40B0-8860-B6EA0D95F8AB}"/>
              </a:ext>
            </a:extLst>
          </p:cNvPr>
          <p:cNvGrpSpPr/>
          <p:nvPr/>
        </p:nvGrpSpPr>
        <p:grpSpPr>
          <a:xfrm>
            <a:off x="3924807" y="5382627"/>
            <a:ext cx="6050864" cy="952073"/>
            <a:chOff x="281535" y="3860275"/>
            <a:chExt cx="7228017" cy="986330"/>
          </a:xfrm>
        </p:grpSpPr>
        <p:sp>
          <p:nvSpPr>
            <p:cNvPr id="20" name="Rounded Rectangular Callout 15">
              <a:extLst>
                <a:ext uri="{FF2B5EF4-FFF2-40B4-BE49-F238E27FC236}">
                  <a16:creationId xmlns:a16="http://schemas.microsoft.com/office/drawing/2014/main" id="{5F351566-67B2-4CF4-A410-CA02C89C5FBA}"/>
                </a:ext>
              </a:extLst>
            </p:cNvPr>
            <p:cNvSpPr/>
            <p:nvPr/>
          </p:nvSpPr>
          <p:spPr>
            <a:xfrm>
              <a:off x="281535" y="3860275"/>
              <a:ext cx="6577514" cy="986330"/>
            </a:xfrm>
            <a:prstGeom prst="wedgeRoundRectCallout">
              <a:avLst>
                <a:gd name="adj1" fmla="val 59074"/>
                <a:gd name="adj2" fmla="val 10380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FFFFFF"/>
                </a:solidFill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21" name="Google Shape;2128;p49">
              <a:extLst>
                <a:ext uri="{FF2B5EF4-FFF2-40B4-BE49-F238E27FC236}">
                  <a16:creationId xmlns:a16="http://schemas.microsoft.com/office/drawing/2014/main" id="{76095216-5AA1-4425-BEB2-8BD945132D51}"/>
                </a:ext>
              </a:extLst>
            </p:cNvPr>
            <p:cNvSpPr txBox="1">
              <a:spLocks/>
            </p:cNvSpPr>
            <p:nvPr/>
          </p:nvSpPr>
          <p:spPr>
            <a:xfrm>
              <a:off x="282800" y="3913781"/>
              <a:ext cx="7226752" cy="4919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45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9pPr>
            </a:lstStyle>
            <a:p>
              <a:pPr algn="l" defTabSz="1219170">
                <a:buClr>
                  <a:srgbClr val="000000"/>
                </a:buClr>
                <a:defRPr/>
              </a:pPr>
              <a:endParaRPr lang="en-US" sz="6400" b="0" kern="0" dirty="0">
                <a:solidFill>
                  <a:srgbClr val="000000"/>
                </a:solidFill>
                <a:latin typeface="Comic Sans MS" panose="030F0702030302020204" pitchFamily="66" charset="0"/>
                <a:ea typeface="Frijole"/>
                <a:cs typeface="Frijole"/>
                <a:sym typeface="Arial"/>
              </a:endParaRPr>
            </a:p>
          </p:txBody>
        </p:sp>
      </p:grpSp>
      <p:sp>
        <p:nvSpPr>
          <p:cNvPr id="22" name="Google Shape;2128;p49">
            <a:extLst>
              <a:ext uri="{FF2B5EF4-FFF2-40B4-BE49-F238E27FC236}">
                <a16:creationId xmlns:a16="http://schemas.microsoft.com/office/drawing/2014/main" id="{10BC2016-20F7-4336-A1CD-E7F3C90D2F9F}"/>
              </a:ext>
            </a:extLst>
          </p:cNvPr>
          <p:cNvSpPr txBox="1">
            <a:spLocks/>
          </p:cNvSpPr>
          <p:nvPr/>
        </p:nvSpPr>
        <p:spPr>
          <a:xfrm>
            <a:off x="3896321" y="5240936"/>
            <a:ext cx="5687971" cy="1157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45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defTabSz="1219170">
              <a:buClr>
                <a:srgbClr val="000000"/>
              </a:buClr>
              <a:defRPr/>
            </a:pPr>
            <a:r>
              <a:rPr lang="en-US" sz="5333" b="0" dirty="0">
                <a:solidFill>
                  <a:srgbClr val="250E0B"/>
                </a:solidFill>
                <a:latin typeface="Comic Sans MS" panose="030F0702030302020204" pitchFamily="66" charset="0"/>
                <a:ea typeface="Frijole"/>
                <a:cs typeface="Frijole"/>
                <a:sym typeface="Arial"/>
              </a:rPr>
              <a:t>playing games</a:t>
            </a:r>
            <a:endParaRPr lang="en-US" sz="5333" b="0" kern="0" dirty="0">
              <a:solidFill>
                <a:srgbClr val="250E0B"/>
              </a:solidFill>
              <a:latin typeface="Comic Sans MS" panose="030F0702030302020204" pitchFamily="66" charset="0"/>
              <a:ea typeface="Frijole"/>
              <a:cs typeface="Frijole"/>
              <a:sym typeface="Arial"/>
            </a:endParaRPr>
          </a:p>
        </p:txBody>
      </p:sp>
      <p:sp>
        <p:nvSpPr>
          <p:cNvPr id="23" name="Rectangle: Rounded Corners 23">
            <a:extLst>
              <a:ext uri="{FF2B5EF4-FFF2-40B4-BE49-F238E27FC236}">
                <a16:creationId xmlns:a16="http://schemas.microsoft.com/office/drawing/2014/main" id="{36611FE7-BBE8-4F2D-846B-D291CA30DD8E}"/>
              </a:ext>
            </a:extLst>
          </p:cNvPr>
          <p:cNvSpPr/>
          <p:nvPr/>
        </p:nvSpPr>
        <p:spPr>
          <a:xfrm>
            <a:off x="5431273" y="1798168"/>
            <a:ext cx="3560914" cy="94384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300" dirty="0">
                <a:solidFill>
                  <a:srgbClr val="0070C0"/>
                </a:solidFill>
                <a:latin typeface="Comic Sans MS" panose="030F0702030302020204" pitchFamily="66" charset="0"/>
                <a:ea typeface="Chelsea Market" panose="02000000000000000000" pitchFamily="2" charset="0"/>
              </a:rPr>
              <a:t>reading book </a:t>
            </a:r>
          </a:p>
        </p:txBody>
      </p:sp>
      <p:sp>
        <p:nvSpPr>
          <p:cNvPr id="24" name="Rectangle: Rounded Corners 24">
            <a:extLst>
              <a:ext uri="{FF2B5EF4-FFF2-40B4-BE49-F238E27FC236}">
                <a16:creationId xmlns:a16="http://schemas.microsoft.com/office/drawing/2014/main" id="{E5231ADB-67FB-4C0E-B7FD-E933128FF5C3}"/>
              </a:ext>
            </a:extLst>
          </p:cNvPr>
          <p:cNvSpPr/>
          <p:nvPr/>
        </p:nvSpPr>
        <p:spPr>
          <a:xfrm>
            <a:off x="5431273" y="3008160"/>
            <a:ext cx="3741007" cy="94384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300" dirty="0">
                <a:solidFill>
                  <a:srgbClr val="0070C0"/>
                </a:solidFill>
                <a:latin typeface="Comic Sans MS" panose="030F0702030302020204" pitchFamily="66" charset="0"/>
                <a:ea typeface="Chelsea Market" panose="02000000000000000000" pitchFamily="2" charset="0"/>
              </a:rPr>
              <a:t>doing project</a:t>
            </a:r>
          </a:p>
        </p:txBody>
      </p:sp>
      <p:sp>
        <p:nvSpPr>
          <p:cNvPr id="26" name="Rectangle: Rounded Corners 24">
            <a:extLst>
              <a:ext uri="{FF2B5EF4-FFF2-40B4-BE49-F238E27FC236}">
                <a16:creationId xmlns:a16="http://schemas.microsoft.com/office/drawing/2014/main" id="{E5231ADB-67FB-4C0E-B7FD-E933128FF5C3}"/>
              </a:ext>
            </a:extLst>
          </p:cNvPr>
          <p:cNvSpPr/>
          <p:nvPr/>
        </p:nvSpPr>
        <p:spPr>
          <a:xfrm>
            <a:off x="5431273" y="4174945"/>
            <a:ext cx="3741007" cy="94384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300" dirty="0">
                <a:solidFill>
                  <a:srgbClr val="0070C0"/>
                </a:solidFill>
                <a:latin typeface="Comic Sans MS" panose="030F0702030302020204" pitchFamily="66" charset="0"/>
                <a:ea typeface="Chelsea Market" panose="02000000000000000000" pitchFamily="2" charset="0"/>
              </a:rPr>
              <a:t>playing games</a:t>
            </a:r>
          </a:p>
        </p:txBody>
      </p:sp>
      <p:pic>
        <p:nvPicPr>
          <p:cNvPr id="6146" name="Picture 2" descr="http://www.clipartbest.com/cliparts/jix/Eyg/jixEyg9iE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033" y="2169774"/>
            <a:ext cx="4210001" cy="261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Picture 2">
            <a:extLst>
              <a:ext uri="{FF2B5EF4-FFF2-40B4-BE49-F238E27FC236}">
                <a16:creationId xmlns:a16="http://schemas.microsoft.com/office/drawing/2014/main" id="{E6887711-598A-495C-90A2-3746316FFD01}"/>
              </a:ext>
            </a:extLst>
          </p:cNvPr>
          <p:cNvGrpSpPr/>
          <p:nvPr/>
        </p:nvGrpSpPr>
        <p:grpSpPr>
          <a:xfrm>
            <a:off x="10005216" y="4662948"/>
            <a:ext cx="1377017" cy="1246222"/>
            <a:chOff x="7812073" y="3067624"/>
            <a:chExt cx="1640088" cy="1361472"/>
          </a:xfrm>
        </p:grpSpPr>
        <p:sp>
          <p:nvSpPr>
            <p:cNvPr id="29" name="Freeform: Shape 15">
              <a:extLst>
                <a:ext uri="{FF2B5EF4-FFF2-40B4-BE49-F238E27FC236}">
                  <a16:creationId xmlns:a16="http://schemas.microsoft.com/office/drawing/2014/main" id="{7CC446A6-A9E0-4FB2-B467-CE27859F6D85}"/>
                </a:ext>
              </a:extLst>
            </p:cNvPr>
            <p:cNvSpPr/>
            <p:nvPr/>
          </p:nvSpPr>
          <p:spPr>
            <a:xfrm>
              <a:off x="8059046" y="3472893"/>
              <a:ext cx="1051171" cy="835880"/>
            </a:xfrm>
            <a:custGeom>
              <a:avLst/>
              <a:gdLst>
                <a:gd name="connsiteX0" fmla="*/ 503197 w 1051171"/>
                <a:gd name="connsiteY0" fmla="*/ -547 h 835880"/>
                <a:gd name="connsiteX1" fmla="*/ 497497 w 1051171"/>
                <a:gd name="connsiteY1" fmla="*/ -484 h 835880"/>
                <a:gd name="connsiteX2" fmla="*/ 493192 w 1051171"/>
                <a:gd name="connsiteY2" fmla="*/ -402 h 835880"/>
                <a:gd name="connsiteX3" fmla="*/ 480020 w 1051171"/>
                <a:gd name="connsiteY3" fmla="*/ -249 h 835880"/>
                <a:gd name="connsiteX4" fmla="*/ 479450 w 1051171"/>
                <a:gd name="connsiteY4" fmla="*/ -249 h 835880"/>
                <a:gd name="connsiteX5" fmla="*/ 477867 w 1051171"/>
                <a:gd name="connsiteY5" fmla="*/ -319 h 835880"/>
                <a:gd name="connsiteX6" fmla="*/ 476157 w 1051171"/>
                <a:gd name="connsiteY6" fmla="*/ -319 h 835880"/>
                <a:gd name="connsiteX7" fmla="*/ 473687 w 1051171"/>
                <a:gd name="connsiteY7" fmla="*/ -249 h 835880"/>
                <a:gd name="connsiteX8" fmla="*/ 451081 w 1051171"/>
                <a:gd name="connsiteY8" fmla="*/ 1384 h 835880"/>
                <a:gd name="connsiteX9" fmla="*/ 435250 w 1051171"/>
                <a:gd name="connsiteY9" fmla="*/ 3164 h 835880"/>
                <a:gd name="connsiteX10" fmla="*/ 395166 w 1051171"/>
                <a:gd name="connsiteY10" fmla="*/ 9154 h 835880"/>
                <a:gd name="connsiteX11" fmla="*/ 375978 w 1051171"/>
                <a:gd name="connsiteY11" fmla="*/ 12922 h 835880"/>
                <a:gd name="connsiteX12" fmla="*/ 370596 w 1051171"/>
                <a:gd name="connsiteY12" fmla="*/ 14055 h 835880"/>
                <a:gd name="connsiteX13" fmla="*/ 355208 w 1051171"/>
                <a:gd name="connsiteY13" fmla="*/ 18000 h 835880"/>
                <a:gd name="connsiteX14" fmla="*/ 349192 w 1051171"/>
                <a:gd name="connsiteY14" fmla="*/ 19546 h 835880"/>
                <a:gd name="connsiteX15" fmla="*/ 336970 w 1051171"/>
                <a:gd name="connsiteY15" fmla="*/ 23130 h 835880"/>
                <a:gd name="connsiteX16" fmla="*/ 323419 w 1051171"/>
                <a:gd name="connsiteY16" fmla="*/ 27676 h 835880"/>
                <a:gd name="connsiteX17" fmla="*/ 314680 w 1051171"/>
                <a:gd name="connsiteY17" fmla="*/ 30672 h 835880"/>
                <a:gd name="connsiteX18" fmla="*/ 302459 w 1051171"/>
                <a:gd name="connsiteY18" fmla="*/ 35453 h 835880"/>
                <a:gd name="connsiteX19" fmla="*/ 298912 w 1051171"/>
                <a:gd name="connsiteY19" fmla="*/ 36941 h 835880"/>
                <a:gd name="connsiteX20" fmla="*/ 267123 w 1051171"/>
                <a:gd name="connsiteY20" fmla="*/ 51354 h 835880"/>
                <a:gd name="connsiteX21" fmla="*/ 218807 w 1051171"/>
                <a:gd name="connsiteY21" fmla="*/ 82490 h 835880"/>
                <a:gd name="connsiteX22" fmla="*/ 188412 w 1051171"/>
                <a:gd name="connsiteY22" fmla="*/ 107503 h 835880"/>
                <a:gd name="connsiteX23" fmla="*/ 159472 w 1051171"/>
                <a:gd name="connsiteY23" fmla="*/ 134030 h 835880"/>
                <a:gd name="connsiteX24" fmla="*/ 144528 w 1051171"/>
                <a:gd name="connsiteY24" fmla="*/ 148841 h 835880"/>
                <a:gd name="connsiteX25" fmla="*/ 135599 w 1051171"/>
                <a:gd name="connsiteY25" fmla="*/ 158251 h 835880"/>
                <a:gd name="connsiteX26" fmla="*/ 131673 w 1051171"/>
                <a:gd name="connsiteY26" fmla="*/ 162671 h 835880"/>
                <a:gd name="connsiteX27" fmla="*/ 105520 w 1051171"/>
                <a:gd name="connsiteY27" fmla="*/ 194099 h 835880"/>
                <a:gd name="connsiteX28" fmla="*/ 102797 w 1051171"/>
                <a:gd name="connsiteY28" fmla="*/ 197867 h 835880"/>
                <a:gd name="connsiteX29" fmla="*/ 93805 w 1051171"/>
                <a:gd name="connsiteY29" fmla="*/ 210716 h 835880"/>
                <a:gd name="connsiteX30" fmla="*/ 82913 w 1051171"/>
                <a:gd name="connsiteY30" fmla="*/ 228168 h 835880"/>
                <a:gd name="connsiteX31" fmla="*/ 68348 w 1051171"/>
                <a:gd name="connsiteY31" fmla="*/ 254396 h 835880"/>
                <a:gd name="connsiteX32" fmla="*/ 63662 w 1051171"/>
                <a:gd name="connsiteY32" fmla="*/ 263028 h 835880"/>
                <a:gd name="connsiteX33" fmla="*/ 60180 w 1051171"/>
                <a:gd name="connsiteY33" fmla="*/ 269442 h 835880"/>
                <a:gd name="connsiteX34" fmla="*/ 47705 w 1051171"/>
                <a:gd name="connsiteY34" fmla="*/ 294247 h 835880"/>
                <a:gd name="connsiteX35" fmla="*/ 31874 w 1051171"/>
                <a:gd name="connsiteY35" fmla="*/ 335800 h 835880"/>
                <a:gd name="connsiteX36" fmla="*/ 9520 w 1051171"/>
                <a:gd name="connsiteY36" fmla="*/ 410193 h 835880"/>
                <a:gd name="connsiteX37" fmla="*/ -549 w 1051171"/>
                <a:gd name="connsiteY37" fmla="*/ 493174 h 835880"/>
                <a:gd name="connsiteX38" fmla="*/ 655 w 1051171"/>
                <a:gd name="connsiteY38" fmla="*/ 535430 h 835880"/>
                <a:gd name="connsiteX39" fmla="*/ 7177 w 1051171"/>
                <a:gd name="connsiteY39" fmla="*/ 563926 h 835880"/>
                <a:gd name="connsiteX40" fmla="*/ 18892 w 1051171"/>
                <a:gd name="connsiteY40" fmla="*/ 593302 h 835880"/>
                <a:gd name="connsiteX41" fmla="*/ 26111 w 1051171"/>
                <a:gd name="connsiteY41" fmla="*/ 607904 h 835880"/>
                <a:gd name="connsiteX42" fmla="*/ 27631 w 1051171"/>
                <a:gd name="connsiteY42" fmla="*/ 610900 h 835880"/>
                <a:gd name="connsiteX43" fmla="*/ 31177 w 1051171"/>
                <a:gd name="connsiteY43" fmla="*/ 617182 h 835880"/>
                <a:gd name="connsiteX44" fmla="*/ 42322 w 1051171"/>
                <a:gd name="connsiteY44" fmla="*/ 633861 h 835880"/>
                <a:gd name="connsiteX45" fmla="*/ 48465 w 1051171"/>
                <a:gd name="connsiteY45" fmla="*/ 641549 h 835880"/>
                <a:gd name="connsiteX46" fmla="*/ 50745 w 1051171"/>
                <a:gd name="connsiteY46" fmla="*/ 644189 h 835880"/>
                <a:gd name="connsiteX47" fmla="*/ 56507 w 1051171"/>
                <a:gd name="connsiteY47" fmla="*/ 650750 h 835880"/>
                <a:gd name="connsiteX48" fmla="*/ 70945 w 1051171"/>
                <a:gd name="connsiteY48" fmla="*/ 665352 h 835880"/>
                <a:gd name="connsiteX49" fmla="*/ 98048 w 1051171"/>
                <a:gd name="connsiteY49" fmla="*/ 690365 h 835880"/>
                <a:gd name="connsiteX50" fmla="*/ 162638 w 1051171"/>
                <a:gd name="connsiteY50" fmla="*/ 735896 h 835880"/>
                <a:gd name="connsiteX51" fmla="*/ 228496 w 1051171"/>
                <a:gd name="connsiteY51" fmla="*/ 769255 h 835880"/>
                <a:gd name="connsiteX52" fmla="*/ 266997 w 1051171"/>
                <a:gd name="connsiteY52" fmla="*/ 783230 h 835880"/>
                <a:gd name="connsiteX53" fmla="*/ 295683 w 1051171"/>
                <a:gd name="connsiteY53" fmla="*/ 791361 h 835880"/>
                <a:gd name="connsiteX54" fmla="*/ 301509 w 1051171"/>
                <a:gd name="connsiteY54" fmla="*/ 792932 h 835880"/>
                <a:gd name="connsiteX55" fmla="*/ 310944 w 1051171"/>
                <a:gd name="connsiteY55" fmla="*/ 795446 h 835880"/>
                <a:gd name="connsiteX56" fmla="*/ 337477 w 1051171"/>
                <a:gd name="connsiteY56" fmla="*/ 802418 h 835880"/>
                <a:gd name="connsiteX57" fmla="*/ 349572 w 1051171"/>
                <a:gd name="connsiteY57" fmla="*/ 805185 h 835880"/>
                <a:gd name="connsiteX58" fmla="*/ 355208 w 1051171"/>
                <a:gd name="connsiteY58" fmla="*/ 806464 h 835880"/>
                <a:gd name="connsiteX59" fmla="*/ 358501 w 1051171"/>
                <a:gd name="connsiteY59" fmla="*/ 807180 h 835880"/>
                <a:gd name="connsiteX60" fmla="*/ 373255 w 1051171"/>
                <a:gd name="connsiteY60" fmla="*/ 810466 h 835880"/>
                <a:gd name="connsiteX61" fmla="*/ 444748 w 1051171"/>
                <a:gd name="connsiteY61" fmla="*/ 824360 h 835880"/>
                <a:gd name="connsiteX62" fmla="*/ 481223 w 1051171"/>
                <a:gd name="connsiteY62" fmla="*/ 829489 h 835880"/>
                <a:gd name="connsiteX63" fmla="*/ 522827 w 1051171"/>
                <a:gd name="connsiteY63" fmla="*/ 832991 h 835880"/>
                <a:gd name="connsiteX64" fmla="*/ 545244 w 1051171"/>
                <a:gd name="connsiteY64" fmla="*/ 833700 h 835880"/>
                <a:gd name="connsiteX65" fmla="*/ 560632 w 1051171"/>
                <a:gd name="connsiteY65" fmla="*/ 834188 h 835880"/>
                <a:gd name="connsiteX66" fmla="*/ 571080 w 1051171"/>
                <a:gd name="connsiteY66" fmla="*/ 834688 h 835880"/>
                <a:gd name="connsiteX67" fmla="*/ 578743 w 1051171"/>
                <a:gd name="connsiteY67" fmla="*/ 835042 h 835880"/>
                <a:gd name="connsiteX68" fmla="*/ 596157 w 1051171"/>
                <a:gd name="connsiteY68" fmla="*/ 835334 h 835880"/>
                <a:gd name="connsiteX69" fmla="*/ 598627 w 1051171"/>
                <a:gd name="connsiteY69" fmla="*/ 835334 h 835880"/>
                <a:gd name="connsiteX70" fmla="*/ 632885 w 1051171"/>
                <a:gd name="connsiteY70" fmla="*/ 834625 h 835880"/>
                <a:gd name="connsiteX71" fmla="*/ 639534 w 1051171"/>
                <a:gd name="connsiteY71" fmla="*/ 834409 h 835880"/>
                <a:gd name="connsiteX72" fmla="*/ 670816 w 1051171"/>
                <a:gd name="connsiteY72" fmla="*/ 833079 h 835880"/>
                <a:gd name="connsiteX73" fmla="*/ 685698 w 1051171"/>
                <a:gd name="connsiteY73" fmla="*/ 831351 h 835880"/>
                <a:gd name="connsiteX74" fmla="*/ 689497 w 1051171"/>
                <a:gd name="connsiteY74" fmla="*/ 830939 h 835880"/>
                <a:gd name="connsiteX75" fmla="*/ 706531 w 1051171"/>
                <a:gd name="connsiteY75" fmla="*/ 828419 h 835880"/>
                <a:gd name="connsiteX76" fmla="*/ 750921 w 1051171"/>
                <a:gd name="connsiteY76" fmla="*/ 820592 h 835880"/>
                <a:gd name="connsiteX77" fmla="*/ 762573 w 1051171"/>
                <a:gd name="connsiteY77" fmla="*/ 817736 h 835880"/>
                <a:gd name="connsiteX78" fmla="*/ 773908 w 1051171"/>
                <a:gd name="connsiteY78" fmla="*/ 813316 h 835880"/>
                <a:gd name="connsiteX79" fmla="*/ 775554 w 1051171"/>
                <a:gd name="connsiteY79" fmla="*/ 812606 h 835880"/>
                <a:gd name="connsiteX80" fmla="*/ 798605 w 1051171"/>
                <a:gd name="connsiteY80" fmla="*/ 801854 h 835880"/>
                <a:gd name="connsiteX81" fmla="*/ 830520 w 1051171"/>
                <a:gd name="connsiteY81" fmla="*/ 784947 h 835880"/>
                <a:gd name="connsiteX82" fmla="*/ 848441 w 1051171"/>
                <a:gd name="connsiteY82" fmla="*/ 774194 h 835880"/>
                <a:gd name="connsiteX83" fmla="*/ 859586 w 1051171"/>
                <a:gd name="connsiteY83" fmla="*/ 765981 h 835880"/>
                <a:gd name="connsiteX84" fmla="*/ 863258 w 1051171"/>
                <a:gd name="connsiteY84" fmla="*/ 763138 h 835880"/>
                <a:gd name="connsiteX85" fmla="*/ 876493 w 1051171"/>
                <a:gd name="connsiteY85" fmla="*/ 752094 h 835880"/>
                <a:gd name="connsiteX86" fmla="*/ 882446 w 1051171"/>
                <a:gd name="connsiteY86" fmla="*/ 746965 h 835880"/>
                <a:gd name="connsiteX87" fmla="*/ 892261 w 1051171"/>
                <a:gd name="connsiteY87" fmla="*/ 738200 h 835880"/>
                <a:gd name="connsiteX88" fmla="*/ 896884 w 1051171"/>
                <a:gd name="connsiteY88" fmla="*/ 733933 h 835880"/>
                <a:gd name="connsiteX89" fmla="*/ 922974 w 1051171"/>
                <a:gd name="connsiteY89" fmla="*/ 707672 h 835880"/>
                <a:gd name="connsiteX90" fmla="*/ 923480 w 1051171"/>
                <a:gd name="connsiteY90" fmla="*/ 707051 h 835880"/>
                <a:gd name="connsiteX91" fmla="*/ 948303 w 1051171"/>
                <a:gd name="connsiteY91" fmla="*/ 674484 h 835880"/>
                <a:gd name="connsiteX92" fmla="*/ 965718 w 1051171"/>
                <a:gd name="connsiteY92" fmla="*/ 642619 h 835880"/>
                <a:gd name="connsiteX93" fmla="*/ 968124 w 1051171"/>
                <a:gd name="connsiteY93" fmla="*/ 637990 h 835880"/>
                <a:gd name="connsiteX94" fmla="*/ 983258 w 1051171"/>
                <a:gd name="connsiteY94" fmla="*/ 608696 h 835880"/>
                <a:gd name="connsiteX95" fmla="*/ 1002002 w 1051171"/>
                <a:gd name="connsiteY95" fmla="*/ 570499 h 835880"/>
                <a:gd name="connsiteX96" fmla="*/ 1017960 w 1051171"/>
                <a:gd name="connsiteY96" fmla="*/ 530003 h 835880"/>
                <a:gd name="connsiteX97" fmla="*/ 1021569 w 1051171"/>
                <a:gd name="connsiteY97" fmla="*/ 517978 h 835880"/>
                <a:gd name="connsiteX98" fmla="*/ 1023406 w 1051171"/>
                <a:gd name="connsiteY98" fmla="*/ 512259 h 835880"/>
                <a:gd name="connsiteX99" fmla="*/ 1029169 w 1051171"/>
                <a:gd name="connsiteY99" fmla="*/ 494655 h 835880"/>
                <a:gd name="connsiteX100" fmla="*/ 1029485 w 1051171"/>
                <a:gd name="connsiteY100" fmla="*/ 493737 h 835880"/>
                <a:gd name="connsiteX101" fmla="*/ 1035754 w 1051171"/>
                <a:gd name="connsiteY101" fmla="*/ 475842 h 835880"/>
                <a:gd name="connsiteX102" fmla="*/ 1041959 w 1051171"/>
                <a:gd name="connsiteY102" fmla="*/ 458529 h 835880"/>
                <a:gd name="connsiteX103" fmla="*/ 1047089 w 1051171"/>
                <a:gd name="connsiteY103" fmla="*/ 440703 h 835880"/>
                <a:gd name="connsiteX104" fmla="*/ 1049432 w 1051171"/>
                <a:gd name="connsiteY104" fmla="*/ 424258 h 835880"/>
                <a:gd name="connsiteX105" fmla="*/ 1049432 w 1051171"/>
                <a:gd name="connsiteY105" fmla="*/ 423966 h 835880"/>
                <a:gd name="connsiteX106" fmla="*/ 1050002 w 1051171"/>
                <a:gd name="connsiteY106" fmla="*/ 411264 h 835880"/>
                <a:gd name="connsiteX107" fmla="*/ 1049432 w 1051171"/>
                <a:gd name="connsiteY107" fmla="*/ 396522 h 835880"/>
                <a:gd name="connsiteX108" fmla="*/ 1046646 w 1051171"/>
                <a:gd name="connsiteY108" fmla="*/ 357615 h 835880"/>
                <a:gd name="connsiteX109" fmla="*/ 1044493 w 1051171"/>
                <a:gd name="connsiteY109" fmla="*/ 338795 h 835880"/>
                <a:gd name="connsiteX110" fmla="*/ 1041959 w 1051171"/>
                <a:gd name="connsiteY110" fmla="*/ 322533 h 835880"/>
                <a:gd name="connsiteX111" fmla="*/ 1037717 w 1051171"/>
                <a:gd name="connsiteY111" fmla="*/ 309356 h 835880"/>
                <a:gd name="connsiteX112" fmla="*/ 1037084 w 1051171"/>
                <a:gd name="connsiteY112" fmla="*/ 307405 h 835880"/>
                <a:gd name="connsiteX113" fmla="*/ 1027332 w 1051171"/>
                <a:gd name="connsiteY113" fmla="*/ 286749 h 835880"/>
                <a:gd name="connsiteX114" fmla="*/ 1017833 w 1051171"/>
                <a:gd name="connsiteY114" fmla="*/ 273299 h 835880"/>
                <a:gd name="connsiteX115" fmla="*/ 1017010 w 1051171"/>
                <a:gd name="connsiteY115" fmla="*/ 272292 h 835880"/>
                <a:gd name="connsiteX116" fmla="*/ 1011184 w 1051171"/>
                <a:gd name="connsiteY116" fmla="*/ 265858 h 835880"/>
                <a:gd name="connsiteX117" fmla="*/ 1004978 w 1051171"/>
                <a:gd name="connsiteY117" fmla="*/ 261312 h 835880"/>
                <a:gd name="connsiteX118" fmla="*/ 1000546 w 1051171"/>
                <a:gd name="connsiteY118" fmla="*/ 259386 h 835880"/>
                <a:gd name="connsiteX119" fmla="*/ 993327 w 1051171"/>
                <a:gd name="connsiteY119" fmla="*/ 247842 h 835880"/>
                <a:gd name="connsiteX120" fmla="*/ 992567 w 1051171"/>
                <a:gd name="connsiteY120" fmla="*/ 246690 h 835880"/>
                <a:gd name="connsiteX121" fmla="*/ 982245 w 1051171"/>
                <a:gd name="connsiteY121" fmla="*/ 230954 h 835880"/>
                <a:gd name="connsiteX122" fmla="*/ 979458 w 1051171"/>
                <a:gd name="connsiteY122" fmla="*/ 226952 h 835880"/>
                <a:gd name="connsiteX123" fmla="*/ 976672 w 1051171"/>
                <a:gd name="connsiteY123" fmla="*/ 223032 h 835880"/>
                <a:gd name="connsiteX124" fmla="*/ 972746 w 1051171"/>
                <a:gd name="connsiteY124" fmla="*/ 218194 h 835880"/>
                <a:gd name="connsiteX125" fmla="*/ 970846 w 1051171"/>
                <a:gd name="connsiteY125" fmla="*/ 215908 h 835880"/>
                <a:gd name="connsiteX126" fmla="*/ 949950 w 1051171"/>
                <a:gd name="connsiteY126" fmla="*/ 191459 h 835880"/>
                <a:gd name="connsiteX127" fmla="*/ 878963 w 1051171"/>
                <a:gd name="connsiteY127" fmla="*/ 133295 h 835880"/>
                <a:gd name="connsiteX128" fmla="*/ 868261 w 1051171"/>
                <a:gd name="connsiteY128" fmla="*/ 126380 h 835880"/>
                <a:gd name="connsiteX129" fmla="*/ 857559 w 1051171"/>
                <a:gd name="connsiteY129" fmla="*/ 119491 h 835880"/>
                <a:gd name="connsiteX130" fmla="*/ 847997 w 1051171"/>
                <a:gd name="connsiteY130" fmla="*/ 113627 h 835880"/>
                <a:gd name="connsiteX131" fmla="*/ 844641 w 1051171"/>
                <a:gd name="connsiteY131" fmla="*/ 111651 h 835880"/>
                <a:gd name="connsiteX132" fmla="*/ 777074 w 1051171"/>
                <a:gd name="connsiteY132" fmla="*/ 73289 h 835880"/>
                <a:gd name="connsiteX133" fmla="*/ 773528 w 1051171"/>
                <a:gd name="connsiteY133" fmla="*/ 71358 h 835880"/>
                <a:gd name="connsiteX134" fmla="*/ 744146 w 1051171"/>
                <a:gd name="connsiteY134" fmla="*/ 56255 h 835880"/>
                <a:gd name="connsiteX135" fmla="*/ 703048 w 1051171"/>
                <a:gd name="connsiteY135" fmla="*/ 39873 h 835880"/>
                <a:gd name="connsiteX136" fmla="*/ 665054 w 1051171"/>
                <a:gd name="connsiteY136" fmla="*/ 27974 h 835880"/>
                <a:gd name="connsiteX137" fmla="*/ 656252 w 1051171"/>
                <a:gd name="connsiteY137" fmla="*/ 25536 h 835880"/>
                <a:gd name="connsiteX138" fmla="*/ 648019 w 1051171"/>
                <a:gd name="connsiteY138" fmla="*/ 23256 h 835880"/>
                <a:gd name="connsiteX139" fmla="*/ 643397 w 1051171"/>
                <a:gd name="connsiteY139" fmla="*/ 21914 h 835880"/>
                <a:gd name="connsiteX140" fmla="*/ 630922 w 1051171"/>
                <a:gd name="connsiteY140" fmla="*/ 18419 h 835880"/>
                <a:gd name="connsiteX141" fmla="*/ 610784 w 1051171"/>
                <a:gd name="connsiteY141" fmla="*/ 13194 h 835880"/>
                <a:gd name="connsiteX142" fmla="*/ 607175 w 1051171"/>
                <a:gd name="connsiteY142" fmla="*/ 12339 h 835880"/>
                <a:gd name="connsiteX143" fmla="*/ 594827 w 1051171"/>
                <a:gd name="connsiteY143" fmla="*/ 9452 h 835880"/>
                <a:gd name="connsiteX144" fmla="*/ 583745 w 1051171"/>
                <a:gd name="connsiteY144" fmla="*/ 7375 h 835880"/>
                <a:gd name="connsiteX145" fmla="*/ 574563 w 1051171"/>
                <a:gd name="connsiteY145" fmla="*/ 5589 h 835880"/>
                <a:gd name="connsiteX146" fmla="*/ 569941 w 1051171"/>
                <a:gd name="connsiteY146" fmla="*/ 4937 h 835880"/>
                <a:gd name="connsiteX147" fmla="*/ 567598 w 1051171"/>
                <a:gd name="connsiteY147" fmla="*/ 4734 h 835880"/>
                <a:gd name="connsiteX148" fmla="*/ 560505 w 1051171"/>
                <a:gd name="connsiteY148" fmla="*/ 3879 h 835880"/>
                <a:gd name="connsiteX149" fmla="*/ 553286 w 1051171"/>
                <a:gd name="connsiteY149" fmla="*/ 3030 h 835880"/>
                <a:gd name="connsiteX150" fmla="*/ 533909 w 1051171"/>
                <a:gd name="connsiteY150" fmla="*/ 1087 h 835880"/>
                <a:gd name="connsiteX151" fmla="*/ 521307 w 1051171"/>
                <a:gd name="connsiteY151" fmla="*/ 378 h 835880"/>
                <a:gd name="connsiteX152" fmla="*/ 508832 w 1051171"/>
                <a:gd name="connsiteY152" fmla="*/ -319 h 835880"/>
                <a:gd name="connsiteX153" fmla="*/ 503197 w 1051171"/>
                <a:gd name="connsiteY153" fmla="*/ -547 h 83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</a:cxnLst>
              <a:rect l="l" t="t" r="r" b="b"/>
              <a:pathLst>
                <a:path w="1051171" h="835880">
                  <a:moveTo>
                    <a:pt x="503197" y="-547"/>
                  </a:moveTo>
                  <a:cubicBezTo>
                    <a:pt x="501296" y="-547"/>
                    <a:pt x="499397" y="-484"/>
                    <a:pt x="497497" y="-484"/>
                  </a:cubicBezTo>
                  <a:cubicBezTo>
                    <a:pt x="496104" y="-402"/>
                    <a:pt x="494648" y="-402"/>
                    <a:pt x="493192" y="-402"/>
                  </a:cubicBezTo>
                  <a:lnTo>
                    <a:pt x="480020" y="-249"/>
                  </a:lnTo>
                  <a:lnTo>
                    <a:pt x="479450" y="-249"/>
                  </a:lnTo>
                  <a:lnTo>
                    <a:pt x="477867" y="-319"/>
                  </a:lnTo>
                  <a:lnTo>
                    <a:pt x="476157" y="-319"/>
                  </a:lnTo>
                  <a:cubicBezTo>
                    <a:pt x="475270" y="-319"/>
                    <a:pt x="474447" y="-319"/>
                    <a:pt x="473687" y="-249"/>
                  </a:cubicBezTo>
                  <a:cubicBezTo>
                    <a:pt x="466089" y="314"/>
                    <a:pt x="458616" y="878"/>
                    <a:pt x="451081" y="1384"/>
                  </a:cubicBezTo>
                  <a:cubicBezTo>
                    <a:pt x="445762" y="1821"/>
                    <a:pt x="440632" y="2448"/>
                    <a:pt x="435250" y="3164"/>
                  </a:cubicBezTo>
                  <a:cubicBezTo>
                    <a:pt x="421192" y="5089"/>
                    <a:pt x="407071" y="7305"/>
                    <a:pt x="395166" y="9154"/>
                  </a:cubicBezTo>
                  <a:cubicBezTo>
                    <a:pt x="388706" y="10135"/>
                    <a:pt x="382247" y="11579"/>
                    <a:pt x="375978" y="12922"/>
                  </a:cubicBezTo>
                  <a:lnTo>
                    <a:pt x="370596" y="14055"/>
                  </a:lnTo>
                  <a:cubicBezTo>
                    <a:pt x="364833" y="15335"/>
                    <a:pt x="359324" y="16842"/>
                    <a:pt x="355208" y="18000"/>
                  </a:cubicBezTo>
                  <a:cubicBezTo>
                    <a:pt x="353245" y="18564"/>
                    <a:pt x="351218" y="19064"/>
                    <a:pt x="349192" y="19546"/>
                  </a:cubicBezTo>
                  <a:cubicBezTo>
                    <a:pt x="345139" y="20641"/>
                    <a:pt x="340896" y="21680"/>
                    <a:pt x="336970" y="23130"/>
                  </a:cubicBezTo>
                  <a:lnTo>
                    <a:pt x="323419" y="27676"/>
                  </a:lnTo>
                  <a:lnTo>
                    <a:pt x="314680" y="30672"/>
                  </a:lnTo>
                  <a:cubicBezTo>
                    <a:pt x="310501" y="32103"/>
                    <a:pt x="306448" y="33813"/>
                    <a:pt x="302459" y="35453"/>
                  </a:cubicBezTo>
                  <a:lnTo>
                    <a:pt x="298912" y="36941"/>
                  </a:lnTo>
                  <a:cubicBezTo>
                    <a:pt x="286501" y="42007"/>
                    <a:pt x="276433" y="46642"/>
                    <a:pt x="267123" y="51354"/>
                  </a:cubicBezTo>
                  <a:cubicBezTo>
                    <a:pt x="251863" y="59187"/>
                    <a:pt x="236475" y="69078"/>
                    <a:pt x="218807" y="82490"/>
                  </a:cubicBezTo>
                  <a:cubicBezTo>
                    <a:pt x="209372" y="89608"/>
                    <a:pt x="199430" y="97802"/>
                    <a:pt x="188412" y="107503"/>
                  </a:cubicBezTo>
                  <a:cubicBezTo>
                    <a:pt x="180369" y="114652"/>
                    <a:pt x="169857" y="124056"/>
                    <a:pt x="159472" y="134030"/>
                  </a:cubicBezTo>
                  <a:cubicBezTo>
                    <a:pt x="154596" y="138785"/>
                    <a:pt x="149530" y="143788"/>
                    <a:pt x="144528" y="148841"/>
                  </a:cubicBezTo>
                  <a:cubicBezTo>
                    <a:pt x="141425" y="151925"/>
                    <a:pt x="138449" y="155104"/>
                    <a:pt x="135599" y="158251"/>
                  </a:cubicBezTo>
                  <a:cubicBezTo>
                    <a:pt x="134206" y="159739"/>
                    <a:pt x="132939" y="161164"/>
                    <a:pt x="131673" y="162671"/>
                  </a:cubicBezTo>
                  <a:cubicBezTo>
                    <a:pt x="121288" y="173715"/>
                    <a:pt x="112739" y="183980"/>
                    <a:pt x="105520" y="194099"/>
                  </a:cubicBezTo>
                  <a:lnTo>
                    <a:pt x="102797" y="197867"/>
                  </a:lnTo>
                  <a:cubicBezTo>
                    <a:pt x="99758" y="202021"/>
                    <a:pt x="96655" y="206352"/>
                    <a:pt x="93805" y="210716"/>
                  </a:cubicBezTo>
                  <a:cubicBezTo>
                    <a:pt x="90449" y="215908"/>
                    <a:pt x="86586" y="221987"/>
                    <a:pt x="82913" y="228168"/>
                  </a:cubicBezTo>
                  <a:cubicBezTo>
                    <a:pt x="77657" y="236716"/>
                    <a:pt x="72908" y="245702"/>
                    <a:pt x="68348" y="254396"/>
                  </a:cubicBezTo>
                  <a:cubicBezTo>
                    <a:pt x="66702" y="257309"/>
                    <a:pt x="65182" y="260184"/>
                    <a:pt x="63662" y="263028"/>
                  </a:cubicBezTo>
                  <a:cubicBezTo>
                    <a:pt x="62459" y="265168"/>
                    <a:pt x="61319" y="267302"/>
                    <a:pt x="60180" y="269442"/>
                  </a:cubicBezTo>
                  <a:cubicBezTo>
                    <a:pt x="55683" y="277421"/>
                    <a:pt x="51188" y="285622"/>
                    <a:pt x="47705" y="294247"/>
                  </a:cubicBezTo>
                  <a:cubicBezTo>
                    <a:pt x="41246" y="310407"/>
                    <a:pt x="36180" y="323667"/>
                    <a:pt x="31874" y="335800"/>
                  </a:cubicBezTo>
                  <a:cubicBezTo>
                    <a:pt x="21489" y="364587"/>
                    <a:pt x="14333" y="388239"/>
                    <a:pt x="9520" y="410193"/>
                  </a:cubicBezTo>
                  <a:cubicBezTo>
                    <a:pt x="3568" y="436916"/>
                    <a:pt x="1351" y="464715"/>
                    <a:pt x="-549" y="493174"/>
                  </a:cubicBezTo>
                  <a:cubicBezTo>
                    <a:pt x="-1688" y="509619"/>
                    <a:pt x="-1245" y="523025"/>
                    <a:pt x="655" y="535430"/>
                  </a:cubicBezTo>
                  <a:cubicBezTo>
                    <a:pt x="2301" y="546030"/>
                    <a:pt x="4391" y="555377"/>
                    <a:pt x="7177" y="563926"/>
                  </a:cubicBezTo>
                  <a:cubicBezTo>
                    <a:pt x="10280" y="573412"/>
                    <a:pt x="14016" y="582967"/>
                    <a:pt x="18892" y="593302"/>
                  </a:cubicBezTo>
                  <a:cubicBezTo>
                    <a:pt x="21299" y="598577"/>
                    <a:pt x="23705" y="603339"/>
                    <a:pt x="26111" y="607904"/>
                  </a:cubicBezTo>
                  <a:cubicBezTo>
                    <a:pt x="26681" y="608911"/>
                    <a:pt x="27187" y="609912"/>
                    <a:pt x="27631" y="610900"/>
                  </a:cubicBezTo>
                  <a:cubicBezTo>
                    <a:pt x="28771" y="613040"/>
                    <a:pt x="29911" y="615174"/>
                    <a:pt x="31177" y="617182"/>
                  </a:cubicBezTo>
                  <a:cubicBezTo>
                    <a:pt x="34280" y="622152"/>
                    <a:pt x="38080" y="628016"/>
                    <a:pt x="42322" y="633861"/>
                  </a:cubicBezTo>
                  <a:cubicBezTo>
                    <a:pt x="44222" y="636565"/>
                    <a:pt x="46438" y="639054"/>
                    <a:pt x="48465" y="641549"/>
                  </a:cubicBezTo>
                  <a:cubicBezTo>
                    <a:pt x="49288" y="642410"/>
                    <a:pt x="49921" y="643328"/>
                    <a:pt x="50745" y="644189"/>
                  </a:cubicBezTo>
                  <a:cubicBezTo>
                    <a:pt x="52391" y="646330"/>
                    <a:pt x="54354" y="648527"/>
                    <a:pt x="56507" y="650750"/>
                  </a:cubicBezTo>
                  <a:cubicBezTo>
                    <a:pt x="61700" y="656234"/>
                    <a:pt x="66449" y="660996"/>
                    <a:pt x="70945" y="665352"/>
                  </a:cubicBezTo>
                  <a:cubicBezTo>
                    <a:pt x="80253" y="674408"/>
                    <a:pt x="89119" y="682621"/>
                    <a:pt x="98048" y="690365"/>
                  </a:cubicBezTo>
                  <a:cubicBezTo>
                    <a:pt x="115905" y="706064"/>
                    <a:pt x="137056" y="720875"/>
                    <a:pt x="162638" y="735896"/>
                  </a:cubicBezTo>
                  <a:cubicBezTo>
                    <a:pt x="186448" y="749808"/>
                    <a:pt x="208042" y="760706"/>
                    <a:pt x="228496" y="769255"/>
                  </a:cubicBezTo>
                  <a:cubicBezTo>
                    <a:pt x="240210" y="774118"/>
                    <a:pt x="252749" y="778665"/>
                    <a:pt x="266997" y="783230"/>
                  </a:cubicBezTo>
                  <a:cubicBezTo>
                    <a:pt x="276495" y="786308"/>
                    <a:pt x="286184" y="788866"/>
                    <a:pt x="295683" y="791361"/>
                  </a:cubicBezTo>
                  <a:lnTo>
                    <a:pt x="301509" y="792932"/>
                  </a:lnTo>
                  <a:lnTo>
                    <a:pt x="310944" y="795446"/>
                  </a:lnTo>
                  <a:cubicBezTo>
                    <a:pt x="319810" y="797770"/>
                    <a:pt x="328612" y="800138"/>
                    <a:pt x="337477" y="802418"/>
                  </a:cubicBezTo>
                  <a:cubicBezTo>
                    <a:pt x="341466" y="803412"/>
                    <a:pt x="345582" y="804324"/>
                    <a:pt x="349572" y="805185"/>
                  </a:cubicBezTo>
                  <a:cubicBezTo>
                    <a:pt x="351408" y="805609"/>
                    <a:pt x="353308" y="806053"/>
                    <a:pt x="355208" y="806464"/>
                  </a:cubicBezTo>
                  <a:lnTo>
                    <a:pt x="358501" y="807180"/>
                  </a:lnTo>
                  <a:cubicBezTo>
                    <a:pt x="363377" y="808332"/>
                    <a:pt x="368315" y="809459"/>
                    <a:pt x="373255" y="810466"/>
                  </a:cubicBezTo>
                  <a:cubicBezTo>
                    <a:pt x="394216" y="814886"/>
                    <a:pt x="419102" y="819940"/>
                    <a:pt x="444748" y="824360"/>
                  </a:cubicBezTo>
                  <a:cubicBezTo>
                    <a:pt x="456907" y="826437"/>
                    <a:pt x="469065" y="828128"/>
                    <a:pt x="481223" y="829489"/>
                  </a:cubicBezTo>
                  <a:cubicBezTo>
                    <a:pt x="495281" y="831002"/>
                    <a:pt x="509086" y="832345"/>
                    <a:pt x="522827" y="832991"/>
                  </a:cubicBezTo>
                  <a:cubicBezTo>
                    <a:pt x="530363" y="833352"/>
                    <a:pt x="537962" y="833554"/>
                    <a:pt x="545244" y="833700"/>
                  </a:cubicBezTo>
                  <a:cubicBezTo>
                    <a:pt x="550373" y="833827"/>
                    <a:pt x="555566" y="833991"/>
                    <a:pt x="560632" y="834188"/>
                  </a:cubicBezTo>
                  <a:cubicBezTo>
                    <a:pt x="564178" y="834352"/>
                    <a:pt x="567598" y="834479"/>
                    <a:pt x="571080" y="834688"/>
                  </a:cubicBezTo>
                  <a:cubicBezTo>
                    <a:pt x="573677" y="834852"/>
                    <a:pt x="576210" y="834985"/>
                    <a:pt x="578743" y="835042"/>
                  </a:cubicBezTo>
                  <a:cubicBezTo>
                    <a:pt x="584568" y="835334"/>
                    <a:pt x="590458" y="835334"/>
                    <a:pt x="596157" y="835334"/>
                  </a:cubicBezTo>
                  <a:lnTo>
                    <a:pt x="598627" y="835334"/>
                  </a:lnTo>
                  <a:cubicBezTo>
                    <a:pt x="610151" y="835334"/>
                    <a:pt x="621866" y="834985"/>
                    <a:pt x="632885" y="834625"/>
                  </a:cubicBezTo>
                  <a:lnTo>
                    <a:pt x="639534" y="834409"/>
                  </a:lnTo>
                  <a:cubicBezTo>
                    <a:pt x="649792" y="834061"/>
                    <a:pt x="660368" y="833770"/>
                    <a:pt x="670816" y="833079"/>
                  </a:cubicBezTo>
                  <a:cubicBezTo>
                    <a:pt x="675819" y="832699"/>
                    <a:pt x="680885" y="831984"/>
                    <a:pt x="685698" y="831351"/>
                  </a:cubicBezTo>
                  <a:lnTo>
                    <a:pt x="689497" y="830939"/>
                  </a:lnTo>
                  <a:cubicBezTo>
                    <a:pt x="696082" y="830078"/>
                    <a:pt x="701465" y="829280"/>
                    <a:pt x="706531" y="828419"/>
                  </a:cubicBezTo>
                  <a:cubicBezTo>
                    <a:pt x="722362" y="825804"/>
                    <a:pt x="736610" y="823435"/>
                    <a:pt x="750921" y="820592"/>
                  </a:cubicBezTo>
                  <a:cubicBezTo>
                    <a:pt x="755671" y="819667"/>
                    <a:pt x="759343" y="818806"/>
                    <a:pt x="762573" y="817736"/>
                  </a:cubicBezTo>
                  <a:cubicBezTo>
                    <a:pt x="766499" y="816583"/>
                    <a:pt x="770299" y="814886"/>
                    <a:pt x="773908" y="813316"/>
                  </a:cubicBezTo>
                  <a:lnTo>
                    <a:pt x="775554" y="812606"/>
                  </a:lnTo>
                  <a:cubicBezTo>
                    <a:pt x="783533" y="809130"/>
                    <a:pt x="791702" y="805185"/>
                    <a:pt x="798605" y="801854"/>
                  </a:cubicBezTo>
                  <a:cubicBezTo>
                    <a:pt x="809560" y="796497"/>
                    <a:pt x="820324" y="790791"/>
                    <a:pt x="830520" y="784947"/>
                  </a:cubicBezTo>
                  <a:cubicBezTo>
                    <a:pt x="837549" y="780963"/>
                    <a:pt x="843185" y="777557"/>
                    <a:pt x="848441" y="774194"/>
                  </a:cubicBezTo>
                  <a:cubicBezTo>
                    <a:pt x="852240" y="771680"/>
                    <a:pt x="856039" y="768767"/>
                    <a:pt x="859586" y="765981"/>
                  </a:cubicBezTo>
                  <a:cubicBezTo>
                    <a:pt x="860789" y="764980"/>
                    <a:pt x="862056" y="764056"/>
                    <a:pt x="863258" y="763138"/>
                  </a:cubicBezTo>
                  <a:cubicBezTo>
                    <a:pt x="867818" y="759655"/>
                    <a:pt x="872251" y="755805"/>
                    <a:pt x="876493" y="752094"/>
                  </a:cubicBezTo>
                  <a:cubicBezTo>
                    <a:pt x="878520" y="750378"/>
                    <a:pt x="880482" y="748655"/>
                    <a:pt x="882446" y="746965"/>
                  </a:cubicBezTo>
                  <a:cubicBezTo>
                    <a:pt x="885802" y="744109"/>
                    <a:pt x="889032" y="741120"/>
                    <a:pt x="892261" y="738200"/>
                  </a:cubicBezTo>
                  <a:cubicBezTo>
                    <a:pt x="893781" y="736757"/>
                    <a:pt x="895238" y="735332"/>
                    <a:pt x="896884" y="733933"/>
                  </a:cubicBezTo>
                  <a:cubicBezTo>
                    <a:pt x="906066" y="725656"/>
                    <a:pt x="914614" y="716518"/>
                    <a:pt x="922974" y="707672"/>
                  </a:cubicBezTo>
                  <a:lnTo>
                    <a:pt x="923480" y="707051"/>
                  </a:lnTo>
                  <a:cubicBezTo>
                    <a:pt x="933296" y="696780"/>
                    <a:pt x="941591" y="685800"/>
                    <a:pt x="948303" y="674484"/>
                  </a:cubicBezTo>
                  <a:cubicBezTo>
                    <a:pt x="954509" y="664073"/>
                    <a:pt x="960208" y="653156"/>
                    <a:pt x="965718" y="642619"/>
                  </a:cubicBezTo>
                  <a:lnTo>
                    <a:pt x="968124" y="637990"/>
                  </a:lnTo>
                  <a:cubicBezTo>
                    <a:pt x="973063" y="628434"/>
                    <a:pt x="978256" y="618524"/>
                    <a:pt x="983258" y="608696"/>
                  </a:cubicBezTo>
                  <a:cubicBezTo>
                    <a:pt x="989464" y="596354"/>
                    <a:pt x="995923" y="583600"/>
                    <a:pt x="1002002" y="570499"/>
                  </a:cubicBezTo>
                  <a:cubicBezTo>
                    <a:pt x="1007765" y="558100"/>
                    <a:pt x="1012957" y="544840"/>
                    <a:pt x="1017960" y="530003"/>
                  </a:cubicBezTo>
                  <a:cubicBezTo>
                    <a:pt x="1019163" y="526020"/>
                    <a:pt x="1020493" y="521891"/>
                    <a:pt x="1021569" y="517978"/>
                  </a:cubicBezTo>
                  <a:cubicBezTo>
                    <a:pt x="1022139" y="516027"/>
                    <a:pt x="1022773" y="514121"/>
                    <a:pt x="1023406" y="512259"/>
                  </a:cubicBezTo>
                  <a:cubicBezTo>
                    <a:pt x="1025179" y="506345"/>
                    <a:pt x="1027142" y="500437"/>
                    <a:pt x="1029169" y="494655"/>
                  </a:cubicBezTo>
                  <a:lnTo>
                    <a:pt x="1029485" y="493737"/>
                  </a:lnTo>
                  <a:cubicBezTo>
                    <a:pt x="1031512" y="487747"/>
                    <a:pt x="1033664" y="481832"/>
                    <a:pt x="1035754" y="475842"/>
                  </a:cubicBezTo>
                  <a:cubicBezTo>
                    <a:pt x="1037844" y="470079"/>
                    <a:pt x="1039997" y="464298"/>
                    <a:pt x="1041959" y="458529"/>
                  </a:cubicBezTo>
                  <a:cubicBezTo>
                    <a:pt x="1043986" y="452538"/>
                    <a:pt x="1045633" y="446402"/>
                    <a:pt x="1047089" y="440703"/>
                  </a:cubicBezTo>
                  <a:cubicBezTo>
                    <a:pt x="1048482" y="435358"/>
                    <a:pt x="1048926" y="429729"/>
                    <a:pt x="1049432" y="424258"/>
                  </a:cubicBezTo>
                  <a:lnTo>
                    <a:pt x="1049432" y="423966"/>
                  </a:lnTo>
                  <a:cubicBezTo>
                    <a:pt x="1049749" y="419812"/>
                    <a:pt x="1049938" y="415684"/>
                    <a:pt x="1050002" y="411264"/>
                  </a:cubicBezTo>
                  <a:cubicBezTo>
                    <a:pt x="1050002" y="406198"/>
                    <a:pt x="1049686" y="401233"/>
                    <a:pt x="1049432" y="396522"/>
                  </a:cubicBezTo>
                  <a:cubicBezTo>
                    <a:pt x="1048672" y="384110"/>
                    <a:pt x="1047849" y="370869"/>
                    <a:pt x="1046646" y="357615"/>
                  </a:cubicBezTo>
                  <a:cubicBezTo>
                    <a:pt x="1046076" y="351029"/>
                    <a:pt x="1045252" y="344406"/>
                    <a:pt x="1044493" y="338795"/>
                  </a:cubicBezTo>
                  <a:cubicBezTo>
                    <a:pt x="1043796" y="333077"/>
                    <a:pt x="1042846" y="327372"/>
                    <a:pt x="1041959" y="322533"/>
                  </a:cubicBezTo>
                  <a:cubicBezTo>
                    <a:pt x="1041136" y="317961"/>
                    <a:pt x="1039490" y="313567"/>
                    <a:pt x="1037717" y="309356"/>
                  </a:cubicBezTo>
                  <a:lnTo>
                    <a:pt x="1037084" y="307405"/>
                  </a:lnTo>
                  <a:cubicBezTo>
                    <a:pt x="1034488" y="300870"/>
                    <a:pt x="1031385" y="294082"/>
                    <a:pt x="1027332" y="286749"/>
                  </a:cubicBezTo>
                  <a:cubicBezTo>
                    <a:pt x="1024672" y="281911"/>
                    <a:pt x="1021126" y="277421"/>
                    <a:pt x="1017833" y="273299"/>
                  </a:cubicBezTo>
                  <a:lnTo>
                    <a:pt x="1017010" y="272292"/>
                  </a:lnTo>
                  <a:cubicBezTo>
                    <a:pt x="1015237" y="270076"/>
                    <a:pt x="1013401" y="267809"/>
                    <a:pt x="1011184" y="265858"/>
                  </a:cubicBezTo>
                  <a:cubicBezTo>
                    <a:pt x="1009411" y="264167"/>
                    <a:pt x="1007194" y="262591"/>
                    <a:pt x="1004978" y="261312"/>
                  </a:cubicBezTo>
                  <a:cubicBezTo>
                    <a:pt x="1003649" y="260457"/>
                    <a:pt x="1002002" y="259887"/>
                    <a:pt x="1000546" y="259386"/>
                  </a:cubicBezTo>
                  <a:cubicBezTo>
                    <a:pt x="998140" y="255340"/>
                    <a:pt x="995606" y="251256"/>
                    <a:pt x="993327" y="247842"/>
                  </a:cubicBezTo>
                  <a:lnTo>
                    <a:pt x="992567" y="246690"/>
                  </a:lnTo>
                  <a:cubicBezTo>
                    <a:pt x="989211" y="241491"/>
                    <a:pt x="985727" y="236147"/>
                    <a:pt x="982245" y="230954"/>
                  </a:cubicBezTo>
                  <a:lnTo>
                    <a:pt x="979458" y="226952"/>
                  </a:lnTo>
                  <a:lnTo>
                    <a:pt x="976672" y="223032"/>
                  </a:lnTo>
                  <a:cubicBezTo>
                    <a:pt x="975406" y="221335"/>
                    <a:pt x="974139" y="219745"/>
                    <a:pt x="972746" y="218194"/>
                  </a:cubicBezTo>
                  <a:cubicBezTo>
                    <a:pt x="972050" y="217421"/>
                    <a:pt x="971479" y="216617"/>
                    <a:pt x="970846" y="215908"/>
                  </a:cubicBezTo>
                  <a:cubicBezTo>
                    <a:pt x="963311" y="206644"/>
                    <a:pt x="956789" y="198962"/>
                    <a:pt x="949950" y="191459"/>
                  </a:cubicBezTo>
                  <a:cubicBezTo>
                    <a:pt x="931079" y="171093"/>
                    <a:pt x="907776" y="152045"/>
                    <a:pt x="878963" y="133295"/>
                  </a:cubicBezTo>
                  <a:lnTo>
                    <a:pt x="868261" y="126380"/>
                  </a:lnTo>
                  <a:lnTo>
                    <a:pt x="857559" y="119491"/>
                  </a:lnTo>
                  <a:cubicBezTo>
                    <a:pt x="854393" y="117413"/>
                    <a:pt x="851163" y="115488"/>
                    <a:pt x="847997" y="113627"/>
                  </a:cubicBezTo>
                  <a:lnTo>
                    <a:pt x="844641" y="111651"/>
                  </a:lnTo>
                  <a:cubicBezTo>
                    <a:pt x="822098" y="98308"/>
                    <a:pt x="798858" y="85333"/>
                    <a:pt x="777074" y="73289"/>
                  </a:cubicBezTo>
                  <a:lnTo>
                    <a:pt x="773528" y="71358"/>
                  </a:lnTo>
                  <a:cubicBezTo>
                    <a:pt x="764156" y="66165"/>
                    <a:pt x="754214" y="60675"/>
                    <a:pt x="744146" y="56255"/>
                  </a:cubicBezTo>
                  <a:cubicBezTo>
                    <a:pt x="732241" y="51062"/>
                    <a:pt x="717993" y="45002"/>
                    <a:pt x="703048" y="39873"/>
                  </a:cubicBezTo>
                  <a:cubicBezTo>
                    <a:pt x="689307" y="35010"/>
                    <a:pt x="675502" y="30963"/>
                    <a:pt x="665054" y="27974"/>
                  </a:cubicBezTo>
                  <a:cubicBezTo>
                    <a:pt x="662077" y="27113"/>
                    <a:pt x="659164" y="26315"/>
                    <a:pt x="656252" y="25536"/>
                  </a:cubicBezTo>
                  <a:cubicBezTo>
                    <a:pt x="653465" y="24827"/>
                    <a:pt x="650806" y="24048"/>
                    <a:pt x="648019" y="23256"/>
                  </a:cubicBezTo>
                  <a:lnTo>
                    <a:pt x="643397" y="21914"/>
                  </a:lnTo>
                  <a:cubicBezTo>
                    <a:pt x="639344" y="20762"/>
                    <a:pt x="635101" y="19482"/>
                    <a:pt x="630922" y="18419"/>
                  </a:cubicBezTo>
                  <a:cubicBezTo>
                    <a:pt x="624209" y="16715"/>
                    <a:pt x="617497" y="14917"/>
                    <a:pt x="610784" y="13194"/>
                  </a:cubicBezTo>
                  <a:lnTo>
                    <a:pt x="607175" y="12339"/>
                  </a:lnTo>
                  <a:cubicBezTo>
                    <a:pt x="603122" y="11288"/>
                    <a:pt x="599006" y="10205"/>
                    <a:pt x="594827" y="9452"/>
                  </a:cubicBezTo>
                  <a:lnTo>
                    <a:pt x="583745" y="7375"/>
                  </a:lnTo>
                  <a:lnTo>
                    <a:pt x="574563" y="5589"/>
                  </a:lnTo>
                  <a:cubicBezTo>
                    <a:pt x="572980" y="5298"/>
                    <a:pt x="571460" y="5171"/>
                    <a:pt x="569941" y="4937"/>
                  </a:cubicBezTo>
                  <a:cubicBezTo>
                    <a:pt x="569117" y="4880"/>
                    <a:pt x="568421" y="4798"/>
                    <a:pt x="567598" y="4734"/>
                  </a:cubicBezTo>
                  <a:lnTo>
                    <a:pt x="560505" y="3879"/>
                  </a:lnTo>
                  <a:lnTo>
                    <a:pt x="553286" y="3030"/>
                  </a:lnTo>
                  <a:cubicBezTo>
                    <a:pt x="547081" y="2239"/>
                    <a:pt x="540431" y="1530"/>
                    <a:pt x="533909" y="1087"/>
                  </a:cubicBezTo>
                  <a:lnTo>
                    <a:pt x="521307" y="378"/>
                  </a:lnTo>
                  <a:lnTo>
                    <a:pt x="508832" y="-319"/>
                  </a:lnTo>
                  <a:cubicBezTo>
                    <a:pt x="507059" y="-484"/>
                    <a:pt x="505286" y="-547"/>
                    <a:pt x="503197" y="-547"/>
                  </a:cubicBezTo>
                  <a:close/>
                </a:path>
              </a:pathLst>
            </a:custGeom>
            <a:solidFill>
              <a:srgbClr val="BE948B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0" name="Freeform: Shape 16">
              <a:extLst>
                <a:ext uri="{FF2B5EF4-FFF2-40B4-BE49-F238E27FC236}">
                  <a16:creationId xmlns:a16="http://schemas.microsoft.com/office/drawing/2014/main" id="{929D406A-7D7A-4A7E-AE89-6F2FFA64D701}"/>
                </a:ext>
              </a:extLst>
            </p:cNvPr>
            <p:cNvSpPr/>
            <p:nvPr/>
          </p:nvSpPr>
          <p:spPr>
            <a:xfrm>
              <a:off x="8179355" y="4182125"/>
              <a:ext cx="645896" cy="139313"/>
            </a:xfrm>
            <a:custGeom>
              <a:avLst/>
              <a:gdLst>
                <a:gd name="connsiteX0" fmla="*/ 13706 w 645896"/>
                <a:gd name="connsiteY0" fmla="*/ -547 h 139313"/>
                <a:gd name="connsiteX1" fmla="*/ 535 w 645896"/>
                <a:gd name="connsiteY1" fmla="*/ 7159 h 139313"/>
                <a:gd name="connsiteX2" fmla="*/ 6551 w 645896"/>
                <a:gd name="connsiteY2" fmla="*/ 27220 h 139313"/>
                <a:gd name="connsiteX3" fmla="*/ 42076 w 645896"/>
                <a:gd name="connsiteY3" fmla="*/ 46275 h 139313"/>
                <a:gd name="connsiteX4" fmla="*/ 75068 w 645896"/>
                <a:gd name="connsiteY4" fmla="*/ 64341 h 139313"/>
                <a:gd name="connsiteX5" fmla="*/ 146625 w 645896"/>
                <a:gd name="connsiteY5" fmla="*/ 93958 h 139313"/>
                <a:gd name="connsiteX6" fmla="*/ 182529 w 645896"/>
                <a:gd name="connsiteY6" fmla="*/ 104793 h 139313"/>
                <a:gd name="connsiteX7" fmla="*/ 221537 w 645896"/>
                <a:gd name="connsiteY7" fmla="*/ 114526 h 139313"/>
                <a:gd name="connsiteX8" fmla="*/ 238508 w 645896"/>
                <a:gd name="connsiteY8" fmla="*/ 117774 h 139313"/>
                <a:gd name="connsiteX9" fmla="*/ 255796 w 645896"/>
                <a:gd name="connsiteY9" fmla="*/ 120814 h 139313"/>
                <a:gd name="connsiteX10" fmla="*/ 293916 w 645896"/>
                <a:gd name="connsiteY10" fmla="*/ 126830 h 139313"/>
                <a:gd name="connsiteX11" fmla="*/ 351035 w 645896"/>
                <a:gd name="connsiteY11" fmla="*/ 134555 h 139313"/>
                <a:gd name="connsiteX12" fmla="*/ 346222 w 645896"/>
                <a:gd name="connsiteY12" fmla="*/ 134137 h 139313"/>
                <a:gd name="connsiteX13" fmla="*/ 346222 w 645896"/>
                <a:gd name="connsiteY13" fmla="*/ 134137 h 139313"/>
                <a:gd name="connsiteX14" fmla="*/ 361104 w 645896"/>
                <a:gd name="connsiteY14" fmla="*/ 135562 h 139313"/>
                <a:gd name="connsiteX15" fmla="*/ 395932 w 645896"/>
                <a:gd name="connsiteY15" fmla="*/ 137829 h 139313"/>
                <a:gd name="connsiteX16" fmla="*/ 432597 w 645896"/>
                <a:gd name="connsiteY16" fmla="*/ 138747 h 139313"/>
                <a:gd name="connsiteX17" fmla="*/ 434876 w 645896"/>
                <a:gd name="connsiteY17" fmla="*/ 138766 h 139313"/>
                <a:gd name="connsiteX18" fmla="*/ 450011 w 645896"/>
                <a:gd name="connsiteY18" fmla="*/ 138475 h 139313"/>
                <a:gd name="connsiteX19" fmla="*/ 468375 w 645896"/>
                <a:gd name="connsiteY19" fmla="*/ 138120 h 139313"/>
                <a:gd name="connsiteX20" fmla="*/ 494528 w 645896"/>
                <a:gd name="connsiteY20" fmla="*/ 138348 h 139313"/>
                <a:gd name="connsiteX21" fmla="*/ 506116 w 645896"/>
                <a:gd name="connsiteY21" fmla="*/ 138247 h 139313"/>
                <a:gd name="connsiteX22" fmla="*/ 538982 w 645896"/>
                <a:gd name="connsiteY22" fmla="*/ 137266 h 139313"/>
                <a:gd name="connsiteX23" fmla="*/ 571657 w 645896"/>
                <a:gd name="connsiteY23" fmla="*/ 135917 h 139313"/>
                <a:gd name="connsiteX24" fmla="*/ 606169 w 645896"/>
                <a:gd name="connsiteY24" fmla="*/ 130813 h 139313"/>
                <a:gd name="connsiteX25" fmla="*/ 620923 w 645896"/>
                <a:gd name="connsiteY25" fmla="*/ 127210 h 139313"/>
                <a:gd name="connsiteX26" fmla="*/ 628079 w 645896"/>
                <a:gd name="connsiteY26" fmla="*/ 124873 h 139313"/>
                <a:gd name="connsiteX27" fmla="*/ 630612 w 645896"/>
                <a:gd name="connsiteY27" fmla="*/ 123872 h 139313"/>
                <a:gd name="connsiteX28" fmla="*/ 637704 w 645896"/>
                <a:gd name="connsiteY28" fmla="*/ 121371 h 139313"/>
                <a:gd name="connsiteX29" fmla="*/ 642961 w 645896"/>
                <a:gd name="connsiteY29" fmla="*/ 115710 h 139313"/>
                <a:gd name="connsiteX30" fmla="*/ 644037 w 645896"/>
                <a:gd name="connsiteY30" fmla="*/ 104046 h 139313"/>
                <a:gd name="connsiteX31" fmla="*/ 629535 w 645896"/>
                <a:gd name="connsiteY31" fmla="*/ 93394 h 139313"/>
                <a:gd name="connsiteX32" fmla="*/ 625103 w 645896"/>
                <a:gd name="connsiteY32" fmla="*/ 94104 h 139313"/>
                <a:gd name="connsiteX33" fmla="*/ 623077 w 645896"/>
                <a:gd name="connsiteY33" fmla="*/ 94876 h 139313"/>
                <a:gd name="connsiteX34" fmla="*/ 618327 w 645896"/>
                <a:gd name="connsiteY34" fmla="*/ 96231 h 139313"/>
                <a:gd name="connsiteX35" fmla="*/ 613641 w 645896"/>
                <a:gd name="connsiteY35" fmla="*/ 96877 h 139313"/>
                <a:gd name="connsiteX36" fmla="*/ 604586 w 645896"/>
                <a:gd name="connsiteY36" fmla="*/ 98498 h 139313"/>
                <a:gd name="connsiteX37" fmla="*/ 590465 w 645896"/>
                <a:gd name="connsiteY37" fmla="*/ 100626 h 139313"/>
                <a:gd name="connsiteX38" fmla="*/ 573557 w 645896"/>
                <a:gd name="connsiteY38" fmla="*/ 102399 h 139313"/>
                <a:gd name="connsiteX39" fmla="*/ 556650 w 645896"/>
                <a:gd name="connsiteY39" fmla="*/ 103102 h 139313"/>
                <a:gd name="connsiteX40" fmla="*/ 539615 w 645896"/>
                <a:gd name="connsiteY40" fmla="*/ 103672 h 139313"/>
                <a:gd name="connsiteX41" fmla="*/ 504217 w 645896"/>
                <a:gd name="connsiteY41" fmla="*/ 104666 h 139313"/>
                <a:gd name="connsiteX42" fmla="*/ 495034 w 645896"/>
                <a:gd name="connsiteY42" fmla="*/ 104755 h 139313"/>
                <a:gd name="connsiteX43" fmla="*/ 466919 w 645896"/>
                <a:gd name="connsiteY43" fmla="*/ 104318 h 139313"/>
                <a:gd name="connsiteX44" fmla="*/ 462802 w 645896"/>
                <a:gd name="connsiteY44" fmla="*/ 104274 h 139313"/>
                <a:gd name="connsiteX45" fmla="*/ 452988 w 645896"/>
                <a:gd name="connsiteY45" fmla="*/ 104375 h 139313"/>
                <a:gd name="connsiteX46" fmla="*/ 443995 w 645896"/>
                <a:gd name="connsiteY46" fmla="*/ 104540 h 139313"/>
                <a:gd name="connsiteX47" fmla="*/ 441969 w 645896"/>
                <a:gd name="connsiteY47" fmla="*/ 104521 h 139313"/>
                <a:gd name="connsiteX48" fmla="*/ 418349 w 645896"/>
                <a:gd name="connsiteY48" fmla="*/ 103875 h 139313"/>
                <a:gd name="connsiteX49" fmla="*/ 394665 w 645896"/>
                <a:gd name="connsiteY49" fmla="*/ 102481 h 139313"/>
                <a:gd name="connsiteX50" fmla="*/ 373325 w 645896"/>
                <a:gd name="connsiteY50" fmla="*/ 100981 h 139313"/>
                <a:gd name="connsiteX51" fmla="*/ 302655 w 645896"/>
                <a:gd name="connsiteY51" fmla="*/ 91830 h 139313"/>
                <a:gd name="connsiteX52" fmla="*/ 264977 w 645896"/>
                <a:gd name="connsiteY52" fmla="*/ 86442 h 139313"/>
                <a:gd name="connsiteX53" fmla="*/ 246740 w 645896"/>
                <a:gd name="connsiteY53" fmla="*/ 83630 h 139313"/>
                <a:gd name="connsiteX54" fmla="*/ 230276 w 645896"/>
                <a:gd name="connsiteY54" fmla="*/ 80799 h 139313"/>
                <a:gd name="connsiteX55" fmla="*/ 200640 w 645896"/>
                <a:gd name="connsiteY55" fmla="*/ 74195 h 139313"/>
                <a:gd name="connsiteX56" fmla="*/ 173980 w 645896"/>
                <a:gd name="connsiteY56" fmla="*/ 67387 h 139313"/>
                <a:gd name="connsiteX57" fmla="*/ 123258 w 645896"/>
                <a:gd name="connsiteY57" fmla="*/ 50739 h 139313"/>
                <a:gd name="connsiteX58" fmla="*/ 74562 w 645896"/>
                <a:gd name="connsiteY58" fmla="*/ 29842 h 139313"/>
                <a:gd name="connsiteX59" fmla="*/ 20546 w 645896"/>
                <a:gd name="connsiteY59" fmla="*/ 1220 h 139313"/>
                <a:gd name="connsiteX60" fmla="*/ 13706 w 645896"/>
                <a:gd name="connsiteY60" fmla="*/ -547 h 13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645896" h="139313">
                  <a:moveTo>
                    <a:pt x="13706" y="-547"/>
                  </a:moveTo>
                  <a:cubicBezTo>
                    <a:pt x="8387" y="-547"/>
                    <a:pt x="3195" y="2264"/>
                    <a:pt x="535" y="7159"/>
                  </a:cubicBezTo>
                  <a:cubicBezTo>
                    <a:pt x="-3264" y="14246"/>
                    <a:pt x="-478" y="23326"/>
                    <a:pt x="6551" y="27220"/>
                  </a:cubicBezTo>
                  <a:cubicBezTo>
                    <a:pt x="18393" y="33661"/>
                    <a:pt x="30298" y="39759"/>
                    <a:pt x="42076" y="46275"/>
                  </a:cubicBezTo>
                  <a:cubicBezTo>
                    <a:pt x="52968" y="52367"/>
                    <a:pt x="63669" y="59028"/>
                    <a:pt x="75068" y="64341"/>
                  </a:cubicBezTo>
                  <a:cubicBezTo>
                    <a:pt x="98434" y="75398"/>
                    <a:pt x="122308" y="85333"/>
                    <a:pt x="146625" y="93958"/>
                  </a:cubicBezTo>
                  <a:cubicBezTo>
                    <a:pt x="158403" y="98150"/>
                    <a:pt x="170434" y="101487"/>
                    <a:pt x="182529" y="104793"/>
                  </a:cubicBezTo>
                  <a:cubicBezTo>
                    <a:pt x="195447" y="108288"/>
                    <a:pt x="208492" y="111537"/>
                    <a:pt x="221537" y="114526"/>
                  </a:cubicBezTo>
                  <a:cubicBezTo>
                    <a:pt x="227236" y="115792"/>
                    <a:pt x="232809" y="116710"/>
                    <a:pt x="238508" y="117774"/>
                  </a:cubicBezTo>
                  <a:cubicBezTo>
                    <a:pt x="244270" y="118838"/>
                    <a:pt x="250033" y="119896"/>
                    <a:pt x="255796" y="120814"/>
                  </a:cubicBezTo>
                  <a:cubicBezTo>
                    <a:pt x="268461" y="122878"/>
                    <a:pt x="281189" y="124873"/>
                    <a:pt x="293916" y="126830"/>
                  </a:cubicBezTo>
                  <a:cubicBezTo>
                    <a:pt x="312851" y="129749"/>
                    <a:pt x="331848" y="132725"/>
                    <a:pt x="351035" y="134555"/>
                  </a:cubicBezTo>
                  <a:cubicBezTo>
                    <a:pt x="349452" y="134435"/>
                    <a:pt x="347805" y="134289"/>
                    <a:pt x="346222" y="134137"/>
                  </a:cubicBezTo>
                  <a:lnTo>
                    <a:pt x="346222" y="134137"/>
                  </a:lnTo>
                  <a:cubicBezTo>
                    <a:pt x="351162" y="134644"/>
                    <a:pt x="356101" y="135144"/>
                    <a:pt x="361104" y="135562"/>
                  </a:cubicBezTo>
                  <a:cubicBezTo>
                    <a:pt x="372692" y="136683"/>
                    <a:pt x="384280" y="137386"/>
                    <a:pt x="395932" y="137829"/>
                  </a:cubicBezTo>
                  <a:cubicBezTo>
                    <a:pt x="408090" y="138184"/>
                    <a:pt x="420312" y="138690"/>
                    <a:pt x="432597" y="138747"/>
                  </a:cubicBezTo>
                  <a:cubicBezTo>
                    <a:pt x="433357" y="138747"/>
                    <a:pt x="434180" y="138766"/>
                    <a:pt x="434876" y="138766"/>
                  </a:cubicBezTo>
                  <a:cubicBezTo>
                    <a:pt x="439943" y="138766"/>
                    <a:pt x="444945" y="138576"/>
                    <a:pt x="450011" y="138475"/>
                  </a:cubicBezTo>
                  <a:cubicBezTo>
                    <a:pt x="456091" y="138247"/>
                    <a:pt x="462233" y="138120"/>
                    <a:pt x="468375" y="138120"/>
                  </a:cubicBezTo>
                  <a:cubicBezTo>
                    <a:pt x="476987" y="138203"/>
                    <a:pt x="485789" y="138348"/>
                    <a:pt x="494528" y="138348"/>
                  </a:cubicBezTo>
                  <a:cubicBezTo>
                    <a:pt x="498391" y="138348"/>
                    <a:pt x="502253" y="138310"/>
                    <a:pt x="506116" y="138247"/>
                  </a:cubicBezTo>
                  <a:cubicBezTo>
                    <a:pt x="517008" y="137956"/>
                    <a:pt x="527963" y="137684"/>
                    <a:pt x="538982" y="137266"/>
                  </a:cubicBezTo>
                  <a:cubicBezTo>
                    <a:pt x="549873" y="136911"/>
                    <a:pt x="560892" y="136683"/>
                    <a:pt x="571657" y="135917"/>
                  </a:cubicBezTo>
                  <a:cubicBezTo>
                    <a:pt x="583245" y="135081"/>
                    <a:pt x="594834" y="133226"/>
                    <a:pt x="606169" y="130813"/>
                  </a:cubicBezTo>
                  <a:cubicBezTo>
                    <a:pt x="611108" y="129749"/>
                    <a:pt x="616048" y="128603"/>
                    <a:pt x="620923" y="127210"/>
                  </a:cubicBezTo>
                  <a:cubicBezTo>
                    <a:pt x="623393" y="126475"/>
                    <a:pt x="625736" y="125855"/>
                    <a:pt x="628079" y="124873"/>
                  </a:cubicBezTo>
                  <a:cubicBezTo>
                    <a:pt x="628965" y="124519"/>
                    <a:pt x="629725" y="124145"/>
                    <a:pt x="630612" y="123872"/>
                  </a:cubicBezTo>
                  <a:cubicBezTo>
                    <a:pt x="633399" y="123499"/>
                    <a:pt x="635045" y="122663"/>
                    <a:pt x="637704" y="121371"/>
                  </a:cubicBezTo>
                  <a:cubicBezTo>
                    <a:pt x="639920" y="119896"/>
                    <a:pt x="641630" y="118065"/>
                    <a:pt x="642961" y="115710"/>
                  </a:cubicBezTo>
                  <a:cubicBezTo>
                    <a:pt x="644860" y="112189"/>
                    <a:pt x="645240" y="107940"/>
                    <a:pt x="644037" y="104046"/>
                  </a:cubicBezTo>
                  <a:cubicBezTo>
                    <a:pt x="642074" y="97694"/>
                    <a:pt x="635994" y="93394"/>
                    <a:pt x="629535" y="93394"/>
                  </a:cubicBezTo>
                  <a:cubicBezTo>
                    <a:pt x="628079" y="93394"/>
                    <a:pt x="626559" y="93629"/>
                    <a:pt x="625103" y="94104"/>
                  </a:cubicBezTo>
                  <a:cubicBezTo>
                    <a:pt x="624406" y="94313"/>
                    <a:pt x="623773" y="94604"/>
                    <a:pt x="623077" y="94876"/>
                  </a:cubicBezTo>
                  <a:cubicBezTo>
                    <a:pt x="621620" y="95440"/>
                    <a:pt x="619974" y="95877"/>
                    <a:pt x="618327" y="96231"/>
                  </a:cubicBezTo>
                  <a:cubicBezTo>
                    <a:pt x="616808" y="96440"/>
                    <a:pt x="615225" y="96649"/>
                    <a:pt x="613641" y="96877"/>
                  </a:cubicBezTo>
                  <a:cubicBezTo>
                    <a:pt x="610665" y="97378"/>
                    <a:pt x="607625" y="97998"/>
                    <a:pt x="604586" y="98498"/>
                  </a:cubicBezTo>
                  <a:cubicBezTo>
                    <a:pt x="599900" y="99214"/>
                    <a:pt x="595214" y="99980"/>
                    <a:pt x="590465" y="100626"/>
                  </a:cubicBezTo>
                  <a:cubicBezTo>
                    <a:pt x="584765" y="101399"/>
                    <a:pt x="579256" y="101817"/>
                    <a:pt x="573557" y="102399"/>
                  </a:cubicBezTo>
                  <a:cubicBezTo>
                    <a:pt x="567984" y="102900"/>
                    <a:pt x="562348" y="102956"/>
                    <a:pt x="556650" y="103102"/>
                  </a:cubicBezTo>
                  <a:cubicBezTo>
                    <a:pt x="550950" y="103311"/>
                    <a:pt x="545251" y="103520"/>
                    <a:pt x="539615" y="103672"/>
                  </a:cubicBezTo>
                  <a:cubicBezTo>
                    <a:pt x="527837" y="104046"/>
                    <a:pt x="515995" y="104463"/>
                    <a:pt x="504217" y="104666"/>
                  </a:cubicBezTo>
                  <a:cubicBezTo>
                    <a:pt x="501114" y="104710"/>
                    <a:pt x="498075" y="104755"/>
                    <a:pt x="495034" y="104755"/>
                  </a:cubicBezTo>
                  <a:cubicBezTo>
                    <a:pt x="485599" y="104755"/>
                    <a:pt x="476291" y="104521"/>
                    <a:pt x="466919" y="104318"/>
                  </a:cubicBezTo>
                  <a:cubicBezTo>
                    <a:pt x="465526" y="104293"/>
                    <a:pt x="464195" y="104274"/>
                    <a:pt x="462802" y="104274"/>
                  </a:cubicBezTo>
                  <a:cubicBezTo>
                    <a:pt x="459510" y="104274"/>
                    <a:pt x="456217" y="104337"/>
                    <a:pt x="452988" y="104375"/>
                  </a:cubicBezTo>
                  <a:cubicBezTo>
                    <a:pt x="450011" y="104438"/>
                    <a:pt x="446971" y="104540"/>
                    <a:pt x="443995" y="104540"/>
                  </a:cubicBezTo>
                  <a:cubicBezTo>
                    <a:pt x="443362" y="104540"/>
                    <a:pt x="442602" y="104540"/>
                    <a:pt x="441969" y="104521"/>
                  </a:cubicBezTo>
                  <a:cubicBezTo>
                    <a:pt x="434116" y="104521"/>
                    <a:pt x="426201" y="104166"/>
                    <a:pt x="418349" y="103875"/>
                  </a:cubicBezTo>
                  <a:cubicBezTo>
                    <a:pt x="410497" y="103602"/>
                    <a:pt x="402518" y="102956"/>
                    <a:pt x="394665" y="102481"/>
                  </a:cubicBezTo>
                  <a:cubicBezTo>
                    <a:pt x="387573" y="102045"/>
                    <a:pt x="380418" y="101626"/>
                    <a:pt x="373325" y="100981"/>
                  </a:cubicBezTo>
                  <a:cubicBezTo>
                    <a:pt x="349705" y="98353"/>
                    <a:pt x="326086" y="95250"/>
                    <a:pt x="302655" y="91830"/>
                  </a:cubicBezTo>
                  <a:cubicBezTo>
                    <a:pt x="290054" y="90000"/>
                    <a:pt x="277452" y="88214"/>
                    <a:pt x="264977" y="86442"/>
                  </a:cubicBezTo>
                  <a:cubicBezTo>
                    <a:pt x="258835" y="85606"/>
                    <a:pt x="252882" y="84612"/>
                    <a:pt x="246740" y="83630"/>
                  </a:cubicBezTo>
                  <a:cubicBezTo>
                    <a:pt x="241294" y="82686"/>
                    <a:pt x="235722" y="81838"/>
                    <a:pt x="230276" y="80799"/>
                  </a:cubicBezTo>
                  <a:cubicBezTo>
                    <a:pt x="220397" y="78735"/>
                    <a:pt x="210455" y="76531"/>
                    <a:pt x="200640" y="74195"/>
                  </a:cubicBezTo>
                  <a:cubicBezTo>
                    <a:pt x="191648" y="72073"/>
                    <a:pt x="182783" y="69737"/>
                    <a:pt x="173980" y="67387"/>
                  </a:cubicBezTo>
                  <a:cubicBezTo>
                    <a:pt x="156756" y="62923"/>
                    <a:pt x="139912" y="56907"/>
                    <a:pt x="123258" y="50739"/>
                  </a:cubicBezTo>
                  <a:cubicBezTo>
                    <a:pt x="106857" y="44362"/>
                    <a:pt x="90139" y="38195"/>
                    <a:pt x="74562" y="29842"/>
                  </a:cubicBezTo>
                  <a:cubicBezTo>
                    <a:pt x="56640" y="20198"/>
                    <a:pt x="38403" y="10934"/>
                    <a:pt x="20546" y="1220"/>
                  </a:cubicBezTo>
                  <a:cubicBezTo>
                    <a:pt x="18393" y="17"/>
                    <a:pt x="16050" y="-547"/>
                    <a:pt x="13706" y="-547"/>
                  </a:cubicBezTo>
                  <a:close/>
                </a:path>
              </a:pathLst>
            </a:custGeom>
            <a:solidFill>
              <a:srgbClr val="BF8377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1" name="Freeform: Shape 17">
              <a:hlinkClick r:id="rId5" action="ppaction://hlinksldjump"/>
              <a:extLst>
                <a:ext uri="{FF2B5EF4-FFF2-40B4-BE49-F238E27FC236}">
                  <a16:creationId xmlns:a16="http://schemas.microsoft.com/office/drawing/2014/main" id="{0B447819-8C32-4C5B-A3B4-5F7D953C1058}"/>
                </a:ext>
              </a:extLst>
            </p:cNvPr>
            <p:cNvSpPr/>
            <p:nvPr/>
          </p:nvSpPr>
          <p:spPr>
            <a:xfrm>
              <a:off x="7824727" y="3073956"/>
              <a:ext cx="1614774" cy="1336142"/>
            </a:xfrm>
            <a:custGeom>
              <a:avLst/>
              <a:gdLst>
                <a:gd name="connsiteX0" fmla="*/ 958074 w 1614774"/>
                <a:gd name="connsiteY0" fmla="*/ -547 h 1336142"/>
                <a:gd name="connsiteX1" fmla="*/ 950158 w 1614774"/>
                <a:gd name="connsiteY1" fmla="*/ -53 h 1336142"/>
                <a:gd name="connsiteX2" fmla="*/ 913873 w 1614774"/>
                <a:gd name="connsiteY2" fmla="*/ 8857 h 1336142"/>
                <a:gd name="connsiteX3" fmla="*/ 911151 w 1614774"/>
                <a:gd name="connsiteY3" fmla="*/ 9712 h 1336142"/>
                <a:gd name="connsiteX4" fmla="*/ 886771 w 1614774"/>
                <a:gd name="connsiteY4" fmla="*/ 18032 h 1336142"/>
                <a:gd name="connsiteX5" fmla="*/ 864608 w 1614774"/>
                <a:gd name="connsiteY5" fmla="*/ 28082 h 1336142"/>
                <a:gd name="connsiteX6" fmla="*/ 858718 w 1614774"/>
                <a:gd name="connsiteY6" fmla="*/ 30881 h 1336142"/>
                <a:gd name="connsiteX7" fmla="*/ 853715 w 1614774"/>
                <a:gd name="connsiteY7" fmla="*/ 33148 h 1336142"/>
                <a:gd name="connsiteX8" fmla="*/ 852069 w 1614774"/>
                <a:gd name="connsiteY8" fmla="*/ 33933 h 1336142"/>
                <a:gd name="connsiteX9" fmla="*/ 840227 w 1614774"/>
                <a:gd name="connsiteY9" fmla="*/ 39791 h 1336142"/>
                <a:gd name="connsiteX10" fmla="*/ 829905 w 1614774"/>
                <a:gd name="connsiteY10" fmla="*/ 46344 h 1336142"/>
                <a:gd name="connsiteX11" fmla="*/ 814961 w 1614774"/>
                <a:gd name="connsiteY11" fmla="*/ 57724 h 1336142"/>
                <a:gd name="connsiteX12" fmla="*/ 813504 w 1614774"/>
                <a:gd name="connsiteY12" fmla="*/ 59016 h 1336142"/>
                <a:gd name="connsiteX13" fmla="*/ 803689 w 1614774"/>
                <a:gd name="connsiteY13" fmla="*/ 66754 h 1336142"/>
                <a:gd name="connsiteX14" fmla="*/ 776966 w 1614774"/>
                <a:gd name="connsiteY14" fmla="*/ 89652 h 1336142"/>
                <a:gd name="connsiteX15" fmla="*/ 749610 w 1614774"/>
                <a:gd name="connsiteY15" fmla="*/ 119300 h 1336142"/>
                <a:gd name="connsiteX16" fmla="*/ 739162 w 1614774"/>
                <a:gd name="connsiteY16" fmla="*/ 132941 h 1336142"/>
                <a:gd name="connsiteX17" fmla="*/ 724533 w 1614774"/>
                <a:gd name="connsiteY17" fmla="*/ 115982 h 1336142"/>
                <a:gd name="connsiteX18" fmla="*/ 692365 w 1614774"/>
                <a:gd name="connsiteY18" fmla="*/ 100449 h 1336142"/>
                <a:gd name="connsiteX19" fmla="*/ 691162 w 1614774"/>
                <a:gd name="connsiteY19" fmla="*/ 100303 h 1336142"/>
                <a:gd name="connsiteX20" fmla="*/ 678307 w 1614774"/>
                <a:gd name="connsiteY20" fmla="*/ 99391 h 1336142"/>
                <a:gd name="connsiteX21" fmla="*/ 676218 w 1614774"/>
                <a:gd name="connsiteY21" fmla="*/ 99449 h 1336142"/>
                <a:gd name="connsiteX22" fmla="*/ 662919 w 1614774"/>
                <a:gd name="connsiteY22" fmla="*/ 101298 h 1336142"/>
                <a:gd name="connsiteX23" fmla="*/ 660576 w 1614774"/>
                <a:gd name="connsiteY23" fmla="*/ 101734 h 1336142"/>
                <a:gd name="connsiteX24" fmla="*/ 634740 w 1614774"/>
                <a:gd name="connsiteY24" fmla="*/ 111676 h 1336142"/>
                <a:gd name="connsiteX25" fmla="*/ 616249 w 1614774"/>
                <a:gd name="connsiteY25" fmla="*/ 122207 h 1336142"/>
                <a:gd name="connsiteX26" fmla="*/ 601431 w 1614774"/>
                <a:gd name="connsiteY26" fmla="*/ 132795 h 1336142"/>
                <a:gd name="connsiteX27" fmla="*/ 598772 w 1614774"/>
                <a:gd name="connsiteY27" fmla="*/ 134790 h 1336142"/>
                <a:gd name="connsiteX28" fmla="*/ 594845 w 1614774"/>
                <a:gd name="connsiteY28" fmla="*/ 137652 h 1336142"/>
                <a:gd name="connsiteX29" fmla="*/ 576228 w 1614774"/>
                <a:gd name="connsiteY29" fmla="*/ 152286 h 1336142"/>
                <a:gd name="connsiteX30" fmla="*/ 558497 w 1614774"/>
                <a:gd name="connsiteY30" fmla="*/ 169789 h 1336142"/>
                <a:gd name="connsiteX31" fmla="*/ 541780 w 1614774"/>
                <a:gd name="connsiteY31" fmla="*/ 186310 h 1336142"/>
                <a:gd name="connsiteX32" fmla="*/ 525885 w 1614774"/>
                <a:gd name="connsiteY32" fmla="*/ 202218 h 1336142"/>
                <a:gd name="connsiteX33" fmla="*/ 494730 w 1614774"/>
                <a:gd name="connsiteY33" fmla="*/ 236881 h 1336142"/>
                <a:gd name="connsiteX34" fmla="*/ 464081 w 1614774"/>
                <a:gd name="connsiteY34" fmla="*/ 279397 h 1336142"/>
                <a:gd name="connsiteX35" fmla="*/ 444830 w 1614774"/>
                <a:gd name="connsiteY35" fmla="*/ 311040 h 1336142"/>
                <a:gd name="connsiteX36" fmla="*/ 431152 w 1614774"/>
                <a:gd name="connsiteY36" fmla="*/ 333774 h 1336142"/>
                <a:gd name="connsiteX37" fmla="*/ 430075 w 1614774"/>
                <a:gd name="connsiteY37" fmla="*/ 335616 h 1336142"/>
                <a:gd name="connsiteX38" fmla="*/ 423490 w 1614774"/>
                <a:gd name="connsiteY38" fmla="*/ 346768 h 1336142"/>
                <a:gd name="connsiteX39" fmla="*/ 420640 w 1614774"/>
                <a:gd name="connsiteY39" fmla="*/ 352701 h 1336142"/>
                <a:gd name="connsiteX40" fmla="*/ 416841 w 1614774"/>
                <a:gd name="connsiteY40" fmla="*/ 360205 h 1336142"/>
                <a:gd name="connsiteX41" fmla="*/ 414371 w 1614774"/>
                <a:gd name="connsiteY41" fmla="*/ 364764 h 1336142"/>
                <a:gd name="connsiteX42" fmla="*/ 409432 w 1614774"/>
                <a:gd name="connsiteY42" fmla="*/ 374092 h 1336142"/>
                <a:gd name="connsiteX43" fmla="*/ 403480 w 1614774"/>
                <a:gd name="connsiteY43" fmla="*/ 388435 h 1336142"/>
                <a:gd name="connsiteX44" fmla="*/ 401706 w 1614774"/>
                <a:gd name="connsiteY44" fmla="*/ 392728 h 1336142"/>
                <a:gd name="connsiteX45" fmla="*/ 392334 w 1614774"/>
                <a:gd name="connsiteY45" fmla="*/ 387017 h 1336142"/>
                <a:gd name="connsiteX46" fmla="*/ 384355 w 1614774"/>
                <a:gd name="connsiteY46" fmla="*/ 382141 h 1336142"/>
                <a:gd name="connsiteX47" fmla="*/ 372767 w 1614774"/>
                <a:gd name="connsiteY47" fmla="*/ 375295 h 1336142"/>
                <a:gd name="connsiteX48" fmla="*/ 358393 w 1614774"/>
                <a:gd name="connsiteY48" fmla="*/ 369520 h 1336142"/>
                <a:gd name="connsiteX49" fmla="*/ 357569 w 1614774"/>
                <a:gd name="connsiteY49" fmla="*/ 369235 h 1336142"/>
                <a:gd name="connsiteX50" fmla="*/ 356936 w 1614774"/>
                <a:gd name="connsiteY50" fmla="*/ 368944 h 1336142"/>
                <a:gd name="connsiteX51" fmla="*/ 347121 w 1614774"/>
                <a:gd name="connsiteY51" fmla="*/ 365847 h 1336142"/>
                <a:gd name="connsiteX52" fmla="*/ 318245 w 1614774"/>
                <a:gd name="connsiteY52" fmla="*/ 362029 h 1336142"/>
                <a:gd name="connsiteX53" fmla="*/ 317359 w 1614774"/>
                <a:gd name="connsiteY53" fmla="*/ 362029 h 1336142"/>
                <a:gd name="connsiteX54" fmla="*/ 295132 w 1614774"/>
                <a:gd name="connsiteY54" fmla="*/ 361383 h 1336142"/>
                <a:gd name="connsiteX55" fmla="*/ 289369 w 1614774"/>
                <a:gd name="connsiteY55" fmla="*/ 361383 h 1336142"/>
                <a:gd name="connsiteX56" fmla="*/ 270689 w 1614774"/>
                <a:gd name="connsiteY56" fmla="*/ 362174 h 1336142"/>
                <a:gd name="connsiteX57" fmla="*/ 243903 w 1614774"/>
                <a:gd name="connsiteY57" fmla="*/ 367735 h 1336142"/>
                <a:gd name="connsiteX58" fmla="*/ 218636 w 1614774"/>
                <a:gd name="connsiteY58" fmla="*/ 378132 h 1336142"/>
                <a:gd name="connsiteX59" fmla="*/ 201982 w 1614774"/>
                <a:gd name="connsiteY59" fmla="*/ 390284 h 1336142"/>
                <a:gd name="connsiteX60" fmla="*/ 194256 w 1614774"/>
                <a:gd name="connsiteY60" fmla="*/ 399599 h 1336142"/>
                <a:gd name="connsiteX61" fmla="*/ 193813 w 1614774"/>
                <a:gd name="connsiteY61" fmla="*/ 400163 h 1336142"/>
                <a:gd name="connsiteX62" fmla="*/ 189443 w 1614774"/>
                <a:gd name="connsiteY62" fmla="*/ 407135 h 1336142"/>
                <a:gd name="connsiteX63" fmla="*/ 182604 w 1614774"/>
                <a:gd name="connsiteY63" fmla="*/ 426075 h 1336142"/>
                <a:gd name="connsiteX64" fmla="*/ 181148 w 1614774"/>
                <a:gd name="connsiteY64" fmla="*/ 438651 h 1336142"/>
                <a:gd name="connsiteX65" fmla="*/ 182794 w 1614774"/>
                <a:gd name="connsiteY65" fmla="*/ 454951 h 1336142"/>
                <a:gd name="connsiteX66" fmla="*/ 185137 w 1614774"/>
                <a:gd name="connsiteY66" fmla="*/ 462506 h 1336142"/>
                <a:gd name="connsiteX67" fmla="*/ 189697 w 1614774"/>
                <a:gd name="connsiteY67" fmla="*/ 472327 h 1336142"/>
                <a:gd name="connsiteX68" fmla="*/ 156451 w 1614774"/>
                <a:gd name="connsiteY68" fmla="*/ 487379 h 1336142"/>
                <a:gd name="connsiteX69" fmla="*/ 116874 w 1614774"/>
                <a:gd name="connsiteY69" fmla="*/ 516046 h 1336142"/>
                <a:gd name="connsiteX70" fmla="*/ 90784 w 1614774"/>
                <a:gd name="connsiteY70" fmla="*/ 547063 h 1336142"/>
                <a:gd name="connsiteX71" fmla="*/ 76220 w 1614774"/>
                <a:gd name="connsiteY71" fmla="*/ 568732 h 1336142"/>
                <a:gd name="connsiteX72" fmla="*/ 68684 w 1614774"/>
                <a:gd name="connsiteY72" fmla="*/ 586799 h 1336142"/>
                <a:gd name="connsiteX73" fmla="*/ 66974 w 1614774"/>
                <a:gd name="connsiteY73" fmla="*/ 602465 h 1336142"/>
                <a:gd name="connsiteX74" fmla="*/ 66784 w 1614774"/>
                <a:gd name="connsiteY74" fmla="*/ 605441 h 1336142"/>
                <a:gd name="connsiteX75" fmla="*/ 66784 w 1614774"/>
                <a:gd name="connsiteY75" fmla="*/ 616029 h 1336142"/>
                <a:gd name="connsiteX76" fmla="*/ 70077 w 1614774"/>
                <a:gd name="connsiteY76" fmla="*/ 632278 h 1336142"/>
                <a:gd name="connsiteX77" fmla="*/ 78689 w 1614774"/>
                <a:gd name="connsiteY77" fmla="*/ 648597 h 1336142"/>
                <a:gd name="connsiteX78" fmla="*/ 79639 w 1614774"/>
                <a:gd name="connsiteY78" fmla="*/ 649724 h 1336142"/>
                <a:gd name="connsiteX79" fmla="*/ 85338 w 1614774"/>
                <a:gd name="connsiteY79" fmla="*/ 656094 h 1336142"/>
                <a:gd name="connsiteX80" fmla="*/ 93571 w 1614774"/>
                <a:gd name="connsiteY80" fmla="*/ 661806 h 1336142"/>
                <a:gd name="connsiteX81" fmla="*/ 93887 w 1614774"/>
                <a:gd name="connsiteY81" fmla="*/ 662091 h 1336142"/>
                <a:gd name="connsiteX82" fmla="*/ 99017 w 1614774"/>
                <a:gd name="connsiteY82" fmla="*/ 664688 h 1336142"/>
                <a:gd name="connsiteX83" fmla="*/ 120926 w 1614774"/>
                <a:gd name="connsiteY83" fmla="*/ 671767 h 1336142"/>
                <a:gd name="connsiteX84" fmla="*/ 118330 w 1614774"/>
                <a:gd name="connsiteY84" fmla="*/ 673382 h 1336142"/>
                <a:gd name="connsiteX85" fmla="*/ 106679 w 1614774"/>
                <a:gd name="connsiteY85" fmla="*/ 682418 h 1336142"/>
                <a:gd name="connsiteX86" fmla="*/ 105032 w 1614774"/>
                <a:gd name="connsiteY86" fmla="*/ 683824 h 1336142"/>
                <a:gd name="connsiteX87" fmla="*/ 97180 w 1614774"/>
                <a:gd name="connsiteY87" fmla="*/ 691258 h 1336142"/>
                <a:gd name="connsiteX88" fmla="*/ 77613 w 1614774"/>
                <a:gd name="connsiteY88" fmla="*/ 714492 h 1336142"/>
                <a:gd name="connsiteX89" fmla="*/ 69254 w 1614774"/>
                <a:gd name="connsiteY89" fmla="*/ 724504 h 1336142"/>
                <a:gd name="connsiteX90" fmla="*/ 53676 w 1614774"/>
                <a:gd name="connsiteY90" fmla="*/ 745983 h 1336142"/>
                <a:gd name="connsiteX91" fmla="*/ 52473 w 1614774"/>
                <a:gd name="connsiteY91" fmla="*/ 747813 h 1336142"/>
                <a:gd name="connsiteX92" fmla="*/ 51016 w 1614774"/>
                <a:gd name="connsiteY92" fmla="*/ 749935 h 1336142"/>
                <a:gd name="connsiteX93" fmla="*/ 41075 w 1614774"/>
                <a:gd name="connsiteY93" fmla="*/ 765544 h 1336142"/>
                <a:gd name="connsiteX94" fmla="*/ 20748 w 1614774"/>
                <a:gd name="connsiteY94" fmla="*/ 809827 h 1336142"/>
                <a:gd name="connsiteX95" fmla="*/ 16568 w 1614774"/>
                <a:gd name="connsiteY95" fmla="*/ 823758 h 1336142"/>
                <a:gd name="connsiteX96" fmla="*/ 15112 w 1614774"/>
                <a:gd name="connsiteY96" fmla="*/ 828463 h 1336142"/>
                <a:gd name="connsiteX97" fmla="*/ 14289 w 1614774"/>
                <a:gd name="connsiteY97" fmla="*/ 831642 h 1336142"/>
                <a:gd name="connsiteX98" fmla="*/ 9666 w 1614774"/>
                <a:gd name="connsiteY98" fmla="*/ 848809 h 1336142"/>
                <a:gd name="connsiteX99" fmla="*/ 6373 w 1614774"/>
                <a:gd name="connsiteY99" fmla="*/ 866394 h 1336142"/>
                <a:gd name="connsiteX100" fmla="*/ 5550 w 1614774"/>
                <a:gd name="connsiteY100" fmla="*/ 870834 h 1336142"/>
                <a:gd name="connsiteX101" fmla="*/ 1560 w 1614774"/>
                <a:gd name="connsiteY101" fmla="*/ 900000 h 1336142"/>
                <a:gd name="connsiteX102" fmla="*/ 864 w 1614774"/>
                <a:gd name="connsiteY102" fmla="*/ 906358 h 1336142"/>
                <a:gd name="connsiteX103" fmla="*/ -530 w 1614774"/>
                <a:gd name="connsiteY103" fmla="*/ 923026 h 1336142"/>
                <a:gd name="connsiteX104" fmla="*/ -1163 w 1614774"/>
                <a:gd name="connsiteY104" fmla="*/ 945841 h 1336142"/>
                <a:gd name="connsiteX105" fmla="*/ -1163 w 1614774"/>
                <a:gd name="connsiteY105" fmla="*/ 947608 h 1336142"/>
                <a:gd name="connsiteX106" fmla="*/ -973 w 1614774"/>
                <a:gd name="connsiteY106" fmla="*/ 959456 h 1336142"/>
                <a:gd name="connsiteX107" fmla="*/ 2257 w 1614774"/>
                <a:gd name="connsiteY107" fmla="*/ 980593 h 1336142"/>
                <a:gd name="connsiteX108" fmla="*/ 9919 w 1614774"/>
                <a:gd name="connsiteY108" fmla="*/ 998806 h 1336142"/>
                <a:gd name="connsiteX109" fmla="*/ 46204 w 1614774"/>
                <a:gd name="connsiteY109" fmla="*/ 1020823 h 1336142"/>
                <a:gd name="connsiteX110" fmla="*/ 59692 w 1614774"/>
                <a:gd name="connsiteY110" fmla="*/ 1021887 h 1336142"/>
                <a:gd name="connsiteX111" fmla="*/ 60135 w 1614774"/>
                <a:gd name="connsiteY111" fmla="*/ 1021887 h 1336142"/>
                <a:gd name="connsiteX112" fmla="*/ 77486 w 1614774"/>
                <a:gd name="connsiteY112" fmla="*/ 1019418 h 1336142"/>
                <a:gd name="connsiteX113" fmla="*/ 78183 w 1614774"/>
                <a:gd name="connsiteY113" fmla="*/ 1019272 h 1336142"/>
                <a:gd name="connsiteX114" fmla="*/ 79829 w 1614774"/>
                <a:gd name="connsiteY114" fmla="*/ 1018854 h 1336142"/>
                <a:gd name="connsiteX115" fmla="*/ 79829 w 1614774"/>
                <a:gd name="connsiteY115" fmla="*/ 1018854 h 1336142"/>
                <a:gd name="connsiteX116" fmla="*/ 78563 w 1614774"/>
                <a:gd name="connsiteY116" fmla="*/ 1027764 h 1336142"/>
                <a:gd name="connsiteX117" fmla="*/ 78373 w 1614774"/>
                <a:gd name="connsiteY117" fmla="*/ 1029385 h 1336142"/>
                <a:gd name="connsiteX118" fmla="*/ 77042 w 1614774"/>
                <a:gd name="connsiteY118" fmla="*/ 1046254 h 1336142"/>
                <a:gd name="connsiteX119" fmla="*/ 76790 w 1614774"/>
                <a:gd name="connsiteY119" fmla="*/ 1068557 h 1336142"/>
                <a:gd name="connsiteX120" fmla="*/ 80272 w 1614774"/>
                <a:gd name="connsiteY120" fmla="*/ 1095540 h 1336142"/>
                <a:gd name="connsiteX121" fmla="*/ 89645 w 1614774"/>
                <a:gd name="connsiteY121" fmla="*/ 1120977 h 1336142"/>
                <a:gd name="connsiteX122" fmla="*/ 91228 w 1614774"/>
                <a:gd name="connsiteY122" fmla="*/ 1124067 h 1336142"/>
                <a:gd name="connsiteX123" fmla="*/ 99523 w 1614774"/>
                <a:gd name="connsiteY123" fmla="*/ 1139120 h 1336142"/>
                <a:gd name="connsiteX124" fmla="*/ 112061 w 1614774"/>
                <a:gd name="connsiteY124" fmla="*/ 1154317 h 1336142"/>
                <a:gd name="connsiteX125" fmla="*/ 115481 w 1614774"/>
                <a:gd name="connsiteY125" fmla="*/ 1158256 h 1336142"/>
                <a:gd name="connsiteX126" fmla="*/ 122319 w 1614774"/>
                <a:gd name="connsiteY126" fmla="*/ 1166172 h 1336142"/>
                <a:gd name="connsiteX127" fmla="*/ 136441 w 1614774"/>
                <a:gd name="connsiteY127" fmla="*/ 1177317 h 1336142"/>
                <a:gd name="connsiteX128" fmla="*/ 160568 w 1614774"/>
                <a:gd name="connsiteY128" fmla="*/ 1188696 h 1336142"/>
                <a:gd name="connsiteX129" fmla="*/ 188810 w 1614774"/>
                <a:gd name="connsiteY129" fmla="*/ 1193990 h 1336142"/>
                <a:gd name="connsiteX130" fmla="*/ 204958 w 1614774"/>
                <a:gd name="connsiteY130" fmla="*/ 1194838 h 1336142"/>
                <a:gd name="connsiteX131" fmla="*/ 212557 w 1614774"/>
                <a:gd name="connsiteY131" fmla="*/ 1194636 h 1336142"/>
                <a:gd name="connsiteX132" fmla="*/ 240800 w 1614774"/>
                <a:gd name="connsiteY132" fmla="*/ 1189317 h 1336142"/>
                <a:gd name="connsiteX133" fmla="*/ 260873 w 1614774"/>
                <a:gd name="connsiteY133" fmla="*/ 1181933 h 1336142"/>
                <a:gd name="connsiteX134" fmla="*/ 286076 w 1614774"/>
                <a:gd name="connsiteY134" fmla="*/ 1169636 h 1336142"/>
                <a:gd name="connsiteX135" fmla="*/ 293992 w 1614774"/>
                <a:gd name="connsiteY135" fmla="*/ 1165025 h 1336142"/>
                <a:gd name="connsiteX136" fmla="*/ 298488 w 1614774"/>
                <a:gd name="connsiteY136" fmla="*/ 1165399 h 1336142"/>
                <a:gd name="connsiteX137" fmla="*/ 299375 w 1614774"/>
                <a:gd name="connsiteY137" fmla="*/ 1165399 h 1336142"/>
                <a:gd name="connsiteX138" fmla="*/ 301274 w 1614774"/>
                <a:gd name="connsiteY138" fmla="*/ 1165253 h 1336142"/>
                <a:gd name="connsiteX139" fmla="*/ 301654 w 1614774"/>
                <a:gd name="connsiteY139" fmla="*/ 1165462 h 1336142"/>
                <a:gd name="connsiteX140" fmla="*/ 302034 w 1614774"/>
                <a:gd name="connsiteY140" fmla="*/ 1165691 h 1336142"/>
                <a:gd name="connsiteX141" fmla="*/ 313433 w 1614774"/>
                <a:gd name="connsiteY141" fmla="*/ 1168496 h 1336142"/>
                <a:gd name="connsiteX142" fmla="*/ 321348 w 1614774"/>
                <a:gd name="connsiteY142" fmla="*/ 1167514 h 1336142"/>
                <a:gd name="connsiteX143" fmla="*/ 337369 w 1614774"/>
                <a:gd name="connsiteY143" fmla="*/ 1156502 h 1336142"/>
                <a:gd name="connsiteX144" fmla="*/ 348957 w 1614774"/>
                <a:gd name="connsiteY144" fmla="*/ 1139911 h 1336142"/>
                <a:gd name="connsiteX145" fmla="*/ 365168 w 1614774"/>
                <a:gd name="connsiteY145" fmla="*/ 1104659 h 1336142"/>
                <a:gd name="connsiteX146" fmla="*/ 374730 w 1614774"/>
                <a:gd name="connsiteY146" fmla="*/ 1072167 h 1336142"/>
                <a:gd name="connsiteX147" fmla="*/ 376693 w 1614774"/>
                <a:gd name="connsiteY147" fmla="*/ 1066379 h 1336142"/>
                <a:gd name="connsiteX148" fmla="*/ 380746 w 1614774"/>
                <a:gd name="connsiteY148" fmla="*/ 1052612 h 1336142"/>
                <a:gd name="connsiteX149" fmla="*/ 383089 w 1614774"/>
                <a:gd name="connsiteY149" fmla="*/ 1044703 h 1336142"/>
                <a:gd name="connsiteX150" fmla="*/ 386635 w 1614774"/>
                <a:gd name="connsiteY150" fmla="*/ 1032912 h 1336142"/>
                <a:gd name="connsiteX151" fmla="*/ 390055 w 1614774"/>
                <a:gd name="connsiteY151" fmla="*/ 1021387 h 1336142"/>
                <a:gd name="connsiteX152" fmla="*/ 400883 w 1614774"/>
                <a:gd name="connsiteY152" fmla="*/ 976135 h 1336142"/>
                <a:gd name="connsiteX153" fmla="*/ 401073 w 1614774"/>
                <a:gd name="connsiteY153" fmla="*/ 975344 h 1336142"/>
                <a:gd name="connsiteX154" fmla="*/ 402593 w 1614774"/>
                <a:gd name="connsiteY154" fmla="*/ 961451 h 1336142"/>
                <a:gd name="connsiteX155" fmla="*/ 402403 w 1614774"/>
                <a:gd name="connsiteY155" fmla="*/ 951135 h 1336142"/>
                <a:gd name="connsiteX156" fmla="*/ 401643 w 1614774"/>
                <a:gd name="connsiteY156" fmla="*/ 940173 h 1336142"/>
                <a:gd name="connsiteX157" fmla="*/ 401327 w 1614774"/>
                <a:gd name="connsiteY157" fmla="*/ 937204 h 1336142"/>
                <a:gd name="connsiteX158" fmla="*/ 398920 w 1614774"/>
                <a:gd name="connsiteY158" fmla="*/ 914679 h 1336142"/>
                <a:gd name="connsiteX159" fmla="*/ 398984 w 1614774"/>
                <a:gd name="connsiteY159" fmla="*/ 898323 h 1336142"/>
                <a:gd name="connsiteX160" fmla="*/ 398730 w 1614774"/>
                <a:gd name="connsiteY160" fmla="*/ 884765 h 1336142"/>
                <a:gd name="connsiteX161" fmla="*/ 398540 w 1614774"/>
                <a:gd name="connsiteY161" fmla="*/ 881858 h 1336142"/>
                <a:gd name="connsiteX162" fmla="*/ 398351 w 1614774"/>
                <a:gd name="connsiteY162" fmla="*/ 875013 h 1336142"/>
                <a:gd name="connsiteX163" fmla="*/ 398540 w 1614774"/>
                <a:gd name="connsiteY163" fmla="*/ 874652 h 1336142"/>
                <a:gd name="connsiteX164" fmla="*/ 398730 w 1614774"/>
                <a:gd name="connsiteY164" fmla="*/ 874304 h 1336142"/>
                <a:gd name="connsiteX165" fmla="*/ 403986 w 1614774"/>
                <a:gd name="connsiteY165" fmla="*/ 868927 h 1336142"/>
                <a:gd name="connsiteX166" fmla="*/ 410572 w 1614774"/>
                <a:gd name="connsiteY166" fmla="*/ 861791 h 1336142"/>
                <a:gd name="connsiteX167" fmla="*/ 425010 w 1614774"/>
                <a:gd name="connsiteY167" fmla="*/ 841318 h 1336142"/>
                <a:gd name="connsiteX168" fmla="*/ 433368 w 1614774"/>
                <a:gd name="connsiteY168" fmla="*/ 824164 h 1336142"/>
                <a:gd name="connsiteX169" fmla="*/ 433876 w 1614774"/>
                <a:gd name="connsiteY169" fmla="*/ 823023 h 1336142"/>
                <a:gd name="connsiteX170" fmla="*/ 434825 w 1614774"/>
                <a:gd name="connsiteY170" fmla="*/ 820782 h 1336142"/>
                <a:gd name="connsiteX171" fmla="*/ 442361 w 1614774"/>
                <a:gd name="connsiteY171" fmla="*/ 801411 h 1336142"/>
                <a:gd name="connsiteX172" fmla="*/ 446033 w 1614774"/>
                <a:gd name="connsiteY172" fmla="*/ 777683 h 1336142"/>
                <a:gd name="connsiteX173" fmla="*/ 446350 w 1614774"/>
                <a:gd name="connsiteY173" fmla="*/ 774302 h 1336142"/>
                <a:gd name="connsiteX174" fmla="*/ 445970 w 1614774"/>
                <a:gd name="connsiteY174" fmla="*/ 753753 h 1336142"/>
                <a:gd name="connsiteX175" fmla="*/ 443627 w 1614774"/>
                <a:gd name="connsiteY175" fmla="*/ 737510 h 1336142"/>
                <a:gd name="connsiteX176" fmla="*/ 442361 w 1614774"/>
                <a:gd name="connsiteY176" fmla="*/ 732343 h 1336142"/>
                <a:gd name="connsiteX177" fmla="*/ 445781 w 1614774"/>
                <a:gd name="connsiteY177" fmla="*/ 719140 h 1336142"/>
                <a:gd name="connsiteX178" fmla="*/ 447237 w 1614774"/>
                <a:gd name="connsiteY178" fmla="*/ 713580 h 1336142"/>
                <a:gd name="connsiteX179" fmla="*/ 447933 w 1614774"/>
                <a:gd name="connsiteY179" fmla="*/ 710610 h 1336142"/>
                <a:gd name="connsiteX180" fmla="*/ 449707 w 1614774"/>
                <a:gd name="connsiteY180" fmla="*/ 703904 h 1336142"/>
                <a:gd name="connsiteX181" fmla="*/ 452176 w 1614774"/>
                <a:gd name="connsiteY181" fmla="*/ 685882 h 1336142"/>
                <a:gd name="connsiteX182" fmla="*/ 453000 w 1614774"/>
                <a:gd name="connsiteY182" fmla="*/ 661179 h 1336142"/>
                <a:gd name="connsiteX183" fmla="*/ 449010 w 1614774"/>
                <a:gd name="connsiteY183" fmla="*/ 630872 h 1336142"/>
                <a:gd name="connsiteX184" fmla="*/ 446477 w 1614774"/>
                <a:gd name="connsiteY184" fmla="*/ 620284 h 1336142"/>
                <a:gd name="connsiteX185" fmla="*/ 446477 w 1614774"/>
                <a:gd name="connsiteY185" fmla="*/ 620284 h 1336142"/>
                <a:gd name="connsiteX186" fmla="*/ 464714 w 1614774"/>
                <a:gd name="connsiteY186" fmla="*/ 629751 h 1336142"/>
                <a:gd name="connsiteX187" fmla="*/ 487067 w 1614774"/>
                <a:gd name="connsiteY187" fmla="*/ 638845 h 1336142"/>
                <a:gd name="connsiteX188" fmla="*/ 508091 w 1614774"/>
                <a:gd name="connsiteY188" fmla="*/ 643575 h 1336142"/>
                <a:gd name="connsiteX189" fmla="*/ 509294 w 1614774"/>
                <a:gd name="connsiteY189" fmla="*/ 643797 h 1336142"/>
                <a:gd name="connsiteX190" fmla="*/ 537537 w 1614774"/>
                <a:gd name="connsiteY190" fmla="*/ 645982 h 1336142"/>
                <a:gd name="connsiteX191" fmla="*/ 539247 w 1614774"/>
                <a:gd name="connsiteY191" fmla="*/ 646051 h 1336142"/>
                <a:gd name="connsiteX192" fmla="*/ 543997 w 1614774"/>
                <a:gd name="connsiteY192" fmla="*/ 646127 h 1336142"/>
                <a:gd name="connsiteX193" fmla="*/ 562677 w 1614774"/>
                <a:gd name="connsiteY193" fmla="*/ 645215 h 1336142"/>
                <a:gd name="connsiteX194" fmla="*/ 563437 w 1614774"/>
                <a:gd name="connsiteY194" fmla="*/ 645127 h 1336142"/>
                <a:gd name="connsiteX195" fmla="*/ 578381 w 1614774"/>
                <a:gd name="connsiteY195" fmla="*/ 643449 h 1336142"/>
                <a:gd name="connsiteX196" fmla="*/ 579901 w 1614774"/>
                <a:gd name="connsiteY196" fmla="*/ 643246 h 1336142"/>
                <a:gd name="connsiteX197" fmla="*/ 598202 w 1614774"/>
                <a:gd name="connsiteY197" fmla="*/ 639010 h 1336142"/>
                <a:gd name="connsiteX198" fmla="*/ 606561 w 1614774"/>
                <a:gd name="connsiteY198" fmla="*/ 635748 h 1336142"/>
                <a:gd name="connsiteX199" fmla="*/ 627775 w 1614774"/>
                <a:gd name="connsiteY199" fmla="*/ 627054 h 1336142"/>
                <a:gd name="connsiteX200" fmla="*/ 660260 w 1614774"/>
                <a:gd name="connsiteY200" fmla="*/ 609969 h 1336142"/>
                <a:gd name="connsiteX201" fmla="*/ 687806 w 1614774"/>
                <a:gd name="connsiteY201" fmla="*/ 589414 h 1336142"/>
                <a:gd name="connsiteX202" fmla="*/ 687806 w 1614774"/>
                <a:gd name="connsiteY202" fmla="*/ 589414 h 1336142"/>
                <a:gd name="connsiteX203" fmla="*/ 688692 w 1614774"/>
                <a:gd name="connsiteY203" fmla="*/ 588793 h 1336142"/>
                <a:gd name="connsiteX204" fmla="*/ 689895 w 1614774"/>
                <a:gd name="connsiteY204" fmla="*/ 587736 h 1336142"/>
                <a:gd name="connsiteX205" fmla="*/ 689895 w 1614774"/>
                <a:gd name="connsiteY205" fmla="*/ 587736 h 1336142"/>
                <a:gd name="connsiteX206" fmla="*/ 689135 w 1614774"/>
                <a:gd name="connsiteY206" fmla="*/ 588287 h 1336142"/>
                <a:gd name="connsiteX207" fmla="*/ 689135 w 1614774"/>
                <a:gd name="connsiteY207" fmla="*/ 588287 h 1336142"/>
                <a:gd name="connsiteX208" fmla="*/ 717885 w 1614774"/>
                <a:gd name="connsiteY208" fmla="*/ 562508 h 1336142"/>
                <a:gd name="connsiteX209" fmla="*/ 718138 w 1614774"/>
                <a:gd name="connsiteY209" fmla="*/ 562944 h 1336142"/>
                <a:gd name="connsiteX210" fmla="*/ 718264 w 1614774"/>
                <a:gd name="connsiteY210" fmla="*/ 563362 h 1336142"/>
                <a:gd name="connsiteX211" fmla="*/ 735679 w 1614774"/>
                <a:gd name="connsiteY211" fmla="*/ 589344 h 1336142"/>
                <a:gd name="connsiteX212" fmla="*/ 749420 w 1614774"/>
                <a:gd name="connsiteY212" fmla="*/ 599672 h 1336142"/>
                <a:gd name="connsiteX213" fmla="*/ 759109 w 1614774"/>
                <a:gd name="connsiteY213" fmla="*/ 603611 h 1336142"/>
                <a:gd name="connsiteX214" fmla="*/ 765632 w 1614774"/>
                <a:gd name="connsiteY214" fmla="*/ 605112 h 1336142"/>
                <a:gd name="connsiteX215" fmla="*/ 776333 w 1614774"/>
                <a:gd name="connsiteY215" fmla="*/ 606372 h 1336142"/>
                <a:gd name="connsiteX216" fmla="*/ 778423 w 1614774"/>
                <a:gd name="connsiteY216" fmla="*/ 606581 h 1336142"/>
                <a:gd name="connsiteX217" fmla="*/ 798940 w 1614774"/>
                <a:gd name="connsiteY217" fmla="*/ 607721 h 1336142"/>
                <a:gd name="connsiteX218" fmla="*/ 804259 w 1614774"/>
                <a:gd name="connsiteY218" fmla="*/ 607556 h 1336142"/>
                <a:gd name="connsiteX219" fmla="*/ 815024 w 1614774"/>
                <a:gd name="connsiteY219" fmla="*/ 605961 h 1336142"/>
                <a:gd name="connsiteX220" fmla="*/ 815531 w 1614774"/>
                <a:gd name="connsiteY220" fmla="*/ 605878 h 1336142"/>
                <a:gd name="connsiteX221" fmla="*/ 820850 w 1614774"/>
                <a:gd name="connsiteY221" fmla="*/ 604675 h 1336142"/>
                <a:gd name="connsiteX222" fmla="*/ 830412 w 1614774"/>
                <a:gd name="connsiteY222" fmla="*/ 601642 h 1336142"/>
                <a:gd name="connsiteX223" fmla="*/ 847636 w 1614774"/>
                <a:gd name="connsiteY223" fmla="*/ 593087 h 1336142"/>
                <a:gd name="connsiteX224" fmla="*/ 855995 w 1614774"/>
                <a:gd name="connsiteY224" fmla="*/ 587793 h 1336142"/>
                <a:gd name="connsiteX225" fmla="*/ 859415 w 1614774"/>
                <a:gd name="connsiteY225" fmla="*/ 594233 h 1336142"/>
                <a:gd name="connsiteX226" fmla="*/ 860998 w 1614774"/>
                <a:gd name="connsiteY226" fmla="*/ 596968 h 1336142"/>
                <a:gd name="connsiteX227" fmla="*/ 862517 w 1614774"/>
                <a:gd name="connsiteY227" fmla="*/ 599793 h 1336142"/>
                <a:gd name="connsiteX228" fmla="*/ 866824 w 1614774"/>
                <a:gd name="connsiteY228" fmla="*/ 607354 h 1336142"/>
                <a:gd name="connsiteX229" fmla="*/ 879805 w 1614774"/>
                <a:gd name="connsiteY229" fmla="*/ 626636 h 1336142"/>
                <a:gd name="connsiteX230" fmla="*/ 897979 w 1614774"/>
                <a:gd name="connsiteY230" fmla="*/ 646209 h 1336142"/>
                <a:gd name="connsiteX231" fmla="*/ 906971 w 1614774"/>
                <a:gd name="connsiteY231" fmla="*/ 652776 h 1336142"/>
                <a:gd name="connsiteX232" fmla="*/ 920839 w 1614774"/>
                <a:gd name="connsiteY232" fmla="*/ 659185 h 1336142"/>
                <a:gd name="connsiteX233" fmla="*/ 921789 w 1614774"/>
                <a:gd name="connsiteY233" fmla="*/ 659539 h 1336142"/>
                <a:gd name="connsiteX234" fmla="*/ 933441 w 1614774"/>
                <a:gd name="connsiteY234" fmla="*/ 662655 h 1336142"/>
                <a:gd name="connsiteX235" fmla="*/ 952755 w 1614774"/>
                <a:gd name="connsiteY235" fmla="*/ 664624 h 1336142"/>
                <a:gd name="connsiteX236" fmla="*/ 953388 w 1614774"/>
                <a:gd name="connsiteY236" fmla="*/ 664624 h 1336142"/>
                <a:gd name="connsiteX237" fmla="*/ 963267 w 1614774"/>
                <a:gd name="connsiteY237" fmla="*/ 663212 h 1336142"/>
                <a:gd name="connsiteX238" fmla="*/ 965419 w 1614774"/>
                <a:gd name="connsiteY238" fmla="*/ 675940 h 1336142"/>
                <a:gd name="connsiteX239" fmla="*/ 971182 w 1614774"/>
                <a:gd name="connsiteY239" fmla="*/ 690467 h 1336142"/>
                <a:gd name="connsiteX240" fmla="*/ 972005 w 1614774"/>
                <a:gd name="connsiteY240" fmla="*/ 692113 h 1336142"/>
                <a:gd name="connsiteX241" fmla="*/ 976628 w 1614774"/>
                <a:gd name="connsiteY241" fmla="*/ 699668 h 1336142"/>
                <a:gd name="connsiteX242" fmla="*/ 986380 w 1614774"/>
                <a:gd name="connsiteY242" fmla="*/ 711022 h 1336142"/>
                <a:gd name="connsiteX243" fmla="*/ 1006834 w 1614774"/>
                <a:gd name="connsiteY243" fmla="*/ 726080 h 1336142"/>
                <a:gd name="connsiteX244" fmla="*/ 1014432 w 1614774"/>
                <a:gd name="connsiteY244" fmla="*/ 729810 h 1336142"/>
                <a:gd name="connsiteX245" fmla="*/ 1028997 w 1614774"/>
                <a:gd name="connsiteY245" fmla="*/ 734965 h 1336142"/>
                <a:gd name="connsiteX246" fmla="*/ 1034253 w 1614774"/>
                <a:gd name="connsiteY246" fmla="*/ 735877 h 1336142"/>
                <a:gd name="connsiteX247" fmla="*/ 1035899 w 1614774"/>
                <a:gd name="connsiteY247" fmla="*/ 736105 h 1336142"/>
                <a:gd name="connsiteX248" fmla="*/ 1050591 w 1614774"/>
                <a:gd name="connsiteY248" fmla="*/ 737510 h 1336142"/>
                <a:gd name="connsiteX249" fmla="*/ 1052681 w 1614774"/>
                <a:gd name="connsiteY249" fmla="*/ 737637 h 1336142"/>
                <a:gd name="connsiteX250" fmla="*/ 1058126 w 1614774"/>
                <a:gd name="connsiteY250" fmla="*/ 737871 h 1336142"/>
                <a:gd name="connsiteX251" fmla="*/ 1065599 w 1614774"/>
                <a:gd name="connsiteY251" fmla="*/ 737365 h 1336142"/>
                <a:gd name="connsiteX252" fmla="*/ 1085609 w 1614774"/>
                <a:gd name="connsiteY252" fmla="*/ 732286 h 1336142"/>
                <a:gd name="connsiteX253" fmla="*/ 1094348 w 1614774"/>
                <a:gd name="connsiteY253" fmla="*/ 728613 h 1336142"/>
                <a:gd name="connsiteX254" fmla="*/ 1094601 w 1614774"/>
                <a:gd name="connsiteY254" fmla="*/ 729956 h 1336142"/>
                <a:gd name="connsiteX255" fmla="*/ 1094918 w 1614774"/>
                <a:gd name="connsiteY255" fmla="*/ 731286 h 1336142"/>
                <a:gd name="connsiteX256" fmla="*/ 1100364 w 1614774"/>
                <a:gd name="connsiteY256" fmla="*/ 745192 h 1336142"/>
                <a:gd name="connsiteX257" fmla="*/ 1100491 w 1614774"/>
                <a:gd name="connsiteY257" fmla="*/ 745629 h 1336142"/>
                <a:gd name="connsiteX258" fmla="*/ 1109419 w 1614774"/>
                <a:gd name="connsiteY258" fmla="*/ 757546 h 1336142"/>
                <a:gd name="connsiteX259" fmla="*/ 1110749 w 1614774"/>
                <a:gd name="connsiteY259" fmla="*/ 759123 h 1336142"/>
                <a:gd name="connsiteX260" fmla="*/ 1116765 w 1614774"/>
                <a:gd name="connsiteY260" fmla="*/ 765126 h 1336142"/>
                <a:gd name="connsiteX261" fmla="*/ 1117208 w 1614774"/>
                <a:gd name="connsiteY261" fmla="*/ 765398 h 1336142"/>
                <a:gd name="connsiteX262" fmla="*/ 1126770 w 1614774"/>
                <a:gd name="connsiteY262" fmla="*/ 773035 h 1336142"/>
                <a:gd name="connsiteX263" fmla="*/ 1124427 w 1614774"/>
                <a:gd name="connsiteY263" fmla="*/ 775277 h 1336142"/>
                <a:gd name="connsiteX264" fmla="*/ 1112332 w 1614774"/>
                <a:gd name="connsiteY264" fmla="*/ 793236 h 1336142"/>
                <a:gd name="connsiteX265" fmla="*/ 1103657 w 1614774"/>
                <a:gd name="connsiteY265" fmla="*/ 813227 h 1336142"/>
                <a:gd name="connsiteX266" fmla="*/ 1101757 w 1614774"/>
                <a:gd name="connsiteY266" fmla="*/ 825436 h 1336142"/>
                <a:gd name="connsiteX267" fmla="*/ 1101440 w 1614774"/>
                <a:gd name="connsiteY267" fmla="*/ 828609 h 1336142"/>
                <a:gd name="connsiteX268" fmla="*/ 1103720 w 1614774"/>
                <a:gd name="connsiteY268" fmla="*/ 846549 h 1336142"/>
                <a:gd name="connsiteX269" fmla="*/ 1107583 w 1614774"/>
                <a:gd name="connsiteY269" fmla="*/ 855598 h 1336142"/>
                <a:gd name="connsiteX270" fmla="*/ 1110432 w 1614774"/>
                <a:gd name="connsiteY270" fmla="*/ 860461 h 1336142"/>
                <a:gd name="connsiteX271" fmla="*/ 1117334 w 1614774"/>
                <a:gd name="connsiteY271" fmla="*/ 868807 h 1336142"/>
                <a:gd name="connsiteX272" fmla="*/ 1119741 w 1614774"/>
                <a:gd name="connsiteY272" fmla="*/ 871270 h 1336142"/>
                <a:gd name="connsiteX273" fmla="*/ 1114675 w 1614774"/>
                <a:gd name="connsiteY273" fmla="*/ 876773 h 1336142"/>
                <a:gd name="connsiteX274" fmla="*/ 1109672 w 1614774"/>
                <a:gd name="connsiteY274" fmla="*/ 882276 h 1336142"/>
                <a:gd name="connsiteX275" fmla="*/ 1099984 w 1614774"/>
                <a:gd name="connsiteY275" fmla="*/ 887861 h 1336142"/>
                <a:gd name="connsiteX276" fmla="*/ 1082886 w 1614774"/>
                <a:gd name="connsiteY276" fmla="*/ 898031 h 1336142"/>
                <a:gd name="connsiteX277" fmla="*/ 1058759 w 1614774"/>
                <a:gd name="connsiteY277" fmla="*/ 924298 h 1336142"/>
                <a:gd name="connsiteX278" fmla="*/ 1052427 w 1614774"/>
                <a:gd name="connsiteY278" fmla="*/ 940053 h 1336142"/>
                <a:gd name="connsiteX279" fmla="*/ 1051730 w 1614774"/>
                <a:gd name="connsiteY279" fmla="*/ 953668 h 1336142"/>
                <a:gd name="connsiteX280" fmla="*/ 1052300 w 1614774"/>
                <a:gd name="connsiteY280" fmla="*/ 958981 h 1336142"/>
                <a:gd name="connsiteX281" fmla="*/ 1052364 w 1614774"/>
                <a:gd name="connsiteY281" fmla="*/ 959253 h 1336142"/>
                <a:gd name="connsiteX282" fmla="*/ 1052681 w 1614774"/>
                <a:gd name="connsiteY282" fmla="*/ 961292 h 1336142"/>
                <a:gd name="connsiteX283" fmla="*/ 1054897 w 1614774"/>
                <a:gd name="connsiteY283" fmla="*/ 971690 h 1336142"/>
                <a:gd name="connsiteX284" fmla="*/ 1058950 w 1614774"/>
                <a:gd name="connsiteY284" fmla="*/ 980720 h 1336142"/>
                <a:gd name="connsiteX285" fmla="*/ 1060152 w 1614774"/>
                <a:gd name="connsiteY285" fmla="*/ 983335 h 1336142"/>
                <a:gd name="connsiteX286" fmla="*/ 1063129 w 1614774"/>
                <a:gd name="connsiteY286" fmla="*/ 988775 h 1336142"/>
                <a:gd name="connsiteX287" fmla="*/ 1067942 w 1614774"/>
                <a:gd name="connsiteY287" fmla="*/ 1010451 h 1336142"/>
                <a:gd name="connsiteX288" fmla="*/ 1049957 w 1614774"/>
                <a:gd name="connsiteY288" fmla="*/ 1022122 h 1336142"/>
                <a:gd name="connsiteX289" fmla="*/ 1013546 w 1614774"/>
                <a:gd name="connsiteY289" fmla="*/ 1054993 h 1336142"/>
                <a:gd name="connsiteX290" fmla="*/ 999361 w 1614774"/>
                <a:gd name="connsiteY290" fmla="*/ 1071818 h 1336142"/>
                <a:gd name="connsiteX291" fmla="*/ 993472 w 1614774"/>
                <a:gd name="connsiteY291" fmla="*/ 1079873 h 1336142"/>
                <a:gd name="connsiteX292" fmla="*/ 982517 w 1614774"/>
                <a:gd name="connsiteY292" fmla="*/ 1094837 h 1336142"/>
                <a:gd name="connsiteX293" fmla="*/ 961303 w 1614774"/>
                <a:gd name="connsiteY293" fmla="*/ 1134946 h 1336142"/>
                <a:gd name="connsiteX294" fmla="*/ 952691 w 1614774"/>
                <a:gd name="connsiteY294" fmla="*/ 1161163 h 1336142"/>
                <a:gd name="connsiteX295" fmla="*/ 950855 w 1614774"/>
                <a:gd name="connsiteY295" fmla="*/ 1178735 h 1336142"/>
                <a:gd name="connsiteX296" fmla="*/ 952818 w 1614774"/>
                <a:gd name="connsiteY296" fmla="*/ 1195966 h 1336142"/>
                <a:gd name="connsiteX297" fmla="*/ 954464 w 1614774"/>
                <a:gd name="connsiteY297" fmla="*/ 1201399 h 1336142"/>
                <a:gd name="connsiteX298" fmla="*/ 966623 w 1614774"/>
                <a:gd name="connsiteY298" fmla="*/ 1220688 h 1336142"/>
                <a:gd name="connsiteX299" fmla="*/ 981377 w 1614774"/>
                <a:gd name="connsiteY299" fmla="*/ 1231769 h 1336142"/>
                <a:gd name="connsiteX300" fmla="*/ 986823 w 1614774"/>
                <a:gd name="connsiteY300" fmla="*/ 1234448 h 1336142"/>
                <a:gd name="connsiteX301" fmla="*/ 985113 w 1614774"/>
                <a:gd name="connsiteY301" fmla="*/ 1237773 h 1336142"/>
                <a:gd name="connsiteX302" fmla="*/ 984417 w 1614774"/>
                <a:gd name="connsiteY302" fmla="*/ 1239324 h 1336142"/>
                <a:gd name="connsiteX303" fmla="*/ 981567 w 1614774"/>
                <a:gd name="connsiteY303" fmla="*/ 1248031 h 1336142"/>
                <a:gd name="connsiteX304" fmla="*/ 980681 w 1614774"/>
                <a:gd name="connsiteY304" fmla="*/ 1259322 h 1336142"/>
                <a:gd name="connsiteX305" fmla="*/ 982770 w 1614774"/>
                <a:gd name="connsiteY305" fmla="*/ 1272031 h 1336142"/>
                <a:gd name="connsiteX306" fmla="*/ 983024 w 1614774"/>
                <a:gd name="connsiteY306" fmla="*/ 1272873 h 1336142"/>
                <a:gd name="connsiteX307" fmla="*/ 984670 w 1614774"/>
                <a:gd name="connsiteY307" fmla="*/ 1278167 h 1336142"/>
                <a:gd name="connsiteX308" fmla="*/ 992079 w 1614774"/>
                <a:gd name="connsiteY308" fmla="*/ 1293080 h 1336142"/>
                <a:gd name="connsiteX309" fmla="*/ 1004047 w 1614774"/>
                <a:gd name="connsiteY309" fmla="*/ 1306365 h 1336142"/>
                <a:gd name="connsiteX310" fmla="*/ 1017282 w 1614774"/>
                <a:gd name="connsiteY310" fmla="*/ 1316434 h 1336142"/>
                <a:gd name="connsiteX311" fmla="*/ 1034886 w 1614774"/>
                <a:gd name="connsiteY311" fmla="*/ 1324837 h 1336142"/>
                <a:gd name="connsiteX312" fmla="*/ 1055150 w 1614774"/>
                <a:gd name="connsiteY312" fmla="*/ 1330923 h 1336142"/>
                <a:gd name="connsiteX313" fmla="*/ 1065472 w 1614774"/>
                <a:gd name="connsiteY313" fmla="*/ 1332474 h 1336142"/>
                <a:gd name="connsiteX314" fmla="*/ 1068512 w 1614774"/>
                <a:gd name="connsiteY314" fmla="*/ 1332892 h 1336142"/>
                <a:gd name="connsiteX315" fmla="*/ 1091118 w 1614774"/>
                <a:gd name="connsiteY315" fmla="*/ 1335007 h 1336142"/>
                <a:gd name="connsiteX316" fmla="*/ 1110875 w 1614774"/>
                <a:gd name="connsiteY316" fmla="*/ 1335596 h 1336142"/>
                <a:gd name="connsiteX317" fmla="*/ 1121704 w 1614774"/>
                <a:gd name="connsiteY317" fmla="*/ 1335450 h 1336142"/>
                <a:gd name="connsiteX318" fmla="*/ 1123414 w 1614774"/>
                <a:gd name="connsiteY318" fmla="*/ 1335368 h 1336142"/>
                <a:gd name="connsiteX319" fmla="*/ 1135508 w 1614774"/>
                <a:gd name="connsiteY319" fmla="*/ 1334741 h 1336142"/>
                <a:gd name="connsiteX320" fmla="*/ 1155899 w 1614774"/>
                <a:gd name="connsiteY320" fmla="*/ 1331068 h 1336142"/>
                <a:gd name="connsiteX321" fmla="*/ 1184015 w 1614774"/>
                <a:gd name="connsiteY321" fmla="*/ 1319398 h 1336142"/>
                <a:gd name="connsiteX322" fmla="*/ 1188955 w 1614774"/>
                <a:gd name="connsiteY322" fmla="*/ 1316953 h 1336142"/>
                <a:gd name="connsiteX323" fmla="*/ 1199529 w 1614774"/>
                <a:gd name="connsiteY323" fmla="*/ 1311786 h 1336142"/>
                <a:gd name="connsiteX324" fmla="*/ 1216058 w 1614774"/>
                <a:gd name="connsiteY324" fmla="*/ 1298811 h 1336142"/>
                <a:gd name="connsiteX325" fmla="*/ 1229102 w 1614774"/>
                <a:gd name="connsiteY325" fmla="*/ 1283550 h 1336142"/>
                <a:gd name="connsiteX326" fmla="*/ 1246770 w 1614774"/>
                <a:gd name="connsiteY326" fmla="*/ 1294631 h 1336142"/>
                <a:gd name="connsiteX327" fmla="*/ 1249365 w 1614774"/>
                <a:gd name="connsiteY327" fmla="*/ 1296189 h 1336142"/>
                <a:gd name="connsiteX328" fmla="*/ 1259181 w 1614774"/>
                <a:gd name="connsiteY328" fmla="*/ 1301604 h 1336142"/>
                <a:gd name="connsiteX329" fmla="*/ 1279065 w 1614774"/>
                <a:gd name="connsiteY329" fmla="*/ 1308043 h 1336142"/>
                <a:gd name="connsiteX330" fmla="*/ 1305534 w 1614774"/>
                <a:gd name="connsiteY330" fmla="*/ 1311571 h 1336142"/>
                <a:gd name="connsiteX331" fmla="*/ 1307244 w 1614774"/>
                <a:gd name="connsiteY331" fmla="*/ 1311716 h 1336142"/>
                <a:gd name="connsiteX332" fmla="*/ 1333967 w 1614774"/>
                <a:gd name="connsiteY332" fmla="*/ 1312843 h 1336142"/>
                <a:gd name="connsiteX333" fmla="*/ 1350051 w 1614774"/>
                <a:gd name="connsiteY333" fmla="*/ 1312628 h 1336142"/>
                <a:gd name="connsiteX334" fmla="*/ 1351698 w 1614774"/>
                <a:gd name="connsiteY334" fmla="*/ 1312552 h 1336142"/>
                <a:gd name="connsiteX335" fmla="*/ 1362083 w 1614774"/>
                <a:gd name="connsiteY335" fmla="*/ 1312008 h 1336142"/>
                <a:gd name="connsiteX336" fmla="*/ 1379687 w 1614774"/>
                <a:gd name="connsiteY336" fmla="*/ 1309398 h 1336142"/>
                <a:gd name="connsiteX337" fmla="*/ 1399444 w 1614774"/>
                <a:gd name="connsiteY337" fmla="*/ 1304308 h 1336142"/>
                <a:gd name="connsiteX338" fmla="*/ 1407170 w 1614774"/>
                <a:gd name="connsiteY338" fmla="*/ 1302129 h 1336142"/>
                <a:gd name="connsiteX339" fmla="*/ 1422114 w 1614774"/>
                <a:gd name="connsiteY339" fmla="*/ 1297310 h 1336142"/>
                <a:gd name="connsiteX340" fmla="*/ 1445924 w 1614774"/>
                <a:gd name="connsiteY340" fmla="*/ 1286165 h 1336142"/>
                <a:gd name="connsiteX341" fmla="*/ 1447381 w 1614774"/>
                <a:gd name="connsiteY341" fmla="*/ 1285500 h 1336142"/>
                <a:gd name="connsiteX342" fmla="*/ 1480816 w 1614774"/>
                <a:gd name="connsiteY342" fmla="*/ 1268643 h 1336142"/>
                <a:gd name="connsiteX343" fmla="*/ 1508995 w 1614774"/>
                <a:gd name="connsiteY343" fmla="*/ 1248588 h 1336142"/>
                <a:gd name="connsiteX344" fmla="*/ 1508995 w 1614774"/>
                <a:gd name="connsiteY344" fmla="*/ 1248588 h 1336142"/>
                <a:gd name="connsiteX345" fmla="*/ 1508172 w 1614774"/>
                <a:gd name="connsiteY345" fmla="*/ 1249146 h 1336142"/>
                <a:gd name="connsiteX346" fmla="*/ 1528056 w 1614774"/>
                <a:gd name="connsiteY346" fmla="*/ 1232421 h 1336142"/>
                <a:gd name="connsiteX347" fmla="*/ 1540911 w 1614774"/>
                <a:gd name="connsiteY347" fmla="*/ 1219503 h 1336142"/>
                <a:gd name="connsiteX348" fmla="*/ 1555855 w 1614774"/>
                <a:gd name="connsiteY348" fmla="*/ 1199164 h 1336142"/>
                <a:gd name="connsiteX349" fmla="*/ 1566431 w 1614774"/>
                <a:gd name="connsiteY349" fmla="*/ 1173992 h 1336142"/>
                <a:gd name="connsiteX350" fmla="*/ 1571243 w 1614774"/>
                <a:gd name="connsiteY350" fmla="*/ 1153969 h 1336142"/>
                <a:gd name="connsiteX351" fmla="*/ 1574029 w 1614774"/>
                <a:gd name="connsiteY351" fmla="*/ 1131274 h 1336142"/>
                <a:gd name="connsiteX352" fmla="*/ 1574536 w 1614774"/>
                <a:gd name="connsiteY352" fmla="*/ 1125441 h 1336142"/>
                <a:gd name="connsiteX353" fmla="*/ 1576119 w 1614774"/>
                <a:gd name="connsiteY353" fmla="*/ 1101834 h 1336142"/>
                <a:gd name="connsiteX354" fmla="*/ 1576309 w 1614774"/>
                <a:gd name="connsiteY354" fmla="*/ 1079658 h 1336142"/>
                <a:gd name="connsiteX355" fmla="*/ 1574093 w 1614774"/>
                <a:gd name="connsiteY355" fmla="*/ 1057057 h 1336142"/>
                <a:gd name="connsiteX356" fmla="*/ 1568077 w 1614774"/>
                <a:gd name="connsiteY356" fmla="*/ 1028885 h 1336142"/>
                <a:gd name="connsiteX357" fmla="*/ 1554589 w 1614774"/>
                <a:gd name="connsiteY357" fmla="*/ 1002478 h 1336142"/>
                <a:gd name="connsiteX358" fmla="*/ 1543000 w 1614774"/>
                <a:gd name="connsiteY358" fmla="*/ 988718 h 1336142"/>
                <a:gd name="connsiteX359" fmla="*/ 1538314 w 1614774"/>
                <a:gd name="connsiteY359" fmla="*/ 983481 h 1336142"/>
                <a:gd name="connsiteX360" fmla="*/ 1556805 w 1614774"/>
                <a:gd name="connsiteY360" fmla="*/ 972956 h 1336142"/>
                <a:gd name="connsiteX361" fmla="*/ 1578209 w 1614774"/>
                <a:gd name="connsiteY361" fmla="*/ 954814 h 1336142"/>
                <a:gd name="connsiteX362" fmla="*/ 1580932 w 1614774"/>
                <a:gd name="connsiteY362" fmla="*/ 951964 h 1336142"/>
                <a:gd name="connsiteX363" fmla="*/ 1590747 w 1614774"/>
                <a:gd name="connsiteY363" fmla="*/ 941440 h 1336142"/>
                <a:gd name="connsiteX364" fmla="*/ 1603792 w 1614774"/>
                <a:gd name="connsiteY364" fmla="*/ 920119 h 1336142"/>
                <a:gd name="connsiteX365" fmla="*/ 1609048 w 1614774"/>
                <a:gd name="connsiteY365" fmla="*/ 903889 h 1336142"/>
                <a:gd name="connsiteX366" fmla="*/ 1611011 w 1614774"/>
                <a:gd name="connsiteY366" fmla="*/ 892243 h 1336142"/>
                <a:gd name="connsiteX367" fmla="*/ 1613480 w 1614774"/>
                <a:gd name="connsiteY367" fmla="*/ 863570 h 1336142"/>
                <a:gd name="connsiteX368" fmla="*/ 1613037 w 1614774"/>
                <a:gd name="connsiteY368" fmla="*/ 845345 h 1336142"/>
                <a:gd name="connsiteX369" fmla="*/ 1608605 w 1614774"/>
                <a:gd name="connsiteY369" fmla="*/ 820054 h 1336142"/>
                <a:gd name="connsiteX370" fmla="*/ 1603539 w 1614774"/>
                <a:gd name="connsiteY370" fmla="*/ 807560 h 1336142"/>
                <a:gd name="connsiteX371" fmla="*/ 1602589 w 1614774"/>
                <a:gd name="connsiteY371" fmla="*/ 805527 h 1336142"/>
                <a:gd name="connsiteX372" fmla="*/ 1598536 w 1614774"/>
                <a:gd name="connsiteY372" fmla="*/ 797744 h 1336142"/>
                <a:gd name="connsiteX373" fmla="*/ 1583845 w 1614774"/>
                <a:gd name="connsiteY373" fmla="*/ 777481 h 1336142"/>
                <a:gd name="connsiteX374" fmla="*/ 1570167 w 1614774"/>
                <a:gd name="connsiteY374" fmla="*/ 765475 h 1336142"/>
                <a:gd name="connsiteX375" fmla="*/ 1549586 w 1614774"/>
                <a:gd name="connsiteY375" fmla="*/ 751138 h 1336142"/>
                <a:gd name="connsiteX376" fmla="*/ 1539771 w 1614774"/>
                <a:gd name="connsiteY376" fmla="*/ 745553 h 1336142"/>
                <a:gd name="connsiteX377" fmla="*/ 1545027 w 1614774"/>
                <a:gd name="connsiteY377" fmla="*/ 736871 h 1336142"/>
                <a:gd name="connsiteX378" fmla="*/ 1550663 w 1614774"/>
                <a:gd name="connsiteY378" fmla="*/ 722958 h 1336142"/>
                <a:gd name="connsiteX379" fmla="*/ 1552119 w 1614774"/>
                <a:gd name="connsiteY379" fmla="*/ 719140 h 1336142"/>
                <a:gd name="connsiteX380" fmla="*/ 1552879 w 1614774"/>
                <a:gd name="connsiteY380" fmla="*/ 717107 h 1336142"/>
                <a:gd name="connsiteX381" fmla="*/ 1553639 w 1614774"/>
                <a:gd name="connsiteY381" fmla="*/ 715056 h 1336142"/>
                <a:gd name="connsiteX382" fmla="*/ 1560035 w 1614774"/>
                <a:gd name="connsiteY382" fmla="*/ 696470 h 1336142"/>
                <a:gd name="connsiteX383" fmla="*/ 1560352 w 1614774"/>
                <a:gd name="connsiteY383" fmla="*/ 695147 h 1336142"/>
                <a:gd name="connsiteX384" fmla="*/ 1562505 w 1614774"/>
                <a:gd name="connsiteY384" fmla="*/ 687212 h 1336142"/>
                <a:gd name="connsiteX385" fmla="*/ 1564278 w 1614774"/>
                <a:gd name="connsiteY385" fmla="*/ 672324 h 1336142"/>
                <a:gd name="connsiteX386" fmla="*/ 1564467 w 1614774"/>
                <a:gd name="connsiteY386" fmla="*/ 668651 h 1336142"/>
                <a:gd name="connsiteX387" fmla="*/ 1563898 w 1614774"/>
                <a:gd name="connsiteY387" fmla="*/ 645924 h 1336142"/>
                <a:gd name="connsiteX388" fmla="*/ 1557882 w 1614774"/>
                <a:gd name="connsiteY388" fmla="*/ 618372 h 1336142"/>
                <a:gd name="connsiteX389" fmla="*/ 1544710 w 1614774"/>
                <a:gd name="connsiteY389" fmla="*/ 593796 h 1336142"/>
                <a:gd name="connsiteX390" fmla="*/ 1534578 w 1614774"/>
                <a:gd name="connsiteY390" fmla="*/ 581296 h 1336142"/>
                <a:gd name="connsiteX391" fmla="*/ 1530906 w 1614774"/>
                <a:gd name="connsiteY391" fmla="*/ 578326 h 1336142"/>
                <a:gd name="connsiteX392" fmla="*/ 1530716 w 1614774"/>
                <a:gd name="connsiteY392" fmla="*/ 578180 h 1336142"/>
                <a:gd name="connsiteX393" fmla="*/ 1520204 w 1614774"/>
                <a:gd name="connsiteY393" fmla="*/ 571202 h 1336142"/>
                <a:gd name="connsiteX394" fmla="*/ 1482969 w 1614774"/>
                <a:gd name="connsiteY394" fmla="*/ 555865 h 1336142"/>
                <a:gd name="connsiteX395" fmla="*/ 1490061 w 1614774"/>
                <a:gd name="connsiteY395" fmla="*/ 532010 h 1336142"/>
                <a:gd name="connsiteX396" fmla="*/ 1491708 w 1614774"/>
                <a:gd name="connsiteY396" fmla="*/ 520219 h 1336142"/>
                <a:gd name="connsiteX397" fmla="*/ 1493291 w 1614774"/>
                <a:gd name="connsiteY397" fmla="*/ 508637 h 1336142"/>
                <a:gd name="connsiteX398" fmla="*/ 1496014 w 1614774"/>
                <a:gd name="connsiteY398" fmla="*/ 494788 h 1336142"/>
                <a:gd name="connsiteX399" fmla="*/ 1497407 w 1614774"/>
                <a:gd name="connsiteY399" fmla="*/ 488291 h 1336142"/>
                <a:gd name="connsiteX400" fmla="*/ 1497977 w 1614774"/>
                <a:gd name="connsiteY400" fmla="*/ 485315 h 1336142"/>
                <a:gd name="connsiteX401" fmla="*/ 1502283 w 1614774"/>
                <a:gd name="connsiteY401" fmla="*/ 465412 h 1336142"/>
                <a:gd name="connsiteX402" fmla="*/ 1505703 w 1614774"/>
                <a:gd name="connsiteY402" fmla="*/ 436245 h 1336142"/>
                <a:gd name="connsiteX403" fmla="*/ 1505513 w 1614774"/>
                <a:gd name="connsiteY403" fmla="*/ 425860 h 1336142"/>
                <a:gd name="connsiteX404" fmla="*/ 1500700 w 1614774"/>
                <a:gd name="connsiteY404" fmla="*/ 405457 h 1336142"/>
                <a:gd name="connsiteX405" fmla="*/ 1486958 w 1614774"/>
                <a:gd name="connsiteY405" fmla="*/ 382369 h 1336142"/>
                <a:gd name="connsiteX406" fmla="*/ 1475307 w 1614774"/>
                <a:gd name="connsiteY406" fmla="*/ 370147 h 1336142"/>
                <a:gd name="connsiteX407" fmla="*/ 1461059 w 1614774"/>
                <a:gd name="connsiteY407" fmla="*/ 360819 h 1336142"/>
                <a:gd name="connsiteX408" fmla="*/ 1443645 w 1614774"/>
                <a:gd name="connsiteY408" fmla="*/ 352771 h 1336142"/>
                <a:gd name="connsiteX409" fmla="*/ 1441492 w 1614774"/>
                <a:gd name="connsiteY409" fmla="*/ 351916 h 1336142"/>
                <a:gd name="connsiteX410" fmla="*/ 1437882 w 1614774"/>
                <a:gd name="connsiteY410" fmla="*/ 350441 h 1336142"/>
                <a:gd name="connsiteX411" fmla="*/ 1417175 w 1614774"/>
                <a:gd name="connsiteY411" fmla="*/ 342531 h 1336142"/>
                <a:gd name="connsiteX412" fmla="*/ 1395201 w 1614774"/>
                <a:gd name="connsiteY412" fmla="*/ 336743 h 1336142"/>
                <a:gd name="connsiteX413" fmla="*/ 1373545 w 1614774"/>
                <a:gd name="connsiteY413" fmla="*/ 332298 h 1336142"/>
                <a:gd name="connsiteX414" fmla="*/ 1352711 w 1614774"/>
                <a:gd name="connsiteY414" fmla="*/ 329955 h 1336142"/>
                <a:gd name="connsiteX415" fmla="*/ 1344542 w 1614774"/>
                <a:gd name="connsiteY415" fmla="*/ 329265 h 1336142"/>
                <a:gd name="connsiteX416" fmla="*/ 1321936 w 1614774"/>
                <a:gd name="connsiteY416" fmla="*/ 328062 h 1336142"/>
                <a:gd name="connsiteX417" fmla="*/ 1321049 w 1614774"/>
                <a:gd name="connsiteY417" fmla="*/ 328062 h 1336142"/>
                <a:gd name="connsiteX418" fmla="*/ 1297745 w 1614774"/>
                <a:gd name="connsiteY418" fmla="*/ 329829 h 1336142"/>
                <a:gd name="connsiteX419" fmla="*/ 1292616 w 1614774"/>
                <a:gd name="connsiteY419" fmla="*/ 330449 h 1336142"/>
                <a:gd name="connsiteX420" fmla="*/ 1295529 w 1614774"/>
                <a:gd name="connsiteY420" fmla="*/ 326010 h 1336142"/>
                <a:gd name="connsiteX421" fmla="*/ 1303065 w 1614774"/>
                <a:gd name="connsiteY421" fmla="*/ 314859 h 1336142"/>
                <a:gd name="connsiteX422" fmla="*/ 1308067 w 1614774"/>
                <a:gd name="connsiteY422" fmla="*/ 307868 h 1336142"/>
                <a:gd name="connsiteX423" fmla="*/ 1318896 w 1614774"/>
                <a:gd name="connsiteY423" fmla="*/ 286894 h 1336142"/>
                <a:gd name="connsiteX424" fmla="*/ 1318896 w 1614774"/>
                <a:gd name="connsiteY424" fmla="*/ 286894 h 1336142"/>
                <a:gd name="connsiteX425" fmla="*/ 1318896 w 1614774"/>
                <a:gd name="connsiteY425" fmla="*/ 286894 h 1336142"/>
                <a:gd name="connsiteX426" fmla="*/ 1318896 w 1614774"/>
                <a:gd name="connsiteY426" fmla="*/ 286894 h 1336142"/>
                <a:gd name="connsiteX427" fmla="*/ 1319719 w 1614774"/>
                <a:gd name="connsiteY427" fmla="*/ 284489 h 1336142"/>
                <a:gd name="connsiteX428" fmla="*/ 1320352 w 1614774"/>
                <a:gd name="connsiteY428" fmla="*/ 283222 h 1336142"/>
                <a:gd name="connsiteX429" fmla="*/ 1324848 w 1614774"/>
                <a:gd name="connsiteY429" fmla="*/ 272488 h 1336142"/>
                <a:gd name="connsiteX430" fmla="*/ 1331624 w 1614774"/>
                <a:gd name="connsiteY430" fmla="*/ 256233 h 1336142"/>
                <a:gd name="connsiteX431" fmla="*/ 1333904 w 1614774"/>
                <a:gd name="connsiteY431" fmla="*/ 245145 h 1336142"/>
                <a:gd name="connsiteX432" fmla="*/ 1335170 w 1614774"/>
                <a:gd name="connsiteY432" fmla="*/ 226566 h 1336142"/>
                <a:gd name="connsiteX433" fmla="*/ 1332447 w 1614774"/>
                <a:gd name="connsiteY433" fmla="*/ 196835 h 1336142"/>
                <a:gd name="connsiteX434" fmla="*/ 1335613 w 1614774"/>
                <a:gd name="connsiteY434" fmla="*/ 169162 h 1336142"/>
                <a:gd name="connsiteX435" fmla="*/ 1333714 w 1614774"/>
                <a:gd name="connsiteY435" fmla="*/ 148550 h 1336142"/>
                <a:gd name="connsiteX436" fmla="*/ 1330357 w 1614774"/>
                <a:gd name="connsiteY436" fmla="*/ 130680 h 1336142"/>
                <a:gd name="connsiteX437" fmla="*/ 1324975 w 1614774"/>
                <a:gd name="connsiteY437" fmla="*/ 117679 h 1336142"/>
                <a:gd name="connsiteX438" fmla="*/ 1323519 w 1614774"/>
                <a:gd name="connsiteY438" fmla="*/ 114653 h 1336142"/>
                <a:gd name="connsiteX439" fmla="*/ 1313450 w 1614774"/>
                <a:gd name="connsiteY439" fmla="*/ 98119 h 1336142"/>
                <a:gd name="connsiteX440" fmla="*/ 1303254 w 1614774"/>
                <a:gd name="connsiteY440" fmla="*/ 86043 h 1336142"/>
                <a:gd name="connsiteX441" fmla="*/ 1289703 w 1614774"/>
                <a:gd name="connsiteY441" fmla="*/ 76721 h 1336142"/>
                <a:gd name="connsiteX442" fmla="*/ 1283561 w 1614774"/>
                <a:gd name="connsiteY442" fmla="*/ 73049 h 1336142"/>
                <a:gd name="connsiteX443" fmla="*/ 1271592 w 1614774"/>
                <a:gd name="connsiteY443" fmla="*/ 66406 h 1336142"/>
                <a:gd name="connsiteX444" fmla="*/ 1243540 w 1614774"/>
                <a:gd name="connsiteY444" fmla="*/ 56312 h 1336142"/>
                <a:gd name="connsiteX445" fmla="*/ 1234991 w 1614774"/>
                <a:gd name="connsiteY445" fmla="*/ 54615 h 1336142"/>
                <a:gd name="connsiteX446" fmla="*/ 1233218 w 1614774"/>
                <a:gd name="connsiteY446" fmla="*/ 54488 h 1336142"/>
                <a:gd name="connsiteX447" fmla="*/ 1220996 w 1614774"/>
                <a:gd name="connsiteY447" fmla="*/ 53551 h 1336142"/>
                <a:gd name="connsiteX448" fmla="*/ 1217514 w 1614774"/>
                <a:gd name="connsiteY448" fmla="*/ 53633 h 1336142"/>
                <a:gd name="connsiteX449" fmla="*/ 1187245 w 1614774"/>
                <a:gd name="connsiteY449" fmla="*/ 59073 h 1336142"/>
                <a:gd name="connsiteX450" fmla="*/ 1164954 w 1614774"/>
                <a:gd name="connsiteY450" fmla="*/ 66627 h 1336142"/>
                <a:gd name="connsiteX451" fmla="*/ 1121577 w 1614774"/>
                <a:gd name="connsiteY451" fmla="*/ 78488 h 1336142"/>
                <a:gd name="connsiteX452" fmla="*/ 1078137 w 1614774"/>
                <a:gd name="connsiteY452" fmla="*/ 99100 h 1336142"/>
                <a:gd name="connsiteX453" fmla="*/ 1056164 w 1614774"/>
                <a:gd name="connsiteY453" fmla="*/ 114292 h 1336142"/>
                <a:gd name="connsiteX454" fmla="*/ 1053947 w 1614774"/>
                <a:gd name="connsiteY454" fmla="*/ 69604 h 1336142"/>
                <a:gd name="connsiteX455" fmla="*/ 1051288 w 1614774"/>
                <a:gd name="connsiteY455" fmla="*/ 60897 h 1336142"/>
                <a:gd name="connsiteX456" fmla="*/ 1043752 w 1614774"/>
                <a:gd name="connsiteY456" fmla="*/ 45369 h 1336142"/>
                <a:gd name="connsiteX457" fmla="*/ 1028744 w 1614774"/>
                <a:gd name="connsiteY457" fmla="*/ 25796 h 1336142"/>
                <a:gd name="connsiteX458" fmla="*/ 1023044 w 1614774"/>
                <a:gd name="connsiteY458" fmla="*/ 20996 h 1336142"/>
                <a:gd name="connsiteX459" fmla="*/ 1010570 w 1614774"/>
                <a:gd name="connsiteY459" fmla="*/ 12320 h 1336142"/>
                <a:gd name="connsiteX460" fmla="*/ 985303 w 1614774"/>
                <a:gd name="connsiteY460" fmla="*/ 2771 h 1336142"/>
                <a:gd name="connsiteX461" fmla="*/ 975172 w 1614774"/>
                <a:gd name="connsiteY461" fmla="*/ 1030 h 1336142"/>
                <a:gd name="connsiteX462" fmla="*/ 972196 w 1614774"/>
                <a:gd name="connsiteY462" fmla="*/ 593 h 1336142"/>
                <a:gd name="connsiteX463" fmla="*/ 958074 w 1614774"/>
                <a:gd name="connsiteY463" fmla="*/ -547 h 1336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</a:cxnLst>
              <a:rect l="l" t="t" r="r" b="b"/>
              <a:pathLst>
                <a:path w="1614774" h="1336142">
                  <a:moveTo>
                    <a:pt x="958074" y="-547"/>
                  </a:moveTo>
                  <a:cubicBezTo>
                    <a:pt x="955224" y="-547"/>
                    <a:pt x="952755" y="-382"/>
                    <a:pt x="950158" y="-53"/>
                  </a:cubicBezTo>
                  <a:cubicBezTo>
                    <a:pt x="937683" y="1587"/>
                    <a:pt x="925588" y="5329"/>
                    <a:pt x="913873" y="8857"/>
                  </a:cubicBezTo>
                  <a:lnTo>
                    <a:pt x="911151" y="9712"/>
                  </a:lnTo>
                  <a:cubicBezTo>
                    <a:pt x="902728" y="12245"/>
                    <a:pt x="894813" y="14644"/>
                    <a:pt x="886771" y="18032"/>
                  </a:cubicBezTo>
                  <a:cubicBezTo>
                    <a:pt x="879235" y="21141"/>
                    <a:pt x="871763" y="24675"/>
                    <a:pt x="864608" y="28082"/>
                  </a:cubicBezTo>
                  <a:lnTo>
                    <a:pt x="858718" y="30881"/>
                  </a:lnTo>
                  <a:cubicBezTo>
                    <a:pt x="857135" y="31584"/>
                    <a:pt x="855425" y="32382"/>
                    <a:pt x="853715" y="33148"/>
                  </a:cubicBezTo>
                  <a:lnTo>
                    <a:pt x="852069" y="33933"/>
                  </a:lnTo>
                  <a:cubicBezTo>
                    <a:pt x="848143" y="35694"/>
                    <a:pt x="843964" y="37530"/>
                    <a:pt x="840227" y="39791"/>
                  </a:cubicBezTo>
                  <a:cubicBezTo>
                    <a:pt x="836872" y="41760"/>
                    <a:pt x="833579" y="43881"/>
                    <a:pt x="829905" y="46344"/>
                  </a:cubicBezTo>
                  <a:cubicBezTo>
                    <a:pt x="824713" y="49815"/>
                    <a:pt x="819773" y="53842"/>
                    <a:pt x="814961" y="57724"/>
                  </a:cubicBezTo>
                  <a:lnTo>
                    <a:pt x="813504" y="59016"/>
                  </a:lnTo>
                  <a:cubicBezTo>
                    <a:pt x="810275" y="61606"/>
                    <a:pt x="806982" y="64164"/>
                    <a:pt x="803689" y="66754"/>
                  </a:cubicBezTo>
                  <a:cubicBezTo>
                    <a:pt x="794634" y="73897"/>
                    <a:pt x="785262" y="81249"/>
                    <a:pt x="776966" y="89652"/>
                  </a:cubicBezTo>
                  <a:cubicBezTo>
                    <a:pt x="768861" y="97979"/>
                    <a:pt x="760059" y="107389"/>
                    <a:pt x="749610" y="119300"/>
                  </a:cubicBezTo>
                  <a:cubicBezTo>
                    <a:pt x="746191" y="123176"/>
                    <a:pt x="742834" y="127501"/>
                    <a:pt x="739162" y="132941"/>
                  </a:cubicBezTo>
                  <a:cubicBezTo>
                    <a:pt x="734855" y="126209"/>
                    <a:pt x="729980" y="120586"/>
                    <a:pt x="724533" y="115982"/>
                  </a:cubicBezTo>
                  <a:cubicBezTo>
                    <a:pt x="714212" y="107155"/>
                    <a:pt x="702560" y="101506"/>
                    <a:pt x="692365" y="100449"/>
                  </a:cubicBezTo>
                  <a:lnTo>
                    <a:pt x="691162" y="100303"/>
                  </a:lnTo>
                  <a:cubicBezTo>
                    <a:pt x="686856" y="99885"/>
                    <a:pt x="682613" y="99391"/>
                    <a:pt x="678307" y="99391"/>
                  </a:cubicBezTo>
                  <a:cubicBezTo>
                    <a:pt x="677611" y="99391"/>
                    <a:pt x="676978" y="99391"/>
                    <a:pt x="676218" y="99449"/>
                  </a:cubicBezTo>
                  <a:cubicBezTo>
                    <a:pt x="671785" y="99619"/>
                    <a:pt x="667225" y="100449"/>
                    <a:pt x="662919" y="101298"/>
                  </a:cubicBezTo>
                  <a:lnTo>
                    <a:pt x="660576" y="101734"/>
                  </a:lnTo>
                  <a:cubicBezTo>
                    <a:pt x="651268" y="103501"/>
                    <a:pt x="641896" y="108003"/>
                    <a:pt x="634740" y="111676"/>
                  </a:cubicBezTo>
                  <a:cubicBezTo>
                    <a:pt x="627584" y="115501"/>
                    <a:pt x="621631" y="118819"/>
                    <a:pt x="616249" y="122207"/>
                  </a:cubicBezTo>
                  <a:cubicBezTo>
                    <a:pt x="611057" y="125462"/>
                    <a:pt x="606181" y="129179"/>
                    <a:pt x="601431" y="132795"/>
                  </a:cubicBezTo>
                  <a:lnTo>
                    <a:pt x="598772" y="134790"/>
                  </a:lnTo>
                  <a:lnTo>
                    <a:pt x="594845" y="137652"/>
                  </a:lnTo>
                  <a:cubicBezTo>
                    <a:pt x="588640" y="142325"/>
                    <a:pt x="582244" y="147075"/>
                    <a:pt x="576228" y="152286"/>
                  </a:cubicBezTo>
                  <a:cubicBezTo>
                    <a:pt x="569833" y="157726"/>
                    <a:pt x="564070" y="163868"/>
                    <a:pt x="558497" y="169789"/>
                  </a:cubicBezTo>
                  <a:cubicBezTo>
                    <a:pt x="553115" y="175457"/>
                    <a:pt x="547352" y="181042"/>
                    <a:pt x="541780" y="186310"/>
                  </a:cubicBezTo>
                  <a:cubicBezTo>
                    <a:pt x="536587" y="191484"/>
                    <a:pt x="531015" y="196778"/>
                    <a:pt x="525885" y="202218"/>
                  </a:cubicBezTo>
                  <a:cubicBezTo>
                    <a:pt x="516513" y="212039"/>
                    <a:pt x="506635" y="223038"/>
                    <a:pt x="494730" y="236881"/>
                  </a:cubicBezTo>
                  <a:cubicBezTo>
                    <a:pt x="484788" y="248469"/>
                    <a:pt x="475289" y="261609"/>
                    <a:pt x="464081" y="279397"/>
                  </a:cubicBezTo>
                  <a:cubicBezTo>
                    <a:pt x="457369" y="289782"/>
                    <a:pt x="451036" y="300592"/>
                    <a:pt x="444830" y="311040"/>
                  </a:cubicBezTo>
                  <a:cubicBezTo>
                    <a:pt x="440335" y="318513"/>
                    <a:pt x="435775" y="326213"/>
                    <a:pt x="431152" y="333774"/>
                  </a:cubicBezTo>
                  <a:lnTo>
                    <a:pt x="430075" y="335616"/>
                  </a:lnTo>
                  <a:cubicBezTo>
                    <a:pt x="427796" y="339213"/>
                    <a:pt x="425516" y="342968"/>
                    <a:pt x="423490" y="346768"/>
                  </a:cubicBezTo>
                  <a:cubicBezTo>
                    <a:pt x="422540" y="348762"/>
                    <a:pt x="421527" y="350713"/>
                    <a:pt x="420640" y="352701"/>
                  </a:cubicBezTo>
                  <a:cubicBezTo>
                    <a:pt x="419311" y="355234"/>
                    <a:pt x="418171" y="357729"/>
                    <a:pt x="416841" y="360205"/>
                  </a:cubicBezTo>
                  <a:cubicBezTo>
                    <a:pt x="415954" y="361738"/>
                    <a:pt x="415194" y="363232"/>
                    <a:pt x="414371" y="364764"/>
                  </a:cubicBezTo>
                  <a:cubicBezTo>
                    <a:pt x="412725" y="367817"/>
                    <a:pt x="410952" y="370932"/>
                    <a:pt x="409432" y="374092"/>
                  </a:cubicBezTo>
                  <a:cubicBezTo>
                    <a:pt x="407089" y="379044"/>
                    <a:pt x="405063" y="384135"/>
                    <a:pt x="403480" y="388435"/>
                  </a:cubicBezTo>
                  <a:cubicBezTo>
                    <a:pt x="402846" y="389866"/>
                    <a:pt x="402277" y="391342"/>
                    <a:pt x="401706" y="392728"/>
                  </a:cubicBezTo>
                  <a:cubicBezTo>
                    <a:pt x="398413" y="390614"/>
                    <a:pt x="395374" y="388720"/>
                    <a:pt x="392334" y="387017"/>
                  </a:cubicBezTo>
                  <a:cubicBezTo>
                    <a:pt x="389675" y="385465"/>
                    <a:pt x="386889" y="383762"/>
                    <a:pt x="384355" y="382141"/>
                  </a:cubicBezTo>
                  <a:cubicBezTo>
                    <a:pt x="380683" y="379753"/>
                    <a:pt x="376884" y="377347"/>
                    <a:pt x="372767" y="375295"/>
                  </a:cubicBezTo>
                  <a:cubicBezTo>
                    <a:pt x="368208" y="372965"/>
                    <a:pt x="363269" y="371217"/>
                    <a:pt x="358393" y="369520"/>
                  </a:cubicBezTo>
                  <a:lnTo>
                    <a:pt x="357569" y="369235"/>
                  </a:lnTo>
                  <a:lnTo>
                    <a:pt x="356936" y="368944"/>
                  </a:lnTo>
                  <a:cubicBezTo>
                    <a:pt x="353707" y="367817"/>
                    <a:pt x="350414" y="366702"/>
                    <a:pt x="347121" y="365847"/>
                  </a:cubicBezTo>
                  <a:cubicBezTo>
                    <a:pt x="337622" y="363504"/>
                    <a:pt x="327744" y="362814"/>
                    <a:pt x="318245" y="362029"/>
                  </a:cubicBezTo>
                  <a:lnTo>
                    <a:pt x="317359" y="362029"/>
                  </a:lnTo>
                  <a:cubicBezTo>
                    <a:pt x="310013" y="361465"/>
                    <a:pt x="302414" y="361383"/>
                    <a:pt x="295132" y="361383"/>
                  </a:cubicBezTo>
                  <a:lnTo>
                    <a:pt x="289369" y="361383"/>
                  </a:lnTo>
                  <a:cubicBezTo>
                    <a:pt x="283417" y="361383"/>
                    <a:pt x="277021" y="361465"/>
                    <a:pt x="270689" y="362174"/>
                  </a:cubicBezTo>
                  <a:cubicBezTo>
                    <a:pt x="261570" y="363169"/>
                    <a:pt x="252831" y="365347"/>
                    <a:pt x="243903" y="367735"/>
                  </a:cubicBezTo>
                  <a:cubicBezTo>
                    <a:pt x="235291" y="370020"/>
                    <a:pt x="226615" y="373605"/>
                    <a:pt x="218636" y="378132"/>
                  </a:cubicBezTo>
                  <a:cubicBezTo>
                    <a:pt x="213380" y="381166"/>
                    <a:pt x="208251" y="384902"/>
                    <a:pt x="201982" y="390284"/>
                  </a:cubicBezTo>
                  <a:cubicBezTo>
                    <a:pt x="198816" y="392900"/>
                    <a:pt x="196536" y="396344"/>
                    <a:pt x="194256" y="399599"/>
                  </a:cubicBezTo>
                  <a:lnTo>
                    <a:pt x="193813" y="400163"/>
                  </a:lnTo>
                  <a:cubicBezTo>
                    <a:pt x="192103" y="402633"/>
                    <a:pt x="190710" y="404893"/>
                    <a:pt x="189443" y="407135"/>
                  </a:cubicBezTo>
                  <a:cubicBezTo>
                    <a:pt x="186340" y="412866"/>
                    <a:pt x="183997" y="419217"/>
                    <a:pt x="182604" y="426075"/>
                  </a:cubicBezTo>
                  <a:cubicBezTo>
                    <a:pt x="181718" y="430185"/>
                    <a:pt x="181465" y="434687"/>
                    <a:pt x="181148" y="438651"/>
                  </a:cubicBezTo>
                  <a:cubicBezTo>
                    <a:pt x="180705" y="444009"/>
                    <a:pt x="181591" y="449030"/>
                    <a:pt x="182794" y="454951"/>
                  </a:cubicBezTo>
                  <a:cubicBezTo>
                    <a:pt x="183301" y="457440"/>
                    <a:pt x="184061" y="459909"/>
                    <a:pt x="185137" y="462506"/>
                  </a:cubicBezTo>
                  <a:cubicBezTo>
                    <a:pt x="186594" y="465912"/>
                    <a:pt x="187987" y="469231"/>
                    <a:pt x="189697" y="472327"/>
                  </a:cubicBezTo>
                  <a:cubicBezTo>
                    <a:pt x="178109" y="476646"/>
                    <a:pt x="166837" y="481642"/>
                    <a:pt x="156451" y="487379"/>
                  </a:cubicBezTo>
                  <a:cubicBezTo>
                    <a:pt x="141507" y="495498"/>
                    <a:pt x="128209" y="505167"/>
                    <a:pt x="116874" y="516046"/>
                  </a:cubicBezTo>
                  <a:cubicBezTo>
                    <a:pt x="106742" y="525868"/>
                    <a:pt x="98003" y="537222"/>
                    <a:pt x="90784" y="547063"/>
                  </a:cubicBezTo>
                  <a:cubicBezTo>
                    <a:pt x="84578" y="555535"/>
                    <a:pt x="80083" y="562216"/>
                    <a:pt x="76220" y="568732"/>
                  </a:cubicBezTo>
                  <a:cubicBezTo>
                    <a:pt x="72673" y="574799"/>
                    <a:pt x="70140" y="580852"/>
                    <a:pt x="68684" y="586799"/>
                  </a:cubicBezTo>
                  <a:cubicBezTo>
                    <a:pt x="67607" y="591884"/>
                    <a:pt x="67228" y="597260"/>
                    <a:pt x="66974" y="602465"/>
                  </a:cubicBezTo>
                  <a:lnTo>
                    <a:pt x="66784" y="605441"/>
                  </a:lnTo>
                  <a:cubicBezTo>
                    <a:pt x="66595" y="608759"/>
                    <a:pt x="66595" y="612230"/>
                    <a:pt x="66784" y="616029"/>
                  </a:cubicBezTo>
                  <a:cubicBezTo>
                    <a:pt x="67228" y="621690"/>
                    <a:pt x="68304" y="627402"/>
                    <a:pt x="70077" y="632278"/>
                  </a:cubicBezTo>
                  <a:cubicBezTo>
                    <a:pt x="72483" y="639066"/>
                    <a:pt x="75270" y="644430"/>
                    <a:pt x="78689" y="648597"/>
                  </a:cubicBezTo>
                  <a:lnTo>
                    <a:pt x="79639" y="649724"/>
                  </a:lnTo>
                  <a:cubicBezTo>
                    <a:pt x="81476" y="651985"/>
                    <a:pt x="83185" y="654100"/>
                    <a:pt x="85338" y="656094"/>
                  </a:cubicBezTo>
                  <a:cubicBezTo>
                    <a:pt x="87871" y="658273"/>
                    <a:pt x="90784" y="660103"/>
                    <a:pt x="93571" y="661806"/>
                  </a:cubicBezTo>
                  <a:lnTo>
                    <a:pt x="93887" y="662091"/>
                  </a:lnTo>
                  <a:cubicBezTo>
                    <a:pt x="95597" y="663149"/>
                    <a:pt x="97370" y="664003"/>
                    <a:pt x="99017" y="664688"/>
                  </a:cubicBezTo>
                  <a:cubicBezTo>
                    <a:pt x="105729" y="667594"/>
                    <a:pt x="113138" y="670007"/>
                    <a:pt x="120926" y="671767"/>
                  </a:cubicBezTo>
                  <a:lnTo>
                    <a:pt x="118330" y="673382"/>
                  </a:lnTo>
                  <a:cubicBezTo>
                    <a:pt x="114277" y="676067"/>
                    <a:pt x="110414" y="679322"/>
                    <a:pt x="106679" y="682418"/>
                  </a:cubicBezTo>
                  <a:lnTo>
                    <a:pt x="105032" y="683824"/>
                  </a:lnTo>
                  <a:cubicBezTo>
                    <a:pt x="101929" y="686300"/>
                    <a:pt x="99459" y="688770"/>
                    <a:pt x="97180" y="691258"/>
                  </a:cubicBezTo>
                  <a:cubicBezTo>
                    <a:pt x="90468" y="698813"/>
                    <a:pt x="83945" y="706792"/>
                    <a:pt x="77613" y="714492"/>
                  </a:cubicBezTo>
                  <a:cubicBezTo>
                    <a:pt x="74890" y="717874"/>
                    <a:pt x="72104" y="721192"/>
                    <a:pt x="69254" y="724504"/>
                  </a:cubicBezTo>
                  <a:cubicBezTo>
                    <a:pt x="63555" y="731374"/>
                    <a:pt x="58552" y="738783"/>
                    <a:pt x="53676" y="745983"/>
                  </a:cubicBezTo>
                  <a:lnTo>
                    <a:pt x="52473" y="747813"/>
                  </a:lnTo>
                  <a:lnTo>
                    <a:pt x="51016" y="749935"/>
                  </a:lnTo>
                  <a:cubicBezTo>
                    <a:pt x="47661" y="754956"/>
                    <a:pt x="44051" y="760181"/>
                    <a:pt x="41075" y="765544"/>
                  </a:cubicBezTo>
                  <a:cubicBezTo>
                    <a:pt x="32526" y="780362"/>
                    <a:pt x="25940" y="794857"/>
                    <a:pt x="20748" y="809827"/>
                  </a:cubicBezTo>
                  <a:cubicBezTo>
                    <a:pt x="19228" y="814329"/>
                    <a:pt x="17834" y="819142"/>
                    <a:pt x="16568" y="823758"/>
                  </a:cubicBezTo>
                  <a:cubicBezTo>
                    <a:pt x="16062" y="825291"/>
                    <a:pt x="15618" y="826912"/>
                    <a:pt x="15112" y="828463"/>
                  </a:cubicBezTo>
                  <a:lnTo>
                    <a:pt x="14289" y="831642"/>
                  </a:lnTo>
                  <a:cubicBezTo>
                    <a:pt x="12579" y="837310"/>
                    <a:pt x="10805" y="843015"/>
                    <a:pt x="9666" y="848809"/>
                  </a:cubicBezTo>
                  <a:cubicBezTo>
                    <a:pt x="8336" y="854660"/>
                    <a:pt x="7386" y="860600"/>
                    <a:pt x="6373" y="866394"/>
                  </a:cubicBezTo>
                  <a:lnTo>
                    <a:pt x="5550" y="870834"/>
                  </a:lnTo>
                  <a:cubicBezTo>
                    <a:pt x="4157" y="879325"/>
                    <a:pt x="2574" y="889419"/>
                    <a:pt x="1560" y="900000"/>
                  </a:cubicBezTo>
                  <a:lnTo>
                    <a:pt x="864" y="906358"/>
                  </a:lnTo>
                  <a:cubicBezTo>
                    <a:pt x="420" y="911887"/>
                    <a:pt x="-150" y="917529"/>
                    <a:pt x="-530" y="923026"/>
                  </a:cubicBezTo>
                  <a:cubicBezTo>
                    <a:pt x="-1036" y="930725"/>
                    <a:pt x="-1163" y="938496"/>
                    <a:pt x="-1163" y="945841"/>
                  </a:cubicBezTo>
                  <a:lnTo>
                    <a:pt x="-1163" y="947608"/>
                  </a:lnTo>
                  <a:cubicBezTo>
                    <a:pt x="-1163" y="951496"/>
                    <a:pt x="-1226" y="955517"/>
                    <a:pt x="-973" y="959456"/>
                  </a:cubicBezTo>
                  <a:cubicBezTo>
                    <a:pt x="-530" y="966187"/>
                    <a:pt x="610" y="973102"/>
                    <a:pt x="2257" y="980593"/>
                  </a:cubicBezTo>
                  <a:cubicBezTo>
                    <a:pt x="3523" y="986033"/>
                    <a:pt x="6056" y="991948"/>
                    <a:pt x="9919" y="998806"/>
                  </a:cubicBezTo>
                  <a:cubicBezTo>
                    <a:pt x="16884" y="1011027"/>
                    <a:pt x="30056" y="1019088"/>
                    <a:pt x="46204" y="1020823"/>
                  </a:cubicBezTo>
                  <a:cubicBezTo>
                    <a:pt x="50637" y="1021330"/>
                    <a:pt x="55196" y="1021887"/>
                    <a:pt x="59692" y="1021887"/>
                  </a:cubicBezTo>
                  <a:lnTo>
                    <a:pt x="60135" y="1021887"/>
                  </a:lnTo>
                  <a:cubicBezTo>
                    <a:pt x="65898" y="1021887"/>
                    <a:pt x="71787" y="1020621"/>
                    <a:pt x="77486" y="1019418"/>
                  </a:cubicBezTo>
                  <a:lnTo>
                    <a:pt x="78183" y="1019272"/>
                  </a:lnTo>
                  <a:cubicBezTo>
                    <a:pt x="78689" y="1019145"/>
                    <a:pt x="79323" y="1018999"/>
                    <a:pt x="79829" y="1018854"/>
                  </a:cubicBezTo>
                  <a:lnTo>
                    <a:pt x="79829" y="1018854"/>
                  </a:lnTo>
                  <a:cubicBezTo>
                    <a:pt x="79196" y="1021824"/>
                    <a:pt x="78879" y="1024787"/>
                    <a:pt x="78563" y="1027764"/>
                  </a:cubicBezTo>
                  <a:lnTo>
                    <a:pt x="78373" y="1029385"/>
                  </a:lnTo>
                  <a:cubicBezTo>
                    <a:pt x="77740" y="1035090"/>
                    <a:pt x="77169" y="1040695"/>
                    <a:pt x="77042" y="1046254"/>
                  </a:cubicBezTo>
                  <a:cubicBezTo>
                    <a:pt x="76790" y="1053049"/>
                    <a:pt x="76599" y="1060876"/>
                    <a:pt x="76790" y="1068557"/>
                  </a:cubicBezTo>
                  <a:cubicBezTo>
                    <a:pt x="77169" y="1078107"/>
                    <a:pt x="78689" y="1087574"/>
                    <a:pt x="80272" y="1095540"/>
                  </a:cubicBezTo>
                  <a:cubicBezTo>
                    <a:pt x="82045" y="1104804"/>
                    <a:pt x="86162" y="1113422"/>
                    <a:pt x="89645" y="1120977"/>
                  </a:cubicBezTo>
                  <a:cubicBezTo>
                    <a:pt x="90214" y="1121953"/>
                    <a:pt x="90721" y="1123029"/>
                    <a:pt x="91228" y="1124067"/>
                  </a:cubicBezTo>
                  <a:cubicBezTo>
                    <a:pt x="93634" y="1129235"/>
                    <a:pt x="96103" y="1134528"/>
                    <a:pt x="99523" y="1139120"/>
                  </a:cubicBezTo>
                  <a:cubicBezTo>
                    <a:pt x="103386" y="1144350"/>
                    <a:pt x="107819" y="1149441"/>
                    <a:pt x="112061" y="1154317"/>
                  </a:cubicBezTo>
                  <a:cubicBezTo>
                    <a:pt x="113201" y="1155578"/>
                    <a:pt x="114277" y="1156907"/>
                    <a:pt x="115481" y="1158256"/>
                  </a:cubicBezTo>
                  <a:cubicBezTo>
                    <a:pt x="117570" y="1160795"/>
                    <a:pt x="119850" y="1163550"/>
                    <a:pt x="122319" y="1166172"/>
                  </a:cubicBezTo>
                  <a:cubicBezTo>
                    <a:pt x="126626" y="1170680"/>
                    <a:pt x="132135" y="1174499"/>
                    <a:pt x="136441" y="1177317"/>
                  </a:cubicBezTo>
                  <a:cubicBezTo>
                    <a:pt x="143850" y="1182281"/>
                    <a:pt x="152398" y="1185663"/>
                    <a:pt x="160568" y="1188696"/>
                  </a:cubicBezTo>
                  <a:cubicBezTo>
                    <a:pt x="169749" y="1192078"/>
                    <a:pt x="179185" y="1193135"/>
                    <a:pt x="188810" y="1193990"/>
                  </a:cubicBezTo>
                  <a:cubicBezTo>
                    <a:pt x="194636" y="1194566"/>
                    <a:pt x="199892" y="1194838"/>
                    <a:pt x="204958" y="1194838"/>
                  </a:cubicBezTo>
                  <a:cubicBezTo>
                    <a:pt x="207554" y="1194838"/>
                    <a:pt x="210087" y="1194756"/>
                    <a:pt x="212557" y="1194636"/>
                  </a:cubicBezTo>
                  <a:cubicBezTo>
                    <a:pt x="222055" y="1194072"/>
                    <a:pt x="231744" y="1191729"/>
                    <a:pt x="240800" y="1189317"/>
                  </a:cubicBezTo>
                  <a:cubicBezTo>
                    <a:pt x="247892" y="1187430"/>
                    <a:pt x="255111" y="1184396"/>
                    <a:pt x="260873" y="1181933"/>
                  </a:cubicBezTo>
                  <a:cubicBezTo>
                    <a:pt x="270562" y="1177817"/>
                    <a:pt x="278731" y="1173809"/>
                    <a:pt x="286076" y="1169636"/>
                  </a:cubicBezTo>
                  <a:cubicBezTo>
                    <a:pt x="288799" y="1168078"/>
                    <a:pt x="291459" y="1166602"/>
                    <a:pt x="293992" y="1165025"/>
                  </a:cubicBezTo>
                  <a:cubicBezTo>
                    <a:pt x="295449" y="1165253"/>
                    <a:pt x="296968" y="1165399"/>
                    <a:pt x="298488" y="1165399"/>
                  </a:cubicBezTo>
                  <a:lnTo>
                    <a:pt x="299375" y="1165399"/>
                  </a:lnTo>
                  <a:cubicBezTo>
                    <a:pt x="300008" y="1165317"/>
                    <a:pt x="300641" y="1165317"/>
                    <a:pt x="301274" y="1165253"/>
                  </a:cubicBezTo>
                  <a:lnTo>
                    <a:pt x="301654" y="1165462"/>
                  </a:lnTo>
                  <a:lnTo>
                    <a:pt x="302034" y="1165691"/>
                  </a:lnTo>
                  <a:cubicBezTo>
                    <a:pt x="305517" y="1167584"/>
                    <a:pt x="309253" y="1168496"/>
                    <a:pt x="313433" y="1168496"/>
                  </a:cubicBezTo>
                  <a:cubicBezTo>
                    <a:pt x="315839" y="1168496"/>
                    <a:pt x="318372" y="1168147"/>
                    <a:pt x="321348" y="1167514"/>
                  </a:cubicBezTo>
                  <a:cubicBezTo>
                    <a:pt x="328757" y="1165817"/>
                    <a:pt x="334076" y="1160612"/>
                    <a:pt x="337369" y="1156502"/>
                  </a:cubicBezTo>
                  <a:cubicBezTo>
                    <a:pt x="341295" y="1151557"/>
                    <a:pt x="345158" y="1146117"/>
                    <a:pt x="348957" y="1139911"/>
                  </a:cubicBezTo>
                  <a:cubicBezTo>
                    <a:pt x="356240" y="1127886"/>
                    <a:pt x="361495" y="1114752"/>
                    <a:pt x="365168" y="1104659"/>
                  </a:cubicBezTo>
                  <a:cubicBezTo>
                    <a:pt x="368715" y="1095065"/>
                    <a:pt x="371881" y="1084458"/>
                    <a:pt x="374730" y="1072167"/>
                  </a:cubicBezTo>
                  <a:cubicBezTo>
                    <a:pt x="375364" y="1070255"/>
                    <a:pt x="376060" y="1068285"/>
                    <a:pt x="376693" y="1066379"/>
                  </a:cubicBezTo>
                  <a:cubicBezTo>
                    <a:pt x="378086" y="1061788"/>
                    <a:pt x="379479" y="1057115"/>
                    <a:pt x="380746" y="1052612"/>
                  </a:cubicBezTo>
                  <a:cubicBezTo>
                    <a:pt x="381506" y="1050016"/>
                    <a:pt x="382329" y="1047318"/>
                    <a:pt x="383089" y="1044703"/>
                  </a:cubicBezTo>
                  <a:cubicBezTo>
                    <a:pt x="384229" y="1040758"/>
                    <a:pt x="385432" y="1036876"/>
                    <a:pt x="386635" y="1032912"/>
                  </a:cubicBezTo>
                  <a:cubicBezTo>
                    <a:pt x="387775" y="1029024"/>
                    <a:pt x="388978" y="1025206"/>
                    <a:pt x="390055" y="1021387"/>
                  </a:cubicBezTo>
                  <a:cubicBezTo>
                    <a:pt x="393981" y="1008336"/>
                    <a:pt x="398730" y="992093"/>
                    <a:pt x="400883" y="976135"/>
                  </a:cubicBezTo>
                  <a:lnTo>
                    <a:pt x="401073" y="975344"/>
                  </a:lnTo>
                  <a:cubicBezTo>
                    <a:pt x="401643" y="970772"/>
                    <a:pt x="402213" y="966105"/>
                    <a:pt x="402593" y="961451"/>
                  </a:cubicBezTo>
                  <a:cubicBezTo>
                    <a:pt x="402846" y="957968"/>
                    <a:pt x="402656" y="954668"/>
                    <a:pt x="402403" y="951135"/>
                  </a:cubicBezTo>
                  <a:cubicBezTo>
                    <a:pt x="402213" y="947380"/>
                    <a:pt x="401896" y="943726"/>
                    <a:pt x="401643" y="940173"/>
                  </a:cubicBezTo>
                  <a:lnTo>
                    <a:pt x="401327" y="937204"/>
                  </a:lnTo>
                  <a:cubicBezTo>
                    <a:pt x="400694" y="930434"/>
                    <a:pt x="399870" y="923317"/>
                    <a:pt x="398920" y="914679"/>
                  </a:cubicBezTo>
                  <a:cubicBezTo>
                    <a:pt x="399174" y="909240"/>
                    <a:pt x="399174" y="903743"/>
                    <a:pt x="398984" y="898323"/>
                  </a:cubicBezTo>
                  <a:cubicBezTo>
                    <a:pt x="398984" y="893864"/>
                    <a:pt x="398857" y="889267"/>
                    <a:pt x="398730" y="884765"/>
                  </a:cubicBezTo>
                  <a:lnTo>
                    <a:pt x="398540" y="881858"/>
                  </a:lnTo>
                  <a:cubicBezTo>
                    <a:pt x="398477" y="879597"/>
                    <a:pt x="398351" y="877331"/>
                    <a:pt x="398351" y="875013"/>
                  </a:cubicBezTo>
                  <a:lnTo>
                    <a:pt x="398540" y="874652"/>
                  </a:lnTo>
                  <a:lnTo>
                    <a:pt x="398730" y="874304"/>
                  </a:lnTo>
                  <a:cubicBezTo>
                    <a:pt x="400377" y="872480"/>
                    <a:pt x="402150" y="870631"/>
                    <a:pt x="403986" y="868927"/>
                  </a:cubicBezTo>
                  <a:cubicBezTo>
                    <a:pt x="406139" y="866667"/>
                    <a:pt x="408482" y="864337"/>
                    <a:pt x="410572" y="861791"/>
                  </a:cubicBezTo>
                  <a:cubicBezTo>
                    <a:pt x="415954" y="854876"/>
                    <a:pt x="420894" y="847961"/>
                    <a:pt x="425010" y="841318"/>
                  </a:cubicBezTo>
                  <a:cubicBezTo>
                    <a:pt x="428430" y="835878"/>
                    <a:pt x="430962" y="829939"/>
                    <a:pt x="433368" y="824164"/>
                  </a:cubicBezTo>
                  <a:lnTo>
                    <a:pt x="433876" y="823023"/>
                  </a:lnTo>
                  <a:lnTo>
                    <a:pt x="434825" y="820782"/>
                  </a:lnTo>
                  <a:cubicBezTo>
                    <a:pt x="437485" y="814494"/>
                    <a:pt x="440271" y="808060"/>
                    <a:pt x="442361" y="801411"/>
                  </a:cubicBezTo>
                  <a:cubicBezTo>
                    <a:pt x="444767" y="793926"/>
                    <a:pt x="445400" y="785681"/>
                    <a:pt x="446033" y="777683"/>
                  </a:cubicBezTo>
                  <a:lnTo>
                    <a:pt x="446350" y="774302"/>
                  </a:lnTo>
                  <a:cubicBezTo>
                    <a:pt x="446920" y="767805"/>
                    <a:pt x="446667" y="761365"/>
                    <a:pt x="445970" y="753753"/>
                  </a:cubicBezTo>
                  <a:cubicBezTo>
                    <a:pt x="445590" y="748808"/>
                    <a:pt x="444894" y="743311"/>
                    <a:pt x="443627" y="737510"/>
                  </a:cubicBezTo>
                  <a:cubicBezTo>
                    <a:pt x="443311" y="735750"/>
                    <a:pt x="442930" y="734047"/>
                    <a:pt x="442361" y="732343"/>
                  </a:cubicBezTo>
                  <a:cubicBezTo>
                    <a:pt x="443627" y="728050"/>
                    <a:pt x="444767" y="723522"/>
                    <a:pt x="445781" y="719140"/>
                  </a:cubicBezTo>
                  <a:cubicBezTo>
                    <a:pt x="446287" y="717297"/>
                    <a:pt x="446730" y="715404"/>
                    <a:pt x="447237" y="713580"/>
                  </a:cubicBezTo>
                  <a:lnTo>
                    <a:pt x="447933" y="710610"/>
                  </a:lnTo>
                  <a:cubicBezTo>
                    <a:pt x="448566" y="708343"/>
                    <a:pt x="449136" y="706146"/>
                    <a:pt x="449707" y="703904"/>
                  </a:cubicBezTo>
                  <a:cubicBezTo>
                    <a:pt x="450973" y="698237"/>
                    <a:pt x="451542" y="692588"/>
                    <a:pt x="452176" y="685882"/>
                  </a:cubicBezTo>
                  <a:cubicBezTo>
                    <a:pt x="453000" y="676288"/>
                    <a:pt x="453316" y="668386"/>
                    <a:pt x="453000" y="661179"/>
                  </a:cubicBezTo>
                  <a:cubicBezTo>
                    <a:pt x="452619" y="652130"/>
                    <a:pt x="451416" y="642537"/>
                    <a:pt x="449010" y="630872"/>
                  </a:cubicBezTo>
                  <a:cubicBezTo>
                    <a:pt x="448250" y="627275"/>
                    <a:pt x="447300" y="623660"/>
                    <a:pt x="446477" y="620284"/>
                  </a:cubicBezTo>
                  <a:lnTo>
                    <a:pt x="446477" y="620284"/>
                  </a:lnTo>
                  <a:cubicBezTo>
                    <a:pt x="451923" y="623166"/>
                    <a:pt x="458192" y="626553"/>
                    <a:pt x="464714" y="629751"/>
                  </a:cubicBezTo>
                  <a:cubicBezTo>
                    <a:pt x="472313" y="633481"/>
                    <a:pt x="479595" y="636458"/>
                    <a:pt x="487067" y="638845"/>
                  </a:cubicBezTo>
                  <a:cubicBezTo>
                    <a:pt x="493843" y="641042"/>
                    <a:pt x="501063" y="642391"/>
                    <a:pt x="508091" y="643575"/>
                  </a:cubicBezTo>
                  <a:lnTo>
                    <a:pt x="509294" y="643797"/>
                  </a:lnTo>
                  <a:cubicBezTo>
                    <a:pt x="518540" y="645424"/>
                    <a:pt x="528166" y="645690"/>
                    <a:pt x="537537" y="645982"/>
                  </a:cubicBezTo>
                  <a:lnTo>
                    <a:pt x="539247" y="646051"/>
                  </a:lnTo>
                  <a:cubicBezTo>
                    <a:pt x="540830" y="646127"/>
                    <a:pt x="542350" y="646127"/>
                    <a:pt x="543997" y="646127"/>
                  </a:cubicBezTo>
                  <a:cubicBezTo>
                    <a:pt x="549759" y="646127"/>
                    <a:pt x="555964" y="645861"/>
                    <a:pt x="562677" y="645215"/>
                  </a:cubicBezTo>
                  <a:lnTo>
                    <a:pt x="563437" y="645127"/>
                  </a:lnTo>
                  <a:cubicBezTo>
                    <a:pt x="568313" y="644721"/>
                    <a:pt x="573442" y="644215"/>
                    <a:pt x="578381" y="643449"/>
                  </a:cubicBezTo>
                  <a:lnTo>
                    <a:pt x="579901" y="643246"/>
                  </a:lnTo>
                  <a:cubicBezTo>
                    <a:pt x="586043" y="642309"/>
                    <a:pt x="592376" y="641334"/>
                    <a:pt x="598202" y="639010"/>
                  </a:cubicBezTo>
                  <a:cubicBezTo>
                    <a:pt x="600988" y="637933"/>
                    <a:pt x="603774" y="636806"/>
                    <a:pt x="606561" y="635748"/>
                  </a:cubicBezTo>
                  <a:cubicBezTo>
                    <a:pt x="613463" y="632988"/>
                    <a:pt x="620809" y="630106"/>
                    <a:pt x="627775" y="627054"/>
                  </a:cubicBezTo>
                  <a:cubicBezTo>
                    <a:pt x="640313" y="621633"/>
                    <a:pt x="650888" y="615966"/>
                    <a:pt x="660260" y="609969"/>
                  </a:cubicBezTo>
                  <a:cubicBezTo>
                    <a:pt x="668872" y="604333"/>
                    <a:pt x="677611" y="597779"/>
                    <a:pt x="687806" y="589414"/>
                  </a:cubicBezTo>
                  <a:lnTo>
                    <a:pt x="687806" y="589414"/>
                  </a:lnTo>
                  <a:lnTo>
                    <a:pt x="688692" y="588793"/>
                  </a:lnTo>
                  <a:lnTo>
                    <a:pt x="689895" y="587736"/>
                  </a:lnTo>
                  <a:lnTo>
                    <a:pt x="689895" y="587736"/>
                  </a:lnTo>
                  <a:lnTo>
                    <a:pt x="689135" y="588287"/>
                  </a:lnTo>
                  <a:lnTo>
                    <a:pt x="689135" y="588287"/>
                  </a:lnTo>
                  <a:cubicBezTo>
                    <a:pt x="701040" y="578478"/>
                    <a:pt x="709906" y="570499"/>
                    <a:pt x="717885" y="562508"/>
                  </a:cubicBezTo>
                  <a:lnTo>
                    <a:pt x="718138" y="562944"/>
                  </a:lnTo>
                  <a:lnTo>
                    <a:pt x="718264" y="563362"/>
                  </a:lnTo>
                  <a:cubicBezTo>
                    <a:pt x="723648" y="574862"/>
                    <a:pt x="729093" y="582917"/>
                    <a:pt x="735679" y="589344"/>
                  </a:cubicBezTo>
                  <a:cubicBezTo>
                    <a:pt x="740048" y="593669"/>
                    <a:pt x="745367" y="597114"/>
                    <a:pt x="749420" y="599672"/>
                  </a:cubicBezTo>
                  <a:cubicBezTo>
                    <a:pt x="752333" y="601433"/>
                    <a:pt x="757589" y="603117"/>
                    <a:pt x="759109" y="603611"/>
                  </a:cubicBezTo>
                  <a:cubicBezTo>
                    <a:pt x="761452" y="604314"/>
                    <a:pt x="763732" y="604751"/>
                    <a:pt x="765632" y="605112"/>
                  </a:cubicBezTo>
                  <a:cubicBezTo>
                    <a:pt x="769051" y="605733"/>
                    <a:pt x="772850" y="606081"/>
                    <a:pt x="776333" y="606372"/>
                  </a:cubicBezTo>
                  <a:lnTo>
                    <a:pt x="778423" y="606581"/>
                  </a:lnTo>
                  <a:cubicBezTo>
                    <a:pt x="784058" y="607082"/>
                    <a:pt x="791404" y="607721"/>
                    <a:pt x="798940" y="607721"/>
                  </a:cubicBezTo>
                  <a:cubicBezTo>
                    <a:pt x="800713" y="607721"/>
                    <a:pt x="802486" y="607638"/>
                    <a:pt x="804259" y="607556"/>
                  </a:cubicBezTo>
                  <a:cubicBezTo>
                    <a:pt x="807616" y="607499"/>
                    <a:pt x="811921" y="606581"/>
                    <a:pt x="815024" y="605961"/>
                  </a:cubicBezTo>
                  <a:lnTo>
                    <a:pt x="815531" y="605878"/>
                  </a:lnTo>
                  <a:cubicBezTo>
                    <a:pt x="817367" y="605441"/>
                    <a:pt x="819077" y="605112"/>
                    <a:pt x="820850" y="604675"/>
                  </a:cubicBezTo>
                  <a:cubicBezTo>
                    <a:pt x="824459" y="603757"/>
                    <a:pt x="827435" y="602908"/>
                    <a:pt x="830412" y="601642"/>
                  </a:cubicBezTo>
                  <a:cubicBezTo>
                    <a:pt x="836174" y="599311"/>
                    <a:pt x="842000" y="596405"/>
                    <a:pt x="847636" y="593087"/>
                  </a:cubicBezTo>
                  <a:cubicBezTo>
                    <a:pt x="850549" y="591383"/>
                    <a:pt x="853399" y="589642"/>
                    <a:pt x="855995" y="587793"/>
                  </a:cubicBezTo>
                  <a:cubicBezTo>
                    <a:pt x="857135" y="589997"/>
                    <a:pt x="858338" y="592112"/>
                    <a:pt x="859415" y="594233"/>
                  </a:cubicBezTo>
                  <a:cubicBezTo>
                    <a:pt x="859984" y="595145"/>
                    <a:pt x="860491" y="596057"/>
                    <a:pt x="860998" y="596968"/>
                  </a:cubicBezTo>
                  <a:cubicBezTo>
                    <a:pt x="861504" y="597906"/>
                    <a:pt x="862011" y="598818"/>
                    <a:pt x="862517" y="599793"/>
                  </a:cubicBezTo>
                  <a:cubicBezTo>
                    <a:pt x="863847" y="602288"/>
                    <a:pt x="865304" y="604878"/>
                    <a:pt x="866824" y="607354"/>
                  </a:cubicBezTo>
                  <a:cubicBezTo>
                    <a:pt x="870686" y="613635"/>
                    <a:pt x="875055" y="620430"/>
                    <a:pt x="879805" y="626636"/>
                  </a:cubicBezTo>
                  <a:cubicBezTo>
                    <a:pt x="885884" y="634539"/>
                    <a:pt x="891330" y="640960"/>
                    <a:pt x="897979" y="646209"/>
                  </a:cubicBezTo>
                  <a:cubicBezTo>
                    <a:pt x="900702" y="648325"/>
                    <a:pt x="903678" y="650509"/>
                    <a:pt x="906971" y="652776"/>
                  </a:cubicBezTo>
                  <a:cubicBezTo>
                    <a:pt x="911340" y="655721"/>
                    <a:pt x="915900" y="657424"/>
                    <a:pt x="920839" y="659185"/>
                  </a:cubicBezTo>
                  <a:lnTo>
                    <a:pt x="921789" y="659539"/>
                  </a:lnTo>
                  <a:cubicBezTo>
                    <a:pt x="925588" y="660894"/>
                    <a:pt x="929388" y="661952"/>
                    <a:pt x="933441" y="662655"/>
                  </a:cubicBezTo>
                  <a:cubicBezTo>
                    <a:pt x="940407" y="663921"/>
                    <a:pt x="946929" y="664624"/>
                    <a:pt x="952755" y="664624"/>
                  </a:cubicBezTo>
                  <a:lnTo>
                    <a:pt x="953388" y="664624"/>
                  </a:lnTo>
                  <a:cubicBezTo>
                    <a:pt x="955667" y="664567"/>
                    <a:pt x="959024" y="664130"/>
                    <a:pt x="963267" y="663212"/>
                  </a:cubicBezTo>
                  <a:cubicBezTo>
                    <a:pt x="963710" y="667531"/>
                    <a:pt x="964596" y="672058"/>
                    <a:pt x="965419" y="675940"/>
                  </a:cubicBezTo>
                  <a:cubicBezTo>
                    <a:pt x="966496" y="681032"/>
                    <a:pt x="968903" y="685819"/>
                    <a:pt x="971182" y="690467"/>
                  </a:cubicBezTo>
                  <a:lnTo>
                    <a:pt x="972005" y="692113"/>
                  </a:lnTo>
                  <a:cubicBezTo>
                    <a:pt x="973145" y="694583"/>
                    <a:pt x="974728" y="697059"/>
                    <a:pt x="976628" y="699668"/>
                  </a:cubicBezTo>
                  <a:cubicBezTo>
                    <a:pt x="979604" y="703556"/>
                    <a:pt x="982770" y="707641"/>
                    <a:pt x="986380" y="711022"/>
                  </a:cubicBezTo>
                  <a:cubicBezTo>
                    <a:pt x="993219" y="717170"/>
                    <a:pt x="1000121" y="722256"/>
                    <a:pt x="1006834" y="726080"/>
                  </a:cubicBezTo>
                  <a:cubicBezTo>
                    <a:pt x="1009556" y="727550"/>
                    <a:pt x="1012026" y="728841"/>
                    <a:pt x="1014432" y="729810"/>
                  </a:cubicBezTo>
                  <a:cubicBezTo>
                    <a:pt x="1019815" y="732217"/>
                    <a:pt x="1024438" y="733819"/>
                    <a:pt x="1028997" y="734965"/>
                  </a:cubicBezTo>
                  <a:cubicBezTo>
                    <a:pt x="1030644" y="735396"/>
                    <a:pt x="1032417" y="735604"/>
                    <a:pt x="1034253" y="735877"/>
                  </a:cubicBezTo>
                  <a:lnTo>
                    <a:pt x="1035899" y="736105"/>
                  </a:lnTo>
                  <a:cubicBezTo>
                    <a:pt x="1040712" y="736871"/>
                    <a:pt x="1045778" y="737162"/>
                    <a:pt x="1050591" y="737510"/>
                  </a:cubicBezTo>
                  <a:lnTo>
                    <a:pt x="1052681" y="737637"/>
                  </a:lnTo>
                  <a:cubicBezTo>
                    <a:pt x="1054581" y="737802"/>
                    <a:pt x="1056480" y="737871"/>
                    <a:pt x="1058126" y="737871"/>
                  </a:cubicBezTo>
                  <a:cubicBezTo>
                    <a:pt x="1060850" y="737871"/>
                    <a:pt x="1063319" y="737726"/>
                    <a:pt x="1065599" y="737365"/>
                  </a:cubicBezTo>
                  <a:cubicBezTo>
                    <a:pt x="1073198" y="736371"/>
                    <a:pt x="1079784" y="734674"/>
                    <a:pt x="1085609" y="732286"/>
                  </a:cubicBezTo>
                  <a:cubicBezTo>
                    <a:pt x="1088522" y="731083"/>
                    <a:pt x="1091435" y="729874"/>
                    <a:pt x="1094348" y="728613"/>
                  </a:cubicBezTo>
                  <a:lnTo>
                    <a:pt x="1094601" y="729956"/>
                  </a:lnTo>
                  <a:lnTo>
                    <a:pt x="1094918" y="731286"/>
                  </a:lnTo>
                  <a:cubicBezTo>
                    <a:pt x="1095867" y="736105"/>
                    <a:pt x="1098147" y="740962"/>
                    <a:pt x="1100364" y="745192"/>
                  </a:cubicBezTo>
                  <a:lnTo>
                    <a:pt x="1100491" y="745629"/>
                  </a:lnTo>
                  <a:cubicBezTo>
                    <a:pt x="1102707" y="750011"/>
                    <a:pt x="1106062" y="753899"/>
                    <a:pt x="1109419" y="757546"/>
                  </a:cubicBezTo>
                  <a:lnTo>
                    <a:pt x="1110749" y="759123"/>
                  </a:lnTo>
                  <a:cubicBezTo>
                    <a:pt x="1112585" y="761244"/>
                    <a:pt x="1114675" y="763214"/>
                    <a:pt x="1116765" y="765126"/>
                  </a:cubicBezTo>
                  <a:lnTo>
                    <a:pt x="1117208" y="765398"/>
                  </a:lnTo>
                  <a:cubicBezTo>
                    <a:pt x="1119741" y="767887"/>
                    <a:pt x="1122907" y="770357"/>
                    <a:pt x="1126770" y="773035"/>
                  </a:cubicBezTo>
                  <a:cubicBezTo>
                    <a:pt x="1126010" y="773745"/>
                    <a:pt x="1125187" y="774511"/>
                    <a:pt x="1124427" y="775277"/>
                  </a:cubicBezTo>
                  <a:cubicBezTo>
                    <a:pt x="1119171" y="780799"/>
                    <a:pt x="1115118" y="787733"/>
                    <a:pt x="1112332" y="793236"/>
                  </a:cubicBezTo>
                  <a:cubicBezTo>
                    <a:pt x="1109166" y="799378"/>
                    <a:pt x="1106316" y="805939"/>
                    <a:pt x="1103657" y="813227"/>
                  </a:cubicBezTo>
                  <a:cubicBezTo>
                    <a:pt x="1102263" y="817090"/>
                    <a:pt x="1102074" y="821346"/>
                    <a:pt x="1101757" y="825436"/>
                  </a:cubicBezTo>
                  <a:cubicBezTo>
                    <a:pt x="1101693" y="826494"/>
                    <a:pt x="1101630" y="827551"/>
                    <a:pt x="1101440" y="828609"/>
                  </a:cubicBezTo>
                  <a:cubicBezTo>
                    <a:pt x="1100934" y="834751"/>
                    <a:pt x="1102517" y="841248"/>
                    <a:pt x="1103720" y="846549"/>
                  </a:cubicBezTo>
                  <a:cubicBezTo>
                    <a:pt x="1104670" y="849658"/>
                    <a:pt x="1106000" y="852691"/>
                    <a:pt x="1107583" y="855598"/>
                  </a:cubicBezTo>
                  <a:cubicBezTo>
                    <a:pt x="1108406" y="857136"/>
                    <a:pt x="1109292" y="858815"/>
                    <a:pt x="1110432" y="860461"/>
                  </a:cubicBezTo>
                  <a:cubicBezTo>
                    <a:pt x="1112648" y="863424"/>
                    <a:pt x="1115055" y="866186"/>
                    <a:pt x="1117334" y="868807"/>
                  </a:cubicBezTo>
                  <a:cubicBezTo>
                    <a:pt x="1118031" y="869573"/>
                    <a:pt x="1118854" y="870422"/>
                    <a:pt x="1119741" y="871270"/>
                  </a:cubicBezTo>
                  <a:cubicBezTo>
                    <a:pt x="1118031" y="873037"/>
                    <a:pt x="1116448" y="874867"/>
                    <a:pt x="1114675" y="876773"/>
                  </a:cubicBezTo>
                  <a:cubicBezTo>
                    <a:pt x="1113029" y="878603"/>
                    <a:pt x="1111319" y="880427"/>
                    <a:pt x="1109672" y="882276"/>
                  </a:cubicBezTo>
                  <a:cubicBezTo>
                    <a:pt x="1106316" y="884328"/>
                    <a:pt x="1103150" y="886158"/>
                    <a:pt x="1099984" y="887861"/>
                  </a:cubicBezTo>
                  <a:cubicBezTo>
                    <a:pt x="1093778" y="891243"/>
                    <a:pt x="1088142" y="894358"/>
                    <a:pt x="1082886" y="898031"/>
                  </a:cubicBezTo>
                  <a:cubicBezTo>
                    <a:pt x="1072817" y="904946"/>
                    <a:pt x="1064459" y="914059"/>
                    <a:pt x="1058759" y="924298"/>
                  </a:cubicBezTo>
                  <a:cubicBezTo>
                    <a:pt x="1055657" y="929814"/>
                    <a:pt x="1053504" y="935089"/>
                    <a:pt x="1052427" y="940053"/>
                  </a:cubicBezTo>
                  <a:cubicBezTo>
                    <a:pt x="1051730" y="943789"/>
                    <a:pt x="1051414" y="948228"/>
                    <a:pt x="1051730" y="953668"/>
                  </a:cubicBezTo>
                  <a:cubicBezTo>
                    <a:pt x="1051794" y="955435"/>
                    <a:pt x="1051984" y="957214"/>
                    <a:pt x="1052300" y="958981"/>
                  </a:cubicBezTo>
                  <a:lnTo>
                    <a:pt x="1052364" y="959253"/>
                  </a:lnTo>
                  <a:lnTo>
                    <a:pt x="1052681" y="961292"/>
                  </a:lnTo>
                  <a:cubicBezTo>
                    <a:pt x="1053250" y="964896"/>
                    <a:pt x="1053820" y="968309"/>
                    <a:pt x="1054897" y="971690"/>
                  </a:cubicBezTo>
                  <a:cubicBezTo>
                    <a:pt x="1055910" y="974786"/>
                    <a:pt x="1057430" y="977814"/>
                    <a:pt x="1058950" y="980720"/>
                  </a:cubicBezTo>
                  <a:cubicBezTo>
                    <a:pt x="1059330" y="981575"/>
                    <a:pt x="1059709" y="982423"/>
                    <a:pt x="1060152" y="983335"/>
                  </a:cubicBezTo>
                  <a:cubicBezTo>
                    <a:pt x="1061229" y="985305"/>
                    <a:pt x="1062052" y="987071"/>
                    <a:pt x="1063129" y="988775"/>
                  </a:cubicBezTo>
                  <a:cubicBezTo>
                    <a:pt x="1063382" y="996038"/>
                    <a:pt x="1065028" y="1003390"/>
                    <a:pt x="1067942" y="1010451"/>
                  </a:cubicBezTo>
                  <a:cubicBezTo>
                    <a:pt x="1060469" y="1014687"/>
                    <a:pt x="1054897" y="1018290"/>
                    <a:pt x="1049957" y="1022122"/>
                  </a:cubicBezTo>
                  <a:cubicBezTo>
                    <a:pt x="1038179" y="1031209"/>
                    <a:pt x="1026337" y="1041961"/>
                    <a:pt x="1013546" y="1054993"/>
                  </a:cubicBezTo>
                  <a:cubicBezTo>
                    <a:pt x="1008544" y="1060167"/>
                    <a:pt x="1003921" y="1065695"/>
                    <a:pt x="999361" y="1071818"/>
                  </a:cubicBezTo>
                  <a:cubicBezTo>
                    <a:pt x="997462" y="1074491"/>
                    <a:pt x="995435" y="1077195"/>
                    <a:pt x="993472" y="1079873"/>
                  </a:cubicBezTo>
                  <a:cubicBezTo>
                    <a:pt x="989799" y="1084749"/>
                    <a:pt x="986063" y="1089752"/>
                    <a:pt x="982517" y="1094837"/>
                  </a:cubicBezTo>
                  <a:cubicBezTo>
                    <a:pt x="973145" y="1108477"/>
                    <a:pt x="966306" y="1123447"/>
                    <a:pt x="961303" y="1134946"/>
                  </a:cubicBezTo>
                  <a:cubicBezTo>
                    <a:pt x="957504" y="1143787"/>
                    <a:pt x="954021" y="1152386"/>
                    <a:pt x="952691" y="1161163"/>
                  </a:cubicBezTo>
                  <a:cubicBezTo>
                    <a:pt x="951805" y="1166444"/>
                    <a:pt x="951235" y="1172169"/>
                    <a:pt x="950855" y="1178735"/>
                  </a:cubicBezTo>
                  <a:cubicBezTo>
                    <a:pt x="950475" y="1184523"/>
                    <a:pt x="951805" y="1190957"/>
                    <a:pt x="952818" y="1195966"/>
                  </a:cubicBezTo>
                  <a:cubicBezTo>
                    <a:pt x="953324" y="1197954"/>
                    <a:pt x="953831" y="1199715"/>
                    <a:pt x="954464" y="1201399"/>
                  </a:cubicBezTo>
                  <a:cubicBezTo>
                    <a:pt x="956934" y="1208478"/>
                    <a:pt x="960607" y="1214254"/>
                    <a:pt x="966623" y="1220688"/>
                  </a:cubicBezTo>
                  <a:cubicBezTo>
                    <a:pt x="970232" y="1224481"/>
                    <a:pt x="974918" y="1228040"/>
                    <a:pt x="981377" y="1231769"/>
                  </a:cubicBezTo>
                  <a:cubicBezTo>
                    <a:pt x="983024" y="1232707"/>
                    <a:pt x="984797" y="1233536"/>
                    <a:pt x="986823" y="1234448"/>
                  </a:cubicBezTo>
                  <a:cubicBezTo>
                    <a:pt x="986127" y="1235594"/>
                    <a:pt x="985557" y="1236708"/>
                    <a:pt x="985113" y="1237773"/>
                  </a:cubicBezTo>
                  <a:lnTo>
                    <a:pt x="984417" y="1239324"/>
                  </a:lnTo>
                  <a:cubicBezTo>
                    <a:pt x="983214" y="1242294"/>
                    <a:pt x="982137" y="1244909"/>
                    <a:pt x="981567" y="1248031"/>
                  </a:cubicBezTo>
                  <a:cubicBezTo>
                    <a:pt x="980997" y="1251704"/>
                    <a:pt x="980617" y="1255934"/>
                    <a:pt x="980681" y="1259322"/>
                  </a:cubicBezTo>
                  <a:cubicBezTo>
                    <a:pt x="980744" y="1263558"/>
                    <a:pt x="981758" y="1267871"/>
                    <a:pt x="982770" y="1272031"/>
                  </a:cubicBezTo>
                  <a:lnTo>
                    <a:pt x="983024" y="1272873"/>
                  </a:lnTo>
                  <a:cubicBezTo>
                    <a:pt x="983467" y="1274849"/>
                    <a:pt x="984163" y="1276761"/>
                    <a:pt x="984670" y="1278167"/>
                  </a:cubicBezTo>
                  <a:cubicBezTo>
                    <a:pt x="986380" y="1282638"/>
                    <a:pt x="988660" y="1288280"/>
                    <a:pt x="992079" y="1293080"/>
                  </a:cubicBezTo>
                  <a:cubicBezTo>
                    <a:pt x="995245" y="1297519"/>
                    <a:pt x="999108" y="1301901"/>
                    <a:pt x="1004047" y="1306365"/>
                  </a:cubicBezTo>
                  <a:cubicBezTo>
                    <a:pt x="1008227" y="1310083"/>
                    <a:pt x="1012976" y="1313483"/>
                    <a:pt x="1017282" y="1316434"/>
                  </a:cubicBezTo>
                  <a:cubicBezTo>
                    <a:pt x="1022665" y="1320252"/>
                    <a:pt x="1028490" y="1322538"/>
                    <a:pt x="1034886" y="1324837"/>
                  </a:cubicBezTo>
                  <a:cubicBezTo>
                    <a:pt x="1042612" y="1327687"/>
                    <a:pt x="1049071" y="1329656"/>
                    <a:pt x="1055150" y="1330923"/>
                  </a:cubicBezTo>
                  <a:cubicBezTo>
                    <a:pt x="1058569" y="1331689"/>
                    <a:pt x="1061989" y="1332126"/>
                    <a:pt x="1065472" y="1332474"/>
                  </a:cubicBezTo>
                  <a:cubicBezTo>
                    <a:pt x="1066485" y="1332619"/>
                    <a:pt x="1067498" y="1332765"/>
                    <a:pt x="1068512" y="1332892"/>
                  </a:cubicBezTo>
                  <a:cubicBezTo>
                    <a:pt x="1076870" y="1333975"/>
                    <a:pt x="1084279" y="1334659"/>
                    <a:pt x="1091118" y="1335007"/>
                  </a:cubicBezTo>
                  <a:cubicBezTo>
                    <a:pt x="1097577" y="1335368"/>
                    <a:pt x="1104163" y="1335596"/>
                    <a:pt x="1110875" y="1335596"/>
                  </a:cubicBezTo>
                  <a:cubicBezTo>
                    <a:pt x="1114485" y="1335596"/>
                    <a:pt x="1118031" y="1335514"/>
                    <a:pt x="1121704" y="1335450"/>
                  </a:cubicBezTo>
                  <a:lnTo>
                    <a:pt x="1123414" y="1335368"/>
                  </a:lnTo>
                  <a:cubicBezTo>
                    <a:pt x="1127340" y="1335304"/>
                    <a:pt x="1131519" y="1335178"/>
                    <a:pt x="1135508" y="1334741"/>
                  </a:cubicBezTo>
                  <a:cubicBezTo>
                    <a:pt x="1141968" y="1334095"/>
                    <a:pt x="1148617" y="1332892"/>
                    <a:pt x="1155899" y="1331068"/>
                  </a:cubicBezTo>
                  <a:cubicBezTo>
                    <a:pt x="1165778" y="1328599"/>
                    <a:pt x="1174959" y="1323925"/>
                    <a:pt x="1184015" y="1319398"/>
                  </a:cubicBezTo>
                  <a:cubicBezTo>
                    <a:pt x="1185662" y="1318657"/>
                    <a:pt x="1187245" y="1317802"/>
                    <a:pt x="1188955" y="1316953"/>
                  </a:cubicBezTo>
                  <a:cubicBezTo>
                    <a:pt x="1192057" y="1315516"/>
                    <a:pt x="1195857" y="1313692"/>
                    <a:pt x="1199529" y="1311786"/>
                  </a:cubicBezTo>
                  <a:cubicBezTo>
                    <a:pt x="1205988" y="1308398"/>
                    <a:pt x="1211245" y="1303516"/>
                    <a:pt x="1216058" y="1298811"/>
                  </a:cubicBezTo>
                  <a:cubicBezTo>
                    <a:pt x="1220807" y="1294283"/>
                    <a:pt x="1225176" y="1289116"/>
                    <a:pt x="1229102" y="1283550"/>
                  </a:cubicBezTo>
                  <a:cubicBezTo>
                    <a:pt x="1234738" y="1287640"/>
                    <a:pt x="1240501" y="1291022"/>
                    <a:pt x="1246770" y="1294631"/>
                  </a:cubicBezTo>
                  <a:lnTo>
                    <a:pt x="1249365" y="1296189"/>
                  </a:lnTo>
                  <a:cubicBezTo>
                    <a:pt x="1252279" y="1297873"/>
                    <a:pt x="1255635" y="1299849"/>
                    <a:pt x="1259181" y="1301604"/>
                  </a:cubicBezTo>
                  <a:cubicBezTo>
                    <a:pt x="1265767" y="1304991"/>
                    <a:pt x="1273619" y="1306923"/>
                    <a:pt x="1279065" y="1308043"/>
                  </a:cubicBezTo>
                  <a:cubicBezTo>
                    <a:pt x="1287740" y="1309950"/>
                    <a:pt x="1296859" y="1310805"/>
                    <a:pt x="1305534" y="1311571"/>
                  </a:cubicBezTo>
                  <a:lnTo>
                    <a:pt x="1307244" y="1311716"/>
                  </a:lnTo>
                  <a:cubicBezTo>
                    <a:pt x="1315286" y="1312482"/>
                    <a:pt x="1323771" y="1312843"/>
                    <a:pt x="1333967" y="1312843"/>
                  </a:cubicBezTo>
                  <a:cubicBezTo>
                    <a:pt x="1338653" y="1312843"/>
                    <a:pt x="1343655" y="1312774"/>
                    <a:pt x="1350051" y="1312628"/>
                  </a:cubicBezTo>
                  <a:lnTo>
                    <a:pt x="1351698" y="1312552"/>
                  </a:lnTo>
                  <a:cubicBezTo>
                    <a:pt x="1355117" y="1312482"/>
                    <a:pt x="1358600" y="1312426"/>
                    <a:pt x="1362083" y="1312008"/>
                  </a:cubicBezTo>
                  <a:cubicBezTo>
                    <a:pt x="1367656" y="1311450"/>
                    <a:pt x="1373165" y="1310513"/>
                    <a:pt x="1379687" y="1309398"/>
                  </a:cubicBezTo>
                  <a:cubicBezTo>
                    <a:pt x="1386653" y="1308189"/>
                    <a:pt x="1393428" y="1306131"/>
                    <a:pt x="1399444" y="1304308"/>
                  </a:cubicBezTo>
                  <a:cubicBezTo>
                    <a:pt x="1402041" y="1303516"/>
                    <a:pt x="1404573" y="1302813"/>
                    <a:pt x="1407170" y="1302129"/>
                  </a:cubicBezTo>
                  <a:cubicBezTo>
                    <a:pt x="1412046" y="1300761"/>
                    <a:pt x="1417238" y="1299431"/>
                    <a:pt x="1422114" y="1297310"/>
                  </a:cubicBezTo>
                  <a:cubicBezTo>
                    <a:pt x="1430220" y="1293846"/>
                    <a:pt x="1438262" y="1289958"/>
                    <a:pt x="1445924" y="1286165"/>
                  </a:cubicBezTo>
                  <a:lnTo>
                    <a:pt x="1447381" y="1285500"/>
                  </a:lnTo>
                  <a:cubicBezTo>
                    <a:pt x="1458210" y="1280516"/>
                    <a:pt x="1469861" y="1275083"/>
                    <a:pt x="1480816" y="1268643"/>
                  </a:cubicBezTo>
                  <a:cubicBezTo>
                    <a:pt x="1489618" y="1263413"/>
                    <a:pt x="1498673" y="1257061"/>
                    <a:pt x="1508995" y="1248588"/>
                  </a:cubicBezTo>
                  <a:lnTo>
                    <a:pt x="1508995" y="1248588"/>
                  </a:lnTo>
                  <a:lnTo>
                    <a:pt x="1508172" y="1249146"/>
                  </a:lnTo>
                  <a:cubicBezTo>
                    <a:pt x="1514568" y="1244067"/>
                    <a:pt x="1521471" y="1238330"/>
                    <a:pt x="1528056" y="1232421"/>
                  </a:cubicBezTo>
                  <a:cubicBezTo>
                    <a:pt x="1532552" y="1228306"/>
                    <a:pt x="1537238" y="1224215"/>
                    <a:pt x="1540911" y="1219503"/>
                  </a:cubicBezTo>
                  <a:cubicBezTo>
                    <a:pt x="1547180" y="1211778"/>
                    <a:pt x="1551929" y="1205369"/>
                    <a:pt x="1555855" y="1199164"/>
                  </a:cubicBezTo>
                  <a:cubicBezTo>
                    <a:pt x="1560098" y="1192369"/>
                    <a:pt x="1563518" y="1184396"/>
                    <a:pt x="1566431" y="1173992"/>
                  </a:cubicBezTo>
                  <a:cubicBezTo>
                    <a:pt x="1568457" y="1167166"/>
                    <a:pt x="1570040" y="1160023"/>
                    <a:pt x="1571243" y="1153969"/>
                  </a:cubicBezTo>
                  <a:cubicBezTo>
                    <a:pt x="1572890" y="1146465"/>
                    <a:pt x="1573396" y="1138708"/>
                    <a:pt x="1574029" y="1131274"/>
                  </a:cubicBezTo>
                  <a:cubicBezTo>
                    <a:pt x="1574156" y="1129304"/>
                    <a:pt x="1574410" y="1127386"/>
                    <a:pt x="1574536" y="1125441"/>
                  </a:cubicBezTo>
                  <a:cubicBezTo>
                    <a:pt x="1575296" y="1117659"/>
                    <a:pt x="1575739" y="1109832"/>
                    <a:pt x="1576119" y="1101834"/>
                  </a:cubicBezTo>
                  <a:cubicBezTo>
                    <a:pt x="1576436" y="1093222"/>
                    <a:pt x="1576626" y="1086155"/>
                    <a:pt x="1576309" y="1079658"/>
                  </a:cubicBezTo>
                  <a:cubicBezTo>
                    <a:pt x="1575993" y="1072465"/>
                    <a:pt x="1575233" y="1064840"/>
                    <a:pt x="1574093" y="1057057"/>
                  </a:cubicBezTo>
                  <a:cubicBezTo>
                    <a:pt x="1572890" y="1048091"/>
                    <a:pt x="1571496" y="1037997"/>
                    <a:pt x="1568077" y="1028885"/>
                  </a:cubicBezTo>
                  <a:cubicBezTo>
                    <a:pt x="1564657" y="1019912"/>
                    <a:pt x="1560731" y="1010508"/>
                    <a:pt x="1554589" y="1002478"/>
                  </a:cubicBezTo>
                  <a:cubicBezTo>
                    <a:pt x="1551043" y="997659"/>
                    <a:pt x="1546990" y="993075"/>
                    <a:pt x="1543000" y="988718"/>
                  </a:cubicBezTo>
                  <a:cubicBezTo>
                    <a:pt x="1541480" y="987015"/>
                    <a:pt x="1539771" y="985248"/>
                    <a:pt x="1538314" y="983481"/>
                  </a:cubicBezTo>
                  <a:cubicBezTo>
                    <a:pt x="1544077" y="980948"/>
                    <a:pt x="1550283" y="977339"/>
                    <a:pt x="1556805" y="972956"/>
                  </a:cubicBezTo>
                  <a:cubicBezTo>
                    <a:pt x="1564278" y="967935"/>
                    <a:pt x="1571180" y="961932"/>
                    <a:pt x="1578209" y="954814"/>
                  </a:cubicBezTo>
                  <a:cubicBezTo>
                    <a:pt x="1579096" y="953896"/>
                    <a:pt x="1580046" y="952902"/>
                    <a:pt x="1580932" y="951964"/>
                  </a:cubicBezTo>
                  <a:cubicBezTo>
                    <a:pt x="1584288" y="948589"/>
                    <a:pt x="1587708" y="945138"/>
                    <a:pt x="1590747" y="941440"/>
                  </a:cubicBezTo>
                  <a:cubicBezTo>
                    <a:pt x="1596383" y="934531"/>
                    <a:pt x="1600626" y="927616"/>
                    <a:pt x="1603792" y="920119"/>
                  </a:cubicBezTo>
                  <a:cubicBezTo>
                    <a:pt x="1605691" y="915534"/>
                    <a:pt x="1607845" y="909968"/>
                    <a:pt x="1609048" y="903889"/>
                  </a:cubicBezTo>
                  <a:cubicBezTo>
                    <a:pt x="1609744" y="900216"/>
                    <a:pt x="1610377" y="896391"/>
                    <a:pt x="1611011" y="892243"/>
                  </a:cubicBezTo>
                  <a:cubicBezTo>
                    <a:pt x="1612468" y="882422"/>
                    <a:pt x="1613291" y="872809"/>
                    <a:pt x="1613480" y="863570"/>
                  </a:cubicBezTo>
                  <a:cubicBezTo>
                    <a:pt x="1613734" y="856636"/>
                    <a:pt x="1613607" y="850867"/>
                    <a:pt x="1613037" y="845345"/>
                  </a:cubicBezTo>
                  <a:cubicBezTo>
                    <a:pt x="1612468" y="837937"/>
                    <a:pt x="1611011" y="829875"/>
                    <a:pt x="1608605" y="820054"/>
                  </a:cubicBezTo>
                  <a:cubicBezTo>
                    <a:pt x="1607591" y="815760"/>
                    <a:pt x="1605565" y="811587"/>
                    <a:pt x="1603539" y="807560"/>
                  </a:cubicBezTo>
                  <a:lnTo>
                    <a:pt x="1602589" y="805527"/>
                  </a:lnTo>
                  <a:cubicBezTo>
                    <a:pt x="1601449" y="802969"/>
                    <a:pt x="1600119" y="800436"/>
                    <a:pt x="1598536" y="797744"/>
                  </a:cubicBezTo>
                  <a:cubicBezTo>
                    <a:pt x="1594483" y="790975"/>
                    <a:pt x="1589924" y="784535"/>
                    <a:pt x="1583845" y="777481"/>
                  </a:cubicBezTo>
                  <a:cubicBezTo>
                    <a:pt x="1580109" y="772979"/>
                    <a:pt x="1575423" y="769362"/>
                    <a:pt x="1570167" y="765475"/>
                  </a:cubicBezTo>
                  <a:cubicBezTo>
                    <a:pt x="1562251" y="759541"/>
                    <a:pt x="1555792" y="755013"/>
                    <a:pt x="1549586" y="751138"/>
                  </a:cubicBezTo>
                  <a:cubicBezTo>
                    <a:pt x="1546104" y="749010"/>
                    <a:pt x="1542557" y="747041"/>
                    <a:pt x="1539771" y="745553"/>
                  </a:cubicBezTo>
                  <a:cubicBezTo>
                    <a:pt x="1541988" y="742520"/>
                    <a:pt x="1543634" y="739632"/>
                    <a:pt x="1545027" y="736871"/>
                  </a:cubicBezTo>
                  <a:cubicBezTo>
                    <a:pt x="1547307" y="732343"/>
                    <a:pt x="1548953" y="727632"/>
                    <a:pt x="1550663" y="722958"/>
                  </a:cubicBezTo>
                  <a:cubicBezTo>
                    <a:pt x="1551169" y="721698"/>
                    <a:pt x="1551613" y="720426"/>
                    <a:pt x="1552119" y="719140"/>
                  </a:cubicBezTo>
                  <a:lnTo>
                    <a:pt x="1552879" y="717107"/>
                  </a:lnTo>
                  <a:lnTo>
                    <a:pt x="1553639" y="715056"/>
                  </a:lnTo>
                  <a:cubicBezTo>
                    <a:pt x="1555539" y="709964"/>
                    <a:pt x="1558009" y="703322"/>
                    <a:pt x="1560035" y="696470"/>
                  </a:cubicBezTo>
                  <a:lnTo>
                    <a:pt x="1560352" y="695147"/>
                  </a:lnTo>
                  <a:cubicBezTo>
                    <a:pt x="1561175" y="692588"/>
                    <a:pt x="1561935" y="689916"/>
                    <a:pt x="1562505" y="687212"/>
                  </a:cubicBezTo>
                  <a:cubicBezTo>
                    <a:pt x="1563518" y="682361"/>
                    <a:pt x="1563898" y="677270"/>
                    <a:pt x="1564278" y="672324"/>
                  </a:cubicBezTo>
                  <a:cubicBezTo>
                    <a:pt x="1564278" y="671121"/>
                    <a:pt x="1564341" y="669937"/>
                    <a:pt x="1564467" y="668651"/>
                  </a:cubicBezTo>
                  <a:cubicBezTo>
                    <a:pt x="1565038" y="660749"/>
                    <a:pt x="1564848" y="653067"/>
                    <a:pt x="1563898" y="645924"/>
                  </a:cubicBezTo>
                  <a:cubicBezTo>
                    <a:pt x="1562695" y="638009"/>
                    <a:pt x="1561048" y="627757"/>
                    <a:pt x="1557882" y="618372"/>
                  </a:cubicBezTo>
                  <a:cubicBezTo>
                    <a:pt x="1554779" y="609114"/>
                    <a:pt x="1549776" y="601078"/>
                    <a:pt x="1544710" y="593796"/>
                  </a:cubicBezTo>
                  <a:cubicBezTo>
                    <a:pt x="1541544" y="589078"/>
                    <a:pt x="1538061" y="584905"/>
                    <a:pt x="1534578" y="581296"/>
                  </a:cubicBezTo>
                  <a:cubicBezTo>
                    <a:pt x="1533502" y="580175"/>
                    <a:pt x="1532235" y="579263"/>
                    <a:pt x="1530906" y="578326"/>
                  </a:cubicBezTo>
                  <a:lnTo>
                    <a:pt x="1530716" y="578180"/>
                  </a:lnTo>
                  <a:cubicBezTo>
                    <a:pt x="1527549" y="575793"/>
                    <a:pt x="1524130" y="573323"/>
                    <a:pt x="1520204" y="571202"/>
                  </a:cubicBezTo>
                  <a:cubicBezTo>
                    <a:pt x="1507856" y="564622"/>
                    <a:pt x="1495254" y="559480"/>
                    <a:pt x="1482969" y="555865"/>
                  </a:cubicBezTo>
                  <a:cubicBezTo>
                    <a:pt x="1485756" y="548950"/>
                    <a:pt x="1488732" y="540768"/>
                    <a:pt x="1490061" y="532010"/>
                  </a:cubicBezTo>
                  <a:cubicBezTo>
                    <a:pt x="1490758" y="528065"/>
                    <a:pt x="1491265" y="524012"/>
                    <a:pt x="1491708" y="520219"/>
                  </a:cubicBezTo>
                  <a:cubicBezTo>
                    <a:pt x="1492215" y="516331"/>
                    <a:pt x="1492721" y="512456"/>
                    <a:pt x="1493291" y="508637"/>
                  </a:cubicBezTo>
                  <a:cubicBezTo>
                    <a:pt x="1494051" y="503964"/>
                    <a:pt x="1495064" y="499316"/>
                    <a:pt x="1496014" y="494788"/>
                  </a:cubicBezTo>
                  <a:cubicBezTo>
                    <a:pt x="1496520" y="492604"/>
                    <a:pt x="1496964" y="490488"/>
                    <a:pt x="1497407" y="488291"/>
                  </a:cubicBezTo>
                  <a:lnTo>
                    <a:pt x="1497977" y="485315"/>
                  </a:lnTo>
                  <a:cubicBezTo>
                    <a:pt x="1499244" y="478761"/>
                    <a:pt x="1500700" y="472061"/>
                    <a:pt x="1502283" y="465412"/>
                  </a:cubicBezTo>
                  <a:cubicBezTo>
                    <a:pt x="1504689" y="455863"/>
                    <a:pt x="1505323" y="445794"/>
                    <a:pt x="1505703" y="436245"/>
                  </a:cubicBezTo>
                  <a:cubicBezTo>
                    <a:pt x="1506019" y="432572"/>
                    <a:pt x="1505892" y="429102"/>
                    <a:pt x="1505513" y="425860"/>
                  </a:cubicBezTo>
                  <a:cubicBezTo>
                    <a:pt x="1504753" y="419654"/>
                    <a:pt x="1503613" y="412391"/>
                    <a:pt x="1500700" y="405457"/>
                  </a:cubicBezTo>
                  <a:cubicBezTo>
                    <a:pt x="1496964" y="397066"/>
                    <a:pt x="1492468" y="389493"/>
                    <a:pt x="1486958" y="382369"/>
                  </a:cubicBezTo>
                  <a:cubicBezTo>
                    <a:pt x="1483919" y="378493"/>
                    <a:pt x="1480120" y="373965"/>
                    <a:pt x="1475307" y="370147"/>
                  </a:cubicBezTo>
                  <a:cubicBezTo>
                    <a:pt x="1470938" y="366759"/>
                    <a:pt x="1466378" y="363796"/>
                    <a:pt x="1461059" y="360819"/>
                  </a:cubicBezTo>
                  <a:cubicBezTo>
                    <a:pt x="1455486" y="357647"/>
                    <a:pt x="1449534" y="355177"/>
                    <a:pt x="1443645" y="352771"/>
                  </a:cubicBezTo>
                  <a:lnTo>
                    <a:pt x="1441492" y="351916"/>
                  </a:lnTo>
                  <a:lnTo>
                    <a:pt x="1437882" y="350441"/>
                  </a:lnTo>
                  <a:cubicBezTo>
                    <a:pt x="1431170" y="347623"/>
                    <a:pt x="1424267" y="344716"/>
                    <a:pt x="1417175" y="342531"/>
                  </a:cubicBezTo>
                  <a:cubicBezTo>
                    <a:pt x="1410019" y="340290"/>
                    <a:pt x="1402484" y="338504"/>
                    <a:pt x="1395201" y="336743"/>
                  </a:cubicBezTo>
                  <a:cubicBezTo>
                    <a:pt x="1387413" y="334907"/>
                    <a:pt x="1380320" y="333501"/>
                    <a:pt x="1373545" y="332298"/>
                  </a:cubicBezTo>
                  <a:cubicBezTo>
                    <a:pt x="1366579" y="331089"/>
                    <a:pt x="1359486" y="330538"/>
                    <a:pt x="1352711" y="329955"/>
                  </a:cubicBezTo>
                  <a:cubicBezTo>
                    <a:pt x="1349924" y="329765"/>
                    <a:pt x="1347202" y="329537"/>
                    <a:pt x="1344542" y="329265"/>
                  </a:cubicBezTo>
                  <a:cubicBezTo>
                    <a:pt x="1336057" y="328416"/>
                    <a:pt x="1328648" y="328062"/>
                    <a:pt x="1321936" y="328062"/>
                  </a:cubicBezTo>
                  <a:lnTo>
                    <a:pt x="1321049" y="328062"/>
                  </a:lnTo>
                  <a:cubicBezTo>
                    <a:pt x="1314210" y="328062"/>
                    <a:pt x="1306738" y="328625"/>
                    <a:pt x="1297745" y="329829"/>
                  </a:cubicBezTo>
                  <a:cubicBezTo>
                    <a:pt x="1295973" y="329955"/>
                    <a:pt x="1294326" y="330246"/>
                    <a:pt x="1292616" y="330449"/>
                  </a:cubicBezTo>
                  <a:cubicBezTo>
                    <a:pt x="1293566" y="328974"/>
                    <a:pt x="1294516" y="327486"/>
                    <a:pt x="1295529" y="326010"/>
                  </a:cubicBezTo>
                  <a:cubicBezTo>
                    <a:pt x="1297935" y="322274"/>
                    <a:pt x="1300532" y="318513"/>
                    <a:pt x="1303065" y="314859"/>
                  </a:cubicBezTo>
                  <a:cubicBezTo>
                    <a:pt x="1304774" y="312516"/>
                    <a:pt x="1306357" y="310185"/>
                    <a:pt x="1308067" y="307868"/>
                  </a:cubicBezTo>
                  <a:cubicBezTo>
                    <a:pt x="1312627" y="301073"/>
                    <a:pt x="1315919" y="293867"/>
                    <a:pt x="1318896" y="286894"/>
                  </a:cubicBezTo>
                  <a:lnTo>
                    <a:pt x="1318896" y="286894"/>
                  </a:lnTo>
                  <a:cubicBezTo>
                    <a:pt x="1318896" y="286894"/>
                    <a:pt x="1318896" y="286894"/>
                    <a:pt x="1318896" y="286894"/>
                  </a:cubicBezTo>
                  <a:lnTo>
                    <a:pt x="1318896" y="286894"/>
                  </a:lnTo>
                  <a:lnTo>
                    <a:pt x="1319719" y="284489"/>
                  </a:lnTo>
                  <a:lnTo>
                    <a:pt x="1320352" y="283222"/>
                  </a:lnTo>
                  <a:cubicBezTo>
                    <a:pt x="1321809" y="279606"/>
                    <a:pt x="1323329" y="276016"/>
                    <a:pt x="1324848" y="272488"/>
                  </a:cubicBezTo>
                  <a:cubicBezTo>
                    <a:pt x="1327255" y="267176"/>
                    <a:pt x="1329534" y="261736"/>
                    <a:pt x="1331624" y="256233"/>
                  </a:cubicBezTo>
                  <a:cubicBezTo>
                    <a:pt x="1332891" y="252636"/>
                    <a:pt x="1333460" y="248761"/>
                    <a:pt x="1333904" y="245145"/>
                  </a:cubicBezTo>
                  <a:cubicBezTo>
                    <a:pt x="1334664" y="238648"/>
                    <a:pt x="1335107" y="232569"/>
                    <a:pt x="1335170" y="226566"/>
                  </a:cubicBezTo>
                  <a:cubicBezTo>
                    <a:pt x="1335297" y="216123"/>
                    <a:pt x="1334410" y="206099"/>
                    <a:pt x="1332447" y="196835"/>
                  </a:cubicBezTo>
                  <a:cubicBezTo>
                    <a:pt x="1334157" y="188596"/>
                    <a:pt x="1335740" y="178756"/>
                    <a:pt x="1335613" y="169162"/>
                  </a:cubicBezTo>
                  <a:cubicBezTo>
                    <a:pt x="1335424" y="161962"/>
                    <a:pt x="1334600" y="154338"/>
                    <a:pt x="1333714" y="148550"/>
                  </a:cubicBezTo>
                  <a:cubicBezTo>
                    <a:pt x="1332827" y="142471"/>
                    <a:pt x="1331941" y="136468"/>
                    <a:pt x="1330357" y="130680"/>
                  </a:cubicBezTo>
                  <a:cubicBezTo>
                    <a:pt x="1329155" y="126209"/>
                    <a:pt x="1327064" y="121852"/>
                    <a:pt x="1324975" y="117679"/>
                  </a:cubicBezTo>
                  <a:cubicBezTo>
                    <a:pt x="1324595" y="116704"/>
                    <a:pt x="1324025" y="115621"/>
                    <a:pt x="1323519" y="114653"/>
                  </a:cubicBezTo>
                  <a:cubicBezTo>
                    <a:pt x="1320795" y="108706"/>
                    <a:pt x="1316869" y="103007"/>
                    <a:pt x="1313450" y="98119"/>
                  </a:cubicBezTo>
                  <a:cubicBezTo>
                    <a:pt x="1310664" y="94243"/>
                    <a:pt x="1307371" y="89772"/>
                    <a:pt x="1303254" y="86043"/>
                  </a:cubicBezTo>
                  <a:cubicBezTo>
                    <a:pt x="1299265" y="82306"/>
                    <a:pt x="1293883" y="79127"/>
                    <a:pt x="1289703" y="76721"/>
                  </a:cubicBezTo>
                  <a:cubicBezTo>
                    <a:pt x="1287677" y="75518"/>
                    <a:pt x="1285588" y="74334"/>
                    <a:pt x="1283561" y="73049"/>
                  </a:cubicBezTo>
                  <a:cubicBezTo>
                    <a:pt x="1279698" y="70807"/>
                    <a:pt x="1275772" y="68394"/>
                    <a:pt x="1271592" y="66406"/>
                  </a:cubicBezTo>
                  <a:cubicBezTo>
                    <a:pt x="1263170" y="62461"/>
                    <a:pt x="1253672" y="59016"/>
                    <a:pt x="1243540" y="56312"/>
                  </a:cubicBezTo>
                  <a:cubicBezTo>
                    <a:pt x="1240437" y="55545"/>
                    <a:pt x="1237651" y="54963"/>
                    <a:pt x="1234991" y="54615"/>
                  </a:cubicBezTo>
                  <a:lnTo>
                    <a:pt x="1233218" y="54488"/>
                  </a:lnTo>
                  <a:cubicBezTo>
                    <a:pt x="1229292" y="53982"/>
                    <a:pt x="1225176" y="53551"/>
                    <a:pt x="1220996" y="53551"/>
                  </a:cubicBezTo>
                  <a:cubicBezTo>
                    <a:pt x="1219920" y="53551"/>
                    <a:pt x="1218653" y="53551"/>
                    <a:pt x="1217514" y="53633"/>
                  </a:cubicBezTo>
                  <a:cubicBezTo>
                    <a:pt x="1208522" y="54342"/>
                    <a:pt x="1198643" y="56103"/>
                    <a:pt x="1187245" y="59073"/>
                  </a:cubicBezTo>
                  <a:cubicBezTo>
                    <a:pt x="1179709" y="61042"/>
                    <a:pt x="1172110" y="63873"/>
                    <a:pt x="1164954" y="66627"/>
                  </a:cubicBezTo>
                  <a:cubicBezTo>
                    <a:pt x="1151023" y="68603"/>
                    <a:pt x="1136839" y="72485"/>
                    <a:pt x="1121577" y="78488"/>
                  </a:cubicBezTo>
                  <a:cubicBezTo>
                    <a:pt x="1105113" y="84922"/>
                    <a:pt x="1090929" y="91621"/>
                    <a:pt x="1078137" y="99100"/>
                  </a:cubicBezTo>
                  <a:cubicBezTo>
                    <a:pt x="1071045" y="103210"/>
                    <a:pt x="1063826" y="108156"/>
                    <a:pt x="1056164" y="114292"/>
                  </a:cubicBezTo>
                  <a:cubicBezTo>
                    <a:pt x="1057240" y="98188"/>
                    <a:pt x="1056543" y="83155"/>
                    <a:pt x="1053947" y="69604"/>
                  </a:cubicBezTo>
                  <a:cubicBezTo>
                    <a:pt x="1053314" y="66336"/>
                    <a:pt x="1052237" y="63373"/>
                    <a:pt x="1051288" y="60897"/>
                  </a:cubicBezTo>
                  <a:cubicBezTo>
                    <a:pt x="1049388" y="55964"/>
                    <a:pt x="1046728" y="50727"/>
                    <a:pt x="1043752" y="45369"/>
                  </a:cubicBezTo>
                  <a:cubicBezTo>
                    <a:pt x="1039635" y="38081"/>
                    <a:pt x="1034633" y="31527"/>
                    <a:pt x="1028744" y="25796"/>
                  </a:cubicBezTo>
                  <a:cubicBezTo>
                    <a:pt x="1026907" y="24036"/>
                    <a:pt x="1024881" y="22345"/>
                    <a:pt x="1023044" y="20996"/>
                  </a:cubicBezTo>
                  <a:cubicBezTo>
                    <a:pt x="1019245" y="17969"/>
                    <a:pt x="1015003" y="14771"/>
                    <a:pt x="1010570" y="12320"/>
                  </a:cubicBezTo>
                  <a:cubicBezTo>
                    <a:pt x="1002401" y="7799"/>
                    <a:pt x="993155" y="4968"/>
                    <a:pt x="985303" y="2771"/>
                  </a:cubicBezTo>
                  <a:cubicBezTo>
                    <a:pt x="982010" y="1942"/>
                    <a:pt x="978528" y="1441"/>
                    <a:pt x="975172" y="1030"/>
                  </a:cubicBezTo>
                  <a:cubicBezTo>
                    <a:pt x="974158" y="884"/>
                    <a:pt x="973145" y="739"/>
                    <a:pt x="972196" y="593"/>
                  </a:cubicBezTo>
                  <a:cubicBezTo>
                    <a:pt x="966686" y="-180"/>
                    <a:pt x="962190" y="-547"/>
                    <a:pt x="958074" y="-547"/>
                  </a:cubicBezTo>
                  <a:close/>
                </a:path>
              </a:pathLst>
            </a:custGeom>
            <a:solidFill>
              <a:srgbClr val="7A5F5C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2" name="Freeform: Shape 18">
              <a:extLst>
                <a:ext uri="{FF2B5EF4-FFF2-40B4-BE49-F238E27FC236}">
                  <a16:creationId xmlns:a16="http://schemas.microsoft.com/office/drawing/2014/main" id="{2C27D9FC-D713-4F7F-98C8-708F788424C6}"/>
                </a:ext>
              </a:extLst>
            </p:cNvPr>
            <p:cNvSpPr/>
            <p:nvPr/>
          </p:nvSpPr>
          <p:spPr>
            <a:xfrm>
              <a:off x="8400976" y="3789508"/>
              <a:ext cx="50683" cy="88660"/>
            </a:xfrm>
            <a:custGeom>
              <a:avLst/>
              <a:gdLst>
                <a:gd name="connsiteX0" fmla="*/ 28032 w 50683"/>
                <a:gd name="connsiteY0" fmla="*/ -547 h 88660"/>
                <a:gd name="connsiteX1" fmla="*/ 16824 w 50683"/>
                <a:gd name="connsiteY1" fmla="*/ 3227 h 88660"/>
                <a:gd name="connsiteX2" fmla="*/ 10808 w 50683"/>
                <a:gd name="connsiteY2" fmla="*/ 9718 h 88660"/>
                <a:gd name="connsiteX3" fmla="*/ 7199 w 50683"/>
                <a:gd name="connsiteY3" fmla="*/ 16202 h 88660"/>
                <a:gd name="connsiteX4" fmla="*/ 5489 w 50683"/>
                <a:gd name="connsiteY4" fmla="*/ 21160 h 88660"/>
                <a:gd name="connsiteX5" fmla="*/ 2956 w 50683"/>
                <a:gd name="connsiteY5" fmla="*/ 30387 h 88660"/>
                <a:gd name="connsiteX6" fmla="*/ 866 w 50683"/>
                <a:gd name="connsiteY6" fmla="*/ 38879 h 88660"/>
                <a:gd name="connsiteX7" fmla="*/ -1097 w 50683"/>
                <a:gd name="connsiteY7" fmla="*/ 52994 h 88660"/>
                <a:gd name="connsiteX8" fmla="*/ 233 w 50683"/>
                <a:gd name="connsiteY8" fmla="*/ 66134 h 88660"/>
                <a:gd name="connsiteX9" fmla="*/ 1753 w 50683"/>
                <a:gd name="connsiteY9" fmla="*/ 71250 h 88660"/>
                <a:gd name="connsiteX10" fmla="*/ 4349 w 50683"/>
                <a:gd name="connsiteY10" fmla="*/ 76747 h 88660"/>
                <a:gd name="connsiteX11" fmla="*/ 7895 w 50683"/>
                <a:gd name="connsiteY11" fmla="*/ 81262 h 88660"/>
                <a:gd name="connsiteX12" fmla="*/ 9035 w 50683"/>
                <a:gd name="connsiteY12" fmla="*/ 82186 h 88660"/>
                <a:gd name="connsiteX13" fmla="*/ 13468 w 50683"/>
                <a:gd name="connsiteY13" fmla="*/ 85460 h 88660"/>
                <a:gd name="connsiteX14" fmla="*/ 22840 w 50683"/>
                <a:gd name="connsiteY14" fmla="*/ 88114 h 88660"/>
                <a:gd name="connsiteX15" fmla="*/ 23790 w 50683"/>
                <a:gd name="connsiteY15" fmla="*/ 88069 h 88660"/>
                <a:gd name="connsiteX16" fmla="*/ 32718 w 50683"/>
                <a:gd name="connsiteY16" fmla="*/ 85390 h 88660"/>
                <a:gd name="connsiteX17" fmla="*/ 37974 w 50683"/>
                <a:gd name="connsiteY17" fmla="*/ 80951 h 88660"/>
                <a:gd name="connsiteX18" fmla="*/ 41900 w 50683"/>
                <a:gd name="connsiteY18" fmla="*/ 75062 h 88660"/>
                <a:gd name="connsiteX19" fmla="*/ 45573 w 50683"/>
                <a:gd name="connsiteY19" fmla="*/ 65614 h 88660"/>
                <a:gd name="connsiteX20" fmla="*/ 48043 w 50683"/>
                <a:gd name="connsiteY20" fmla="*/ 51632 h 88660"/>
                <a:gd name="connsiteX21" fmla="*/ 49056 w 50683"/>
                <a:gd name="connsiteY21" fmla="*/ 41323 h 88660"/>
                <a:gd name="connsiteX22" fmla="*/ 48360 w 50683"/>
                <a:gd name="connsiteY22" fmla="*/ 19863 h 88660"/>
                <a:gd name="connsiteX23" fmla="*/ 37721 w 50683"/>
                <a:gd name="connsiteY23" fmla="*/ 2151 h 88660"/>
                <a:gd name="connsiteX24" fmla="*/ 28032 w 50683"/>
                <a:gd name="connsiteY24" fmla="*/ -547 h 88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683" h="88660">
                  <a:moveTo>
                    <a:pt x="28032" y="-547"/>
                  </a:moveTo>
                  <a:cubicBezTo>
                    <a:pt x="24169" y="-547"/>
                    <a:pt x="20180" y="688"/>
                    <a:pt x="16824" y="3227"/>
                  </a:cubicBezTo>
                  <a:cubicBezTo>
                    <a:pt x="14418" y="5051"/>
                    <a:pt x="12518" y="7179"/>
                    <a:pt x="10808" y="9718"/>
                  </a:cubicBezTo>
                  <a:cubicBezTo>
                    <a:pt x="9288" y="12010"/>
                    <a:pt x="8212" y="13669"/>
                    <a:pt x="7199" y="16202"/>
                  </a:cubicBezTo>
                  <a:cubicBezTo>
                    <a:pt x="6502" y="17887"/>
                    <a:pt x="5995" y="19483"/>
                    <a:pt x="5489" y="21160"/>
                  </a:cubicBezTo>
                  <a:cubicBezTo>
                    <a:pt x="4539" y="24200"/>
                    <a:pt x="3652" y="27271"/>
                    <a:pt x="2956" y="30387"/>
                  </a:cubicBezTo>
                  <a:cubicBezTo>
                    <a:pt x="2386" y="33218"/>
                    <a:pt x="1563" y="36048"/>
                    <a:pt x="866" y="38879"/>
                  </a:cubicBezTo>
                  <a:cubicBezTo>
                    <a:pt x="-210" y="43546"/>
                    <a:pt x="-717" y="48194"/>
                    <a:pt x="-1097" y="52994"/>
                  </a:cubicBezTo>
                  <a:cubicBezTo>
                    <a:pt x="-1413" y="57199"/>
                    <a:pt x="-653" y="62024"/>
                    <a:pt x="233" y="66134"/>
                  </a:cubicBezTo>
                  <a:cubicBezTo>
                    <a:pt x="550" y="67970"/>
                    <a:pt x="993" y="69566"/>
                    <a:pt x="1753" y="71250"/>
                  </a:cubicBezTo>
                  <a:cubicBezTo>
                    <a:pt x="2386" y="73226"/>
                    <a:pt x="3146" y="75062"/>
                    <a:pt x="4349" y="76747"/>
                  </a:cubicBezTo>
                  <a:cubicBezTo>
                    <a:pt x="5426" y="78368"/>
                    <a:pt x="6692" y="79805"/>
                    <a:pt x="7895" y="81262"/>
                  </a:cubicBezTo>
                  <a:cubicBezTo>
                    <a:pt x="8275" y="81648"/>
                    <a:pt x="8655" y="81870"/>
                    <a:pt x="9035" y="82186"/>
                  </a:cubicBezTo>
                  <a:cubicBezTo>
                    <a:pt x="10302" y="83484"/>
                    <a:pt x="11758" y="84542"/>
                    <a:pt x="13468" y="85460"/>
                  </a:cubicBezTo>
                  <a:cubicBezTo>
                    <a:pt x="15874" y="86834"/>
                    <a:pt x="19800" y="88114"/>
                    <a:pt x="22840" y="88114"/>
                  </a:cubicBezTo>
                  <a:cubicBezTo>
                    <a:pt x="23219" y="88114"/>
                    <a:pt x="23473" y="88088"/>
                    <a:pt x="23790" y="88069"/>
                  </a:cubicBezTo>
                  <a:cubicBezTo>
                    <a:pt x="27083" y="87822"/>
                    <a:pt x="29742" y="87303"/>
                    <a:pt x="32718" y="85390"/>
                  </a:cubicBezTo>
                  <a:cubicBezTo>
                    <a:pt x="34618" y="84156"/>
                    <a:pt x="36201" y="82560"/>
                    <a:pt x="37974" y="80951"/>
                  </a:cubicBezTo>
                  <a:cubicBezTo>
                    <a:pt x="39558" y="79355"/>
                    <a:pt x="40634" y="77063"/>
                    <a:pt x="41900" y="75062"/>
                  </a:cubicBezTo>
                  <a:cubicBezTo>
                    <a:pt x="43674" y="72244"/>
                    <a:pt x="44434" y="68743"/>
                    <a:pt x="45573" y="65614"/>
                  </a:cubicBezTo>
                  <a:cubicBezTo>
                    <a:pt x="46966" y="61175"/>
                    <a:pt x="47600" y="56363"/>
                    <a:pt x="48043" y="51632"/>
                  </a:cubicBezTo>
                  <a:cubicBezTo>
                    <a:pt x="48549" y="48194"/>
                    <a:pt x="48803" y="44762"/>
                    <a:pt x="49056" y="41323"/>
                  </a:cubicBezTo>
                  <a:cubicBezTo>
                    <a:pt x="49753" y="34142"/>
                    <a:pt x="49753" y="26885"/>
                    <a:pt x="48360" y="19863"/>
                  </a:cubicBezTo>
                  <a:cubicBezTo>
                    <a:pt x="46966" y="12922"/>
                    <a:pt x="43737" y="5652"/>
                    <a:pt x="37721" y="2151"/>
                  </a:cubicBezTo>
                  <a:cubicBezTo>
                    <a:pt x="34681" y="378"/>
                    <a:pt x="31388" y="-547"/>
                    <a:pt x="28032" y="-547"/>
                  </a:cubicBezTo>
                  <a:close/>
                </a:path>
              </a:pathLst>
            </a:custGeom>
            <a:solidFill>
              <a:srgbClr val="524A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3" name="Freeform: Shape 19">
              <a:extLst>
                <a:ext uri="{FF2B5EF4-FFF2-40B4-BE49-F238E27FC236}">
                  <a16:creationId xmlns:a16="http://schemas.microsoft.com/office/drawing/2014/main" id="{3E6CBD80-35B9-4090-92AB-4635D6F1EA60}"/>
                </a:ext>
              </a:extLst>
            </p:cNvPr>
            <p:cNvSpPr/>
            <p:nvPr/>
          </p:nvSpPr>
          <p:spPr>
            <a:xfrm>
              <a:off x="8761933" y="3833880"/>
              <a:ext cx="56986" cy="75989"/>
            </a:xfrm>
            <a:custGeom>
              <a:avLst/>
              <a:gdLst>
                <a:gd name="connsiteX0" fmla="*/ 43475 w 56986"/>
                <a:gd name="connsiteY0" fmla="*/ 24460 h 75989"/>
                <a:gd name="connsiteX1" fmla="*/ 42779 w 56986"/>
                <a:gd name="connsiteY1" fmla="*/ 25074 h 75989"/>
                <a:gd name="connsiteX2" fmla="*/ 43475 w 56986"/>
                <a:gd name="connsiteY2" fmla="*/ 24460 h 75989"/>
                <a:gd name="connsiteX3" fmla="*/ 33723 w 56986"/>
                <a:gd name="connsiteY3" fmla="*/ -547 h 75989"/>
                <a:gd name="connsiteX4" fmla="*/ 28910 w 56986"/>
                <a:gd name="connsiteY4" fmla="*/ 207 h 75989"/>
                <a:gd name="connsiteX5" fmla="*/ 19095 w 56986"/>
                <a:gd name="connsiteY5" fmla="*/ 4639 h 75989"/>
                <a:gd name="connsiteX6" fmla="*/ 6240 w 56986"/>
                <a:gd name="connsiteY6" fmla="*/ 21287 h 75989"/>
                <a:gd name="connsiteX7" fmla="*/ -1169 w 56986"/>
                <a:gd name="connsiteY7" fmla="*/ 45996 h 75989"/>
                <a:gd name="connsiteX8" fmla="*/ 161 w 56986"/>
                <a:gd name="connsiteY8" fmla="*/ 56438 h 75989"/>
                <a:gd name="connsiteX9" fmla="*/ 4784 w 56986"/>
                <a:gd name="connsiteY9" fmla="*/ 65798 h 75989"/>
                <a:gd name="connsiteX10" fmla="*/ 11243 w 56986"/>
                <a:gd name="connsiteY10" fmla="*/ 71598 h 75989"/>
                <a:gd name="connsiteX11" fmla="*/ 18525 w 56986"/>
                <a:gd name="connsiteY11" fmla="*/ 74632 h 75989"/>
                <a:gd name="connsiteX12" fmla="*/ 25047 w 56986"/>
                <a:gd name="connsiteY12" fmla="*/ 75442 h 75989"/>
                <a:gd name="connsiteX13" fmla="*/ 31507 w 56986"/>
                <a:gd name="connsiteY13" fmla="*/ 74688 h 75989"/>
                <a:gd name="connsiteX14" fmla="*/ 42208 w 56986"/>
                <a:gd name="connsiteY14" fmla="*/ 68768 h 75989"/>
                <a:gd name="connsiteX15" fmla="*/ 51010 w 56986"/>
                <a:gd name="connsiteY15" fmla="*/ 55983 h 75989"/>
                <a:gd name="connsiteX16" fmla="*/ 55760 w 56986"/>
                <a:gd name="connsiteY16" fmla="*/ 33540 h 75989"/>
                <a:gd name="connsiteX17" fmla="*/ 52974 w 56986"/>
                <a:gd name="connsiteY17" fmla="*/ 14163 h 75989"/>
                <a:gd name="connsiteX18" fmla="*/ 49934 w 56986"/>
                <a:gd name="connsiteY18" fmla="*/ 8160 h 75989"/>
                <a:gd name="connsiteX19" fmla="*/ 43475 w 56986"/>
                <a:gd name="connsiteY19" fmla="*/ 2283 h 75989"/>
                <a:gd name="connsiteX20" fmla="*/ 33723 w 56986"/>
                <a:gd name="connsiteY20" fmla="*/ -547 h 75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6986" h="75989">
                  <a:moveTo>
                    <a:pt x="43475" y="24460"/>
                  </a:moveTo>
                  <a:cubicBezTo>
                    <a:pt x="43348" y="24650"/>
                    <a:pt x="43031" y="24852"/>
                    <a:pt x="42779" y="25074"/>
                  </a:cubicBezTo>
                  <a:cubicBezTo>
                    <a:pt x="43031" y="24852"/>
                    <a:pt x="43285" y="24650"/>
                    <a:pt x="43475" y="24460"/>
                  </a:cubicBezTo>
                  <a:close/>
                  <a:moveTo>
                    <a:pt x="33723" y="-547"/>
                  </a:moveTo>
                  <a:cubicBezTo>
                    <a:pt x="32013" y="-547"/>
                    <a:pt x="30430" y="-275"/>
                    <a:pt x="28910" y="207"/>
                  </a:cubicBezTo>
                  <a:cubicBezTo>
                    <a:pt x="25174" y="422"/>
                    <a:pt x="21565" y="1828"/>
                    <a:pt x="19095" y="4639"/>
                  </a:cubicBezTo>
                  <a:cubicBezTo>
                    <a:pt x="14473" y="9901"/>
                    <a:pt x="9976" y="15493"/>
                    <a:pt x="6240" y="21287"/>
                  </a:cubicBezTo>
                  <a:cubicBezTo>
                    <a:pt x="1364" y="28696"/>
                    <a:pt x="-1232" y="37245"/>
                    <a:pt x="-1169" y="45996"/>
                  </a:cubicBezTo>
                  <a:cubicBezTo>
                    <a:pt x="-1169" y="49448"/>
                    <a:pt x="-789" y="53063"/>
                    <a:pt x="161" y="56438"/>
                  </a:cubicBezTo>
                  <a:cubicBezTo>
                    <a:pt x="985" y="59820"/>
                    <a:pt x="2504" y="63100"/>
                    <a:pt x="4784" y="65798"/>
                  </a:cubicBezTo>
                  <a:cubicBezTo>
                    <a:pt x="7000" y="68489"/>
                    <a:pt x="8203" y="69718"/>
                    <a:pt x="11243" y="71598"/>
                  </a:cubicBezTo>
                  <a:cubicBezTo>
                    <a:pt x="13523" y="73004"/>
                    <a:pt x="15993" y="73758"/>
                    <a:pt x="18525" y="74632"/>
                  </a:cubicBezTo>
                  <a:cubicBezTo>
                    <a:pt x="20235" y="75240"/>
                    <a:pt x="23401" y="75442"/>
                    <a:pt x="25047" y="75442"/>
                  </a:cubicBezTo>
                  <a:cubicBezTo>
                    <a:pt x="27138" y="75442"/>
                    <a:pt x="29543" y="75240"/>
                    <a:pt x="31507" y="74688"/>
                  </a:cubicBezTo>
                  <a:cubicBezTo>
                    <a:pt x="35560" y="73479"/>
                    <a:pt x="39105" y="71598"/>
                    <a:pt x="42208" y="68768"/>
                  </a:cubicBezTo>
                  <a:cubicBezTo>
                    <a:pt x="46198" y="65266"/>
                    <a:pt x="48857" y="60694"/>
                    <a:pt x="51010" y="55983"/>
                  </a:cubicBezTo>
                  <a:cubicBezTo>
                    <a:pt x="54303" y="49029"/>
                    <a:pt x="55443" y="41146"/>
                    <a:pt x="55760" y="33540"/>
                  </a:cubicBezTo>
                  <a:cubicBezTo>
                    <a:pt x="56077" y="27088"/>
                    <a:pt x="55063" y="20280"/>
                    <a:pt x="52974" y="14163"/>
                  </a:cubicBezTo>
                  <a:cubicBezTo>
                    <a:pt x="52277" y="12042"/>
                    <a:pt x="51137" y="10022"/>
                    <a:pt x="49934" y="8160"/>
                  </a:cubicBezTo>
                  <a:cubicBezTo>
                    <a:pt x="48224" y="5450"/>
                    <a:pt x="46072" y="4044"/>
                    <a:pt x="43475" y="2283"/>
                  </a:cubicBezTo>
                  <a:cubicBezTo>
                    <a:pt x="40879" y="542"/>
                    <a:pt x="37143" y="-547"/>
                    <a:pt x="33723" y="-547"/>
                  </a:cubicBezTo>
                  <a:close/>
                </a:path>
              </a:pathLst>
            </a:custGeom>
            <a:solidFill>
              <a:srgbClr val="524A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4" name="Freeform: Shape 20">
              <a:extLst>
                <a:ext uri="{FF2B5EF4-FFF2-40B4-BE49-F238E27FC236}">
                  <a16:creationId xmlns:a16="http://schemas.microsoft.com/office/drawing/2014/main" id="{18D9145F-427E-47A2-9B33-DFF5DD04DB11}"/>
                </a:ext>
              </a:extLst>
            </p:cNvPr>
            <p:cNvSpPr/>
            <p:nvPr/>
          </p:nvSpPr>
          <p:spPr>
            <a:xfrm>
              <a:off x="8521284" y="3814838"/>
              <a:ext cx="189968" cy="126648"/>
            </a:xfrm>
            <a:custGeom>
              <a:avLst/>
              <a:gdLst>
                <a:gd name="connsiteX0" fmla="*/ 22785 w 189968"/>
                <a:gd name="connsiteY0" fmla="*/ -547 h 126648"/>
                <a:gd name="connsiteX1" fmla="*/ 15439 w 189968"/>
                <a:gd name="connsiteY1" fmla="*/ 479 h 126648"/>
                <a:gd name="connsiteX2" fmla="*/ 8727 w 189968"/>
                <a:gd name="connsiteY2" fmla="*/ 4133 h 126648"/>
                <a:gd name="connsiteX3" fmla="*/ 4420 w 189968"/>
                <a:gd name="connsiteY3" fmla="*/ 9338 h 126648"/>
                <a:gd name="connsiteX4" fmla="*/ 1508 w 189968"/>
                <a:gd name="connsiteY4" fmla="*/ 15816 h 126648"/>
                <a:gd name="connsiteX5" fmla="*/ 51 w 189968"/>
                <a:gd name="connsiteY5" fmla="*/ 23117 h 126648"/>
                <a:gd name="connsiteX6" fmla="*/ -139 w 189968"/>
                <a:gd name="connsiteY6" fmla="*/ 24080 h 126648"/>
                <a:gd name="connsiteX7" fmla="*/ -1152 w 189968"/>
                <a:gd name="connsiteY7" fmla="*/ 36042 h 126648"/>
                <a:gd name="connsiteX8" fmla="*/ 3344 w 189968"/>
                <a:gd name="connsiteY8" fmla="*/ 59719 h 126648"/>
                <a:gd name="connsiteX9" fmla="*/ 7904 w 189968"/>
                <a:gd name="connsiteY9" fmla="*/ 71174 h 126648"/>
                <a:gd name="connsiteX10" fmla="*/ 15059 w 189968"/>
                <a:gd name="connsiteY10" fmla="*/ 83136 h 126648"/>
                <a:gd name="connsiteX11" fmla="*/ 15439 w 189968"/>
                <a:gd name="connsiteY11" fmla="*/ 83757 h 126648"/>
                <a:gd name="connsiteX12" fmla="*/ 14742 w 189968"/>
                <a:gd name="connsiteY12" fmla="*/ 82636 h 126648"/>
                <a:gd name="connsiteX13" fmla="*/ 14742 w 189968"/>
                <a:gd name="connsiteY13" fmla="*/ 82636 h 126648"/>
                <a:gd name="connsiteX14" fmla="*/ 23228 w 189968"/>
                <a:gd name="connsiteY14" fmla="*/ 93794 h 126648"/>
                <a:gd name="connsiteX15" fmla="*/ 34563 w 189968"/>
                <a:gd name="connsiteY15" fmla="*/ 104660 h 126648"/>
                <a:gd name="connsiteX16" fmla="*/ 45328 w 189968"/>
                <a:gd name="connsiteY16" fmla="*/ 112253 h 126648"/>
                <a:gd name="connsiteX17" fmla="*/ 57296 w 189968"/>
                <a:gd name="connsiteY17" fmla="*/ 118135 h 126648"/>
                <a:gd name="connsiteX18" fmla="*/ 84653 w 189968"/>
                <a:gd name="connsiteY18" fmla="*/ 125050 h 126648"/>
                <a:gd name="connsiteX19" fmla="*/ 98964 w 189968"/>
                <a:gd name="connsiteY19" fmla="*/ 126102 h 126648"/>
                <a:gd name="connsiteX20" fmla="*/ 111692 w 189968"/>
                <a:gd name="connsiteY20" fmla="*/ 124962 h 126648"/>
                <a:gd name="connsiteX21" fmla="*/ 121761 w 189968"/>
                <a:gd name="connsiteY21" fmla="*/ 122290 h 126648"/>
                <a:gd name="connsiteX22" fmla="*/ 134489 w 189968"/>
                <a:gd name="connsiteY22" fmla="*/ 117458 h 126648"/>
                <a:gd name="connsiteX23" fmla="*/ 142595 w 189968"/>
                <a:gd name="connsiteY23" fmla="*/ 113741 h 126648"/>
                <a:gd name="connsiteX24" fmla="*/ 145064 w 189968"/>
                <a:gd name="connsiteY24" fmla="*/ 112474 h 126648"/>
                <a:gd name="connsiteX25" fmla="*/ 155386 w 189968"/>
                <a:gd name="connsiteY25" fmla="*/ 106281 h 126648"/>
                <a:gd name="connsiteX26" fmla="*/ 166405 w 189968"/>
                <a:gd name="connsiteY26" fmla="*/ 97815 h 126648"/>
                <a:gd name="connsiteX27" fmla="*/ 170583 w 189968"/>
                <a:gd name="connsiteY27" fmla="*/ 93946 h 126648"/>
                <a:gd name="connsiteX28" fmla="*/ 175143 w 189968"/>
                <a:gd name="connsiteY28" fmla="*/ 88151 h 126648"/>
                <a:gd name="connsiteX29" fmla="*/ 176156 w 189968"/>
                <a:gd name="connsiteY29" fmla="*/ 86885 h 126648"/>
                <a:gd name="connsiteX30" fmla="*/ 179893 w 189968"/>
                <a:gd name="connsiteY30" fmla="*/ 81585 h 126648"/>
                <a:gd name="connsiteX31" fmla="*/ 181602 w 189968"/>
                <a:gd name="connsiteY31" fmla="*/ 79134 h 126648"/>
                <a:gd name="connsiteX32" fmla="*/ 184642 w 189968"/>
                <a:gd name="connsiteY32" fmla="*/ 72966 h 126648"/>
                <a:gd name="connsiteX33" fmla="*/ 185971 w 189968"/>
                <a:gd name="connsiteY33" fmla="*/ 68635 h 126648"/>
                <a:gd name="connsiteX34" fmla="*/ 186414 w 189968"/>
                <a:gd name="connsiteY34" fmla="*/ 67235 h 126648"/>
                <a:gd name="connsiteX35" fmla="*/ 187871 w 189968"/>
                <a:gd name="connsiteY35" fmla="*/ 61435 h 126648"/>
                <a:gd name="connsiteX36" fmla="*/ 188757 w 189968"/>
                <a:gd name="connsiteY36" fmla="*/ 55254 h 126648"/>
                <a:gd name="connsiteX37" fmla="*/ 188505 w 189968"/>
                <a:gd name="connsiteY37" fmla="*/ 49365 h 126648"/>
                <a:gd name="connsiteX38" fmla="*/ 188505 w 189968"/>
                <a:gd name="connsiteY38" fmla="*/ 48992 h 126648"/>
                <a:gd name="connsiteX39" fmla="*/ 185085 w 189968"/>
                <a:gd name="connsiteY39" fmla="*/ 37403 h 126648"/>
                <a:gd name="connsiteX40" fmla="*/ 176156 w 189968"/>
                <a:gd name="connsiteY40" fmla="*/ 27271 h 126648"/>
                <a:gd name="connsiteX41" fmla="*/ 165454 w 189968"/>
                <a:gd name="connsiteY41" fmla="*/ 21541 h 126648"/>
                <a:gd name="connsiteX42" fmla="*/ 158045 w 189968"/>
                <a:gd name="connsiteY42" fmla="*/ 20496 h 126648"/>
                <a:gd name="connsiteX43" fmla="*/ 140188 w 189968"/>
                <a:gd name="connsiteY43" fmla="*/ 25353 h 126648"/>
                <a:gd name="connsiteX44" fmla="*/ 133919 w 189968"/>
                <a:gd name="connsiteY44" fmla="*/ 28912 h 126648"/>
                <a:gd name="connsiteX45" fmla="*/ 132019 w 189968"/>
                <a:gd name="connsiteY45" fmla="*/ 30032 h 126648"/>
                <a:gd name="connsiteX46" fmla="*/ 130373 w 189968"/>
                <a:gd name="connsiteY46" fmla="*/ 30900 h 126648"/>
                <a:gd name="connsiteX47" fmla="*/ 128853 w 189968"/>
                <a:gd name="connsiteY47" fmla="*/ 31451 h 126648"/>
                <a:gd name="connsiteX48" fmla="*/ 113591 w 189968"/>
                <a:gd name="connsiteY48" fmla="*/ 35301 h 126648"/>
                <a:gd name="connsiteX49" fmla="*/ 107070 w 189968"/>
                <a:gd name="connsiteY49" fmla="*/ 35605 h 126648"/>
                <a:gd name="connsiteX50" fmla="*/ 94024 w 189968"/>
                <a:gd name="connsiteY50" fmla="*/ 34642 h 126648"/>
                <a:gd name="connsiteX51" fmla="*/ 87438 w 189968"/>
                <a:gd name="connsiteY51" fmla="*/ 32629 h 126648"/>
                <a:gd name="connsiteX52" fmla="*/ 75914 w 189968"/>
                <a:gd name="connsiteY52" fmla="*/ 25410 h 126648"/>
                <a:gd name="connsiteX53" fmla="*/ 75091 w 189968"/>
                <a:gd name="connsiteY53" fmla="*/ 24891 h 126648"/>
                <a:gd name="connsiteX54" fmla="*/ 67555 w 189968"/>
                <a:gd name="connsiteY54" fmla="*/ 19027 h 126648"/>
                <a:gd name="connsiteX55" fmla="*/ 62299 w 189968"/>
                <a:gd name="connsiteY55" fmla="*/ 14765 h 126648"/>
                <a:gd name="connsiteX56" fmla="*/ 50774 w 189968"/>
                <a:gd name="connsiteY56" fmla="*/ 7350 h 126648"/>
                <a:gd name="connsiteX57" fmla="*/ 41276 w 189968"/>
                <a:gd name="connsiteY57" fmla="*/ 2645 h 126648"/>
                <a:gd name="connsiteX58" fmla="*/ 32726 w 189968"/>
                <a:gd name="connsiteY58" fmla="*/ 346 h 126648"/>
                <a:gd name="connsiteX59" fmla="*/ 32093 w 189968"/>
                <a:gd name="connsiteY59" fmla="*/ 194 h 126648"/>
                <a:gd name="connsiteX60" fmla="*/ 31397 w 189968"/>
                <a:gd name="connsiteY60" fmla="*/ 105 h 126648"/>
                <a:gd name="connsiteX61" fmla="*/ 31397 w 189968"/>
                <a:gd name="connsiteY61" fmla="*/ 105 h 126648"/>
                <a:gd name="connsiteX62" fmla="*/ 32664 w 189968"/>
                <a:gd name="connsiteY62" fmla="*/ 346 h 126648"/>
                <a:gd name="connsiteX63" fmla="*/ 23925 w 189968"/>
                <a:gd name="connsiteY63" fmla="*/ -547 h 126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189968" h="126648">
                  <a:moveTo>
                    <a:pt x="22785" y="-547"/>
                  </a:moveTo>
                  <a:cubicBezTo>
                    <a:pt x="20505" y="-414"/>
                    <a:pt x="17909" y="-243"/>
                    <a:pt x="15439" y="479"/>
                  </a:cubicBezTo>
                  <a:cubicBezTo>
                    <a:pt x="12843" y="1309"/>
                    <a:pt x="11006" y="2334"/>
                    <a:pt x="8727" y="4133"/>
                  </a:cubicBezTo>
                  <a:cubicBezTo>
                    <a:pt x="7144" y="5399"/>
                    <a:pt x="5751" y="7103"/>
                    <a:pt x="4420" y="9338"/>
                  </a:cubicBezTo>
                  <a:cubicBezTo>
                    <a:pt x="3281" y="11440"/>
                    <a:pt x="2141" y="13669"/>
                    <a:pt x="1508" y="15816"/>
                  </a:cubicBezTo>
                  <a:cubicBezTo>
                    <a:pt x="685" y="18197"/>
                    <a:pt x="368" y="20730"/>
                    <a:pt x="51" y="23117"/>
                  </a:cubicBezTo>
                  <a:lnTo>
                    <a:pt x="-139" y="24080"/>
                  </a:lnTo>
                  <a:cubicBezTo>
                    <a:pt x="-708" y="27493"/>
                    <a:pt x="-1279" y="31584"/>
                    <a:pt x="-1152" y="36042"/>
                  </a:cubicBezTo>
                  <a:cubicBezTo>
                    <a:pt x="-835" y="44033"/>
                    <a:pt x="685" y="52190"/>
                    <a:pt x="3344" y="59719"/>
                  </a:cubicBezTo>
                  <a:cubicBezTo>
                    <a:pt x="4864" y="64044"/>
                    <a:pt x="6320" y="67831"/>
                    <a:pt x="7904" y="71174"/>
                  </a:cubicBezTo>
                  <a:cubicBezTo>
                    <a:pt x="9866" y="75480"/>
                    <a:pt x="12463" y="79355"/>
                    <a:pt x="15059" y="83136"/>
                  </a:cubicBezTo>
                  <a:lnTo>
                    <a:pt x="15439" y="83757"/>
                  </a:lnTo>
                  <a:lnTo>
                    <a:pt x="14742" y="82636"/>
                  </a:lnTo>
                  <a:lnTo>
                    <a:pt x="14742" y="82636"/>
                  </a:lnTo>
                  <a:cubicBezTo>
                    <a:pt x="17718" y="87012"/>
                    <a:pt x="20505" y="90659"/>
                    <a:pt x="23228" y="93794"/>
                  </a:cubicBezTo>
                  <a:cubicBezTo>
                    <a:pt x="26268" y="97422"/>
                    <a:pt x="29940" y="101013"/>
                    <a:pt x="34563" y="104660"/>
                  </a:cubicBezTo>
                  <a:cubicBezTo>
                    <a:pt x="37350" y="106959"/>
                    <a:pt x="41149" y="109872"/>
                    <a:pt x="45328" y="112253"/>
                  </a:cubicBezTo>
                  <a:cubicBezTo>
                    <a:pt x="49697" y="114640"/>
                    <a:pt x="53560" y="116565"/>
                    <a:pt x="57296" y="118135"/>
                  </a:cubicBezTo>
                  <a:cubicBezTo>
                    <a:pt x="65022" y="121333"/>
                    <a:pt x="73381" y="123499"/>
                    <a:pt x="84653" y="125050"/>
                  </a:cubicBezTo>
                  <a:cubicBezTo>
                    <a:pt x="89845" y="125791"/>
                    <a:pt x="94531" y="126102"/>
                    <a:pt x="98964" y="126102"/>
                  </a:cubicBezTo>
                  <a:cubicBezTo>
                    <a:pt x="103396" y="126102"/>
                    <a:pt x="107639" y="125728"/>
                    <a:pt x="111692" y="124962"/>
                  </a:cubicBezTo>
                  <a:cubicBezTo>
                    <a:pt x="114732" y="124373"/>
                    <a:pt x="118088" y="123562"/>
                    <a:pt x="121761" y="122290"/>
                  </a:cubicBezTo>
                  <a:cubicBezTo>
                    <a:pt x="126067" y="120871"/>
                    <a:pt x="130309" y="119231"/>
                    <a:pt x="134489" y="117458"/>
                  </a:cubicBezTo>
                  <a:cubicBezTo>
                    <a:pt x="137275" y="116343"/>
                    <a:pt x="139871" y="115014"/>
                    <a:pt x="142595" y="113741"/>
                  </a:cubicBezTo>
                  <a:lnTo>
                    <a:pt x="145064" y="112474"/>
                  </a:lnTo>
                  <a:cubicBezTo>
                    <a:pt x="148673" y="110746"/>
                    <a:pt x="152220" y="108687"/>
                    <a:pt x="155386" y="106281"/>
                  </a:cubicBezTo>
                  <a:cubicBezTo>
                    <a:pt x="159059" y="103678"/>
                    <a:pt x="162858" y="100854"/>
                    <a:pt x="166405" y="97815"/>
                  </a:cubicBezTo>
                  <a:cubicBezTo>
                    <a:pt x="167988" y="96460"/>
                    <a:pt x="169317" y="95193"/>
                    <a:pt x="170583" y="93946"/>
                  </a:cubicBezTo>
                  <a:cubicBezTo>
                    <a:pt x="172166" y="92173"/>
                    <a:pt x="173750" y="90070"/>
                    <a:pt x="175143" y="88151"/>
                  </a:cubicBezTo>
                  <a:lnTo>
                    <a:pt x="176156" y="86885"/>
                  </a:lnTo>
                  <a:cubicBezTo>
                    <a:pt x="177423" y="85087"/>
                    <a:pt x="178752" y="83313"/>
                    <a:pt x="179893" y="81585"/>
                  </a:cubicBezTo>
                  <a:cubicBezTo>
                    <a:pt x="180526" y="80774"/>
                    <a:pt x="181032" y="79945"/>
                    <a:pt x="181602" y="79134"/>
                  </a:cubicBezTo>
                  <a:cubicBezTo>
                    <a:pt x="182995" y="76994"/>
                    <a:pt x="183945" y="74828"/>
                    <a:pt x="184642" y="72966"/>
                  </a:cubicBezTo>
                  <a:cubicBezTo>
                    <a:pt x="185085" y="71548"/>
                    <a:pt x="185528" y="70060"/>
                    <a:pt x="185971" y="68635"/>
                  </a:cubicBezTo>
                  <a:lnTo>
                    <a:pt x="186414" y="67235"/>
                  </a:lnTo>
                  <a:cubicBezTo>
                    <a:pt x="186922" y="65526"/>
                    <a:pt x="187428" y="63493"/>
                    <a:pt x="187871" y="61435"/>
                  </a:cubicBezTo>
                  <a:cubicBezTo>
                    <a:pt x="188251" y="59345"/>
                    <a:pt x="188631" y="57350"/>
                    <a:pt x="188757" y="55254"/>
                  </a:cubicBezTo>
                  <a:cubicBezTo>
                    <a:pt x="188884" y="53323"/>
                    <a:pt x="188694" y="51309"/>
                    <a:pt x="188505" y="49365"/>
                  </a:cubicBezTo>
                  <a:lnTo>
                    <a:pt x="188505" y="48992"/>
                  </a:lnTo>
                  <a:cubicBezTo>
                    <a:pt x="187934" y="44622"/>
                    <a:pt x="186922" y="40810"/>
                    <a:pt x="185085" y="37403"/>
                  </a:cubicBezTo>
                  <a:cubicBezTo>
                    <a:pt x="183059" y="33376"/>
                    <a:pt x="179386" y="30121"/>
                    <a:pt x="176156" y="27271"/>
                  </a:cubicBezTo>
                  <a:cubicBezTo>
                    <a:pt x="173116" y="24675"/>
                    <a:pt x="169381" y="22718"/>
                    <a:pt x="165454" y="21541"/>
                  </a:cubicBezTo>
                  <a:cubicBezTo>
                    <a:pt x="163112" y="20888"/>
                    <a:pt x="160515" y="20496"/>
                    <a:pt x="158045" y="20496"/>
                  </a:cubicBezTo>
                  <a:cubicBezTo>
                    <a:pt x="152346" y="20496"/>
                    <a:pt x="146204" y="22129"/>
                    <a:pt x="140188" y="25353"/>
                  </a:cubicBezTo>
                  <a:cubicBezTo>
                    <a:pt x="138098" y="26442"/>
                    <a:pt x="135945" y="27715"/>
                    <a:pt x="133919" y="28912"/>
                  </a:cubicBezTo>
                  <a:lnTo>
                    <a:pt x="132019" y="30032"/>
                  </a:lnTo>
                  <a:cubicBezTo>
                    <a:pt x="131513" y="30311"/>
                    <a:pt x="131006" y="30621"/>
                    <a:pt x="130373" y="30900"/>
                  </a:cubicBezTo>
                  <a:cubicBezTo>
                    <a:pt x="129866" y="31083"/>
                    <a:pt x="129296" y="31274"/>
                    <a:pt x="128853" y="31451"/>
                  </a:cubicBezTo>
                  <a:cubicBezTo>
                    <a:pt x="124484" y="32939"/>
                    <a:pt x="119101" y="34497"/>
                    <a:pt x="113591" y="35301"/>
                  </a:cubicBezTo>
                  <a:cubicBezTo>
                    <a:pt x="111375" y="35548"/>
                    <a:pt x="109159" y="35605"/>
                    <a:pt x="107070" y="35605"/>
                  </a:cubicBezTo>
                  <a:cubicBezTo>
                    <a:pt x="102763" y="35605"/>
                    <a:pt x="98331" y="35238"/>
                    <a:pt x="94024" y="34642"/>
                  </a:cubicBezTo>
                  <a:cubicBezTo>
                    <a:pt x="91618" y="34123"/>
                    <a:pt x="89529" y="33445"/>
                    <a:pt x="87438" y="32629"/>
                  </a:cubicBezTo>
                  <a:cubicBezTo>
                    <a:pt x="83512" y="30469"/>
                    <a:pt x="79650" y="27886"/>
                    <a:pt x="75914" y="25410"/>
                  </a:cubicBezTo>
                  <a:lnTo>
                    <a:pt x="75091" y="24891"/>
                  </a:lnTo>
                  <a:cubicBezTo>
                    <a:pt x="72431" y="23181"/>
                    <a:pt x="69961" y="21085"/>
                    <a:pt x="67555" y="19027"/>
                  </a:cubicBezTo>
                  <a:cubicBezTo>
                    <a:pt x="65782" y="17602"/>
                    <a:pt x="64072" y="16120"/>
                    <a:pt x="62299" y="14765"/>
                  </a:cubicBezTo>
                  <a:cubicBezTo>
                    <a:pt x="58309" y="11814"/>
                    <a:pt x="54510" y="9338"/>
                    <a:pt x="50774" y="7350"/>
                  </a:cubicBezTo>
                  <a:cubicBezTo>
                    <a:pt x="48114" y="5836"/>
                    <a:pt x="44821" y="4133"/>
                    <a:pt x="41276" y="2645"/>
                  </a:cubicBezTo>
                  <a:cubicBezTo>
                    <a:pt x="38489" y="1442"/>
                    <a:pt x="35513" y="853"/>
                    <a:pt x="32726" y="346"/>
                  </a:cubicBezTo>
                  <a:lnTo>
                    <a:pt x="32093" y="194"/>
                  </a:lnTo>
                  <a:lnTo>
                    <a:pt x="31397" y="105"/>
                  </a:lnTo>
                  <a:lnTo>
                    <a:pt x="31397" y="105"/>
                  </a:lnTo>
                  <a:lnTo>
                    <a:pt x="32664" y="346"/>
                  </a:lnTo>
                  <a:cubicBezTo>
                    <a:pt x="30130" y="-110"/>
                    <a:pt x="27154" y="-547"/>
                    <a:pt x="23925" y="-547"/>
                  </a:cubicBezTo>
                  <a:close/>
                </a:path>
              </a:pathLst>
            </a:custGeom>
            <a:solidFill>
              <a:srgbClr val="524A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5" name="Freeform: Shape 21">
              <a:extLst>
                <a:ext uri="{FF2B5EF4-FFF2-40B4-BE49-F238E27FC236}">
                  <a16:creationId xmlns:a16="http://schemas.microsoft.com/office/drawing/2014/main" id="{D01A5F73-2C20-4D61-A5CD-BF55A6930892}"/>
                </a:ext>
              </a:extLst>
            </p:cNvPr>
            <p:cNvSpPr/>
            <p:nvPr/>
          </p:nvSpPr>
          <p:spPr>
            <a:xfrm>
              <a:off x="8546631" y="3878188"/>
              <a:ext cx="101331" cy="56991"/>
            </a:xfrm>
            <a:custGeom>
              <a:avLst/>
              <a:gdLst>
                <a:gd name="connsiteX0" fmla="*/ 17258 w 101331"/>
                <a:gd name="connsiteY0" fmla="*/ -547 h 56991"/>
                <a:gd name="connsiteX1" fmla="*/ 8202 w 101331"/>
                <a:gd name="connsiteY1" fmla="*/ 1752 h 56991"/>
                <a:gd name="connsiteX2" fmla="*/ 1363 w 101331"/>
                <a:gd name="connsiteY2" fmla="*/ 8394 h 56991"/>
                <a:gd name="connsiteX3" fmla="*/ -537 w 101331"/>
                <a:gd name="connsiteY3" fmla="*/ 12808 h 56991"/>
                <a:gd name="connsiteX4" fmla="*/ -1170 w 101331"/>
                <a:gd name="connsiteY4" fmla="*/ 16911 h 56991"/>
                <a:gd name="connsiteX5" fmla="*/ -726 w 101331"/>
                <a:gd name="connsiteY5" fmla="*/ 21249 h 56991"/>
                <a:gd name="connsiteX6" fmla="*/ 1110 w 101331"/>
                <a:gd name="connsiteY6" fmla="*/ 26366 h 56991"/>
                <a:gd name="connsiteX7" fmla="*/ 1996 w 101331"/>
                <a:gd name="connsiteY7" fmla="*/ 28316 h 56991"/>
                <a:gd name="connsiteX8" fmla="*/ 5543 w 101331"/>
                <a:gd name="connsiteY8" fmla="*/ 33268 h 56991"/>
                <a:gd name="connsiteX9" fmla="*/ 10419 w 101331"/>
                <a:gd name="connsiteY9" fmla="*/ 38303 h 56991"/>
                <a:gd name="connsiteX10" fmla="*/ 39041 w 101331"/>
                <a:gd name="connsiteY10" fmla="*/ 53753 h 56991"/>
                <a:gd name="connsiteX11" fmla="*/ 58735 w 101331"/>
                <a:gd name="connsiteY11" fmla="*/ 56445 h 56991"/>
                <a:gd name="connsiteX12" fmla="*/ 72730 w 101331"/>
                <a:gd name="connsiteY12" fmla="*/ 54589 h 56991"/>
                <a:gd name="connsiteX13" fmla="*/ 83558 w 101331"/>
                <a:gd name="connsiteY13" fmla="*/ 50385 h 56991"/>
                <a:gd name="connsiteX14" fmla="*/ 93183 w 101331"/>
                <a:gd name="connsiteY14" fmla="*/ 43970 h 56991"/>
                <a:gd name="connsiteX15" fmla="*/ 98946 w 101331"/>
                <a:gd name="connsiteY15" fmla="*/ 35649 h 56991"/>
                <a:gd name="connsiteX16" fmla="*/ 100149 w 101331"/>
                <a:gd name="connsiteY16" fmla="*/ 30127 h 56991"/>
                <a:gd name="connsiteX17" fmla="*/ 98250 w 101331"/>
                <a:gd name="connsiteY17" fmla="*/ 22585 h 56991"/>
                <a:gd name="connsiteX18" fmla="*/ 92804 w 101331"/>
                <a:gd name="connsiteY18" fmla="*/ 16911 h 56991"/>
                <a:gd name="connsiteX19" fmla="*/ 87168 w 101331"/>
                <a:gd name="connsiteY19" fmla="*/ 14264 h 56991"/>
                <a:gd name="connsiteX20" fmla="*/ 83875 w 101331"/>
                <a:gd name="connsiteY20" fmla="*/ 13422 h 56991"/>
                <a:gd name="connsiteX21" fmla="*/ 78999 w 101331"/>
                <a:gd name="connsiteY21" fmla="*/ 12726 h 56991"/>
                <a:gd name="connsiteX22" fmla="*/ 77733 w 101331"/>
                <a:gd name="connsiteY22" fmla="*/ 12681 h 56991"/>
                <a:gd name="connsiteX23" fmla="*/ 61394 w 101331"/>
                <a:gd name="connsiteY23" fmla="*/ 15810 h 56991"/>
                <a:gd name="connsiteX24" fmla="*/ 49616 w 101331"/>
                <a:gd name="connsiteY24" fmla="*/ 18393 h 56991"/>
                <a:gd name="connsiteX25" fmla="*/ 47970 w 101331"/>
                <a:gd name="connsiteY25" fmla="*/ 16215 h 56991"/>
                <a:gd name="connsiteX26" fmla="*/ 44930 w 101331"/>
                <a:gd name="connsiteY26" fmla="*/ 12168 h 56991"/>
                <a:gd name="connsiteX27" fmla="*/ 39358 w 101331"/>
                <a:gd name="connsiteY27" fmla="*/ 7546 h 56991"/>
                <a:gd name="connsiteX28" fmla="*/ 24856 w 101331"/>
                <a:gd name="connsiteY28" fmla="*/ 561 h 56991"/>
                <a:gd name="connsiteX29" fmla="*/ 17258 w 101331"/>
                <a:gd name="connsiteY29" fmla="*/ -547 h 56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1331" h="56991">
                  <a:moveTo>
                    <a:pt x="17258" y="-547"/>
                  </a:moveTo>
                  <a:cubicBezTo>
                    <a:pt x="14091" y="-547"/>
                    <a:pt x="10989" y="131"/>
                    <a:pt x="8202" y="1752"/>
                  </a:cubicBezTo>
                  <a:cubicBezTo>
                    <a:pt x="5353" y="3354"/>
                    <a:pt x="2819" y="5595"/>
                    <a:pt x="1363" y="8394"/>
                  </a:cubicBezTo>
                  <a:cubicBezTo>
                    <a:pt x="540" y="9933"/>
                    <a:pt x="-157" y="11187"/>
                    <a:pt x="-537" y="12808"/>
                  </a:cubicBezTo>
                  <a:cubicBezTo>
                    <a:pt x="-980" y="14119"/>
                    <a:pt x="-1170" y="15518"/>
                    <a:pt x="-1170" y="16911"/>
                  </a:cubicBezTo>
                  <a:cubicBezTo>
                    <a:pt x="-1043" y="18393"/>
                    <a:pt x="-853" y="19767"/>
                    <a:pt x="-726" y="21249"/>
                  </a:cubicBezTo>
                  <a:cubicBezTo>
                    <a:pt x="-600" y="22934"/>
                    <a:pt x="476" y="24972"/>
                    <a:pt x="1110" y="26366"/>
                  </a:cubicBezTo>
                  <a:cubicBezTo>
                    <a:pt x="1363" y="27062"/>
                    <a:pt x="1680" y="27620"/>
                    <a:pt x="1996" y="28316"/>
                  </a:cubicBezTo>
                  <a:cubicBezTo>
                    <a:pt x="2946" y="30064"/>
                    <a:pt x="4339" y="31666"/>
                    <a:pt x="5543" y="33268"/>
                  </a:cubicBezTo>
                  <a:cubicBezTo>
                    <a:pt x="6999" y="35155"/>
                    <a:pt x="8519" y="36782"/>
                    <a:pt x="10419" y="38303"/>
                  </a:cubicBezTo>
                  <a:cubicBezTo>
                    <a:pt x="18587" y="45167"/>
                    <a:pt x="28276" y="51024"/>
                    <a:pt x="39041" y="53753"/>
                  </a:cubicBezTo>
                  <a:cubicBezTo>
                    <a:pt x="45437" y="55356"/>
                    <a:pt x="52086" y="56445"/>
                    <a:pt x="58735" y="56445"/>
                  </a:cubicBezTo>
                  <a:cubicBezTo>
                    <a:pt x="63485" y="56445"/>
                    <a:pt x="68171" y="55888"/>
                    <a:pt x="72730" y="54589"/>
                  </a:cubicBezTo>
                  <a:cubicBezTo>
                    <a:pt x="76466" y="53545"/>
                    <a:pt x="80139" y="52069"/>
                    <a:pt x="83558" y="50385"/>
                  </a:cubicBezTo>
                  <a:cubicBezTo>
                    <a:pt x="87041" y="48726"/>
                    <a:pt x="90334" y="46541"/>
                    <a:pt x="93183" y="43970"/>
                  </a:cubicBezTo>
                  <a:cubicBezTo>
                    <a:pt x="95717" y="41589"/>
                    <a:pt x="97679" y="38878"/>
                    <a:pt x="98946" y="35649"/>
                  </a:cubicBezTo>
                  <a:cubicBezTo>
                    <a:pt x="99706" y="33901"/>
                    <a:pt x="100086" y="32014"/>
                    <a:pt x="100149" y="30127"/>
                  </a:cubicBezTo>
                  <a:cubicBezTo>
                    <a:pt x="100276" y="28088"/>
                    <a:pt x="99452" y="24333"/>
                    <a:pt x="98250" y="22585"/>
                  </a:cubicBezTo>
                  <a:cubicBezTo>
                    <a:pt x="96730" y="20261"/>
                    <a:pt x="95273" y="18456"/>
                    <a:pt x="92804" y="16911"/>
                  </a:cubicBezTo>
                  <a:cubicBezTo>
                    <a:pt x="91094" y="15810"/>
                    <a:pt x="89067" y="15024"/>
                    <a:pt x="87168" y="14264"/>
                  </a:cubicBezTo>
                  <a:cubicBezTo>
                    <a:pt x="86091" y="13834"/>
                    <a:pt x="85014" y="13650"/>
                    <a:pt x="83875" y="13422"/>
                  </a:cubicBezTo>
                  <a:cubicBezTo>
                    <a:pt x="82292" y="13137"/>
                    <a:pt x="80645" y="12865"/>
                    <a:pt x="78999" y="12726"/>
                  </a:cubicBezTo>
                  <a:cubicBezTo>
                    <a:pt x="78556" y="12700"/>
                    <a:pt x="78176" y="12681"/>
                    <a:pt x="77733" y="12681"/>
                  </a:cubicBezTo>
                  <a:cubicBezTo>
                    <a:pt x="72097" y="12681"/>
                    <a:pt x="66651" y="14372"/>
                    <a:pt x="61394" y="15810"/>
                  </a:cubicBezTo>
                  <a:cubicBezTo>
                    <a:pt x="57532" y="16854"/>
                    <a:pt x="53542" y="17760"/>
                    <a:pt x="49616" y="18393"/>
                  </a:cubicBezTo>
                  <a:cubicBezTo>
                    <a:pt x="49110" y="17678"/>
                    <a:pt x="48603" y="16911"/>
                    <a:pt x="47970" y="16215"/>
                  </a:cubicBezTo>
                  <a:cubicBezTo>
                    <a:pt x="47020" y="14822"/>
                    <a:pt x="46007" y="13486"/>
                    <a:pt x="44930" y="12168"/>
                  </a:cubicBezTo>
                  <a:cubicBezTo>
                    <a:pt x="43474" y="10357"/>
                    <a:pt x="41321" y="8882"/>
                    <a:pt x="39358" y="7546"/>
                  </a:cubicBezTo>
                  <a:cubicBezTo>
                    <a:pt x="34862" y="4690"/>
                    <a:pt x="30049" y="2036"/>
                    <a:pt x="24856" y="561"/>
                  </a:cubicBezTo>
                  <a:cubicBezTo>
                    <a:pt x="22387" y="-135"/>
                    <a:pt x="19854" y="-547"/>
                    <a:pt x="17258" y="-547"/>
                  </a:cubicBezTo>
                  <a:close/>
                </a:path>
              </a:pathLst>
            </a:custGeom>
            <a:solidFill>
              <a:srgbClr val="FB67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6" name="Freeform: Shape 22">
              <a:extLst>
                <a:ext uri="{FF2B5EF4-FFF2-40B4-BE49-F238E27FC236}">
                  <a16:creationId xmlns:a16="http://schemas.microsoft.com/office/drawing/2014/main" id="{6B87388A-5AAE-42E0-B504-15A85670CB57}"/>
                </a:ext>
              </a:extLst>
            </p:cNvPr>
            <p:cNvSpPr/>
            <p:nvPr/>
          </p:nvSpPr>
          <p:spPr>
            <a:xfrm>
              <a:off x="7812073" y="3067624"/>
              <a:ext cx="1640088" cy="1361472"/>
            </a:xfrm>
            <a:custGeom>
              <a:avLst/>
              <a:gdLst>
                <a:gd name="connsiteX0" fmla="*/ 1044374 w 1640088"/>
                <a:gd name="connsiteY0" fmla="*/ 169707 h 1361472"/>
                <a:gd name="connsiteX1" fmla="*/ 1044374 w 1640088"/>
                <a:gd name="connsiteY1" fmla="*/ 169707 h 1361472"/>
                <a:gd name="connsiteX2" fmla="*/ 1042031 w 1640088"/>
                <a:gd name="connsiteY2" fmla="*/ 177097 h 1361472"/>
                <a:gd name="connsiteX3" fmla="*/ 1032912 w 1640088"/>
                <a:gd name="connsiteY3" fmla="*/ 194232 h 1361472"/>
                <a:gd name="connsiteX4" fmla="*/ 1025693 w 1640088"/>
                <a:gd name="connsiteY4" fmla="*/ 202623 h 1361472"/>
                <a:gd name="connsiteX5" fmla="*/ 1024174 w 1640088"/>
                <a:gd name="connsiteY5" fmla="*/ 203661 h 1361472"/>
                <a:gd name="connsiteX6" fmla="*/ 1025440 w 1640088"/>
                <a:gd name="connsiteY6" fmla="*/ 199659 h 1361472"/>
                <a:gd name="connsiteX7" fmla="*/ 1031836 w 1640088"/>
                <a:gd name="connsiteY7" fmla="*/ 187248 h 1361472"/>
                <a:gd name="connsiteX8" fmla="*/ 1039688 w 1640088"/>
                <a:gd name="connsiteY8" fmla="*/ 175691 h 1361472"/>
                <a:gd name="connsiteX9" fmla="*/ 1044374 w 1640088"/>
                <a:gd name="connsiteY9" fmla="*/ 169707 h 1361472"/>
                <a:gd name="connsiteX10" fmla="*/ 1024047 w 1640088"/>
                <a:gd name="connsiteY10" fmla="*/ 204244 h 1361472"/>
                <a:gd name="connsiteX11" fmla="*/ 1024743 w 1640088"/>
                <a:gd name="connsiteY11" fmla="*/ 204301 h 1361472"/>
                <a:gd name="connsiteX12" fmla="*/ 1024047 w 1640088"/>
                <a:gd name="connsiteY12" fmla="*/ 204244 h 1361472"/>
                <a:gd name="connsiteX13" fmla="*/ 741874 w 1640088"/>
                <a:gd name="connsiteY13" fmla="*/ 240446 h 1361472"/>
                <a:gd name="connsiteX14" fmla="*/ 741051 w 1640088"/>
                <a:gd name="connsiteY14" fmla="*/ 240820 h 1361472"/>
                <a:gd name="connsiteX15" fmla="*/ 741051 w 1640088"/>
                <a:gd name="connsiteY15" fmla="*/ 240820 h 1361472"/>
                <a:gd name="connsiteX16" fmla="*/ 741874 w 1640088"/>
                <a:gd name="connsiteY16" fmla="*/ 240446 h 1361472"/>
                <a:gd name="connsiteX17" fmla="*/ 737821 w 1640088"/>
                <a:gd name="connsiteY17" fmla="*/ 239762 h 1361472"/>
                <a:gd name="connsiteX18" fmla="*/ 738581 w 1640088"/>
                <a:gd name="connsiteY18" fmla="*/ 241358 h 1361472"/>
                <a:gd name="connsiteX19" fmla="*/ 737821 w 1640088"/>
                <a:gd name="connsiteY19" fmla="*/ 239762 h 1361472"/>
                <a:gd name="connsiteX20" fmla="*/ 755425 w 1640088"/>
                <a:gd name="connsiteY20" fmla="*/ 180276 h 1361472"/>
                <a:gd name="connsiteX21" fmla="*/ 755299 w 1640088"/>
                <a:gd name="connsiteY21" fmla="*/ 182948 h 1361472"/>
                <a:gd name="connsiteX22" fmla="*/ 754286 w 1640088"/>
                <a:gd name="connsiteY22" fmla="*/ 198583 h 1361472"/>
                <a:gd name="connsiteX23" fmla="*/ 752829 w 1640088"/>
                <a:gd name="connsiteY23" fmla="*/ 208315 h 1361472"/>
                <a:gd name="connsiteX24" fmla="*/ 751499 w 1640088"/>
                <a:gd name="connsiteY24" fmla="*/ 216086 h 1361472"/>
                <a:gd name="connsiteX25" fmla="*/ 747636 w 1640088"/>
                <a:gd name="connsiteY25" fmla="*/ 229675 h 1361472"/>
                <a:gd name="connsiteX26" fmla="*/ 742887 w 1640088"/>
                <a:gd name="connsiteY26" fmla="*/ 238832 h 1361472"/>
                <a:gd name="connsiteX27" fmla="*/ 741304 w 1640088"/>
                <a:gd name="connsiteY27" fmla="*/ 240446 h 1361472"/>
                <a:gd name="connsiteX28" fmla="*/ 739911 w 1640088"/>
                <a:gd name="connsiteY28" fmla="*/ 241358 h 1361472"/>
                <a:gd name="connsiteX29" fmla="*/ 738897 w 1640088"/>
                <a:gd name="connsiteY29" fmla="*/ 241706 h 1361472"/>
                <a:gd name="connsiteX30" fmla="*/ 738581 w 1640088"/>
                <a:gd name="connsiteY30" fmla="*/ 240795 h 1361472"/>
                <a:gd name="connsiteX31" fmla="*/ 738454 w 1640088"/>
                <a:gd name="connsiteY31" fmla="*/ 231936 h 1361472"/>
                <a:gd name="connsiteX32" fmla="*/ 741684 w 1640088"/>
                <a:gd name="connsiteY32" fmla="*/ 215155 h 1361472"/>
                <a:gd name="connsiteX33" fmla="*/ 747826 w 1640088"/>
                <a:gd name="connsiteY33" fmla="*/ 195556 h 1361472"/>
                <a:gd name="connsiteX34" fmla="*/ 752449 w 1640088"/>
                <a:gd name="connsiteY34" fmla="*/ 185405 h 1361472"/>
                <a:gd name="connsiteX35" fmla="*/ 755425 w 1640088"/>
                <a:gd name="connsiteY35" fmla="*/ 180276 h 1361472"/>
                <a:gd name="connsiteX36" fmla="*/ 737441 w 1640088"/>
                <a:gd name="connsiteY36" fmla="*/ 241029 h 1361472"/>
                <a:gd name="connsiteX37" fmla="*/ 738581 w 1640088"/>
                <a:gd name="connsiteY37" fmla="*/ 241795 h 1361472"/>
                <a:gd name="connsiteX38" fmla="*/ 738518 w 1640088"/>
                <a:gd name="connsiteY38" fmla="*/ 241878 h 1361472"/>
                <a:gd name="connsiteX39" fmla="*/ 737441 w 1640088"/>
                <a:gd name="connsiteY39" fmla="*/ 241029 h 1361472"/>
                <a:gd name="connsiteX40" fmla="*/ 1252964 w 1640088"/>
                <a:gd name="connsiteY40" fmla="*/ 397092 h 1361472"/>
                <a:gd name="connsiteX41" fmla="*/ 1250938 w 1640088"/>
                <a:gd name="connsiteY41" fmla="*/ 398067 h 1361472"/>
                <a:gd name="connsiteX42" fmla="*/ 1250938 w 1640088"/>
                <a:gd name="connsiteY42" fmla="*/ 398067 h 1361472"/>
                <a:gd name="connsiteX43" fmla="*/ 1252964 w 1640088"/>
                <a:gd name="connsiteY43" fmla="*/ 397092 h 1361472"/>
                <a:gd name="connsiteX44" fmla="*/ 1263160 w 1640088"/>
                <a:gd name="connsiteY44" fmla="*/ 387872 h 1361472"/>
                <a:gd name="connsiteX45" fmla="*/ 1263160 w 1640088"/>
                <a:gd name="connsiteY45" fmla="*/ 387872 h 1361472"/>
                <a:gd name="connsiteX46" fmla="*/ 1257207 w 1640088"/>
                <a:gd name="connsiteY46" fmla="*/ 393925 h 1361472"/>
                <a:gd name="connsiteX47" fmla="*/ 1250812 w 1640088"/>
                <a:gd name="connsiteY47" fmla="*/ 398111 h 1361472"/>
                <a:gd name="connsiteX48" fmla="*/ 1250812 w 1640088"/>
                <a:gd name="connsiteY48" fmla="*/ 398111 h 1361472"/>
                <a:gd name="connsiteX49" fmla="*/ 1249862 w 1640088"/>
                <a:gd name="connsiteY49" fmla="*/ 398504 h 1361472"/>
                <a:gd name="connsiteX50" fmla="*/ 1250558 w 1640088"/>
                <a:gd name="connsiteY50" fmla="*/ 397300 h 1361472"/>
                <a:gd name="connsiteX51" fmla="*/ 1252901 w 1640088"/>
                <a:gd name="connsiteY51" fmla="*/ 394685 h 1361472"/>
                <a:gd name="connsiteX52" fmla="*/ 1263160 w 1640088"/>
                <a:gd name="connsiteY52" fmla="*/ 387872 h 1361472"/>
                <a:gd name="connsiteX53" fmla="*/ 1250938 w 1640088"/>
                <a:gd name="connsiteY53" fmla="*/ 398434 h 1361472"/>
                <a:gd name="connsiteX54" fmla="*/ 1249862 w 1640088"/>
                <a:gd name="connsiteY54" fmla="*/ 398649 h 1361472"/>
                <a:gd name="connsiteX55" fmla="*/ 1250938 w 1640088"/>
                <a:gd name="connsiteY55" fmla="*/ 398434 h 1361472"/>
                <a:gd name="connsiteX56" fmla="*/ 1249545 w 1640088"/>
                <a:gd name="connsiteY56" fmla="*/ 398935 h 1361472"/>
                <a:gd name="connsiteX57" fmla="*/ 1249925 w 1640088"/>
                <a:gd name="connsiteY57" fmla="*/ 398998 h 1361472"/>
                <a:gd name="connsiteX58" fmla="*/ 1249481 w 1640088"/>
                <a:gd name="connsiteY58" fmla="*/ 398935 h 1361472"/>
                <a:gd name="connsiteX59" fmla="*/ 430572 w 1640088"/>
                <a:gd name="connsiteY59" fmla="*/ 445566 h 1361472"/>
                <a:gd name="connsiteX60" fmla="*/ 430572 w 1640088"/>
                <a:gd name="connsiteY60" fmla="*/ 445566 h 1361472"/>
                <a:gd name="connsiteX61" fmla="*/ 430065 w 1640088"/>
                <a:gd name="connsiteY61" fmla="*/ 446294 h 1361472"/>
                <a:gd name="connsiteX62" fmla="*/ 430572 w 1640088"/>
                <a:gd name="connsiteY62" fmla="*/ 445566 h 1361472"/>
                <a:gd name="connsiteX63" fmla="*/ 752956 w 1640088"/>
                <a:gd name="connsiteY63" fmla="*/ 511867 h 1361472"/>
                <a:gd name="connsiteX64" fmla="*/ 753526 w 1640088"/>
                <a:gd name="connsiteY64" fmla="*/ 512304 h 1361472"/>
                <a:gd name="connsiteX65" fmla="*/ 752956 w 1640088"/>
                <a:gd name="connsiteY65" fmla="*/ 511867 h 1361472"/>
                <a:gd name="connsiteX66" fmla="*/ 751689 w 1640088"/>
                <a:gd name="connsiteY66" fmla="*/ 522309 h 1361472"/>
                <a:gd name="connsiteX67" fmla="*/ 751689 w 1640088"/>
                <a:gd name="connsiteY67" fmla="*/ 522309 h 1361472"/>
                <a:gd name="connsiteX68" fmla="*/ 749663 w 1640088"/>
                <a:gd name="connsiteY68" fmla="*/ 529376 h 1361472"/>
                <a:gd name="connsiteX69" fmla="*/ 751309 w 1640088"/>
                <a:gd name="connsiteY69" fmla="*/ 523227 h 1361472"/>
                <a:gd name="connsiteX70" fmla="*/ 751689 w 1640088"/>
                <a:gd name="connsiteY70" fmla="*/ 522309 h 1361472"/>
                <a:gd name="connsiteX71" fmla="*/ 900311 w 1640088"/>
                <a:gd name="connsiteY71" fmla="*/ 541617 h 1361472"/>
                <a:gd name="connsiteX72" fmla="*/ 900311 w 1640088"/>
                <a:gd name="connsiteY72" fmla="*/ 541617 h 1361472"/>
                <a:gd name="connsiteX73" fmla="*/ 896322 w 1640088"/>
                <a:gd name="connsiteY73" fmla="*/ 555225 h 1361472"/>
                <a:gd name="connsiteX74" fmla="*/ 895815 w 1640088"/>
                <a:gd name="connsiteY74" fmla="*/ 556264 h 1361472"/>
                <a:gd name="connsiteX75" fmla="*/ 898602 w 1640088"/>
                <a:gd name="connsiteY75" fmla="*/ 545144 h 1361472"/>
                <a:gd name="connsiteX76" fmla="*/ 900311 w 1640088"/>
                <a:gd name="connsiteY76" fmla="*/ 541617 h 1361472"/>
                <a:gd name="connsiteX77" fmla="*/ 1023224 w 1640088"/>
                <a:gd name="connsiteY77" fmla="*/ 600534 h 1361472"/>
                <a:gd name="connsiteX78" fmla="*/ 1023477 w 1640088"/>
                <a:gd name="connsiteY78" fmla="*/ 600591 h 1361472"/>
                <a:gd name="connsiteX79" fmla="*/ 1023224 w 1640088"/>
                <a:gd name="connsiteY79" fmla="*/ 600534 h 1361472"/>
                <a:gd name="connsiteX80" fmla="*/ 1024110 w 1640088"/>
                <a:gd name="connsiteY80" fmla="*/ 600591 h 1361472"/>
                <a:gd name="connsiteX81" fmla="*/ 1024174 w 1640088"/>
                <a:gd name="connsiteY81" fmla="*/ 600654 h 1361472"/>
                <a:gd name="connsiteX82" fmla="*/ 1024110 w 1640088"/>
                <a:gd name="connsiteY82" fmla="*/ 600654 h 1361472"/>
                <a:gd name="connsiteX83" fmla="*/ 1024110 w 1640088"/>
                <a:gd name="connsiteY83" fmla="*/ 600591 h 1361472"/>
                <a:gd name="connsiteX84" fmla="*/ 1026136 w 1640088"/>
                <a:gd name="connsiteY84" fmla="*/ 600306 h 1361472"/>
                <a:gd name="connsiteX85" fmla="*/ 1025187 w 1640088"/>
                <a:gd name="connsiteY85" fmla="*/ 600736 h 1361472"/>
                <a:gd name="connsiteX86" fmla="*/ 1025187 w 1640088"/>
                <a:gd name="connsiteY86" fmla="*/ 600654 h 1361472"/>
                <a:gd name="connsiteX87" fmla="*/ 1026136 w 1640088"/>
                <a:gd name="connsiteY87" fmla="*/ 600306 h 1361472"/>
                <a:gd name="connsiteX88" fmla="*/ 1023541 w 1640088"/>
                <a:gd name="connsiteY88" fmla="*/ 601091 h 1361472"/>
                <a:gd name="connsiteX89" fmla="*/ 1023541 w 1640088"/>
                <a:gd name="connsiteY89" fmla="*/ 601091 h 1361472"/>
                <a:gd name="connsiteX90" fmla="*/ 1023350 w 1640088"/>
                <a:gd name="connsiteY90" fmla="*/ 601148 h 1361472"/>
                <a:gd name="connsiteX91" fmla="*/ 1023541 w 1640088"/>
                <a:gd name="connsiteY91" fmla="*/ 601091 h 1361472"/>
                <a:gd name="connsiteX92" fmla="*/ 1446737 w 1640088"/>
                <a:gd name="connsiteY92" fmla="*/ 584892 h 1361472"/>
                <a:gd name="connsiteX93" fmla="*/ 1433249 w 1640088"/>
                <a:gd name="connsiteY93" fmla="*/ 595601 h 1361472"/>
                <a:gd name="connsiteX94" fmla="*/ 1423940 w 1640088"/>
                <a:gd name="connsiteY94" fmla="*/ 602003 h 1361472"/>
                <a:gd name="connsiteX95" fmla="*/ 1405893 w 1640088"/>
                <a:gd name="connsiteY95" fmla="*/ 612356 h 1361472"/>
                <a:gd name="connsiteX96" fmla="*/ 1395634 w 1640088"/>
                <a:gd name="connsiteY96" fmla="*/ 615820 h 1361472"/>
                <a:gd name="connsiteX97" fmla="*/ 1391518 w 1640088"/>
                <a:gd name="connsiteY97" fmla="*/ 616105 h 1361472"/>
                <a:gd name="connsiteX98" fmla="*/ 1390378 w 1640088"/>
                <a:gd name="connsiteY98" fmla="*/ 615757 h 1361472"/>
                <a:gd name="connsiteX99" fmla="*/ 1386959 w 1640088"/>
                <a:gd name="connsiteY99" fmla="*/ 613826 h 1361472"/>
                <a:gd name="connsiteX100" fmla="*/ 1386896 w 1640088"/>
                <a:gd name="connsiteY100" fmla="*/ 609893 h 1361472"/>
                <a:gd name="connsiteX101" fmla="*/ 1387275 w 1640088"/>
                <a:gd name="connsiteY101" fmla="*/ 608570 h 1361472"/>
                <a:gd name="connsiteX102" fmla="*/ 1389365 w 1640088"/>
                <a:gd name="connsiteY102" fmla="*/ 604631 h 1361472"/>
                <a:gd name="connsiteX103" fmla="*/ 1390189 w 1640088"/>
                <a:gd name="connsiteY103" fmla="*/ 603776 h 1361472"/>
                <a:gd name="connsiteX104" fmla="*/ 1405766 w 1640088"/>
                <a:gd name="connsiteY104" fmla="*/ 594670 h 1361472"/>
                <a:gd name="connsiteX105" fmla="*/ 1417671 w 1640088"/>
                <a:gd name="connsiteY105" fmla="*/ 590440 h 1361472"/>
                <a:gd name="connsiteX106" fmla="*/ 1431475 w 1640088"/>
                <a:gd name="connsiteY106" fmla="*/ 587210 h 1361472"/>
                <a:gd name="connsiteX107" fmla="*/ 1445850 w 1640088"/>
                <a:gd name="connsiteY107" fmla="*/ 584950 h 1361472"/>
                <a:gd name="connsiteX108" fmla="*/ 1446737 w 1640088"/>
                <a:gd name="connsiteY108" fmla="*/ 584892 h 1361472"/>
                <a:gd name="connsiteX109" fmla="*/ 1023541 w 1640088"/>
                <a:gd name="connsiteY109" fmla="*/ 601667 h 1361472"/>
                <a:gd name="connsiteX110" fmla="*/ 1023477 w 1640088"/>
                <a:gd name="connsiteY110" fmla="*/ 602351 h 1361472"/>
                <a:gd name="connsiteX111" fmla="*/ 1021577 w 1640088"/>
                <a:gd name="connsiteY111" fmla="*/ 609893 h 1361472"/>
                <a:gd name="connsiteX112" fmla="*/ 1006886 w 1640088"/>
                <a:gd name="connsiteY112" fmla="*/ 637028 h 1361472"/>
                <a:gd name="connsiteX113" fmla="*/ 1004986 w 1640088"/>
                <a:gd name="connsiteY113" fmla="*/ 639497 h 1361472"/>
                <a:gd name="connsiteX114" fmla="*/ 1010116 w 1640088"/>
                <a:gd name="connsiteY114" fmla="*/ 620601 h 1361472"/>
                <a:gd name="connsiteX115" fmla="*/ 1016891 w 1640088"/>
                <a:gd name="connsiteY115" fmla="*/ 608626 h 1361472"/>
                <a:gd name="connsiteX116" fmla="*/ 1023160 w 1640088"/>
                <a:gd name="connsiteY116" fmla="*/ 601857 h 1361472"/>
                <a:gd name="connsiteX117" fmla="*/ 1023541 w 1640088"/>
                <a:gd name="connsiteY117" fmla="*/ 601667 h 1361472"/>
                <a:gd name="connsiteX118" fmla="*/ 1146833 w 1640088"/>
                <a:gd name="connsiteY118" fmla="*/ 677403 h 1361472"/>
                <a:gd name="connsiteX119" fmla="*/ 1147846 w 1640088"/>
                <a:gd name="connsiteY119" fmla="*/ 677840 h 1361472"/>
                <a:gd name="connsiteX120" fmla="*/ 1146833 w 1640088"/>
                <a:gd name="connsiteY120" fmla="*/ 677403 h 1361472"/>
                <a:gd name="connsiteX121" fmla="*/ 1137588 w 1640088"/>
                <a:gd name="connsiteY121" fmla="*/ 684179 h 1361472"/>
                <a:gd name="connsiteX122" fmla="*/ 1137588 w 1640088"/>
                <a:gd name="connsiteY122" fmla="*/ 684179 h 1361472"/>
                <a:gd name="connsiteX123" fmla="*/ 1135308 w 1640088"/>
                <a:gd name="connsiteY123" fmla="*/ 687820 h 1361472"/>
                <a:gd name="connsiteX124" fmla="*/ 1137398 w 1640088"/>
                <a:gd name="connsiteY124" fmla="*/ 684445 h 1361472"/>
                <a:gd name="connsiteX125" fmla="*/ 1137588 w 1640088"/>
                <a:gd name="connsiteY125" fmla="*/ 684179 h 1361472"/>
                <a:gd name="connsiteX126" fmla="*/ 408978 w 1640088"/>
                <a:gd name="connsiteY126" fmla="*/ 707856 h 1361472"/>
                <a:gd name="connsiteX127" fmla="*/ 408978 w 1640088"/>
                <a:gd name="connsiteY127" fmla="*/ 707913 h 1361472"/>
                <a:gd name="connsiteX128" fmla="*/ 407585 w 1640088"/>
                <a:gd name="connsiteY128" fmla="*/ 708122 h 1361472"/>
                <a:gd name="connsiteX129" fmla="*/ 408978 w 1640088"/>
                <a:gd name="connsiteY129" fmla="*/ 707856 h 1361472"/>
                <a:gd name="connsiteX130" fmla="*/ 409865 w 1640088"/>
                <a:gd name="connsiteY130" fmla="*/ 707792 h 1361472"/>
                <a:gd name="connsiteX131" fmla="*/ 411384 w 1640088"/>
                <a:gd name="connsiteY131" fmla="*/ 708204 h 1361472"/>
                <a:gd name="connsiteX132" fmla="*/ 414804 w 1640088"/>
                <a:gd name="connsiteY132" fmla="*/ 709964 h 1361472"/>
                <a:gd name="connsiteX133" fmla="*/ 425062 w 1640088"/>
                <a:gd name="connsiteY133" fmla="*/ 720033 h 1361472"/>
                <a:gd name="connsiteX134" fmla="*/ 434751 w 1640088"/>
                <a:gd name="connsiteY134" fmla="*/ 733496 h 1361472"/>
                <a:gd name="connsiteX135" fmla="*/ 443110 w 1640088"/>
                <a:gd name="connsiteY135" fmla="*/ 748022 h 1361472"/>
                <a:gd name="connsiteX136" fmla="*/ 444060 w 1640088"/>
                <a:gd name="connsiteY136" fmla="*/ 750631 h 1361472"/>
                <a:gd name="connsiteX137" fmla="*/ 440640 w 1640088"/>
                <a:gd name="connsiteY137" fmla="*/ 751663 h 1361472"/>
                <a:gd name="connsiteX138" fmla="*/ 436081 w 1640088"/>
                <a:gd name="connsiteY138" fmla="*/ 751854 h 1361472"/>
                <a:gd name="connsiteX139" fmla="*/ 433611 w 1640088"/>
                <a:gd name="connsiteY139" fmla="*/ 751828 h 1361472"/>
                <a:gd name="connsiteX140" fmla="*/ 423289 w 1640088"/>
                <a:gd name="connsiteY140" fmla="*/ 749346 h 1361472"/>
                <a:gd name="connsiteX141" fmla="*/ 417780 w 1640088"/>
                <a:gd name="connsiteY141" fmla="*/ 746465 h 1361472"/>
                <a:gd name="connsiteX142" fmla="*/ 410941 w 1640088"/>
                <a:gd name="connsiteY142" fmla="*/ 740132 h 1361472"/>
                <a:gd name="connsiteX143" fmla="*/ 405938 w 1640088"/>
                <a:gd name="connsiteY143" fmla="*/ 732445 h 1361472"/>
                <a:gd name="connsiteX144" fmla="*/ 403279 w 1640088"/>
                <a:gd name="connsiteY144" fmla="*/ 724111 h 1361472"/>
                <a:gd name="connsiteX145" fmla="*/ 403152 w 1640088"/>
                <a:gd name="connsiteY145" fmla="*/ 720881 h 1361472"/>
                <a:gd name="connsiteX146" fmla="*/ 405115 w 1640088"/>
                <a:gd name="connsiteY146" fmla="*/ 712706 h 1361472"/>
                <a:gd name="connsiteX147" fmla="*/ 406002 w 1640088"/>
                <a:gd name="connsiteY147" fmla="*/ 711167 h 1361472"/>
                <a:gd name="connsiteX148" fmla="*/ 408408 w 1640088"/>
                <a:gd name="connsiteY148" fmla="*/ 708476 h 1361472"/>
                <a:gd name="connsiteX149" fmla="*/ 409105 w 1640088"/>
                <a:gd name="connsiteY149" fmla="*/ 708058 h 1361472"/>
                <a:gd name="connsiteX150" fmla="*/ 409865 w 1640088"/>
                <a:gd name="connsiteY150" fmla="*/ 707792 h 1361472"/>
                <a:gd name="connsiteX151" fmla="*/ 1514747 w 1640088"/>
                <a:gd name="connsiteY151" fmla="*/ 761067 h 1361472"/>
                <a:gd name="connsiteX152" fmla="*/ 1518420 w 1640088"/>
                <a:gd name="connsiteY152" fmla="*/ 761194 h 1361472"/>
                <a:gd name="connsiteX153" fmla="*/ 1519940 w 1640088"/>
                <a:gd name="connsiteY153" fmla="*/ 761403 h 1361472"/>
                <a:gd name="connsiteX154" fmla="*/ 1498852 w 1640088"/>
                <a:gd name="connsiteY154" fmla="*/ 773808 h 1361472"/>
                <a:gd name="connsiteX155" fmla="*/ 1470104 w 1640088"/>
                <a:gd name="connsiteY155" fmla="*/ 782407 h 1361472"/>
                <a:gd name="connsiteX156" fmla="*/ 1459148 w 1640088"/>
                <a:gd name="connsiteY156" fmla="*/ 783148 h 1361472"/>
                <a:gd name="connsiteX157" fmla="*/ 1454779 w 1640088"/>
                <a:gd name="connsiteY157" fmla="*/ 783047 h 1361472"/>
                <a:gd name="connsiteX158" fmla="*/ 1450790 w 1640088"/>
                <a:gd name="connsiteY158" fmla="*/ 782319 h 1361472"/>
                <a:gd name="connsiteX159" fmla="*/ 1450853 w 1640088"/>
                <a:gd name="connsiteY159" fmla="*/ 782198 h 1361472"/>
                <a:gd name="connsiteX160" fmla="*/ 1458262 w 1640088"/>
                <a:gd name="connsiteY160" fmla="*/ 774783 h 1361472"/>
                <a:gd name="connsiteX161" fmla="*/ 1464911 w 1640088"/>
                <a:gd name="connsiteY161" fmla="*/ 770350 h 1361472"/>
                <a:gd name="connsiteX162" fmla="*/ 1484731 w 1640088"/>
                <a:gd name="connsiteY162" fmla="*/ 765626 h 1361472"/>
                <a:gd name="connsiteX163" fmla="*/ 1500499 w 1640088"/>
                <a:gd name="connsiteY163" fmla="*/ 762517 h 1361472"/>
                <a:gd name="connsiteX164" fmla="*/ 1507401 w 1640088"/>
                <a:gd name="connsiteY164" fmla="*/ 761542 h 1361472"/>
                <a:gd name="connsiteX165" fmla="*/ 1514747 w 1640088"/>
                <a:gd name="connsiteY165" fmla="*/ 761067 h 1361472"/>
                <a:gd name="connsiteX166" fmla="*/ 1449966 w 1640088"/>
                <a:gd name="connsiteY166" fmla="*/ 783959 h 1361472"/>
                <a:gd name="connsiteX167" fmla="*/ 1450536 w 1640088"/>
                <a:gd name="connsiteY167" fmla="*/ 785162 h 1361472"/>
                <a:gd name="connsiteX168" fmla="*/ 1449966 w 1640088"/>
                <a:gd name="connsiteY168" fmla="*/ 783959 h 1361472"/>
                <a:gd name="connsiteX169" fmla="*/ 360282 w 1640088"/>
                <a:gd name="connsiteY169" fmla="*/ 825740 h 1361472"/>
                <a:gd name="connsiteX170" fmla="*/ 369906 w 1640088"/>
                <a:gd name="connsiteY170" fmla="*/ 828184 h 1361472"/>
                <a:gd name="connsiteX171" fmla="*/ 376619 w 1640088"/>
                <a:gd name="connsiteY171" fmla="*/ 831503 h 1361472"/>
                <a:gd name="connsiteX172" fmla="*/ 386941 w 1640088"/>
                <a:gd name="connsiteY172" fmla="*/ 841730 h 1361472"/>
                <a:gd name="connsiteX173" fmla="*/ 395870 w 1640088"/>
                <a:gd name="connsiteY173" fmla="*/ 855673 h 1361472"/>
                <a:gd name="connsiteX174" fmla="*/ 398783 w 1640088"/>
                <a:gd name="connsiteY174" fmla="*/ 862443 h 1361472"/>
                <a:gd name="connsiteX175" fmla="*/ 402329 w 1640088"/>
                <a:gd name="connsiteY175" fmla="*/ 875621 h 1361472"/>
                <a:gd name="connsiteX176" fmla="*/ 405621 w 1640088"/>
                <a:gd name="connsiteY176" fmla="*/ 891338 h 1361472"/>
                <a:gd name="connsiteX177" fmla="*/ 405621 w 1640088"/>
                <a:gd name="connsiteY177" fmla="*/ 891553 h 1361472"/>
                <a:gd name="connsiteX178" fmla="*/ 399733 w 1640088"/>
                <a:gd name="connsiteY178" fmla="*/ 894928 h 1361472"/>
                <a:gd name="connsiteX179" fmla="*/ 392831 w 1640088"/>
                <a:gd name="connsiteY179" fmla="*/ 897189 h 1361472"/>
                <a:gd name="connsiteX180" fmla="*/ 391248 w 1640088"/>
                <a:gd name="connsiteY180" fmla="*/ 897221 h 1361472"/>
                <a:gd name="connsiteX181" fmla="*/ 388967 w 1640088"/>
                <a:gd name="connsiteY181" fmla="*/ 897100 h 1361472"/>
                <a:gd name="connsiteX182" fmla="*/ 374909 w 1640088"/>
                <a:gd name="connsiteY182" fmla="*/ 893586 h 1361472"/>
                <a:gd name="connsiteX183" fmla="*/ 370414 w 1640088"/>
                <a:gd name="connsiteY183" fmla="*/ 891179 h 1361472"/>
                <a:gd name="connsiteX184" fmla="*/ 359395 w 1640088"/>
                <a:gd name="connsiteY184" fmla="*/ 880490 h 1361472"/>
                <a:gd name="connsiteX185" fmla="*/ 352176 w 1640088"/>
                <a:gd name="connsiteY185" fmla="*/ 867933 h 1361472"/>
                <a:gd name="connsiteX186" fmla="*/ 347427 w 1640088"/>
                <a:gd name="connsiteY186" fmla="*/ 854204 h 1361472"/>
                <a:gd name="connsiteX187" fmla="*/ 347427 w 1640088"/>
                <a:gd name="connsiteY187" fmla="*/ 848423 h 1361472"/>
                <a:gd name="connsiteX188" fmla="*/ 349833 w 1640088"/>
                <a:gd name="connsiteY188" fmla="*/ 835454 h 1361472"/>
                <a:gd name="connsiteX189" fmla="*/ 352240 w 1640088"/>
                <a:gd name="connsiteY189" fmla="*/ 831313 h 1361472"/>
                <a:gd name="connsiteX190" fmla="*/ 356419 w 1640088"/>
                <a:gd name="connsiteY190" fmla="*/ 826855 h 1361472"/>
                <a:gd name="connsiteX191" fmla="*/ 356925 w 1640088"/>
                <a:gd name="connsiteY191" fmla="*/ 826589 h 1361472"/>
                <a:gd name="connsiteX192" fmla="*/ 359459 w 1640088"/>
                <a:gd name="connsiteY192" fmla="*/ 825740 h 1361472"/>
                <a:gd name="connsiteX193" fmla="*/ 1510567 w 1640088"/>
                <a:gd name="connsiteY193" fmla="*/ 983443 h 1361472"/>
                <a:gd name="connsiteX194" fmla="*/ 1515064 w 1640088"/>
                <a:gd name="connsiteY194" fmla="*/ 983589 h 1361472"/>
                <a:gd name="connsiteX195" fmla="*/ 1524119 w 1640088"/>
                <a:gd name="connsiteY195" fmla="*/ 985406 h 1361472"/>
                <a:gd name="connsiteX196" fmla="*/ 1529248 w 1640088"/>
                <a:gd name="connsiteY196" fmla="*/ 987806 h 1361472"/>
                <a:gd name="connsiteX197" fmla="*/ 1513354 w 1640088"/>
                <a:gd name="connsiteY197" fmla="*/ 991599 h 1361472"/>
                <a:gd name="connsiteX198" fmla="*/ 1505945 w 1640088"/>
                <a:gd name="connsiteY198" fmla="*/ 992891 h 1361472"/>
                <a:gd name="connsiteX199" fmla="*/ 1488911 w 1640088"/>
                <a:gd name="connsiteY199" fmla="*/ 994297 h 1361472"/>
                <a:gd name="connsiteX200" fmla="*/ 1484985 w 1640088"/>
                <a:gd name="connsiteY200" fmla="*/ 994214 h 1361472"/>
                <a:gd name="connsiteX201" fmla="*/ 1482071 w 1640088"/>
                <a:gd name="connsiteY201" fmla="*/ 993714 h 1361472"/>
                <a:gd name="connsiteX202" fmla="*/ 1482958 w 1640088"/>
                <a:gd name="connsiteY202" fmla="*/ 991960 h 1361472"/>
                <a:gd name="connsiteX203" fmla="*/ 1485428 w 1640088"/>
                <a:gd name="connsiteY203" fmla="*/ 989491 h 1361472"/>
                <a:gd name="connsiteX204" fmla="*/ 1490367 w 1640088"/>
                <a:gd name="connsiteY204" fmla="*/ 986470 h 1361472"/>
                <a:gd name="connsiteX205" fmla="*/ 1498473 w 1640088"/>
                <a:gd name="connsiteY205" fmla="*/ 984203 h 1361472"/>
                <a:gd name="connsiteX206" fmla="*/ 1510567 w 1640088"/>
                <a:gd name="connsiteY206" fmla="*/ 983443 h 1361472"/>
                <a:gd name="connsiteX207" fmla="*/ 142002 w 1640088"/>
                <a:gd name="connsiteY207" fmla="*/ 990485 h 1361472"/>
                <a:gd name="connsiteX208" fmla="*/ 143206 w 1640088"/>
                <a:gd name="connsiteY208" fmla="*/ 990751 h 1361472"/>
                <a:gd name="connsiteX209" fmla="*/ 146055 w 1640088"/>
                <a:gd name="connsiteY209" fmla="*/ 993366 h 1361472"/>
                <a:gd name="connsiteX210" fmla="*/ 146055 w 1640088"/>
                <a:gd name="connsiteY210" fmla="*/ 993423 h 1361472"/>
                <a:gd name="connsiteX211" fmla="*/ 146626 w 1640088"/>
                <a:gd name="connsiteY211" fmla="*/ 995703 h 1361472"/>
                <a:gd name="connsiteX212" fmla="*/ 146942 w 1640088"/>
                <a:gd name="connsiteY212" fmla="*/ 1000344 h 1361472"/>
                <a:gd name="connsiteX213" fmla="*/ 146182 w 1640088"/>
                <a:gd name="connsiteY213" fmla="*/ 1003454 h 1361472"/>
                <a:gd name="connsiteX214" fmla="*/ 145043 w 1640088"/>
                <a:gd name="connsiteY214" fmla="*/ 1005625 h 1361472"/>
                <a:gd name="connsiteX215" fmla="*/ 141559 w 1640088"/>
                <a:gd name="connsiteY215" fmla="*/ 1009146 h 1361472"/>
                <a:gd name="connsiteX216" fmla="*/ 130035 w 1640088"/>
                <a:gd name="connsiteY216" fmla="*/ 1016188 h 1361472"/>
                <a:gd name="connsiteX217" fmla="*/ 114773 w 1640088"/>
                <a:gd name="connsiteY217" fmla="*/ 1021913 h 1361472"/>
                <a:gd name="connsiteX218" fmla="*/ 116293 w 1640088"/>
                <a:gd name="connsiteY218" fmla="*/ 1017189 h 1361472"/>
                <a:gd name="connsiteX219" fmla="*/ 125222 w 1640088"/>
                <a:gd name="connsiteY219" fmla="*/ 999515 h 1361472"/>
                <a:gd name="connsiteX220" fmla="*/ 131554 w 1640088"/>
                <a:gd name="connsiteY220" fmla="*/ 992657 h 1361472"/>
                <a:gd name="connsiteX221" fmla="*/ 133011 w 1640088"/>
                <a:gd name="connsiteY221" fmla="*/ 991815 h 1361472"/>
                <a:gd name="connsiteX222" fmla="*/ 136683 w 1640088"/>
                <a:gd name="connsiteY222" fmla="*/ 990694 h 1361472"/>
                <a:gd name="connsiteX223" fmla="*/ 142002 w 1640088"/>
                <a:gd name="connsiteY223" fmla="*/ 990485 h 1361472"/>
                <a:gd name="connsiteX224" fmla="*/ 299553 w 1640088"/>
                <a:gd name="connsiteY224" fmla="*/ 1065302 h 1361472"/>
                <a:gd name="connsiteX225" fmla="*/ 299553 w 1640088"/>
                <a:gd name="connsiteY225" fmla="*/ 1065302 h 1361472"/>
                <a:gd name="connsiteX226" fmla="*/ 298034 w 1640088"/>
                <a:gd name="connsiteY226" fmla="*/ 1066012 h 1361472"/>
                <a:gd name="connsiteX227" fmla="*/ 299553 w 1640088"/>
                <a:gd name="connsiteY227" fmla="*/ 1065302 h 1361472"/>
                <a:gd name="connsiteX228" fmla="*/ 300250 w 1640088"/>
                <a:gd name="connsiteY228" fmla="*/ 1065100 h 1361472"/>
                <a:gd name="connsiteX229" fmla="*/ 303543 w 1640088"/>
                <a:gd name="connsiteY229" fmla="*/ 1065942 h 1361472"/>
                <a:gd name="connsiteX230" fmla="*/ 306329 w 1640088"/>
                <a:gd name="connsiteY230" fmla="*/ 1067354 h 1361472"/>
                <a:gd name="connsiteX231" fmla="*/ 309939 w 1640088"/>
                <a:gd name="connsiteY231" fmla="*/ 1070881 h 1361472"/>
                <a:gd name="connsiteX232" fmla="*/ 316715 w 1640088"/>
                <a:gd name="connsiteY232" fmla="*/ 1082584 h 1361472"/>
                <a:gd name="connsiteX233" fmla="*/ 321147 w 1640088"/>
                <a:gd name="connsiteY233" fmla="*/ 1097307 h 1361472"/>
                <a:gd name="connsiteX234" fmla="*/ 321464 w 1640088"/>
                <a:gd name="connsiteY234" fmla="*/ 1104000 h 1361472"/>
                <a:gd name="connsiteX235" fmla="*/ 318487 w 1640088"/>
                <a:gd name="connsiteY235" fmla="*/ 1120281 h 1361472"/>
                <a:gd name="connsiteX236" fmla="*/ 315891 w 1640088"/>
                <a:gd name="connsiteY236" fmla="*/ 1128589 h 1361472"/>
                <a:gd name="connsiteX237" fmla="*/ 311902 w 1640088"/>
                <a:gd name="connsiteY237" fmla="*/ 1139360 h 1361472"/>
                <a:gd name="connsiteX238" fmla="*/ 307849 w 1640088"/>
                <a:gd name="connsiteY238" fmla="*/ 1148599 h 1361472"/>
                <a:gd name="connsiteX239" fmla="*/ 303860 w 1640088"/>
                <a:gd name="connsiteY239" fmla="*/ 1155229 h 1361472"/>
                <a:gd name="connsiteX240" fmla="*/ 299807 w 1640088"/>
                <a:gd name="connsiteY240" fmla="*/ 1160302 h 1361472"/>
                <a:gd name="connsiteX241" fmla="*/ 296641 w 1640088"/>
                <a:gd name="connsiteY241" fmla="*/ 1158402 h 1361472"/>
                <a:gd name="connsiteX242" fmla="*/ 289612 w 1640088"/>
                <a:gd name="connsiteY242" fmla="*/ 1151854 h 1361472"/>
                <a:gd name="connsiteX243" fmla="*/ 283153 w 1640088"/>
                <a:gd name="connsiteY243" fmla="*/ 1142406 h 1361472"/>
                <a:gd name="connsiteX244" fmla="*/ 276187 w 1640088"/>
                <a:gd name="connsiteY244" fmla="*/ 1130989 h 1361472"/>
                <a:gd name="connsiteX245" fmla="*/ 272640 w 1640088"/>
                <a:gd name="connsiteY245" fmla="*/ 1120344 h 1361472"/>
                <a:gd name="connsiteX246" fmla="*/ 272640 w 1640088"/>
                <a:gd name="connsiteY246" fmla="*/ 1114936 h 1361472"/>
                <a:gd name="connsiteX247" fmla="*/ 275870 w 1640088"/>
                <a:gd name="connsiteY247" fmla="*/ 1101536 h 1361472"/>
                <a:gd name="connsiteX248" fmla="*/ 282899 w 1640088"/>
                <a:gd name="connsiteY248" fmla="*/ 1088485 h 1361472"/>
                <a:gd name="connsiteX249" fmla="*/ 291512 w 1640088"/>
                <a:gd name="connsiteY249" fmla="*/ 1075105 h 1361472"/>
                <a:gd name="connsiteX250" fmla="*/ 300187 w 1640088"/>
                <a:gd name="connsiteY250" fmla="*/ 1065182 h 1361472"/>
                <a:gd name="connsiteX251" fmla="*/ 300250 w 1640088"/>
                <a:gd name="connsiteY251" fmla="*/ 1065100 h 1361472"/>
                <a:gd name="connsiteX252" fmla="*/ 1088004 w 1640088"/>
                <a:gd name="connsiteY252" fmla="*/ 1183751 h 1361472"/>
                <a:gd name="connsiteX253" fmla="*/ 1096300 w 1640088"/>
                <a:gd name="connsiteY253" fmla="*/ 1185802 h 1361472"/>
                <a:gd name="connsiteX254" fmla="*/ 1096807 w 1640088"/>
                <a:gd name="connsiteY254" fmla="*/ 1186094 h 1361472"/>
                <a:gd name="connsiteX255" fmla="*/ 1096933 w 1640088"/>
                <a:gd name="connsiteY255" fmla="*/ 1186239 h 1361472"/>
                <a:gd name="connsiteX256" fmla="*/ 1097123 w 1640088"/>
                <a:gd name="connsiteY256" fmla="*/ 1186378 h 1361472"/>
                <a:gd name="connsiteX257" fmla="*/ 1097123 w 1640088"/>
                <a:gd name="connsiteY257" fmla="*/ 1187297 h 1361472"/>
                <a:gd name="connsiteX258" fmla="*/ 1095920 w 1640088"/>
                <a:gd name="connsiteY258" fmla="*/ 1192014 h 1361472"/>
                <a:gd name="connsiteX259" fmla="*/ 1091234 w 1640088"/>
                <a:gd name="connsiteY259" fmla="*/ 1200411 h 1361472"/>
                <a:gd name="connsiteX260" fmla="*/ 1087498 w 1640088"/>
                <a:gd name="connsiteY260" fmla="*/ 1204698 h 1361472"/>
                <a:gd name="connsiteX261" fmla="*/ 1072300 w 1640088"/>
                <a:gd name="connsiteY261" fmla="*/ 1212671 h 1361472"/>
                <a:gd name="connsiteX262" fmla="*/ 1064068 w 1640088"/>
                <a:gd name="connsiteY262" fmla="*/ 1216046 h 1361472"/>
                <a:gd name="connsiteX263" fmla="*/ 1042221 w 1640088"/>
                <a:gd name="connsiteY263" fmla="*/ 1222385 h 1361472"/>
                <a:gd name="connsiteX264" fmla="*/ 1032722 w 1640088"/>
                <a:gd name="connsiteY264" fmla="*/ 1223031 h 1361472"/>
                <a:gd name="connsiteX265" fmla="*/ 1029429 w 1640088"/>
                <a:gd name="connsiteY265" fmla="*/ 1222942 h 1361472"/>
                <a:gd name="connsiteX266" fmla="*/ 1023477 w 1640088"/>
                <a:gd name="connsiteY266" fmla="*/ 1222030 h 1361472"/>
                <a:gd name="connsiteX267" fmla="*/ 1030443 w 1640088"/>
                <a:gd name="connsiteY267" fmla="*/ 1215052 h 1361472"/>
                <a:gd name="connsiteX268" fmla="*/ 1045134 w 1640088"/>
                <a:gd name="connsiteY268" fmla="*/ 1204344 h 1361472"/>
                <a:gd name="connsiteX269" fmla="*/ 1069830 w 1640088"/>
                <a:gd name="connsiteY269" fmla="*/ 1189114 h 1361472"/>
                <a:gd name="connsiteX270" fmla="*/ 1085471 w 1640088"/>
                <a:gd name="connsiteY270" fmla="*/ 1183921 h 1361472"/>
                <a:gd name="connsiteX271" fmla="*/ 1088004 w 1640088"/>
                <a:gd name="connsiteY271" fmla="*/ 1183751 h 1361472"/>
                <a:gd name="connsiteX272" fmla="*/ 1237576 w 1640088"/>
                <a:gd name="connsiteY272" fmla="*/ 1222796 h 1361472"/>
                <a:gd name="connsiteX273" fmla="*/ 1237576 w 1640088"/>
                <a:gd name="connsiteY273" fmla="*/ 1222796 h 1361472"/>
                <a:gd name="connsiteX274" fmla="*/ 1238843 w 1640088"/>
                <a:gd name="connsiteY274" fmla="*/ 1223708 h 1361472"/>
                <a:gd name="connsiteX275" fmla="*/ 1237576 w 1640088"/>
                <a:gd name="connsiteY275" fmla="*/ 1222796 h 1361472"/>
                <a:gd name="connsiteX276" fmla="*/ 1234473 w 1640088"/>
                <a:gd name="connsiteY276" fmla="*/ 1221593 h 1361472"/>
                <a:gd name="connsiteX277" fmla="*/ 1236374 w 1640088"/>
                <a:gd name="connsiteY277" fmla="*/ 1222100 h 1361472"/>
                <a:gd name="connsiteX278" fmla="*/ 1236943 w 1640088"/>
                <a:gd name="connsiteY278" fmla="*/ 1222385 h 1361472"/>
                <a:gd name="connsiteX279" fmla="*/ 1237513 w 1640088"/>
                <a:gd name="connsiteY279" fmla="*/ 1222885 h 1361472"/>
                <a:gd name="connsiteX280" fmla="*/ 1238400 w 1640088"/>
                <a:gd name="connsiteY280" fmla="*/ 1224436 h 1361472"/>
                <a:gd name="connsiteX281" fmla="*/ 1241693 w 1640088"/>
                <a:gd name="connsiteY281" fmla="*/ 1235145 h 1361472"/>
                <a:gd name="connsiteX282" fmla="*/ 1241946 w 1640088"/>
                <a:gd name="connsiteY282" fmla="*/ 1245707 h 1361472"/>
                <a:gd name="connsiteX283" fmla="*/ 1240490 w 1640088"/>
                <a:gd name="connsiteY283" fmla="*/ 1253749 h 1361472"/>
                <a:gd name="connsiteX284" fmla="*/ 1239793 w 1640088"/>
                <a:gd name="connsiteY284" fmla="*/ 1256833 h 1361472"/>
                <a:gd name="connsiteX285" fmla="*/ 1233777 w 1640088"/>
                <a:gd name="connsiteY285" fmla="*/ 1246746 h 1361472"/>
                <a:gd name="connsiteX286" fmla="*/ 1230295 w 1640088"/>
                <a:gd name="connsiteY286" fmla="*/ 1233504 h 1361472"/>
                <a:gd name="connsiteX287" fmla="*/ 1229978 w 1640088"/>
                <a:gd name="connsiteY287" fmla="*/ 1227868 h 1361472"/>
                <a:gd name="connsiteX288" fmla="*/ 1230928 w 1640088"/>
                <a:gd name="connsiteY288" fmla="*/ 1223506 h 1361472"/>
                <a:gd name="connsiteX289" fmla="*/ 1231244 w 1640088"/>
                <a:gd name="connsiteY289" fmla="*/ 1223005 h 1361472"/>
                <a:gd name="connsiteX290" fmla="*/ 1231751 w 1640088"/>
                <a:gd name="connsiteY290" fmla="*/ 1222448 h 1361472"/>
                <a:gd name="connsiteX291" fmla="*/ 1232321 w 1640088"/>
                <a:gd name="connsiteY291" fmla="*/ 1222100 h 1361472"/>
                <a:gd name="connsiteX292" fmla="*/ 1233904 w 1640088"/>
                <a:gd name="connsiteY292" fmla="*/ 1221593 h 1361472"/>
                <a:gd name="connsiteX293" fmla="*/ 981683 w 1640088"/>
                <a:gd name="connsiteY293" fmla="*/ 25923 h 1361472"/>
                <a:gd name="connsiteX294" fmla="*/ 992385 w 1640088"/>
                <a:gd name="connsiteY294" fmla="*/ 26385 h 1361472"/>
                <a:gd name="connsiteX295" fmla="*/ 1012838 w 1640088"/>
                <a:gd name="connsiteY295" fmla="*/ 30900 h 1361472"/>
                <a:gd name="connsiteX296" fmla="*/ 1022844 w 1640088"/>
                <a:gd name="connsiteY296" fmla="*/ 36175 h 1361472"/>
                <a:gd name="connsiteX297" fmla="*/ 1028290 w 1640088"/>
                <a:gd name="connsiteY297" fmla="*/ 41317 h 1361472"/>
                <a:gd name="connsiteX298" fmla="*/ 1034052 w 1640088"/>
                <a:gd name="connsiteY298" fmla="*/ 47592 h 1361472"/>
                <a:gd name="connsiteX299" fmla="*/ 1037978 w 1640088"/>
                <a:gd name="connsiteY299" fmla="*/ 53304 h 1361472"/>
                <a:gd name="connsiteX300" fmla="*/ 1040322 w 1640088"/>
                <a:gd name="connsiteY300" fmla="*/ 57743 h 1361472"/>
                <a:gd name="connsiteX301" fmla="*/ 1043171 w 1640088"/>
                <a:gd name="connsiteY301" fmla="*/ 63296 h 1361472"/>
                <a:gd name="connsiteX302" fmla="*/ 1052416 w 1640088"/>
                <a:gd name="connsiteY302" fmla="*/ 90577 h 1361472"/>
                <a:gd name="connsiteX303" fmla="*/ 1052987 w 1640088"/>
                <a:gd name="connsiteY303" fmla="*/ 112557 h 1361472"/>
                <a:gd name="connsiteX304" fmla="*/ 1052226 w 1640088"/>
                <a:gd name="connsiteY304" fmla="*/ 122416 h 1361472"/>
                <a:gd name="connsiteX305" fmla="*/ 1051466 w 1640088"/>
                <a:gd name="connsiteY305" fmla="*/ 132706 h 1361472"/>
                <a:gd name="connsiteX306" fmla="*/ 1040955 w 1640088"/>
                <a:gd name="connsiteY306" fmla="*/ 142161 h 1361472"/>
                <a:gd name="connsiteX307" fmla="*/ 1024300 w 1640088"/>
                <a:gd name="connsiteY307" fmla="*/ 161190 h 1361472"/>
                <a:gd name="connsiteX308" fmla="*/ 1010179 w 1640088"/>
                <a:gd name="connsiteY308" fmla="*/ 182093 h 1361472"/>
                <a:gd name="connsiteX309" fmla="*/ 1005240 w 1640088"/>
                <a:gd name="connsiteY309" fmla="*/ 193802 h 1361472"/>
                <a:gd name="connsiteX310" fmla="*/ 1003910 w 1640088"/>
                <a:gd name="connsiteY310" fmla="*/ 198665 h 1361472"/>
                <a:gd name="connsiteX311" fmla="*/ 1003340 w 1640088"/>
                <a:gd name="connsiteY311" fmla="*/ 202686 h 1361472"/>
                <a:gd name="connsiteX312" fmla="*/ 1003087 w 1640088"/>
                <a:gd name="connsiteY312" fmla="*/ 207410 h 1361472"/>
                <a:gd name="connsiteX313" fmla="*/ 1004226 w 1640088"/>
                <a:gd name="connsiteY313" fmla="*/ 211925 h 1361472"/>
                <a:gd name="connsiteX314" fmla="*/ 1008406 w 1640088"/>
                <a:gd name="connsiteY314" fmla="*/ 217846 h 1361472"/>
                <a:gd name="connsiteX315" fmla="*/ 1014929 w 1640088"/>
                <a:gd name="connsiteY315" fmla="*/ 221284 h 1361472"/>
                <a:gd name="connsiteX316" fmla="*/ 1022021 w 1640088"/>
                <a:gd name="connsiteY316" fmla="*/ 222488 h 1361472"/>
                <a:gd name="connsiteX317" fmla="*/ 1027086 w 1640088"/>
                <a:gd name="connsiteY317" fmla="*/ 221848 h 1361472"/>
                <a:gd name="connsiteX318" fmla="*/ 1036775 w 1640088"/>
                <a:gd name="connsiteY318" fmla="*/ 216997 h 1361472"/>
                <a:gd name="connsiteX319" fmla="*/ 1044184 w 1640088"/>
                <a:gd name="connsiteY319" fmla="*/ 209645 h 1361472"/>
                <a:gd name="connsiteX320" fmla="*/ 1054632 w 1640088"/>
                <a:gd name="connsiteY320" fmla="*/ 195081 h 1361472"/>
                <a:gd name="connsiteX321" fmla="*/ 1060775 w 1640088"/>
                <a:gd name="connsiteY321" fmla="*/ 183936 h 1361472"/>
                <a:gd name="connsiteX322" fmla="*/ 1069387 w 1640088"/>
                <a:gd name="connsiteY322" fmla="*/ 159841 h 1361472"/>
                <a:gd name="connsiteX323" fmla="*/ 1073440 w 1640088"/>
                <a:gd name="connsiteY323" fmla="*/ 142091 h 1361472"/>
                <a:gd name="connsiteX324" fmla="*/ 1082875 w 1640088"/>
                <a:gd name="connsiteY324" fmla="*/ 135176 h 1361472"/>
                <a:gd name="connsiteX325" fmla="*/ 1101746 w 1640088"/>
                <a:gd name="connsiteY325" fmla="*/ 121650 h 1361472"/>
                <a:gd name="connsiteX326" fmla="*/ 1144173 w 1640088"/>
                <a:gd name="connsiteY326" fmla="*/ 97973 h 1361472"/>
                <a:gd name="connsiteX327" fmla="*/ 1173809 w 1640088"/>
                <a:gd name="connsiteY327" fmla="*/ 86118 h 1361472"/>
                <a:gd name="connsiteX328" fmla="*/ 1210917 w 1640088"/>
                <a:gd name="connsiteY328" fmla="*/ 75429 h 1361472"/>
                <a:gd name="connsiteX329" fmla="*/ 1230357 w 1640088"/>
                <a:gd name="connsiteY329" fmla="*/ 73840 h 1361472"/>
                <a:gd name="connsiteX330" fmla="*/ 1237513 w 1640088"/>
                <a:gd name="connsiteY330" fmla="*/ 74087 h 1361472"/>
                <a:gd name="connsiteX331" fmla="*/ 1258537 w 1640088"/>
                <a:gd name="connsiteY331" fmla="*/ 79159 h 1361472"/>
                <a:gd name="connsiteX332" fmla="*/ 1283297 w 1640088"/>
                <a:gd name="connsiteY332" fmla="*/ 92686 h 1361472"/>
                <a:gd name="connsiteX333" fmla="*/ 1291846 w 1640088"/>
                <a:gd name="connsiteY333" fmla="*/ 99467 h 1361472"/>
                <a:gd name="connsiteX334" fmla="*/ 1302611 w 1640088"/>
                <a:gd name="connsiteY334" fmla="*/ 110233 h 1361472"/>
                <a:gd name="connsiteX335" fmla="*/ 1318949 w 1640088"/>
                <a:gd name="connsiteY335" fmla="*/ 135233 h 1361472"/>
                <a:gd name="connsiteX336" fmla="*/ 1325091 w 1640088"/>
                <a:gd name="connsiteY336" fmla="*/ 147727 h 1361472"/>
                <a:gd name="connsiteX337" fmla="*/ 1330980 w 1640088"/>
                <a:gd name="connsiteY337" fmla="*/ 162019 h 1361472"/>
                <a:gd name="connsiteX338" fmla="*/ 1334969 w 1640088"/>
                <a:gd name="connsiteY338" fmla="*/ 177040 h 1361472"/>
                <a:gd name="connsiteX339" fmla="*/ 1336425 w 1640088"/>
                <a:gd name="connsiteY339" fmla="*/ 195429 h 1361472"/>
                <a:gd name="connsiteX340" fmla="*/ 1335666 w 1640088"/>
                <a:gd name="connsiteY340" fmla="*/ 214306 h 1361472"/>
                <a:gd name="connsiteX341" fmla="*/ 1334336 w 1640088"/>
                <a:gd name="connsiteY341" fmla="*/ 228763 h 1361472"/>
                <a:gd name="connsiteX342" fmla="*/ 1332943 w 1640088"/>
                <a:gd name="connsiteY342" fmla="*/ 241878 h 1361472"/>
                <a:gd name="connsiteX343" fmla="*/ 1323698 w 1640088"/>
                <a:gd name="connsiteY343" fmla="*/ 279828 h 1361472"/>
                <a:gd name="connsiteX344" fmla="*/ 1313439 w 1640088"/>
                <a:gd name="connsiteY344" fmla="*/ 303878 h 1361472"/>
                <a:gd name="connsiteX345" fmla="*/ 1301534 w 1640088"/>
                <a:gd name="connsiteY345" fmla="*/ 328879 h 1361472"/>
                <a:gd name="connsiteX346" fmla="*/ 1289692 w 1640088"/>
                <a:gd name="connsiteY346" fmla="*/ 349681 h 1361472"/>
                <a:gd name="connsiteX347" fmla="*/ 1286337 w 1640088"/>
                <a:gd name="connsiteY347" fmla="*/ 351023 h 1361472"/>
                <a:gd name="connsiteX348" fmla="*/ 1263477 w 1640088"/>
                <a:gd name="connsiteY348" fmla="*/ 361795 h 1361472"/>
                <a:gd name="connsiteX349" fmla="*/ 1242262 w 1640088"/>
                <a:gd name="connsiteY349" fmla="*/ 375466 h 1361472"/>
                <a:gd name="connsiteX350" fmla="*/ 1235993 w 1640088"/>
                <a:gd name="connsiteY350" fmla="*/ 381248 h 1361472"/>
                <a:gd name="connsiteX351" fmla="*/ 1234221 w 1640088"/>
                <a:gd name="connsiteY351" fmla="*/ 383648 h 1361472"/>
                <a:gd name="connsiteX352" fmla="*/ 1231244 w 1640088"/>
                <a:gd name="connsiteY352" fmla="*/ 388061 h 1361472"/>
                <a:gd name="connsiteX353" fmla="*/ 1230231 w 1640088"/>
                <a:gd name="connsiteY353" fmla="*/ 390278 h 1361472"/>
                <a:gd name="connsiteX354" fmla="*/ 1228458 w 1640088"/>
                <a:gd name="connsiteY354" fmla="*/ 394774 h 1361472"/>
                <a:gd name="connsiteX355" fmla="*/ 1227445 w 1640088"/>
                <a:gd name="connsiteY355" fmla="*/ 401049 h 1361472"/>
                <a:gd name="connsiteX356" fmla="*/ 1232131 w 1640088"/>
                <a:gd name="connsiteY356" fmla="*/ 412378 h 1361472"/>
                <a:gd name="connsiteX357" fmla="*/ 1237576 w 1640088"/>
                <a:gd name="connsiteY357" fmla="*/ 415905 h 1361472"/>
                <a:gd name="connsiteX358" fmla="*/ 1246126 w 1640088"/>
                <a:gd name="connsiteY358" fmla="*/ 418014 h 1361472"/>
                <a:gd name="connsiteX359" fmla="*/ 1248405 w 1640088"/>
                <a:gd name="connsiteY359" fmla="*/ 418159 h 1361472"/>
                <a:gd name="connsiteX360" fmla="*/ 1251635 w 1640088"/>
                <a:gd name="connsiteY360" fmla="*/ 417887 h 1361472"/>
                <a:gd name="connsiteX361" fmla="*/ 1258853 w 1640088"/>
                <a:gd name="connsiteY361" fmla="*/ 415690 h 1361472"/>
                <a:gd name="connsiteX362" fmla="*/ 1264743 w 1640088"/>
                <a:gd name="connsiteY362" fmla="*/ 412752 h 1361472"/>
                <a:gd name="connsiteX363" fmla="*/ 1277344 w 1640088"/>
                <a:gd name="connsiteY363" fmla="*/ 402373 h 1361472"/>
                <a:gd name="connsiteX364" fmla="*/ 1293682 w 1640088"/>
                <a:gd name="connsiteY364" fmla="*/ 382863 h 1361472"/>
                <a:gd name="connsiteX365" fmla="*/ 1302927 w 1640088"/>
                <a:gd name="connsiteY365" fmla="*/ 370033 h 1361472"/>
                <a:gd name="connsiteX366" fmla="*/ 1303180 w 1640088"/>
                <a:gd name="connsiteY366" fmla="*/ 369976 h 1361472"/>
                <a:gd name="connsiteX367" fmla="*/ 1310526 w 1640088"/>
                <a:gd name="connsiteY367" fmla="*/ 368482 h 1361472"/>
                <a:gd name="connsiteX368" fmla="*/ 1318125 w 1640088"/>
                <a:gd name="connsiteY368" fmla="*/ 367082 h 1361472"/>
                <a:gd name="connsiteX369" fmla="*/ 1328194 w 1640088"/>
                <a:gd name="connsiteY369" fmla="*/ 365525 h 1361472"/>
                <a:gd name="connsiteX370" fmla="*/ 1339972 w 1640088"/>
                <a:gd name="connsiteY370" fmla="*/ 364112 h 1361472"/>
                <a:gd name="connsiteX371" fmla="*/ 1350167 w 1640088"/>
                <a:gd name="connsiteY371" fmla="*/ 363701 h 1361472"/>
                <a:gd name="connsiteX372" fmla="*/ 1356500 w 1640088"/>
                <a:gd name="connsiteY372" fmla="*/ 363511 h 1361472"/>
                <a:gd name="connsiteX373" fmla="*/ 1358779 w 1640088"/>
                <a:gd name="connsiteY373" fmla="*/ 363555 h 1361472"/>
                <a:gd name="connsiteX374" fmla="*/ 1402030 w 1640088"/>
                <a:gd name="connsiteY374" fmla="*/ 365746 h 1361472"/>
                <a:gd name="connsiteX375" fmla="*/ 1447433 w 1640088"/>
                <a:gd name="connsiteY375" fmla="*/ 376378 h 1361472"/>
                <a:gd name="connsiteX376" fmla="*/ 1485935 w 1640088"/>
                <a:gd name="connsiteY376" fmla="*/ 397180 h 1361472"/>
                <a:gd name="connsiteX377" fmla="*/ 1491697 w 1640088"/>
                <a:gd name="connsiteY377" fmla="*/ 401961 h 1361472"/>
                <a:gd name="connsiteX378" fmla="*/ 1497902 w 1640088"/>
                <a:gd name="connsiteY378" fmla="*/ 408648 h 1361472"/>
                <a:gd name="connsiteX379" fmla="*/ 1509428 w 1640088"/>
                <a:gd name="connsiteY379" fmla="*/ 426835 h 1361472"/>
                <a:gd name="connsiteX380" fmla="*/ 1514874 w 1640088"/>
                <a:gd name="connsiteY380" fmla="*/ 444711 h 1361472"/>
                <a:gd name="connsiteX381" fmla="*/ 1515064 w 1640088"/>
                <a:gd name="connsiteY381" fmla="*/ 454736 h 1361472"/>
                <a:gd name="connsiteX382" fmla="*/ 1512848 w 1640088"/>
                <a:gd name="connsiteY382" fmla="*/ 468477 h 1361472"/>
                <a:gd name="connsiteX383" fmla="*/ 1509998 w 1640088"/>
                <a:gd name="connsiteY383" fmla="*/ 480946 h 1361472"/>
                <a:gd name="connsiteX384" fmla="*/ 1508288 w 1640088"/>
                <a:gd name="connsiteY384" fmla="*/ 486664 h 1361472"/>
                <a:gd name="connsiteX385" fmla="*/ 1506262 w 1640088"/>
                <a:gd name="connsiteY385" fmla="*/ 493560 h 1361472"/>
                <a:gd name="connsiteX386" fmla="*/ 1502715 w 1640088"/>
                <a:gd name="connsiteY386" fmla="*/ 503647 h 1361472"/>
                <a:gd name="connsiteX387" fmla="*/ 1497460 w 1640088"/>
                <a:gd name="connsiteY387" fmla="*/ 515616 h 1361472"/>
                <a:gd name="connsiteX388" fmla="*/ 1489734 w 1640088"/>
                <a:gd name="connsiteY388" fmla="*/ 529851 h 1361472"/>
                <a:gd name="connsiteX389" fmla="*/ 1473080 w 1640088"/>
                <a:gd name="connsiteY389" fmla="*/ 555909 h 1361472"/>
                <a:gd name="connsiteX390" fmla="*/ 1471749 w 1640088"/>
                <a:gd name="connsiteY390" fmla="*/ 557695 h 1361472"/>
                <a:gd name="connsiteX391" fmla="*/ 1463391 w 1640088"/>
                <a:gd name="connsiteY391" fmla="*/ 558106 h 1361472"/>
                <a:gd name="connsiteX392" fmla="*/ 1451549 w 1640088"/>
                <a:gd name="connsiteY392" fmla="*/ 559455 h 1361472"/>
                <a:gd name="connsiteX393" fmla="*/ 1436859 w 1640088"/>
                <a:gd name="connsiteY393" fmla="*/ 561912 h 1361472"/>
                <a:gd name="connsiteX394" fmla="*/ 1424573 w 1640088"/>
                <a:gd name="connsiteY394" fmla="*/ 564091 h 1361472"/>
                <a:gd name="connsiteX395" fmla="*/ 1412985 w 1640088"/>
                <a:gd name="connsiteY395" fmla="*/ 566991 h 1361472"/>
                <a:gd name="connsiteX396" fmla="*/ 1399687 w 1640088"/>
                <a:gd name="connsiteY396" fmla="*/ 572133 h 1361472"/>
                <a:gd name="connsiteX397" fmla="*/ 1388288 w 1640088"/>
                <a:gd name="connsiteY397" fmla="*/ 577990 h 1361472"/>
                <a:gd name="connsiteX398" fmla="*/ 1380119 w 1640088"/>
                <a:gd name="connsiteY398" fmla="*/ 583189 h 1361472"/>
                <a:gd name="connsiteX399" fmla="*/ 1373724 w 1640088"/>
                <a:gd name="connsiteY399" fmla="*/ 588622 h 1361472"/>
                <a:gd name="connsiteX400" fmla="*/ 1369291 w 1640088"/>
                <a:gd name="connsiteY400" fmla="*/ 594955 h 1361472"/>
                <a:gd name="connsiteX401" fmla="*/ 1367138 w 1640088"/>
                <a:gd name="connsiteY401" fmla="*/ 600242 h 1361472"/>
                <a:gd name="connsiteX402" fmla="*/ 1365745 w 1640088"/>
                <a:gd name="connsiteY402" fmla="*/ 605542 h 1361472"/>
                <a:gd name="connsiteX403" fmla="*/ 1367264 w 1640088"/>
                <a:gd name="connsiteY403" fmla="*/ 620829 h 1361472"/>
                <a:gd name="connsiteX404" fmla="*/ 1375560 w 1640088"/>
                <a:gd name="connsiteY404" fmla="*/ 630752 h 1361472"/>
                <a:gd name="connsiteX405" fmla="*/ 1387275 w 1640088"/>
                <a:gd name="connsiteY405" fmla="*/ 635976 h 1361472"/>
                <a:gd name="connsiteX406" fmla="*/ 1389998 w 1640088"/>
                <a:gd name="connsiteY406" fmla="*/ 636242 h 1361472"/>
                <a:gd name="connsiteX407" fmla="*/ 1392278 w 1640088"/>
                <a:gd name="connsiteY407" fmla="*/ 636369 h 1361472"/>
                <a:gd name="connsiteX408" fmla="*/ 1393924 w 1640088"/>
                <a:gd name="connsiteY408" fmla="*/ 636325 h 1361472"/>
                <a:gd name="connsiteX409" fmla="*/ 1403170 w 1640088"/>
                <a:gd name="connsiteY409" fmla="*/ 634830 h 1361472"/>
                <a:gd name="connsiteX410" fmla="*/ 1417798 w 1640088"/>
                <a:gd name="connsiteY410" fmla="*/ 629055 h 1361472"/>
                <a:gd name="connsiteX411" fmla="*/ 1432552 w 1640088"/>
                <a:gd name="connsiteY411" fmla="*/ 620892 h 1361472"/>
                <a:gd name="connsiteX412" fmla="*/ 1444140 w 1640088"/>
                <a:gd name="connsiteY412" fmla="*/ 613148 h 1361472"/>
                <a:gd name="connsiteX413" fmla="*/ 1453639 w 1640088"/>
                <a:gd name="connsiteY413" fmla="*/ 606017 h 1361472"/>
                <a:gd name="connsiteX414" fmla="*/ 1462631 w 1640088"/>
                <a:gd name="connsiteY414" fmla="*/ 598837 h 1361472"/>
                <a:gd name="connsiteX415" fmla="*/ 1472510 w 1640088"/>
                <a:gd name="connsiteY415" fmla="*/ 590256 h 1361472"/>
                <a:gd name="connsiteX416" fmla="*/ 1479728 w 1640088"/>
                <a:gd name="connsiteY416" fmla="*/ 582277 h 1361472"/>
                <a:gd name="connsiteX417" fmla="*/ 1485491 w 1640088"/>
                <a:gd name="connsiteY417" fmla="*/ 582347 h 1361472"/>
                <a:gd name="connsiteX418" fmla="*/ 1503349 w 1640088"/>
                <a:gd name="connsiteY418" fmla="*/ 583480 h 1361472"/>
                <a:gd name="connsiteX419" fmla="*/ 1513608 w 1640088"/>
                <a:gd name="connsiteY419" fmla="*/ 585184 h 1361472"/>
                <a:gd name="connsiteX420" fmla="*/ 1522789 w 1640088"/>
                <a:gd name="connsiteY420" fmla="*/ 587913 h 1361472"/>
                <a:gd name="connsiteX421" fmla="*/ 1530895 w 1640088"/>
                <a:gd name="connsiteY421" fmla="*/ 591852 h 1361472"/>
                <a:gd name="connsiteX422" fmla="*/ 1534631 w 1640088"/>
                <a:gd name="connsiteY422" fmla="*/ 594131 h 1361472"/>
                <a:gd name="connsiteX423" fmla="*/ 1541280 w 1640088"/>
                <a:gd name="connsiteY423" fmla="*/ 598476 h 1361472"/>
                <a:gd name="connsiteX424" fmla="*/ 1563570 w 1640088"/>
                <a:gd name="connsiteY424" fmla="*/ 619423 h 1361472"/>
                <a:gd name="connsiteX425" fmla="*/ 1572816 w 1640088"/>
                <a:gd name="connsiteY425" fmla="*/ 633716 h 1361472"/>
                <a:gd name="connsiteX426" fmla="*/ 1575285 w 1640088"/>
                <a:gd name="connsiteY426" fmla="*/ 640821 h 1361472"/>
                <a:gd name="connsiteX427" fmla="*/ 1575095 w 1640088"/>
                <a:gd name="connsiteY427" fmla="*/ 657126 h 1361472"/>
                <a:gd name="connsiteX428" fmla="*/ 1573892 w 1640088"/>
                <a:gd name="connsiteY428" fmla="*/ 672324 h 1361472"/>
                <a:gd name="connsiteX429" fmla="*/ 1571866 w 1640088"/>
                <a:gd name="connsiteY429" fmla="*/ 685794 h 1361472"/>
                <a:gd name="connsiteX430" fmla="*/ 1568446 w 1640088"/>
                <a:gd name="connsiteY430" fmla="*/ 697705 h 1361472"/>
                <a:gd name="connsiteX431" fmla="*/ 1562430 w 1640088"/>
                <a:gd name="connsiteY431" fmla="*/ 710465 h 1361472"/>
                <a:gd name="connsiteX432" fmla="*/ 1557808 w 1640088"/>
                <a:gd name="connsiteY432" fmla="*/ 718475 h 1361472"/>
                <a:gd name="connsiteX433" fmla="*/ 1550525 w 1640088"/>
                <a:gd name="connsiteY433" fmla="*/ 729690 h 1361472"/>
                <a:gd name="connsiteX434" fmla="*/ 1543813 w 1640088"/>
                <a:gd name="connsiteY434" fmla="*/ 738429 h 1361472"/>
                <a:gd name="connsiteX435" fmla="*/ 1543750 w 1640088"/>
                <a:gd name="connsiteY435" fmla="*/ 738492 h 1361472"/>
                <a:gd name="connsiteX436" fmla="*/ 1543053 w 1640088"/>
                <a:gd name="connsiteY436" fmla="*/ 738372 h 1361472"/>
                <a:gd name="connsiteX437" fmla="*/ 1521396 w 1640088"/>
                <a:gd name="connsiteY437" fmla="*/ 735256 h 1361472"/>
                <a:gd name="connsiteX438" fmla="*/ 1512721 w 1640088"/>
                <a:gd name="connsiteY438" fmla="*/ 734908 h 1361472"/>
                <a:gd name="connsiteX439" fmla="*/ 1503412 w 1640088"/>
                <a:gd name="connsiteY439" fmla="*/ 735965 h 1361472"/>
                <a:gd name="connsiteX440" fmla="*/ 1491190 w 1640088"/>
                <a:gd name="connsiteY440" fmla="*/ 738137 h 1361472"/>
                <a:gd name="connsiteX441" fmla="*/ 1460921 w 1640088"/>
                <a:gd name="connsiteY441" fmla="*/ 745185 h 1361472"/>
                <a:gd name="connsiteX442" fmla="*/ 1452942 w 1640088"/>
                <a:gd name="connsiteY442" fmla="*/ 748573 h 1361472"/>
                <a:gd name="connsiteX443" fmla="*/ 1445850 w 1640088"/>
                <a:gd name="connsiteY443" fmla="*/ 753443 h 1361472"/>
                <a:gd name="connsiteX444" fmla="*/ 1437301 w 1640088"/>
                <a:gd name="connsiteY444" fmla="*/ 761314 h 1361472"/>
                <a:gd name="connsiteX445" fmla="*/ 1429956 w 1640088"/>
                <a:gd name="connsiteY445" fmla="*/ 771345 h 1361472"/>
                <a:gd name="connsiteX446" fmla="*/ 1429132 w 1640088"/>
                <a:gd name="connsiteY446" fmla="*/ 773371 h 1361472"/>
                <a:gd name="connsiteX447" fmla="*/ 1427549 w 1640088"/>
                <a:gd name="connsiteY447" fmla="*/ 778158 h 1361472"/>
                <a:gd name="connsiteX448" fmla="*/ 1426980 w 1640088"/>
                <a:gd name="connsiteY448" fmla="*/ 783047 h 1361472"/>
                <a:gd name="connsiteX449" fmla="*/ 1427549 w 1640088"/>
                <a:gd name="connsiteY449" fmla="*/ 787689 h 1361472"/>
                <a:gd name="connsiteX450" fmla="*/ 1429576 w 1640088"/>
                <a:gd name="connsiteY450" fmla="*/ 793179 h 1361472"/>
                <a:gd name="connsiteX451" fmla="*/ 1433058 w 1640088"/>
                <a:gd name="connsiteY451" fmla="*/ 797757 h 1361472"/>
                <a:gd name="connsiteX452" fmla="*/ 1438821 w 1640088"/>
                <a:gd name="connsiteY452" fmla="*/ 801417 h 1361472"/>
                <a:gd name="connsiteX453" fmla="*/ 1446104 w 1640088"/>
                <a:gd name="connsiteY453" fmla="*/ 803596 h 1361472"/>
                <a:gd name="connsiteX454" fmla="*/ 1454399 w 1640088"/>
                <a:gd name="connsiteY454" fmla="*/ 804444 h 1361472"/>
                <a:gd name="connsiteX455" fmla="*/ 1457439 w 1640088"/>
                <a:gd name="connsiteY455" fmla="*/ 804571 h 1361472"/>
                <a:gd name="connsiteX456" fmla="*/ 1462125 w 1640088"/>
                <a:gd name="connsiteY456" fmla="*/ 804444 h 1361472"/>
                <a:gd name="connsiteX457" fmla="*/ 1480615 w 1640088"/>
                <a:gd name="connsiteY457" fmla="*/ 801417 h 1361472"/>
                <a:gd name="connsiteX458" fmla="*/ 1495370 w 1640088"/>
                <a:gd name="connsiteY458" fmla="*/ 796991 h 1361472"/>
                <a:gd name="connsiteX459" fmla="*/ 1510694 w 1640088"/>
                <a:gd name="connsiteY459" fmla="*/ 790424 h 1361472"/>
                <a:gd name="connsiteX460" fmla="*/ 1527158 w 1640088"/>
                <a:gd name="connsiteY460" fmla="*/ 780995 h 1361472"/>
                <a:gd name="connsiteX461" fmla="*/ 1545586 w 1640088"/>
                <a:gd name="connsiteY461" fmla="*/ 766393 h 1361472"/>
                <a:gd name="connsiteX462" fmla="*/ 1554515 w 1640088"/>
                <a:gd name="connsiteY462" fmla="*/ 769154 h 1361472"/>
                <a:gd name="connsiteX463" fmla="*/ 1573575 w 1640088"/>
                <a:gd name="connsiteY463" fmla="*/ 780007 h 1361472"/>
                <a:gd name="connsiteX464" fmla="*/ 1587507 w 1640088"/>
                <a:gd name="connsiteY464" fmla="*/ 792824 h 1361472"/>
                <a:gd name="connsiteX465" fmla="*/ 1591053 w 1640088"/>
                <a:gd name="connsiteY465" fmla="*/ 797611 h 1361472"/>
                <a:gd name="connsiteX466" fmla="*/ 1595549 w 1640088"/>
                <a:gd name="connsiteY466" fmla="*/ 805876 h 1361472"/>
                <a:gd name="connsiteX467" fmla="*/ 1594789 w 1640088"/>
                <a:gd name="connsiteY467" fmla="*/ 804235 h 1361472"/>
                <a:gd name="connsiteX468" fmla="*/ 1594789 w 1640088"/>
                <a:gd name="connsiteY468" fmla="*/ 804235 h 1361472"/>
                <a:gd name="connsiteX469" fmla="*/ 1601564 w 1640088"/>
                <a:gd name="connsiteY469" fmla="*/ 819610 h 1361472"/>
                <a:gd name="connsiteX470" fmla="*/ 1609164 w 1640088"/>
                <a:gd name="connsiteY470" fmla="*/ 845960 h 1361472"/>
                <a:gd name="connsiteX471" fmla="*/ 1610366 w 1640088"/>
                <a:gd name="connsiteY471" fmla="*/ 869079 h 1361472"/>
                <a:gd name="connsiteX472" fmla="*/ 1609417 w 1640088"/>
                <a:gd name="connsiteY472" fmla="*/ 886120 h 1361472"/>
                <a:gd name="connsiteX473" fmla="*/ 1606440 w 1640088"/>
                <a:gd name="connsiteY473" fmla="*/ 903173 h 1361472"/>
                <a:gd name="connsiteX474" fmla="*/ 1601502 w 1640088"/>
                <a:gd name="connsiteY474" fmla="*/ 919023 h 1361472"/>
                <a:gd name="connsiteX475" fmla="*/ 1584911 w 1640088"/>
                <a:gd name="connsiteY475" fmla="*/ 950609 h 1361472"/>
                <a:gd name="connsiteX476" fmla="*/ 1577438 w 1640088"/>
                <a:gd name="connsiteY476" fmla="*/ 959475 h 1361472"/>
                <a:gd name="connsiteX477" fmla="*/ 1568953 w 1640088"/>
                <a:gd name="connsiteY477" fmla="*/ 967454 h 1361472"/>
                <a:gd name="connsiteX478" fmla="*/ 1555021 w 1640088"/>
                <a:gd name="connsiteY478" fmla="*/ 976870 h 1361472"/>
                <a:gd name="connsiteX479" fmla="*/ 1538937 w 1640088"/>
                <a:gd name="connsiteY479" fmla="*/ 966726 h 1361472"/>
                <a:gd name="connsiteX480" fmla="*/ 1528615 w 1640088"/>
                <a:gd name="connsiteY480" fmla="*/ 962211 h 1361472"/>
                <a:gd name="connsiteX481" fmla="*/ 1513037 w 1640088"/>
                <a:gd name="connsiteY481" fmla="*/ 959829 h 1361472"/>
                <a:gd name="connsiteX482" fmla="*/ 1508795 w 1640088"/>
                <a:gd name="connsiteY482" fmla="*/ 959684 h 1361472"/>
                <a:gd name="connsiteX483" fmla="*/ 1497017 w 1640088"/>
                <a:gd name="connsiteY483" fmla="*/ 960450 h 1361472"/>
                <a:gd name="connsiteX484" fmla="*/ 1472193 w 1640088"/>
                <a:gd name="connsiteY484" fmla="*/ 969398 h 1361472"/>
                <a:gd name="connsiteX485" fmla="*/ 1460921 w 1640088"/>
                <a:gd name="connsiteY485" fmla="*/ 982094 h 1361472"/>
                <a:gd name="connsiteX486" fmla="*/ 1458452 w 1640088"/>
                <a:gd name="connsiteY486" fmla="*/ 988851 h 1361472"/>
                <a:gd name="connsiteX487" fmla="*/ 1457692 w 1640088"/>
                <a:gd name="connsiteY487" fmla="*/ 995911 h 1361472"/>
                <a:gd name="connsiteX488" fmla="*/ 1457755 w 1640088"/>
                <a:gd name="connsiteY488" fmla="*/ 997735 h 1361472"/>
                <a:gd name="connsiteX489" fmla="*/ 1458515 w 1640088"/>
                <a:gd name="connsiteY489" fmla="*/ 1002605 h 1361472"/>
                <a:gd name="connsiteX490" fmla="*/ 1460352 w 1640088"/>
                <a:gd name="connsiteY490" fmla="*/ 1006968 h 1361472"/>
                <a:gd name="connsiteX491" fmla="*/ 1463454 w 1640088"/>
                <a:gd name="connsiteY491" fmla="*/ 1011059 h 1361472"/>
                <a:gd name="connsiteX492" fmla="*/ 1469281 w 1640088"/>
                <a:gd name="connsiteY492" fmla="*/ 1014807 h 1361472"/>
                <a:gd name="connsiteX493" fmla="*/ 1476816 w 1640088"/>
                <a:gd name="connsiteY493" fmla="*/ 1017189 h 1361472"/>
                <a:gd name="connsiteX494" fmla="*/ 1484985 w 1640088"/>
                <a:gd name="connsiteY494" fmla="*/ 1018240 h 1361472"/>
                <a:gd name="connsiteX495" fmla="*/ 1492710 w 1640088"/>
                <a:gd name="connsiteY495" fmla="*/ 1018455 h 1361472"/>
                <a:gd name="connsiteX496" fmla="*/ 1515064 w 1640088"/>
                <a:gd name="connsiteY496" fmla="*/ 1016004 h 1361472"/>
                <a:gd name="connsiteX497" fmla="*/ 1543179 w 1640088"/>
                <a:gd name="connsiteY497" fmla="*/ 1009729 h 1361472"/>
                <a:gd name="connsiteX498" fmla="*/ 1554451 w 1640088"/>
                <a:gd name="connsiteY498" fmla="*/ 1005499 h 1361472"/>
                <a:gd name="connsiteX499" fmla="*/ 1565343 w 1640088"/>
                <a:gd name="connsiteY499" fmla="*/ 1016004 h 1361472"/>
                <a:gd name="connsiteX500" fmla="*/ 1570979 w 1640088"/>
                <a:gd name="connsiteY500" fmla="*/ 1024104 h 1361472"/>
                <a:gd name="connsiteX501" fmla="*/ 1576488 w 1640088"/>
                <a:gd name="connsiteY501" fmla="*/ 1034521 h 1361472"/>
                <a:gd name="connsiteX502" fmla="*/ 1587823 w 1640088"/>
                <a:gd name="connsiteY502" fmla="*/ 1064099 h 1361472"/>
                <a:gd name="connsiteX503" fmla="*/ 1589026 w 1640088"/>
                <a:gd name="connsiteY503" fmla="*/ 1078771 h 1361472"/>
                <a:gd name="connsiteX504" fmla="*/ 1588583 w 1640088"/>
                <a:gd name="connsiteY504" fmla="*/ 1100048 h 1361472"/>
                <a:gd name="connsiteX505" fmla="*/ 1585164 w 1640088"/>
                <a:gd name="connsiteY505" fmla="*/ 1124422 h 1361472"/>
                <a:gd name="connsiteX506" fmla="*/ 1573892 w 1640088"/>
                <a:gd name="connsiteY506" fmla="*/ 1166292 h 1361472"/>
                <a:gd name="connsiteX507" fmla="*/ 1562557 w 1640088"/>
                <a:gd name="connsiteY507" fmla="*/ 1190387 h 1361472"/>
                <a:gd name="connsiteX508" fmla="*/ 1555211 w 1640088"/>
                <a:gd name="connsiteY508" fmla="*/ 1203432 h 1361472"/>
                <a:gd name="connsiteX509" fmla="*/ 1547106 w 1640088"/>
                <a:gd name="connsiteY509" fmla="*/ 1216046 h 1361472"/>
                <a:gd name="connsiteX510" fmla="*/ 1539190 w 1640088"/>
                <a:gd name="connsiteY510" fmla="*/ 1226963 h 1361472"/>
                <a:gd name="connsiteX511" fmla="*/ 1524055 w 1640088"/>
                <a:gd name="connsiteY511" fmla="*/ 1244922 h 1361472"/>
                <a:gd name="connsiteX512" fmla="*/ 1508351 w 1640088"/>
                <a:gd name="connsiteY512" fmla="*/ 1259360 h 1361472"/>
                <a:gd name="connsiteX513" fmla="*/ 1495496 w 1640088"/>
                <a:gd name="connsiteY513" fmla="*/ 1269384 h 1361472"/>
                <a:gd name="connsiteX514" fmla="*/ 1458009 w 1640088"/>
                <a:gd name="connsiteY514" fmla="*/ 1292839 h 1361472"/>
                <a:gd name="connsiteX515" fmla="*/ 1411275 w 1640088"/>
                <a:gd name="connsiteY515" fmla="*/ 1307087 h 1361472"/>
                <a:gd name="connsiteX516" fmla="*/ 1381323 w 1640088"/>
                <a:gd name="connsiteY516" fmla="*/ 1309114 h 1361472"/>
                <a:gd name="connsiteX517" fmla="*/ 1364669 w 1640088"/>
                <a:gd name="connsiteY517" fmla="*/ 1308702 h 1361472"/>
                <a:gd name="connsiteX518" fmla="*/ 1344278 w 1640088"/>
                <a:gd name="connsiteY518" fmla="*/ 1307151 h 1361472"/>
                <a:gd name="connsiteX519" fmla="*/ 1327497 w 1640088"/>
                <a:gd name="connsiteY519" fmla="*/ 1304478 h 1361472"/>
                <a:gd name="connsiteX520" fmla="*/ 1320532 w 1640088"/>
                <a:gd name="connsiteY520" fmla="*/ 1302838 h 1361472"/>
                <a:gd name="connsiteX521" fmla="*/ 1311033 w 1640088"/>
                <a:gd name="connsiteY521" fmla="*/ 1300666 h 1361472"/>
                <a:gd name="connsiteX522" fmla="*/ 1295328 w 1640088"/>
                <a:gd name="connsiteY522" fmla="*/ 1296443 h 1361472"/>
                <a:gd name="connsiteX523" fmla="*/ 1274938 w 1640088"/>
                <a:gd name="connsiteY523" fmla="*/ 1290097 h 1361472"/>
                <a:gd name="connsiteX524" fmla="*/ 1261007 w 1640088"/>
                <a:gd name="connsiteY524" fmla="*/ 1283119 h 1361472"/>
                <a:gd name="connsiteX525" fmla="*/ 1257650 w 1640088"/>
                <a:gd name="connsiteY525" fmla="*/ 1279890 h 1361472"/>
                <a:gd name="connsiteX526" fmla="*/ 1258853 w 1640088"/>
                <a:gd name="connsiteY526" fmla="*/ 1277281 h 1361472"/>
                <a:gd name="connsiteX527" fmla="*/ 1263983 w 1640088"/>
                <a:gd name="connsiteY527" fmla="*/ 1261975 h 1361472"/>
                <a:gd name="connsiteX528" fmla="*/ 1266262 w 1640088"/>
                <a:gd name="connsiteY528" fmla="*/ 1246853 h 1361472"/>
                <a:gd name="connsiteX529" fmla="*/ 1265883 w 1640088"/>
                <a:gd name="connsiteY529" fmla="*/ 1235974 h 1361472"/>
                <a:gd name="connsiteX530" fmla="*/ 1263223 w 1640088"/>
                <a:gd name="connsiteY530" fmla="*/ 1223436 h 1361472"/>
                <a:gd name="connsiteX531" fmla="*/ 1261070 w 1640088"/>
                <a:gd name="connsiteY531" fmla="*/ 1217724 h 1361472"/>
                <a:gd name="connsiteX532" fmla="*/ 1255307 w 1640088"/>
                <a:gd name="connsiteY532" fmla="*/ 1207947 h 1361472"/>
                <a:gd name="connsiteX533" fmla="*/ 1234664 w 1640088"/>
                <a:gd name="connsiteY533" fmla="*/ 1199018 h 1361472"/>
                <a:gd name="connsiteX534" fmla="*/ 1228712 w 1640088"/>
                <a:gd name="connsiteY534" fmla="*/ 1199613 h 1361472"/>
                <a:gd name="connsiteX535" fmla="*/ 1211360 w 1640088"/>
                <a:gd name="connsiteY535" fmla="*/ 1211657 h 1361472"/>
                <a:gd name="connsiteX536" fmla="*/ 1207245 w 1640088"/>
                <a:gd name="connsiteY536" fmla="*/ 1222448 h 1361472"/>
                <a:gd name="connsiteX537" fmla="*/ 1207497 w 1640088"/>
                <a:gd name="connsiteY537" fmla="*/ 1239925 h 1361472"/>
                <a:gd name="connsiteX538" fmla="*/ 1211044 w 1640088"/>
                <a:gd name="connsiteY538" fmla="*/ 1255301 h 1361472"/>
                <a:gd name="connsiteX539" fmla="*/ 1216173 w 1640088"/>
                <a:gd name="connsiteY539" fmla="*/ 1265578 h 1361472"/>
                <a:gd name="connsiteX540" fmla="*/ 1219592 w 1640088"/>
                <a:gd name="connsiteY540" fmla="*/ 1271353 h 1361472"/>
                <a:gd name="connsiteX541" fmla="*/ 1227065 w 1640088"/>
                <a:gd name="connsiteY541" fmla="*/ 1282473 h 1361472"/>
                <a:gd name="connsiteX542" fmla="*/ 1215476 w 1640088"/>
                <a:gd name="connsiteY542" fmla="*/ 1295239 h 1361472"/>
                <a:gd name="connsiteX543" fmla="*/ 1206548 w 1640088"/>
                <a:gd name="connsiteY543" fmla="*/ 1302781 h 1361472"/>
                <a:gd name="connsiteX544" fmla="*/ 1199139 w 1640088"/>
                <a:gd name="connsiteY544" fmla="*/ 1308284 h 1361472"/>
                <a:gd name="connsiteX545" fmla="*/ 1190400 w 1640088"/>
                <a:gd name="connsiteY545" fmla="*/ 1313901 h 1361472"/>
                <a:gd name="connsiteX546" fmla="*/ 1167096 w 1640088"/>
                <a:gd name="connsiteY546" fmla="*/ 1326889 h 1361472"/>
                <a:gd name="connsiteX547" fmla="*/ 1155698 w 1640088"/>
                <a:gd name="connsiteY547" fmla="*/ 1331176 h 1361472"/>
                <a:gd name="connsiteX548" fmla="*/ 1145819 w 1640088"/>
                <a:gd name="connsiteY548" fmla="*/ 1333519 h 1361472"/>
                <a:gd name="connsiteX549" fmla="*/ 1130179 w 1640088"/>
                <a:gd name="connsiteY549" fmla="*/ 1335115 h 1361472"/>
                <a:gd name="connsiteX550" fmla="*/ 1124416 w 1640088"/>
                <a:gd name="connsiteY550" fmla="*/ 1335286 h 1361472"/>
                <a:gd name="connsiteX551" fmla="*/ 1112638 w 1640088"/>
                <a:gd name="connsiteY551" fmla="*/ 1334779 h 1361472"/>
                <a:gd name="connsiteX552" fmla="*/ 1055013 w 1640088"/>
                <a:gd name="connsiteY552" fmla="*/ 1320822 h 1361472"/>
                <a:gd name="connsiteX553" fmla="*/ 1038105 w 1640088"/>
                <a:gd name="connsiteY553" fmla="*/ 1312368 h 1361472"/>
                <a:gd name="connsiteX554" fmla="*/ 1032596 w 1640088"/>
                <a:gd name="connsiteY554" fmla="*/ 1307442 h 1361472"/>
                <a:gd name="connsiteX555" fmla="*/ 1024870 w 1640088"/>
                <a:gd name="connsiteY555" fmla="*/ 1295879 h 1361472"/>
                <a:gd name="connsiteX556" fmla="*/ 1016322 w 1640088"/>
                <a:gd name="connsiteY556" fmla="*/ 1280738 h 1361472"/>
                <a:gd name="connsiteX557" fmla="*/ 1014421 w 1640088"/>
                <a:gd name="connsiteY557" fmla="*/ 1275659 h 1361472"/>
                <a:gd name="connsiteX558" fmla="*/ 1013535 w 1640088"/>
                <a:gd name="connsiteY558" fmla="*/ 1272474 h 1361472"/>
                <a:gd name="connsiteX559" fmla="*/ 1013598 w 1640088"/>
                <a:gd name="connsiteY559" fmla="*/ 1248860 h 1361472"/>
                <a:gd name="connsiteX560" fmla="*/ 1025187 w 1640088"/>
                <a:gd name="connsiteY560" fmla="*/ 1250558 h 1361472"/>
                <a:gd name="connsiteX561" fmla="*/ 1034305 w 1640088"/>
                <a:gd name="connsiteY561" fmla="*/ 1251140 h 1361472"/>
                <a:gd name="connsiteX562" fmla="*/ 1035065 w 1640088"/>
                <a:gd name="connsiteY562" fmla="*/ 1251140 h 1361472"/>
                <a:gd name="connsiteX563" fmla="*/ 1042221 w 1640088"/>
                <a:gd name="connsiteY563" fmla="*/ 1250494 h 1361472"/>
                <a:gd name="connsiteX564" fmla="*/ 1061851 w 1640088"/>
                <a:gd name="connsiteY564" fmla="*/ 1246125 h 1361472"/>
                <a:gd name="connsiteX565" fmla="*/ 1080785 w 1640088"/>
                <a:gd name="connsiteY565" fmla="*/ 1238817 h 1361472"/>
                <a:gd name="connsiteX566" fmla="*/ 1094464 w 1640088"/>
                <a:gd name="connsiteY566" fmla="*/ 1231687 h 1361472"/>
                <a:gd name="connsiteX567" fmla="*/ 1107825 w 1640088"/>
                <a:gd name="connsiteY567" fmla="*/ 1221593 h 1361472"/>
                <a:gd name="connsiteX568" fmla="*/ 1115234 w 1640088"/>
                <a:gd name="connsiteY568" fmla="*/ 1210271 h 1361472"/>
                <a:gd name="connsiteX569" fmla="*/ 1120300 w 1640088"/>
                <a:gd name="connsiteY569" fmla="*/ 1196245 h 1361472"/>
                <a:gd name="connsiteX570" fmla="*/ 1120997 w 1640088"/>
                <a:gd name="connsiteY570" fmla="*/ 1188139 h 1361472"/>
                <a:gd name="connsiteX571" fmla="*/ 1120870 w 1640088"/>
                <a:gd name="connsiteY571" fmla="*/ 1186030 h 1361472"/>
                <a:gd name="connsiteX572" fmla="*/ 1120110 w 1640088"/>
                <a:gd name="connsiteY572" fmla="*/ 1180958 h 1361472"/>
                <a:gd name="connsiteX573" fmla="*/ 1117450 w 1640088"/>
                <a:gd name="connsiteY573" fmla="*/ 1174740 h 1361472"/>
                <a:gd name="connsiteX574" fmla="*/ 1116121 w 1640088"/>
                <a:gd name="connsiteY574" fmla="*/ 1173061 h 1361472"/>
                <a:gd name="connsiteX575" fmla="*/ 1112891 w 1640088"/>
                <a:gd name="connsiteY575" fmla="*/ 1169458 h 1361472"/>
                <a:gd name="connsiteX576" fmla="*/ 1101619 w 1640088"/>
                <a:gd name="connsiteY576" fmla="*/ 1163474 h 1361472"/>
                <a:gd name="connsiteX577" fmla="*/ 1090854 w 1640088"/>
                <a:gd name="connsiteY577" fmla="*/ 1161359 h 1361472"/>
                <a:gd name="connsiteX578" fmla="*/ 1086865 w 1640088"/>
                <a:gd name="connsiteY578" fmla="*/ 1161175 h 1361472"/>
                <a:gd name="connsiteX579" fmla="*/ 1083445 w 1640088"/>
                <a:gd name="connsiteY579" fmla="*/ 1161359 h 1361472"/>
                <a:gd name="connsiteX580" fmla="*/ 1076099 w 1640088"/>
                <a:gd name="connsiteY580" fmla="*/ 1162771 h 1361472"/>
                <a:gd name="connsiteX581" fmla="*/ 1069894 w 1640088"/>
                <a:gd name="connsiteY581" fmla="*/ 1164734 h 1361472"/>
                <a:gd name="connsiteX582" fmla="*/ 1048744 w 1640088"/>
                <a:gd name="connsiteY582" fmla="*/ 1174740 h 1361472"/>
                <a:gd name="connsiteX583" fmla="*/ 1026960 w 1640088"/>
                <a:gd name="connsiteY583" fmla="*/ 1189051 h 1361472"/>
                <a:gd name="connsiteX584" fmla="*/ 1007076 w 1640088"/>
                <a:gd name="connsiteY584" fmla="*/ 1205395 h 1361472"/>
                <a:gd name="connsiteX585" fmla="*/ 999098 w 1640088"/>
                <a:gd name="connsiteY585" fmla="*/ 1214780 h 1361472"/>
                <a:gd name="connsiteX586" fmla="*/ 996501 w 1640088"/>
                <a:gd name="connsiteY586" fmla="*/ 1213355 h 1361472"/>
                <a:gd name="connsiteX587" fmla="*/ 993398 w 1640088"/>
                <a:gd name="connsiteY587" fmla="*/ 1210537 h 1361472"/>
                <a:gd name="connsiteX588" fmla="*/ 983519 w 1640088"/>
                <a:gd name="connsiteY588" fmla="*/ 1194750 h 1361472"/>
                <a:gd name="connsiteX589" fmla="*/ 982696 w 1640088"/>
                <a:gd name="connsiteY589" fmla="*/ 1192369 h 1361472"/>
                <a:gd name="connsiteX590" fmla="*/ 981683 w 1640088"/>
                <a:gd name="connsiteY590" fmla="*/ 1187233 h 1361472"/>
                <a:gd name="connsiteX591" fmla="*/ 981683 w 1640088"/>
                <a:gd name="connsiteY591" fmla="*/ 1187233 h 1361472"/>
                <a:gd name="connsiteX592" fmla="*/ 982316 w 1640088"/>
                <a:gd name="connsiteY592" fmla="*/ 1191026 h 1361472"/>
                <a:gd name="connsiteX593" fmla="*/ 982507 w 1640088"/>
                <a:gd name="connsiteY593" fmla="*/ 1168337 h 1361472"/>
                <a:gd name="connsiteX594" fmla="*/ 983203 w 1640088"/>
                <a:gd name="connsiteY594" fmla="*/ 1160859 h 1361472"/>
                <a:gd name="connsiteX595" fmla="*/ 986496 w 1640088"/>
                <a:gd name="connsiteY595" fmla="*/ 1146218 h 1361472"/>
                <a:gd name="connsiteX596" fmla="*/ 999034 w 1640088"/>
                <a:gd name="connsiteY596" fmla="*/ 1122307 h 1361472"/>
                <a:gd name="connsiteX597" fmla="*/ 1005367 w 1640088"/>
                <a:gd name="connsiteY597" fmla="*/ 1111542 h 1361472"/>
                <a:gd name="connsiteX598" fmla="*/ 1012902 w 1640088"/>
                <a:gd name="connsiteY598" fmla="*/ 1100270 h 1361472"/>
                <a:gd name="connsiteX599" fmla="*/ 1021641 w 1640088"/>
                <a:gd name="connsiteY599" fmla="*/ 1089689 h 1361472"/>
                <a:gd name="connsiteX600" fmla="*/ 1032722 w 1640088"/>
                <a:gd name="connsiteY600" fmla="*/ 1079063 h 1361472"/>
                <a:gd name="connsiteX601" fmla="*/ 1057989 w 1640088"/>
                <a:gd name="connsiteY601" fmla="*/ 1061224 h 1361472"/>
                <a:gd name="connsiteX602" fmla="*/ 1084522 w 1640088"/>
                <a:gd name="connsiteY602" fmla="*/ 1045792 h 1361472"/>
                <a:gd name="connsiteX603" fmla="*/ 1093071 w 1640088"/>
                <a:gd name="connsiteY603" fmla="*/ 1042208 h 1361472"/>
                <a:gd name="connsiteX604" fmla="*/ 1096870 w 1640088"/>
                <a:gd name="connsiteY604" fmla="*/ 1044241 h 1361472"/>
                <a:gd name="connsiteX605" fmla="*/ 1115614 w 1640088"/>
                <a:gd name="connsiteY605" fmla="*/ 1050244 h 1361472"/>
                <a:gd name="connsiteX606" fmla="*/ 1129609 w 1640088"/>
                <a:gd name="connsiteY606" fmla="*/ 1051200 h 1361472"/>
                <a:gd name="connsiteX607" fmla="*/ 1143667 w 1640088"/>
                <a:gd name="connsiteY607" fmla="*/ 1050371 h 1361472"/>
                <a:gd name="connsiteX608" fmla="*/ 1160764 w 1640088"/>
                <a:gd name="connsiteY608" fmla="*/ 1047489 h 1361472"/>
                <a:gd name="connsiteX609" fmla="*/ 1166844 w 1640088"/>
                <a:gd name="connsiteY609" fmla="*/ 1045026 h 1361472"/>
                <a:gd name="connsiteX610" fmla="*/ 1169123 w 1640088"/>
                <a:gd name="connsiteY610" fmla="*/ 1043823 h 1361472"/>
                <a:gd name="connsiteX611" fmla="*/ 1173239 w 1640088"/>
                <a:gd name="connsiteY611" fmla="*/ 1040511 h 1361472"/>
                <a:gd name="connsiteX612" fmla="*/ 1176785 w 1640088"/>
                <a:gd name="connsiteY612" fmla="*/ 1035230 h 1361472"/>
                <a:gd name="connsiteX613" fmla="*/ 1178685 w 1640088"/>
                <a:gd name="connsiteY613" fmla="*/ 1027751 h 1361472"/>
                <a:gd name="connsiteX614" fmla="*/ 1178178 w 1640088"/>
                <a:gd name="connsiteY614" fmla="*/ 1022058 h 1361472"/>
                <a:gd name="connsiteX615" fmla="*/ 1175962 w 1640088"/>
                <a:gd name="connsiteY615" fmla="*/ 1016916 h 1361472"/>
                <a:gd name="connsiteX616" fmla="*/ 1175012 w 1640088"/>
                <a:gd name="connsiteY616" fmla="*/ 1015713 h 1361472"/>
                <a:gd name="connsiteX617" fmla="*/ 1170579 w 1640088"/>
                <a:gd name="connsiteY617" fmla="*/ 1011616 h 1361472"/>
                <a:gd name="connsiteX618" fmla="*/ 1166844 w 1640088"/>
                <a:gd name="connsiteY618" fmla="*/ 1009564 h 1361472"/>
                <a:gd name="connsiteX619" fmla="*/ 1162347 w 1640088"/>
                <a:gd name="connsiteY619" fmla="*/ 1007969 h 1361472"/>
                <a:gd name="connsiteX620" fmla="*/ 1153545 w 1640088"/>
                <a:gd name="connsiteY620" fmla="*/ 1006474 h 1361472"/>
                <a:gd name="connsiteX621" fmla="*/ 1145567 w 1640088"/>
                <a:gd name="connsiteY621" fmla="*/ 1005689 h 1361472"/>
                <a:gd name="connsiteX622" fmla="*/ 1140691 w 1640088"/>
                <a:gd name="connsiteY622" fmla="*/ 1005334 h 1361472"/>
                <a:gd name="connsiteX623" fmla="*/ 1138157 w 1640088"/>
                <a:gd name="connsiteY623" fmla="*/ 1005252 h 1361472"/>
                <a:gd name="connsiteX624" fmla="*/ 1128722 w 1640088"/>
                <a:gd name="connsiteY624" fmla="*/ 1006063 h 1361472"/>
                <a:gd name="connsiteX625" fmla="*/ 1115171 w 1640088"/>
                <a:gd name="connsiteY625" fmla="*/ 1008652 h 1361472"/>
                <a:gd name="connsiteX626" fmla="*/ 1102126 w 1640088"/>
                <a:gd name="connsiteY626" fmla="*/ 1013168 h 1361472"/>
                <a:gd name="connsiteX627" fmla="*/ 1101683 w 1640088"/>
                <a:gd name="connsiteY627" fmla="*/ 1013313 h 1361472"/>
                <a:gd name="connsiteX628" fmla="*/ 1098136 w 1640088"/>
                <a:gd name="connsiteY628" fmla="*/ 1011059 h 1361472"/>
                <a:gd name="connsiteX629" fmla="*/ 1085092 w 1640088"/>
                <a:gd name="connsiteY629" fmla="*/ 998027 h 1361472"/>
                <a:gd name="connsiteX630" fmla="*/ 1080596 w 1640088"/>
                <a:gd name="connsiteY630" fmla="*/ 991130 h 1361472"/>
                <a:gd name="connsiteX631" fmla="*/ 1079329 w 1640088"/>
                <a:gd name="connsiteY631" fmla="*/ 987021 h 1361472"/>
                <a:gd name="connsiteX632" fmla="*/ 1079076 w 1640088"/>
                <a:gd name="connsiteY632" fmla="*/ 968138 h 1361472"/>
                <a:gd name="connsiteX633" fmla="*/ 1084205 w 1640088"/>
                <a:gd name="connsiteY633" fmla="*/ 948121 h 1361472"/>
                <a:gd name="connsiteX634" fmla="*/ 1093894 w 1640088"/>
                <a:gd name="connsiteY634" fmla="*/ 930865 h 1361472"/>
                <a:gd name="connsiteX635" fmla="*/ 1109725 w 1640088"/>
                <a:gd name="connsiteY635" fmla="*/ 912678 h 1361472"/>
                <a:gd name="connsiteX636" fmla="*/ 1128976 w 1640088"/>
                <a:gd name="connsiteY636" fmla="*/ 895568 h 1361472"/>
                <a:gd name="connsiteX637" fmla="*/ 1141260 w 1640088"/>
                <a:gd name="connsiteY637" fmla="*/ 887184 h 1361472"/>
                <a:gd name="connsiteX638" fmla="*/ 1152912 w 1640088"/>
                <a:gd name="connsiteY638" fmla="*/ 881136 h 1361472"/>
                <a:gd name="connsiteX639" fmla="*/ 1156141 w 1640088"/>
                <a:gd name="connsiteY639" fmla="*/ 881820 h 1361472"/>
                <a:gd name="connsiteX640" fmla="*/ 1174886 w 1640088"/>
                <a:gd name="connsiteY640" fmla="*/ 883657 h 1361472"/>
                <a:gd name="connsiteX641" fmla="*/ 1181915 w 1640088"/>
                <a:gd name="connsiteY641" fmla="*/ 883802 h 1361472"/>
                <a:gd name="connsiteX642" fmla="*/ 1186094 w 1640088"/>
                <a:gd name="connsiteY642" fmla="*/ 883720 h 1361472"/>
                <a:gd name="connsiteX643" fmla="*/ 1195656 w 1640088"/>
                <a:gd name="connsiteY643" fmla="*/ 882536 h 1361472"/>
                <a:gd name="connsiteX644" fmla="*/ 1202432 w 1640088"/>
                <a:gd name="connsiteY644" fmla="*/ 879990 h 1361472"/>
                <a:gd name="connsiteX645" fmla="*/ 1208637 w 1640088"/>
                <a:gd name="connsiteY645" fmla="*/ 875621 h 1361472"/>
                <a:gd name="connsiteX646" fmla="*/ 1212247 w 1640088"/>
                <a:gd name="connsiteY646" fmla="*/ 869136 h 1361472"/>
                <a:gd name="connsiteX647" fmla="*/ 1210790 w 1640088"/>
                <a:gd name="connsiteY647" fmla="*/ 858783 h 1361472"/>
                <a:gd name="connsiteX648" fmla="*/ 1195529 w 1640088"/>
                <a:gd name="connsiteY648" fmla="*/ 850677 h 1361472"/>
                <a:gd name="connsiteX649" fmla="*/ 1180205 w 1640088"/>
                <a:gd name="connsiteY649" fmla="*/ 849329 h 1361472"/>
                <a:gd name="connsiteX650" fmla="*/ 1179508 w 1640088"/>
                <a:gd name="connsiteY650" fmla="*/ 849329 h 1361472"/>
                <a:gd name="connsiteX651" fmla="*/ 1157345 w 1640088"/>
                <a:gd name="connsiteY651" fmla="*/ 853293 h 1361472"/>
                <a:gd name="connsiteX652" fmla="*/ 1156078 w 1640088"/>
                <a:gd name="connsiteY652" fmla="*/ 852938 h 1361472"/>
                <a:gd name="connsiteX653" fmla="*/ 1144363 w 1640088"/>
                <a:gd name="connsiteY653" fmla="*/ 846042 h 1361472"/>
                <a:gd name="connsiteX654" fmla="*/ 1134105 w 1640088"/>
                <a:gd name="connsiteY654" fmla="*/ 837487 h 1361472"/>
                <a:gd name="connsiteX655" fmla="*/ 1132395 w 1640088"/>
                <a:gd name="connsiteY655" fmla="*/ 834751 h 1361472"/>
                <a:gd name="connsiteX656" fmla="*/ 1131319 w 1640088"/>
                <a:gd name="connsiteY656" fmla="*/ 831021 h 1361472"/>
                <a:gd name="connsiteX657" fmla="*/ 1131192 w 1640088"/>
                <a:gd name="connsiteY657" fmla="*/ 821726 h 1361472"/>
                <a:gd name="connsiteX658" fmla="*/ 1134295 w 1640088"/>
                <a:gd name="connsiteY658" fmla="*/ 806084 h 1361472"/>
                <a:gd name="connsiteX659" fmla="*/ 1141577 w 1640088"/>
                <a:gd name="connsiteY659" fmla="*/ 793324 h 1361472"/>
                <a:gd name="connsiteX660" fmla="*/ 1144996 w 1640088"/>
                <a:gd name="connsiteY660" fmla="*/ 789721 h 1361472"/>
                <a:gd name="connsiteX661" fmla="*/ 1153545 w 1640088"/>
                <a:gd name="connsiteY661" fmla="*/ 784934 h 1361472"/>
                <a:gd name="connsiteX662" fmla="*/ 1154622 w 1640088"/>
                <a:gd name="connsiteY662" fmla="*/ 784523 h 1361472"/>
                <a:gd name="connsiteX663" fmla="*/ 1161587 w 1640088"/>
                <a:gd name="connsiteY663" fmla="*/ 784788 h 1361472"/>
                <a:gd name="connsiteX664" fmla="*/ 1164310 w 1640088"/>
                <a:gd name="connsiteY664" fmla="*/ 784725 h 1361472"/>
                <a:gd name="connsiteX665" fmla="*/ 1173492 w 1640088"/>
                <a:gd name="connsiteY665" fmla="*/ 783376 h 1361472"/>
                <a:gd name="connsiteX666" fmla="*/ 1186601 w 1640088"/>
                <a:gd name="connsiteY666" fmla="*/ 772047 h 1361472"/>
                <a:gd name="connsiteX667" fmla="*/ 1186411 w 1640088"/>
                <a:gd name="connsiteY667" fmla="*/ 765481 h 1361472"/>
                <a:gd name="connsiteX668" fmla="*/ 1185081 w 1640088"/>
                <a:gd name="connsiteY668" fmla="*/ 762606 h 1361472"/>
                <a:gd name="connsiteX669" fmla="*/ 1180521 w 1640088"/>
                <a:gd name="connsiteY669" fmla="*/ 758351 h 1361472"/>
                <a:gd name="connsiteX670" fmla="*/ 1170453 w 1640088"/>
                <a:gd name="connsiteY670" fmla="*/ 756058 h 1361472"/>
                <a:gd name="connsiteX671" fmla="*/ 1170073 w 1640088"/>
                <a:gd name="connsiteY671" fmla="*/ 756039 h 1361472"/>
                <a:gd name="connsiteX672" fmla="*/ 1162410 w 1640088"/>
                <a:gd name="connsiteY672" fmla="*/ 757097 h 1361472"/>
                <a:gd name="connsiteX673" fmla="*/ 1160954 w 1640088"/>
                <a:gd name="connsiteY673" fmla="*/ 757318 h 1361472"/>
                <a:gd name="connsiteX674" fmla="*/ 1153229 w 1640088"/>
                <a:gd name="connsiteY674" fmla="*/ 755969 h 1361472"/>
                <a:gd name="connsiteX675" fmla="*/ 1140943 w 1640088"/>
                <a:gd name="connsiteY675" fmla="*/ 752860 h 1361472"/>
                <a:gd name="connsiteX676" fmla="*/ 1139614 w 1640088"/>
                <a:gd name="connsiteY676" fmla="*/ 752176 h 1361472"/>
                <a:gd name="connsiteX677" fmla="*/ 1134801 w 1640088"/>
                <a:gd name="connsiteY677" fmla="*/ 747788 h 1361472"/>
                <a:gd name="connsiteX678" fmla="*/ 1129229 w 1640088"/>
                <a:gd name="connsiteY678" fmla="*/ 738492 h 1361472"/>
                <a:gd name="connsiteX679" fmla="*/ 1128342 w 1640088"/>
                <a:gd name="connsiteY679" fmla="*/ 736168 h 1361472"/>
                <a:gd name="connsiteX680" fmla="*/ 1130875 w 1640088"/>
                <a:gd name="connsiteY680" fmla="*/ 734059 h 1361472"/>
                <a:gd name="connsiteX681" fmla="*/ 1147276 w 1640088"/>
                <a:gd name="connsiteY681" fmla="*/ 716721 h 1361472"/>
                <a:gd name="connsiteX682" fmla="*/ 1149999 w 1640088"/>
                <a:gd name="connsiteY682" fmla="*/ 713130 h 1361472"/>
                <a:gd name="connsiteX683" fmla="*/ 1155191 w 1640088"/>
                <a:gd name="connsiteY683" fmla="*/ 706095 h 1361472"/>
                <a:gd name="connsiteX684" fmla="*/ 1161587 w 1640088"/>
                <a:gd name="connsiteY684" fmla="*/ 695172 h 1361472"/>
                <a:gd name="connsiteX685" fmla="*/ 1167540 w 1640088"/>
                <a:gd name="connsiteY685" fmla="*/ 677903 h 1361472"/>
                <a:gd name="connsiteX686" fmla="*/ 1167287 w 1640088"/>
                <a:gd name="connsiteY686" fmla="*/ 669215 h 1361472"/>
                <a:gd name="connsiteX687" fmla="*/ 1164564 w 1640088"/>
                <a:gd name="connsiteY687" fmla="*/ 663111 h 1361472"/>
                <a:gd name="connsiteX688" fmla="*/ 1158991 w 1640088"/>
                <a:gd name="connsiteY688" fmla="*/ 657741 h 1361472"/>
                <a:gd name="connsiteX689" fmla="*/ 1151772 w 1640088"/>
                <a:gd name="connsiteY689" fmla="*/ 654632 h 1361472"/>
                <a:gd name="connsiteX690" fmla="*/ 1147276 w 1640088"/>
                <a:gd name="connsiteY690" fmla="*/ 654036 h 1361472"/>
                <a:gd name="connsiteX691" fmla="*/ 1139424 w 1640088"/>
                <a:gd name="connsiteY691" fmla="*/ 655069 h 1361472"/>
                <a:gd name="connsiteX692" fmla="*/ 1131508 w 1640088"/>
                <a:gd name="connsiteY692" fmla="*/ 658450 h 1361472"/>
                <a:gd name="connsiteX693" fmla="*/ 1127266 w 1640088"/>
                <a:gd name="connsiteY693" fmla="*/ 661268 h 1361472"/>
                <a:gd name="connsiteX694" fmla="*/ 1119603 w 1640088"/>
                <a:gd name="connsiteY694" fmla="*/ 668246 h 1361472"/>
                <a:gd name="connsiteX695" fmla="*/ 1106115 w 1640088"/>
                <a:gd name="connsiteY695" fmla="*/ 688960 h 1361472"/>
                <a:gd name="connsiteX696" fmla="*/ 1101176 w 1640088"/>
                <a:gd name="connsiteY696" fmla="*/ 701992 h 1361472"/>
                <a:gd name="connsiteX697" fmla="*/ 1098959 w 1640088"/>
                <a:gd name="connsiteY697" fmla="*/ 713840 h 1361472"/>
                <a:gd name="connsiteX698" fmla="*/ 1098010 w 1640088"/>
                <a:gd name="connsiteY698" fmla="*/ 722439 h 1361472"/>
                <a:gd name="connsiteX699" fmla="*/ 1094907 w 1640088"/>
                <a:gd name="connsiteY699" fmla="*/ 724111 h 1361472"/>
                <a:gd name="connsiteX700" fmla="*/ 1080279 w 1640088"/>
                <a:gd name="connsiteY700" fmla="*/ 728835 h 1361472"/>
                <a:gd name="connsiteX701" fmla="*/ 1074327 w 1640088"/>
                <a:gd name="connsiteY701" fmla="*/ 729164 h 1361472"/>
                <a:gd name="connsiteX702" fmla="*/ 1070907 w 1640088"/>
                <a:gd name="connsiteY702" fmla="*/ 729063 h 1361472"/>
                <a:gd name="connsiteX703" fmla="*/ 1042411 w 1640088"/>
                <a:gd name="connsiteY703" fmla="*/ 722294 h 1361472"/>
                <a:gd name="connsiteX704" fmla="*/ 1025884 w 1640088"/>
                <a:gd name="connsiteY704" fmla="*/ 713694 h 1361472"/>
                <a:gd name="connsiteX705" fmla="*/ 1015435 w 1640088"/>
                <a:gd name="connsiteY705" fmla="*/ 703195 h 1361472"/>
                <a:gd name="connsiteX706" fmla="*/ 1010939 w 1640088"/>
                <a:gd name="connsiteY706" fmla="*/ 696711 h 1361472"/>
                <a:gd name="connsiteX707" fmla="*/ 1007773 w 1640088"/>
                <a:gd name="connsiteY707" fmla="*/ 690872 h 1361472"/>
                <a:gd name="connsiteX708" fmla="*/ 1004036 w 1640088"/>
                <a:gd name="connsiteY708" fmla="*/ 679037 h 1361472"/>
                <a:gd name="connsiteX709" fmla="*/ 1003593 w 1640088"/>
                <a:gd name="connsiteY709" fmla="*/ 675142 h 1361472"/>
                <a:gd name="connsiteX710" fmla="*/ 1014042 w 1640088"/>
                <a:gd name="connsiteY710" fmla="*/ 668601 h 1361472"/>
                <a:gd name="connsiteX711" fmla="*/ 1024743 w 1640088"/>
                <a:gd name="connsiteY711" fmla="*/ 657956 h 1361472"/>
                <a:gd name="connsiteX712" fmla="*/ 1034749 w 1640088"/>
                <a:gd name="connsiteY712" fmla="*/ 642866 h 1361472"/>
                <a:gd name="connsiteX713" fmla="*/ 1039688 w 1640088"/>
                <a:gd name="connsiteY713" fmla="*/ 632721 h 1361472"/>
                <a:gd name="connsiteX714" fmla="*/ 1044944 w 1640088"/>
                <a:gd name="connsiteY714" fmla="*/ 619278 h 1361472"/>
                <a:gd name="connsiteX715" fmla="*/ 1047603 w 1640088"/>
                <a:gd name="connsiteY715" fmla="*/ 606372 h 1361472"/>
                <a:gd name="connsiteX716" fmla="*/ 1046274 w 1640088"/>
                <a:gd name="connsiteY716" fmla="*/ 592371 h 1361472"/>
                <a:gd name="connsiteX717" fmla="*/ 1037029 w 1640088"/>
                <a:gd name="connsiteY717" fmla="*/ 580789 h 1361472"/>
                <a:gd name="connsiteX718" fmla="*/ 1031520 w 1640088"/>
                <a:gd name="connsiteY718" fmla="*/ 578554 h 1361472"/>
                <a:gd name="connsiteX719" fmla="*/ 1025567 w 1640088"/>
                <a:gd name="connsiteY719" fmla="*/ 577826 h 1361472"/>
                <a:gd name="connsiteX720" fmla="*/ 1024997 w 1640088"/>
                <a:gd name="connsiteY720" fmla="*/ 577806 h 1361472"/>
                <a:gd name="connsiteX721" fmla="*/ 1019488 w 1640088"/>
                <a:gd name="connsiteY721" fmla="*/ 578674 h 1361472"/>
                <a:gd name="connsiteX722" fmla="*/ 1013852 w 1640088"/>
                <a:gd name="connsiteY722" fmla="*/ 580852 h 1361472"/>
                <a:gd name="connsiteX723" fmla="*/ 1003087 w 1640088"/>
                <a:gd name="connsiteY723" fmla="*/ 589116 h 1361472"/>
                <a:gd name="connsiteX724" fmla="*/ 996564 w 1640088"/>
                <a:gd name="connsiteY724" fmla="*/ 597007 h 1361472"/>
                <a:gd name="connsiteX725" fmla="*/ 988395 w 1640088"/>
                <a:gd name="connsiteY725" fmla="*/ 609481 h 1361472"/>
                <a:gd name="connsiteX726" fmla="*/ 985673 w 1640088"/>
                <a:gd name="connsiteY726" fmla="*/ 616048 h 1361472"/>
                <a:gd name="connsiteX727" fmla="*/ 984659 w 1640088"/>
                <a:gd name="connsiteY727" fmla="*/ 618841 h 1361472"/>
                <a:gd name="connsiteX728" fmla="*/ 982380 w 1640088"/>
                <a:gd name="connsiteY728" fmla="*/ 624970 h 1361472"/>
                <a:gd name="connsiteX729" fmla="*/ 978960 w 1640088"/>
                <a:gd name="connsiteY729" fmla="*/ 635907 h 1361472"/>
                <a:gd name="connsiteX730" fmla="*/ 976554 w 1640088"/>
                <a:gd name="connsiteY730" fmla="*/ 650490 h 1361472"/>
                <a:gd name="connsiteX731" fmla="*/ 976047 w 1640088"/>
                <a:gd name="connsiteY731" fmla="*/ 655778 h 1361472"/>
                <a:gd name="connsiteX732" fmla="*/ 971551 w 1640088"/>
                <a:gd name="connsiteY732" fmla="*/ 656753 h 1361472"/>
                <a:gd name="connsiteX733" fmla="*/ 960090 w 1640088"/>
                <a:gd name="connsiteY733" fmla="*/ 657519 h 1361472"/>
                <a:gd name="connsiteX734" fmla="*/ 955340 w 1640088"/>
                <a:gd name="connsiteY734" fmla="*/ 657393 h 1361472"/>
                <a:gd name="connsiteX735" fmla="*/ 936722 w 1640088"/>
                <a:gd name="connsiteY735" fmla="*/ 652732 h 1361472"/>
                <a:gd name="connsiteX736" fmla="*/ 925325 w 1640088"/>
                <a:gd name="connsiteY736" fmla="*/ 646621 h 1361472"/>
                <a:gd name="connsiteX737" fmla="*/ 922285 w 1640088"/>
                <a:gd name="connsiteY737" fmla="*/ 644506 h 1361472"/>
                <a:gd name="connsiteX738" fmla="*/ 922285 w 1640088"/>
                <a:gd name="connsiteY738" fmla="*/ 644506 h 1361472"/>
                <a:gd name="connsiteX739" fmla="*/ 923741 w 1640088"/>
                <a:gd name="connsiteY739" fmla="*/ 645481 h 1361472"/>
                <a:gd name="connsiteX740" fmla="*/ 906391 w 1640088"/>
                <a:gd name="connsiteY740" fmla="*/ 629574 h 1361472"/>
                <a:gd name="connsiteX741" fmla="*/ 897145 w 1640088"/>
                <a:gd name="connsiteY741" fmla="*/ 615611 h 1361472"/>
                <a:gd name="connsiteX742" fmla="*/ 895562 w 1640088"/>
                <a:gd name="connsiteY742" fmla="*/ 610533 h 1361472"/>
                <a:gd name="connsiteX743" fmla="*/ 895436 w 1640088"/>
                <a:gd name="connsiteY743" fmla="*/ 609133 h 1361472"/>
                <a:gd name="connsiteX744" fmla="*/ 898728 w 1640088"/>
                <a:gd name="connsiteY744" fmla="*/ 606017 h 1361472"/>
                <a:gd name="connsiteX745" fmla="*/ 907150 w 1640088"/>
                <a:gd name="connsiteY745" fmla="*/ 596595 h 1361472"/>
                <a:gd name="connsiteX746" fmla="*/ 922474 w 1640088"/>
                <a:gd name="connsiteY746" fmla="*/ 573330 h 1361472"/>
                <a:gd name="connsiteX747" fmla="*/ 930137 w 1640088"/>
                <a:gd name="connsiteY747" fmla="*/ 548658 h 1361472"/>
                <a:gd name="connsiteX748" fmla="*/ 930707 w 1640088"/>
                <a:gd name="connsiteY748" fmla="*/ 533935 h 1361472"/>
                <a:gd name="connsiteX749" fmla="*/ 927731 w 1640088"/>
                <a:gd name="connsiteY749" fmla="*/ 524431 h 1361472"/>
                <a:gd name="connsiteX750" fmla="*/ 923108 w 1640088"/>
                <a:gd name="connsiteY750" fmla="*/ 517591 h 1361472"/>
                <a:gd name="connsiteX751" fmla="*/ 920955 w 1640088"/>
                <a:gd name="connsiteY751" fmla="*/ 515907 h 1361472"/>
                <a:gd name="connsiteX752" fmla="*/ 915319 w 1640088"/>
                <a:gd name="connsiteY752" fmla="*/ 512659 h 1361472"/>
                <a:gd name="connsiteX753" fmla="*/ 907593 w 1640088"/>
                <a:gd name="connsiteY753" fmla="*/ 510486 h 1361472"/>
                <a:gd name="connsiteX754" fmla="*/ 903351 w 1640088"/>
                <a:gd name="connsiteY754" fmla="*/ 510151 h 1361472"/>
                <a:gd name="connsiteX755" fmla="*/ 898602 w 1640088"/>
                <a:gd name="connsiteY755" fmla="*/ 510670 h 1361472"/>
                <a:gd name="connsiteX756" fmla="*/ 890052 w 1640088"/>
                <a:gd name="connsiteY756" fmla="*/ 514564 h 1361472"/>
                <a:gd name="connsiteX757" fmla="*/ 878274 w 1640088"/>
                <a:gd name="connsiteY757" fmla="*/ 528179 h 1361472"/>
                <a:gd name="connsiteX758" fmla="*/ 874285 w 1640088"/>
                <a:gd name="connsiteY758" fmla="*/ 536893 h 1361472"/>
                <a:gd name="connsiteX759" fmla="*/ 870169 w 1640088"/>
                <a:gd name="connsiteY759" fmla="*/ 549855 h 1361472"/>
                <a:gd name="connsiteX760" fmla="*/ 868079 w 1640088"/>
                <a:gd name="connsiteY760" fmla="*/ 562539 h 1361472"/>
                <a:gd name="connsiteX761" fmla="*/ 866623 w 1640088"/>
                <a:gd name="connsiteY761" fmla="*/ 589116 h 1361472"/>
                <a:gd name="connsiteX762" fmla="*/ 866496 w 1640088"/>
                <a:gd name="connsiteY762" fmla="*/ 593112 h 1361472"/>
                <a:gd name="connsiteX763" fmla="*/ 850222 w 1640088"/>
                <a:gd name="connsiteY763" fmla="*/ 603060 h 1361472"/>
                <a:gd name="connsiteX764" fmla="*/ 832808 w 1640088"/>
                <a:gd name="connsiteY764" fmla="*/ 608570 h 1361472"/>
                <a:gd name="connsiteX765" fmla="*/ 823562 w 1640088"/>
                <a:gd name="connsiteY765" fmla="*/ 609045 h 1361472"/>
                <a:gd name="connsiteX766" fmla="*/ 809631 w 1640088"/>
                <a:gd name="connsiteY766" fmla="*/ 608335 h 1361472"/>
                <a:gd name="connsiteX767" fmla="*/ 794623 w 1640088"/>
                <a:gd name="connsiteY767" fmla="*/ 604821 h 1361472"/>
                <a:gd name="connsiteX768" fmla="*/ 788417 w 1640088"/>
                <a:gd name="connsiteY768" fmla="*/ 602706 h 1361472"/>
                <a:gd name="connsiteX769" fmla="*/ 776132 w 1640088"/>
                <a:gd name="connsiteY769" fmla="*/ 595949 h 1361472"/>
                <a:gd name="connsiteX770" fmla="*/ 767330 w 1640088"/>
                <a:gd name="connsiteY770" fmla="*/ 588768 h 1361472"/>
                <a:gd name="connsiteX771" fmla="*/ 760364 w 1640088"/>
                <a:gd name="connsiteY771" fmla="*/ 581581 h 1361472"/>
                <a:gd name="connsiteX772" fmla="*/ 755932 w 1640088"/>
                <a:gd name="connsiteY772" fmla="*/ 575235 h 1361472"/>
                <a:gd name="connsiteX773" fmla="*/ 767774 w 1640088"/>
                <a:gd name="connsiteY773" fmla="*/ 558030 h 1361472"/>
                <a:gd name="connsiteX774" fmla="*/ 778096 w 1640088"/>
                <a:gd name="connsiteY774" fmla="*/ 534923 h 1361472"/>
                <a:gd name="connsiteX775" fmla="*/ 781072 w 1640088"/>
                <a:gd name="connsiteY775" fmla="*/ 521467 h 1361472"/>
                <a:gd name="connsiteX776" fmla="*/ 781768 w 1640088"/>
                <a:gd name="connsiteY776" fmla="*/ 510544 h 1361472"/>
                <a:gd name="connsiteX777" fmla="*/ 779425 w 1640088"/>
                <a:gd name="connsiteY777" fmla="*/ 501887 h 1361472"/>
                <a:gd name="connsiteX778" fmla="*/ 774486 w 1640088"/>
                <a:gd name="connsiteY778" fmla="*/ 494187 h 1361472"/>
                <a:gd name="connsiteX779" fmla="*/ 762455 w 1640088"/>
                <a:gd name="connsiteY779" fmla="*/ 488013 h 1361472"/>
                <a:gd name="connsiteX780" fmla="*/ 758338 w 1640088"/>
                <a:gd name="connsiteY780" fmla="*/ 487595 h 1361472"/>
                <a:gd name="connsiteX781" fmla="*/ 756122 w 1640088"/>
                <a:gd name="connsiteY781" fmla="*/ 487722 h 1361472"/>
                <a:gd name="connsiteX782" fmla="*/ 746813 w 1640088"/>
                <a:gd name="connsiteY782" fmla="*/ 490539 h 1361472"/>
                <a:gd name="connsiteX783" fmla="*/ 738897 w 1640088"/>
                <a:gd name="connsiteY783" fmla="*/ 496523 h 1361472"/>
                <a:gd name="connsiteX784" fmla="*/ 733388 w 1640088"/>
                <a:gd name="connsiteY784" fmla="*/ 503153 h 1361472"/>
                <a:gd name="connsiteX785" fmla="*/ 724966 w 1640088"/>
                <a:gd name="connsiteY785" fmla="*/ 526248 h 1361472"/>
                <a:gd name="connsiteX786" fmla="*/ 723193 w 1640088"/>
                <a:gd name="connsiteY786" fmla="*/ 541826 h 1361472"/>
                <a:gd name="connsiteX787" fmla="*/ 723130 w 1640088"/>
                <a:gd name="connsiteY787" fmla="*/ 553325 h 1361472"/>
                <a:gd name="connsiteX788" fmla="*/ 723700 w 1640088"/>
                <a:gd name="connsiteY788" fmla="*/ 559018 h 1361472"/>
                <a:gd name="connsiteX789" fmla="*/ 724080 w 1640088"/>
                <a:gd name="connsiteY789" fmla="*/ 561773 h 1361472"/>
                <a:gd name="connsiteX790" fmla="*/ 724966 w 1640088"/>
                <a:gd name="connsiteY790" fmla="*/ 567402 h 1361472"/>
                <a:gd name="connsiteX791" fmla="*/ 715911 w 1640088"/>
                <a:gd name="connsiteY791" fmla="*/ 577990 h 1361472"/>
                <a:gd name="connsiteX792" fmla="*/ 700839 w 1640088"/>
                <a:gd name="connsiteY792" fmla="*/ 592200 h 1361472"/>
                <a:gd name="connsiteX793" fmla="*/ 674307 w 1640088"/>
                <a:gd name="connsiteY793" fmla="*/ 610330 h 1361472"/>
                <a:gd name="connsiteX794" fmla="*/ 660946 w 1640088"/>
                <a:gd name="connsiteY794" fmla="*/ 617226 h 1361472"/>
                <a:gd name="connsiteX795" fmla="*/ 643088 w 1640088"/>
                <a:gd name="connsiteY795" fmla="*/ 624622 h 1361472"/>
                <a:gd name="connsiteX796" fmla="*/ 631246 w 1640088"/>
                <a:gd name="connsiteY796" fmla="*/ 628789 h 1361472"/>
                <a:gd name="connsiteX797" fmla="*/ 615478 w 1640088"/>
                <a:gd name="connsiteY797" fmla="*/ 633279 h 1361472"/>
                <a:gd name="connsiteX798" fmla="*/ 601294 w 1640088"/>
                <a:gd name="connsiteY798" fmla="*/ 636325 h 1361472"/>
                <a:gd name="connsiteX799" fmla="*/ 574191 w 1640088"/>
                <a:gd name="connsiteY799" fmla="*/ 638275 h 1361472"/>
                <a:gd name="connsiteX800" fmla="*/ 557727 w 1640088"/>
                <a:gd name="connsiteY800" fmla="*/ 637610 h 1361472"/>
                <a:gd name="connsiteX801" fmla="*/ 537083 w 1640088"/>
                <a:gd name="connsiteY801" fmla="*/ 634482 h 1361472"/>
                <a:gd name="connsiteX802" fmla="*/ 516250 w 1640088"/>
                <a:gd name="connsiteY802" fmla="*/ 628371 h 1361472"/>
                <a:gd name="connsiteX803" fmla="*/ 496492 w 1640088"/>
                <a:gd name="connsiteY803" fmla="*/ 619335 h 1361472"/>
                <a:gd name="connsiteX804" fmla="*/ 480851 w 1640088"/>
                <a:gd name="connsiteY804" fmla="*/ 609684 h 1361472"/>
                <a:gd name="connsiteX805" fmla="*/ 458687 w 1640088"/>
                <a:gd name="connsiteY805" fmla="*/ 589059 h 1361472"/>
                <a:gd name="connsiteX806" fmla="*/ 446719 w 1640088"/>
                <a:gd name="connsiteY806" fmla="*/ 570803 h 1361472"/>
                <a:gd name="connsiteX807" fmla="*/ 441336 w 1640088"/>
                <a:gd name="connsiteY807" fmla="*/ 554649 h 1361472"/>
                <a:gd name="connsiteX808" fmla="*/ 428925 w 1640088"/>
                <a:gd name="connsiteY808" fmla="*/ 545714 h 1361472"/>
                <a:gd name="connsiteX809" fmla="*/ 425189 w 1640088"/>
                <a:gd name="connsiteY809" fmla="*/ 546277 h 1361472"/>
                <a:gd name="connsiteX810" fmla="*/ 416640 w 1640088"/>
                <a:gd name="connsiteY810" fmla="*/ 562330 h 1361472"/>
                <a:gd name="connsiteX811" fmla="*/ 420756 w 1640088"/>
                <a:gd name="connsiteY811" fmla="*/ 575590 h 1361472"/>
                <a:gd name="connsiteX812" fmla="*/ 427659 w 1640088"/>
                <a:gd name="connsiteY812" fmla="*/ 589965 h 1361472"/>
                <a:gd name="connsiteX813" fmla="*/ 437727 w 1640088"/>
                <a:gd name="connsiteY813" fmla="*/ 604466 h 1361472"/>
                <a:gd name="connsiteX814" fmla="*/ 440640 w 1640088"/>
                <a:gd name="connsiteY814" fmla="*/ 608069 h 1361472"/>
                <a:gd name="connsiteX815" fmla="*/ 439817 w 1640088"/>
                <a:gd name="connsiteY815" fmla="*/ 610456 h 1361472"/>
                <a:gd name="connsiteX816" fmla="*/ 441463 w 1640088"/>
                <a:gd name="connsiteY816" fmla="*/ 620892 h 1361472"/>
                <a:gd name="connsiteX817" fmla="*/ 443743 w 1640088"/>
                <a:gd name="connsiteY817" fmla="*/ 623565 h 1361472"/>
                <a:gd name="connsiteX818" fmla="*/ 444376 w 1640088"/>
                <a:gd name="connsiteY818" fmla="*/ 624141 h 1361472"/>
                <a:gd name="connsiteX819" fmla="*/ 447669 w 1640088"/>
                <a:gd name="connsiteY819" fmla="*/ 629137 h 1361472"/>
                <a:gd name="connsiteX820" fmla="*/ 457548 w 1640088"/>
                <a:gd name="connsiteY820" fmla="*/ 659716 h 1361472"/>
                <a:gd name="connsiteX821" fmla="*/ 459954 w 1640088"/>
                <a:gd name="connsiteY821" fmla="*/ 690726 h 1361472"/>
                <a:gd name="connsiteX822" fmla="*/ 459891 w 1640088"/>
                <a:gd name="connsiteY822" fmla="*/ 721876 h 1361472"/>
                <a:gd name="connsiteX823" fmla="*/ 458941 w 1640088"/>
                <a:gd name="connsiteY823" fmla="*/ 727303 h 1361472"/>
                <a:gd name="connsiteX824" fmla="*/ 446530 w 1640088"/>
                <a:gd name="connsiteY824" fmla="*/ 708267 h 1361472"/>
                <a:gd name="connsiteX825" fmla="*/ 437727 w 1640088"/>
                <a:gd name="connsiteY825" fmla="*/ 697641 h 1361472"/>
                <a:gd name="connsiteX826" fmla="*/ 425569 w 1640088"/>
                <a:gd name="connsiteY826" fmla="*/ 687408 h 1361472"/>
                <a:gd name="connsiteX827" fmla="*/ 418286 w 1640088"/>
                <a:gd name="connsiteY827" fmla="*/ 684236 h 1361472"/>
                <a:gd name="connsiteX828" fmla="*/ 410941 w 1640088"/>
                <a:gd name="connsiteY828" fmla="*/ 682741 h 1361472"/>
                <a:gd name="connsiteX829" fmla="*/ 409865 w 1640088"/>
                <a:gd name="connsiteY829" fmla="*/ 682729 h 1361472"/>
                <a:gd name="connsiteX830" fmla="*/ 396693 w 1640088"/>
                <a:gd name="connsiteY830" fmla="*/ 686066 h 1361472"/>
                <a:gd name="connsiteX831" fmla="*/ 387384 w 1640088"/>
                <a:gd name="connsiteY831" fmla="*/ 693968 h 1361472"/>
                <a:gd name="connsiteX832" fmla="*/ 384471 w 1640088"/>
                <a:gd name="connsiteY832" fmla="*/ 698053 h 1361472"/>
                <a:gd name="connsiteX833" fmla="*/ 380609 w 1640088"/>
                <a:gd name="connsiteY833" fmla="*/ 706507 h 1361472"/>
                <a:gd name="connsiteX834" fmla="*/ 379089 w 1640088"/>
                <a:gd name="connsiteY834" fmla="*/ 712143 h 1361472"/>
                <a:gd name="connsiteX835" fmla="*/ 377885 w 1640088"/>
                <a:gd name="connsiteY835" fmla="*/ 725188 h 1361472"/>
                <a:gd name="connsiteX836" fmla="*/ 382192 w 1640088"/>
                <a:gd name="connsiteY836" fmla="*/ 740955 h 1361472"/>
                <a:gd name="connsiteX837" fmla="*/ 398276 w 1640088"/>
                <a:gd name="connsiteY837" fmla="*/ 762517 h 1361472"/>
                <a:gd name="connsiteX838" fmla="*/ 408914 w 1640088"/>
                <a:gd name="connsiteY838" fmla="*/ 769793 h 1361472"/>
                <a:gd name="connsiteX839" fmla="*/ 421010 w 1640088"/>
                <a:gd name="connsiteY839" fmla="*/ 774080 h 1361472"/>
                <a:gd name="connsiteX840" fmla="*/ 431458 w 1640088"/>
                <a:gd name="connsiteY840" fmla="*/ 775486 h 1361472"/>
                <a:gd name="connsiteX841" fmla="*/ 434751 w 1640088"/>
                <a:gd name="connsiteY841" fmla="*/ 775594 h 1361472"/>
                <a:gd name="connsiteX842" fmla="*/ 449379 w 1640088"/>
                <a:gd name="connsiteY842" fmla="*/ 773314 h 1361472"/>
                <a:gd name="connsiteX843" fmla="*/ 450329 w 1640088"/>
                <a:gd name="connsiteY843" fmla="*/ 772960 h 1361472"/>
                <a:gd name="connsiteX844" fmla="*/ 450329 w 1640088"/>
                <a:gd name="connsiteY844" fmla="*/ 773023 h 1361472"/>
                <a:gd name="connsiteX845" fmla="*/ 451215 w 1640088"/>
                <a:gd name="connsiteY845" fmla="*/ 779007 h 1361472"/>
                <a:gd name="connsiteX846" fmla="*/ 451595 w 1640088"/>
                <a:gd name="connsiteY846" fmla="*/ 797542 h 1361472"/>
                <a:gd name="connsiteX847" fmla="*/ 448809 w 1640088"/>
                <a:gd name="connsiteY847" fmla="*/ 817413 h 1361472"/>
                <a:gd name="connsiteX848" fmla="*/ 443490 w 1640088"/>
                <a:gd name="connsiteY848" fmla="*/ 839475 h 1361472"/>
                <a:gd name="connsiteX849" fmla="*/ 434117 w 1640088"/>
                <a:gd name="connsiteY849" fmla="*/ 858302 h 1361472"/>
                <a:gd name="connsiteX850" fmla="*/ 426962 w 1640088"/>
                <a:gd name="connsiteY850" fmla="*/ 869719 h 1361472"/>
                <a:gd name="connsiteX851" fmla="*/ 425822 w 1640088"/>
                <a:gd name="connsiteY851" fmla="*/ 864204 h 1361472"/>
                <a:gd name="connsiteX852" fmla="*/ 418160 w 1640088"/>
                <a:gd name="connsiteY852" fmla="*/ 841945 h 1361472"/>
                <a:gd name="connsiteX853" fmla="*/ 412777 w 1640088"/>
                <a:gd name="connsiteY853" fmla="*/ 832288 h 1361472"/>
                <a:gd name="connsiteX854" fmla="*/ 403786 w 1640088"/>
                <a:gd name="connsiteY854" fmla="*/ 820725 h 1361472"/>
                <a:gd name="connsiteX855" fmla="*/ 396693 w 1640088"/>
                <a:gd name="connsiteY855" fmla="*/ 813272 h 1361472"/>
                <a:gd name="connsiteX856" fmla="*/ 373580 w 1640088"/>
                <a:gd name="connsiteY856" fmla="*/ 800797 h 1361472"/>
                <a:gd name="connsiteX857" fmla="*/ 368134 w 1640088"/>
                <a:gd name="connsiteY857" fmla="*/ 799309 h 1361472"/>
                <a:gd name="connsiteX858" fmla="*/ 361168 w 1640088"/>
                <a:gd name="connsiteY858" fmla="*/ 798397 h 1361472"/>
                <a:gd name="connsiteX859" fmla="*/ 360028 w 1640088"/>
                <a:gd name="connsiteY859" fmla="*/ 798378 h 1361472"/>
                <a:gd name="connsiteX860" fmla="*/ 350720 w 1640088"/>
                <a:gd name="connsiteY860" fmla="*/ 799600 h 1361472"/>
                <a:gd name="connsiteX861" fmla="*/ 348693 w 1640088"/>
                <a:gd name="connsiteY861" fmla="*/ 800284 h 1361472"/>
                <a:gd name="connsiteX862" fmla="*/ 343628 w 1640088"/>
                <a:gd name="connsiteY862" fmla="*/ 802620 h 1361472"/>
                <a:gd name="connsiteX863" fmla="*/ 337611 w 1640088"/>
                <a:gd name="connsiteY863" fmla="*/ 807142 h 1361472"/>
                <a:gd name="connsiteX864" fmla="*/ 333306 w 1640088"/>
                <a:gd name="connsiteY864" fmla="*/ 811632 h 1361472"/>
                <a:gd name="connsiteX865" fmla="*/ 323427 w 1640088"/>
                <a:gd name="connsiteY865" fmla="*/ 830876 h 1361472"/>
                <a:gd name="connsiteX866" fmla="*/ 321274 w 1640088"/>
                <a:gd name="connsiteY866" fmla="*/ 847929 h 1361472"/>
                <a:gd name="connsiteX867" fmla="*/ 324757 w 1640088"/>
                <a:gd name="connsiteY867" fmla="*/ 868934 h 1361472"/>
                <a:gd name="connsiteX868" fmla="*/ 335458 w 1640088"/>
                <a:gd name="connsiteY868" fmla="*/ 890768 h 1361472"/>
                <a:gd name="connsiteX869" fmla="*/ 347300 w 1640088"/>
                <a:gd name="connsiteY869" fmla="*/ 904642 h 1361472"/>
                <a:gd name="connsiteX870" fmla="*/ 359459 w 1640088"/>
                <a:gd name="connsiteY870" fmla="*/ 913881 h 1361472"/>
                <a:gd name="connsiteX871" fmla="*/ 365474 w 1640088"/>
                <a:gd name="connsiteY871" fmla="*/ 916490 h 1361472"/>
                <a:gd name="connsiteX872" fmla="*/ 370414 w 1640088"/>
                <a:gd name="connsiteY872" fmla="*/ 918048 h 1361472"/>
                <a:gd name="connsiteX873" fmla="*/ 376302 w 1640088"/>
                <a:gd name="connsiteY873" fmla="*/ 919448 h 1361472"/>
                <a:gd name="connsiteX874" fmla="*/ 390107 w 1640088"/>
                <a:gd name="connsiteY874" fmla="*/ 920942 h 1361472"/>
                <a:gd name="connsiteX875" fmla="*/ 390994 w 1640088"/>
                <a:gd name="connsiteY875" fmla="*/ 920942 h 1361472"/>
                <a:gd name="connsiteX876" fmla="*/ 408724 w 1640088"/>
                <a:gd name="connsiteY876" fmla="*/ 916136 h 1361472"/>
                <a:gd name="connsiteX877" fmla="*/ 409295 w 1640088"/>
                <a:gd name="connsiteY877" fmla="*/ 924254 h 1361472"/>
                <a:gd name="connsiteX878" fmla="*/ 409548 w 1640088"/>
                <a:gd name="connsiteY878" fmla="*/ 941225 h 1361472"/>
                <a:gd name="connsiteX879" fmla="*/ 408662 w 1640088"/>
                <a:gd name="connsiteY879" fmla="*/ 955397 h 1361472"/>
                <a:gd name="connsiteX880" fmla="*/ 404292 w 1640088"/>
                <a:gd name="connsiteY880" fmla="*/ 992099 h 1361472"/>
                <a:gd name="connsiteX881" fmla="*/ 398276 w 1640088"/>
                <a:gd name="connsiteY881" fmla="*/ 1029246 h 1361472"/>
                <a:gd name="connsiteX882" fmla="*/ 393653 w 1640088"/>
                <a:gd name="connsiteY882" fmla="*/ 1048876 h 1361472"/>
                <a:gd name="connsiteX883" fmla="*/ 387891 w 1640088"/>
                <a:gd name="connsiteY883" fmla="*/ 1069267 h 1361472"/>
                <a:gd name="connsiteX884" fmla="*/ 376619 w 1640088"/>
                <a:gd name="connsiteY884" fmla="*/ 1104209 h 1361472"/>
                <a:gd name="connsiteX885" fmla="*/ 373516 w 1640088"/>
                <a:gd name="connsiteY885" fmla="*/ 1110984 h 1361472"/>
                <a:gd name="connsiteX886" fmla="*/ 368894 w 1640088"/>
                <a:gd name="connsiteY886" fmla="*/ 1119641 h 1361472"/>
                <a:gd name="connsiteX887" fmla="*/ 363385 w 1640088"/>
                <a:gd name="connsiteY887" fmla="*/ 1128798 h 1361472"/>
                <a:gd name="connsiteX888" fmla="*/ 357685 w 1640088"/>
                <a:gd name="connsiteY888" fmla="*/ 1137479 h 1361472"/>
                <a:gd name="connsiteX889" fmla="*/ 354646 w 1640088"/>
                <a:gd name="connsiteY889" fmla="*/ 1141551 h 1361472"/>
                <a:gd name="connsiteX890" fmla="*/ 344197 w 1640088"/>
                <a:gd name="connsiteY890" fmla="*/ 1152968 h 1361472"/>
                <a:gd name="connsiteX891" fmla="*/ 326973 w 1640088"/>
                <a:gd name="connsiteY891" fmla="*/ 1164589 h 1361472"/>
                <a:gd name="connsiteX892" fmla="*/ 326846 w 1640088"/>
                <a:gd name="connsiteY892" fmla="*/ 1164589 h 1361472"/>
                <a:gd name="connsiteX893" fmla="*/ 330836 w 1640088"/>
                <a:gd name="connsiteY893" fmla="*/ 1157629 h 1361472"/>
                <a:gd name="connsiteX894" fmla="*/ 338751 w 1640088"/>
                <a:gd name="connsiteY894" fmla="*/ 1138182 h 1361472"/>
                <a:gd name="connsiteX895" fmla="*/ 338751 w 1640088"/>
                <a:gd name="connsiteY895" fmla="*/ 1138182 h 1361472"/>
                <a:gd name="connsiteX896" fmla="*/ 338688 w 1640088"/>
                <a:gd name="connsiteY896" fmla="*/ 1138410 h 1361472"/>
                <a:gd name="connsiteX897" fmla="*/ 338688 w 1640088"/>
                <a:gd name="connsiteY897" fmla="*/ 1138410 h 1361472"/>
                <a:gd name="connsiteX898" fmla="*/ 342424 w 1640088"/>
                <a:gd name="connsiteY898" fmla="*/ 1127822 h 1361472"/>
                <a:gd name="connsiteX899" fmla="*/ 345274 w 1640088"/>
                <a:gd name="connsiteY899" fmla="*/ 1116038 h 1361472"/>
                <a:gd name="connsiteX900" fmla="*/ 346983 w 1640088"/>
                <a:gd name="connsiteY900" fmla="*/ 1102594 h 1361472"/>
                <a:gd name="connsiteX901" fmla="*/ 345400 w 1640088"/>
                <a:gd name="connsiteY901" fmla="*/ 1088631 h 1361472"/>
                <a:gd name="connsiteX902" fmla="*/ 343944 w 1640088"/>
                <a:gd name="connsiteY902" fmla="*/ 1082647 h 1361472"/>
                <a:gd name="connsiteX903" fmla="*/ 337168 w 1640088"/>
                <a:gd name="connsiteY903" fmla="*/ 1065942 h 1361472"/>
                <a:gd name="connsiteX904" fmla="*/ 330963 w 1640088"/>
                <a:gd name="connsiteY904" fmla="*/ 1055880 h 1361472"/>
                <a:gd name="connsiteX905" fmla="*/ 326150 w 1640088"/>
                <a:gd name="connsiteY905" fmla="*/ 1050371 h 1361472"/>
                <a:gd name="connsiteX906" fmla="*/ 316144 w 1640088"/>
                <a:gd name="connsiteY906" fmla="*/ 1043386 h 1361472"/>
                <a:gd name="connsiteX907" fmla="*/ 307976 w 1640088"/>
                <a:gd name="connsiteY907" fmla="*/ 1040593 h 1361472"/>
                <a:gd name="connsiteX908" fmla="*/ 300124 w 1640088"/>
                <a:gd name="connsiteY908" fmla="*/ 1039580 h 1361472"/>
                <a:gd name="connsiteX909" fmla="*/ 297400 w 1640088"/>
                <a:gd name="connsiteY909" fmla="*/ 1039865 h 1361472"/>
                <a:gd name="connsiteX910" fmla="*/ 292145 w 1640088"/>
                <a:gd name="connsiteY910" fmla="*/ 1040942 h 1361472"/>
                <a:gd name="connsiteX911" fmla="*/ 287459 w 1640088"/>
                <a:gd name="connsiteY911" fmla="*/ 1043120 h 1361472"/>
                <a:gd name="connsiteX912" fmla="*/ 282773 w 1640088"/>
                <a:gd name="connsiteY912" fmla="*/ 1046767 h 1361472"/>
                <a:gd name="connsiteX913" fmla="*/ 263459 w 1640088"/>
                <a:gd name="connsiteY913" fmla="*/ 1071172 h 1361472"/>
                <a:gd name="connsiteX914" fmla="*/ 253517 w 1640088"/>
                <a:gd name="connsiteY914" fmla="*/ 1087016 h 1361472"/>
                <a:gd name="connsiteX915" fmla="*/ 247754 w 1640088"/>
                <a:gd name="connsiteY915" fmla="*/ 1101948 h 1361472"/>
                <a:gd name="connsiteX916" fmla="*/ 246361 w 1640088"/>
                <a:gd name="connsiteY916" fmla="*/ 1107027 h 1361472"/>
                <a:gd name="connsiteX917" fmla="*/ 245221 w 1640088"/>
                <a:gd name="connsiteY917" fmla="*/ 1113302 h 1361472"/>
                <a:gd name="connsiteX918" fmla="*/ 244778 w 1640088"/>
                <a:gd name="connsiteY918" fmla="*/ 1122395 h 1361472"/>
                <a:gd name="connsiteX919" fmla="*/ 245791 w 1640088"/>
                <a:gd name="connsiteY919" fmla="*/ 1129089 h 1361472"/>
                <a:gd name="connsiteX920" fmla="*/ 246614 w 1640088"/>
                <a:gd name="connsiteY920" fmla="*/ 1132255 h 1361472"/>
                <a:gd name="connsiteX921" fmla="*/ 258076 w 1640088"/>
                <a:gd name="connsiteY921" fmla="*/ 1155932 h 1361472"/>
                <a:gd name="connsiteX922" fmla="*/ 273654 w 1640088"/>
                <a:gd name="connsiteY922" fmla="*/ 1175385 h 1361472"/>
                <a:gd name="connsiteX923" fmla="*/ 280556 w 1640088"/>
                <a:gd name="connsiteY923" fmla="*/ 1180730 h 1361472"/>
                <a:gd name="connsiteX924" fmla="*/ 272261 w 1640088"/>
                <a:gd name="connsiteY924" fmla="*/ 1188557 h 1361472"/>
                <a:gd name="connsiteX925" fmla="*/ 264092 w 1640088"/>
                <a:gd name="connsiteY925" fmla="*/ 1194136 h 1361472"/>
                <a:gd name="connsiteX926" fmla="*/ 245221 w 1640088"/>
                <a:gd name="connsiteY926" fmla="*/ 1199062 h 1361472"/>
                <a:gd name="connsiteX927" fmla="*/ 223627 w 1640088"/>
                <a:gd name="connsiteY927" fmla="*/ 1200570 h 1361472"/>
                <a:gd name="connsiteX928" fmla="*/ 208493 w 1640088"/>
                <a:gd name="connsiteY928" fmla="*/ 1199905 h 1361472"/>
                <a:gd name="connsiteX929" fmla="*/ 189876 w 1640088"/>
                <a:gd name="connsiteY929" fmla="*/ 1195953 h 1361472"/>
                <a:gd name="connsiteX930" fmla="*/ 182657 w 1640088"/>
                <a:gd name="connsiteY930" fmla="*/ 1193338 h 1361472"/>
                <a:gd name="connsiteX931" fmla="*/ 169296 w 1640088"/>
                <a:gd name="connsiteY931" fmla="*/ 1186714 h 1361472"/>
                <a:gd name="connsiteX932" fmla="*/ 165369 w 1640088"/>
                <a:gd name="connsiteY932" fmla="*/ 1183979 h 1361472"/>
                <a:gd name="connsiteX933" fmla="*/ 165369 w 1640088"/>
                <a:gd name="connsiteY933" fmla="*/ 1183979 h 1361472"/>
                <a:gd name="connsiteX934" fmla="*/ 165369 w 1640088"/>
                <a:gd name="connsiteY934" fmla="*/ 1183998 h 1361472"/>
                <a:gd name="connsiteX935" fmla="*/ 165369 w 1640088"/>
                <a:gd name="connsiteY935" fmla="*/ 1183998 h 1361472"/>
                <a:gd name="connsiteX936" fmla="*/ 155364 w 1640088"/>
                <a:gd name="connsiteY936" fmla="*/ 1176152 h 1361472"/>
                <a:gd name="connsiteX937" fmla="*/ 146562 w 1640088"/>
                <a:gd name="connsiteY937" fmla="*/ 1168401 h 1361472"/>
                <a:gd name="connsiteX938" fmla="*/ 137316 w 1640088"/>
                <a:gd name="connsiteY938" fmla="*/ 1158750 h 1361472"/>
                <a:gd name="connsiteX939" fmla="*/ 129718 w 1640088"/>
                <a:gd name="connsiteY939" fmla="*/ 1150030 h 1361472"/>
                <a:gd name="connsiteX940" fmla="*/ 114330 w 1640088"/>
                <a:gd name="connsiteY940" fmla="*/ 1127620 h 1361472"/>
                <a:gd name="connsiteX941" fmla="*/ 107808 w 1640088"/>
                <a:gd name="connsiteY941" fmla="*/ 1103709 h 1361472"/>
                <a:gd name="connsiteX942" fmla="*/ 106035 w 1640088"/>
                <a:gd name="connsiteY942" fmla="*/ 1089689 h 1361472"/>
                <a:gd name="connsiteX943" fmla="*/ 106478 w 1640088"/>
                <a:gd name="connsiteY943" fmla="*/ 1068975 h 1361472"/>
                <a:gd name="connsiteX944" fmla="*/ 109011 w 1640088"/>
                <a:gd name="connsiteY944" fmla="*/ 1047901 h 1361472"/>
                <a:gd name="connsiteX945" fmla="*/ 114393 w 1640088"/>
                <a:gd name="connsiteY945" fmla="*/ 1046495 h 1361472"/>
                <a:gd name="connsiteX946" fmla="*/ 128388 w 1640088"/>
                <a:gd name="connsiteY946" fmla="*/ 1041423 h 1361472"/>
                <a:gd name="connsiteX947" fmla="*/ 149855 w 1640088"/>
                <a:gd name="connsiteY947" fmla="*/ 1030221 h 1361472"/>
                <a:gd name="connsiteX948" fmla="*/ 158910 w 1640088"/>
                <a:gd name="connsiteY948" fmla="*/ 1022552 h 1361472"/>
                <a:gd name="connsiteX949" fmla="*/ 168599 w 1640088"/>
                <a:gd name="connsiteY949" fmla="*/ 1000490 h 1361472"/>
                <a:gd name="connsiteX950" fmla="*/ 166193 w 1640088"/>
                <a:gd name="connsiteY950" fmla="*/ 985963 h 1361472"/>
                <a:gd name="connsiteX951" fmla="*/ 159164 w 1640088"/>
                <a:gd name="connsiteY951" fmla="*/ 976458 h 1361472"/>
                <a:gd name="connsiteX952" fmla="*/ 152641 w 1640088"/>
                <a:gd name="connsiteY952" fmla="*/ 971677 h 1361472"/>
                <a:gd name="connsiteX953" fmla="*/ 146942 w 1640088"/>
                <a:gd name="connsiteY953" fmla="*/ 969765 h 1361472"/>
                <a:gd name="connsiteX954" fmla="*/ 140356 w 1640088"/>
                <a:gd name="connsiteY954" fmla="*/ 969125 h 1361472"/>
                <a:gd name="connsiteX955" fmla="*/ 138520 w 1640088"/>
                <a:gd name="connsiteY955" fmla="*/ 969069 h 1361472"/>
                <a:gd name="connsiteX956" fmla="*/ 129274 w 1640088"/>
                <a:gd name="connsiteY956" fmla="*/ 970183 h 1361472"/>
                <a:gd name="connsiteX957" fmla="*/ 119206 w 1640088"/>
                <a:gd name="connsiteY957" fmla="*/ 974350 h 1361472"/>
                <a:gd name="connsiteX958" fmla="*/ 116990 w 1640088"/>
                <a:gd name="connsiteY958" fmla="*/ 976167 h 1361472"/>
                <a:gd name="connsiteX959" fmla="*/ 113443 w 1640088"/>
                <a:gd name="connsiteY959" fmla="*/ 979276 h 1361472"/>
                <a:gd name="connsiteX960" fmla="*/ 110721 w 1640088"/>
                <a:gd name="connsiteY960" fmla="*/ 982240 h 1361472"/>
                <a:gd name="connsiteX961" fmla="*/ 102805 w 1640088"/>
                <a:gd name="connsiteY961" fmla="*/ 993012 h 1361472"/>
                <a:gd name="connsiteX962" fmla="*/ 93813 w 1640088"/>
                <a:gd name="connsiteY962" fmla="*/ 1012819 h 1361472"/>
                <a:gd name="connsiteX963" fmla="*/ 90013 w 1640088"/>
                <a:gd name="connsiteY963" fmla="*/ 1025636 h 1361472"/>
                <a:gd name="connsiteX964" fmla="*/ 89317 w 1640088"/>
                <a:gd name="connsiteY964" fmla="*/ 1025636 h 1361472"/>
                <a:gd name="connsiteX965" fmla="*/ 82034 w 1640088"/>
                <a:gd name="connsiteY965" fmla="*/ 1025142 h 1361472"/>
                <a:gd name="connsiteX966" fmla="*/ 73296 w 1640088"/>
                <a:gd name="connsiteY966" fmla="*/ 1023255 h 1361472"/>
                <a:gd name="connsiteX967" fmla="*/ 63734 w 1640088"/>
                <a:gd name="connsiteY967" fmla="*/ 1017683 h 1361472"/>
                <a:gd name="connsiteX968" fmla="*/ 52272 w 1640088"/>
                <a:gd name="connsiteY968" fmla="*/ 1006328 h 1361472"/>
                <a:gd name="connsiteX969" fmla="*/ 39417 w 1640088"/>
                <a:gd name="connsiteY969" fmla="*/ 987439 h 1361472"/>
                <a:gd name="connsiteX970" fmla="*/ 32958 w 1640088"/>
                <a:gd name="connsiteY970" fmla="*/ 970126 h 1361472"/>
                <a:gd name="connsiteX971" fmla="*/ 28019 w 1640088"/>
                <a:gd name="connsiteY971" fmla="*/ 951996 h 1361472"/>
                <a:gd name="connsiteX972" fmla="*/ 26499 w 1640088"/>
                <a:gd name="connsiteY972" fmla="*/ 918542 h 1361472"/>
                <a:gd name="connsiteX973" fmla="*/ 27069 w 1640088"/>
                <a:gd name="connsiteY973" fmla="*/ 882042 h 1361472"/>
                <a:gd name="connsiteX974" fmla="*/ 40874 w 1640088"/>
                <a:gd name="connsiteY974" fmla="*/ 824955 h 1361472"/>
                <a:gd name="connsiteX975" fmla="*/ 48156 w 1640088"/>
                <a:gd name="connsiteY975" fmla="*/ 808402 h 1361472"/>
                <a:gd name="connsiteX976" fmla="*/ 57022 w 1640088"/>
                <a:gd name="connsiteY976" fmla="*/ 791209 h 1361472"/>
                <a:gd name="connsiteX977" fmla="*/ 75512 w 1640088"/>
                <a:gd name="connsiteY977" fmla="*/ 760054 h 1361472"/>
                <a:gd name="connsiteX978" fmla="*/ 96979 w 1640088"/>
                <a:gd name="connsiteY978" fmla="*/ 733989 h 1361472"/>
                <a:gd name="connsiteX979" fmla="*/ 110467 w 1640088"/>
                <a:gd name="connsiteY979" fmla="*/ 720596 h 1361472"/>
                <a:gd name="connsiteX980" fmla="*/ 121866 w 1640088"/>
                <a:gd name="connsiteY980" fmla="*/ 710313 h 1361472"/>
                <a:gd name="connsiteX981" fmla="*/ 141559 w 1640088"/>
                <a:gd name="connsiteY981" fmla="*/ 695799 h 1361472"/>
                <a:gd name="connsiteX982" fmla="*/ 146055 w 1640088"/>
                <a:gd name="connsiteY982" fmla="*/ 692835 h 1361472"/>
                <a:gd name="connsiteX983" fmla="*/ 171385 w 1640088"/>
                <a:gd name="connsiteY983" fmla="*/ 695362 h 1361472"/>
                <a:gd name="connsiteX984" fmla="*/ 177717 w 1640088"/>
                <a:gd name="connsiteY984" fmla="*/ 695425 h 1361472"/>
                <a:gd name="connsiteX985" fmla="*/ 197538 w 1640088"/>
                <a:gd name="connsiteY985" fmla="*/ 694450 h 1361472"/>
                <a:gd name="connsiteX986" fmla="*/ 226097 w 1640088"/>
                <a:gd name="connsiteY986" fmla="*/ 683742 h 1361472"/>
                <a:gd name="connsiteX987" fmla="*/ 230277 w 1640088"/>
                <a:gd name="connsiteY987" fmla="*/ 675497 h 1361472"/>
                <a:gd name="connsiteX988" fmla="*/ 230023 w 1640088"/>
                <a:gd name="connsiteY988" fmla="*/ 669741 h 1361472"/>
                <a:gd name="connsiteX989" fmla="*/ 228377 w 1640088"/>
                <a:gd name="connsiteY989" fmla="*/ 665701 h 1361472"/>
                <a:gd name="connsiteX990" fmla="*/ 224641 w 1640088"/>
                <a:gd name="connsiteY990" fmla="*/ 661971 h 1361472"/>
                <a:gd name="connsiteX991" fmla="*/ 218372 w 1640088"/>
                <a:gd name="connsiteY991" fmla="*/ 658596 h 1361472"/>
                <a:gd name="connsiteX992" fmla="*/ 207544 w 1640088"/>
                <a:gd name="connsiteY992" fmla="*/ 656113 h 1361472"/>
                <a:gd name="connsiteX993" fmla="*/ 195195 w 1640088"/>
                <a:gd name="connsiteY993" fmla="*/ 654720 h 1361472"/>
                <a:gd name="connsiteX994" fmla="*/ 191839 w 1640088"/>
                <a:gd name="connsiteY994" fmla="*/ 654575 h 1361472"/>
                <a:gd name="connsiteX995" fmla="*/ 177465 w 1640088"/>
                <a:gd name="connsiteY995" fmla="*/ 656398 h 1361472"/>
                <a:gd name="connsiteX996" fmla="*/ 161760 w 1640088"/>
                <a:gd name="connsiteY996" fmla="*/ 661186 h 1361472"/>
                <a:gd name="connsiteX997" fmla="*/ 150868 w 1640088"/>
                <a:gd name="connsiteY997" fmla="*/ 665637 h 1361472"/>
                <a:gd name="connsiteX998" fmla="*/ 144979 w 1640088"/>
                <a:gd name="connsiteY998" fmla="*/ 668183 h 1361472"/>
                <a:gd name="connsiteX999" fmla="*/ 134087 w 1640088"/>
                <a:gd name="connsiteY999" fmla="*/ 664935 h 1361472"/>
                <a:gd name="connsiteX1000" fmla="*/ 126805 w 1640088"/>
                <a:gd name="connsiteY1000" fmla="*/ 661122 h 1361472"/>
                <a:gd name="connsiteX1001" fmla="*/ 112873 w 1640088"/>
                <a:gd name="connsiteY1001" fmla="*/ 647888 h 1361472"/>
                <a:gd name="connsiteX1002" fmla="*/ 112113 w 1640088"/>
                <a:gd name="connsiteY1002" fmla="*/ 646805 h 1361472"/>
                <a:gd name="connsiteX1003" fmla="*/ 107491 w 1640088"/>
                <a:gd name="connsiteY1003" fmla="*/ 639915 h 1361472"/>
                <a:gd name="connsiteX1004" fmla="*/ 104008 w 1640088"/>
                <a:gd name="connsiteY1004" fmla="*/ 633627 h 1361472"/>
                <a:gd name="connsiteX1005" fmla="*/ 101349 w 1640088"/>
                <a:gd name="connsiteY1005" fmla="*/ 623647 h 1361472"/>
                <a:gd name="connsiteX1006" fmla="*/ 101665 w 1640088"/>
                <a:gd name="connsiteY1006" fmla="*/ 599888 h 1361472"/>
                <a:gd name="connsiteX1007" fmla="*/ 103755 w 1640088"/>
                <a:gd name="connsiteY1007" fmla="*/ 588141 h 1361472"/>
                <a:gd name="connsiteX1008" fmla="*/ 106921 w 1640088"/>
                <a:gd name="connsiteY1008" fmla="*/ 578472 h 1361472"/>
                <a:gd name="connsiteX1009" fmla="*/ 116040 w 1640088"/>
                <a:gd name="connsiteY1009" fmla="*/ 563451 h 1361472"/>
                <a:gd name="connsiteX1010" fmla="*/ 123576 w 1640088"/>
                <a:gd name="connsiteY1010" fmla="*/ 553794 h 1361472"/>
                <a:gd name="connsiteX1011" fmla="*/ 131997 w 1640088"/>
                <a:gd name="connsiteY1011" fmla="*/ 544580 h 1361472"/>
                <a:gd name="connsiteX1012" fmla="*/ 150425 w 1640088"/>
                <a:gd name="connsiteY1012" fmla="*/ 527888 h 1361472"/>
                <a:gd name="connsiteX1013" fmla="*/ 159480 w 1640088"/>
                <a:gd name="connsiteY1013" fmla="*/ 521049 h 1361472"/>
                <a:gd name="connsiteX1014" fmla="*/ 170688 w 1640088"/>
                <a:gd name="connsiteY1014" fmla="*/ 513988 h 1361472"/>
                <a:gd name="connsiteX1015" fmla="*/ 191649 w 1640088"/>
                <a:gd name="connsiteY1015" fmla="*/ 502736 h 1361472"/>
                <a:gd name="connsiteX1016" fmla="*/ 209443 w 1640088"/>
                <a:gd name="connsiteY1016" fmla="*/ 496023 h 1361472"/>
                <a:gd name="connsiteX1017" fmla="*/ 211026 w 1640088"/>
                <a:gd name="connsiteY1017" fmla="*/ 495542 h 1361472"/>
                <a:gd name="connsiteX1018" fmla="*/ 217928 w 1640088"/>
                <a:gd name="connsiteY1018" fmla="*/ 499772 h 1361472"/>
                <a:gd name="connsiteX1019" fmla="*/ 238825 w 1640088"/>
                <a:gd name="connsiteY1019" fmla="*/ 507726 h 1361472"/>
                <a:gd name="connsiteX1020" fmla="*/ 263649 w 1640088"/>
                <a:gd name="connsiteY1020" fmla="*/ 511867 h 1361472"/>
                <a:gd name="connsiteX1021" fmla="*/ 265865 w 1640088"/>
                <a:gd name="connsiteY1021" fmla="*/ 511956 h 1361472"/>
                <a:gd name="connsiteX1022" fmla="*/ 272261 w 1640088"/>
                <a:gd name="connsiteY1022" fmla="*/ 511316 h 1361472"/>
                <a:gd name="connsiteX1023" fmla="*/ 282710 w 1640088"/>
                <a:gd name="connsiteY1023" fmla="*/ 506111 h 1361472"/>
                <a:gd name="connsiteX1024" fmla="*/ 285369 w 1640088"/>
                <a:gd name="connsiteY1024" fmla="*/ 502381 h 1361472"/>
                <a:gd name="connsiteX1025" fmla="*/ 286319 w 1640088"/>
                <a:gd name="connsiteY1025" fmla="*/ 496296 h 1361472"/>
                <a:gd name="connsiteX1026" fmla="*/ 279290 w 1640088"/>
                <a:gd name="connsiteY1026" fmla="*/ 484403 h 1361472"/>
                <a:gd name="connsiteX1027" fmla="*/ 269664 w 1640088"/>
                <a:gd name="connsiteY1027" fmla="*/ 478413 h 1361472"/>
                <a:gd name="connsiteX1028" fmla="*/ 263586 w 1640088"/>
                <a:gd name="connsiteY1028" fmla="*/ 475931 h 1361472"/>
                <a:gd name="connsiteX1029" fmla="*/ 244968 w 1640088"/>
                <a:gd name="connsiteY1029" fmla="*/ 472619 h 1361472"/>
                <a:gd name="connsiteX1030" fmla="*/ 230910 w 1640088"/>
                <a:gd name="connsiteY1030" fmla="*/ 471688 h 1361472"/>
                <a:gd name="connsiteX1031" fmla="*/ 227237 w 1640088"/>
                <a:gd name="connsiteY1031" fmla="*/ 471789 h 1361472"/>
                <a:gd name="connsiteX1032" fmla="*/ 219195 w 1640088"/>
                <a:gd name="connsiteY1032" fmla="*/ 472619 h 1361472"/>
                <a:gd name="connsiteX1033" fmla="*/ 215523 w 1640088"/>
                <a:gd name="connsiteY1033" fmla="*/ 468825 h 1361472"/>
                <a:gd name="connsiteX1034" fmla="*/ 207796 w 1640088"/>
                <a:gd name="connsiteY1034" fmla="*/ 456420 h 1361472"/>
                <a:gd name="connsiteX1035" fmla="*/ 203807 w 1640088"/>
                <a:gd name="connsiteY1035" fmla="*/ 444591 h 1361472"/>
                <a:gd name="connsiteX1036" fmla="*/ 203364 w 1640088"/>
                <a:gd name="connsiteY1036" fmla="*/ 432826 h 1361472"/>
                <a:gd name="connsiteX1037" fmla="*/ 205263 w 1640088"/>
                <a:gd name="connsiteY1037" fmla="*/ 424169 h 1361472"/>
                <a:gd name="connsiteX1038" fmla="*/ 207796 w 1640088"/>
                <a:gd name="connsiteY1038" fmla="*/ 419508 h 1361472"/>
                <a:gd name="connsiteX1039" fmla="*/ 227111 w 1640088"/>
                <a:gd name="connsiteY1039" fmla="*/ 400492 h 1361472"/>
                <a:gd name="connsiteX1040" fmla="*/ 237496 w 1640088"/>
                <a:gd name="connsiteY1040" fmla="*/ 393507 h 1361472"/>
                <a:gd name="connsiteX1041" fmla="*/ 248007 w 1640088"/>
                <a:gd name="connsiteY1041" fmla="*/ 387998 h 1361472"/>
                <a:gd name="connsiteX1042" fmla="*/ 255860 w 1640088"/>
                <a:gd name="connsiteY1042" fmla="*/ 384687 h 1361472"/>
                <a:gd name="connsiteX1043" fmla="*/ 267955 w 1640088"/>
                <a:gd name="connsiteY1043" fmla="*/ 381248 h 1361472"/>
                <a:gd name="connsiteX1044" fmla="*/ 280556 w 1640088"/>
                <a:gd name="connsiteY1044" fmla="*/ 378632 h 1361472"/>
                <a:gd name="connsiteX1045" fmla="*/ 298224 w 1640088"/>
                <a:gd name="connsiteY1045" fmla="*/ 376872 h 1361472"/>
                <a:gd name="connsiteX1046" fmla="*/ 301073 w 1640088"/>
                <a:gd name="connsiteY1046" fmla="*/ 376815 h 1361472"/>
                <a:gd name="connsiteX1047" fmla="*/ 315511 w 1640088"/>
                <a:gd name="connsiteY1047" fmla="*/ 377575 h 1361472"/>
                <a:gd name="connsiteX1048" fmla="*/ 343628 w 1640088"/>
                <a:gd name="connsiteY1048" fmla="*/ 382451 h 1361472"/>
                <a:gd name="connsiteX1049" fmla="*/ 370983 w 1640088"/>
                <a:gd name="connsiteY1049" fmla="*/ 390544 h 1361472"/>
                <a:gd name="connsiteX1050" fmla="*/ 392450 w 1640088"/>
                <a:gd name="connsiteY1050" fmla="*/ 401049 h 1361472"/>
                <a:gd name="connsiteX1051" fmla="*/ 411131 w 1640088"/>
                <a:gd name="connsiteY1051" fmla="*/ 413018 h 1361472"/>
                <a:gd name="connsiteX1052" fmla="*/ 412777 w 1640088"/>
                <a:gd name="connsiteY1052" fmla="*/ 414221 h 1361472"/>
                <a:gd name="connsiteX1053" fmla="*/ 412967 w 1640088"/>
                <a:gd name="connsiteY1053" fmla="*/ 437695 h 1361472"/>
                <a:gd name="connsiteX1054" fmla="*/ 417970 w 1640088"/>
                <a:gd name="connsiteY1054" fmla="*/ 453685 h 1361472"/>
                <a:gd name="connsiteX1055" fmla="*/ 422086 w 1640088"/>
                <a:gd name="connsiteY1055" fmla="*/ 458409 h 1361472"/>
                <a:gd name="connsiteX1056" fmla="*/ 427152 w 1640088"/>
                <a:gd name="connsiteY1056" fmla="*/ 461638 h 1361472"/>
                <a:gd name="connsiteX1057" fmla="*/ 433421 w 1640088"/>
                <a:gd name="connsiteY1057" fmla="*/ 463335 h 1361472"/>
                <a:gd name="connsiteX1058" fmla="*/ 433928 w 1640088"/>
                <a:gd name="connsiteY1058" fmla="*/ 463316 h 1361472"/>
                <a:gd name="connsiteX1059" fmla="*/ 438044 w 1640088"/>
                <a:gd name="connsiteY1059" fmla="*/ 462778 h 1361472"/>
                <a:gd name="connsiteX1060" fmla="*/ 441653 w 1640088"/>
                <a:gd name="connsiteY1060" fmla="*/ 461081 h 1361472"/>
                <a:gd name="connsiteX1061" fmla="*/ 446086 w 1640088"/>
                <a:gd name="connsiteY1061" fmla="*/ 456502 h 1361472"/>
                <a:gd name="connsiteX1062" fmla="*/ 448492 w 1640088"/>
                <a:gd name="connsiteY1062" fmla="*/ 451633 h 1361472"/>
                <a:gd name="connsiteX1063" fmla="*/ 449189 w 1640088"/>
                <a:gd name="connsiteY1063" fmla="*/ 440367 h 1361472"/>
                <a:gd name="connsiteX1064" fmla="*/ 445643 w 1640088"/>
                <a:gd name="connsiteY1064" fmla="*/ 426898 h 1361472"/>
                <a:gd name="connsiteX1065" fmla="*/ 440324 w 1640088"/>
                <a:gd name="connsiteY1065" fmla="*/ 415779 h 1361472"/>
                <a:gd name="connsiteX1066" fmla="*/ 436777 w 1640088"/>
                <a:gd name="connsiteY1066" fmla="*/ 410415 h 1361472"/>
                <a:gd name="connsiteX1067" fmla="*/ 437284 w 1640088"/>
                <a:gd name="connsiteY1067" fmla="*/ 401341 h 1361472"/>
                <a:gd name="connsiteX1068" fmla="*/ 440513 w 1640088"/>
                <a:gd name="connsiteY1068" fmla="*/ 380868 h 1361472"/>
                <a:gd name="connsiteX1069" fmla="*/ 446909 w 1640088"/>
                <a:gd name="connsiteY1069" fmla="*/ 361712 h 1361472"/>
                <a:gd name="connsiteX1070" fmla="*/ 457104 w 1640088"/>
                <a:gd name="connsiteY1070" fmla="*/ 337497 h 1361472"/>
                <a:gd name="connsiteX1071" fmla="*/ 470276 w 1640088"/>
                <a:gd name="connsiteY1071" fmla="*/ 314441 h 1361472"/>
                <a:gd name="connsiteX1072" fmla="*/ 485790 w 1640088"/>
                <a:gd name="connsiteY1072" fmla="*/ 289295 h 1361472"/>
                <a:gd name="connsiteX1073" fmla="*/ 500482 w 1640088"/>
                <a:gd name="connsiteY1073" fmla="*/ 266941 h 1361472"/>
                <a:gd name="connsiteX1074" fmla="*/ 510487 w 1640088"/>
                <a:gd name="connsiteY1074" fmla="*/ 254143 h 1361472"/>
                <a:gd name="connsiteX1075" fmla="*/ 520872 w 1640088"/>
                <a:gd name="connsiteY1075" fmla="*/ 241941 h 1361472"/>
                <a:gd name="connsiteX1076" fmla="*/ 532650 w 1640088"/>
                <a:gd name="connsiteY1076" fmla="*/ 228681 h 1361472"/>
                <a:gd name="connsiteX1077" fmla="*/ 545505 w 1640088"/>
                <a:gd name="connsiteY1077" fmla="*/ 215446 h 1361472"/>
                <a:gd name="connsiteX1078" fmla="*/ 557347 w 1640088"/>
                <a:gd name="connsiteY1078" fmla="*/ 204301 h 1361472"/>
                <a:gd name="connsiteX1079" fmla="*/ 570708 w 1640088"/>
                <a:gd name="connsiteY1079" fmla="*/ 191680 h 1361472"/>
                <a:gd name="connsiteX1080" fmla="*/ 595025 w 1640088"/>
                <a:gd name="connsiteY1080" fmla="*/ 169105 h 1361472"/>
                <a:gd name="connsiteX1081" fmla="*/ 595025 w 1640088"/>
                <a:gd name="connsiteY1081" fmla="*/ 169105 h 1361472"/>
                <a:gd name="connsiteX1082" fmla="*/ 607816 w 1640088"/>
                <a:gd name="connsiteY1082" fmla="*/ 159055 h 1361472"/>
                <a:gd name="connsiteX1083" fmla="*/ 624977 w 1640088"/>
                <a:gd name="connsiteY1083" fmla="*/ 147436 h 1361472"/>
                <a:gd name="connsiteX1084" fmla="*/ 657083 w 1640088"/>
                <a:gd name="connsiteY1084" fmla="*/ 128274 h 1361472"/>
                <a:gd name="connsiteX1085" fmla="*/ 682096 w 1640088"/>
                <a:gd name="connsiteY1085" fmla="*/ 120010 h 1361472"/>
                <a:gd name="connsiteX1086" fmla="*/ 692924 w 1640088"/>
                <a:gd name="connsiteY1086" fmla="*/ 119351 h 1361472"/>
                <a:gd name="connsiteX1087" fmla="*/ 703880 w 1640088"/>
                <a:gd name="connsiteY1087" fmla="*/ 119820 h 1361472"/>
                <a:gd name="connsiteX1088" fmla="*/ 713315 w 1640088"/>
                <a:gd name="connsiteY1088" fmla="*/ 121150 h 1361472"/>
                <a:gd name="connsiteX1089" fmla="*/ 718887 w 1640088"/>
                <a:gd name="connsiteY1089" fmla="*/ 122765 h 1361472"/>
                <a:gd name="connsiteX1090" fmla="*/ 724460 w 1640088"/>
                <a:gd name="connsiteY1090" fmla="*/ 125437 h 1361472"/>
                <a:gd name="connsiteX1091" fmla="*/ 728006 w 1640088"/>
                <a:gd name="connsiteY1091" fmla="*/ 127634 h 1361472"/>
                <a:gd name="connsiteX1092" fmla="*/ 734211 w 1640088"/>
                <a:gd name="connsiteY1092" fmla="*/ 132706 h 1361472"/>
                <a:gd name="connsiteX1093" fmla="*/ 743457 w 1640088"/>
                <a:gd name="connsiteY1093" fmla="*/ 142591 h 1361472"/>
                <a:gd name="connsiteX1094" fmla="*/ 745674 w 1640088"/>
                <a:gd name="connsiteY1094" fmla="*/ 145238 h 1361472"/>
                <a:gd name="connsiteX1095" fmla="*/ 747763 w 1640088"/>
                <a:gd name="connsiteY1095" fmla="*/ 147910 h 1361472"/>
                <a:gd name="connsiteX1096" fmla="*/ 736681 w 1640088"/>
                <a:gd name="connsiteY1096" fmla="*/ 166680 h 1361472"/>
                <a:gd name="connsiteX1097" fmla="*/ 730918 w 1640088"/>
                <a:gd name="connsiteY1097" fmla="*/ 177040 h 1361472"/>
                <a:gd name="connsiteX1098" fmla="*/ 725790 w 1640088"/>
                <a:gd name="connsiteY1098" fmla="*/ 189863 h 1361472"/>
                <a:gd name="connsiteX1099" fmla="*/ 718697 w 1640088"/>
                <a:gd name="connsiteY1099" fmla="*/ 213540 h 1361472"/>
                <a:gd name="connsiteX1100" fmla="*/ 716734 w 1640088"/>
                <a:gd name="connsiteY1100" fmla="*/ 224812 h 1361472"/>
                <a:gd name="connsiteX1101" fmla="*/ 715974 w 1640088"/>
                <a:gd name="connsiteY1101" fmla="*/ 238268 h 1361472"/>
                <a:gd name="connsiteX1102" fmla="*/ 716987 w 1640088"/>
                <a:gd name="connsiteY1102" fmla="*/ 245170 h 1361472"/>
                <a:gd name="connsiteX1103" fmla="*/ 719267 w 1640088"/>
                <a:gd name="connsiteY1103" fmla="*/ 251446 h 1361472"/>
                <a:gd name="connsiteX1104" fmla="*/ 723447 w 1640088"/>
                <a:gd name="connsiteY1104" fmla="*/ 256936 h 1361472"/>
                <a:gd name="connsiteX1105" fmla="*/ 728892 w 1640088"/>
                <a:gd name="connsiteY1105" fmla="*/ 260748 h 1361472"/>
                <a:gd name="connsiteX1106" fmla="*/ 730602 w 1640088"/>
                <a:gd name="connsiteY1106" fmla="*/ 261451 h 1361472"/>
                <a:gd name="connsiteX1107" fmla="*/ 735098 w 1640088"/>
                <a:gd name="connsiteY1107" fmla="*/ 262711 h 1361472"/>
                <a:gd name="connsiteX1108" fmla="*/ 737568 w 1640088"/>
                <a:gd name="connsiteY1108" fmla="*/ 262920 h 1361472"/>
                <a:gd name="connsiteX1109" fmla="*/ 752322 w 1640088"/>
                <a:gd name="connsiteY1109" fmla="*/ 257512 h 1361472"/>
                <a:gd name="connsiteX1110" fmla="*/ 761314 w 1640088"/>
                <a:gd name="connsiteY1110" fmla="*/ 247140 h 1361472"/>
                <a:gd name="connsiteX1111" fmla="*/ 767710 w 1640088"/>
                <a:gd name="connsiteY1111" fmla="*/ 232638 h 1361472"/>
                <a:gd name="connsiteX1112" fmla="*/ 772776 w 1640088"/>
                <a:gd name="connsiteY1112" fmla="*/ 211862 h 1361472"/>
                <a:gd name="connsiteX1113" fmla="*/ 776386 w 1640088"/>
                <a:gd name="connsiteY1113" fmla="*/ 183853 h 1361472"/>
                <a:gd name="connsiteX1114" fmla="*/ 777146 w 1640088"/>
                <a:gd name="connsiteY1114" fmla="*/ 172379 h 1361472"/>
                <a:gd name="connsiteX1115" fmla="*/ 775879 w 1640088"/>
                <a:gd name="connsiteY1115" fmla="*/ 155262 h 1361472"/>
                <a:gd name="connsiteX1116" fmla="*/ 774486 w 1640088"/>
                <a:gd name="connsiteY1116" fmla="*/ 149962 h 1361472"/>
                <a:gd name="connsiteX1117" fmla="*/ 801209 w 1640088"/>
                <a:gd name="connsiteY1117" fmla="*/ 120529 h 1361472"/>
                <a:gd name="connsiteX1118" fmla="*/ 830401 w 1640088"/>
                <a:gd name="connsiteY1118" fmla="*/ 92394 h 1361472"/>
                <a:gd name="connsiteX1119" fmla="*/ 862443 w 1640088"/>
                <a:gd name="connsiteY1119" fmla="*/ 68597 h 1361472"/>
                <a:gd name="connsiteX1120" fmla="*/ 881884 w 1640088"/>
                <a:gd name="connsiteY1120" fmla="*/ 57369 h 1361472"/>
                <a:gd name="connsiteX1121" fmla="*/ 899298 w 1640088"/>
                <a:gd name="connsiteY1121" fmla="*/ 48232 h 1361472"/>
                <a:gd name="connsiteX1122" fmla="*/ 927604 w 1640088"/>
                <a:gd name="connsiteY1122" fmla="*/ 36738 h 1361472"/>
                <a:gd name="connsiteX1123" fmla="*/ 937230 w 1640088"/>
                <a:gd name="connsiteY1123" fmla="*/ 33503 h 1361472"/>
                <a:gd name="connsiteX1124" fmla="*/ 944322 w 1640088"/>
                <a:gd name="connsiteY1124" fmla="*/ 31514 h 1361472"/>
                <a:gd name="connsiteX1125" fmla="*/ 950844 w 1640088"/>
                <a:gd name="connsiteY1125" fmla="*/ 29760 h 1361472"/>
                <a:gd name="connsiteX1126" fmla="*/ 959773 w 1640088"/>
                <a:gd name="connsiteY1126" fmla="*/ 28000 h 1361472"/>
                <a:gd name="connsiteX1127" fmla="*/ 968511 w 1640088"/>
                <a:gd name="connsiteY1127" fmla="*/ 26796 h 1361472"/>
                <a:gd name="connsiteX1128" fmla="*/ 981683 w 1640088"/>
                <a:gd name="connsiteY1128" fmla="*/ 25923 h 1361472"/>
                <a:gd name="connsiteX1129" fmla="*/ 983203 w 1640088"/>
                <a:gd name="connsiteY1129" fmla="*/ -547 h 1361472"/>
                <a:gd name="connsiteX1130" fmla="*/ 935013 w 1640088"/>
                <a:gd name="connsiteY1130" fmla="*/ 6868 h 1361472"/>
                <a:gd name="connsiteX1131" fmla="*/ 911329 w 1640088"/>
                <a:gd name="connsiteY1131" fmla="*/ 15259 h 1361472"/>
                <a:gd name="connsiteX1132" fmla="*/ 899235 w 1640088"/>
                <a:gd name="connsiteY1132" fmla="*/ 20394 h 1361472"/>
                <a:gd name="connsiteX1133" fmla="*/ 886000 w 1640088"/>
                <a:gd name="connsiteY1133" fmla="*/ 26530 h 1361472"/>
                <a:gd name="connsiteX1134" fmla="*/ 862570 w 1640088"/>
                <a:gd name="connsiteY1134" fmla="*/ 39347 h 1361472"/>
                <a:gd name="connsiteX1135" fmla="*/ 842370 w 1640088"/>
                <a:gd name="connsiteY1135" fmla="*/ 52316 h 1361472"/>
                <a:gd name="connsiteX1136" fmla="*/ 821156 w 1640088"/>
                <a:gd name="connsiteY1136" fmla="*/ 68717 h 1361472"/>
                <a:gd name="connsiteX1137" fmla="*/ 800322 w 1640088"/>
                <a:gd name="connsiteY1137" fmla="*/ 87467 h 1361472"/>
                <a:gd name="connsiteX1138" fmla="*/ 766064 w 1640088"/>
                <a:gd name="connsiteY1138" fmla="*/ 123613 h 1361472"/>
                <a:gd name="connsiteX1139" fmla="*/ 761757 w 1640088"/>
                <a:gd name="connsiteY1139" fmla="*/ 128635 h 1361472"/>
                <a:gd name="connsiteX1140" fmla="*/ 754919 w 1640088"/>
                <a:gd name="connsiteY1140" fmla="*/ 120181 h 1361472"/>
                <a:gd name="connsiteX1141" fmla="*/ 744090 w 1640088"/>
                <a:gd name="connsiteY1141" fmla="*/ 109884 h 1361472"/>
                <a:gd name="connsiteX1142" fmla="*/ 732692 w 1640088"/>
                <a:gd name="connsiteY1142" fmla="*/ 102260 h 1361472"/>
                <a:gd name="connsiteX1143" fmla="*/ 720850 w 1640088"/>
                <a:gd name="connsiteY1143" fmla="*/ 97618 h 1361472"/>
                <a:gd name="connsiteX1144" fmla="*/ 710401 w 1640088"/>
                <a:gd name="connsiteY1144" fmla="*/ 95864 h 1361472"/>
                <a:gd name="connsiteX1145" fmla="*/ 700966 w 1640088"/>
                <a:gd name="connsiteY1145" fmla="*/ 94946 h 1361472"/>
                <a:gd name="connsiteX1146" fmla="*/ 691151 w 1640088"/>
                <a:gd name="connsiteY1146" fmla="*/ 94471 h 1361472"/>
                <a:gd name="connsiteX1147" fmla="*/ 674877 w 1640088"/>
                <a:gd name="connsiteY1147" fmla="*/ 96143 h 1361472"/>
                <a:gd name="connsiteX1148" fmla="*/ 651637 w 1640088"/>
                <a:gd name="connsiteY1148" fmla="*/ 103520 h 1361472"/>
                <a:gd name="connsiteX1149" fmla="*/ 605727 w 1640088"/>
                <a:gd name="connsiteY1149" fmla="*/ 130249 h 1361472"/>
                <a:gd name="connsiteX1150" fmla="*/ 596544 w 1640088"/>
                <a:gd name="connsiteY1150" fmla="*/ 136436 h 1361472"/>
                <a:gd name="connsiteX1151" fmla="*/ 586223 w 1640088"/>
                <a:gd name="connsiteY1151" fmla="*/ 144326 h 1361472"/>
                <a:gd name="connsiteX1152" fmla="*/ 565896 w 1640088"/>
                <a:gd name="connsiteY1152" fmla="*/ 162101 h 1361472"/>
                <a:gd name="connsiteX1153" fmla="*/ 548608 w 1640088"/>
                <a:gd name="connsiteY1153" fmla="*/ 178655 h 1361472"/>
                <a:gd name="connsiteX1154" fmla="*/ 529231 w 1640088"/>
                <a:gd name="connsiteY1154" fmla="*/ 197487 h 1361472"/>
                <a:gd name="connsiteX1155" fmla="*/ 495352 w 1640088"/>
                <a:gd name="connsiteY1155" fmla="*/ 235102 h 1361472"/>
                <a:gd name="connsiteX1156" fmla="*/ 478508 w 1640088"/>
                <a:gd name="connsiteY1156" fmla="*/ 257227 h 1361472"/>
                <a:gd name="connsiteX1157" fmla="*/ 465020 w 1640088"/>
                <a:gd name="connsiteY1157" fmla="*/ 278086 h 1361472"/>
                <a:gd name="connsiteX1158" fmla="*/ 452039 w 1640088"/>
                <a:gd name="connsiteY1158" fmla="*/ 299091 h 1361472"/>
                <a:gd name="connsiteX1159" fmla="*/ 439753 w 1640088"/>
                <a:gd name="connsiteY1159" fmla="*/ 319931 h 1361472"/>
                <a:gd name="connsiteX1160" fmla="*/ 435131 w 1640088"/>
                <a:gd name="connsiteY1160" fmla="*/ 328955 h 1361472"/>
                <a:gd name="connsiteX1161" fmla="*/ 430002 w 1640088"/>
                <a:gd name="connsiteY1161" fmla="*/ 341284 h 1361472"/>
                <a:gd name="connsiteX1162" fmla="*/ 420629 w 1640088"/>
                <a:gd name="connsiteY1162" fmla="*/ 365316 h 1361472"/>
                <a:gd name="connsiteX1163" fmla="*/ 417590 w 1640088"/>
                <a:gd name="connsiteY1163" fmla="*/ 375378 h 1361472"/>
                <a:gd name="connsiteX1164" fmla="*/ 415247 w 1640088"/>
                <a:gd name="connsiteY1164" fmla="*/ 388353 h 1361472"/>
                <a:gd name="connsiteX1165" fmla="*/ 414741 w 1640088"/>
                <a:gd name="connsiteY1165" fmla="*/ 391811 h 1361472"/>
                <a:gd name="connsiteX1166" fmla="*/ 407079 w 1640088"/>
                <a:gd name="connsiteY1166" fmla="*/ 386523 h 1361472"/>
                <a:gd name="connsiteX1167" fmla="*/ 385738 w 1640088"/>
                <a:gd name="connsiteY1167" fmla="*/ 374409 h 1361472"/>
                <a:gd name="connsiteX1168" fmla="*/ 373263 w 1640088"/>
                <a:gd name="connsiteY1168" fmla="*/ 368976 h 1361472"/>
                <a:gd name="connsiteX1169" fmla="*/ 359965 w 1640088"/>
                <a:gd name="connsiteY1169" fmla="*/ 364543 h 1361472"/>
                <a:gd name="connsiteX1170" fmla="*/ 337422 w 1640088"/>
                <a:gd name="connsiteY1170" fmla="*/ 358831 h 1361472"/>
                <a:gd name="connsiteX1171" fmla="*/ 324757 w 1640088"/>
                <a:gd name="connsiteY1171" fmla="*/ 356571 h 1361472"/>
                <a:gd name="connsiteX1172" fmla="*/ 308419 w 1640088"/>
                <a:gd name="connsiteY1172" fmla="*/ 354664 h 1361472"/>
                <a:gd name="connsiteX1173" fmla="*/ 299047 w 1640088"/>
                <a:gd name="connsiteY1173" fmla="*/ 354234 h 1361472"/>
                <a:gd name="connsiteX1174" fmla="*/ 270108 w 1640088"/>
                <a:gd name="connsiteY1174" fmla="*/ 357216 h 1361472"/>
                <a:gd name="connsiteX1175" fmla="*/ 258266 w 1640088"/>
                <a:gd name="connsiteY1175" fmla="*/ 359470 h 1361472"/>
                <a:gd name="connsiteX1176" fmla="*/ 239966 w 1640088"/>
                <a:gd name="connsiteY1176" fmla="*/ 365588 h 1361472"/>
                <a:gd name="connsiteX1177" fmla="*/ 226541 w 1640088"/>
                <a:gd name="connsiteY1177" fmla="*/ 371939 h 1361472"/>
                <a:gd name="connsiteX1178" fmla="*/ 217295 w 1640088"/>
                <a:gd name="connsiteY1178" fmla="*/ 377847 h 1361472"/>
                <a:gd name="connsiteX1179" fmla="*/ 206846 w 1640088"/>
                <a:gd name="connsiteY1179" fmla="*/ 386175 h 1361472"/>
                <a:gd name="connsiteX1180" fmla="*/ 197285 w 1640088"/>
                <a:gd name="connsiteY1180" fmla="*/ 394920 h 1361472"/>
                <a:gd name="connsiteX1181" fmla="*/ 190255 w 1640088"/>
                <a:gd name="connsiteY1181" fmla="*/ 402601 h 1361472"/>
                <a:gd name="connsiteX1182" fmla="*/ 184620 w 1640088"/>
                <a:gd name="connsiteY1182" fmla="*/ 410991 h 1361472"/>
                <a:gd name="connsiteX1183" fmla="*/ 180060 w 1640088"/>
                <a:gd name="connsiteY1183" fmla="*/ 424929 h 1361472"/>
                <a:gd name="connsiteX1184" fmla="*/ 181517 w 1640088"/>
                <a:gd name="connsiteY1184" fmla="*/ 454121 h 1361472"/>
                <a:gd name="connsiteX1185" fmla="*/ 187279 w 1640088"/>
                <a:gd name="connsiteY1185" fmla="*/ 467971 h 1361472"/>
                <a:gd name="connsiteX1186" fmla="*/ 193865 w 1640088"/>
                <a:gd name="connsiteY1186" fmla="*/ 478830 h 1361472"/>
                <a:gd name="connsiteX1187" fmla="*/ 190699 w 1640088"/>
                <a:gd name="connsiteY1187" fmla="*/ 480027 h 1361472"/>
                <a:gd name="connsiteX1188" fmla="*/ 177971 w 1640088"/>
                <a:gd name="connsiteY1188" fmla="*/ 485518 h 1361472"/>
                <a:gd name="connsiteX1189" fmla="*/ 166193 w 1640088"/>
                <a:gd name="connsiteY1189" fmla="*/ 491324 h 1361472"/>
                <a:gd name="connsiteX1190" fmla="*/ 145105 w 1640088"/>
                <a:gd name="connsiteY1190" fmla="*/ 503426 h 1361472"/>
                <a:gd name="connsiteX1191" fmla="*/ 124272 w 1640088"/>
                <a:gd name="connsiteY1191" fmla="*/ 519972 h 1361472"/>
                <a:gd name="connsiteX1192" fmla="*/ 116040 w 1640088"/>
                <a:gd name="connsiteY1192" fmla="*/ 527382 h 1361472"/>
                <a:gd name="connsiteX1193" fmla="*/ 107618 w 1640088"/>
                <a:gd name="connsiteY1193" fmla="*/ 536272 h 1361472"/>
                <a:gd name="connsiteX1194" fmla="*/ 91723 w 1640088"/>
                <a:gd name="connsiteY1194" fmla="*/ 556909 h 1361472"/>
                <a:gd name="connsiteX1195" fmla="*/ 86341 w 1640088"/>
                <a:gd name="connsiteY1195" fmla="*/ 565788 h 1361472"/>
                <a:gd name="connsiteX1196" fmla="*/ 81211 w 1640088"/>
                <a:gd name="connsiteY1196" fmla="*/ 579111 h 1361472"/>
                <a:gd name="connsiteX1197" fmla="*/ 78489 w 1640088"/>
                <a:gd name="connsiteY1197" fmla="*/ 591225 h 1361472"/>
                <a:gd name="connsiteX1198" fmla="*/ 76652 w 1640088"/>
                <a:gd name="connsiteY1198" fmla="*/ 607157 h 1361472"/>
                <a:gd name="connsiteX1199" fmla="*/ 76146 w 1640088"/>
                <a:gd name="connsiteY1199" fmla="*/ 618841 h 1361472"/>
                <a:gd name="connsiteX1200" fmla="*/ 78045 w 1640088"/>
                <a:gd name="connsiteY1200" fmla="*/ 632867 h 1361472"/>
                <a:gd name="connsiteX1201" fmla="*/ 79058 w 1640088"/>
                <a:gd name="connsiteY1201" fmla="*/ 637509 h 1361472"/>
                <a:gd name="connsiteX1202" fmla="*/ 82794 w 1640088"/>
                <a:gd name="connsiteY1202" fmla="*/ 646742 h 1361472"/>
                <a:gd name="connsiteX1203" fmla="*/ 90773 w 1640088"/>
                <a:gd name="connsiteY1203" fmla="*/ 660210 h 1361472"/>
                <a:gd name="connsiteX1204" fmla="*/ 109137 w 1640088"/>
                <a:gd name="connsiteY1204" fmla="*/ 678809 h 1361472"/>
                <a:gd name="connsiteX1205" fmla="*/ 117053 w 1640088"/>
                <a:gd name="connsiteY1205" fmla="*/ 684179 h 1361472"/>
                <a:gd name="connsiteX1206" fmla="*/ 107491 w 1640088"/>
                <a:gd name="connsiteY1206" fmla="*/ 690657 h 1361472"/>
                <a:gd name="connsiteX1207" fmla="*/ 89696 w 1640088"/>
                <a:gd name="connsiteY1207" fmla="*/ 705158 h 1361472"/>
                <a:gd name="connsiteX1208" fmla="*/ 58478 w 1640088"/>
                <a:gd name="connsiteY1208" fmla="*/ 738549 h 1361472"/>
                <a:gd name="connsiteX1209" fmla="*/ 44357 w 1640088"/>
                <a:gd name="connsiteY1209" fmla="*/ 758521 h 1361472"/>
                <a:gd name="connsiteX1210" fmla="*/ 32452 w 1640088"/>
                <a:gd name="connsiteY1210" fmla="*/ 779646 h 1361472"/>
                <a:gd name="connsiteX1211" fmla="*/ 12568 w 1640088"/>
                <a:gd name="connsiteY1211" fmla="*/ 824600 h 1361472"/>
                <a:gd name="connsiteX1212" fmla="*/ 6045 w 1640088"/>
                <a:gd name="connsiteY1212" fmla="*/ 847163 h 1361472"/>
                <a:gd name="connsiteX1213" fmla="*/ 1359 w 1640088"/>
                <a:gd name="connsiteY1213" fmla="*/ 868788 h 1361472"/>
                <a:gd name="connsiteX1214" fmla="*/ -1047 w 1640088"/>
                <a:gd name="connsiteY1214" fmla="*/ 922481 h 1361472"/>
                <a:gd name="connsiteX1215" fmla="*/ -224 w 1640088"/>
                <a:gd name="connsiteY1215" fmla="*/ 946734 h 1361472"/>
                <a:gd name="connsiteX1216" fmla="*/ 4462 w 1640088"/>
                <a:gd name="connsiteY1216" fmla="*/ 970474 h 1361472"/>
                <a:gd name="connsiteX1217" fmla="*/ 14468 w 1640088"/>
                <a:gd name="connsiteY1217" fmla="*/ 996969 h 1361472"/>
                <a:gd name="connsiteX1218" fmla="*/ 17381 w 1640088"/>
                <a:gd name="connsiteY1218" fmla="*/ 1002535 h 1361472"/>
                <a:gd name="connsiteX1219" fmla="*/ 22509 w 1640088"/>
                <a:gd name="connsiteY1219" fmla="*/ 1010077 h 1361472"/>
                <a:gd name="connsiteX1220" fmla="*/ 29665 w 1640088"/>
                <a:gd name="connsiteY1220" fmla="*/ 1019152 h 1361472"/>
                <a:gd name="connsiteX1221" fmla="*/ 38657 w 1640088"/>
                <a:gd name="connsiteY1221" fmla="*/ 1029094 h 1361472"/>
                <a:gd name="connsiteX1222" fmla="*/ 52969 w 1640088"/>
                <a:gd name="connsiteY1222" fmla="*/ 1040156 h 1361472"/>
                <a:gd name="connsiteX1223" fmla="*/ 68546 w 1640088"/>
                <a:gd name="connsiteY1223" fmla="*/ 1047204 h 1361472"/>
                <a:gd name="connsiteX1224" fmla="*/ 74942 w 1640088"/>
                <a:gd name="connsiteY1224" fmla="*/ 1048338 h 1361472"/>
                <a:gd name="connsiteX1225" fmla="*/ 81148 w 1640088"/>
                <a:gd name="connsiteY1225" fmla="*/ 1048977 h 1361472"/>
                <a:gd name="connsiteX1226" fmla="*/ 85834 w 1640088"/>
                <a:gd name="connsiteY1226" fmla="*/ 1049250 h 1361472"/>
                <a:gd name="connsiteX1227" fmla="*/ 84504 w 1640088"/>
                <a:gd name="connsiteY1227" fmla="*/ 1061718 h 1361472"/>
                <a:gd name="connsiteX1228" fmla="*/ 84061 w 1640088"/>
                <a:gd name="connsiteY1228" fmla="*/ 1098073 h 1361472"/>
                <a:gd name="connsiteX1229" fmla="*/ 89634 w 1640088"/>
                <a:gd name="connsiteY1229" fmla="*/ 1125562 h 1361472"/>
                <a:gd name="connsiteX1230" fmla="*/ 98816 w 1640088"/>
                <a:gd name="connsiteY1230" fmla="*/ 1146345 h 1361472"/>
                <a:gd name="connsiteX1231" fmla="*/ 105654 w 1640088"/>
                <a:gd name="connsiteY1231" fmla="*/ 1156496 h 1361472"/>
                <a:gd name="connsiteX1232" fmla="*/ 124272 w 1640088"/>
                <a:gd name="connsiteY1232" fmla="*/ 1178678 h 1361472"/>
                <a:gd name="connsiteX1233" fmla="*/ 142700 w 1640088"/>
                <a:gd name="connsiteY1233" fmla="*/ 1195807 h 1361472"/>
                <a:gd name="connsiteX1234" fmla="*/ 153718 w 1640088"/>
                <a:gd name="connsiteY1234" fmla="*/ 1204135 h 1361472"/>
                <a:gd name="connsiteX1235" fmla="*/ 162457 w 1640088"/>
                <a:gd name="connsiteY1235" fmla="*/ 1209897 h 1361472"/>
                <a:gd name="connsiteX1236" fmla="*/ 176388 w 1640088"/>
                <a:gd name="connsiteY1236" fmla="*/ 1215812 h 1361472"/>
                <a:gd name="connsiteX1237" fmla="*/ 182340 w 1640088"/>
                <a:gd name="connsiteY1237" fmla="*/ 1218015 h 1361472"/>
                <a:gd name="connsiteX1238" fmla="*/ 196588 w 1640088"/>
                <a:gd name="connsiteY1238" fmla="*/ 1221884 h 1361472"/>
                <a:gd name="connsiteX1239" fmla="*/ 219322 w 1640088"/>
                <a:gd name="connsiteY1239" fmla="*/ 1224000 h 1361472"/>
                <a:gd name="connsiteX1240" fmla="*/ 223248 w 1640088"/>
                <a:gd name="connsiteY1240" fmla="*/ 1224107 h 1361472"/>
                <a:gd name="connsiteX1241" fmla="*/ 231923 w 1640088"/>
                <a:gd name="connsiteY1241" fmla="*/ 1223917 h 1361472"/>
                <a:gd name="connsiteX1242" fmla="*/ 259026 w 1640088"/>
                <a:gd name="connsiteY1242" fmla="*/ 1220269 h 1361472"/>
                <a:gd name="connsiteX1243" fmla="*/ 269031 w 1640088"/>
                <a:gd name="connsiteY1243" fmla="*/ 1217578 h 1361472"/>
                <a:gd name="connsiteX1244" fmla="*/ 282329 w 1640088"/>
                <a:gd name="connsiteY1244" fmla="*/ 1210682 h 1361472"/>
                <a:gd name="connsiteX1245" fmla="*/ 300693 w 1640088"/>
                <a:gd name="connsiteY1245" fmla="*/ 1194338 h 1361472"/>
                <a:gd name="connsiteX1246" fmla="*/ 303923 w 1640088"/>
                <a:gd name="connsiteY1246" fmla="*/ 1191103 h 1361472"/>
                <a:gd name="connsiteX1247" fmla="*/ 308165 w 1640088"/>
                <a:gd name="connsiteY1247" fmla="*/ 1191932 h 1361472"/>
                <a:gd name="connsiteX1248" fmla="*/ 316334 w 1640088"/>
                <a:gd name="connsiteY1248" fmla="*/ 1192989 h 1361472"/>
                <a:gd name="connsiteX1249" fmla="*/ 319121 w 1640088"/>
                <a:gd name="connsiteY1249" fmla="*/ 1193217 h 1361472"/>
                <a:gd name="connsiteX1250" fmla="*/ 320324 w 1640088"/>
                <a:gd name="connsiteY1250" fmla="*/ 1193236 h 1361472"/>
                <a:gd name="connsiteX1251" fmla="*/ 330646 w 1640088"/>
                <a:gd name="connsiteY1251" fmla="*/ 1191723 h 1361472"/>
                <a:gd name="connsiteX1252" fmla="*/ 336851 w 1640088"/>
                <a:gd name="connsiteY1252" fmla="*/ 1189342 h 1361472"/>
                <a:gd name="connsiteX1253" fmla="*/ 344197 w 1640088"/>
                <a:gd name="connsiteY1253" fmla="*/ 1185593 h 1361472"/>
                <a:gd name="connsiteX1254" fmla="*/ 357116 w 1640088"/>
                <a:gd name="connsiteY1254" fmla="*/ 1176563 h 1361472"/>
                <a:gd name="connsiteX1255" fmla="*/ 368134 w 1640088"/>
                <a:gd name="connsiteY1255" fmla="*/ 1166786 h 1361472"/>
                <a:gd name="connsiteX1256" fmla="*/ 376683 w 1640088"/>
                <a:gd name="connsiteY1256" fmla="*/ 1155850 h 1361472"/>
                <a:gd name="connsiteX1257" fmla="*/ 384345 w 1640088"/>
                <a:gd name="connsiteY1257" fmla="*/ 1144730 h 1361472"/>
                <a:gd name="connsiteX1258" fmla="*/ 390614 w 1640088"/>
                <a:gd name="connsiteY1258" fmla="*/ 1133870 h 1361472"/>
                <a:gd name="connsiteX1259" fmla="*/ 401443 w 1640088"/>
                <a:gd name="connsiteY1259" fmla="*/ 1110421 h 1361472"/>
                <a:gd name="connsiteX1260" fmla="*/ 409548 w 1640088"/>
                <a:gd name="connsiteY1260" fmla="*/ 1084984 h 1361472"/>
                <a:gd name="connsiteX1261" fmla="*/ 416324 w 1640088"/>
                <a:gd name="connsiteY1261" fmla="*/ 1061573 h 1361472"/>
                <a:gd name="connsiteX1262" fmla="*/ 419806 w 1640088"/>
                <a:gd name="connsiteY1262" fmla="*/ 1047698 h 1361472"/>
                <a:gd name="connsiteX1263" fmla="*/ 423036 w 1640088"/>
                <a:gd name="connsiteY1263" fmla="*/ 1032678 h 1361472"/>
                <a:gd name="connsiteX1264" fmla="*/ 424999 w 1640088"/>
                <a:gd name="connsiteY1264" fmla="*/ 1021203 h 1361472"/>
                <a:gd name="connsiteX1265" fmla="*/ 426836 w 1640088"/>
                <a:gd name="connsiteY1265" fmla="*/ 1009146 h 1361472"/>
                <a:gd name="connsiteX1266" fmla="*/ 430255 w 1640088"/>
                <a:gd name="connsiteY1266" fmla="*/ 982012 h 1361472"/>
                <a:gd name="connsiteX1267" fmla="*/ 433105 w 1640088"/>
                <a:gd name="connsiteY1267" fmla="*/ 955454 h 1361472"/>
                <a:gd name="connsiteX1268" fmla="*/ 434054 w 1640088"/>
                <a:gd name="connsiteY1268" fmla="*/ 942630 h 1361472"/>
                <a:gd name="connsiteX1269" fmla="*/ 434181 w 1640088"/>
                <a:gd name="connsiteY1269" fmla="*/ 929605 h 1361472"/>
                <a:gd name="connsiteX1270" fmla="*/ 433675 w 1640088"/>
                <a:gd name="connsiteY1270" fmla="*/ 916782 h 1361472"/>
                <a:gd name="connsiteX1271" fmla="*/ 432345 w 1640088"/>
                <a:gd name="connsiteY1271" fmla="*/ 903173 h 1361472"/>
                <a:gd name="connsiteX1272" fmla="*/ 431965 w 1640088"/>
                <a:gd name="connsiteY1272" fmla="*/ 899152 h 1361472"/>
                <a:gd name="connsiteX1273" fmla="*/ 449949 w 1640088"/>
                <a:gd name="connsiteY1273" fmla="*/ 874981 h 1361472"/>
                <a:gd name="connsiteX1274" fmla="*/ 456155 w 1640088"/>
                <a:gd name="connsiteY1274" fmla="*/ 864640 h 1361472"/>
                <a:gd name="connsiteX1275" fmla="*/ 461537 w 1640088"/>
                <a:gd name="connsiteY1275" fmla="*/ 853559 h 1361472"/>
                <a:gd name="connsiteX1276" fmla="*/ 468249 w 1640088"/>
                <a:gd name="connsiteY1276" fmla="*/ 833611 h 1361472"/>
                <a:gd name="connsiteX1277" fmla="*/ 471225 w 1640088"/>
                <a:gd name="connsiteY1277" fmla="*/ 819737 h 1361472"/>
                <a:gd name="connsiteX1278" fmla="*/ 473189 w 1640088"/>
                <a:gd name="connsiteY1278" fmla="*/ 807471 h 1361472"/>
                <a:gd name="connsiteX1279" fmla="*/ 474329 w 1640088"/>
                <a:gd name="connsiteY1279" fmla="*/ 778241 h 1361472"/>
                <a:gd name="connsiteX1280" fmla="*/ 471986 w 1640088"/>
                <a:gd name="connsiteY1280" fmla="*/ 763429 h 1361472"/>
                <a:gd name="connsiteX1281" fmla="*/ 470719 w 1640088"/>
                <a:gd name="connsiteY1281" fmla="*/ 757667 h 1361472"/>
                <a:gd name="connsiteX1282" fmla="*/ 472682 w 1640088"/>
                <a:gd name="connsiteY1282" fmla="*/ 754570 h 1361472"/>
                <a:gd name="connsiteX1283" fmla="*/ 478318 w 1640088"/>
                <a:gd name="connsiteY1283" fmla="*/ 742716 h 1361472"/>
                <a:gd name="connsiteX1284" fmla="*/ 483511 w 1640088"/>
                <a:gd name="connsiteY1284" fmla="*/ 719824 h 1361472"/>
                <a:gd name="connsiteX1285" fmla="*/ 485221 w 1640088"/>
                <a:gd name="connsiteY1285" fmla="*/ 693253 h 1361472"/>
                <a:gd name="connsiteX1286" fmla="*/ 485537 w 1640088"/>
                <a:gd name="connsiteY1286" fmla="*/ 669215 h 1361472"/>
                <a:gd name="connsiteX1287" fmla="*/ 483511 w 1640088"/>
                <a:gd name="connsiteY1287" fmla="*/ 649851 h 1361472"/>
                <a:gd name="connsiteX1288" fmla="*/ 482054 w 1640088"/>
                <a:gd name="connsiteY1288" fmla="*/ 642517 h 1361472"/>
                <a:gd name="connsiteX1289" fmla="*/ 482054 w 1640088"/>
                <a:gd name="connsiteY1289" fmla="*/ 642517 h 1361472"/>
                <a:gd name="connsiteX1290" fmla="*/ 509157 w 1640088"/>
                <a:gd name="connsiteY1290" fmla="*/ 655429 h 1361472"/>
                <a:gd name="connsiteX1291" fmla="*/ 525051 w 1640088"/>
                <a:gd name="connsiteY1291" fmla="*/ 660850 h 1361472"/>
                <a:gd name="connsiteX1292" fmla="*/ 541579 w 1640088"/>
                <a:gd name="connsiteY1292" fmla="*/ 664434 h 1361472"/>
                <a:gd name="connsiteX1293" fmla="*/ 579827 w 1640088"/>
                <a:gd name="connsiteY1293" fmla="*/ 667746 h 1361472"/>
                <a:gd name="connsiteX1294" fmla="*/ 580967 w 1640088"/>
                <a:gd name="connsiteY1294" fmla="*/ 667746 h 1361472"/>
                <a:gd name="connsiteX1295" fmla="*/ 616049 w 1640088"/>
                <a:gd name="connsiteY1295" fmla="*/ 663940 h 1361472"/>
                <a:gd name="connsiteX1296" fmla="*/ 642645 w 1640088"/>
                <a:gd name="connsiteY1296" fmla="*/ 656899 h 1361472"/>
                <a:gd name="connsiteX1297" fmla="*/ 656766 w 1640088"/>
                <a:gd name="connsiteY1297" fmla="*/ 651959 h 1361472"/>
                <a:gd name="connsiteX1298" fmla="*/ 660565 w 1640088"/>
                <a:gd name="connsiteY1298" fmla="*/ 650344 h 1361472"/>
                <a:gd name="connsiteX1299" fmla="*/ 670127 w 1640088"/>
                <a:gd name="connsiteY1299" fmla="*/ 646190 h 1361472"/>
                <a:gd name="connsiteX1300" fmla="*/ 682096 w 1640088"/>
                <a:gd name="connsiteY1300" fmla="*/ 640339 h 1361472"/>
                <a:gd name="connsiteX1301" fmla="*/ 699763 w 1640088"/>
                <a:gd name="connsiteY1301" fmla="*/ 630417 h 1361472"/>
                <a:gd name="connsiteX1302" fmla="*/ 725980 w 1640088"/>
                <a:gd name="connsiteY1302" fmla="*/ 610039 h 1361472"/>
                <a:gd name="connsiteX1303" fmla="*/ 739024 w 1640088"/>
                <a:gd name="connsiteY1303" fmla="*/ 596930 h 1361472"/>
                <a:gd name="connsiteX1304" fmla="*/ 747447 w 1640088"/>
                <a:gd name="connsiteY1304" fmla="*/ 606739 h 1361472"/>
                <a:gd name="connsiteX1305" fmla="*/ 767583 w 1640088"/>
                <a:gd name="connsiteY1305" fmla="*/ 623356 h 1361472"/>
                <a:gd name="connsiteX1306" fmla="*/ 791584 w 1640088"/>
                <a:gd name="connsiteY1306" fmla="*/ 634133 h 1361472"/>
                <a:gd name="connsiteX1307" fmla="*/ 811087 w 1640088"/>
                <a:gd name="connsiteY1307" fmla="*/ 637794 h 1361472"/>
                <a:gd name="connsiteX1308" fmla="*/ 826602 w 1640088"/>
                <a:gd name="connsiteY1308" fmla="*/ 638870 h 1361472"/>
                <a:gd name="connsiteX1309" fmla="*/ 827995 w 1640088"/>
                <a:gd name="connsiteY1309" fmla="*/ 638870 h 1361472"/>
                <a:gd name="connsiteX1310" fmla="*/ 837810 w 1640088"/>
                <a:gd name="connsiteY1310" fmla="*/ 638148 h 1361472"/>
                <a:gd name="connsiteX1311" fmla="*/ 853325 w 1640088"/>
                <a:gd name="connsiteY1311" fmla="*/ 634646 h 1361472"/>
                <a:gd name="connsiteX1312" fmla="*/ 869283 w 1640088"/>
                <a:gd name="connsiteY1312" fmla="*/ 627934 h 1361472"/>
                <a:gd name="connsiteX1313" fmla="*/ 870422 w 1640088"/>
                <a:gd name="connsiteY1313" fmla="*/ 627377 h 1361472"/>
                <a:gd name="connsiteX1314" fmla="*/ 876375 w 1640088"/>
                <a:gd name="connsiteY1314" fmla="*/ 638085 h 1361472"/>
                <a:gd name="connsiteX1315" fmla="*/ 892016 w 1640088"/>
                <a:gd name="connsiteY1315" fmla="*/ 657184 h 1361472"/>
                <a:gd name="connsiteX1316" fmla="*/ 901008 w 1640088"/>
                <a:gd name="connsiteY1316" fmla="*/ 664991 h 1361472"/>
                <a:gd name="connsiteX1317" fmla="*/ 918612 w 1640088"/>
                <a:gd name="connsiteY1317" fmla="*/ 676580 h 1361472"/>
                <a:gd name="connsiteX1318" fmla="*/ 935203 w 1640088"/>
                <a:gd name="connsiteY1318" fmla="*/ 682830 h 1361472"/>
                <a:gd name="connsiteX1319" fmla="*/ 950527 w 1640088"/>
                <a:gd name="connsiteY1319" fmla="*/ 685705 h 1361472"/>
                <a:gd name="connsiteX1320" fmla="*/ 961103 w 1640088"/>
                <a:gd name="connsiteY1320" fmla="*/ 686288 h 1361472"/>
                <a:gd name="connsiteX1321" fmla="*/ 967182 w 1640088"/>
                <a:gd name="connsiteY1321" fmla="*/ 686066 h 1361472"/>
                <a:gd name="connsiteX1322" fmla="*/ 975857 w 1640088"/>
                <a:gd name="connsiteY1322" fmla="*/ 684862 h 1361472"/>
                <a:gd name="connsiteX1323" fmla="*/ 980164 w 1640088"/>
                <a:gd name="connsiteY1323" fmla="*/ 700231 h 1361472"/>
                <a:gd name="connsiteX1324" fmla="*/ 988776 w 1640088"/>
                <a:gd name="connsiteY1324" fmla="*/ 716803 h 1361472"/>
                <a:gd name="connsiteX1325" fmla="*/ 998147 w 1640088"/>
                <a:gd name="connsiteY1325" fmla="*/ 728151 h 1361472"/>
                <a:gd name="connsiteX1326" fmla="*/ 1003276 w 1640088"/>
                <a:gd name="connsiteY1326" fmla="*/ 733496 h 1361472"/>
                <a:gd name="connsiteX1327" fmla="*/ 1015372 w 1640088"/>
                <a:gd name="connsiteY1327" fmla="*/ 742241 h 1361472"/>
                <a:gd name="connsiteX1328" fmla="*/ 1032849 w 1640088"/>
                <a:gd name="connsiteY1328" fmla="*/ 750258 h 1361472"/>
                <a:gd name="connsiteX1329" fmla="*/ 1066031 w 1640088"/>
                <a:gd name="connsiteY1329" fmla="*/ 758002 h 1361472"/>
                <a:gd name="connsiteX1330" fmla="*/ 1075656 w 1640088"/>
                <a:gd name="connsiteY1330" fmla="*/ 758642 h 1361472"/>
                <a:gd name="connsiteX1331" fmla="*/ 1084838 w 1640088"/>
                <a:gd name="connsiteY1331" fmla="*/ 757521 h 1361472"/>
                <a:gd name="connsiteX1332" fmla="*/ 1102442 w 1640088"/>
                <a:gd name="connsiteY1332" fmla="*/ 752176 h 1361472"/>
                <a:gd name="connsiteX1333" fmla="*/ 1103456 w 1640088"/>
                <a:gd name="connsiteY1333" fmla="*/ 751752 h 1361472"/>
                <a:gd name="connsiteX1334" fmla="*/ 1105355 w 1640088"/>
                <a:gd name="connsiteY1334" fmla="*/ 755412 h 1361472"/>
                <a:gd name="connsiteX1335" fmla="*/ 1107572 w 1640088"/>
                <a:gd name="connsiteY1335" fmla="*/ 759433 h 1361472"/>
                <a:gd name="connsiteX1336" fmla="*/ 1116121 w 1640088"/>
                <a:gd name="connsiteY1336" fmla="*/ 770262 h 1361472"/>
                <a:gd name="connsiteX1337" fmla="*/ 1119983 w 1640088"/>
                <a:gd name="connsiteY1337" fmla="*/ 773517 h 1361472"/>
                <a:gd name="connsiteX1338" fmla="*/ 1122833 w 1640088"/>
                <a:gd name="connsiteY1338" fmla="*/ 775632 h 1361472"/>
                <a:gd name="connsiteX1339" fmla="*/ 1114981 w 1640088"/>
                <a:gd name="connsiteY1339" fmla="*/ 786922 h 1361472"/>
                <a:gd name="connsiteX1340" fmla="*/ 1107128 w 1640088"/>
                <a:gd name="connsiteY1340" fmla="*/ 804033 h 1361472"/>
                <a:gd name="connsiteX1341" fmla="*/ 1104976 w 1640088"/>
                <a:gd name="connsiteY1341" fmla="*/ 815380 h 1361472"/>
                <a:gd name="connsiteX1342" fmla="*/ 1103646 w 1640088"/>
                <a:gd name="connsiteY1342" fmla="*/ 830236 h 1361472"/>
                <a:gd name="connsiteX1343" fmla="*/ 1105989 w 1640088"/>
                <a:gd name="connsiteY1343" fmla="*/ 843490 h 1361472"/>
                <a:gd name="connsiteX1344" fmla="*/ 1117577 w 1640088"/>
                <a:gd name="connsiteY1344" fmla="*/ 860543 h 1361472"/>
                <a:gd name="connsiteX1345" fmla="*/ 1125810 w 1640088"/>
                <a:gd name="connsiteY1345" fmla="*/ 867382 h 1361472"/>
                <a:gd name="connsiteX1346" fmla="*/ 1114664 w 1640088"/>
                <a:gd name="connsiteY1346" fmla="*/ 874854 h 1361472"/>
                <a:gd name="connsiteX1347" fmla="*/ 1101176 w 1640088"/>
                <a:gd name="connsiteY1347" fmla="*/ 886038 h 1361472"/>
                <a:gd name="connsiteX1348" fmla="*/ 1093071 w 1640088"/>
                <a:gd name="connsiteY1348" fmla="*/ 892959 h 1361472"/>
                <a:gd name="connsiteX1349" fmla="*/ 1084711 w 1640088"/>
                <a:gd name="connsiteY1349" fmla="*/ 901058 h 1361472"/>
                <a:gd name="connsiteX1350" fmla="*/ 1068501 w 1640088"/>
                <a:gd name="connsiteY1350" fmla="*/ 921069 h 1361472"/>
                <a:gd name="connsiteX1351" fmla="*/ 1062611 w 1640088"/>
                <a:gd name="connsiteY1351" fmla="*/ 930162 h 1361472"/>
                <a:gd name="connsiteX1352" fmla="*/ 1057229 w 1640088"/>
                <a:gd name="connsiteY1352" fmla="*/ 941928 h 1361472"/>
                <a:gd name="connsiteX1353" fmla="*/ 1051466 w 1640088"/>
                <a:gd name="connsiteY1353" fmla="*/ 962147 h 1361472"/>
                <a:gd name="connsiteX1354" fmla="*/ 1049946 w 1640088"/>
                <a:gd name="connsiteY1354" fmla="*/ 976870 h 1361472"/>
                <a:gd name="connsiteX1355" fmla="*/ 1050263 w 1640088"/>
                <a:gd name="connsiteY1355" fmla="*/ 990345 h 1361472"/>
                <a:gd name="connsiteX1356" fmla="*/ 1070654 w 1640088"/>
                <a:gd name="connsiteY1356" fmla="*/ 1026054 h 1361472"/>
                <a:gd name="connsiteX1357" fmla="*/ 1036332 w 1640088"/>
                <a:gd name="connsiteY1357" fmla="*/ 1045938 h 1361472"/>
                <a:gd name="connsiteX1358" fmla="*/ 1015435 w 1640088"/>
                <a:gd name="connsiteY1358" fmla="*/ 1060395 h 1361472"/>
                <a:gd name="connsiteX1359" fmla="*/ 996944 w 1640088"/>
                <a:gd name="connsiteY1359" fmla="*/ 1077999 h 1361472"/>
                <a:gd name="connsiteX1360" fmla="*/ 980860 w 1640088"/>
                <a:gd name="connsiteY1360" fmla="*/ 1099979 h 1361472"/>
                <a:gd name="connsiteX1361" fmla="*/ 967688 w 1640088"/>
                <a:gd name="connsiteY1361" fmla="*/ 1122016 h 1361472"/>
                <a:gd name="connsiteX1362" fmla="*/ 962306 w 1640088"/>
                <a:gd name="connsiteY1362" fmla="*/ 1132053 h 1361472"/>
                <a:gd name="connsiteX1363" fmla="*/ 957430 w 1640088"/>
                <a:gd name="connsiteY1363" fmla="*/ 1145224 h 1361472"/>
                <a:gd name="connsiteX1364" fmla="*/ 954896 w 1640088"/>
                <a:gd name="connsiteY1364" fmla="*/ 1161359 h 1361472"/>
                <a:gd name="connsiteX1365" fmla="*/ 953377 w 1640088"/>
                <a:gd name="connsiteY1365" fmla="*/ 1176563 h 1361472"/>
                <a:gd name="connsiteX1366" fmla="*/ 953694 w 1640088"/>
                <a:gd name="connsiteY1366" fmla="*/ 1192014 h 1361472"/>
                <a:gd name="connsiteX1367" fmla="*/ 956670 w 1640088"/>
                <a:gd name="connsiteY1367" fmla="*/ 1204635 h 1361472"/>
                <a:gd name="connsiteX1368" fmla="*/ 962116 w 1640088"/>
                <a:gd name="connsiteY1368" fmla="*/ 1215343 h 1361472"/>
                <a:gd name="connsiteX1369" fmla="*/ 967688 w 1640088"/>
                <a:gd name="connsiteY1369" fmla="*/ 1223708 h 1361472"/>
                <a:gd name="connsiteX1370" fmla="*/ 975161 w 1640088"/>
                <a:gd name="connsiteY1370" fmla="*/ 1232599 h 1361472"/>
                <a:gd name="connsiteX1371" fmla="*/ 981809 w 1640088"/>
                <a:gd name="connsiteY1371" fmla="*/ 1237671 h 1361472"/>
                <a:gd name="connsiteX1372" fmla="*/ 989725 w 1640088"/>
                <a:gd name="connsiteY1372" fmla="*/ 1241692 h 1361472"/>
                <a:gd name="connsiteX1373" fmla="*/ 988142 w 1640088"/>
                <a:gd name="connsiteY1373" fmla="*/ 1257251 h 1361472"/>
                <a:gd name="connsiteX1374" fmla="*/ 987699 w 1640088"/>
                <a:gd name="connsiteY1374" fmla="*/ 1270416 h 1361472"/>
                <a:gd name="connsiteX1375" fmla="*/ 989788 w 1640088"/>
                <a:gd name="connsiteY1375" fmla="*/ 1283328 h 1361472"/>
                <a:gd name="connsiteX1376" fmla="*/ 995995 w 1640088"/>
                <a:gd name="connsiteY1376" fmla="*/ 1297639 h 1361472"/>
                <a:gd name="connsiteX1377" fmla="*/ 1002897 w 1640088"/>
                <a:gd name="connsiteY1377" fmla="*/ 1309677 h 1361472"/>
                <a:gd name="connsiteX1378" fmla="*/ 1009039 w 1640088"/>
                <a:gd name="connsiteY1378" fmla="*/ 1319144 h 1361472"/>
                <a:gd name="connsiteX1379" fmla="*/ 1017714 w 1640088"/>
                <a:gd name="connsiteY1379" fmla="*/ 1329359 h 1361472"/>
                <a:gd name="connsiteX1380" fmla="*/ 1024617 w 1640088"/>
                <a:gd name="connsiteY1380" fmla="*/ 1334494 h 1361472"/>
                <a:gd name="connsiteX1381" fmla="*/ 1033546 w 1640088"/>
                <a:gd name="connsiteY1381" fmla="*/ 1339630 h 1361472"/>
                <a:gd name="connsiteX1382" fmla="*/ 1055963 w 1640088"/>
                <a:gd name="connsiteY1382" fmla="*/ 1348432 h 1361472"/>
                <a:gd name="connsiteX1383" fmla="*/ 1068880 w 1640088"/>
                <a:gd name="connsiteY1383" fmla="*/ 1352453 h 1361472"/>
                <a:gd name="connsiteX1384" fmla="*/ 1093514 w 1640088"/>
                <a:gd name="connsiteY1384" fmla="*/ 1357880 h 1361472"/>
                <a:gd name="connsiteX1385" fmla="*/ 1115234 w 1640088"/>
                <a:gd name="connsiteY1385" fmla="*/ 1360577 h 1361472"/>
                <a:gd name="connsiteX1386" fmla="*/ 1123973 w 1640088"/>
                <a:gd name="connsiteY1386" fmla="*/ 1360926 h 1361472"/>
                <a:gd name="connsiteX1387" fmla="*/ 1151392 w 1640088"/>
                <a:gd name="connsiteY1387" fmla="*/ 1358234 h 1361472"/>
                <a:gd name="connsiteX1388" fmla="*/ 1165703 w 1640088"/>
                <a:gd name="connsiteY1388" fmla="*/ 1354707 h 1361472"/>
                <a:gd name="connsiteX1389" fmla="*/ 1181788 w 1640088"/>
                <a:gd name="connsiteY1389" fmla="*/ 1347894 h 1361472"/>
                <a:gd name="connsiteX1390" fmla="*/ 1197935 w 1640088"/>
                <a:gd name="connsiteY1390" fmla="*/ 1339066 h 1361472"/>
                <a:gd name="connsiteX1391" fmla="*/ 1208574 w 1640088"/>
                <a:gd name="connsiteY1391" fmla="*/ 1332733 h 1361472"/>
                <a:gd name="connsiteX1392" fmla="*/ 1219592 w 1640088"/>
                <a:gd name="connsiteY1392" fmla="*/ 1324755 h 1361472"/>
                <a:gd name="connsiteX1393" fmla="*/ 1229597 w 1640088"/>
                <a:gd name="connsiteY1393" fmla="*/ 1316516 h 1361472"/>
                <a:gd name="connsiteX1394" fmla="*/ 1243339 w 1640088"/>
                <a:gd name="connsiteY1394" fmla="*/ 1302490 h 1361472"/>
                <a:gd name="connsiteX1395" fmla="*/ 1245872 w 1640088"/>
                <a:gd name="connsiteY1395" fmla="*/ 1304478 h 1361472"/>
                <a:gd name="connsiteX1396" fmla="*/ 1259740 w 1640088"/>
                <a:gd name="connsiteY1396" fmla="*/ 1312286 h 1361472"/>
                <a:gd name="connsiteX1397" fmla="*/ 1267655 w 1640088"/>
                <a:gd name="connsiteY1397" fmla="*/ 1315459 h 1361472"/>
                <a:gd name="connsiteX1398" fmla="*/ 1275001 w 1640088"/>
                <a:gd name="connsiteY1398" fmla="*/ 1318062 h 1361472"/>
                <a:gd name="connsiteX1399" fmla="*/ 1302927 w 1640088"/>
                <a:gd name="connsiteY1399" fmla="*/ 1326249 h 1361472"/>
                <a:gd name="connsiteX1400" fmla="*/ 1314262 w 1640088"/>
                <a:gd name="connsiteY1400" fmla="*/ 1329004 h 1361472"/>
                <a:gd name="connsiteX1401" fmla="*/ 1326041 w 1640088"/>
                <a:gd name="connsiteY1401" fmla="*/ 1331410 h 1361472"/>
                <a:gd name="connsiteX1402" fmla="*/ 1341998 w 1640088"/>
                <a:gd name="connsiteY1402" fmla="*/ 1333791 h 1361472"/>
                <a:gd name="connsiteX1403" fmla="*/ 1356816 w 1640088"/>
                <a:gd name="connsiteY1403" fmla="*/ 1335051 h 1361472"/>
                <a:gd name="connsiteX1404" fmla="*/ 1367075 w 1640088"/>
                <a:gd name="connsiteY1404" fmla="*/ 1335551 h 1361472"/>
                <a:gd name="connsiteX1405" fmla="*/ 1384426 w 1640088"/>
                <a:gd name="connsiteY1405" fmla="*/ 1335925 h 1361472"/>
                <a:gd name="connsiteX1406" fmla="*/ 1387972 w 1640088"/>
                <a:gd name="connsiteY1406" fmla="*/ 1335900 h 1361472"/>
                <a:gd name="connsiteX1407" fmla="*/ 1422611 w 1640088"/>
                <a:gd name="connsiteY1407" fmla="*/ 1331822 h 1361472"/>
                <a:gd name="connsiteX1408" fmla="*/ 1457439 w 1640088"/>
                <a:gd name="connsiteY1408" fmla="*/ 1321588 h 1361472"/>
                <a:gd name="connsiteX1409" fmla="*/ 1511644 w 1640088"/>
                <a:gd name="connsiteY1409" fmla="*/ 1289806 h 1361472"/>
                <a:gd name="connsiteX1410" fmla="*/ 1522979 w 1640088"/>
                <a:gd name="connsiteY1410" fmla="*/ 1280928 h 1361472"/>
                <a:gd name="connsiteX1411" fmla="*/ 1548309 w 1640088"/>
                <a:gd name="connsiteY1411" fmla="*/ 1256833 h 1361472"/>
                <a:gd name="connsiteX1412" fmla="*/ 1562684 w 1640088"/>
                <a:gd name="connsiteY1412" fmla="*/ 1238526 h 1361472"/>
                <a:gd name="connsiteX1413" fmla="*/ 1570409 w 1640088"/>
                <a:gd name="connsiteY1413" fmla="*/ 1227520 h 1361472"/>
                <a:gd name="connsiteX1414" fmla="*/ 1578515 w 1640088"/>
                <a:gd name="connsiteY1414" fmla="*/ 1214849 h 1361472"/>
                <a:gd name="connsiteX1415" fmla="*/ 1584594 w 1640088"/>
                <a:gd name="connsiteY1415" fmla="*/ 1203907 h 1361472"/>
                <a:gd name="connsiteX1416" fmla="*/ 1605491 w 1640088"/>
                <a:gd name="connsiteY1416" fmla="*/ 1150360 h 1361472"/>
                <a:gd name="connsiteX1417" fmla="*/ 1612393 w 1640088"/>
                <a:gd name="connsiteY1417" fmla="*/ 1107939 h 1361472"/>
                <a:gd name="connsiteX1418" fmla="*/ 1613280 w 1640088"/>
                <a:gd name="connsiteY1418" fmla="*/ 1079335 h 1361472"/>
                <a:gd name="connsiteX1419" fmla="*/ 1610177 w 1640088"/>
                <a:gd name="connsiteY1419" fmla="*/ 1055322 h 1361472"/>
                <a:gd name="connsiteX1420" fmla="*/ 1604161 w 1640088"/>
                <a:gd name="connsiteY1420" fmla="*/ 1039517 h 1361472"/>
                <a:gd name="connsiteX1421" fmla="*/ 1600298 w 1640088"/>
                <a:gd name="connsiteY1421" fmla="*/ 1031209 h 1361472"/>
                <a:gd name="connsiteX1422" fmla="*/ 1590420 w 1640088"/>
                <a:gd name="connsiteY1422" fmla="*/ 1011901 h 1361472"/>
                <a:gd name="connsiteX1423" fmla="*/ 1575665 w 1640088"/>
                <a:gd name="connsiteY1423" fmla="*/ 994006 h 1361472"/>
                <a:gd name="connsiteX1424" fmla="*/ 1576488 w 1640088"/>
                <a:gd name="connsiteY1424" fmla="*/ 993423 h 1361472"/>
                <a:gd name="connsiteX1425" fmla="*/ 1590357 w 1640088"/>
                <a:gd name="connsiteY1425" fmla="*/ 982651 h 1361472"/>
                <a:gd name="connsiteX1426" fmla="*/ 1601818 w 1640088"/>
                <a:gd name="connsiteY1426" fmla="*/ 971095 h 1361472"/>
                <a:gd name="connsiteX1427" fmla="*/ 1612076 w 1640088"/>
                <a:gd name="connsiteY1427" fmla="*/ 957069 h 1361472"/>
                <a:gd name="connsiteX1428" fmla="*/ 1621829 w 1640088"/>
                <a:gd name="connsiteY1428" fmla="*/ 939667 h 1361472"/>
                <a:gd name="connsiteX1429" fmla="*/ 1634050 w 1640088"/>
                <a:gd name="connsiteY1429" fmla="*/ 906694 h 1361472"/>
                <a:gd name="connsiteX1430" fmla="*/ 1638293 w 1640088"/>
                <a:gd name="connsiteY1430" fmla="*/ 875412 h 1361472"/>
                <a:gd name="connsiteX1431" fmla="*/ 1638862 w 1640088"/>
                <a:gd name="connsiteY1431" fmla="*/ 855819 h 1361472"/>
                <a:gd name="connsiteX1432" fmla="*/ 1636900 w 1640088"/>
                <a:gd name="connsiteY1432" fmla="*/ 839057 h 1361472"/>
                <a:gd name="connsiteX1433" fmla="*/ 1633353 w 1640088"/>
                <a:gd name="connsiteY1433" fmla="*/ 823758 h 1361472"/>
                <a:gd name="connsiteX1434" fmla="*/ 1631074 w 1640088"/>
                <a:gd name="connsiteY1434" fmla="*/ 816292 h 1361472"/>
                <a:gd name="connsiteX1435" fmla="*/ 1629111 w 1640088"/>
                <a:gd name="connsiteY1435" fmla="*/ 811074 h 1361472"/>
                <a:gd name="connsiteX1436" fmla="*/ 1624172 w 1640088"/>
                <a:gd name="connsiteY1436" fmla="*/ 799720 h 1361472"/>
                <a:gd name="connsiteX1437" fmla="*/ 1613976 w 1640088"/>
                <a:gd name="connsiteY1437" fmla="*/ 780647 h 1361472"/>
                <a:gd name="connsiteX1438" fmla="*/ 1602071 w 1640088"/>
                <a:gd name="connsiteY1438" fmla="*/ 767178 h 1361472"/>
                <a:gd name="connsiteX1439" fmla="*/ 1586683 w 1640088"/>
                <a:gd name="connsiteY1439" fmla="*/ 755412 h 1361472"/>
                <a:gd name="connsiteX1440" fmla="*/ 1565090 w 1640088"/>
                <a:gd name="connsiteY1440" fmla="*/ 744273 h 1361472"/>
                <a:gd name="connsiteX1441" fmla="*/ 1565406 w 1640088"/>
                <a:gd name="connsiteY1441" fmla="*/ 743912 h 1361472"/>
                <a:gd name="connsiteX1442" fmla="*/ 1580478 w 1640088"/>
                <a:gd name="connsiteY1442" fmla="*/ 721318 h 1361472"/>
                <a:gd name="connsiteX1443" fmla="*/ 1591623 w 1640088"/>
                <a:gd name="connsiteY1443" fmla="*/ 696641 h 1361472"/>
                <a:gd name="connsiteX1444" fmla="*/ 1596815 w 1640088"/>
                <a:gd name="connsiteY1444" fmla="*/ 667892 h 1361472"/>
                <a:gd name="connsiteX1445" fmla="*/ 1598209 w 1640088"/>
                <a:gd name="connsiteY1445" fmla="*/ 653435 h 1361472"/>
                <a:gd name="connsiteX1446" fmla="*/ 1598652 w 1640088"/>
                <a:gd name="connsiteY1446" fmla="*/ 648008 h 1361472"/>
                <a:gd name="connsiteX1447" fmla="*/ 1598842 w 1640088"/>
                <a:gd name="connsiteY1447" fmla="*/ 645070 h 1361472"/>
                <a:gd name="connsiteX1448" fmla="*/ 1598209 w 1640088"/>
                <a:gd name="connsiteY1448" fmla="*/ 634773 h 1361472"/>
                <a:gd name="connsiteX1449" fmla="*/ 1592446 w 1640088"/>
                <a:gd name="connsiteY1449" fmla="*/ 619696 h 1361472"/>
                <a:gd name="connsiteX1450" fmla="*/ 1584467 w 1640088"/>
                <a:gd name="connsiteY1450" fmla="*/ 606929 h 1361472"/>
                <a:gd name="connsiteX1451" fmla="*/ 1569459 w 1640088"/>
                <a:gd name="connsiteY1451" fmla="*/ 590383 h 1361472"/>
                <a:gd name="connsiteX1452" fmla="*/ 1551539 w 1640088"/>
                <a:gd name="connsiteY1452" fmla="*/ 575654 h 1361472"/>
                <a:gd name="connsiteX1453" fmla="*/ 1535644 w 1640088"/>
                <a:gd name="connsiteY1453" fmla="*/ 566288 h 1361472"/>
                <a:gd name="connsiteX1454" fmla="*/ 1498093 w 1640088"/>
                <a:gd name="connsiteY1454" fmla="*/ 558106 h 1361472"/>
                <a:gd name="connsiteX1455" fmla="*/ 1498536 w 1640088"/>
                <a:gd name="connsiteY1455" fmla="*/ 557467 h 1361472"/>
                <a:gd name="connsiteX1456" fmla="*/ 1512404 w 1640088"/>
                <a:gd name="connsiteY1456" fmla="*/ 535981 h 1361472"/>
                <a:gd name="connsiteX1457" fmla="*/ 1523296 w 1640088"/>
                <a:gd name="connsiteY1457" fmla="*/ 514064 h 1361472"/>
                <a:gd name="connsiteX1458" fmla="*/ 1525639 w 1640088"/>
                <a:gd name="connsiteY1458" fmla="*/ 507998 h 1361472"/>
                <a:gd name="connsiteX1459" fmla="*/ 1528741 w 1640088"/>
                <a:gd name="connsiteY1459" fmla="*/ 500101 h 1361472"/>
                <a:gd name="connsiteX1460" fmla="*/ 1532858 w 1640088"/>
                <a:gd name="connsiteY1460" fmla="*/ 487284 h 1361472"/>
                <a:gd name="connsiteX1461" fmla="*/ 1536024 w 1640088"/>
                <a:gd name="connsiteY1461" fmla="*/ 474955 h 1361472"/>
                <a:gd name="connsiteX1462" fmla="*/ 1538684 w 1640088"/>
                <a:gd name="connsiteY1462" fmla="*/ 461283 h 1361472"/>
                <a:gd name="connsiteX1463" fmla="*/ 1539634 w 1640088"/>
                <a:gd name="connsiteY1463" fmla="*/ 444946 h 1361472"/>
                <a:gd name="connsiteX1464" fmla="*/ 1538114 w 1640088"/>
                <a:gd name="connsiteY1464" fmla="*/ 435852 h 1361472"/>
                <a:gd name="connsiteX1465" fmla="*/ 1536024 w 1640088"/>
                <a:gd name="connsiteY1465" fmla="*/ 427671 h 1361472"/>
                <a:gd name="connsiteX1466" fmla="*/ 1530388 w 1640088"/>
                <a:gd name="connsiteY1466" fmla="*/ 413163 h 1361472"/>
                <a:gd name="connsiteX1467" fmla="*/ 1525132 w 1640088"/>
                <a:gd name="connsiteY1467" fmla="*/ 404070 h 1361472"/>
                <a:gd name="connsiteX1468" fmla="*/ 1508795 w 1640088"/>
                <a:gd name="connsiteY1468" fmla="*/ 383648 h 1361472"/>
                <a:gd name="connsiteX1469" fmla="*/ 1495686 w 1640088"/>
                <a:gd name="connsiteY1469" fmla="*/ 373624 h 1361472"/>
                <a:gd name="connsiteX1470" fmla="*/ 1486188 w 1640088"/>
                <a:gd name="connsiteY1470" fmla="*/ 367779 h 1361472"/>
                <a:gd name="connsiteX1471" fmla="*/ 1463074 w 1640088"/>
                <a:gd name="connsiteY1471" fmla="*/ 356102 h 1361472"/>
                <a:gd name="connsiteX1472" fmla="*/ 1447054 w 1640088"/>
                <a:gd name="connsiteY1472" fmla="*/ 350175 h 1361472"/>
                <a:gd name="connsiteX1473" fmla="*/ 1429386 w 1640088"/>
                <a:gd name="connsiteY1473" fmla="*/ 345305 h 1361472"/>
                <a:gd name="connsiteX1474" fmla="*/ 1396964 w 1640088"/>
                <a:gd name="connsiteY1474" fmla="*/ 340866 h 1361472"/>
                <a:gd name="connsiteX1475" fmla="*/ 1368658 w 1640088"/>
                <a:gd name="connsiteY1475" fmla="*/ 339524 h 1361472"/>
                <a:gd name="connsiteX1476" fmla="*/ 1359539 w 1640088"/>
                <a:gd name="connsiteY1476" fmla="*/ 339359 h 1361472"/>
                <a:gd name="connsiteX1477" fmla="*/ 1343265 w 1640088"/>
                <a:gd name="connsiteY1477" fmla="*/ 339789 h 1361472"/>
                <a:gd name="connsiteX1478" fmla="*/ 1320721 w 1640088"/>
                <a:gd name="connsiteY1478" fmla="*/ 342633 h 1361472"/>
                <a:gd name="connsiteX1479" fmla="*/ 1322178 w 1640088"/>
                <a:gd name="connsiteY1479" fmla="*/ 339960 h 1361472"/>
                <a:gd name="connsiteX1480" fmla="*/ 1334336 w 1640088"/>
                <a:gd name="connsiteY1480" fmla="*/ 317195 h 1361472"/>
                <a:gd name="connsiteX1481" fmla="*/ 1346051 w 1640088"/>
                <a:gd name="connsiteY1481" fmla="*/ 292815 h 1361472"/>
                <a:gd name="connsiteX1482" fmla="*/ 1355170 w 1640088"/>
                <a:gd name="connsiteY1482" fmla="*/ 267435 h 1361472"/>
                <a:gd name="connsiteX1483" fmla="*/ 1359666 w 1640088"/>
                <a:gd name="connsiteY1483" fmla="*/ 242625 h 1361472"/>
                <a:gd name="connsiteX1484" fmla="*/ 1362832 w 1640088"/>
                <a:gd name="connsiteY1484" fmla="*/ 213191 h 1361472"/>
                <a:gd name="connsiteX1485" fmla="*/ 1362642 w 1640088"/>
                <a:gd name="connsiteY1485" fmla="*/ 176831 h 1361472"/>
                <a:gd name="connsiteX1486" fmla="*/ 1358969 w 1640088"/>
                <a:gd name="connsiteY1486" fmla="*/ 159347 h 1361472"/>
                <a:gd name="connsiteX1487" fmla="*/ 1351371 w 1640088"/>
                <a:gd name="connsiteY1487" fmla="*/ 139748 h 1361472"/>
                <a:gd name="connsiteX1488" fmla="*/ 1343265 w 1640088"/>
                <a:gd name="connsiteY1488" fmla="*/ 123201 h 1361472"/>
                <a:gd name="connsiteX1489" fmla="*/ 1327624 w 1640088"/>
                <a:gd name="connsiteY1489" fmla="*/ 98885 h 1361472"/>
                <a:gd name="connsiteX1490" fmla="*/ 1316099 w 1640088"/>
                <a:gd name="connsiteY1490" fmla="*/ 85853 h 1361472"/>
                <a:gd name="connsiteX1491" fmla="*/ 1303307 w 1640088"/>
                <a:gd name="connsiteY1491" fmla="*/ 75208 h 1361472"/>
                <a:gd name="connsiteX1492" fmla="*/ 1273798 w 1640088"/>
                <a:gd name="connsiteY1492" fmla="*/ 58224 h 1361472"/>
                <a:gd name="connsiteX1493" fmla="*/ 1238970 w 1640088"/>
                <a:gd name="connsiteY1493" fmla="*/ 49770 h 1361472"/>
                <a:gd name="connsiteX1494" fmla="*/ 1231561 w 1640088"/>
                <a:gd name="connsiteY1494" fmla="*/ 49498 h 1361472"/>
                <a:gd name="connsiteX1495" fmla="*/ 1199329 w 1640088"/>
                <a:gd name="connsiteY1495" fmla="*/ 53576 h 1361472"/>
                <a:gd name="connsiteX1496" fmla="*/ 1172986 w 1640088"/>
                <a:gd name="connsiteY1496" fmla="*/ 61682 h 1361472"/>
                <a:gd name="connsiteX1497" fmla="*/ 1148416 w 1640088"/>
                <a:gd name="connsiteY1497" fmla="*/ 71478 h 1361472"/>
                <a:gd name="connsiteX1498" fmla="*/ 1101936 w 1640088"/>
                <a:gd name="connsiteY1498" fmla="*/ 95718 h 1361472"/>
                <a:gd name="connsiteX1499" fmla="*/ 1090158 w 1640088"/>
                <a:gd name="connsiteY1499" fmla="*/ 103400 h 1361472"/>
                <a:gd name="connsiteX1500" fmla="*/ 1079582 w 1640088"/>
                <a:gd name="connsiteY1500" fmla="*/ 111144 h 1361472"/>
                <a:gd name="connsiteX1501" fmla="*/ 1076733 w 1640088"/>
                <a:gd name="connsiteY1501" fmla="*/ 113196 h 1361472"/>
                <a:gd name="connsiteX1502" fmla="*/ 1077366 w 1640088"/>
                <a:gd name="connsiteY1502" fmla="*/ 106427 h 1361472"/>
                <a:gd name="connsiteX1503" fmla="*/ 1069514 w 1640088"/>
                <a:gd name="connsiteY1503" fmla="*/ 60143 h 1361472"/>
                <a:gd name="connsiteX1504" fmla="*/ 1064511 w 1640088"/>
                <a:gd name="connsiteY1504" fmla="*/ 48504 h 1361472"/>
                <a:gd name="connsiteX1505" fmla="*/ 1061092 w 1640088"/>
                <a:gd name="connsiteY1505" fmla="*/ 41114 h 1361472"/>
                <a:gd name="connsiteX1506" fmla="*/ 1051150 w 1640088"/>
                <a:gd name="connsiteY1506" fmla="*/ 27290 h 1361472"/>
                <a:gd name="connsiteX1507" fmla="*/ 1041398 w 1640088"/>
                <a:gd name="connsiteY1507" fmla="*/ 16931 h 1361472"/>
                <a:gd name="connsiteX1508" fmla="*/ 1035698 w 1640088"/>
                <a:gd name="connsiteY1508" fmla="*/ 12852 h 1361472"/>
                <a:gd name="connsiteX1509" fmla="*/ 1031962 w 1640088"/>
                <a:gd name="connsiteY1509" fmla="*/ 10680 h 1361472"/>
                <a:gd name="connsiteX1510" fmla="*/ 1020311 w 1640088"/>
                <a:gd name="connsiteY1510" fmla="*/ 5437 h 1361472"/>
                <a:gd name="connsiteX1511" fmla="*/ 983203 w 1640088"/>
                <a:gd name="connsiteY1511" fmla="*/ -547 h 1361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</a:cxnLst>
              <a:rect l="l" t="t" r="r" b="b"/>
              <a:pathLst>
                <a:path w="1640088" h="1361472">
                  <a:moveTo>
                    <a:pt x="1044374" y="169707"/>
                  </a:moveTo>
                  <a:lnTo>
                    <a:pt x="1044374" y="169707"/>
                  </a:lnTo>
                  <a:cubicBezTo>
                    <a:pt x="1043677" y="172170"/>
                    <a:pt x="1042854" y="174640"/>
                    <a:pt x="1042031" y="177097"/>
                  </a:cubicBezTo>
                  <a:cubicBezTo>
                    <a:pt x="1039561" y="183106"/>
                    <a:pt x="1036522" y="188805"/>
                    <a:pt x="1032912" y="194232"/>
                  </a:cubicBezTo>
                  <a:cubicBezTo>
                    <a:pt x="1030696" y="197196"/>
                    <a:pt x="1028290" y="200014"/>
                    <a:pt x="1025693" y="202623"/>
                  </a:cubicBezTo>
                  <a:cubicBezTo>
                    <a:pt x="1025187" y="202971"/>
                    <a:pt x="1024617" y="203307"/>
                    <a:pt x="1024174" y="203661"/>
                  </a:cubicBezTo>
                  <a:cubicBezTo>
                    <a:pt x="1024553" y="202331"/>
                    <a:pt x="1024934" y="200989"/>
                    <a:pt x="1025440" y="199659"/>
                  </a:cubicBezTo>
                  <a:cubicBezTo>
                    <a:pt x="1027277" y="195372"/>
                    <a:pt x="1029429" y="191269"/>
                    <a:pt x="1031836" y="187248"/>
                  </a:cubicBezTo>
                  <a:cubicBezTo>
                    <a:pt x="1034305" y="183296"/>
                    <a:pt x="1037029" y="179503"/>
                    <a:pt x="1039688" y="175691"/>
                  </a:cubicBezTo>
                  <a:cubicBezTo>
                    <a:pt x="1041334" y="173728"/>
                    <a:pt x="1042791" y="171695"/>
                    <a:pt x="1044374" y="169707"/>
                  </a:cubicBezTo>
                  <a:close/>
                  <a:moveTo>
                    <a:pt x="1024047" y="204244"/>
                  </a:moveTo>
                  <a:cubicBezTo>
                    <a:pt x="1024300" y="204244"/>
                    <a:pt x="1024553" y="204301"/>
                    <a:pt x="1024743" y="204301"/>
                  </a:cubicBezTo>
                  <a:cubicBezTo>
                    <a:pt x="1024553" y="204301"/>
                    <a:pt x="1024237" y="204301"/>
                    <a:pt x="1024047" y="204244"/>
                  </a:cubicBezTo>
                  <a:close/>
                  <a:moveTo>
                    <a:pt x="741874" y="240446"/>
                  </a:moveTo>
                  <a:cubicBezTo>
                    <a:pt x="741557" y="240617"/>
                    <a:pt x="741367" y="240718"/>
                    <a:pt x="741051" y="240820"/>
                  </a:cubicBezTo>
                  <a:lnTo>
                    <a:pt x="741051" y="240820"/>
                  </a:lnTo>
                  <a:cubicBezTo>
                    <a:pt x="741367" y="240693"/>
                    <a:pt x="741557" y="240548"/>
                    <a:pt x="741874" y="240446"/>
                  </a:cubicBezTo>
                  <a:close/>
                  <a:moveTo>
                    <a:pt x="737821" y="239762"/>
                  </a:moveTo>
                  <a:cubicBezTo>
                    <a:pt x="738074" y="240326"/>
                    <a:pt x="738391" y="240795"/>
                    <a:pt x="738581" y="241358"/>
                  </a:cubicBezTo>
                  <a:cubicBezTo>
                    <a:pt x="738328" y="240864"/>
                    <a:pt x="738011" y="240326"/>
                    <a:pt x="737821" y="239762"/>
                  </a:cubicBezTo>
                  <a:close/>
                  <a:moveTo>
                    <a:pt x="755425" y="180276"/>
                  </a:moveTo>
                  <a:cubicBezTo>
                    <a:pt x="755362" y="181118"/>
                    <a:pt x="755362" y="182036"/>
                    <a:pt x="755299" y="182948"/>
                  </a:cubicBezTo>
                  <a:cubicBezTo>
                    <a:pt x="755045" y="188178"/>
                    <a:pt x="754665" y="193384"/>
                    <a:pt x="754286" y="198583"/>
                  </a:cubicBezTo>
                  <a:cubicBezTo>
                    <a:pt x="753842" y="201831"/>
                    <a:pt x="753462" y="205086"/>
                    <a:pt x="752829" y="208315"/>
                  </a:cubicBezTo>
                  <a:cubicBezTo>
                    <a:pt x="752449" y="210931"/>
                    <a:pt x="751943" y="213540"/>
                    <a:pt x="751499" y="216086"/>
                  </a:cubicBezTo>
                  <a:cubicBezTo>
                    <a:pt x="750613" y="220727"/>
                    <a:pt x="749156" y="225223"/>
                    <a:pt x="747636" y="229675"/>
                  </a:cubicBezTo>
                  <a:cubicBezTo>
                    <a:pt x="746243" y="232904"/>
                    <a:pt x="744723" y="235957"/>
                    <a:pt x="742887" y="238832"/>
                  </a:cubicBezTo>
                  <a:cubicBezTo>
                    <a:pt x="742317" y="239395"/>
                    <a:pt x="741811" y="239952"/>
                    <a:pt x="741304" y="240446"/>
                  </a:cubicBezTo>
                  <a:cubicBezTo>
                    <a:pt x="740797" y="240795"/>
                    <a:pt x="740417" y="241086"/>
                    <a:pt x="739911" y="241358"/>
                  </a:cubicBezTo>
                  <a:cubicBezTo>
                    <a:pt x="739531" y="241504"/>
                    <a:pt x="739151" y="241586"/>
                    <a:pt x="738897" y="241706"/>
                  </a:cubicBezTo>
                  <a:cubicBezTo>
                    <a:pt x="738834" y="241358"/>
                    <a:pt x="738645" y="241086"/>
                    <a:pt x="738581" y="240795"/>
                  </a:cubicBezTo>
                  <a:cubicBezTo>
                    <a:pt x="738328" y="237774"/>
                    <a:pt x="738328" y="234880"/>
                    <a:pt x="738454" y="231936"/>
                  </a:cubicBezTo>
                  <a:cubicBezTo>
                    <a:pt x="739151" y="226211"/>
                    <a:pt x="740101" y="220645"/>
                    <a:pt x="741684" y="215155"/>
                  </a:cubicBezTo>
                  <a:cubicBezTo>
                    <a:pt x="743457" y="208613"/>
                    <a:pt x="745547" y="201977"/>
                    <a:pt x="747826" y="195556"/>
                  </a:cubicBezTo>
                  <a:cubicBezTo>
                    <a:pt x="749219" y="192117"/>
                    <a:pt x="750550" y="188659"/>
                    <a:pt x="752449" y="185405"/>
                  </a:cubicBezTo>
                  <a:cubicBezTo>
                    <a:pt x="753399" y="183733"/>
                    <a:pt x="754412" y="181966"/>
                    <a:pt x="755425" y="180276"/>
                  </a:cubicBezTo>
                  <a:close/>
                  <a:moveTo>
                    <a:pt x="737441" y="241029"/>
                  </a:moveTo>
                  <a:cubicBezTo>
                    <a:pt x="737821" y="241301"/>
                    <a:pt x="738138" y="241586"/>
                    <a:pt x="738581" y="241795"/>
                  </a:cubicBezTo>
                  <a:cubicBezTo>
                    <a:pt x="738518" y="241795"/>
                    <a:pt x="738518" y="241795"/>
                    <a:pt x="738518" y="241878"/>
                  </a:cubicBezTo>
                  <a:cubicBezTo>
                    <a:pt x="738138" y="241586"/>
                    <a:pt x="737821" y="241301"/>
                    <a:pt x="737441" y="241029"/>
                  </a:cubicBezTo>
                  <a:close/>
                  <a:moveTo>
                    <a:pt x="1252964" y="397092"/>
                  </a:moveTo>
                  <a:cubicBezTo>
                    <a:pt x="1252331" y="397459"/>
                    <a:pt x="1251635" y="397775"/>
                    <a:pt x="1250938" y="398067"/>
                  </a:cubicBezTo>
                  <a:lnTo>
                    <a:pt x="1250938" y="398067"/>
                  </a:lnTo>
                  <a:cubicBezTo>
                    <a:pt x="1251635" y="397731"/>
                    <a:pt x="1252395" y="397427"/>
                    <a:pt x="1252964" y="397092"/>
                  </a:cubicBezTo>
                  <a:close/>
                  <a:moveTo>
                    <a:pt x="1263160" y="387872"/>
                  </a:moveTo>
                  <a:lnTo>
                    <a:pt x="1263160" y="387872"/>
                  </a:lnTo>
                  <a:cubicBezTo>
                    <a:pt x="1261386" y="389987"/>
                    <a:pt x="1259360" y="392013"/>
                    <a:pt x="1257207" y="393925"/>
                  </a:cubicBezTo>
                  <a:cubicBezTo>
                    <a:pt x="1255244" y="395451"/>
                    <a:pt x="1253028" y="396864"/>
                    <a:pt x="1250812" y="398111"/>
                  </a:cubicBezTo>
                  <a:lnTo>
                    <a:pt x="1250812" y="398111"/>
                  </a:lnTo>
                  <a:cubicBezTo>
                    <a:pt x="1250495" y="398257"/>
                    <a:pt x="1250114" y="398377"/>
                    <a:pt x="1249862" y="398504"/>
                  </a:cubicBezTo>
                  <a:cubicBezTo>
                    <a:pt x="1249988" y="398086"/>
                    <a:pt x="1250305" y="397649"/>
                    <a:pt x="1250558" y="397300"/>
                  </a:cubicBezTo>
                  <a:cubicBezTo>
                    <a:pt x="1251318" y="396389"/>
                    <a:pt x="1252078" y="395470"/>
                    <a:pt x="1252901" y="394685"/>
                  </a:cubicBezTo>
                  <a:cubicBezTo>
                    <a:pt x="1256257" y="392228"/>
                    <a:pt x="1259676" y="389987"/>
                    <a:pt x="1263160" y="387872"/>
                  </a:cubicBezTo>
                  <a:close/>
                  <a:moveTo>
                    <a:pt x="1250938" y="398434"/>
                  </a:moveTo>
                  <a:cubicBezTo>
                    <a:pt x="1250558" y="398561"/>
                    <a:pt x="1250178" y="398561"/>
                    <a:pt x="1249862" y="398649"/>
                  </a:cubicBezTo>
                  <a:cubicBezTo>
                    <a:pt x="1250178" y="398561"/>
                    <a:pt x="1250558" y="398504"/>
                    <a:pt x="1250938" y="398434"/>
                  </a:cubicBezTo>
                  <a:close/>
                  <a:moveTo>
                    <a:pt x="1249545" y="398935"/>
                  </a:moveTo>
                  <a:cubicBezTo>
                    <a:pt x="1249608" y="398935"/>
                    <a:pt x="1249735" y="398998"/>
                    <a:pt x="1249925" y="398998"/>
                  </a:cubicBezTo>
                  <a:cubicBezTo>
                    <a:pt x="1249735" y="398998"/>
                    <a:pt x="1249608" y="398998"/>
                    <a:pt x="1249481" y="398935"/>
                  </a:cubicBezTo>
                  <a:close/>
                  <a:moveTo>
                    <a:pt x="430572" y="445566"/>
                  </a:moveTo>
                  <a:lnTo>
                    <a:pt x="430572" y="445566"/>
                  </a:lnTo>
                  <a:cubicBezTo>
                    <a:pt x="430382" y="445788"/>
                    <a:pt x="430255" y="446003"/>
                    <a:pt x="430065" y="446294"/>
                  </a:cubicBezTo>
                  <a:cubicBezTo>
                    <a:pt x="430191" y="446003"/>
                    <a:pt x="430382" y="445788"/>
                    <a:pt x="430572" y="445566"/>
                  </a:cubicBezTo>
                  <a:close/>
                  <a:moveTo>
                    <a:pt x="752956" y="511867"/>
                  </a:moveTo>
                  <a:cubicBezTo>
                    <a:pt x="753209" y="512038"/>
                    <a:pt x="753336" y="512158"/>
                    <a:pt x="753526" y="512304"/>
                  </a:cubicBezTo>
                  <a:cubicBezTo>
                    <a:pt x="753336" y="512158"/>
                    <a:pt x="753082" y="512038"/>
                    <a:pt x="752956" y="511867"/>
                  </a:cubicBezTo>
                  <a:close/>
                  <a:moveTo>
                    <a:pt x="751689" y="522309"/>
                  </a:moveTo>
                  <a:lnTo>
                    <a:pt x="751689" y="522309"/>
                  </a:lnTo>
                  <a:cubicBezTo>
                    <a:pt x="751056" y="524709"/>
                    <a:pt x="750359" y="527033"/>
                    <a:pt x="749663" y="529376"/>
                  </a:cubicBezTo>
                  <a:cubicBezTo>
                    <a:pt x="750106" y="527324"/>
                    <a:pt x="750613" y="525273"/>
                    <a:pt x="751309" y="523227"/>
                  </a:cubicBezTo>
                  <a:cubicBezTo>
                    <a:pt x="751435" y="522936"/>
                    <a:pt x="751562" y="522601"/>
                    <a:pt x="751689" y="522309"/>
                  </a:cubicBezTo>
                  <a:close/>
                  <a:moveTo>
                    <a:pt x="900311" y="541617"/>
                  </a:moveTo>
                  <a:lnTo>
                    <a:pt x="900311" y="541617"/>
                  </a:lnTo>
                  <a:cubicBezTo>
                    <a:pt x="899362" y="546277"/>
                    <a:pt x="897905" y="550773"/>
                    <a:pt x="896322" y="555225"/>
                  </a:cubicBezTo>
                  <a:cubicBezTo>
                    <a:pt x="896132" y="555580"/>
                    <a:pt x="896005" y="555909"/>
                    <a:pt x="895815" y="556264"/>
                  </a:cubicBezTo>
                  <a:cubicBezTo>
                    <a:pt x="896512" y="552540"/>
                    <a:pt x="897398" y="548804"/>
                    <a:pt x="898602" y="545144"/>
                  </a:cubicBezTo>
                  <a:cubicBezTo>
                    <a:pt x="899235" y="543941"/>
                    <a:pt x="899805" y="542738"/>
                    <a:pt x="900311" y="541617"/>
                  </a:cubicBezTo>
                  <a:close/>
                  <a:moveTo>
                    <a:pt x="1023224" y="600534"/>
                  </a:moveTo>
                  <a:cubicBezTo>
                    <a:pt x="1023287" y="600534"/>
                    <a:pt x="1023350" y="600534"/>
                    <a:pt x="1023477" y="600591"/>
                  </a:cubicBezTo>
                  <a:cubicBezTo>
                    <a:pt x="1023350" y="600591"/>
                    <a:pt x="1023287" y="600534"/>
                    <a:pt x="1023224" y="600534"/>
                  </a:cubicBezTo>
                  <a:close/>
                  <a:moveTo>
                    <a:pt x="1024110" y="600591"/>
                  </a:moveTo>
                  <a:cubicBezTo>
                    <a:pt x="1024110" y="600591"/>
                    <a:pt x="1024110" y="600654"/>
                    <a:pt x="1024174" y="600654"/>
                  </a:cubicBezTo>
                  <a:lnTo>
                    <a:pt x="1024110" y="600654"/>
                  </a:lnTo>
                  <a:lnTo>
                    <a:pt x="1024110" y="600591"/>
                  </a:lnTo>
                  <a:close/>
                  <a:moveTo>
                    <a:pt x="1026136" y="600306"/>
                  </a:moveTo>
                  <a:cubicBezTo>
                    <a:pt x="1025884" y="600464"/>
                    <a:pt x="1025567" y="600591"/>
                    <a:pt x="1025187" y="600736"/>
                  </a:cubicBezTo>
                  <a:lnTo>
                    <a:pt x="1025187" y="600654"/>
                  </a:lnTo>
                  <a:cubicBezTo>
                    <a:pt x="1025503" y="600534"/>
                    <a:pt x="1025884" y="600388"/>
                    <a:pt x="1026136" y="600306"/>
                  </a:cubicBezTo>
                  <a:close/>
                  <a:moveTo>
                    <a:pt x="1023541" y="601091"/>
                  </a:moveTo>
                  <a:lnTo>
                    <a:pt x="1023541" y="601091"/>
                  </a:lnTo>
                  <a:cubicBezTo>
                    <a:pt x="1023477" y="601148"/>
                    <a:pt x="1023350" y="601148"/>
                    <a:pt x="1023350" y="601148"/>
                  </a:cubicBezTo>
                  <a:cubicBezTo>
                    <a:pt x="1023350" y="601148"/>
                    <a:pt x="1023477" y="601091"/>
                    <a:pt x="1023541" y="601091"/>
                  </a:cubicBezTo>
                  <a:close/>
                  <a:moveTo>
                    <a:pt x="1446737" y="584892"/>
                  </a:moveTo>
                  <a:cubicBezTo>
                    <a:pt x="1442304" y="588477"/>
                    <a:pt x="1437808" y="591998"/>
                    <a:pt x="1433249" y="595601"/>
                  </a:cubicBezTo>
                  <a:cubicBezTo>
                    <a:pt x="1430273" y="597918"/>
                    <a:pt x="1426980" y="599825"/>
                    <a:pt x="1423940" y="602003"/>
                  </a:cubicBezTo>
                  <a:cubicBezTo>
                    <a:pt x="1418177" y="605897"/>
                    <a:pt x="1412035" y="609336"/>
                    <a:pt x="1405893" y="612356"/>
                  </a:cubicBezTo>
                  <a:cubicBezTo>
                    <a:pt x="1402536" y="613768"/>
                    <a:pt x="1399243" y="614972"/>
                    <a:pt x="1395634" y="615820"/>
                  </a:cubicBezTo>
                  <a:cubicBezTo>
                    <a:pt x="1394241" y="615959"/>
                    <a:pt x="1392911" y="616105"/>
                    <a:pt x="1391518" y="616105"/>
                  </a:cubicBezTo>
                  <a:cubicBezTo>
                    <a:pt x="1391138" y="615959"/>
                    <a:pt x="1390758" y="615820"/>
                    <a:pt x="1390378" y="615757"/>
                  </a:cubicBezTo>
                  <a:cubicBezTo>
                    <a:pt x="1389239" y="615193"/>
                    <a:pt x="1388098" y="614554"/>
                    <a:pt x="1386959" y="613826"/>
                  </a:cubicBezTo>
                  <a:cubicBezTo>
                    <a:pt x="1386896" y="612502"/>
                    <a:pt x="1386896" y="611242"/>
                    <a:pt x="1386896" y="609893"/>
                  </a:cubicBezTo>
                  <a:cubicBezTo>
                    <a:pt x="1387085" y="609481"/>
                    <a:pt x="1387148" y="609045"/>
                    <a:pt x="1387275" y="608570"/>
                  </a:cubicBezTo>
                  <a:cubicBezTo>
                    <a:pt x="1387845" y="607221"/>
                    <a:pt x="1388605" y="605897"/>
                    <a:pt x="1389365" y="604631"/>
                  </a:cubicBezTo>
                  <a:cubicBezTo>
                    <a:pt x="1389618" y="604257"/>
                    <a:pt x="1389808" y="603966"/>
                    <a:pt x="1390189" y="603776"/>
                  </a:cubicBezTo>
                  <a:cubicBezTo>
                    <a:pt x="1395064" y="600173"/>
                    <a:pt x="1400384" y="597342"/>
                    <a:pt x="1405766" y="594670"/>
                  </a:cubicBezTo>
                  <a:cubicBezTo>
                    <a:pt x="1409756" y="593112"/>
                    <a:pt x="1413682" y="591643"/>
                    <a:pt x="1417671" y="590440"/>
                  </a:cubicBezTo>
                  <a:cubicBezTo>
                    <a:pt x="1422167" y="589059"/>
                    <a:pt x="1426853" y="588141"/>
                    <a:pt x="1431475" y="587210"/>
                  </a:cubicBezTo>
                  <a:cubicBezTo>
                    <a:pt x="1436288" y="586444"/>
                    <a:pt x="1441037" y="585659"/>
                    <a:pt x="1445850" y="584950"/>
                  </a:cubicBezTo>
                  <a:cubicBezTo>
                    <a:pt x="1446104" y="584950"/>
                    <a:pt x="1446420" y="584892"/>
                    <a:pt x="1446737" y="584892"/>
                  </a:cubicBezTo>
                  <a:close/>
                  <a:moveTo>
                    <a:pt x="1023541" y="601667"/>
                  </a:moveTo>
                  <a:cubicBezTo>
                    <a:pt x="1023541" y="601940"/>
                    <a:pt x="1023477" y="602148"/>
                    <a:pt x="1023477" y="602351"/>
                  </a:cubicBezTo>
                  <a:cubicBezTo>
                    <a:pt x="1022970" y="604966"/>
                    <a:pt x="1022274" y="607430"/>
                    <a:pt x="1021577" y="609893"/>
                  </a:cubicBezTo>
                  <a:cubicBezTo>
                    <a:pt x="1017524" y="619423"/>
                    <a:pt x="1012712" y="628574"/>
                    <a:pt x="1006886" y="637028"/>
                  </a:cubicBezTo>
                  <a:cubicBezTo>
                    <a:pt x="1006253" y="637882"/>
                    <a:pt x="1005619" y="638705"/>
                    <a:pt x="1004986" y="639497"/>
                  </a:cubicBezTo>
                  <a:cubicBezTo>
                    <a:pt x="1006190" y="633089"/>
                    <a:pt x="1007899" y="626737"/>
                    <a:pt x="1010116" y="620601"/>
                  </a:cubicBezTo>
                  <a:cubicBezTo>
                    <a:pt x="1012079" y="616371"/>
                    <a:pt x="1014358" y="612502"/>
                    <a:pt x="1016891" y="608626"/>
                  </a:cubicBezTo>
                  <a:cubicBezTo>
                    <a:pt x="1018791" y="606227"/>
                    <a:pt x="1020881" y="603966"/>
                    <a:pt x="1023160" y="601857"/>
                  </a:cubicBezTo>
                  <a:cubicBezTo>
                    <a:pt x="1023287" y="601794"/>
                    <a:pt x="1023350" y="601730"/>
                    <a:pt x="1023541" y="601667"/>
                  </a:cubicBezTo>
                  <a:close/>
                  <a:moveTo>
                    <a:pt x="1146833" y="677403"/>
                  </a:moveTo>
                  <a:cubicBezTo>
                    <a:pt x="1147086" y="677485"/>
                    <a:pt x="1147466" y="677612"/>
                    <a:pt x="1147846" y="677840"/>
                  </a:cubicBezTo>
                  <a:cubicBezTo>
                    <a:pt x="1147466" y="677669"/>
                    <a:pt x="1147086" y="677549"/>
                    <a:pt x="1146833" y="677403"/>
                  </a:cubicBezTo>
                  <a:close/>
                  <a:moveTo>
                    <a:pt x="1137588" y="684179"/>
                  </a:moveTo>
                  <a:lnTo>
                    <a:pt x="1137588" y="684179"/>
                  </a:lnTo>
                  <a:cubicBezTo>
                    <a:pt x="1136891" y="685382"/>
                    <a:pt x="1136131" y="686642"/>
                    <a:pt x="1135308" y="687820"/>
                  </a:cubicBezTo>
                  <a:cubicBezTo>
                    <a:pt x="1135941" y="686642"/>
                    <a:pt x="1136701" y="685502"/>
                    <a:pt x="1137398" y="684445"/>
                  </a:cubicBezTo>
                  <a:cubicBezTo>
                    <a:pt x="1137398" y="684299"/>
                    <a:pt x="1137588" y="684236"/>
                    <a:pt x="1137588" y="684179"/>
                  </a:cubicBezTo>
                  <a:close/>
                  <a:moveTo>
                    <a:pt x="408978" y="707856"/>
                  </a:moveTo>
                  <a:cubicBezTo>
                    <a:pt x="408978" y="707875"/>
                    <a:pt x="408978" y="707875"/>
                    <a:pt x="408978" y="707913"/>
                  </a:cubicBezTo>
                  <a:cubicBezTo>
                    <a:pt x="408535" y="707976"/>
                    <a:pt x="408028" y="708058"/>
                    <a:pt x="407585" y="708122"/>
                  </a:cubicBezTo>
                  <a:cubicBezTo>
                    <a:pt x="408028" y="708001"/>
                    <a:pt x="408472" y="707913"/>
                    <a:pt x="408978" y="707856"/>
                  </a:cubicBezTo>
                  <a:close/>
                  <a:moveTo>
                    <a:pt x="409865" y="707792"/>
                  </a:moveTo>
                  <a:cubicBezTo>
                    <a:pt x="410371" y="707913"/>
                    <a:pt x="410878" y="708058"/>
                    <a:pt x="411384" y="708204"/>
                  </a:cubicBezTo>
                  <a:cubicBezTo>
                    <a:pt x="412524" y="708698"/>
                    <a:pt x="413727" y="709262"/>
                    <a:pt x="414804" y="709964"/>
                  </a:cubicBezTo>
                  <a:cubicBezTo>
                    <a:pt x="418603" y="712985"/>
                    <a:pt x="421896" y="716455"/>
                    <a:pt x="425062" y="720033"/>
                  </a:cubicBezTo>
                  <a:cubicBezTo>
                    <a:pt x="428608" y="724402"/>
                    <a:pt x="431711" y="728835"/>
                    <a:pt x="434751" y="733496"/>
                  </a:cubicBezTo>
                  <a:cubicBezTo>
                    <a:pt x="437854" y="738137"/>
                    <a:pt x="440513" y="743007"/>
                    <a:pt x="443110" y="748022"/>
                  </a:cubicBezTo>
                  <a:cubicBezTo>
                    <a:pt x="443490" y="748934"/>
                    <a:pt x="443743" y="749776"/>
                    <a:pt x="444060" y="750631"/>
                  </a:cubicBezTo>
                  <a:cubicBezTo>
                    <a:pt x="442920" y="751043"/>
                    <a:pt x="441717" y="751391"/>
                    <a:pt x="440640" y="751663"/>
                  </a:cubicBezTo>
                  <a:cubicBezTo>
                    <a:pt x="438994" y="751809"/>
                    <a:pt x="437537" y="751854"/>
                    <a:pt x="436081" y="751854"/>
                  </a:cubicBezTo>
                  <a:cubicBezTo>
                    <a:pt x="435194" y="751854"/>
                    <a:pt x="434434" y="751854"/>
                    <a:pt x="433611" y="751828"/>
                  </a:cubicBezTo>
                  <a:cubicBezTo>
                    <a:pt x="430065" y="751334"/>
                    <a:pt x="426709" y="750486"/>
                    <a:pt x="423289" y="749346"/>
                  </a:cubicBezTo>
                  <a:cubicBezTo>
                    <a:pt x="421389" y="748497"/>
                    <a:pt x="419553" y="747522"/>
                    <a:pt x="417780" y="746465"/>
                  </a:cubicBezTo>
                  <a:cubicBezTo>
                    <a:pt x="415310" y="744476"/>
                    <a:pt x="413031" y="742443"/>
                    <a:pt x="410941" y="740132"/>
                  </a:cubicBezTo>
                  <a:cubicBezTo>
                    <a:pt x="409041" y="737637"/>
                    <a:pt x="407268" y="735180"/>
                    <a:pt x="405938" y="732445"/>
                  </a:cubicBezTo>
                  <a:cubicBezTo>
                    <a:pt x="404798" y="729690"/>
                    <a:pt x="403912" y="726954"/>
                    <a:pt x="403279" y="724111"/>
                  </a:cubicBezTo>
                  <a:cubicBezTo>
                    <a:pt x="403152" y="723079"/>
                    <a:pt x="403152" y="722002"/>
                    <a:pt x="403152" y="720881"/>
                  </a:cubicBezTo>
                  <a:cubicBezTo>
                    <a:pt x="403595" y="718064"/>
                    <a:pt x="404292" y="715391"/>
                    <a:pt x="405115" y="712706"/>
                  </a:cubicBezTo>
                  <a:cubicBezTo>
                    <a:pt x="405369" y="712143"/>
                    <a:pt x="405685" y="711661"/>
                    <a:pt x="406002" y="711167"/>
                  </a:cubicBezTo>
                  <a:cubicBezTo>
                    <a:pt x="406762" y="710173"/>
                    <a:pt x="407522" y="709325"/>
                    <a:pt x="408408" y="708476"/>
                  </a:cubicBezTo>
                  <a:cubicBezTo>
                    <a:pt x="408662" y="708350"/>
                    <a:pt x="408914" y="708204"/>
                    <a:pt x="409105" y="708058"/>
                  </a:cubicBezTo>
                  <a:cubicBezTo>
                    <a:pt x="409422" y="707976"/>
                    <a:pt x="409548" y="707913"/>
                    <a:pt x="409865" y="707792"/>
                  </a:cubicBezTo>
                  <a:close/>
                  <a:moveTo>
                    <a:pt x="1514747" y="761067"/>
                  </a:moveTo>
                  <a:cubicBezTo>
                    <a:pt x="1515951" y="761067"/>
                    <a:pt x="1517217" y="761111"/>
                    <a:pt x="1518420" y="761194"/>
                  </a:cubicBezTo>
                  <a:cubicBezTo>
                    <a:pt x="1518990" y="761257"/>
                    <a:pt x="1519560" y="761314"/>
                    <a:pt x="1519940" y="761403"/>
                  </a:cubicBezTo>
                  <a:cubicBezTo>
                    <a:pt x="1513354" y="766120"/>
                    <a:pt x="1506262" y="770205"/>
                    <a:pt x="1498852" y="773808"/>
                  </a:cubicBezTo>
                  <a:cubicBezTo>
                    <a:pt x="1489734" y="777740"/>
                    <a:pt x="1479919" y="780412"/>
                    <a:pt x="1470104" y="782407"/>
                  </a:cubicBezTo>
                  <a:cubicBezTo>
                    <a:pt x="1466367" y="782901"/>
                    <a:pt x="1462821" y="783148"/>
                    <a:pt x="1459148" y="783148"/>
                  </a:cubicBezTo>
                  <a:cubicBezTo>
                    <a:pt x="1457692" y="783148"/>
                    <a:pt x="1456235" y="783104"/>
                    <a:pt x="1454779" y="783047"/>
                  </a:cubicBezTo>
                  <a:cubicBezTo>
                    <a:pt x="1453449" y="782819"/>
                    <a:pt x="1452119" y="782610"/>
                    <a:pt x="1450790" y="782319"/>
                  </a:cubicBezTo>
                  <a:cubicBezTo>
                    <a:pt x="1450853" y="782262"/>
                    <a:pt x="1450853" y="782262"/>
                    <a:pt x="1450853" y="782198"/>
                  </a:cubicBezTo>
                  <a:cubicBezTo>
                    <a:pt x="1453196" y="779501"/>
                    <a:pt x="1455666" y="777126"/>
                    <a:pt x="1458262" y="774783"/>
                  </a:cubicBezTo>
                  <a:cubicBezTo>
                    <a:pt x="1460415" y="773168"/>
                    <a:pt x="1462568" y="771699"/>
                    <a:pt x="1464911" y="770350"/>
                  </a:cubicBezTo>
                  <a:cubicBezTo>
                    <a:pt x="1471243" y="768026"/>
                    <a:pt x="1478019" y="766975"/>
                    <a:pt x="1484731" y="765626"/>
                  </a:cubicBezTo>
                  <a:cubicBezTo>
                    <a:pt x="1489987" y="764569"/>
                    <a:pt x="1495243" y="763594"/>
                    <a:pt x="1500499" y="762517"/>
                  </a:cubicBezTo>
                  <a:cubicBezTo>
                    <a:pt x="1502779" y="762169"/>
                    <a:pt x="1505122" y="761814"/>
                    <a:pt x="1507401" y="761542"/>
                  </a:cubicBezTo>
                  <a:cubicBezTo>
                    <a:pt x="1509934" y="761213"/>
                    <a:pt x="1512341" y="761067"/>
                    <a:pt x="1514747" y="761067"/>
                  </a:cubicBezTo>
                  <a:close/>
                  <a:moveTo>
                    <a:pt x="1449966" y="783959"/>
                  </a:moveTo>
                  <a:cubicBezTo>
                    <a:pt x="1450220" y="784377"/>
                    <a:pt x="1450347" y="784725"/>
                    <a:pt x="1450536" y="785162"/>
                  </a:cubicBezTo>
                  <a:cubicBezTo>
                    <a:pt x="1450347" y="784725"/>
                    <a:pt x="1450093" y="784377"/>
                    <a:pt x="1449966" y="783959"/>
                  </a:cubicBezTo>
                  <a:close/>
                  <a:moveTo>
                    <a:pt x="360282" y="825740"/>
                  </a:moveTo>
                  <a:cubicBezTo>
                    <a:pt x="363448" y="826304"/>
                    <a:pt x="366678" y="827146"/>
                    <a:pt x="369906" y="828184"/>
                  </a:cubicBezTo>
                  <a:cubicBezTo>
                    <a:pt x="372123" y="829198"/>
                    <a:pt x="374403" y="830236"/>
                    <a:pt x="376619" y="831503"/>
                  </a:cubicBezTo>
                  <a:cubicBezTo>
                    <a:pt x="380292" y="834542"/>
                    <a:pt x="383775" y="838126"/>
                    <a:pt x="386941" y="841730"/>
                  </a:cubicBezTo>
                  <a:cubicBezTo>
                    <a:pt x="390361" y="846162"/>
                    <a:pt x="393210" y="850747"/>
                    <a:pt x="395870" y="855673"/>
                  </a:cubicBezTo>
                  <a:cubicBezTo>
                    <a:pt x="396946" y="857928"/>
                    <a:pt x="397833" y="860189"/>
                    <a:pt x="398783" y="862443"/>
                  </a:cubicBezTo>
                  <a:cubicBezTo>
                    <a:pt x="400302" y="866755"/>
                    <a:pt x="401316" y="871188"/>
                    <a:pt x="402329" y="875621"/>
                  </a:cubicBezTo>
                  <a:cubicBezTo>
                    <a:pt x="403595" y="880845"/>
                    <a:pt x="404609" y="886120"/>
                    <a:pt x="405621" y="891338"/>
                  </a:cubicBezTo>
                  <a:lnTo>
                    <a:pt x="405621" y="891553"/>
                  </a:lnTo>
                  <a:cubicBezTo>
                    <a:pt x="403786" y="892750"/>
                    <a:pt x="401822" y="893877"/>
                    <a:pt x="399733" y="894928"/>
                  </a:cubicBezTo>
                  <a:cubicBezTo>
                    <a:pt x="397517" y="895840"/>
                    <a:pt x="395174" y="896626"/>
                    <a:pt x="392831" y="897189"/>
                  </a:cubicBezTo>
                  <a:cubicBezTo>
                    <a:pt x="392324" y="897221"/>
                    <a:pt x="391817" y="897221"/>
                    <a:pt x="391248" y="897221"/>
                  </a:cubicBezTo>
                  <a:cubicBezTo>
                    <a:pt x="390550" y="897221"/>
                    <a:pt x="389727" y="897208"/>
                    <a:pt x="388967" y="897100"/>
                  </a:cubicBezTo>
                  <a:cubicBezTo>
                    <a:pt x="384154" y="896353"/>
                    <a:pt x="379532" y="895074"/>
                    <a:pt x="374909" y="893586"/>
                  </a:cubicBezTo>
                  <a:cubicBezTo>
                    <a:pt x="373326" y="892877"/>
                    <a:pt x="371870" y="892110"/>
                    <a:pt x="370414" y="891179"/>
                  </a:cubicBezTo>
                  <a:cubicBezTo>
                    <a:pt x="366297" y="887969"/>
                    <a:pt x="362752" y="884366"/>
                    <a:pt x="359395" y="880490"/>
                  </a:cubicBezTo>
                  <a:cubicBezTo>
                    <a:pt x="356482" y="876615"/>
                    <a:pt x="354202" y="872309"/>
                    <a:pt x="352176" y="867933"/>
                  </a:cubicBezTo>
                  <a:cubicBezTo>
                    <a:pt x="350276" y="863501"/>
                    <a:pt x="348440" y="858985"/>
                    <a:pt x="347427" y="854204"/>
                  </a:cubicBezTo>
                  <a:cubicBezTo>
                    <a:pt x="347300" y="852235"/>
                    <a:pt x="347363" y="850329"/>
                    <a:pt x="347427" y="848423"/>
                  </a:cubicBezTo>
                  <a:cubicBezTo>
                    <a:pt x="347933" y="844054"/>
                    <a:pt x="348630" y="839697"/>
                    <a:pt x="349833" y="835454"/>
                  </a:cubicBezTo>
                  <a:cubicBezTo>
                    <a:pt x="350593" y="833985"/>
                    <a:pt x="351353" y="832636"/>
                    <a:pt x="352240" y="831313"/>
                  </a:cubicBezTo>
                  <a:cubicBezTo>
                    <a:pt x="353569" y="829673"/>
                    <a:pt x="354899" y="828267"/>
                    <a:pt x="356419" y="826855"/>
                  </a:cubicBezTo>
                  <a:cubicBezTo>
                    <a:pt x="356545" y="826709"/>
                    <a:pt x="356672" y="826652"/>
                    <a:pt x="356925" y="826589"/>
                  </a:cubicBezTo>
                  <a:cubicBezTo>
                    <a:pt x="357812" y="826240"/>
                    <a:pt x="358509" y="825943"/>
                    <a:pt x="359459" y="825740"/>
                  </a:cubicBezTo>
                  <a:close/>
                  <a:moveTo>
                    <a:pt x="1510567" y="983443"/>
                  </a:moveTo>
                  <a:cubicBezTo>
                    <a:pt x="1512088" y="983443"/>
                    <a:pt x="1513544" y="983487"/>
                    <a:pt x="1515064" y="983589"/>
                  </a:cubicBezTo>
                  <a:cubicBezTo>
                    <a:pt x="1518167" y="984000"/>
                    <a:pt x="1521143" y="984564"/>
                    <a:pt x="1524119" y="985406"/>
                  </a:cubicBezTo>
                  <a:cubicBezTo>
                    <a:pt x="1525892" y="986179"/>
                    <a:pt x="1527475" y="986964"/>
                    <a:pt x="1529248" y="987806"/>
                  </a:cubicBezTo>
                  <a:cubicBezTo>
                    <a:pt x="1523992" y="989364"/>
                    <a:pt x="1518673" y="990548"/>
                    <a:pt x="1513354" y="991599"/>
                  </a:cubicBezTo>
                  <a:cubicBezTo>
                    <a:pt x="1510884" y="992036"/>
                    <a:pt x="1508478" y="992454"/>
                    <a:pt x="1505945" y="992891"/>
                  </a:cubicBezTo>
                  <a:cubicBezTo>
                    <a:pt x="1500372" y="993803"/>
                    <a:pt x="1494674" y="994297"/>
                    <a:pt x="1488911" y="994297"/>
                  </a:cubicBezTo>
                  <a:cubicBezTo>
                    <a:pt x="1487581" y="994297"/>
                    <a:pt x="1486314" y="994272"/>
                    <a:pt x="1484985" y="994214"/>
                  </a:cubicBezTo>
                  <a:cubicBezTo>
                    <a:pt x="1483971" y="994094"/>
                    <a:pt x="1482958" y="993923"/>
                    <a:pt x="1482071" y="993714"/>
                  </a:cubicBezTo>
                  <a:cubicBezTo>
                    <a:pt x="1482325" y="993075"/>
                    <a:pt x="1482642" y="992511"/>
                    <a:pt x="1482958" y="991960"/>
                  </a:cubicBezTo>
                  <a:cubicBezTo>
                    <a:pt x="1483718" y="991130"/>
                    <a:pt x="1484541" y="990276"/>
                    <a:pt x="1485428" y="989491"/>
                  </a:cubicBezTo>
                  <a:cubicBezTo>
                    <a:pt x="1487011" y="988370"/>
                    <a:pt x="1488594" y="987382"/>
                    <a:pt x="1490367" y="986470"/>
                  </a:cubicBezTo>
                  <a:cubicBezTo>
                    <a:pt x="1492964" y="985469"/>
                    <a:pt x="1495686" y="984767"/>
                    <a:pt x="1498473" y="984203"/>
                  </a:cubicBezTo>
                  <a:cubicBezTo>
                    <a:pt x="1502526" y="983753"/>
                    <a:pt x="1506578" y="983443"/>
                    <a:pt x="1510567" y="983443"/>
                  </a:cubicBezTo>
                  <a:close/>
                  <a:moveTo>
                    <a:pt x="142002" y="990485"/>
                  </a:moveTo>
                  <a:cubicBezTo>
                    <a:pt x="142319" y="990548"/>
                    <a:pt x="142762" y="990694"/>
                    <a:pt x="143206" y="990751"/>
                  </a:cubicBezTo>
                  <a:cubicBezTo>
                    <a:pt x="144219" y="991599"/>
                    <a:pt x="145105" y="992454"/>
                    <a:pt x="146055" y="993366"/>
                  </a:cubicBezTo>
                  <a:lnTo>
                    <a:pt x="146055" y="993423"/>
                  </a:lnTo>
                  <a:cubicBezTo>
                    <a:pt x="146372" y="994214"/>
                    <a:pt x="146499" y="994917"/>
                    <a:pt x="146626" y="995703"/>
                  </a:cubicBezTo>
                  <a:cubicBezTo>
                    <a:pt x="146878" y="997235"/>
                    <a:pt x="146942" y="998787"/>
                    <a:pt x="146942" y="1000344"/>
                  </a:cubicBezTo>
                  <a:cubicBezTo>
                    <a:pt x="146626" y="1001402"/>
                    <a:pt x="146499" y="1002459"/>
                    <a:pt x="146182" y="1003454"/>
                  </a:cubicBezTo>
                  <a:cubicBezTo>
                    <a:pt x="145866" y="1004220"/>
                    <a:pt x="145486" y="1004929"/>
                    <a:pt x="145043" y="1005625"/>
                  </a:cubicBezTo>
                  <a:cubicBezTo>
                    <a:pt x="144029" y="1006892"/>
                    <a:pt x="142762" y="1008026"/>
                    <a:pt x="141559" y="1009146"/>
                  </a:cubicBezTo>
                  <a:cubicBezTo>
                    <a:pt x="137887" y="1011901"/>
                    <a:pt x="134023" y="1014225"/>
                    <a:pt x="130035" y="1016188"/>
                  </a:cubicBezTo>
                  <a:cubicBezTo>
                    <a:pt x="124968" y="1018310"/>
                    <a:pt x="119902" y="1020228"/>
                    <a:pt x="114773" y="1021913"/>
                  </a:cubicBezTo>
                  <a:cubicBezTo>
                    <a:pt x="115216" y="1020298"/>
                    <a:pt x="115787" y="1018734"/>
                    <a:pt x="116293" y="1017189"/>
                  </a:cubicBezTo>
                  <a:cubicBezTo>
                    <a:pt x="118763" y="1010989"/>
                    <a:pt x="121549" y="1005005"/>
                    <a:pt x="125222" y="999515"/>
                  </a:cubicBezTo>
                  <a:cubicBezTo>
                    <a:pt x="127248" y="997032"/>
                    <a:pt x="129211" y="994772"/>
                    <a:pt x="131554" y="992657"/>
                  </a:cubicBezTo>
                  <a:cubicBezTo>
                    <a:pt x="132061" y="992327"/>
                    <a:pt x="132504" y="992099"/>
                    <a:pt x="133011" y="991815"/>
                  </a:cubicBezTo>
                  <a:cubicBezTo>
                    <a:pt x="134277" y="991308"/>
                    <a:pt x="135354" y="990960"/>
                    <a:pt x="136683" y="990694"/>
                  </a:cubicBezTo>
                  <a:cubicBezTo>
                    <a:pt x="138393" y="990548"/>
                    <a:pt x="140166" y="990485"/>
                    <a:pt x="142002" y="990485"/>
                  </a:cubicBezTo>
                  <a:close/>
                  <a:moveTo>
                    <a:pt x="299553" y="1065302"/>
                  </a:moveTo>
                  <a:lnTo>
                    <a:pt x="299553" y="1065302"/>
                  </a:lnTo>
                  <a:cubicBezTo>
                    <a:pt x="299110" y="1065537"/>
                    <a:pt x="298604" y="1065739"/>
                    <a:pt x="298034" y="1066012"/>
                  </a:cubicBezTo>
                  <a:cubicBezTo>
                    <a:pt x="298541" y="1065739"/>
                    <a:pt x="299110" y="1065474"/>
                    <a:pt x="299553" y="1065302"/>
                  </a:cubicBezTo>
                  <a:close/>
                  <a:moveTo>
                    <a:pt x="300250" y="1065100"/>
                  </a:moveTo>
                  <a:cubicBezTo>
                    <a:pt x="301327" y="1065372"/>
                    <a:pt x="302403" y="1065663"/>
                    <a:pt x="303543" y="1065942"/>
                  </a:cubicBezTo>
                  <a:cubicBezTo>
                    <a:pt x="304429" y="1066379"/>
                    <a:pt x="305379" y="1066860"/>
                    <a:pt x="306329" y="1067354"/>
                  </a:cubicBezTo>
                  <a:cubicBezTo>
                    <a:pt x="307532" y="1068494"/>
                    <a:pt x="308799" y="1069703"/>
                    <a:pt x="309939" y="1070881"/>
                  </a:cubicBezTo>
                  <a:cubicBezTo>
                    <a:pt x="312598" y="1074605"/>
                    <a:pt x="314688" y="1078562"/>
                    <a:pt x="316715" y="1082584"/>
                  </a:cubicBezTo>
                  <a:cubicBezTo>
                    <a:pt x="318741" y="1087365"/>
                    <a:pt x="320070" y="1092234"/>
                    <a:pt x="321147" y="1097307"/>
                  </a:cubicBezTo>
                  <a:cubicBezTo>
                    <a:pt x="321401" y="1099542"/>
                    <a:pt x="321527" y="1101745"/>
                    <a:pt x="321464" y="1104000"/>
                  </a:cubicBezTo>
                  <a:cubicBezTo>
                    <a:pt x="320830" y="1109490"/>
                    <a:pt x="319754" y="1114835"/>
                    <a:pt x="318487" y="1120281"/>
                  </a:cubicBezTo>
                  <a:cubicBezTo>
                    <a:pt x="317854" y="1123098"/>
                    <a:pt x="316715" y="1125834"/>
                    <a:pt x="315891" y="1128589"/>
                  </a:cubicBezTo>
                  <a:cubicBezTo>
                    <a:pt x="314561" y="1132173"/>
                    <a:pt x="313232" y="1135782"/>
                    <a:pt x="311902" y="1139360"/>
                  </a:cubicBezTo>
                  <a:cubicBezTo>
                    <a:pt x="310698" y="1142552"/>
                    <a:pt x="309305" y="1145572"/>
                    <a:pt x="307849" y="1148599"/>
                  </a:cubicBezTo>
                  <a:cubicBezTo>
                    <a:pt x="306709" y="1150936"/>
                    <a:pt x="305316" y="1153114"/>
                    <a:pt x="303860" y="1155229"/>
                  </a:cubicBezTo>
                  <a:cubicBezTo>
                    <a:pt x="302530" y="1156990"/>
                    <a:pt x="301200" y="1158687"/>
                    <a:pt x="299807" y="1160302"/>
                  </a:cubicBezTo>
                  <a:cubicBezTo>
                    <a:pt x="298793" y="1159751"/>
                    <a:pt x="297717" y="1159042"/>
                    <a:pt x="296641" y="1158402"/>
                  </a:cubicBezTo>
                  <a:cubicBezTo>
                    <a:pt x="294107" y="1156426"/>
                    <a:pt x="291828" y="1154261"/>
                    <a:pt x="289612" y="1151854"/>
                  </a:cubicBezTo>
                  <a:cubicBezTo>
                    <a:pt x="287269" y="1148827"/>
                    <a:pt x="285242" y="1145636"/>
                    <a:pt x="283153" y="1142406"/>
                  </a:cubicBezTo>
                  <a:cubicBezTo>
                    <a:pt x="280746" y="1138676"/>
                    <a:pt x="278276" y="1134927"/>
                    <a:pt x="276187" y="1130989"/>
                  </a:cubicBezTo>
                  <a:cubicBezTo>
                    <a:pt x="274731" y="1127449"/>
                    <a:pt x="273527" y="1124017"/>
                    <a:pt x="272640" y="1120344"/>
                  </a:cubicBezTo>
                  <a:cubicBezTo>
                    <a:pt x="272577" y="1118527"/>
                    <a:pt x="272577" y="1116760"/>
                    <a:pt x="272640" y="1114936"/>
                  </a:cubicBezTo>
                  <a:cubicBezTo>
                    <a:pt x="273337" y="1110339"/>
                    <a:pt x="274350" y="1105906"/>
                    <a:pt x="275870" y="1101536"/>
                  </a:cubicBezTo>
                  <a:cubicBezTo>
                    <a:pt x="277833" y="1096958"/>
                    <a:pt x="280303" y="1092728"/>
                    <a:pt x="282899" y="1088485"/>
                  </a:cubicBezTo>
                  <a:cubicBezTo>
                    <a:pt x="285686" y="1083996"/>
                    <a:pt x="288598" y="1079468"/>
                    <a:pt x="291512" y="1075105"/>
                  </a:cubicBezTo>
                  <a:cubicBezTo>
                    <a:pt x="294298" y="1071578"/>
                    <a:pt x="296958" y="1068209"/>
                    <a:pt x="300187" y="1065182"/>
                  </a:cubicBezTo>
                  <a:cubicBezTo>
                    <a:pt x="300250" y="1065182"/>
                    <a:pt x="300250" y="1065182"/>
                    <a:pt x="300250" y="1065100"/>
                  </a:cubicBezTo>
                  <a:close/>
                  <a:moveTo>
                    <a:pt x="1088004" y="1183751"/>
                  </a:moveTo>
                  <a:cubicBezTo>
                    <a:pt x="1090854" y="1184187"/>
                    <a:pt x="1093514" y="1184897"/>
                    <a:pt x="1096300" y="1185802"/>
                  </a:cubicBezTo>
                  <a:cubicBezTo>
                    <a:pt x="1096427" y="1185865"/>
                    <a:pt x="1096553" y="1185948"/>
                    <a:pt x="1096807" y="1186094"/>
                  </a:cubicBezTo>
                  <a:cubicBezTo>
                    <a:pt x="1096807" y="1186094"/>
                    <a:pt x="1096870" y="1186157"/>
                    <a:pt x="1096933" y="1186239"/>
                  </a:cubicBezTo>
                  <a:cubicBezTo>
                    <a:pt x="1096997" y="1186303"/>
                    <a:pt x="1096997" y="1186378"/>
                    <a:pt x="1097123" y="1186378"/>
                  </a:cubicBezTo>
                  <a:lnTo>
                    <a:pt x="1097123" y="1187297"/>
                  </a:lnTo>
                  <a:cubicBezTo>
                    <a:pt x="1096807" y="1188911"/>
                    <a:pt x="1096364" y="1190387"/>
                    <a:pt x="1095920" y="1192014"/>
                  </a:cubicBezTo>
                  <a:cubicBezTo>
                    <a:pt x="1094590" y="1194896"/>
                    <a:pt x="1093071" y="1197650"/>
                    <a:pt x="1091234" y="1200411"/>
                  </a:cubicBezTo>
                  <a:cubicBezTo>
                    <a:pt x="1090095" y="1201880"/>
                    <a:pt x="1088828" y="1203369"/>
                    <a:pt x="1087498" y="1204698"/>
                  </a:cubicBezTo>
                  <a:cubicBezTo>
                    <a:pt x="1082685" y="1207782"/>
                    <a:pt x="1077493" y="1210188"/>
                    <a:pt x="1072300" y="1212671"/>
                  </a:cubicBezTo>
                  <a:cubicBezTo>
                    <a:pt x="1069514" y="1213773"/>
                    <a:pt x="1066791" y="1214906"/>
                    <a:pt x="1064068" y="1216046"/>
                  </a:cubicBezTo>
                  <a:cubicBezTo>
                    <a:pt x="1056975" y="1218927"/>
                    <a:pt x="1049567" y="1220897"/>
                    <a:pt x="1042221" y="1222385"/>
                  </a:cubicBezTo>
                  <a:cubicBezTo>
                    <a:pt x="1038991" y="1222796"/>
                    <a:pt x="1035825" y="1223031"/>
                    <a:pt x="1032722" y="1223031"/>
                  </a:cubicBezTo>
                  <a:cubicBezTo>
                    <a:pt x="1031646" y="1223031"/>
                    <a:pt x="1030506" y="1223005"/>
                    <a:pt x="1029429" y="1222942"/>
                  </a:cubicBezTo>
                  <a:cubicBezTo>
                    <a:pt x="1027403" y="1222651"/>
                    <a:pt x="1025440" y="1222385"/>
                    <a:pt x="1023477" y="1222030"/>
                  </a:cubicBezTo>
                  <a:cubicBezTo>
                    <a:pt x="1025630" y="1219630"/>
                    <a:pt x="1027973" y="1217306"/>
                    <a:pt x="1030443" y="1215052"/>
                  </a:cubicBezTo>
                  <a:cubicBezTo>
                    <a:pt x="1035192" y="1211322"/>
                    <a:pt x="1040068" y="1207719"/>
                    <a:pt x="1045134" y="1204344"/>
                  </a:cubicBezTo>
                  <a:cubicBezTo>
                    <a:pt x="1053176" y="1198974"/>
                    <a:pt x="1061218" y="1193408"/>
                    <a:pt x="1069830" y="1189114"/>
                  </a:cubicBezTo>
                  <a:cubicBezTo>
                    <a:pt x="1074833" y="1186942"/>
                    <a:pt x="1080089" y="1184954"/>
                    <a:pt x="1085471" y="1183921"/>
                  </a:cubicBezTo>
                  <a:cubicBezTo>
                    <a:pt x="1086294" y="1183751"/>
                    <a:pt x="1087118" y="1183751"/>
                    <a:pt x="1088004" y="1183751"/>
                  </a:cubicBezTo>
                  <a:close/>
                  <a:moveTo>
                    <a:pt x="1237576" y="1222796"/>
                  </a:moveTo>
                  <a:lnTo>
                    <a:pt x="1237576" y="1222796"/>
                  </a:lnTo>
                  <a:cubicBezTo>
                    <a:pt x="1238020" y="1223068"/>
                    <a:pt x="1238463" y="1223360"/>
                    <a:pt x="1238843" y="1223708"/>
                  </a:cubicBezTo>
                  <a:cubicBezTo>
                    <a:pt x="1238400" y="1223360"/>
                    <a:pt x="1238020" y="1223068"/>
                    <a:pt x="1237576" y="1222796"/>
                  </a:cubicBezTo>
                  <a:close/>
                  <a:moveTo>
                    <a:pt x="1234473" y="1221593"/>
                  </a:moveTo>
                  <a:cubicBezTo>
                    <a:pt x="1235107" y="1221739"/>
                    <a:pt x="1235677" y="1221884"/>
                    <a:pt x="1236374" y="1222100"/>
                  </a:cubicBezTo>
                  <a:cubicBezTo>
                    <a:pt x="1236500" y="1222157"/>
                    <a:pt x="1236690" y="1222239"/>
                    <a:pt x="1236943" y="1222385"/>
                  </a:cubicBezTo>
                  <a:cubicBezTo>
                    <a:pt x="1237133" y="1222530"/>
                    <a:pt x="1237324" y="1222739"/>
                    <a:pt x="1237513" y="1222885"/>
                  </a:cubicBezTo>
                  <a:cubicBezTo>
                    <a:pt x="1237893" y="1223360"/>
                    <a:pt x="1238083" y="1223854"/>
                    <a:pt x="1238400" y="1224436"/>
                  </a:cubicBezTo>
                  <a:cubicBezTo>
                    <a:pt x="1239856" y="1227868"/>
                    <a:pt x="1240869" y="1231459"/>
                    <a:pt x="1241693" y="1235145"/>
                  </a:cubicBezTo>
                  <a:cubicBezTo>
                    <a:pt x="1242136" y="1238646"/>
                    <a:pt x="1242199" y="1242186"/>
                    <a:pt x="1241946" y="1245707"/>
                  </a:cubicBezTo>
                  <a:cubicBezTo>
                    <a:pt x="1241629" y="1248379"/>
                    <a:pt x="1241059" y="1251077"/>
                    <a:pt x="1240490" y="1253749"/>
                  </a:cubicBezTo>
                  <a:cubicBezTo>
                    <a:pt x="1240363" y="1254781"/>
                    <a:pt x="1240046" y="1255858"/>
                    <a:pt x="1239793" y="1256833"/>
                  </a:cubicBezTo>
                  <a:cubicBezTo>
                    <a:pt x="1237576" y="1253604"/>
                    <a:pt x="1235677" y="1250222"/>
                    <a:pt x="1233777" y="1246746"/>
                  </a:cubicBezTo>
                  <a:cubicBezTo>
                    <a:pt x="1232194" y="1242522"/>
                    <a:pt x="1231117" y="1237962"/>
                    <a:pt x="1230295" y="1233504"/>
                  </a:cubicBezTo>
                  <a:cubicBezTo>
                    <a:pt x="1230104" y="1231624"/>
                    <a:pt x="1229914" y="1229781"/>
                    <a:pt x="1229978" y="1227868"/>
                  </a:cubicBezTo>
                  <a:cubicBezTo>
                    <a:pt x="1230231" y="1226387"/>
                    <a:pt x="1230611" y="1224911"/>
                    <a:pt x="1230928" y="1223506"/>
                  </a:cubicBezTo>
                  <a:cubicBezTo>
                    <a:pt x="1231117" y="1223360"/>
                    <a:pt x="1231181" y="1223170"/>
                    <a:pt x="1231244" y="1223005"/>
                  </a:cubicBezTo>
                  <a:cubicBezTo>
                    <a:pt x="1231371" y="1222796"/>
                    <a:pt x="1231624" y="1222593"/>
                    <a:pt x="1231751" y="1222448"/>
                  </a:cubicBezTo>
                  <a:cubicBezTo>
                    <a:pt x="1232004" y="1222321"/>
                    <a:pt x="1232131" y="1222239"/>
                    <a:pt x="1232321" y="1222100"/>
                  </a:cubicBezTo>
                  <a:cubicBezTo>
                    <a:pt x="1232827" y="1221884"/>
                    <a:pt x="1233334" y="1221739"/>
                    <a:pt x="1233904" y="1221593"/>
                  </a:cubicBezTo>
                  <a:close/>
                  <a:moveTo>
                    <a:pt x="981683" y="25923"/>
                  </a:moveTo>
                  <a:cubicBezTo>
                    <a:pt x="985229" y="25923"/>
                    <a:pt x="988902" y="26093"/>
                    <a:pt x="992385" y="26385"/>
                  </a:cubicBezTo>
                  <a:cubicBezTo>
                    <a:pt x="999414" y="27290"/>
                    <a:pt x="1006190" y="28696"/>
                    <a:pt x="1012838" y="30900"/>
                  </a:cubicBezTo>
                  <a:cubicBezTo>
                    <a:pt x="1016322" y="32369"/>
                    <a:pt x="1019678" y="34129"/>
                    <a:pt x="1022844" y="36175"/>
                  </a:cubicBezTo>
                  <a:cubicBezTo>
                    <a:pt x="1024743" y="37790"/>
                    <a:pt x="1026517" y="39556"/>
                    <a:pt x="1028290" y="41317"/>
                  </a:cubicBezTo>
                  <a:cubicBezTo>
                    <a:pt x="1030253" y="43280"/>
                    <a:pt x="1032153" y="45401"/>
                    <a:pt x="1034052" y="47592"/>
                  </a:cubicBezTo>
                  <a:cubicBezTo>
                    <a:pt x="1035382" y="49422"/>
                    <a:pt x="1036775" y="51322"/>
                    <a:pt x="1037978" y="53304"/>
                  </a:cubicBezTo>
                  <a:cubicBezTo>
                    <a:pt x="1038865" y="54779"/>
                    <a:pt x="1039561" y="56267"/>
                    <a:pt x="1040322" y="57743"/>
                  </a:cubicBezTo>
                  <a:cubicBezTo>
                    <a:pt x="1041334" y="59567"/>
                    <a:pt x="1042221" y="61466"/>
                    <a:pt x="1043171" y="63296"/>
                  </a:cubicBezTo>
                  <a:cubicBezTo>
                    <a:pt x="1046907" y="72181"/>
                    <a:pt x="1050517" y="81135"/>
                    <a:pt x="1052416" y="90577"/>
                  </a:cubicBezTo>
                  <a:cubicBezTo>
                    <a:pt x="1053366" y="97909"/>
                    <a:pt x="1053366" y="105160"/>
                    <a:pt x="1052987" y="112557"/>
                  </a:cubicBezTo>
                  <a:cubicBezTo>
                    <a:pt x="1052733" y="115868"/>
                    <a:pt x="1052480" y="119104"/>
                    <a:pt x="1052226" y="122416"/>
                  </a:cubicBezTo>
                  <a:cubicBezTo>
                    <a:pt x="1052037" y="125874"/>
                    <a:pt x="1051720" y="129249"/>
                    <a:pt x="1051466" y="132706"/>
                  </a:cubicBezTo>
                  <a:cubicBezTo>
                    <a:pt x="1047857" y="135816"/>
                    <a:pt x="1044374" y="138906"/>
                    <a:pt x="1040955" y="142161"/>
                  </a:cubicBezTo>
                  <a:cubicBezTo>
                    <a:pt x="1034749" y="147910"/>
                    <a:pt x="1029429" y="154477"/>
                    <a:pt x="1024300" y="161190"/>
                  </a:cubicBezTo>
                  <a:cubicBezTo>
                    <a:pt x="1019234" y="167801"/>
                    <a:pt x="1014421" y="174842"/>
                    <a:pt x="1010179" y="182093"/>
                  </a:cubicBezTo>
                  <a:cubicBezTo>
                    <a:pt x="1008152" y="185696"/>
                    <a:pt x="1006443" y="189863"/>
                    <a:pt x="1005240" y="193802"/>
                  </a:cubicBezTo>
                  <a:cubicBezTo>
                    <a:pt x="1004733" y="195429"/>
                    <a:pt x="1004226" y="196968"/>
                    <a:pt x="1003910" y="198665"/>
                  </a:cubicBezTo>
                  <a:cubicBezTo>
                    <a:pt x="1003720" y="200077"/>
                    <a:pt x="1003467" y="201280"/>
                    <a:pt x="1003340" y="202686"/>
                  </a:cubicBezTo>
                  <a:cubicBezTo>
                    <a:pt x="1003087" y="204244"/>
                    <a:pt x="1002960" y="205770"/>
                    <a:pt x="1003087" y="207410"/>
                  </a:cubicBezTo>
                  <a:cubicBezTo>
                    <a:pt x="1003276" y="208962"/>
                    <a:pt x="1003593" y="210431"/>
                    <a:pt x="1004226" y="211925"/>
                  </a:cubicBezTo>
                  <a:cubicBezTo>
                    <a:pt x="1004986" y="214388"/>
                    <a:pt x="1006760" y="216009"/>
                    <a:pt x="1008406" y="217846"/>
                  </a:cubicBezTo>
                  <a:cubicBezTo>
                    <a:pt x="1010116" y="219524"/>
                    <a:pt x="1012712" y="220645"/>
                    <a:pt x="1014929" y="221284"/>
                  </a:cubicBezTo>
                  <a:cubicBezTo>
                    <a:pt x="1017272" y="222069"/>
                    <a:pt x="1019615" y="222488"/>
                    <a:pt x="1022021" y="222488"/>
                  </a:cubicBezTo>
                  <a:cubicBezTo>
                    <a:pt x="1023730" y="222488"/>
                    <a:pt x="1025440" y="222285"/>
                    <a:pt x="1027086" y="221848"/>
                  </a:cubicBezTo>
                  <a:cubicBezTo>
                    <a:pt x="1030696" y="220873"/>
                    <a:pt x="1033862" y="219232"/>
                    <a:pt x="1036775" y="216997"/>
                  </a:cubicBezTo>
                  <a:cubicBezTo>
                    <a:pt x="1039561" y="214806"/>
                    <a:pt x="1041778" y="212191"/>
                    <a:pt x="1044184" y="209645"/>
                  </a:cubicBezTo>
                  <a:cubicBezTo>
                    <a:pt x="1048110" y="205149"/>
                    <a:pt x="1051466" y="200223"/>
                    <a:pt x="1054632" y="195081"/>
                  </a:cubicBezTo>
                  <a:cubicBezTo>
                    <a:pt x="1056849" y="191477"/>
                    <a:pt x="1058939" y="187811"/>
                    <a:pt x="1060775" y="183936"/>
                  </a:cubicBezTo>
                  <a:cubicBezTo>
                    <a:pt x="1064258" y="176109"/>
                    <a:pt x="1066791" y="167946"/>
                    <a:pt x="1069387" y="159841"/>
                  </a:cubicBezTo>
                  <a:cubicBezTo>
                    <a:pt x="1071287" y="154002"/>
                    <a:pt x="1072554" y="148082"/>
                    <a:pt x="1073440" y="142091"/>
                  </a:cubicBezTo>
                  <a:cubicBezTo>
                    <a:pt x="1076606" y="139748"/>
                    <a:pt x="1079709" y="137437"/>
                    <a:pt x="1082875" y="135176"/>
                  </a:cubicBezTo>
                  <a:cubicBezTo>
                    <a:pt x="1089145" y="130743"/>
                    <a:pt x="1095350" y="125937"/>
                    <a:pt x="1101746" y="121650"/>
                  </a:cubicBezTo>
                  <a:cubicBezTo>
                    <a:pt x="1115234" y="112639"/>
                    <a:pt x="1129609" y="105097"/>
                    <a:pt x="1144173" y="97973"/>
                  </a:cubicBezTo>
                  <a:cubicBezTo>
                    <a:pt x="1153989" y="93661"/>
                    <a:pt x="1163804" y="89722"/>
                    <a:pt x="1173809" y="86118"/>
                  </a:cubicBezTo>
                  <a:cubicBezTo>
                    <a:pt x="1185968" y="81775"/>
                    <a:pt x="1198125" y="77811"/>
                    <a:pt x="1210917" y="75429"/>
                  </a:cubicBezTo>
                  <a:cubicBezTo>
                    <a:pt x="1217376" y="74442"/>
                    <a:pt x="1223899" y="73840"/>
                    <a:pt x="1230357" y="73840"/>
                  </a:cubicBezTo>
                  <a:cubicBezTo>
                    <a:pt x="1232764" y="73840"/>
                    <a:pt x="1235107" y="73916"/>
                    <a:pt x="1237513" y="74087"/>
                  </a:cubicBezTo>
                  <a:cubicBezTo>
                    <a:pt x="1244732" y="75138"/>
                    <a:pt x="1251635" y="76759"/>
                    <a:pt x="1258537" y="79159"/>
                  </a:cubicBezTo>
                  <a:cubicBezTo>
                    <a:pt x="1267339" y="82807"/>
                    <a:pt x="1275444" y="87322"/>
                    <a:pt x="1283297" y="92686"/>
                  </a:cubicBezTo>
                  <a:cubicBezTo>
                    <a:pt x="1286210" y="94864"/>
                    <a:pt x="1289059" y="97124"/>
                    <a:pt x="1291846" y="99467"/>
                  </a:cubicBezTo>
                  <a:cubicBezTo>
                    <a:pt x="1295835" y="102690"/>
                    <a:pt x="1299254" y="106427"/>
                    <a:pt x="1302611" y="110233"/>
                  </a:cubicBezTo>
                  <a:cubicBezTo>
                    <a:pt x="1308880" y="117984"/>
                    <a:pt x="1314516" y="126368"/>
                    <a:pt x="1318949" y="135233"/>
                  </a:cubicBezTo>
                  <a:cubicBezTo>
                    <a:pt x="1320975" y="139400"/>
                    <a:pt x="1323064" y="143566"/>
                    <a:pt x="1325091" y="147727"/>
                  </a:cubicBezTo>
                  <a:cubicBezTo>
                    <a:pt x="1327180" y="152432"/>
                    <a:pt x="1329207" y="157150"/>
                    <a:pt x="1330980" y="162019"/>
                  </a:cubicBezTo>
                  <a:cubicBezTo>
                    <a:pt x="1332753" y="166952"/>
                    <a:pt x="1333957" y="171967"/>
                    <a:pt x="1334969" y="177040"/>
                  </a:cubicBezTo>
                  <a:cubicBezTo>
                    <a:pt x="1335919" y="183170"/>
                    <a:pt x="1336363" y="189223"/>
                    <a:pt x="1336425" y="195429"/>
                  </a:cubicBezTo>
                  <a:cubicBezTo>
                    <a:pt x="1336616" y="201711"/>
                    <a:pt x="1336173" y="208049"/>
                    <a:pt x="1335666" y="214306"/>
                  </a:cubicBezTo>
                  <a:cubicBezTo>
                    <a:pt x="1335223" y="219106"/>
                    <a:pt x="1334780" y="223899"/>
                    <a:pt x="1334336" y="228763"/>
                  </a:cubicBezTo>
                  <a:cubicBezTo>
                    <a:pt x="1333893" y="233139"/>
                    <a:pt x="1333386" y="237483"/>
                    <a:pt x="1332943" y="241878"/>
                  </a:cubicBezTo>
                  <a:cubicBezTo>
                    <a:pt x="1331487" y="254966"/>
                    <a:pt x="1328130" y="267505"/>
                    <a:pt x="1323698" y="279828"/>
                  </a:cubicBezTo>
                  <a:cubicBezTo>
                    <a:pt x="1320342" y="287946"/>
                    <a:pt x="1316985" y="295982"/>
                    <a:pt x="1313439" y="303878"/>
                  </a:cubicBezTo>
                  <a:cubicBezTo>
                    <a:pt x="1309576" y="312244"/>
                    <a:pt x="1305523" y="320571"/>
                    <a:pt x="1301534" y="328879"/>
                  </a:cubicBezTo>
                  <a:cubicBezTo>
                    <a:pt x="1297988" y="336009"/>
                    <a:pt x="1293935" y="342842"/>
                    <a:pt x="1289692" y="349681"/>
                  </a:cubicBezTo>
                  <a:cubicBezTo>
                    <a:pt x="1288616" y="350111"/>
                    <a:pt x="1287476" y="350586"/>
                    <a:pt x="1286337" y="351023"/>
                  </a:cubicBezTo>
                  <a:cubicBezTo>
                    <a:pt x="1278610" y="354170"/>
                    <a:pt x="1270758" y="357628"/>
                    <a:pt x="1263477" y="361795"/>
                  </a:cubicBezTo>
                  <a:cubicBezTo>
                    <a:pt x="1256131" y="365961"/>
                    <a:pt x="1248912" y="370248"/>
                    <a:pt x="1242262" y="375466"/>
                  </a:cubicBezTo>
                  <a:cubicBezTo>
                    <a:pt x="1239983" y="377227"/>
                    <a:pt x="1237893" y="379126"/>
                    <a:pt x="1235993" y="381248"/>
                  </a:cubicBezTo>
                  <a:cubicBezTo>
                    <a:pt x="1235487" y="382008"/>
                    <a:pt x="1234790" y="382863"/>
                    <a:pt x="1234221" y="383648"/>
                  </a:cubicBezTo>
                  <a:cubicBezTo>
                    <a:pt x="1233144" y="385035"/>
                    <a:pt x="1232131" y="386523"/>
                    <a:pt x="1231244" y="388061"/>
                  </a:cubicBezTo>
                  <a:cubicBezTo>
                    <a:pt x="1230864" y="388783"/>
                    <a:pt x="1230611" y="389556"/>
                    <a:pt x="1230231" y="390278"/>
                  </a:cubicBezTo>
                  <a:cubicBezTo>
                    <a:pt x="1229597" y="391747"/>
                    <a:pt x="1228964" y="393305"/>
                    <a:pt x="1228458" y="394774"/>
                  </a:cubicBezTo>
                  <a:cubicBezTo>
                    <a:pt x="1227888" y="396743"/>
                    <a:pt x="1227381" y="398998"/>
                    <a:pt x="1227445" y="401049"/>
                  </a:cubicBezTo>
                  <a:cubicBezTo>
                    <a:pt x="1227508" y="405393"/>
                    <a:pt x="1228838" y="409358"/>
                    <a:pt x="1232131" y="412378"/>
                  </a:cubicBezTo>
                  <a:cubicBezTo>
                    <a:pt x="1233650" y="413784"/>
                    <a:pt x="1235677" y="414987"/>
                    <a:pt x="1237576" y="415905"/>
                  </a:cubicBezTo>
                  <a:cubicBezTo>
                    <a:pt x="1240236" y="417248"/>
                    <a:pt x="1243149" y="417805"/>
                    <a:pt x="1246126" y="418014"/>
                  </a:cubicBezTo>
                  <a:cubicBezTo>
                    <a:pt x="1246948" y="418115"/>
                    <a:pt x="1247645" y="418159"/>
                    <a:pt x="1248405" y="418159"/>
                  </a:cubicBezTo>
                  <a:cubicBezTo>
                    <a:pt x="1249481" y="418159"/>
                    <a:pt x="1250495" y="418058"/>
                    <a:pt x="1251635" y="417887"/>
                  </a:cubicBezTo>
                  <a:cubicBezTo>
                    <a:pt x="1254294" y="417533"/>
                    <a:pt x="1256384" y="416748"/>
                    <a:pt x="1258853" y="415690"/>
                  </a:cubicBezTo>
                  <a:cubicBezTo>
                    <a:pt x="1260880" y="414785"/>
                    <a:pt x="1262843" y="413784"/>
                    <a:pt x="1264743" y="412752"/>
                  </a:cubicBezTo>
                  <a:cubicBezTo>
                    <a:pt x="1269429" y="409997"/>
                    <a:pt x="1273608" y="406331"/>
                    <a:pt x="1277344" y="402373"/>
                  </a:cubicBezTo>
                  <a:cubicBezTo>
                    <a:pt x="1283170" y="396180"/>
                    <a:pt x="1288489" y="389632"/>
                    <a:pt x="1293682" y="382863"/>
                  </a:cubicBezTo>
                  <a:cubicBezTo>
                    <a:pt x="1296911" y="378696"/>
                    <a:pt x="1299951" y="374345"/>
                    <a:pt x="1302927" y="370033"/>
                  </a:cubicBezTo>
                  <a:cubicBezTo>
                    <a:pt x="1303054" y="369976"/>
                    <a:pt x="1303118" y="369976"/>
                    <a:pt x="1303180" y="369976"/>
                  </a:cubicBezTo>
                  <a:cubicBezTo>
                    <a:pt x="1305523" y="369273"/>
                    <a:pt x="1308120" y="368900"/>
                    <a:pt x="1310526" y="368482"/>
                  </a:cubicBezTo>
                  <a:cubicBezTo>
                    <a:pt x="1313059" y="367988"/>
                    <a:pt x="1315592" y="367576"/>
                    <a:pt x="1318125" y="367082"/>
                  </a:cubicBezTo>
                  <a:cubicBezTo>
                    <a:pt x="1321418" y="366601"/>
                    <a:pt x="1324774" y="366019"/>
                    <a:pt x="1328194" y="365525"/>
                  </a:cubicBezTo>
                  <a:cubicBezTo>
                    <a:pt x="1332056" y="364904"/>
                    <a:pt x="1336109" y="364612"/>
                    <a:pt x="1339972" y="364112"/>
                  </a:cubicBezTo>
                  <a:cubicBezTo>
                    <a:pt x="1343328" y="363758"/>
                    <a:pt x="1346747" y="363758"/>
                    <a:pt x="1350167" y="363701"/>
                  </a:cubicBezTo>
                  <a:cubicBezTo>
                    <a:pt x="1352257" y="363599"/>
                    <a:pt x="1354410" y="363511"/>
                    <a:pt x="1356500" y="363511"/>
                  </a:cubicBezTo>
                  <a:cubicBezTo>
                    <a:pt x="1357259" y="363511"/>
                    <a:pt x="1358019" y="363536"/>
                    <a:pt x="1358779" y="363555"/>
                  </a:cubicBezTo>
                  <a:cubicBezTo>
                    <a:pt x="1373217" y="363846"/>
                    <a:pt x="1387655" y="364486"/>
                    <a:pt x="1402030" y="365746"/>
                  </a:cubicBezTo>
                  <a:cubicBezTo>
                    <a:pt x="1417608" y="367507"/>
                    <a:pt x="1432679" y="371034"/>
                    <a:pt x="1447433" y="376378"/>
                  </a:cubicBezTo>
                  <a:cubicBezTo>
                    <a:pt x="1460921" y="381888"/>
                    <a:pt x="1473966" y="388847"/>
                    <a:pt x="1485935" y="397180"/>
                  </a:cubicBezTo>
                  <a:cubicBezTo>
                    <a:pt x="1488024" y="398725"/>
                    <a:pt x="1489861" y="400264"/>
                    <a:pt x="1491697" y="401961"/>
                  </a:cubicBezTo>
                  <a:cubicBezTo>
                    <a:pt x="1493850" y="404070"/>
                    <a:pt x="1495813" y="406394"/>
                    <a:pt x="1497902" y="408648"/>
                  </a:cubicBezTo>
                  <a:cubicBezTo>
                    <a:pt x="1502336" y="414221"/>
                    <a:pt x="1506135" y="420477"/>
                    <a:pt x="1509428" y="426835"/>
                  </a:cubicBezTo>
                  <a:cubicBezTo>
                    <a:pt x="1511644" y="432680"/>
                    <a:pt x="1513481" y="438601"/>
                    <a:pt x="1514874" y="444711"/>
                  </a:cubicBezTo>
                  <a:cubicBezTo>
                    <a:pt x="1515127" y="448030"/>
                    <a:pt x="1515317" y="451348"/>
                    <a:pt x="1515064" y="454736"/>
                  </a:cubicBezTo>
                  <a:cubicBezTo>
                    <a:pt x="1514493" y="459320"/>
                    <a:pt x="1513608" y="463899"/>
                    <a:pt x="1512848" y="468477"/>
                  </a:cubicBezTo>
                  <a:cubicBezTo>
                    <a:pt x="1512088" y="472720"/>
                    <a:pt x="1510948" y="476785"/>
                    <a:pt x="1509998" y="480946"/>
                  </a:cubicBezTo>
                  <a:cubicBezTo>
                    <a:pt x="1509618" y="482934"/>
                    <a:pt x="1508858" y="484758"/>
                    <a:pt x="1508288" y="486664"/>
                  </a:cubicBezTo>
                  <a:cubicBezTo>
                    <a:pt x="1507591" y="488982"/>
                    <a:pt x="1507022" y="491324"/>
                    <a:pt x="1506262" y="493560"/>
                  </a:cubicBezTo>
                  <a:cubicBezTo>
                    <a:pt x="1505248" y="497017"/>
                    <a:pt x="1503919" y="500336"/>
                    <a:pt x="1502715" y="503647"/>
                  </a:cubicBezTo>
                  <a:cubicBezTo>
                    <a:pt x="1500943" y="507643"/>
                    <a:pt x="1499423" y="511747"/>
                    <a:pt x="1497460" y="515616"/>
                  </a:cubicBezTo>
                  <a:cubicBezTo>
                    <a:pt x="1494990" y="520492"/>
                    <a:pt x="1492457" y="525216"/>
                    <a:pt x="1489734" y="529851"/>
                  </a:cubicBezTo>
                  <a:cubicBezTo>
                    <a:pt x="1484478" y="538742"/>
                    <a:pt x="1478843" y="547335"/>
                    <a:pt x="1473080" y="555909"/>
                  </a:cubicBezTo>
                  <a:cubicBezTo>
                    <a:pt x="1472636" y="556492"/>
                    <a:pt x="1472193" y="557049"/>
                    <a:pt x="1471749" y="557695"/>
                  </a:cubicBezTo>
                  <a:cubicBezTo>
                    <a:pt x="1468900" y="557758"/>
                    <a:pt x="1466178" y="557961"/>
                    <a:pt x="1463391" y="558106"/>
                  </a:cubicBezTo>
                  <a:cubicBezTo>
                    <a:pt x="1459465" y="558309"/>
                    <a:pt x="1455539" y="559018"/>
                    <a:pt x="1451549" y="559455"/>
                  </a:cubicBezTo>
                  <a:cubicBezTo>
                    <a:pt x="1446673" y="560076"/>
                    <a:pt x="1441734" y="561070"/>
                    <a:pt x="1436859" y="561912"/>
                  </a:cubicBezTo>
                  <a:cubicBezTo>
                    <a:pt x="1432869" y="562622"/>
                    <a:pt x="1428753" y="563331"/>
                    <a:pt x="1424573" y="564091"/>
                  </a:cubicBezTo>
                  <a:cubicBezTo>
                    <a:pt x="1420837" y="564876"/>
                    <a:pt x="1416784" y="565788"/>
                    <a:pt x="1412985" y="566991"/>
                  </a:cubicBezTo>
                  <a:cubicBezTo>
                    <a:pt x="1408489" y="568530"/>
                    <a:pt x="1403993" y="570075"/>
                    <a:pt x="1399687" y="572133"/>
                  </a:cubicBezTo>
                  <a:cubicBezTo>
                    <a:pt x="1395760" y="573950"/>
                    <a:pt x="1392024" y="575882"/>
                    <a:pt x="1388288" y="577990"/>
                  </a:cubicBezTo>
                  <a:cubicBezTo>
                    <a:pt x="1385439" y="579586"/>
                    <a:pt x="1382779" y="581290"/>
                    <a:pt x="1380119" y="583189"/>
                  </a:cubicBezTo>
                  <a:cubicBezTo>
                    <a:pt x="1377967" y="584892"/>
                    <a:pt x="1375750" y="586716"/>
                    <a:pt x="1373724" y="588622"/>
                  </a:cubicBezTo>
                  <a:cubicBezTo>
                    <a:pt x="1371888" y="590440"/>
                    <a:pt x="1370494" y="592783"/>
                    <a:pt x="1369291" y="594955"/>
                  </a:cubicBezTo>
                  <a:cubicBezTo>
                    <a:pt x="1368468" y="596715"/>
                    <a:pt x="1367835" y="598476"/>
                    <a:pt x="1367138" y="600242"/>
                  </a:cubicBezTo>
                  <a:cubicBezTo>
                    <a:pt x="1366442" y="601940"/>
                    <a:pt x="1365998" y="603700"/>
                    <a:pt x="1365745" y="605542"/>
                  </a:cubicBezTo>
                  <a:cubicBezTo>
                    <a:pt x="1364985" y="610615"/>
                    <a:pt x="1365681" y="615959"/>
                    <a:pt x="1367264" y="620829"/>
                  </a:cubicBezTo>
                  <a:cubicBezTo>
                    <a:pt x="1368785" y="625186"/>
                    <a:pt x="1371761" y="628282"/>
                    <a:pt x="1375560" y="630752"/>
                  </a:cubicBezTo>
                  <a:cubicBezTo>
                    <a:pt x="1379169" y="633222"/>
                    <a:pt x="1382969" y="634704"/>
                    <a:pt x="1387275" y="635976"/>
                  </a:cubicBezTo>
                  <a:cubicBezTo>
                    <a:pt x="1388162" y="636033"/>
                    <a:pt x="1389112" y="636122"/>
                    <a:pt x="1389998" y="636242"/>
                  </a:cubicBezTo>
                  <a:cubicBezTo>
                    <a:pt x="1390695" y="636343"/>
                    <a:pt x="1391581" y="636369"/>
                    <a:pt x="1392278" y="636369"/>
                  </a:cubicBezTo>
                  <a:cubicBezTo>
                    <a:pt x="1392911" y="636369"/>
                    <a:pt x="1393417" y="636369"/>
                    <a:pt x="1393924" y="636325"/>
                  </a:cubicBezTo>
                  <a:cubicBezTo>
                    <a:pt x="1396964" y="636242"/>
                    <a:pt x="1400193" y="635476"/>
                    <a:pt x="1403170" y="634830"/>
                  </a:cubicBezTo>
                  <a:cubicBezTo>
                    <a:pt x="1408363" y="633627"/>
                    <a:pt x="1413112" y="631246"/>
                    <a:pt x="1417798" y="629055"/>
                  </a:cubicBezTo>
                  <a:cubicBezTo>
                    <a:pt x="1422927" y="626667"/>
                    <a:pt x="1427739" y="623793"/>
                    <a:pt x="1432552" y="620892"/>
                  </a:cubicBezTo>
                  <a:cubicBezTo>
                    <a:pt x="1436478" y="618429"/>
                    <a:pt x="1440277" y="615675"/>
                    <a:pt x="1444140" y="613148"/>
                  </a:cubicBezTo>
                  <a:cubicBezTo>
                    <a:pt x="1447433" y="610969"/>
                    <a:pt x="1450473" y="608335"/>
                    <a:pt x="1453639" y="606017"/>
                  </a:cubicBezTo>
                  <a:cubicBezTo>
                    <a:pt x="1456616" y="603618"/>
                    <a:pt x="1459592" y="601236"/>
                    <a:pt x="1462631" y="598837"/>
                  </a:cubicBezTo>
                  <a:cubicBezTo>
                    <a:pt x="1465988" y="596076"/>
                    <a:pt x="1469470" y="593403"/>
                    <a:pt x="1472510" y="590256"/>
                  </a:cubicBezTo>
                  <a:cubicBezTo>
                    <a:pt x="1474916" y="587622"/>
                    <a:pt x="1477322" y="584950"/>
                    <a:pt x="1479728" y="582277"/>
                  </a:cubicBezTo>
                  <a:cubicBezTo>
                    <a:pt x="1481628" y="582277"/>
                    <a:pt x="1483528" y="582277"/>
                    <a:pt x="1485491" y="582347"/>
                  </a:cubicBezTo>
                  <a:cubicBezTo>
                    <a:pt x="1491444" y="582638"/>
                    <a:pt x="1497460" y="582987"/>
                    <a:pt x="1503349" y="583480"/>
                  </a:cubicBezTo>
                  <a:cubicBezTo>
                    <a:pt x="1506831" y="583898"/>
                    <a:pt x="1510188" y="584456"/>
                    <a:pt x="1513608" y="585184"/>
                  </a:cubicBezTo>
                  <a:cubicBezTo>
                    <a:pt x="1516774" y="585861"/>
                    <a:pt x="1519750" y="586856"/>
                    <a:pt x="1522789" y="587913"/>
                  </a:cubicBezTo>
                  <a:cubicBezTo>
                    <a:pt x="1525575" y="589059"/>
                    <a:pt x="1528235" y="590383"/>
                    <a:pt x="1530895" y="591852"/>
                  </a:cubicBezTo>
                  <a:cubicBezTo>
                    <a:pt x="1532225" y="592555"/>
                    <a:pt x="1533365" y="593403"/>
                    <a:pt x="1534631" y="594131"/>
                  </a:cubicBezTo>
                  <a:cubicBezTo>
                    <a:pt x="1536974" y="595512"/>
                    <a:pt x="1539063" y="597007"/>
                    <a:pt x="1541280" y="598476"/>
                  </a:cubicBezTo>
                  <a:cubicBezTo>
                    <a:pt x="1549322" y="604631"/>
                    <a:pt x="1556858" y="611799"/>
                    <a:pt x="1563570" y="619423"/>
                  </a:cubicBezTo>
                  <a:cubicBezTo>
                    <a:pt x="1567053" y="623919"/>
                    <a:pt x="1570219" y="628643"/>
                    <a:pt x="1572816" y="633716"/>
                  </a:cubicBezTo>
                  <a:cubicBezTo>
                    <a:pt x="1573702" y="636033"/>
                    <a:pt x="1574589" y="638357"/>
                    <a:pt x="1575285" y="640821"/>
                  </a:cubicBezTo>
                  <a:cubicBezTo>
                    <a:pt x="1575918" y="646190"/>
                    <a:pt x="1575349" y="651757"/>
                    <a:pt x="1575095" y="657126"/>
                  </a:cubicBezTo>
                  <a:cubicBezTo>
                    <a:pt x="1574778" y="662199"/>
                    <a:pt x="1574462" y="667252"/>
                    <a:pt x="1573892" y="672324"/>
                  </a:cubicBezTo>
                  <a:cubicBezTo>
                    <a:pt x="1573512" y="676846"/>
                    <a:pt x="1572816" y="681272"/>
                    <a:pt x="1571866" y="685794"/>
                  </a:cubicBezTo>
                  <a:cubicBezTo>
                    <a:pt x="1571106" y="689872"/>
                    <a:pt x="1569840" y="693836"/>
                    <a:pt x="1568446" y="697705"/>
                  </a:cubicBezTo>
                  <a:cubicBezTo>
                    <a:pt x="1566610" y="702074"/>
                    <a:pt x="1564710" y="706361"/>
                    <a:pt x="1562430" y="710465"/>
                  </a:cubicBezTo>
                  <a:cubicBezTo>
                    <a:pt x="1560847" y="713130"/>
                    <a:pt x="1559264" y="715803"/>
                    <a:pt x="1557808" y="718475"/>
                  </a:cubicBezTo>
                  <a:cubicBezTo>
                    <a:pt x="1555528" y="722351"/>
                    <a:pt x="1552995" y="726017"/>
                    <a:pt x="1550525" y="729690"/>
                  </a:cubicBezTo>
                  <a:cubicBezTo>
                    <a:pt x="1548246" y="732647"/>
                    <a:pt x="1546093" y="735529"/>
                    <a:pt x="1543813" y="738429"/>
                  </a:cubicBezTo>
                  <a:cubicBezTo>
                    <a:pt x="1543813" y="738429"/>
                    <a:pt x="1543813" y="738492"/>
                    <a:pt x="1543750" y="738492"/>
                  </a:cubicBezTo>
                  <a:cubicBezTo>
                    <a:pt x="1543496" y="738429"/>
                    <a:pt x="1543306" y="738429"/>
                    <a:pt x="1543053" y="738372"/>
                  </a:cubicBezTo>
                  <a:cubicBezTo>
                    <a:pt x="1535960" y="737168"/>
                    <a:pt x="1528741" y="735820"/>
                    <a:pt x="1521396" y="735256"/>
                  </a:cubicBezTo>
                  <a:cubicBezTo>
                    <a:pt x="1518483" y="734965"/>
                    <a:pt x="1515697" y="734908"/>
                    <a:pt x="1512721" y="734908"/>
                  </a:cubicBezTo>
                  <a:cubicBezTo>
                    <a:pt x="1509681" y="734965"/>
                    <a:pt x="1506452" y="735529"/>
                    <a:pt x="1503412" y="735965"/>
                  </a:cubicBezTo>
                  <a:cubicBezTo>
                    <a:pt x="1499360" y="736605"/>
                    <a:pt x="1495243" y="737289"/>
                    <a:pt x="1491190" y="738137"/>
                  </a:cubicBezTo>
                  <a:cubicBezTo>
                    <a:pt x="1481059" y="740335"/>
                    <a:pt x="1470800" y="742298"/>
                    <a:pt x="1460921" y="745185"/>
                  </a:cubicBezTo>
                  <a:cubicBezTo>
                    <a:pt x="1458135" y="745971"/>
                    <a:pt x="1455602" y="747376"/>
                    <a:pt x="1452942" y="748573"/>
                  </a:cubicBezTo>
                  <a:cubicBezTo>
                    <a:pt x="1450347" y="749776"/>
                    <a:pt x="1448066" y="751663"/>
                    <a:pt x="1445850" y="753443"/>
                  </a:cubicBezTo>
                  <a:cubicBezTo>
                    <a:pt x="1442747" y="755894"/>
                    <a:pt x="1439961" y="758521"/>
                    <a:pt x="1437301" y="761314"/>
                  </a:cubicBezTo>
                  <a:cubicBezTo>
                    <a:pt x="1434389" y="764278"/>
                    <a:pt x="1431982" y="767735"/>
                    <a:pt x="1429956" y="771345"/>
                  </a:cubicBezTo>
                  <a:cubicBezTo>
                    <a:pt x="1429639" y="772047"/>
                    <a:pt x="1429386" y="772668"/>
                    <a:pt x="1429132" y="773371"/>
                  </a:cubicBezTo>
                  <a:cubicBezTo>
                    <a:pt x="1428372" y="774923"/>
                    <a:pt x="1427866" y="776480"/>
                    <a:pt x="1427549" y="778158"/>
                  </a:cubicBezTo>
                  <a:cubicBezTo>
                    <a:pt x="1427296" y="779735"/>
                    <a:pt x="1427106" y="781413"/>
                    <a:pt x="1426980" y="783047"/>
                  </a:cubicBezTo>
                  <a:cubicBezTo>
                    <a:pt x="1426980" y="784579"/>
                    <a:pt x="1427106" y="786137"/>
                    <a:pt x="1427549" y="787689"/>
                  </a:cubicBezTo>
                  <a:cubicBezTo>
                    <a:pt x="1427866" y="789595"/>
                    <a:pt x="1428563" y="791501"/>
                    <a:pt x="1429576" y="793179"/>
                  </a:cubicBezTo>
                  <a:cubicBezTo>
                    <a:pt x="1430463" y="794591"/>
                    <a:pt x="1431729" y="796845"/>
                    <a:pt x="1433058" y="797757"/>
                  </a:cubicBezTo>
                  <a:cubicBezTo>
                    <a:pt x="1434958" y="799106"/>
                    <a:pt x="1436732" y="800448"/>
                    <a:pt x="1438821" y="801417"/>
                  </a:cubicBezTo>
                  <a:cubicBezTo>
                    <a:pt x="1441164" y="802481"/>
                    <a:pt x="1443570" y="803032"/>
                    <a:pt x="1446104" y="803596"/>
                  </a:cubicBezTo>
                  <a:cubicBezTo>
                    <a:pt x="1448764" y="804178"/>
                    <a:pt x="1451676" y="804235"/>
                    <a:pt x="1454399" y="804444"/>
                  </a:cubicBezTo>
                  <a:cubicBezTo>
                    <a:pt x="1455412" y="804527"/>
                    <a:pt x="1456362" y="804571"/>
                    <a:pt x="1457439" y="804571"/>
                  </a:cubicBezTo>
                  <a:cubicBezTo>
                    <a:pt x="1459022" y="804571"/>
                    <a:pt x="1460605" y="804488"/>
                    <a:pt x="1462125" y="804444"/>
                  </a:cubicBezTo>
                  <a:cubicBezTo>
                    <a:pt x="1468331" y="804178"/>
                    <a:pt x="1474536" y="802912"/>
                    <a:pt x="1480615" y="801417"/>
                  </a:cubicBezTo>
                  <a:cubicBezTo>
                    <a:pt x="1485618" y="800214"/>
                    <a:pt x="1490494" y="798517"/>
                    <a:pt x="1495370" y="796991"/>
                  </a:cubicBezTo>
                  <a:cubicBezTo>
                    <a:pt x="1500626" y="795205"/>
                    <a:pt x="1505692" y="792907"/>
                    <a:pt x="1510694" y="790424"/>
                  </a:cubicBezTo>
                  <a:cubicBezTo>
                    <a:pt x="1516393" y="787689"/>
                    <a:pt x="1521966" y="784434"/>
                    <a:pt x="1527158" y="780995"/>
                  </a:cubicBezTo>
                  <a:cubicBezTo>
                    <a:pt x="1533744" y="776683"/>
                    <a:pt x="1539887" y="771756"/>
                    <a:pt x="1545586" y="766393"/>
                  </a:cubicBezTo>
                  <a:cubicBezTo>
                    <a:pt x="1548625" y="767241"/>
                    <a:pt x="1551539" y="768153"/>
                    <a:pt x="1554515" y="769154"/>
                  </a:cubicBezTo>
                  <a:cubicBezTo>
                    <a:pt x="1561227" y="772047"/>
                    <a:pt x="1567497" y="775859"/>
                    <a:pt x="1573575" y="780007"/>
                  </a:cubicBezTo>
                  <a:cubicBezTo>
                    <a:pt x="1578641" y="783877"/>
                    <a:pt x="1583264" y="788125"/>
                    <a:pt x="1587507" y="792824"/>
                  </a:cubicBezTo>
                  <a:cubicBezTo>
                    <a:pt x="1588773" y="794376"/>
                    <a:pt x="1589913" y="795990"/>
                    <a:pt x="1591053" y="797611"/>
                  </a:cubicBezTo>
                  <a:cubicBezTo>
                    <a:pt x="1592889" y="800214"/>
                    <a:pt x="1594219" y="803032"/>
                    <a:pt x="1595549" y="805876"/>
                  </a:cubicBezTo>
                  <a:cubicBezTo>
                    <a:pt x="1595295" y="805356"/>
                    <a:pt x="1595043" y="804799"/>
                    <a:pt x="1594789" y="804235"/>
                  </a:cubicBezTo>
                  <a:lnTo>
                    <a:pt x="1594789" y="804235"/>
                  </a:lnTo>
                  <a:cubicBezTo>
                    <a:pt x="1597132" y="809308"/>
                    <a:pt x="1599538" y="814392"/>
                    <a:pt x="1601564" y="819610"/>
                  </a:cubicBezTo>
                  <a:cubicBezTo>
                    <a:pt x="1604921" y="828121"/>
                    <a:pt x="1607454" y="836923"/>
                    <a:pt x="1609164" y="845960"/>
                  </a:cubicBezTo>
                  <a:cubicBezTo>
                    <a:pt x="1610240" y="853641"/>
                    <a:pt x="1610683" y="861328"/>
                    <a:pt x="1610366" y="869079"/>
                  </a:cubicBezTo>
                  <a:cubicBezTo>
                    <a:pt x="1610177" y="874791"/>
                    <a:pt x="1609924" y="880408"/>
                    <a:pt x="1609417" y="886120"/>
                  </a:cubicBezTo>
                  <a:cubicBezTo>
                    <a:pt x="1608720" y="891901"/>
                    <a:pt x="1607771" y="897537"/>
                    <a:pt x="1606440" y="903173"/>
                  </a:cubicBezTo>
                  <a:cubicBezTo>
                    <a:pt x="1605174" y="908518"/>
                    <a:pt x="1603401" y="913818"/>
                    <a:pt x="1601502" y="919023"/>
                  </a:cubicBezTo>
                  <a:cubicBezTo>
                    <a:pt x="1597005" y="930162"/>
                    <a:pt x="1591623" y="940743"/>
                    <a:pt x="1584911" y="950609"/>
                  </a:cubicBezTo>
                  <a:cubicBezTo>
                    <a:pt x="1582567" y="953693"/>
                    <a:pt x="1580098" y="956657"/>
                    <a:pt x="1577438" y="959475"/>
                  </a:cubicBezTo>
                  <a:cubicBezTo>
                    <a:pt x="1574778" y="962375"/>
                    <a:pt x="1571866" y="964902"/>
                    <a:pt x="1568953" y="967454"/>
                  </a:cubicBezTo>
                  <a:cubicBezTo>
                    <a:pt x="1564456" y="970886"/>
                    <a:pt x="1559834" y="974052"/>
                    <a:pt x="1555021" y="976870"/>
                  </a:cubicBezTo>
                  <a:cubicBezTo>
                    <a:pt x="1549956" y="973147"/>
                    <a:pt x="1544510" y="969765"/>
                    <a:pt x="1538937" y="966726"/>
                  </a:cubicBezTo>
                  <a:cubicBezTo>
                    <a:pt x="1535581" y="964902"/>
                    <a:pt x="1532225" y="963489"/>
                    <a:pt x="1528615" y="962211"/>
                  </a:cubicBezTo>
                  <a:cubicBezTo>
                    <a:pt x="1523676" y="960526"/>
                    <a:pt x="1518230" y="960260"/>
                    <a:pt x="1513037" y="959829"/>
                  </a:cubicBezTo>
                  <a:cubicBezTo>
                    <a:pt x="1511644" y="959722"/>
                    <a:pt x="1510251" y="959684"/>
                    <a:pt x="1508795" y="959684"/>
                  </a:cubicBezTo>
                  <a:cubicBezTo>
                    <a:pt x="1504869" y="959684"/>
                    <a:pt x="1500943" y="960057"/>
                    <a:pt x="1497017" y="960450"/>
                  </a:cubicBezTo>
                  <a:cubicBezTo>
                    <a:pt x="1488151" y="961381"/>
                    <a:pt x="1479285" y="964053"/>
                    <a:pt x="1472193" y="969398"/>
                  </a:cubicBezTo>
                  <a:cubicBezTo>
                    <a:pt x="1467571" y="972944"/>
                    <a:pt x="1463708" y="976813"/>
                    <a:pt x="1460921" y="982094"/>
                  </a:cubicBezTo>
                  <a:cubicBezTo>
                    <a:pt x="1459845" y="984127"/>
                    <a:pt x="1459085" y="986609"/>
                    <a:pt x="1458452" y="988851"/>
                  </a:cubicBezTo>
                  <a:cubicBezTo>
                    <a:pt x="1457818" y="991130"/>
                    <a:pt x="1457945" y="993587"/>
                    <a:pt x="1457692" y="995911"/>
                  </a:cubicBezTo>
                  <a:cubicBezTo>
                    <a:pt x="1457692" y="996551"/>
                    <a:pt x="1457692" y="997178"/>
                    <a:pt x="1457755" y="997735"/>
                  </a:cubicBezTo>
                  <a:cubicBezTo>
                    <a:pt x="1458009" y="999350"/>
                    <a:pt x="1458262" y="1000984"/>
                    <a:pt x="1458515" y="1002605"/>
                  </a:cubicBezTo>
                  <a:cubicBezTo>
                    <a:pt x="1458895" y="1004156"/>
                    <a:pt x="1459465" y="1005569"/>
                    <a:pt x="1460352" y="1006968"/>
                  </a:cubicBezTo>
                  <a:cubicBezTo>
                    <a:pt x="1461175" y="1008380"/>
                    <a:pt x="1462314" y="1009786"/>
                    <a:pt x="1463454" y="1011059"/>
                  </a:cubicBezTo>
                  <a:cubicBezTo>
                    <a:pt x="1465354" y="1012401"/>
                    <a:pt x="1467190" y="1013788"/>
                    <a:pt x="1469281" y="1014807"/>
                  </a:cubicBezTo>
                  <a:cubicBezTo>
                    <a:pt x="1471623" y="1015903"/>
                    <a:pt x="1474283" y="1016625"/>
                    <a:pt x="1476816" y="1017189"/>
                  </a:cubicBezTo>
                  <a:cubicBezTo>
                    <a:pt x="1479349" y="1017828"/>
                    <a:pt x="1482262" y="1018037"/>
                    <a:pt x="1484985" y="1018240"/>
                  </a:cubicBezTo>
                  <a:cubicBezTo>
                    <a:pt x="1487518" y="1018385"/>
                    <a:pt x="1490050" y="1018455"/>
                    <a:pt x="1492710" y="1018455"/>
                  </a:cubicBezTo>
                  <a:cubicBezTo>
                    <a:pt x="1500183" y="1018455"/>
                    <a:pt x="1507718" y="1017106"/>
                    <a:pt x="1515064" y="1016004"/>
                  </a:cubicBezTo>
                  <a:cubicBezTo>
                    <a:pt x="1524689" y="1014573"/>
                    <a:pt x="1534061" y="1012604"/>
                    <a:pt x="1543179" y="1009729"/>
                  </a:cubicBezTo>
                  <a:cubicBezTo>
                    <a:pt x="1546916" y="1008532"/>
                    <a:pt x="1550779" y="1007114"/>
                    <a:pt x="1554451" y="1005499"/>
                  </a:cubicBezTo>
                  <a:cubicBezTo>
                    <a:pt x="1558314" y="1008735"/>
                    <a:pt x="1561987" y="1012192"/>
                    <a:pt x="1565343" y="1016004"/>
                  </a:cubicBezTo>
                  <a:cubicBezTo>
                    <a:pt x="1567370" y="1018588"/>
                    <a:pt x="1569206" y="1021261"/>
                    <a:pt x="1570979" y="1024104"/>
                  </a:cubicBezTo>
                  <a:cubicBezTo>
                    <a:pt x="1573068" y="1027422"/>
                    <a:pt x="1574715" y="1031006"/>
                    <a:pt x="1576488" y="1034521"/>
                  </a:cubicBezTo>
                  <a:cubicBezTo>
                    <a:pt x="1580858" y="1044177"/>
                    <a:pt x="1585290" y="1053828"/>
                    <a:pt x="1587823" y="1064099"/>
                  </a:cubicBezTo>
                  <a:cubicBezTo>
                    <a:pt x="1588520" y="1068975"/>
                    <a:pt x="1588773" y="1073845"/>
                    <a:pt x="1589026" y="1078771"/>
                  </a:cubicBezTo>
                  <a:cubicBezTo>
                    <a:pt x="1589407" y="1085895"/>
                    <a:pt x="1589216" y="1093001"/>
                    <a:pt x="1588583" y="1100048"/>
                  </a:cubicBezTo>
                  <a:cubicBezTo>
                    <a:pt x="1587633" y="1108230"/>
                    <a:pt x="1586304" y="1116323"/>
                    <a:pt x="1585164" y="1124422"/>
                  </a:cubicBezTo>
                  <a:cubicBezTo>
                    <a:pt x="1583011" y="1138746"/>
                    <a:pt x="1578958" y="1152766"/>
                    <a:pt x="1573892" y="1166292"/>
                  </a:cubicBezTo>
                  <a:cubicBezTo>
                    <a:pt x="1570663" y="1174613"/>
                    <a:pt x="1566799" y="1182573"/>
                    <a:pt x="1562557" y="1190387"/>
                  </a:cubicBezTo>
                  <a:cubicBezTo>
                    <a:pt x="1560151" y="1194750"/>
                    <a:pt x="1557871" y="1199208"/>
                    <a:pt x="1555211" y="1203432"/>
                  </a:cubicBezTo>
                  <a:cubicBezTo>
                    <a:pt x="1552488" y="1207598"/>
                    <a:pt x="1550019" y="1211943"/>
                    <a:pt x="1547106" y="1216046"/>
                  </a:cubicBezTo>
                  <a:cubicBezTo>
                    <a:pt x="1544510" y="1219694"/>
                    <a:pt x="1541850" y="1223297"/>
                    <a:pt x="1539190" y="1226963"/>
                  </a:cubicBezTo>
                  <a:cubicBezTo>
                    <a:pt x="1534377" y="1233213"/>
                    <a:pt x="1529439" y="1239140"/>
                    <a:pt x="1524055" y="1244922"/>
                  </a:cubicBezTo>
                  <a:cubicBezTo>
                    <a:pt x="1519180" y="1250064"/>
                    <a:pt x="1513860" y="1254781"/>
                    <a:pt x="1508351" y="1259360"/>
                  </a:cubicBezTo>
                  <a:cubicBezTo>
                    <a:pt x="1504172" y="1262760"/>
                    <a:pt x="1499866" y="1266072"/>
                    <a:pt x="1495496" y="1269384"/>
                  </a:cubicBezTo>
                  <a:cubicBezTo>
                    <a:pt x="1483908" y="1278458"/>
                    <a:pt x="1471243" y="1286437"/>
                    <a:pt x="1458009" y="1292839"/>
                  </a:cubicBezTo>
                  <a:cubicBezTo>
                    <a:pt x="1443001" y="1299463"/>
                    <a:pt x="1427296" y="1304124"/>
                    <a:pt x="1411275" y="1307087"/>
                  </a:cubicBezTo>
                  <a:cubicBezTo>
                    <a:pt x="1401333" y="1308474"/>
                    <a:pt x="1391328" y="1309114"/>
                    <a:pt x="1381323" y="1309114"/>
                  </a:cubicBezTo>
                  <a:cubicBezTo>
                    <a:pt x="1375750" y="1309114"/>
                    <a:pt x="1370114" y="1308911"/>
                    <a:pt x="1364669" y="1308702"/>
                  </a:cubicBezTo>
                  <a:cubicBezTo>
                    <a:pt x="1357829" y="1308411"/>
                    <a:pt x="1351054" y="1307790"/>
                    <a:pt x="1344278" y="1307151"/>
                  </a:cubicBezTo>
                  <a:cubicBezTo>
                    <a:pt x="1338642" y="1306296"/>
                    <a:pt x="1333133" y="1305390"/>
                    <a:pt x="1327497" y="1304478"/>
                  </a:cubicBezTo>
                  <a:cubicBezTo>
                    <a:pt x="1325154" y="1304041"/>
                    <a:pt x="1322875" y="1303402"/>
                    <a:pt x="1320532" y="1302838"/>
                  </a:cubicBezTo>
                  <a:cubicBezTo>
                    <a:pt x="1317366" y="1302135"/>
                    <a:pt x="1314136" y="1301451"/>
                    <a:pt x="1311033" y="1300666"/>
                  </a:cubicBezTo>
                  <a:cubicBezTo>
                    <a:pt x="1305777" y="1299463"/>
                    <a:pt x="1300584" y="1297848"/>
                    <a:pt x="1295328" y="1296443"/>
                  </a:cubicBezTo>
                  <a:cubicBezTo>
                    <a:pt x="1288489" y="1294536"/>
                    <a:pt x="1281714" y="1292504"/>
                    <a:pt x="1274938" y="1290097"/>
                  </a:cubicBezTo>
                  <a:cubicBezTo>
                    <a:pt x="1270125" y="1288109"/>
                    <a:pt x="1265376" y="1285937"/>
                    <a:pt x="1261007" y="1283119"/>
                  </a:cubicBezTo>
                  <a:cubicBezTo>
                    <a:pt x="1259930" y="1282062"/>
                    <a:pt x="1258727" y="1281004"/>
                    <a:pt x="1257650" y="1279890"/>
                  </a:cubicBezTo>
                  <a:cubicBezTo>
                    <a:pt x="1258093" y="1278978"/>
                    <a:pt x="1258537" y="1278129"/>
                    <a:pt x="1258853" y="1277281"/>
                  </a:cubicBezTo>
                  <a:cubicBezTo>
                    <a:pt x="1261134" y="1272538"/>
                    <a:pt x="1262906" y="1267130"/>
                    <a:pt x="1263983" y="1261975"/>
                  </a:cubicBezTo>
                  <a:cubicBezTo>
                    <a:pt x="1264996" y="1256979"/>
                    <a:pt x="1265945" y="1251906"/>
                    <a:pt x="1266262" y="1246853"/>
                  </a:cubicBezTo>
                  <a:cubicBezTo>
                    <a:pt x="1266453" y="1243162"/>
                    <a:pt x="1266389" y="1239659"/>
                    <a:pt x="1265883" y="1235974"/>
                  </a:cubicBezTo>
                  <a:cubicBezTo>
                    <a:pt x="1265312" y="1231744"/>
                    <a:pt x="1264426" y="1227590"/>
                    <a:pt x="1263223" y="1223436"/>
                  </a:cubicBezTo>
                  <a:cubicBezTo>
                    <a:pt x="1262590" y="1221536"/>
                    <a:pt x="1261893" y="1219630"/>
                    <a:pt x="1261070" y="1217724"/>
                  </a:cubicBezTo>
                  <a:cubicBezTo>
                    <a:pt x="1259613" y="1214140"/>
                    <a:pt x="1257841" y="1210910"/>
                    <a:pt x="1255307" y="1207947"/>
                  </a:cubicBezTo>
                  <a:cubicBezTo>
                    <a:pt x="1250052" y="1202039"/>
                    <a:pt x="1242389" y="1199018"/>
                    <a:pt x="1234664" y="1199018"/>
                  </a:cubicBezTo>
                  <a:cubicBezTo>
                    <a:pt x="1232700" y="1199018"/>
                    <a:pt x="1230674" y="1199221"/>
                    <a:pt x="1228712" y="1199613"/>
                  </a:cubicBezTo>
                  <a:cubicBezTo>
                    <a:pt x="1221618" y="1201095"/>
                    <a:pt x="1215033" y="1205319"/>
                    <a:pt x="1211360" y="1211657"/>
                  </a:cubicBezTo>
                  <a:cubicBezTo>
                    <a:pt x="1209397" y="1214969"/>
                    <a:pt x="1208194" y="1218718"/>
                    <a:pt x="1207245" y="1222448"/>
                  </a:cubicBezTo>
                  <a:cubicBezTo>
                    <a:pt x="1205851" y="1228229"/>
                    <a:pt x="1206485" y="1234150"/>
                    <a:pt x="1207497" y="1239925"/>
                  </a:cubicBezTo>
                  <a:cubicBezTo>
                    <a:pt x="1208384" y="1245067"/>
                    <a:pt x="1209080" y="1250437"/>
                    <a:pt x="1211044" y="1255301"/>
                  </a:cubicBezTo>
                  <a:cubicBezTo>
                    <a:pt x="1212437" y="1258885"/>
                    <a:pt x="1214273" y="1262260"/>
                    <a:pt x="1216173" y="1265578"/>
                  </a:cubicBezTo>
                  <a:cubicBezTo>
                    <a:pt x="1217313" y="1267478"/>
                    <a:pt x="1218326" y="1269454"/>
                    <a:pt x="1219592" y="1271353"/>
                  </a:cubicBezTo>
                  <a:cubicBezTo>
                    <a:pt x="1222062" y="1275090"/>
                    <a:pt x="1224532" y="1278813"/>
                    <a:pt x="1227065" y="1282473"/>
                  </a:cubicBezTo>
                  <a:cubicBezTo>
                    <a:pt x="1223519" y="1287001"/>
                    <a:pt x="1219846" y="1291421"/>
                    <a:pt x="1215476" y="1295239"/>
                  </a:cubicBezTo>
                  <a:cubicBezTo>
                    <a:pt x="1212500" y="1297785"/>
                    <a:pt x="1209524" y="1300311"/>
                    <a:pt x="1206548" y="1302781"/>
                  </a:cubicBezTo>
                  <a:cubicBezTo>
                    <a:pt x="1204142" y="1304605"/>
                    <a:pt x="1201735" y="1306587"/>
                    <a:pt x="1199139" y="1308284"/>
                  </a:cubicBezTo>
                  <a:cubicBezTo>
                    <a:pt x="1196352" y="1310260"/>
                    <a:pt x="1193503" y="1312077"/>
                    <a:pt x="1190400" y="1313901"/>
                  </a:cubicBezTo>
                  <a:cubicBezTo>
                    <a:pt x="1182864" y="1318498"/>
                    <a:pt x="1175075" y="1323013"/>
                    <a:pt x="1167096" y="1326889"/>
                  </a:cubicBezTo>
                  <a:cubicBezTo>
                    <a:pt x="1163360" y="1328504"/>
                    <a:pt x="1159561" y="1329916"/>
                    <a:pt x="1155698" y="1331176"/>
                  </a:cubicBezTo>
                  <a:cubicBezTo>
                    <a:pt x="1152405" y="1332151"/>
                    <a:pt x="1149176" y="1332879"/>
                    <a:pt x="1145819" y="1333519"/>
                  </a:cubicBezTo>
                  <a:cubicBezTo>
                    <a:pt x="1140627" y="1334266"/>
                    <a:pt x="1135371" y="1334849"/>
                    <a:pt x="1130179" y="1335115"/>
                  </a:cubicBezTo>
                  <a:cubicBezTo>
                    <a:pt x="1128215" y="1335241"/>
                    <a:pt x="1126316" y="1335286"/>
                    <a:pt x="1124416" y="1335286"/>
                  </a:cubicBezTo>
                  <a:cubicBezTo>
                    <a:pt x="1120490" y="1335286"/>
                    <a:pt x="1116564" y="1335070"/>
                    <a:pt x="1112638" y="1334779"/>
                  </a:cubicBezTo>
                  <a:cubicBezTo>
                    <a:pt x="1093007" y="1332499"/>
                    <a:pt x="1073630" y="1327661"/>
                    <a:pt x="1055013" y="1320822"/>
                  </a:cubicBezTo>
                  <a:cubicBezTo>
                    <a:pt x="1049060" y="1318498"/>
                    <a:pt x="1043425" y="1315832"/>
                    <a:pt x="1038105" y="1312368"/>
                  </a:cubicBezTo>
                  <a:cubicBezTo>
                    <a:pt x="1036142" y="1310811"/>
                    <a:pt x="1034305" y="1309202"/>
                    <a:pt x="1032596" y="1307442"/>
                  </a:cubicBezTo>
                  <a:cubicBezTo>
                    <a:pt x="1029810" y="1303693"/>
                    <a:pt x="1027277" y="1299818"/>
                    <a:pt x="1024870" y="1295879"/>
                  </a:cubicBezTo>
                  <a:cubicBezTo>
                    <a:pt x="1021831" y="1290870"/>
                    <a:pt x="1018918" y="1285880"/>
                    <a:pt x="1016322" y="1280738"/>
                  </a:cubicBezTo>
                  <a:cubicBezTo>
                    <a:pt x="1015562" y="1279041"/>
                    <a:pt x="1014929" y="1277426"/>
                    <a:pt x="1014421" y="1275659"/>
                  </a:cubicBezTo>
                  <a:cubicBezTo>
                    <a:pt x="1014042" y="1274583"/>
                    <a:pt x="1013788" y="1273551"/>
                    <a:pt x="1013535" y="1272474"/>
                  </a:cubicBezTo>
                  <a:cubicBezTo>
                    <a:pt x="1012522" y="1264723"/>
                    <a:pt x="1012965" y="1256688"/>
                    <a:pt x="1013598" y="1248860"/>
                  </a:cubicBezTo>
                  <a:cubicBezTo>
                    <a:pt x="1017524" y="1249646"/>
                    <a:pt x="1021324" y="1250222"/>
                    <a:pt x="1025187" y="1250558"/>
                  </a:cubicBezTo>
                  <a:cubicBezTo>
                    <a:pt x="1028353" y="1250906"/>
                    <a:pt x="1031329" y="1251140"/>
                    <a:pt x="1034305" y="1251140"/>
                  </a:cubicBezTo>
                  <a:cubicBezTo>
                    <a:pt x="1034622" y="1251140"/>
                    <a:pt x="1034749" y="1251140"/>
                    <a:pt x="1035065" y="1251140"/>
                  </a:cubicBezTo>
                  <a:cubicBezTo>
                    <a:pt x="1037408" y="1251140"/>
                    <a:pt x="1039815" y="1250830"/>
                    <a:pt x="1042221" y="1250494"/>
                  </a:cubicBezTo>
                  <a:cubicBezTo>
                    <a:pt x="1048870" y="1249646"/>
                    <a:pt x="1055456" y="1248113"/>
                    <a:pt x="1061851" y="1246125"/>
                  </a:cubicBezTo>
                  <a:cubicBezTo>
                    <a:pt x="1068437" y="1244219"/>
                    <a:pt x="1074516" y="1241490"/>
                    <a:pt x="1080785" y="1238817"/>
                  </a:cubicBezTo>
                  <a:cubicBezTo>
                    <a:pt x="1085409" y="1236696"/>
                    <a:pt x="1090031" y="1234296"/>
                    <a:pt x="1094464" y="1231687"/>
                  </a:cubicBezTo>
                  <a:cubicBezTo>
                    <a:pt x="1099340" y="1228926"/>
                    <a:pt x="1103962" y="1225849"/>
                    <a:pt x="1107825" y="1221593"/>
                  </a:cubicBezTo>
                  <a:cubicBezTo>
                    <a:pt x="1110801" y="1218281"/>
                    <a:pt x="1113207" y="1214210"/>
                    <a:pt x="1115234" y="1210271"/>
                  </a:cubicBezTo>
                  <a:cubicBezTo>
                    <a:pt x="1117640" y="1205901"/>
                    <a:pt x="1119160" y="1201032"/>
                    <a:pt x="1120300" y="1196245"/>
                  </a:cubicBezTo>
                  <a:cubicBezTo>
                    <a:pt x="1120870" y="1193629"/>
                    <a:pt x="1120933" y="1190811"/>
                    <a:pt x="1120997" y="1188139"/>
                  </a:cubicBezTo>
                  <a:cubicBezTo>
                    <a:pt x="1120933" y="1187423"/>
                    <a:pt x="1120933" y="1186714"/>
                    <a:pt x="1120870" y="1186030"/>
                  </a:cubicBezTo>
                  <a:cubicBezTo>
                    <a:pt x="1120617" y="1184333"/>
                    <a:pt x="1120363" y="1182630"/>
                    <a:pt x="1120110" y="1180958"/>
                  </a:cubicBezTo>
                  <a:cubicBezTo>
                    <a:pt x="1119477" y="1178754"/>
                    <a:pt x="1118464" y="1176791"/>
                    <a:pt x="1117450" y="1174740"/>
                  </a:cubicBezTo>
                  <a:cubicBezTo>
                    <a:pt x="1117007" y="1174182"/>
                    <a:pt x="1116564" y="1173599"/>
                    <a:pt x="1116121" y="1173061"/>
                  </a:cubicBezTo>
                  <a:cubicBezTo>
                    <a:pt x="1115171" y="1171782"/>
                    <a:pt x="1114094" y="1170579"/>
                    <a:pt x="1112891" y="1169458"/>
                  </a:cubicBezTo>
                  <a:cubicBezTo>
                    <a:pt x="1109788" y="1166292"/>
                    <a:pt x="1105672" y="1164943"/>
                    <a:pt x="1101619" y="1163474"/>
                  </a:cubicBezTo>
                  <a:cubicBezTo>
                    <a:pt x="1098136" y="1162271"/>
                    <a:pt x="1094400" y="1161625"/>
                    <a:pt x="1090854" y="1161359"/>
                  </a:cubicBezTo>
                  <a:cubicBezTo>
                    <a:pt x="1089461" y="1161232"/>
                    <a:pt x="1088131" y="1161175"/>
                    <a:pt x="1086865" y="1161175"/>
                  </a:cubicBezTo>
                  <a:cubicBezTo>
                    <a:pt x="1085725" y="1161175"/>
                    <a:pt x="1084649" y="1161232"/>
                    <a:pt x="1083445" y="1161359"/>
                  </a:cubicBezTo>
                  <a:cubicBezTo>
                    <a:pt x="1080912" y="1161714"/>
                    <a:pt x="1078506" y="1162188"/>
                    <a:pt x="1076099" y="1162771"/>
                  </a:cubicBezTo>
                  <a:cubicBezTo>
                    <a:pt x="1074010" y="1163329"/>
                    <a:pt x="1071920" y="1164025"/>
                    <a:pt x="1069894" y="1164734"/>
                  </a:cubicBezTo>
                  <a:cubicBezTo>
                    <a:pt x="1062548" y="1167426"/>
                    <a:pt x="1055519" y="1170807"/>
                    <a:pt x="1048744" y="1174740"/>
                  </a:cubicBezTo>
                  <a:cubicBezTo>
                    <a:pt x="1041334" y="1179191"/>
                    <a:pt x="1034179" y="1184187"/>
                    <a:pt x="1026960" y="1189051"/>
                  </a:cubicBezTo>
                  <a:cubicBezTo>
                    <a:pt x="1019804" y="1193844"/>
                    <a:pt x="1013155" y="1199391"/>
                    <a:pt x="1007076" y="1205395"/>
                  </a:cubicBezTo>
                  <a:cubicBezTo>
                    <a:pt x="1004036" y="1208283"/>
                    <a:pt x="1001440" y="1211468"/>
                    <a:pt x="999098" y="1214780"/>
                  </a:cubicBezTo>
                  <a:cubicBezTo>
                    <a:pt x="998147" y="1214342"/>
                    <a:pt x="997324" y="1213874"/>
                    <a:pt x="996501" y="1213355"/>
                  </a:cubicBezTo>
                  <a:cubicBezTo>
                    <a:pt x="995361" y="1212443"/>
                    <a:pt x="994412" y="1211537"/>
                    <a:pt x="993398" y="1210537"/>
                  </a:cubicBezTo>
                  <a:cubicBezTo>
                    <a:pt x="989725" y="1205540"/>
                    <a:pt x="986369" y="1200323"/>
                    <a:pt x="983519" y="1194750"/>
                  </a:cubicBezTo>
                  <a:cubicBezTo>
                    <a:pt x="983140" y="1193990"/>
                    <a:pt x="982886" y="1193217"/>
                    <a:pt x="982696" y="1192369"/>
                  </a:cubicBezTo>
                  <a:cubicBezTo>
                    <a:pt x="982126" y="1190735"/>
                    <a:pt x="981999" y="1188911"/>
                    <a:pt x="981683" y="1187233"/>
                  </a:cubicBezTo>
                  <a:lnTo>
                    <a:pt x="981683" y="1187233"/>
                  </a:lnTo>
                  <a:lnTo>
                    <a:pt x="982316" y="1191026"/>
                  </a:lnTo>
                  <a:cubicBezTo>
                    <a:pt x="981240" y="1183485"/>
                    <a:pt x="981873" y="1175879"/>
                    <a:pt x="982507" y="1168337"/>
                  </a:cubicBezTo>
                  <a:cubicBezTo>
                    <a:pt x="982696" y="1165880"/>
                    <a:pt x="983013" y="1163385"/>
                    <a:pt x="983203" y="1160859"/>
                  </a:cubicBezTo>
                  <a:cubicBezTo>
                    <a:pt x="983773" y="1155850"/>
                    <a:pt x="984976" y="1151005"/>
                    <a:pt x="986496" y="1146218"/>
                  </a:cubicBezTo>
                  <a:cubicBezTo>
                    <a:pt x="990232" y="1138037"/>
                    <a:pt x="994664" y="1130222"/>
                    <a:pt x="999034" y="1122307"/>
                  </a:cubicBezTo>
                  <a:cubicBezTo>
                    <a:pt x="1001060" y="1118729"/>
                    <a:pt x="1003213" y="1115056"/>
                    <a:pt x="1005367" y="1111542"/>
                  </a:cubicBezTo>
                  <a:cubicBezTo>
                    <a:pt x="1007836" y="1107749"/>
                    <a:pt x="1010305" y="1104000"/>
                    <a:pt x="1012902" y="1100270"/>
                  </a:cubicBezTo>
                  <a:cubicBezTo>
                    <a:pt x="1015625" y="1096667"/>
                    <a:pt x="1018411" y="1092943"/>
                    <a:pt x="1021641" y="1089689"/>
                  </a:cubicBezTo>
                  <a:cubicBezTo>
                    <a:pt x="1025124" y="1085959"/>
                    <a:pt x="1028860" y="1082438"/>
                    <a:pt x="1032722" y="1079063"/>
                  </a:cubicBezTo>
                  <a:cubicBezTo>
                    <a:pt x="1040955" y="1072781"/>
                    <a:pt x="1049313" y="1066943"/>
                    <a:pt x="1057989" y="1061224"/>
                  </a:cubicBezTo>
                  <a:cubicBezTo>
                    <a:pt x="1066537" y="1055588"/>
                    <a:pt x="1075339" y="1050307"/>
                    <a:pt x="1084522" y="1045792"/>
                  </a:cubicBezTo>
                  <a:cubicBezTo>
                    <a:pt x="1087371" y="1044589"/>
                    <a:pt x="1090221" y="1043386"/>
                    <a:pt x="1093071" y="1042208"/>
                  </a:cubicBezTo>
                  <a:cubicBezTo>
                    <a:pt x="1094337" y="1042892"/>
                    <a:pt x="1095604" y="1043531"/>
                    <a:pt x="1096870" y="1044241"/>
                  </a:cubicBezTo>
                  <a:cubicBezTo>
                    <a:pt x="1102759" y="1047350"/>
                    <a:pt x="1109028" y="1049250"/>
                    <a:pt x="1115614" y="1050244"/>
                  </a:cubicBezTo>
                  <a:cubicBezTo>
                    <a:pt x="1120237" y="1050909"/>
                    <a:pt x="1124860" y="1051200"/>
                    <a:pt x="1129609" y="1051200"/>
                  </a:cubicBezTo>
                  <a:cubicBezTo>
                    <a:pt x="1134295" y="1051200"/>
                    <a:pt x="1139044" y="1050909"/>
                    <a:pt x="1143667" y="1050371"/>
                  </a:cubicBezTo>
                  <a:cubicBezTo>
                    <a:pt x="1149429" y="1049661"/>
                    <a:pt x="1155128" y="1048819"/>
                    <a:pt x="1160764" y="1047489"/>
                  </a:cubicBezTo>
                  <a:cubicBezTo>
                    <a:pt x="1162854" y="1046932"/>
                    <a:pt x="1164880" y="1046020"/>
                    <a:pt x="1166844" y="1045026"/>
                  </a:cubicBezTo>
                  <a:cubicBezTo>
                    <a:pt x="1167603" y="1044652"/>
                    <a:pt x="1168300" y="1044241"/>
                    <a:pt x="1169123" y="1043823"/>
                  </a:cubicBezTo>
                  <a:cubicBezTo>
                    <a:pt x="1170453" y="1042772"/>
                    <a:pt x="1171846" y="1041625"/>
                    <a:pt x="1173239" y="1040511"/>
                  </a:cubicBezTo>
                  <a:cubicBezTo>
                    <a:pt x="1174506" y="1038833"/>
                    <a:pt x="1175835" y="1037193"/>
                    <a:pt x="1176785" y="1035230"/>
                  </a:cubicBezTo>
                  <a:cubicBezTo>
                    <a:pt x="1178178" y="1032678"/>
                    <a:pt x="1178432" y="1030499"/>
                    <a:pt x="1178685" y="1027751"/>
                  </a:cubicBezTo>
                  <a:cubicBezTo>
                    <a:pt x="1178875" y="1025864"/>
                    <a:pt x="1178749" y="1023933"/>
                    <a:pt x="1178178" y="1022058"/>
                  </a:cubicBezTo>
                  <a:cubicBezTo>
                    <a:pt x="1177672" y="1020500"/>
                    <a:pt x="1176849" y="1018119"/>
                    <a:pt x="1175962" y="1016916"/>
                  </a:cubicBezTo>
                  <a:cubicBezTo>
                    <a:pt x="1175708" y="1016479"/>
                    <a:pt x="1175329" y="1016061"/>
                    <a:pt x="1175012" y="1015713"/>
                  </a:cubicBezTo>
                  <a:cubicBezTo>
                    <a:pt x="1173936" y="1013953"/>
                    <a:pt x="1172416" y="1012604"/>
                    <a:pt x="1170579" y="1011616"/>
                  </a:cubicBezTo>
                  <a:cubicBezTo>
                    <a:pt x="1169503" y="1010698"/>
                    <a:pt x="1168237" y="1010001"/>
                    <a:pt x="1166844" y="1009564"/>
                  </a:cubicBezTo>
                  <a:cubicBezTo>
                    <a:pt x="1165387" y="1008944"/>
                    <a:pt x="1163930" y="1008443"/>
                    <a:pt x="1162347" y="1007969"/>
                  </a:cubicBezTo>
                  <a:cubicBezTo>
                    <a:pt x="1159498" y="1007114"/>
                    <a:pt x="1156522" y="1006829"/>
                    <a:pt x="1153545" y="1006474"/>
                  </a:cubicBezTo>
                  <a:cubicBezTo>
                    <a:pt x="1150886" y="1006063"/>
                    <a:pt x="1148289" y="1005917"/>
                    <a:pt x="1145567" y="1005689"/>
                  </a:cubicBezTo>
                  <a:cubicBezTo>
                    <a:pt x="1143984" y="1005499"/>
                    <a:pt x="1142400" y="1005423"/>
                    <a:pt x="1140691" y="1005334"/>
                  </a:cubicBezTo>
                  <a:cubicBezTo>
                    <a:pt x="1139804" y="1005277"/>
                    <a:pt x="1139044" y="1005252"/>
                    <a:pt x="1138157" y="1005252"/>
                  </a:cubicBezTo>
                  <a:cubicBezTo>
                    <a:pt x="1134991" y="1005252"/>
                    <a:pt x="1131888" y="1005600"/>
                    <a:pt x="1128722" y="1006063"/>
                  </a:cubicBezTo>
                  <a:cubicBezTo>
                    <a:pt x="1124163" y="1006702"/>
                    <a:pt x="1119603" y="1007532"/>
                    <a:pt x="1115171" y="1008652"/>
                  </a:cubicBezTo>
                  <a:cubicBezTo>
                    <a:pt x="1110675" y="1009786"/>
                    <a:pt x="1106432" y="1011553"/>
                    <a:pt x="1102126" y="1013168"/>
                  </a:cubicBezTo>
                  <a:cubicBezTo>
                    <a:pt x="1102000" y="1013231"/>
                    <a:pt x="1101809" y="1013231"/>
                    <a:pt x="1101683" y="1013313"/>
                  </a:cubicBezTo>
                  <a:cubicBezTo>
                    <a:pt x="1100416" y="1012604"/>
                    <a:pt x="1099276" y="1011844"/>
                    <a:pt x="1098136" y="1011059"/>
                  </a:cubicBezTo>
                  <a:cubicBezTo>
                    <a:pt x="1093387" y="1007114"/>
                    <a:pt x="1089081" y="1002662"/>
                    <a:pt x="1085092" y="998027"/>
                  </a:cubicBezTo>
                  <a:cubicBezTo>
                    <a:pt x="1083318" y="995829"/>
                    <a:pt x="1081862" y="993512"/>
                    <a:pt x="1080596" y="991130"/>
                  </a:cubicBezTo>
                  <a:cubicBezTo>
                    <a:pt x="1080089" y="989782"/>
                    <a:pt x="1079646" y="988433"/>
                    <a:pt x="1079329" y="987021"/>
                  </a:cubicBezTo>
                  <a:cubicBezTo>
                    <a:pt x="1078569" y="980746"/>
                    <a:pt x="1078696" y="974470"/>
                    <a:pt x="1079076" y="968138"/>
                  </a:cubicBezTo>
                  <a:cubicBezTo>
                    <a:pt x="1080279" y="961381"/>
                    <a:pt x="1081925" y="954688"/>
                    <a:pt x="1084205" y="948121"/>
                  </a:cubicBezTo>
                  <a:cubicBezTo>
                    <a:pt x="1086865" y="942073"/>
                    <a:pt x="1090221" y="936355"/>
                    <a:pt x="1093894" y="930865"/>
                  </a:cubicBezTo>
                  <a:cubicBezTo>
                    <a:pt x="1098707" y="924444"/>
                    <a:pt x="1103899" y="918339"/>
                    <a:pt x="1109725" y="912678"/>
                  </a:cubicBezTo>
                  <a:cubicBezTo>
                    <a:pt x="1115740" y="906694"/>
                    <a:pt x="1122453" y="901140"/>
                    <a:pt x="1128976" y="895568"/>
                  </a:cubicBezTo>
                  <a:cubicBezTo>
                    <a:pt x="1132902" y="892611"/>
                    <a:pt x="1136954" y="889710"/>
                    <a:pt x="1141260" y="887184"/>
                  </a:cubicBezTo>
                  <a:cubicBezTo>
                    <a:pt x="1145060" y="885005"/>
                    <a:pt x="1148986" y="883017"/>
                    <a:pt x="1152912" y="881136"/>
                  </a:cubicBezTo>
                  <a:cubicBezTo>
                    <a:pt x="1154052" y="881402"/>
                    <a:pt x="1155065" y="881605"/>
                    <a:pt x="1156141" y="881820"/>
                  </a:cubicBezTo>
                  <a:cubicBezTo>
                    <a:pt x="1162221" y="882897"/>
                    <a:pt x="1168616" y="883365"/>
                    <a:pt x="1174886" y="883657"/>
                  </a:cubicBezTo>
                  <a:cubicBezTo>
                    <a:pt x="1177229" y="883739"/>
                    <a:pt x="1179572" y="883802"/>
                    <a:pt x="1181915" y="883802"/>
                  </a:cubicBezTo>
                  <a:cubicBezTo>
                    <a:pt x="1183244" y="883802"/>
                    <a:pt x="1184701" y="883783"/>
                    <a:pt x="1186094" y="883720"/>
                  </a:cubicBezTo>
                  <a:cubicBezTo>
                    <a:pt x="1189260" y="883574"/>
                    <a:pt x="1192616" y="883245"/>
                    <a:pt x="1195656" y="882536"/>
                  </a:cubicBezTo>
                  <a:cubicBezTo>
                    <a:pt x="1198125" y="881877"/>
                    <a:pt x="1200089" y="881136"/>
                    <a:pt x="1202432" y="879990"/>
                  </a:cubicBezTo>
                  <a:cubicBezTo>
                    <a:pt x="1204838" y="878857"/>
                    <a:pt x="1206674" y="877381"/>
                    <a:pt x="1208637" y="875621"/>
                  </a:cubicBezTo>
                  <a:cubicBezTo>
                    <a:pt x="1210094" y="874209"/>
                    <a:pt x="1211677" y="871106"/>
                    <a:pt x="1212247" y="869136"/>
                  </a:cubicBezTo>
                  <a:cubicBezTo>
                    <a:pt x="1213070" y="865679"/>
                    <a:pt x="1212627" y="861803"/>
                    <a:pt x="1210790" y="858783"/>
                  </a:cubicBezTo>
                  <a:cubicBezTo>
                    <a:pt x="1207434" y="853559"/>
                    <a:pt x="1201355" y="851386"/>
                    <a:pt x="1195529" y="850677"/>
                  </a:cubicBezTo>
                  <a:cubicBezTo>
                    <a:pt x="1190463" y="849993"/>
                    <a:pt x="1185397" y="849329"/>
                    <a:pt x="1180205" y="849329"/>
                  </a:cubicBezTo>
                  <a:cubicBezTo>
                    <a:pt x="1180015" y="849329"/>
                    <a:pt x="1179761" y="849329"/>
                    <a:pt x="1179508" y="849329"/>
                  </a:cubicBezTo>
                  <a:cubicBezTo>
                    <a:pt x="1172036" y="849563"/>
                    <a:pt x="1164374" y="851032"/>
                    <a:pt x="1157345" y="853293"/>
                  </a:cubicBezTo>
                  <a:cubicBezTo>
                    <a:pt x="1156901" y="853229"/>
                    <a:pt x="1156458" y="853065"/>
                    <a:pt x="1156078" y="852938"/>
                  </a:cubicBezTo>
                  <a:cubicBezTo>
                    <a:pt x="1151899" y="851032"/>
                    <a:pt x="1147973" y="848632"/>
                    <a:pt x="1144363" y="846042"/>
                  </a:cubicBezTo>
                  <a:cubicBezTo>
                    <a:pt x="1140691" y="843344"/>
                    <a:pt x="1137271" y="840615"/>
                    <a:pt x="1134105" y="837487"/>
                  </a:cubicBezTo>
                  <a:cubicBezTo>
                    <a:pt x="1133472" y="836575"/>
                    <a:pt x="1132902" y="835663"/>
                    <a:pt x="1132395" y="834751"/>
                  </a:cubicBezTo>
                  <a:cubicBezTo>
                    <a:pt x="1131952" y="833491"/>
                    <a:pt x="1131571" y="832288"/>
                    <a:pt x="1131319" y="831021"/>
                  </a:cubicBezTo>
                  <a:cubicBezTo>
                    <a:pt x="1131002" y="827912"/>
                    <a:pt x="1131002" y="824809"/>
                    <a:pt x="1131192" y="821726"/>
                  </a:cubicBezTo>
                  <a:cubicBezTo>
                    <a:pt x="1131825" y="816356"/>
                    <a:pt x="1132648" y="811138"/>
                    <a:pt x="1134295" y="806084"/>
                  </a:cubicBezTo>
                  <a:cubicBezTo>
                    <a:pt x="1136257" y="801651"/>
                    <a:pt x="1138791" y="797320"/>
                    <a:pt x="1141577" y="793324"/>
                  </a:cubicBezTo>
                  <a:cubicBezTo>
                    <a:pt x="1142653" y="792052"/>
                    <a:pt x="1143730" y="790855"/>
                    <a:pt x="1144996" y="789721"/>
                  </a:cubicBezTo>
                  <a:cubicBezTo>
                    <a:pt x="1147593" y="787897"/>
                    <a:pt x="1150505" y="786340"/>
                    <a:pt x="1153545" y="784934"/>
                  </a:cubicBezTo>
                  <a:cubicBezTo>
                    <a:pt x="1153862" y="784788"/>
                    <a:pt x="1154242" y="784643"/>
                    <a:pt x="1154622" y="784523"/>
                  </a:cubicBezTo>
                  <a:cubicBezTo>
                    <a:pt x="1156965" y="784668"/>
                    <a:pt x="1159308" y="784788"/>
                    <a:pt x="1161587" y="784788"/>
                  </a:cubicBezTo>
                  <a:cubicBezTo>
                    <a:pt x="1162474" y="784788"/>
                    <a:pt x="1163360" y="784769"/>
                    <a:pt x="1164310" y="784725"/>
                  </a:cubicBezTo>
                  <a:cubicBezTo>
                    <a:pt x="1167287" y="784643"/>
                    <a:pt x="1170579" y="784085"/>
                    <a:pt x="1173492" y="783376"/>
                  </a:cubicBezTo>
                  <a:cubicBezTo>
                    <a:pt x="1179318" y="782027"/>
                    <a:pt x="1185587" y="778449"/>
                    <a:pt x="1186601" y="772047"/>
                  </a:cubicBezTo>
                  <a:cubicBezTo>
                    <a:pt x="1187107" y="769793"/>
                    <a:pt x="1187044" y="767659"/>
                    <a:pt x="1186411" y="765481"/>
                  </a:cubicBezTo>
                  <a:cubicBezTo>
                    <a:pt x="1186030" y="764506"/>
                    <a:pt x="1185524" y="763594"/>
                    <a:pt x="1185081" y="762606"/>
                  </a:cubicBezTo>
                  <a:cubicBezTo>
                    <a:pt x="1183941" y="760757"/>
                    <a:pt x="1182421" y="759370"/>
                    <a:pt x="1180521" y="758351"/>
                  </a:cubicBezTo>
                  <a:cubicBezTo>
                    <a:pt x="1177608" y="756330"/>
                    <a:pt x="1173872" y="756121"/>
                    <a:pt x="1170453" y="756058"/>
                  </a:cubicBezTo>
                  <a:cubicBezTo>
                    <a:pt x="1170263" y="756039"/>
                    <a:pt x="1170199" y="756039"/>
                    <a:pt x="1170073" y="756039"/>
                  </a:cubicBezTo>
                  <a:cubicBezTo>
                    <a:pt x="1167603" y="756039"/>
                    <a:pt x="1164880" y="756698"/>
                    <a:pt x="1162410" y="757097"/>
                  </a:cubicBezTo>
                  <a:cubicBezTo>
                    <a:pt x="1161904" y="757154"/>
                    <a:pt x="1161460" y="757261"/>
                    <a:pt x="1160954" y="757318"/>
                  </a:cubicBezTo>
                  <a:cubicBezTo>
                    <a:pt x="1158358" y="756970"/>
                    <a:pt x="1155762" y="756470"/>
                    <a:pt x="1153229" y="755969"/>
                  </a:cubicBezTo>
                  <a:cubicBezTo>
                    <a:pt x="1149049" y="755039"/>
                    <a:pt x="1144996" y="754133"/>
                    <a:pt x="1140943" y="752860"/>
                  </a:cubicBezTo>
                  <a:cubicBezTo>
                    <a:pt x="1140374" y="752657"/>
                    <a:pt x="1139994" y="752366"/>
                    <a:pt x="1139614" y="752176"/>
                  </a:cubicBezTo>
                  <a:cubicBezTo>
                    <a:pt x="1137841" y="750752"/>
                    <a:pt x="1136321" y="749346"/>
                    <a:pt x="1134801" y="747788"/>
                  </a:cubicBezTo>
                  <a:cubicBezTo>
                    <a:pt x="1132648" y="744824"/>
                    <a:pt x="1130875" y="741684"/>
                    <a:pt x="1129229" y="738492"/>
                  </a:cubicBezTo>
                  <a:cubicBezTo>
                    <a:pt x="1128912" y="737726"/>
                    <a:pt x="1128659" y="736953"/>
                    <a:pt x="1128342" y="736168"/>
                  </a:cubicBezTo>
                  <a:cubicBezTo>
                    <a:pt x="1129229" y="735465"/>
                    <a:pt x="1130052" y="734762"/>
                    <a:pt x="1130875" y="734059"/>
                  </a:cubicBezTo>
                  <a:cubicBezTo>
                    <a:pt x="1136954" y="728917"/>
                    <a:pt x="1142210" y="722908"/>
                    <a:pt x="1147276" y="716721"/>
                  </a:cubicBezTo>
                  <a:cubicBezTo>
                    <a:pt x="1148226" y="715600"/>
                    <a:pt x="1149176" y="714397"/>
                    <a:pt x="1149999" y="713130"/>
                  </a:cubicBezTo>
                  <a:cubicBezTo>
                    <a:pt x="1151772" y="710819"/>
                    <a:pt x="1153608" y="708476"/>
                    <a:pt x="1155191" y="706095"/>
                  </a:cubicBezTo>
                  <a:cubicBezTo>
                    <a:pt x="1157472" y="702492"/>
                    <a:pt x="1159751" y="698965"/>
                    <a:pt x="1161587" y="695172"/>
                  </a:cubicBezTo>
                  <a:cubicBezTo>
                    <a:pt x="1164374" y="689726"/>
                    <a:pt x="1166844" y="683945"/>
                    <a:pt x="1167540" y="677903"/>
                  </a:cubicBezTo>
                  <a:cubicBezTo>
                    <a:pt x="1167856" y="674876"/>
                    <a:pt x="1168046" y="672179"/>
                    <a:pt x="1167287" y="669215"/>
                  </a:cubicBezTo>
                  <a:cubicBezTo>
                    <a:pt x="1166653" y="667049"/>
                    <a:pt x="1165703" y="665074"/>
                    <a:pt x="1164564" y="663111"/>
                  </a:cubicBezTo>
                  <a:cubicBezTo>
                    <a:pt x="1163297" y="660920"/>
                    <a:pt x="1161017" y="659153"/>
                    <a:pt x="1158991" y="657741"/>
                  </a:cubicBezTo>
                  <a:cubicBezTo>
                    <a:pt x="1156774" y="656272"/>
                    <a:pt x="1154368" y="655360"/>
                    <a:pt x="1151772" y="654632"/>
                  </a:cubicBezTo>
                  <a:cubicBezTo>
                    <a:pt x="1150316" y="654207"/>
                    <a:pt x="1148796" y="654036"/>
                    <a:pt x="1147276" y="654036"/>
                  </a:cubicBezTo>
                  <a:cubicBezTo>
                    <a:pt x="1144617" y="654036"/>
                    <a:pt x="1142020" y="654530"/>
                    <a:pt x="1139424" y="655069"/>
                  </a:cubicBezTo>
                  <a:cubicBezTo>
                    <a:pt x="1136701" y="655632"/>
                    <a:pt x="1133978" y="657126"/>
                    <a:pt x="1131508" y="658450"/>
                  </a:cubicBezTo>
                  <a:cubicBezTo>
                    <a:pt x="1130052" y="659299"/>
                    <a:pt x="1128595" y="660268"/>
                    <a:pt x="1127266" y="661268"/>
                  </a:cubicBezTo>
                  <a:cubicBezTo>
                    <a:pt x="1124606" y="663402"/>
                    <a:pt x="1121883" y="665637"/>
                    <a:pt x="1119603" y="668246"/>
                  </a:cubicBezTo>
                  <a:cubicBezTo>
                    <a:pt x="1114221" y="674648"/>
                    <a:pt x="1109662" y="681418"/>
                    <a:pt x="1106115" y="688960"/>
                  </a:cubicBezTo>
                  <a:cubicBezTo>
                    <a:pt x="1104089" y="693126"/>
                    <a:pt x="1102442" y="697559"/>
                    <a:pt x="1101176" y="701992"/>
                  </a:cubicBezTo>
                  <a:cubicBezTo>
                    <a:pt x="1100226" y="705804"/>
                    <a:pt x="1099593" y="709819"/>
                    <a:pt x="1098959" y="713840"/>
                  </a:cubicBezTo>
                  <a:cubicBezTo>
                    <a:pt x="1098643" y="716658"/>
                    <a:pt x="1098263" y="719533"/>
                    <a:pt x="1098010" y="722439"/>
                  </a:cubicBezTo>
                  <a:cubicBezTo>
                    <a:pt x="1096997" y="722997"/>
                    <a:pt x="1095920" y="723554"/>
                    <a:pt x="1094907" y="724111"/>
                  </a:cubicBezTo>
                  <a:cubicBezTo>
                    <a:pt x="1090095" y="726099"/>
                    <a:pt x="1085282" y="727714"/>
                    <a:pt x="1080279" y="728835"/>
                  </a:cubicBezTo>
                  <a:cubicBezTo>
                    <a:pt x="1078253" y="729063"/>
                    <a:pt x="1076290" y="729164"/>
                    <a:pt x="1074327" y="729164"/>
                  </a:cubicBezTo>
                  <a:cubicBezTo>
                    <a:pt x="1073187" y="729164"/>
                    <a:pt x="1071984" y="729126"/>
                    <a:pt x="1070907" y="729063"/>
                  </a:cubicBezTo>
                  <a:cubicBezTo>
                    <a:pt x="1061218" y="727784"/>
                    <a:pt x="1051593" y="725548"/>
                    <a:pt x="1042411" y="722294"/>
                  </a:cubicBezTo>
                  <a:cubicBezTo>
                    <a:pt x="1036648" y="719824"/>
                    <a:pt x="1031139" y="717095"/>
                    <a:pt x="1025884" y="713694"/>
                  </a:cubicBezTo>
                  <a:cubicBezTo>
                    <a:pt x="1022084" y="710585"/>
                    <a:pt x="1018665" y="706944"/>
                    <a:pt x="1015435" y="703195"/>
                  </a:cubicBezTo>
                  <a:cubicBezTo>
                    <a:pt x="1013852" y="701074"/>
                    <a:pt x="1012269" y="698965"/>
                    <a:pt x="1010939" y="696711"/>
                  </a:cubicBezTo>
                  <a:cubicBezTo>
                    <a:pt x="1009799" y="694798"/>
                    <a:pt x="1008786" y="692835"/>
                    <a:pt x="1007773" y="690872"/>
                  </a:cubicBezTo>
                  <a:cubicBezTo>
                    <a:pt x="1006190" y="686971"/>
                    <a:pt x="1004986" y="683102"/>
                    <a:pt x="1004036" y="679037"/>
                  </a:cubicBezTo>
                  <a:cubicBezTo>
                    <a:pt x="1003910" y="677757"/>
                    <a:pt x="1003783" y="676491"/>
                    <a:pt x="1003593" y="675142"/>
                  </a:cubicBezTo>
                  <a:cubicBezTo>
                    <a:pt x="1007266" y="673179"/>
                    <a:pt x="1010686" y="671001"/>
                    <a:pt x="1014042" y="668601"/>
                  </a:cubicBezTo>
                  <a:cubicBezTo>
                    <a:pt x="1018158" y="665637"/>
                    <a:pt x="1021641" y="661907"/>
                    <a:pt x="1024743" y="657956"/>
                  </a:cubicBezTo>
                  <a:cubicBezTo>
                    <a:pt x="1028479" y="653251"/>
                    <a:pt x="1031709" y="648090"/>
                    <a:pt x="1034749" y="642866"/>
                  </a:cubicBezTo>
                  <a:cubicBezTo>
                    <a:pt x="1036585" y="639554"/>
                    <a:pt x="1038168" y="636122"/>
                    <a:pt x="1039688" y="632721"/>
                  </a:cubicBezTo>
                  <a:cubicBezTo>
                    <a:pt x="1041651" y="628371"/>
                    <a:pt x="1043551" y="623856"/>
                    <a:pt x="1044944" y="619278"/>
                  </a:cubicBezTo>
                  <a:cubicBezTo>
                    <a:pt x="1046337" y="615029"/>
                    <a:pt x="1047224" y="610805"/>
                    <a:pt x="1047603" y="606372"/>
                  </a:cubicBezTo>
                  <a:cubicBezTo>
                    <a:pt x="1048047" y="601585"/>
                    <a:pt x="1047730" y="596930"/>
                    <a:pt x="1046274" y="592371"/>
                  </a:cubicBezTo>
                  <a:cubicBezTo>
                    <a:pt x="1044754" y="587767"/>
                    <a:pt x="1041461" y="583132"/>
                    <a:pt x="1037029" y="580789"/>
                  </a:cubicBezTo>
                  <a:cubicBezTo>
                    <a:pt x="1035319" y="579820"/>
                    <a:pt x="1033546" y="579168"/>
                    <a:pt x="1031520" y="578554"/>
                  </a:cubicBezTo>
                  <a:cubicBezTo>
                    <a:pt x="1029746" y="577826"/>
                    <a:pt x="1027530" y="577990"/>
                    <a:pt x="1025567" y="577826"/>
                  </a:cubicBezTo>
                  <a:cubicBezTo>
                    <a:pt x="1025376" y="577826"/>
                    <a:pt x="1025187" y="577806"/>
                    <a:pt x="1024997" y="577806"/>
                  </a:cubicBezTo>
                  <a:cubicBezTo>
                    <a:pt x="1023160" y="577806"/>
                    <a:pt x="1021261" y="578364"/>
                    <a:pt x="1019488" y="578674"/>
                  </a:cubicBezTo>
                  <a:cubicBezTo>
                    <a:pt x="1017524" y="579111"/>
                    <a:pt x="1015625" y="580099"/>
                    <a:pt x="1013852" y="580852"/>
                  </a:cubicBezTo>
                  <a:cubicBezTo>
                    <a:pt x="1009736" y="582841"/>
                    <a:pt x="1006379" y="586007"/>
                    <a:pt x="1003087" y="589116"/>
                  </a:cubicBezTo>
                  <a:cubicBezTo>
                    <a:pt x="1000617" y="591516"/>
                    <a:pt x="998590" y="594258"/>
                    <a:pt x="996564" y="597007"/>
                  </a:cubicBezTo>
                  <a:cubicBezTo>
                    <a:pt x="993462" y="600945"/>
                    <a:pt x="990802" y="605112"/>
                    <a:pt x="988395" y="609481"/>
                  </a:cubicBezTo>
                  <a:cubicBezTo>
                    <a:pt x="987319" y="611444"/>
                    <a:pt x="986496" y="613933"/>
                    <a:pt x="985673" y="616048"/>
                  </a:cubicBezTo>
                  <a:cubicBezTo>
                    <a:pt x="985292" y="616954"/>
                    <a:pt x="985039" y="617935"/>
                    <a:pt x="984659" y="618841"/>
                  </a:cubicBezTo>
                  <a:cubicBezTo>
                    <a:pt x="983836" y="620892"/>
                    <a:pt x="983076" y="622938"/>
                    <a:pt x="982380" y="624970"/>
                  </a:cubicBezTo>
                  <a:cubicBezTo>
                    <a:pt x="981176" y="628574"/>
                    <a:pt x="979973" y="632247"/>
                    <a:pt x="978960" y="635907"/>
                  </a:cubicBezTo>
                  <a:cubicBezTo>
                    <a:pt x="977694" y="640631"/>
                    <a:pt x="977060" y="645538"/>
                    <a:pt x="976554" y="650490"/>
                  </a:cubicBezTo>
                  <a:cubicBezTo>
                    <a:pt x="976427" y="652251"/>
                    <a:pt x="976237" y="653992"/>
                    <a:pt x="976047" y="655778"/>
                  </a:cubicBezTo>
                  <a:cubicBezTo>
                    <a:pt x="974591" y="656113"/>
                    <a:pt x="973008" y="656481"/>
                    <a:pt x="971551" y="656753"/>
                  </a:cubicBezTo>
                  <a:cubicBezTo>
                    <a:pt x="967752" y="657266"/>
                    <a:pt x="963952" y="657519"/>
                    <a:pt x="960090" y="657519"/>
                  </a:cubicBezTo>
                  <a:cubicBezTo>
                    <a:pt x="958506" y="657519"/>
                    <a:pt x="956987" y="657475"/>
                    <a:pt x="955340" y="657393"/>
                  </a:cubicBezTo>
                  <a:cubicBezTo>
                    <a:pt x="948944" y="656481"/>
                    <a:pt x="942802" y="654847"/>
                    <a:pt x="936722" y="652732"/>
                  </a:cubicBezTo>
                  <a:cubicBezTo>
                    <a:pt x="932733" y="650971"/>
                    <a:pt x="929060" y="648920"/>
                    <a:pt x="925325" y="646621"/>
                  </a:cubicBezTo>
                  <a:cubicBezTo>
                    <a:pt x="924311" y="645899"/>
                    <a:pt x="923298" y="645215"/>
                    <a:pt x="922285" y="644506"/>
                  </a:cubicBezTo>
                  <a:lnTo>
                    <a:pt x="922285" y="644506"/>
                  </a:lnTo>
                  <a:cubicBezTo>
                    <a:pt x="922791" y="644861"/>
                    <a:pt x="923172" y="645133"/>
                    <a:pt x="923741" y="645481"/>
                  </a:cubicBezTo>
                  <a:cubicBezTo>
                    <a:pt x="917536" y="640554"/>
                    <a:pt x="911583" y="635393"/>
                    <a:pt x="906391" y="629574"/>
                  </a:cubicBezTo>
                  <a:cubicBezTo>
                    <a:pt x="902907" y="625186"/>
                    <a:pt x="899805" y="620538"/>
                    <a:pt x="897145" y="615611"/>
                  </a:cubicBezTo>
                  <a:cubicBezTo>
                    <a:pt x="896575" y="613996"/>
                    <a:pt x="896005" y="612299"/>
                    <a:pt x="895562" y="610533"/>
                  </a:cubicBezTo>
                  <a:cubicBezTo>
                    <a:pt x="895498" y="610121"/>
                    <a:pt x="895436" y="609601"/>
                    <a:pt x="895436" y="609133"/>
                  </a:cubicBezTo>
                  <a:cubicBezTo>
                    <a:pt x="896512" y="608069"/>
                    <a:pt x="897588" y="607075"/>
                    <a:pt x="898728" y="606017"/>
                  </a:cubicBezTo>
                  <a:cubicBezTo>
                    <a:pt x="901768" y="603136"/>
                    <a:pt x="904364" y="599825"/>
                    <a:pt x="907150" y="596595"/>
                  </a:cubicBezTo>
                  <a:cubicBezTo>
                    <a:pt x="913229" y="589464"/>
                    <a:pt x="918548" y="581783"/>
                    <a:pt x="922474" y="573330"/>
                  </a:cubicBezTo>
                  <a:cubicBezTo>
                    <a:pt x="926275" y="565503"/>
                    <a:pt x="928554" y="557049"/>
                    <a:pt x="930137" y="548658"/>
                  </a:cubicBezTo>
                  <a:cubicBezTo>
                    <a:pt x="931087" y="543814"/>
                    <a:pt x="931340" y="538799"/>
                    <a:pt x="930707" y="533935"/>
                  </a:cubicBezTo>
                  <a:cubicBezTo>
                    <a:pt x="930201" y="530288"/>
                    <a:pt x="929314" y="527742"/>
                    <a:pt x="927731" y="524431"/>
                  </a:cubicBezTo>
                  <a:cubicBezTo>
                    <a:pt x="926654" y="522081"/>
                    <a:pt x="925198" y="519219"/>
                    <a:pt x="923108" y="517591"/>
                  </a:cubicBezTo>
                  <a:cubicBezTo>
                    <a:pt x="922411" y="517028"/>
                    <a:pt x="921589" y="516471"/>
                    <a:pt x="920955" y="515907"/>
                  </a:cubicBezTo>
                  <a:cubicBezTo>
                    <a:pt x="919308" y="514362"/>
                    <a:pt x="917472" y="513304"/>
                    <a:pt x="915319" y="512659"/>
                  </a:cubicBezTo>
                  <a:cubicBezTo>
                    <a:pt x="912723" y="511519"/>
                    <a:pt x="910380" y="510835"/>
                    <a:pt x="907593" y="510486"/>
                  </a:cubicBezTo>
                  <a:cubicBezTo>
                    <a:pt x="906010" y="510271"/>
                    <a:pt x="904681" y="510151"/>
                    <a:pt x="903351" y="510151"/>
                  </a:cubicBezTo>
                  <a:cubicBezTo>
                    <a:pt x="901831" y="510151"/>
                    <a:pt x="900374" y="510316"/>
                    <a:pt x="898602" y="510670"/>
                  </a:cubicBezTo>
                  <a:cubicBezTo>
                    <a:pt x="895498" y="511392"/>
                    <a:pt x="892649" y="512722"/>
                    <a:pt x="890052" y="514564"/>
                  </a:cubicBezTo>
                  <a:cubicBezTo>
                    <a:pt x="885114" y="518022"/>
                    <a:pt x="881440" y="523101"/>
                    <a:pt x="878274" y="528179"/>
                  </a:cubicBezTo>
                  <a:cubicBezTo>
                    <a:pt x="876691" y="530908"/>
                    <a:pt x="875425" y="533872"/>
                    <a:pt x="874285" y="536893"/>
                  </a:cubicBezTo>
                  <a:cubicBezTo>
                    <a:pt x="872702" y="541123"/>
                    <a:pt x="871119" y="545492"/>
                    <a:pt x="870169" y="549855"/>
                  </a:cubicBezTo>
                  <a:cubicBezTo>
                    <a:pt x="869156" y="554091"/>
                    <a:pt x="868649" y="558309"/>
                    <a:pt x="868079" y="562539"/>
                  </a:cubicBezTo>
                  <a:cubicBezTo>
                    <a:pt x="867066" y="571367"/>
                    <a:pt x="866813" y="580314"/>
                    <a:pt x="866623" y="589116"/>
                  </a:cubicBezTo>
                  <a:cubicBezTo>
                    <a:pt x="866559" y="590440"/>
                    <a:pt x="866496" y="591788"/>
                    <a:pt x="866496" y="593112"/>
                  </a:cubicBezTo>
                  <a:cubicBezTo>
                    <a:pt x="861367" y="597007"/>
                    <a:pt x="855921" y="600242"/>
                    <a:pt x="850222" y="603060"/>
                  </a:cubicBezTo>
                  <a:cubicBezTo>
                    <a:pt x="844523" y="605460"/>
                    <a:pt x="838760" y="607303"/>
                    <a:pt x="832808" y="608570"/>
                  </a:cubicBezTo>
                  <a:cubicBezTo>
                    <a:pt x="829705" y="608899"/>
                    <a:pt x="826665" y="609045"/>
                    <a:pt x="823562" y="609045"/>
                  </a:cubicBezTo>
                  <a:cubicBezTo>
                    <a:pt x="818939" y="609045"/>
                    <a:pt x="814253" y="608734"/>
                    <a:pt x="809631" y="608335"/>
                  </a:cubicBezTo>
                  <a:cubicBezTo>
                    <a:pt x="804501" y="607569"/>
                    <a:pt x="799563" y="606372"/>
                    <a:pt x="794623" y="604821"/>
                  </a:cubicBezTo>
                  <a:cubicBezTo>
                    <a:pt x="792534" y="604194"/>
                    <a:pt x="790443" y="603497"/>
                    <a:pt x="788417" y="602706"/>
                  </a:cubicBezTo>
                  <a:cubicBezTo>
                    <a:pt x="784111" y="600825"/>
                    <a:pt x="780058" y="598545"/>
                    <a:pt x="776132" y="595949"/>
                  </a:cubicBezTo>
                  <a:cubicBezTo>
                    <a:pt x="773093" y="593695"/>
                    <a:pt x="770180" y="591294"/>
                    <a:pt x="767330" y="588768"/>
                  </a:cubicBezTo>
                  <a:cubicBezTo>
                    <a:pt x="764861" y="586564"/>
                    <a:pt x="762581" y="584107"/>
                    <a:pt x="760364" y="581581"/>
                  </a:cubicBezTo>
                  <a:cubicBezTo>
                    <a:pt x="758845" y="579529"/>
                    <a:pt x="757325" y="577414"/>
                    <a:pt x="755932" y="575235"/>
                  </a:cubicBezTo>
                  <a:cubicBezTo>
                    <a:pt x="760048" y="569606"/>
                    <a:pt x="763911" y="563825"/>
                    <a:pt x="767774" y="558030"/>
                  </a:cubicBezTo>
                  <a:cubicBezTo>
                    <a:pt x="772650" y="550919"/>
                    <a:pt x="775943" y="543168"/>
                    <a:pt x="778096" y="534923"/>
                  </a:cubicBezTo>
                  <a:cubicBezTo>
                    <a:pt x="779298" y="530472"/>
                    <a:pt x="780312" y="525975"/>
                    <a:pt x="781072" y="521467"/>
                  </a:cubicBezTo>
                  <a:cubicBezTo>
                    <a:pt x="781768" y="517857"/>
                    <a:pt x="782022" y="514147"/>
                    <a:pt x="781768" y="510544"/>
                  </a:cubicBezTo>
                  <a:cubicBezTo>
                    <a:pt x="781515" y="507440"/>
                    <a:pt x="780755" y="504623"/>
                    <a:pt x="779425" y="501887"/>
                  </a:cubicBezTo>
                  <a:cubicBezTo>
                    <a:pt x="778286" y="499069"/>
                    <a:pt x="776892" y="496232"/>
                    <a:pt x="774486" y="494187"/>
                  </a:cubicBezTo>
                  <a:cubicBezTo>
                    <a:pt x="770940" y="491096"/>
                    <a:pt x="767204" y="488842"/>
                    <a:pt x="762455" y="488013"/>
                  </a:cubicBezTo>
                  <a:cubicBezTo>
                    <a:pt x="761124" y="487722"/>
                    <a:pt x="759731" y="487595"/>
                    <a:pt x="758338" y="487595"/>
                  </a:cubicBezTo>
                  <a:cubicBezTo>
                    <a:pt x="757642" y="487595"/>
                    <a:pt x="756819" y="487639"/>
                    <a:pt x="756122" y="487722"/>
                  </a:cubicBezTo>
                  <a:cubicBezTo>
                    <a:pt x="752512" y="488070"/>
                    <a:pt x="749979" y="489045"/>
                    <a:pt x="746813" y="490539"/>
                  </a:cubicBezTo>
                  <a:cubicBezTo>
                    <a:pt x="743837" y="491939"/>
                    <a:pt x="741304" y="494263"/>
                    <a:pt x="738897" y="496523"/>
                  </a:cubicBezTo>
                  <a:cubicBezTo>
                    <a:pt x="736745" y="498404"/>
                    <a:pt x="734971" y="500810"/>
                    <a:pt x="733388" y="503153"/>
                  </a:cubicBezTo>
                  <a:cubicBezTo>
                    <a:pt x="728892" y="510050"/>
                    <a:pt x="726296" y="518212"/>
                    <a:pt x="724966" y="526248"/>
                  </a:cubicBezTo>
                  <a:cubicBezTo>
                    <a:pt x="724080" y="531390"/>
                    <a:pt x="723700" y="536690"/>
                    <a:pt x="723193" y="541826"/>
                  </a:cubicBezTo>
                  <a:cubicBezTo>
                    <a:pt x="722940" y="545638"/>
                    <a:pt x="722940" y="549577"/>
                    <a:pt x="723130" y="553325"/>
                  </a:cubicBezTo>
                  <a:cubicBezTo>
                    <a:pt x="723256" y="555225"/>
                    <a:pt x="723510" y="557112"/>
                    <a:pt x="723700" y="559018"/>
                  </a:cubicBezTo>
                  <a:cubicBezTo>
                    <a:pt x="723826" y="559949"/>
                    <a:pt x="724016" y="560861"/>
                    <a:pt x="724080" y="561773"/>
                  </a:cubicBezTo>
                  <a:cubicBezTo>
                    <a:pt x="724397" y="563622"/>
                    <a:pt x="724586" y="565560"/>
                    <a:pt x="724966" y="567402"/>
                  </a:cubicBezTo>
                  <a:cubicBezTo>
                    <a:pt x="722117" y="571075"/>
                    <a:pt x="719077" y="574507"/>
                    <a:pt x="715911" y="577990"/>
                  </a:cubicBezTo>
                  <a:cubicBezTo>
                    <a:pt x="711161" y="583062"/>
                    <a:pt x="706096" y="587767"/>
                    <a:pt x="700839" y="592200"/>
                  </a:cubicBezTo>
                  <a:cubicBezTo>
                    <a:pt x="692544" y="598976"/>
                    <a:pt x="683869" y="605378"/>
                    <a:pt x="674307" y="610330"/>
                  </a:cubicBezTo>
                  <a:cubicBezTo>
                    <a:pt x="669811" y="612648"/>
                    <a:pt x="665378" y="614972"/>
                    <a:pt x="660946" y="617226"/>
                  </a:cubicBezTo>
                  <a:cubicBezTo>
                    <a:pt x="655056" y="619841"/>
                    <a:pt x="649231" y="622444"/>
                    <a:pt x="643088" y="624622"/>
                  </a:cubicBezTo>
                  <a:cubicBezTo>
                    <a:pt x="639162" y="626028"/>
                    <a:pt x="635236" y="627377"/>
                    <a:pt x="631246" y="628789"/>
                  </a:cubicBezTo>
                  <a:cubicBezTo>
                    <a:pt x="626117" y="630606"/>
                    <a:pt x="620798" y="631955"/>
                    <a:pt x="615478" y="633279"/>
                  </a:cubicBezTo>
                  <a:cubicBezTo>
                    <a:pt x="610792" y="634482"/>
                    <a:pt x="606043" y="635476"/>
                    <a:pt x="601294" y="636325"/>
                  </a:cubicBezTo>
                  <a:cubicBezTo>
                    <a:pt x="592365" y="637648"/>
                    <a:pt x="583247" y="638275"/>
                    <a:pt x="574191" y="638275"/>
                  </a:cubicBezTo>
                  <a:cubicBezTo>
                    <a:pt x="568745" y="638275"/>
                    <a:pt x="563236" y="638041"/>
                    <a:pt x="557727" y="637610"/>
                  </a:cubicBezTo>
                  <a:cubicBezTo>
                    <a:pt x="550761" y="636825"/>
                    <a:pt x="543922" y="635831"/>
                    <a:pt x="537083" y="634482"/>
                  </a:cubicBezTo>
                  <a:cubicBezTo>
                    <a:pt x="529927" y="633089"/>
                    <a:pt x="523025" y="630834"/>
                    <a:pt x="516250" y="628371"/>
                  </a:cubicBezTo>
                  <a:cubicBezTo>
                    <a:pt x="509410" y="625680"/>
                    <a:pt x="502951" y="622716"/>
                    <a:pt x="496492" y="619335"/>
                  </a:cubicBezTo>
                  <a:cubicBezTo>
                    <a:pt x="491046" y="616517"/>
                    <a:pt x="485917" y="613148"/>
                    <a:pt x="480851" y="609684"/>
                  </a:cubicBezTo>
                  <a:cubicBezTo>
                    <a:pt x="472746" y="603554"/>
                    <a:pt x="465337" y="596658"/>
                    <a:pt x="458687" y="589059"/>
                  </a:cubicBezTo>
                  <a:cubicBezTo>
                    <a:pt x="454001" y="583335"/>
                    <a:pt x="450075" y="577351"/>
                    <a:pt x="446719" y="570803"/>
                  </a:cubicBezTo>
                  <a:cubicBezTo>
                    <a:pt x="444503" y="565560"/>
                    <a:pt x="442856" y="560221"/>
                    <a:pt x="441336" y="554649"/>
                  </a:cubicBezTo>
                  <a:cubicBezTo>
                    <a:pt x="439880" y="549159"/>
                    <a:pt x="434434" y="545714"/>
                    <a:pt x="428925" y="545714"/>
                  </a:cubicBezTo>
                  <a:cubicBezTo>
                    <a:pt x="427659" y="545714"/>
                    <a:pt x="426392" y="545885"/>
                    <a:pt x="425189" y="546277"/>
                  </a:cubicBezTo>
                  <a:cubicBezTo>
                    <a:pt x="418223" y="548386"/>
                    <a:pt x="414867" y="555580"/>
                    <a:pt x="416640" y="562330"/>
                  </a:cubicBezTo>
                  <a:cubicBezTo>
                    <a:pt x="417843" y="566763"/>
                    <a:pt x="419110" y="571221"/>
                    <a:pt x="420756" y="575590"/>
                  </a:cubicBezTo>
                  <a:cubicBezTo>
                    <a:pt x="422593" y="580517"/>
                    <a:pt x="425062" y="585310"/>
                    <a:pt x="427659" y="589965"/>
                  </a:cubicBezTo>
                  <a:cubicBezTo>
                    <a:pt x="430508" y="595100"/>
                    <a:pt x="434054" y="599888"/>
                    <a:pt x="437727" y="604466"/>
                  </a:cubicBezTo>
                  <a:cubicBezTo>
                    <a:pt x="438551" y="605663"/>
                    <a:pt x="439563" y="606866"/>
                    <a:pt x="440640" y="608069"/>
                  </a:cubicBezTo>
                  <a:cubicBezTo>
                    <a:pt x="440260" y="608861"/>
                    <a:pt x="440007" y="609601"/>
                    <a:pt x="439817" y="610456"/>
                  </a:cubicBezTo>
                  <a:cubicBezTo>
                    <a:pt x="438930" y="613996"/>
                    <a:pt x="439563" y="617790"/>
                    <a:pt x="441463" y="620892"/>
                  </a:cubicBezTo>
                  <a:cubicBezTo>
                    <a:pt x="442287" y="621741"/>
                    <a:pt x="443046" y="622646"/>
                    <a:pt x="443743" y="623565"/>
                  </a:cubicBezTo>
                  <a:cubicBezTo>
                    <a:pt x="443996" y="623793"/>
                    <a:pt x="444187" y="623919"/>
                    <a:pt x="444376" y="624141"/>
                  </a:cubicBezTo>
                  <a:cubicBezTo>
                    <a:pt x="445643" y="625756"/>
                    <a:pt x="446719" y="627459"/>
                    <a:pt x="447669" y="629137"/>
                  </a:cubicBezTo>
                  <a:cubicBezTo>
                    <a:pt x="451975" y="638997"/>
                    <a:pt x="455394" y="649154"/>
                    <a:pt x="457548" y="659716"/>
                  </a:cubicBezTo>
                  <a:cubicBezTo>
                    <a:pt x="459004" y="670013"/>
                    <a:pt x="459447" y="680360"/>
                    <a:pt x="459954" y="690726"/>
                  </a:cubicBezTo>
                  <a:cubicBezTo>
                    <a:pt x="460461" y="701074"/>
                    <a:pt x="460587" y="711503"/>
                    <a:pt x="459891" y="721876"/>
                  </a:cubicBezTo>
                  <a:cubicBezTo>
                    <a:pt x="459574" y="723636"/>
                    <a:pt x="459258" y="725460"/>
                    <a:pt x="458941" y="727303"/>
                  </a:cubicBezTo>
                  <a:cubicBezTo>
                    <a:pt x="455205" y="720679"/>
                    <a:pt x="451215" y="714258"/>
                    <a:pt x="446530" y="708267"/>
                  </a:cubicBezTo>
                  <a:cubicBezTo>
                    <a:pt x="443679" y="704601"/>
                    <a:pt x="440830" y="701017"/>
                    <a:pt x="437727" y="697641"/>
                  </a:cubicBezTo>
                  <a:cubicBezTo>
                    <a:pt x="434054" y="693684"/>
                    <a:pt x="430128" y="690365"/>
                    <a:pt x="425569" y="687408"/>
                  </a:cubicBezTo>
                  <a:cubicBezTo>
                    <a:pt x="423479" y="686066"/>
                    <a:pt x="420629" y="685021"/>
                    <a:pt x="418286" y="684236"/>
                  </a:cubicBezTo>
                  <a:cubicBezTo>
                    <a:pt x="415817" y="683393"/>
                    <a:pt x="413664" y="682912"/>
                    <a:pt x="410941" y="682741"/>
                  </a:cubicBezTo>
                  <a:cubicBezTo>
                    <a:pt x="410561" y="682741"/>
                    <a:pt x="410181" y="682729"/>
                    <a:pt x="409865" y="682729"/>
                  </a:cubicBezTo>
                  <a:cubicBezTo>
                    <a:pt x="405242" y="682729"/>
                    <a:pt x="400746" y="683868"/>
                    <a:pt x="396693" y="686066"/>
                  </a:cubicBezTo>
                  <a:cubicBezTo>
                    <a:pt x="393147" y="688054"/>
                    <a:pt x="390044" y="690783"/>
                    <a:pt x="387384" y="693968"/>
                  </a:cubicBezTo>
                  <a:cubicBezTo>
                    <a:pt x="386371" y="695235"/>
                    <a:pt x="385421" y="696711"/>
                    <a:pt x="384471" y="698053"/>
                  </a:cubicBezTo>
                  <a:cubicBezTo>
                    <a:pt x="382635" y="700605"/>
                    <a:pt x="381685" y="703626"/>
                    <a:pt x="380609" y="706507"/>
                  </a:cubicBezTo>
                  <a:cubicBezTo>
                    <a:pt x="379912" y="708350"/>
                    <a:pt x="379532" y="710237"/>
                    <a:pt x="379089" y="712143"/>
                  </a:cubicBezTo>
                  <a:cubicBezTo>
                    <a:pt x="378139" y="716455"/>
                    <a:pt x="377506" y="720799"/>
                    <a:pt x="377885" y="725188"/>
                  </a:cubicBezTo>
                  <a:cubicBezTo>
                    <a:pt x="378519" y="730621"/>
                    <a:pt x="380102" y="735877"/>
                    <a:pt x="382192" y="740955"/>
                  </a:cubicBezTo>
                  <a:cubicBezTo>
                    <a:pt x="385612" y="749346"/>
                    <a:pt x="391500" y="756533"/>
                    <a:pt x="398276" y="762517"/>
                  </a:cubicBezTo>
                  <a:cubicBezTo>
                    <a:pt x="401506" y="765278"/>
                    <a:pt x="405115" y="767735"/>
                    <a:pt x="408914" y="769793"/>
                  </a:cubicBezTo>
                  <a:cubicBezTo>
                    <a:pt x="412588" y="771756"/>
                    <a:pt x="416830" y="773105"/>
                    <a:pt x="421010" y="774080"/>
                  </a:cubicBezTo>
                  <a:cubicBezTo>
                    <a:pt x="424366" y="774846"/>
                    <a:pt x="427975" y="775340"/>
                    <a:pt x="431458" y="775486"/>
                  </a:cubicBezTo>
                  <a:cubicBezTo>
                    <a:pt x="432598" y="775575"/>
                    <a:pt x="433675" y="775594"/>
                    <a:pt x="434751" y="775594"/>
                  </a:cubicBezTo>
                  <a:cubicBezTo>
                    <a:pt x="439753" y="775594"/>
                    <a:pt x="444693" y="774923"/>
                    <a:pt x="449379" y="773314"/>
                  </a:cubicBezTo>
                  <a:cubicBezTo>
                    <a:pt x="449632" y="773225"/>
                    <a:pt x="450012" y="773105"/>
                    <a:pt x="450329" y="772960"/>
                  </a:cubicBezTo>
                  <a:lnTo>
                    <a:pt x="450329" y="773023"/>
                  </a:lnTo>
                  <a:cubicBezTo>
                    <a:pt x="450645" y="775068"/>
                    <a:pt x="450899" y="777044"/>
                    <a:pt x="451215" y="779007"/>
                  </a:cubicBezTo>
                  <a:cubicBezTo>
                    <a:pt x="452039" y="785225"/>
                    <a:pt x="452165" y="791336"/>
                    <a:pt x="451595" y="797542"/>
                  </a:cubicBezTo>
                  <a:cubicBezTo>
                    <a:pt x="450899" y="804178"/>
                    <a:pt x="449949" y="810790"/>
                    <a:pt x="448809" y="817413"/>
                  </a:cubicBezTo>
                  <a:cubicBezTo>
                    <a:pt x="447542" y="824892"/>
                    <a:pt x="445959" y="832345"/>
                    <a:pt x="443490" y="839475"/>
                  </a:cubicBezTo>
                  <a:cubicBezTo>
                    <a:pt x="440767" y="845960"/>
                    <a:pt x="437854" y="852292"/>
                    <a:pt x="434117" y="858302"/>
                  </a:cubicBezTo>
                  <a:cubicBezTo>
                    <a:pt x="431774" y="862095"/>
                    <a:pt x="429368" y="865907"/>
                    <a:pt x="426962" y="869719"/>
                  </a:cubicBezTo>
                  <a:cubicBezTo>
                    <a:pt x="426519" y="867876"/>
                    <a:pt x="426265" y="866046"/>
                    <a:pt x="425822" y="864204"/>
                  </a:cubicBezTo>
                  <a:cubicBezTo>
                    <a:pt x="424239" y="856522"/>
                    <a:pt x="421706" y="849006"/>
                    <a:pt x="418160" y="841945"/>
                  </a:cubicBezTo>
                  <a:cubicBezTo>
                    <a:pt x="416450" y="838620"/>
                    <a:pt x="414677" y="835543"/>
                    <a:pt x="412777" y="832288"/>
                  </a:cubicBezTo>
                  <a:cubicBezTo>
                    <a:pt x="410307" y="828184"/>
                    <a:pt x="407015" y="824309"/>
                    <a:pt x="403786" y="820725"/>
                  </a:cubicBezTo>
                  <a:cubicBezTo>
                    <a:pt x="401443" y="818198"/>
                    <a:pt x="399226" y="815652"/>
                    <a:pt x="396693" y="813272"/>
                  </a:cubicBezTo>
                  <a:cubicBezTo>
                    <a:pt x="390234" y="806996"/>
                    <a:pt x="381938" y="803887"/>
                    <a:pt x="373580" y="800797"/>
                  </a:cubicBezTo>
                  <a:cubicBezTo>
                    <a:pt x="371870" y="800157"/>
                    <a:pt x="369970" y="799720"/>
                    <a:pt x="368134" y="799309"/>
                  </a:cubicBezTo>
                  <a:cubicBezTo>
                    <a:pt x="365854" y="798808"/>
                    <a:pt x="363385" y="798517"/>
                    <a:pt x="361168" y="798397"/>
                  </a:cubicBezTo>
                  <a:cubicBezTo>
                    <a:pt x="360788" y="798378"/>
                    <a:pt x="360408" y="798378"/>
                    <a:pt x="360028" y="798378"/>
                  </a:cubicBezTo>
                  <a:cubicBezTo>
                    <a:pt x="356925" y="798378"/>
                    <a:pt x="353823" y="798891"/>
                    <a:pt x="350720" y="799600"/>
                  </a:cubicBezTo>
                  <a:cubicBezTo>
                    <a:pt x="350087" y="799809"/>
                    <a:pt x="349389" y="800094"/>
                    <a:pt x="348693" y="800284"/>
                  </a:cubicBezTo>
                  <a:cubicBezTo>
                    <a:pt x="347047" y="801069"/>
                    <a:pt x="345400" y="801835"/>
                    <a:pt x="343628" y="802620"/>
                  </a:cubicBezTo>
                  <a:cubicBezTo>
                    <a:pt x="341474" y="803830"/>
                    <a:pt x="339385" y="805356"/>
                    <a:pt x="337611" y="807142"/>
                  </a:cubicBezTo>
                  <a:cubicBezTo>
                    <a:pt x="336092" y="808548"/>
                    <a:pt x="334635" y="810017"/>
                    <a:pt x="333306" y="811632"/>
                  </a:cubicBezTo>
                  <a:cubicBezTo>
                    <a:pt x="328556" y="817413"/>
                    <a:pt x="325200" y="823689"/>
                    <a:pt x="323427" y="830876"/>
                  </a:cubicBezTo>
                  <a:cubicBezTo>
                    <a:pt x="322034" y="836455"/>
                    <a:pt x="321780" y="842293"/>
                    <a:pt x="321274" y="847929"/>
                  </a:cubicBezTo>
                  <a:cubicBezTo>
                    <a:pt x="320768" y="855180"/>
                    <a:pt x="322351" y="862095"/>
                    <a:pt x="324757" y="868934"/>
                  </a:cubicBezTo>
                  <a:cubicBezTo>
                    <a:pt x="327416" y="876615"/>
                    <a:pt x="331342" y="883866"/>
                    <a:pt x="335458" y="890768"/>
                  </a:cubicBezTo>
                  <a:cubicBezTo>
                    <a:pt x="338561" y="895986"/>
                    <a:pt x="342994" y="900355"/>
                    <a:pt x="347300" y="904642"/>
                  </a:cubicBezTo>
                  <a:cubicBezTo>
                    <a:pt x="350847" y="908245"/>
                    <a:pt x="355089" y="911209"/>
                    <a:pt x="359459" y="913881"/>
                  </a:cubicBezTo>
                  <a:cubicBezTo>
                    <a:pt x="361294" y="915015"/>
                    <a:pt x="363448" y="915788"/>
                    <a:pt x="365474" y="916490"/>
                  </a:cubicBezTo>
                  <a:cubicBezTo>
                    <a:pt x="367121" y="917073"/>
                    <a:pt x="368640" y="917630"/>
                    <a:pt x="370414" y="918048"/>
                  </a:cubicBezTo>
                  <a:cubicBezTo>
                    <a:pt x="372313" y="918542"/>
                    <a:pt x="374276" y="919023"/>
                    <a:pt x="376302" y="919448"/>
                  </a:cubicBezTo>
                  <a:cubicBezTo>
                    <a:pt x="380799" y="920366"/>
                    <a:pt x="385485" y="920777"/>
                    <a:pt x="390107" y="920942"/>
                  </a:cubicBezTo>
                  <a:cubicBezTo>
                    <a:pt x="390361" y="920942"/>
                    <a:pt x="390677" y="920942"/>
                    <a:pt x="390994" y="920942"/>
                  </a:cubicBezTo>
                  <a:cubicBezTo>
                    <a:pt x="397136" y="920942"/>
                    <a:pt x="403089" y="918770"/>
                    <a:pt x="408724" y="916136"/>
                  </a:cubicBezTo>
                  <a:cubicBezTo>
                    <a:pt x="408978" y="918833"/>
                    <a:pt x="409105" y="921569"/>
                    <a:pt x="409295" y="924254"/>
                  </a:cubicBezTo>
                  <a:cubicBezTo>
                    <a:pt x="409548" y="929959"/>
                    <a:pt x="409611" y="935506"/>
                    <a:pt x="409548" y="941225"/>
                  </a:cubicBezTo>
                  <a:cubicBezTo>
                    <a:pt x="409548" y="945942"/>
                    <a:pt x="409105" y="950673"/>
                    <a:pt x="408662" y="955397"/>
                  </a:cubicBezTo>
                  <a:cubicBezTo>
                    <a:pt x="407395" y="967637"/>
                    <a:pt x="405938" y="979833"/>
                    <a:pt x="404292" y="992099"/>
                  </a:cubicBezTo>
                  <a:cubicBezTo>
                    <a:pt x="402645" y="1004486"/>
                    <a:pt x="400999" y="1017043"/>
                    <a:pt x="398276" y="1029246"/>
                  </a:cubicBezTo>
                  <a:cubicBezTo>
                    <a:pt x="396883" y="1035787"/>
                    <a:pt x="395363" y="1042354"/>
                    <a:pt x="393653" y="1048876"/>
                  </a:cubicBezTo>
                  <a:cubicBezTo>
                    <a:pt x="391817" y="1055734"/>
                    <a:pt x="389854" y="1062510"/>
                    <a:pt x="387891" y="1069267"/>
                  </a:cubicBezTo>
                  <a:cubicBezTo>
                    <a:pt x="384471" y="1081032"/>
                    <a:pt x="380672" y="1092652"/>
                    <a:pt x="376619" y="1104209"/>
                  </a:cubicBezTo>
                  <a:cubicBezTo>
                    <a:pt x="375669" y="1106545"/>
                    <a:pt x="374719" y="1108781"/>
                    <a:pt x="373516" y="1110984"/>
                  </a:cubicBezTo>
                  <a:cubicBezTo>
                    <a:pt x="372123" y="1113923"/>
                    <a:pt x="370477" y="1116823"/>
                    <a:pt x="368894" y="1119641"/>
                  </a:cubicBezTo>
                  <a:cubicBezTo>
                    <a:pt x="367057" y="1122744"/>
                    <a:pt x="365284" y="1125771"/>
                    <a:pt x="363385" y="1128798"/>
                  </a:cubicBezTo>
                  <a:cubicBezTo>
                    <a:pt x="361611" y="1131761"/>
                    <a:pt x="359585" y="1134579"/>
                    <a:pt x="357685" y="1137479"/>
                  </a:cubicBezTo>
                  <a:cubicBezTo>
                    <a:pt x="356609" y="1138803"/>
                    <a:pt x="355596" y="1140215"/>
                    <a:pt x="354646" y="1141551"/>
                  </a:cubicBezTo>
                  <a:cubicBezTo>
                    <a:pt x="351606" y="1145781"/>
                    <a:pt x="348123" y="1149511"/>
                    <a:pt x="344197" y="1152968"/>
                  </a:cubicBezTo>
                  <a:cubicBezTo>
                    <a:pt x="338751" y="1157281"/>
                    <a:pt x="333115" y="1161359"/>
                    <a:pt x="326973" y="1164589"/>
                  </a:cubicBezTo>
                  <a:lnTo>
                    <a:pt x="326846" y="1164589"/>
                  </a:lnTo>
                  <a:cubicBezTo>
                    <a:pt x="328303" y="1162353"/>
                    <a:pt x="329632" y="1160017"/>
                    <a:pt x="330836" y="1157629"/>
                  </a:cubicBezTo>
                  <a:cubicBezTo>
                    <a:pt x="334002" y="1151417"/>
                    <a:pt x="336345" y="1144730"/>
                    <a:pt x="338751" y="1138182"/>
                  </a:cubicBezTo>
                  <a:lnTo>
                    <a:pt x="338751" y="1138182"/>
                  </a:lnTo>
                  <a:cubicBezTo>
                    <a:pt x="338751" y="1138265"/>
                    <a:pt x="338688" y="1138328"/>
                    <a:pt x="338688" y="1138410"/>
                  </a:cubicBezTo>
                  <a:lnTo>
                    <a:pt x="338688" y="1138410"/>
                  </a:lnTo>
                  <a:cubicBezTo>
                    <a:pt x="339954" y="1134927"/>
                    <a:pt x="341221" y="1131407"/>
                    <a:pt x="342424" y="1127822"/>
                  </a:cubicBezTo>
                  <a:cubicBezTo>
                    <a:pt x="343564" y="1124017"/>
                    <a:pt x="344387" y="1119996"/>
                    <a:pt x="345274" y="1116038"/>
                  </a:cubicBezTo>
                  <a:cubicBezTo>
                    <a:pt x="346097" y="1111624"/>
                    <a:pt x="346540" y="1107109"/>
                    <a:pt x="346983" y="1102594"/>
                  </a:cubicBezTo>
                  <a:cubicBezTo>
                    <a:pt x="347490" y="1097933"/>
                    <a:pt x="346223" y="1093089"/>
                    <a:pt x="345400" y="1088631"/>
                  </a:cubicBezTo>
                  <a:cubicBezTo>
                    <a:pt x="345020" y="1086599"/>
                    <a:pt x="344514" y="1084635"/>
                    <a:pt x="343944" y="1082647"/>
                  </a:cubicBezTo>
                  <a:cubicBezTo>
                    <a:pt x="342487" y="1076802"/>
                    <a:pt x="339954" y="1071293"/>
                    <a:pt x="337168" y="1065942"/>
                  </a:cubicBezTo>
                  <a:cubicBezTo>
                    <a:pt x="335332" y="1062510"/>
                    <a:pt x="333432" y="1058906"/>
                    <a:pt x="330963" y="1055880"/>
                  </a:cubicBezTo>
                  <a:cubicBezTo>
                    <a:pt x="329380" y="1053955"/>
                    <a:pt x="327923" y="1052131"/>
                    <a:pt x="326150" y="1050371"/>
                  </a:cubicBezTo>
                  <a:cubicBezTo>
                    <a:pt x="323427" y="1047489"/>
                    <a:pt x="319818" y="1045172"/>
                    <a:pt x="316144" y="1043386"/>
                  </a:cubicBezTo>
                  <a:cubicBezTo>
                    <a:pt x="313612" y="1042208"/>
                    <a:pt x="310762" y="1041359"/>
                    <a:pt x="307976" y="1040593"/>
                  </a:cubicBezTo>
                  <a:cubicBezTo>
                    <a:pt x="305443" y="1039865"/>
                    <a:pt x="302719" y="1039808"/>
                    <a:pt x="300124" y="1039580"/>
                  </a:cubicBezTo>
                  <a:cubicBezTo>
                    <a:pt x="299174" y="1039682"/>
                    <a:pt x="298350" y="1039808"/>
                    <a:pt x="297400" y="1039865"/>
                  </a:cubicBezTo>
                  <a:cubicBezTo>
                    <a:pt x="295691" y="1040099"/>
                    <a:pt x="293917" y="1040429"/>
                    <a:pt x="292145" y="1040942"/>
                  </a:cubicBezTo>
                  <a:cubicBezTo>
                    <a:pt x="290562" y="1041714"/>
                    <a:pt x="289042" y="1042411"/>
                    <a:pt x="287459" y="1043120"/>
                  </a:cubicBezTo>
                  <a:cubicBezTo>
                    <a:pt x="285812" y="1044241"/>
                    <a:pt x="284293" y="1045444"/>
                    <a:pt x="282773" y="1046767"/>
                  </a:cubicBezTo>
                  <a:cubicBezTo>
                    <a:pt x="275047" y="1053771"/>
                    <a:pt x="269158" y="1062573"/>
                    <a:pt x="263459" y="1071172"/>
                  </a:cubicBezTo>
                  <a:cubicBezTo>
                    <a:pt x="260102" y="1076371"/>
                    <a:pt x="256493" y="1081589"/>
                    <a:pt x="253517" y="1087016"/>
                  </a:cubicBezTo>
                  <a:cubicBezTo>
                    <a:pt x="250984" y="1091671"/>
                    <a:pt x="249274" y="1096869"/>
                    <a:pt x="247754" y="1101948"/>
                  </a:cubicBezTo>
                  <a:cubicBezTo>
                    <a:pt x="247247" y="1103652"/>
                    <a:pt x="246741" y="1105349"/>
                    <a:pt x="246361" y="1107027"/>
                  </a:cubicBezTo>
                  <a:cubicBezTo>
                    <a:pt x="245854" y="1109142"/>
                    <a:pt x="245538" y="1111187"/>
                    <a:pt x="245221" y="1113302"/>
                  </a:cubicBezTo>
                  <a:cubicBezTo>
                    <a:pt x="244841" y="1116323"/>
                    <a:pt x="244715" y="1119350"/>
                    <a:pt x="244778" y="1122395"/>
                  </a:cubicBezTo>
                  <a:cubicBezTo>
                    <a:pt x="245095" y="1124656"/>
                    <a:pt x="245411" y="1126911"/>
                    <a:pt x="245791" y="1129089"/>
                  </a:cubicBezTo>
                  <a:cubicBezTo>
                    <a:pt x="246045" y="1130146"/>
                    <a:pt x="246298" y="1131198"/>
                    <a:pt x="246614" y="1132255"/>
                  </a:cubicBezTo>
                  <a:cubicBezTo>
                    <a:pt x="248830" y="1140791"/>
                    <a:pt x="253137" y="1148656"/>
                    <a:pt x="258076" y="1155932"/>
                  </a:cubicBezTo>
                  <a:cubicBezTo>
                    <a:pt x="262635" y="1162835"/>
                    <a:pt x="267448" y="1169750"/>
                    <a:pt x="273654" y="1175385"/>
                  </a:cubicBezTo>
                  <a:cubicBezTo>
                    <a:pt x="275870" y="1177355"/>
                    <a:pt x="278150" y="1179115"/>
                    <a:pt x="280556" y="1180730"/>
                  </a:cubicBezTo>
                  <a:cubicBezTo>
                    <a:pt x="277897" y="1183421"/>
                    <a:pt x="275110" y="1186030"/>
                    <a:pt x="272261" y="1188557"/>
                  </a:cubicBezTo>
                  <a:cubicBezTo>
                    <a:pt x="269664" y="1190609"/>
                    <a:pt x="267068" y="1192578"/>
                    <a:pt x="264092" y="1194136"/>
                  </a:cubicBezTo>
                  <a:cubicBezTo>
                    <a:pt x="258076" y="1196536"/>
                    <a:pt x="251680" y="1197916"/>
                    <a:pt x="245221" y="1199062"/>
                  </a:cubicBezTo>
                  <a:cubicBezTo>
                    <a:pt x="238066" y="1200094"/>
                    <a:pt x="230847" y="1200570"/>
                    <a:pt x="223627" y="1200570"/>
                  </a:cubicBezTo>
                  <a:cubicBezTo>
                    <a:pt x="218625" y="1200570"/>
                    <a:pt x="213559" y="1200341"/>
                    <a:pt x="208493" y="1199905"/>
                  </a:cubicBezTo>
                  <a:cubicBezTo>
                    <a:pt x="202097" y="1199119"/>
                    <a:pt x="196018" y="1198005"/>
                    <a:pt x="189876" y="1195953"/>
                  </a:cubicBezTo>
                  <a:cubicBezTo>
                    <a:pt x="187470" y="1195104"/>
                    <a:pt x="185063" y="1194256"/>
                    <a:pt x="182657" y="1193338"/>
                  </a:cubicBezTo>
                  <a:cubicBezTo>
                    <a:pt x="178098" y="1191464"/>
                    <a:pt x="173601" y="1189405"/>
                    <a:pt x="169296" y="1186714"/>
                  </a:cubicBezTo>
                  <a:cubicBezTo>
                    <a:pt x="168029" y="1185865"/>
                    <a:pt x="166699" y="1184954"/>
                    <a:pt x="165369" y="1183979"/>
                  </a:cubicBezTo>
                  <a:lnTo>
                    <a:pt x="165369" y="1183979"/>
                  </a:lnTo>
                  <a:cubicBezTo>
                    <a:pt x="165369" y="1183979"/>
                    <a:pt x="165369" y="1183998"/>
                    <a:pt x="165369" y="1183998"/>
                  </a:cubicBezTo>
                  <a:lnTo>
                    <a:pt x="165369" y="1183998"/>
                  </a:lnTo>
                  <a:cubicBezTo>
                    <a:pt x="162013" y="1181471"/>
                    <a:pt x="158657" y="1178881"/>
                    <a:pt x="155364" y="1176152"/>
                  </a:cubicBezTo>
                  <a:cubicBezTo>
                    <a:pt x="152388" y="1173701"/>
                    <a:pt x="149285" y="1171155"/>
                    <a:pt x="146562" y="1168401"/>
                  </a:cubicBezTo>
                  <a:cubicBezTo>
                    <a:pt x="143459" y="1165234"/>
                    <a:pt x="140293" y="1162062"/>
                    <a:pt x="137316" y="1158750"/>
                  </a:cubicBezTo>
                  <a:cubicBezTo>
                    <a:pt x="134784" y="1155850"/>
                    <a:pt x="132188" y="1152968"/>
                    <a:pt x="129718" y="1150030"/>
                  </a:cubicBezTo>
                  <a:cubicBezTo>
                    <a:pt x="124209" y="1142900"/>
                    <a:pt x="118509" y="1135656"/>
                    <a:pt x="114330" y="1127620"/>
                  </a:cubicBezTo>
                  <a:cubicBezTo>
                    <a:pt x="111227" y="1119850"/>
                    <a:pt x="109517" y="1111814"/>
                    <a:pt x="107808" y="1103709"/>
                  </a:cubicBezTo>
                  <a:cubicBezTo>
                    <a:pt x="107111" y="1099073"/>
                    <a:pt x="106414" y="1094412"/>
                    <a:pt x="106035" y="1089689"/>
                  </a:cubicBezTo>
                  <a:cubicBezTo>
                    <a:pt x="105527" y="1082793"/>
                    <a:pt x="106035" y="1075865"/>
                    <a:pt x="106478" y="1068975"/>
                  </a:cubicBezTo>
                  <a:cubicBezTo>
                    <a:pt x="107174" y="1061934"/>
                    <a:pt x="107997" y="1054886"/>
                    <a:pt x="109011" y="1047901"/>
                  </a:cubicBezTo>
                  <a:cubicBezTo>
                    <a:pt x="110847" y="1047489"/>
                    <a:pt x="112621" y="1046995"/>
                    <a:pt x="114393" y="1046495"/>
                  </a:cubicBezTo>
                  <a:cubicBezTo>
                    <a:pt x="119206" y="1045083"/>
                    <a:pt x="123828" y="1043266"/>
                    <a:pt x="128388" y="1041423"/>
                  </a:cubicBezTo>
                  <a:cubicBezTo>
                    <a:pt x="135987" y="1038396"/>
                    <a:pt x="143206" y="1034875"/>
                    <a:pt x="149855" y="1030221"/>
                  </a:cubicBezTo>
                  <a:cubicBezTo>
                    <a:pt x="153084" y="1027979"/>
                    <a:pt x="156124" y="1025301"/>
                    <a:pt x="158910" y="1022552"/>
                  </a:cubicBezTo>
                  <a:cubicBezTo>
                    <a:pt x="164736" y="1016752"/>
                    <a:pt x="168282" y="1008823"/>
                    <a:pt x="168599" y="1000490"/>
                  </a:cubicBezTo>
                  <a:cubicBezTo>
                    <a:pt x="168726" y="995475"/>
                    <a:pt x="167839" y="990694"/>
                    <a:pt x="166193" y="985963"/>
                  </a:cubicBezTo>
                  <a:cubicBezTo>
                    <a:pt x="164863" y="982240"/>
                    <a:pt x="162013" y="979131"/>
                    <a:pt x="159164" y="976458"/>
                  </a:cubicBezTo>
                  <a:cubicBezTo>
                    <a:pt x="157137" y="974641"/>
                    <a:pt x="154857" y="973147"/>
                    <a:pt x="152641" y="971677"/>
                  </a:cubicBezTo>
                  <a:cubicBezTo>
                    <a:pt x="151185" y="970683"/>
                    <a:pt x="148715" y="970183"/>
                    <a:pt x="146942" y="969765"/>
                  </a:cubicBezTo>
                  <a:cubicBezTo>
                    <a:pt x="144852" y="969271"/>
                    <a:pt x="142509" y="969271"/>
                    <a:pt x="140356" y="969125"/>
                  </a:cubicBezTo>
                  <a:cubicBezTo>
                    <a:pt x="139786" y="969081"/>
                    <a:pt x="139216" y="969069"/>
                    <a:pt x="138520" y="969069"/>
                  </a:cubicBezTo>
                  <a:cubicBezTo>
                    <a:pt x="135417" y="969069"/>
                    <a:pt x="132378" y="969645"/>
                    <a:pt x="129274" y="970183"/>
                  </a:cubicBezTo>
                  <a:cubicBezTo>
                    <a:pt x="125728" y="970766"/>
                    <a:pt x="122309" y="972653"/>
                    <a:pt x="119206" y="974350"/>
                  </a:cubicBezTo>
                  <a:cubicBezTo>
                    <a:pt x="118446" y="974989"/>
                    <a:pt x="117686" y="975616"/>
                    <a:pt x="116990" y="976167"/>
                  </a:cubicBezTo>
                  <a:cubicBezTo>
                    <a:pt x="115723" y="977161"/>
                    <a:pt x="114583" y="978143"/>
                    <a:pt x="113443" y="979276"/>
                  </a:cubicBezTo>
                  <a:cubicBezTo>
                    <a:pt x="112494" y="980188"/>
                    <a:pt x="111544" y="981246"/>
                    <a:pt x="110721" y="982240"/>
                  </a:cubicBezTo>
                  <a:cubicBezTo>
                    <a:pt x="107618" y="985552"/>
                    <a:pt x="105085" y="989199"/>
                    <a:pt x="102805" y="993012"/>
                  </a:cubicBezTo>
                  <a:cubicBezTo>
                    <a:pt x="98942" y="999223"/>
                    <a:pt x="96282" y="1006063"/>
                    <a:pt x="93813" y="1012819"/>
                  </a:cubicBezTo>
                  <a:cubicBezTo>
                    <a:pt x="92230" y="1017043"/>
                    <a:pt x="91027" y="1021349"/>
                    <a:pt x="90013" y="1025636"/>
                  </a:cubicBezTo>
                  <a:lnTo>
                    <a:pt x="89317" y="1025636"/>
                  </a:lnTo>
                  <a:cubicBezTo>
                    <a:pt x="86847" y="1025490"/>
                    <a:pt x="84441" y="1025301"/>
                    <a:pt x="82034" y="1025142"/>
                  </a:cubicBezTo>
                  <a:cubicBezTo>
                    <a:pt x="79058" y="1024731"/>
                    <a:pt x="76146" y="1024167"/>
                    <a:pt x="73296" y="1023255"/>
                  </a:cubicBezTo>
                  <a:cubicBezTo>
                    <a:pt x="69939" y="1021697"/>
                    <a:pt x="66900" y="1019791"/>
                    <a:pt x="63734" y="1017683"/>
                  </a:cubicBezTo>
                  <a:cubicBezTo>
                    <a:pt x="59617" y="1014301"/>
                    <a:pt x="55881" y="1010413"/>
                    <a:pt x="52272" y="1006328"/>
                  </a:cubicBezTo>
                  <a:cubicBezTo>
                    <a:pt x="47460" y="1000427"/>
                    <a:pt x="42900" y="994151"/>
                    <a:pt x="39417" y="987439"/>
                  </a:cubicBezTo>
                  <a:cubicBezTo>
                    <a:pt x="36884" y="981822"/>
                    <a:pt x="34858" y="975965"/>
                    <a:pt x="32958" y="970126"/>
                  </a:cubicBezTo>
                  <a:cubicBezTo>
                    <a:pt x="30995" y="964199"/>
                    <a:pt x="29412" y="958145"/>
                    <a:pt x="28019" y="951996"/>
                  </a:cubicBezTo>
                  <a:cubicBezTo>
                    <a:pt x="26689" y="940940"/>
                    <a:pt x="26689" y="929744"/>
                    <a:pt x="26499" y="918542"/>
                  </a:cubicBezTo>
                  <a:cubicBezTo>
                    <a:pt x="26246" y="906339"/>
                    <a:pt x="26246" y="894225"/>
                    <a:pt x="27069" y="882042"/>
                  </a:cubicBezTo>
                  <a:cubicBezTo>
                    <a:pt x="29349" y="862532"/>
                    <a:pt x="34162" y="843344"/>
                    <a:pt x="40874" y="824955"/>
                  </a:cubicBezTo>
                  <a:cubicBezTo>
                    <a:pt x="43090" y="819402"/>
                    <a:pt x="45560" y="813911"/>
                    <a:pt x="48156" y="808402"/>
                  </a:cubicBezTo>
                  <a:cubicBezTo>
                    <a:pt x="50942" y="802620"/>
                    <a:pt x="54046" y="796902"/>
                    <a:pt x="57022" y="791209"/>
                  </a:cubicBezTo>
                  <a:cubicBezTo>
                    <a:pt x="62784" y="780558"/>
                    <a:pt x="68546" y="770059"/>
                    <a:pt x="75512" y="760054"/>
                  </a:cubicBezTo>
                  <a:cubicBezTo>
                    <a:pt x="82288" y="751100"/>
                    <a:pt x="89317" y="742367"/>
                    <a:pt x="96979" y="733989"/>
                  </a:cubicBezTo>
                  <a:cubicBezTo>
                    <a:pt x="101222" y="729354"/>
                    <a:pt x="105844" y="724896"/>
                    <a:pt x="110467" y="720596"/>
                  </a:cubicBezTo>
                  <a:cubicBezTo>
                    <a:pt x="114266" y="717152"/>
                    <a:pt x="118003" y="713612"/>
                    <a:pt x="121866" y="710313"/>
                  </a:cubicBezTo>
                  <a:cubicBezTo>
                    <a:pt x="128198" y="705240"/>
                    <a:pt x="134784" y="700434"/>
                    <a:pt x="141559" y="695799"/>
                  </a:cubicBezTo>
                  <a:cubicBezTo>
                    <a:pt x="143016" y="694741"/>
                    <a:pt x="144535" y="693747"/>
                    <a:pt x="146055" y="692835"/>
                  </a:cubicBezTo>
                  <a:cubicBezTo>
                    <a:pt x="154351" y="694329"/>
                    <a:pt x="162963" y="695235"/>
                    <a:pt x="171385" y="695362"/>
                  </a:cubicBezTo>
                  <a:cubicBezTo>
                    <a:pt x="173475" y="695406"/>
                    <a:pt x="175565" y="695425"/>
                    <a:pt x="177717" y="695425"/>
                  </a:cubicBezTo>
                  <a:cubicBezTo>
                    <a:pt x="184367" y="695425"/>
                    <a:pt x="190889" y="695197"/>
                    <a:pt x="197538" y="694450"/>
                  </a:cubicBezTo>
                  <a:cubicBezTo>
                    <a:pt x="207733" y="693253"/>
                    <a:pt x="218625" y="691296"/>
                    <a:pt x="226097" y="683742"/>
                  </a:cubicBezTo>
                  <a:cubicBezTo>
                    <a:pt x="228250" y="681627"/>
                    <a:pt x="229771" y="678454"/>
                    <a:pt x="230277" y="675497"/>
                  </a:cubicBezTo>
                  <a:cubicBezTo>
                    <a:pt x="230656" y="673445"/>
                    <a:pt x="230467" y="671767"/>
                    <a:pt x="230023" y="669741"/>
                  </a:cubicBezTo>
                  <a:cubicBezTo>
                    <a:pt x="229707" y="668246"/>
                    <a:pt x="228947" y="666980"/>
                    <a:pt x="228377" y="665701"/>
                  </a:cubicBezTo>
                  <a:cubicBezTo>
                    <a:pt x="227744" y="664231"/>
                    <a:pt x="225907" y="662883"/>
                    <a:pt x="224641" y="661971"/>
                  </a:cubicBezTo>
                  <a:cubicBezTo>
                    <a:pt x="222615" y="660502"/>
                    <a:pt x="220778" y="659583"/>
                    <a:pt x="218372" y="658596"/>
                  </a:cubicBezTo>
                  <a:cubicBezTo>
                    <a:pt x="214889" y="657247"/>
                    <a:pt x="211216" y="656690"/>
                    <a:pt x="207544" y="656113"/>
                  </a:cubicBezTo>
                  <a:cubicBezTo>
                    <a:pt x="203364" y="655486"/>
                    <a:pt x="199375" y="655011"/>
                    <a:pt x="195195" y="654720"/>
                  </a:cubicBezTo>
                  <a:cubicBezTo>
                    <a:pt x="194119" y="654619"/>
                    <a:pt x="192915" y="654575"/>
                    <a:pt x="191839" y="654575"/>
                  </a:cubicBezTo>
                  <a:cubicBezTo>
                    <a:pt x="187027" y="654575"/>
                    <a:pt x="182214" y="655385"/>
                    <a:pt x="177465" y="656398"/>
                  </a:cubicBezTo>
                  <a:cubicBezTo>
                    <a:pt x="172145" y="657538"/>
                    <a:pt x="166889" y="659508"/>
                    <a:pt x="161760" y="661186"/>
                  </a:cubicBezTo>
                  <a:cubicBezTo>
                    <a:pt x="158087" y="662465"/>
                    <a:pt x="154541" y="664143"/>
                    <a:pt x="150868" y="665637"/>
                  </a:cubicBezTo>
                  <a:cubicBezTo>
                    <a:pt x="148905" y="666486"/>
                    <a:pt x="146942" y="667341"/>
                    <a:pt x="144979" y="668183"/>
                  </a:cubicBezTo>
                  <a:cubicBezTo>
                    <a:pt x="141306" y="667252"/>
                    <a:pt x="137633" y="666195"/>
                    <a:pt x="134087" y="664935"/>
                  </a:cubicBezTo>
                  <a:cubicBezTo>
                    <a:pt x="131554" y="663870"/>
                    <a:pt x="129148" y="662610"/>
                    <a:pt x="126805" y="661122"/>
                  </a:cubicBezTo>
                  <a:cubicBezTo>
                    <a:pt x="121866" y="657038"/>
                    <a:pt x="117243" y="652669"/>
                    <a:pt x="112873" y="647888"/>
                  </a:cubicBezTo>
                  <a:cubicBezTo>
                    <a:pt x="112621" y="647533"/>
                    <a:pt x="112304" y="647178"/>
                    <a:pt x="112113" y="646805"/>
                  </a:cubicBezTo>
                  <a:cubicBezTo>
                    <a:pt x="110277" y="644633"/>
                    <a:pt x="108884" y="642315"/>
                    <a:pt x="107491" y="639915"/>
                  </a:cubicBezTo>
                  <a:cubicBezTo>
                    <a:pt x="106225" y="637882"/>
                    <a:pt x="105085" y="635831"/>
                    <a:pt x="104008" y="633627"/>
                  </a:cubicBezTo>
                  <a:cubicBezTo>
                    <a:pt x="102805" y="630486"/>
                    <a:pt x="102045" y="627022"/>
                    <a:pt x="101349" y="623647"/>
                  </a:cubicBezTo>
                  <a:cubicBezTo>
                    <a:pt x="100399" y="615675"/>
                    <a:pt x="100905" y="607841"/>
                    <a:pt x="101665" y="599888"/>
                  </a:cubicBezTo>
                  <a:cubicBezTo>
                    <a:pt x="102235" y="595949"/>
                    <a:pt x="102678" y="591934"/>
                    <a:pt x="103755" y="588141"/>
                  </a:cubicBezTo>
                  <a:cubicBezTo>
                    <a:pt x="104705" y="584829"/>
                    <a:pt x="105718" y="581638"/>
                    <a:pt x="106921" y="578472"/>
                  </a:cubicBezTo>
                  <a:cubicBezTo>
                    <a:pt x="109454" y="573127"/>
                    <a:pt x="112621" y="568257"/>
                    <a:pt x="116040" y="563451"/>
                  </a:cubicBezTo>
                  <a:cubicBezTo>
                    <a:pt x="118509" y="560139"/>
                    <a:pt x="120979" y="556909"/>
                    <a:pt x="123576" y="553794"/>
                  </a:cubicBezTo>
                  <a:cubicBezTo>
                    <a:pt x="126235" y="550653"/>
                    <a:pt x="129085" y="547601"/>
                    <a:pt x="131997" y="544580"/>
                  </a:cubicBezTo>
                  <a:cubicBezTo>
                    <a:pt x="137633" y="538507"/>
                    <a:pt x="144093" y="533163"/>
                    <a:pt x="150425" y="527888"/>
                  </a:cubicBezTo>
                  <a:cubicBezTo>
                    <a:pt x="153401" y="525482"/>
                    <a:pt x="156440" y="523227"/>
                    <a:pt x="159480" y="521049"/>
                  </a:cubicBezTo>
                  <a:cubicBezTo>
                    <a:pt x="163026" y="518503"/>
                    <a:pt x="166889" y="516268"/>
                    <a:pt x="170688" y="513988"/>
                  </a:cubicBezTo>
                  <a:cubicBezTo>
                    <a:pt x="177465" y="509923"/>
                    <a:pt x="184557" y="506237"/>
                    <a:pt x="191649" y="502736"/>
                  </a:cubicBezTo>
                  <a:cubicBezTo>
                    <a:pt x="197475" y="500247"/>
                    <a:pt x="203364" y="497790"/>
                    <a:pt x="209443" y="496023"/>
                  </a:cubicBezTo>
                  <a:cubicBezTo>
                    <a:pt x="209950" y="495877"/>
                    <a:pt x="210456" y="495669"/>
                    <a:pt x="211026" y="495542"/>
                  </a:cubicBezTo>
                  <a:cubicBezTo>
                    <a:pt x="213179" y="497081"/>
                    <a:pt x="215523" y="498404"/>
                    <a:pt x="217928" y="499772"/>
                  </a:cubicBezTo>
                  <a:cubicBezTo>
                    <a:pt x="224514" y="503293"/>
                    <a:pt x="231670" y="505535"/>
                    <a:pt x="238825" y="507726"/>
                  </a:cubicBezTo>
                  <a:cubicBezTo>
                    <a:pt x="246804" y="510252"/>
                    <a:pt x="255290" y="511462"/>
                    <a:pt x="263649" y="511867"/>
                  </a:cubicBezTo>
                  <a:cubicBezTo>
                    <a:pt x="264409" y="511937"/>
                    <a:pt x="265105" y="511956"/>
                    <a:pt x="265865" y="511956"/>
                  </a:cubicBezTo>
                  <a:cubicBezTo>
                    <a:pt x="268018" y="511956"/>
                    <a:pt x="270171" y="511727"/>
                    <a:pt x="272261" y="511316"/>
                  </a:cubicBezTo>
                  <a:cubicBezTo>
                    <a:pt x="275997" y="510544"/>
                    <a:pt x="279986" y="508992"/>
                    <a:pt x="282710" y="506111"/>
                  </a:cubicBezTo>
                  <a:cubicBezTo>
                    <a:pt x="283722" y="504908"/>
                    <a:pt x="284609" y="503704"/>
                    <a:pt x="285369" y="502381"/>
                  </a:cubicBezTo>
                  <a:cubicBezTo>
                    <a:pt x="286509" y="500393"/>
                    <a:pt x="286509" y="498512"/>
                    <a:pt x="286319" y="496296"/>
                  </a:cubicBezTo>
                  <a:cubicBezTo>
                    <a:pt x="285812" y="491648"/>
                    <a:pt x="282519" y="487576"/>
                    <a:pt x="279290" y="484403"/>
                  </a:cubicBezTo>
                  <a:cubicBezTo>
                    <a:pt x="276693" y="481794"/>
                    <a:pt x="273084" y="479907"/>
                    <a:pt x="269664" y="478413"/>
                  </a:cubicBezTo>
                  <a:cubicBezTo>
                    <a:pt x="267702" y="477570"/>
                    <a:pt x="265612" y="476659"/>
                    <a:pt x="263586" y="475931"/>
                  </a:cubicBezTo>
                  <a:cubicBezTo>
                    <a:pt x="257443" y="473986"/>
                    <a:pt x="251364" y="473258"/>
                    <a:pt x="244968" y="472619"/>
                  </a:cubicBezTo>
                  <a:cubicBezTo>
                    <a:pt x="240345" y="472137"/>
                    <a:pt x="235659" y="471688"/>
                    <a:pt x="230910" y="471688"/>
                  </a:cubicBezTo>
                  <a:cubicBezTo>
                    <a:pt x="229707" y="471688"/>
                    <a:pt x="228440" y="471706"/>
                    <a:pt x="227237" y="471789"/>
                  </a:cubicBezTo>
                  <a:cubicBezTo>
                    <a:pt x="224578" y="471935"/>
                    <a:pt x="221855" y="472200"/>
                    <a:pt x="219195" y="472619"/>
                  </a:cubicBezTo>
                  <a:cubicBezTo>
                    <a:pt x="217928" y="471441"/>
                    <a:pt x="216725" y="470174"/>
                    <a:pt x="215523" y="468825"/>
                  </a:cubicBezTo>
                  <a:cubicBezTo>
                    <a:pt x="212546" y="464950"/>
                    <a:pt x="210076" y="460789"/>
                    <a:pt x="207796" y="456420"/>
                  </a:cubicBezTo>
                  <a:cubicBezTo>
                    <a:pt x="206150" y="452545"/>
                    <a:pt x="204757" y="448751"/>
                    <a:pt x="203807" y="444591"/>
                  </a:cubicBezTo>
                  <a:cubicBezTo>
                    <a:pt x="203364" y="440659"/>
                    <a:pt x="203174" y="436783"/>
                    <a:pt x="203364" y="432826"/>
                  </a:cubicBezTo>
                  <a:cubicBezTo>
                    <a:pt x="203807" y="429862"/>
                    <a:pt x="204377" y="426962"/>
                    <a:pt x="205263" y="424169"/>
                  </a:cubicBezTo>
                  <a:cubicBezTo>
                    <a:pt x="205961" y="422529"/>
                    <a:pt x="206846" y="420977"/>
                    <a:pt x="207796" y="419508"/>
                  </a:cubicBezTo>
                  <a:cubicBezTo>
                    <a:pt x="213306" y="412378"/>
                    <a:pt x="220209" y="406331"/>
                    <a:pt x="227111" y="400492"/>
                  </a:cubicBezTo>
                  <a:cubicBezTo>
                    <a:pt x="230467" y="398086"/>
                    <a:pt x="233886" y="395686"/>
                    <a:pt x="237496" y="393507"/>
                  </a:cubicBezTo>
                  <a:cubicBezTo>
                    <a:pt x="240852" y="391456"/>
                    <a:pt x="244461" y="389702"/>
                    <a:pt x="248007" y="387998"/>
                  </a:cubicBezTo>
                  <a:cubicBezTo>
                    <a:pt x="250604" y="386884"/>
                    <a:pt x="253264" y="385763"/>
                    <a:pt x="255860" y="384687"/>
                  </a:cubicBezTo>
                  <a:cubicBezTo>
                    <a:pt x="259850" y="383148"/>
                    <a:pt x="263965" y="382236"/>
                    <a:pt x="267955" y="381248"/>
                  </a:cubicBezTo>
                  <a:cubicBezTo>
                    <a:pt x="272198" y="380247"/>
                    <a:pt x="276441" y="379487"/>
                    <a:pt x="280556" y="378632"/>
                  </a:cubicBezTo>
                  <a:cubicBezTo>
                    <a:pt x="286509" y="377847"/>
                    <a:pt x="292272" y="377163"/>
                    <a:pt x="298224" y="376872"/>
                  </a:cubicBezTo>
                  <a:cubicBezTo>
                    <a:pt x="299174" y="376834"/>
                    <a:pt x="300124" y="376815"/>
                    <a:pt x="301073" y="376815"/>
                  </a:cubicBezTo>
                  <a:cubicBezTo>
                    <a:pt x="305949" y="376815"/>
                    <a:pt x="310698" y="377227"/>
                    <a:pt x="315511" y="377575"/>
                  </a:cubicBezTo>
                  <a:cubicBezTo>
                    <a:pt x="324883" y="378759"/>
                    <a:pt x="334382" y="380127"/>
                    <a:pt x="343628" y="382451"/>
                  </a:cubicBezTo>
                  <a:cubicBezTo>
                    <a:pt x="352999" y="384762"/>
                    <a:pt x="361991" y="387378"/>
                    <a:pt x="370983" y="390544"/>
                  </a:cubicBezTo>
                  <a:cubicBezTo>
                    <a:pt x="378329" y="393710"/>
                    <a:pt x="385485" y="397237"/>
                    <a:pt x="392450" y="401049"/>
                  </a:cubicBezTo>
                  <a:cubicBezTo>
                    <a:pt x="398973" y="404652"/>
                    <a:pt x="405115" y="408711"/>
                    <a:pt x="411131" y="413018"/>
                  </a:cubicBezTo>
                  <a:cubicBezTo>
                    <a:pt x="411765" y="413436"/>
                    <a:pt x="412271" y="413784"/>
                    <a:pt x="412777" y="414221"/>
                  </a:cubicBezTo>
                  <a:cubicBezTo>
                    <a:pt x="412461" y="422054"/>
                    <a:pt x="412081" y="429862"/>
                    <a:pt x="412967" y="437695"/>
                  </a:cubicBezTo>
                  <a:cubicBezTo>
                    <a:pt x="413727" y="443451"/>
                    <a:pt x="415184" y="448606"/>
                    <a:pt x="417970" y="453685"/>
                  </a:cubicBezTo>
                  <a:cubicBezTo>
                    <a:pt x="418983" y="455508"/>
                    <a:pt x="420566" y="457060"/>
                    <a:pt x="422086" y="458409"/>
                  </a:cubicBezTo>
                  <a:cubicBezTo>
                    <a:pt x="423543" y="459732"/>
                    <a:pt x="425379" y="460789"/>
                    <a:pt x="427152" y="461638"/>
                  </a:cubicBezTo>
                  <a:cubicBezTo>
                    <a:pt x="428925" y="462493"/>
                    <a:pt x="431268" y="463335"/>
                    <a:pt x="433421" y="463335"/>
                  </a:cubicBezTo>
                  <a:cubicBezTo>
                    <a:pt x="433611" y="463335"/>
                    <a:pt x="433738" y="463335"/>
                    <a:pt x="433928" y="463316"/>
                  </a:cubicBezTo>
                  <a:cubicBezTo>
                    <a:pt x="435321" y="463253"/>
                    <a:pt x="436651" y="463133"/>
                    <a:pt x="438044" y="462778"/>
                  </a:cubicBezTo>
                  <a:cubicBezTo>
                    <a:pt x="439247" y="462221"/>
                    <a:pt x="440450" y="461638"/>
                    <a:pt x="441653" y="461081"/>
                  </a:cubicBezTo>
                  <a:cubicBezTo>
                    <a:pt x="443490" y="460226"/>
                    <a:pt x="445136" y="458054"/>
                    <a:pt x="446086" y="456502"/>
                  </a:cubicBezTo>
                  <a:cubicBezTo>
                    <a:pt x="447099" y="455027"/>
                    <a:pt x="447986" y="453393"/>
                    <a:pt x="448492" y="451633"/>
                  </a:cubicBezTo>
                  <a:cubicBezTo>
                    <a:pt x="449506" y="447903"/>
                    <a:pt x="449632" y="444161"/>
                    <a:pt x="449189" y="440367"/>
                  </a:cubicBezTo>
                  <a:cubicBezTo>
                    <a:pt x="448682" y="435789"/>
                    <a:pt x="447416" y="431185"/>
                    <a:pt x="445643" y="426898"/>
                  </a:cubicBezTo>
                  <a:cubicBezTo>
                    <a:pt x="444060" y="423086"/>
                    <a:pt x="442350" y="419293"/>
                    <a:pt x="440324" y="415779"/>
                  </a:cubicBezTo>
                  <a:cubicBezTo>
                    <a:pt x="439247" y="413949"/>
                    <a:pt x="438044" y="412175"/>
                    <a:pt x="436777" y="410415"/>
                  </a:cubicBezTo>
                  <a:cubicBezTo>
                    <a:pt x="436904" y="407382"/>
                    <a:pt x="437031" y="404361"/>
                    <a:pt x="437284" y="401341"/>
                  </a:cubicBezTo>
                  <a:cubicBezTo>
                    <a:pt x="438044" y="394419"/>
                    <a:pt x="438867" y="387580"/>
                    <a:pt x="440513" y="380868"/>
                  </a:cubicBezTo>
                  <a:cubicBezTo>
                    <a:pt x="441970" y="374345"/>
                    <a:pt x="444503" y="367988"/>
                    <a:pt x="446909" y="361712"/>
                  </a:cubicBezTo>
                  <a:cubicBezTo>
                    <a:pt x="450139" y="353607"/>
                    <a:pt x="453241" y="345368"/>
                    <a:pt x="457104" y="337497"/>
                  </a:cubicBezTo>
                  <a:cubicBezTo>
                    <a:pt x="461030" y="329582"/>
                    <a:pt x="465716" y="321983"/>
                    <a:pt x="470276" y="314441"/>
                  </a:cubicBezTo>
                  <a:cubicBezTo>
                    <a:pt x="475405" y="305987"/>
                    <a:pt x="480598" y="297679"/>
                    <a:pt x="485790" y="289295"/>
                  </a:cubicBezTo>
                  <a:cubicBezTo>
                    <a:pt x="490476" y="281671"/>
                    <a:pt x="495352" y="274274"/>
                    <a:pt x="500482" y="266941"/>
                  </a:cubicBezTo>
                  <a:cubicBezTo>
                    <a:pt x="503774" y="262654"/>
                    <a:pt x="507131" y="258367"/>
                    <a:pt x="510487" y="254143"/>
                  </a:cubicBezTo>
                  <a:cubicBezTo>
                    <a:pt x="513843" y="249977"/>
                    <a:pt x="517326" y="245937"/>
                    <a:pt x="520872" y="241941"/>
                  </a:cubicBezTo>
                  <a:cubicBezTo>
                    <a:pt x="524735" y="237483"/>
                    <a:pt x="528598" y="232993"/>
                    <a:pt x="532650" y="228681"/>
                  </a:cubicBezTo>
                  <a:cubicBezTo>
                    <a:pt x="536830" y="224185"/>
                    <a:pt x="541136" y="219733"/>
                    <a:pt x="545505" y="215446"/>
                  </a:cubicBezTo>
                  <a:cubicBezTo>
                    <a:pt x="549368" y="211634"/>
                    <a:pt x="553484" y="208049"/>
                    <a:pt x="557347" y="204301"/>
                  </a:cubicBezTo>
                  <a:cubicBezTo>
                    <a:pt x="561779" y="200077"/>
                    <a:pt x="566212" y="195910"/>
                    <a:pt x="570708" y="191680"/>
                  </a:cubicBezTo>
                  <a:cubicBezTo>
                    <a:pt x="578687" y="184145"/>
                    <a:pt x="586730" y="176457"/>
                    <a:pt x="595025" y="169105"/>
                  </a:cubicBezTo>
                  <a:lnTo>
                    <a:pt x="595025" y="169105"/>
                  </a:lnTo>
                  <a:cubicBezTo>
                    <a:pt x="599204" y="165667"/>
                    <a:pt x="603321" y="162165"/>
                    <a:pt x="607816" y="159055"/>
                  </a:cubicBezTo>
                  <a:cubicBezTo>
                    <a:pt x="613389" y="155041"/>
                    <a:pt x="619215" y="151254"/>
                    <a:pt x="624977" y="147436"/>
                  </a:cubicBezTo>
                  <a:cubicBezTo>
                    <a:pt x="635426" y="140666"/>
                    <a:pt x="645938" y="133707"/>
                    <a:pt x="657083" y="128274"/>
                  </a:cubicBezTo>
                  <a:cubicBezTo>
                    <a:pt x="665251" y="124898"/>
                    <a:pt x="673484" y="121998"/>
                    <a:pt x="682096" y="120010"/>
                  </a:cubicBezTo>
                  <a:cubicBezTo>
                    <a:pt x="685768" y="119541"/>
                    <a:pt x="689315" y="119351"/>
                    <a:pt x="692924" y="119351"/>
                  </a:cubicBezTo>
                  <a:cubicBezTo>
                    <a:pt x="696597" y="119351"/>
                    <a:pt x="700270" y="119541"/>
                    <a:pt x="703880" y="119820"/>
                  </a:cubicBezTo>
                  <a:cubicBezTo>
                    <a:pt x="707046" y="120181"/>
                    <a:pt x="710149" y="120529"/>
                    <a:pt x="713315" y="121150"/>
                  </a:cubicBezTo>
                  <a:cubicBezTo>
                    <a:pt x="715214" y="121504"/>
                    <a:pt x="717114" y="122068"/>
                    <a:pt x="718887" y="122765"/>
                  </a:cubicBezTo>
                  <a:cubicBezTo>
                    <a:pt x="720787" y="123556"/>
                    <a:pt x="722623" y="124468"/>
                    <a:pt x="724460" y="125437"/>
                  </a:cubicBezTo>
                  <a:cubicBezTo>
                    <a:pt x="725599" y="126108"/>
                    <a:pt x="726866" y="126868"/>
                    <a:pt x="728006" y="127634"/>
                  </a:cubicBezTo>
                  <a:cubicBezTo>
                    <a:pt x="730159" y="129306"/>
                    <a:pt x="732185" y="131016"/>
                    <a:pt x="734211" y="132706"/>
                  </a:cubicBezTo>
                  <a:cubicBezTo>
                    <a:pt x="737631" y="135670"/>
                    <a:pt x="740480" y="139134"/>
                    <a:pt x="743457" y="142591"/>
                  </a:cubicBezTo>
                  <a:cubicBezTo>
                    <a:pt x="744217" y="143421"/>
                    <a:pt x="745040" y="144326"/>
                    <a:pt x="745674" y="145238"/>
                  </a:cubicBezTo>
                  <a:cubicBezTo>
                    <a:pt x="746370" y="146093"/>
                    <a:pt x="747130" y="146999"/>
                    <a:pt x="747763" y="147910"/>
                  </a:cubicBezTo>
                  <a:cubicBezTo>
                    <a:pt x="743900" y="154072"/>
                    <a:pt x="740417" y="160468"/>
                    <a:pt x="736681" y="166680"/>
                  </a:cubicBezTo>
                  <a:cubicBezTo>
                    <a:pt x="734719" y="170061"/>
                    <a:pt x="732692" y="173519"/>
                    <a:pt x="730918" y="177040"/>
                  </a:cubicBezTo>
                  <a:cubicBezTo>
                    <a:pt x="728956" y="181181"/>
                    <a:pt x="727373" y="185550"/>
                    <a:pt x="725790" y="189863"/>
                  </a:cubicBezTo>
                  <a:cubicBezTo>
                    <a:pt x="723003" y="197551"/>
                    <a:pt x="720534" y="205504"/>
                    <a:pt x="718697" y="213540"/>
                  </a:cubicBezTo>
                  <a:cubicBezTo>
                    <a:pt x="717874" y="217187"/>
                    <a:pt x="717241" y="220993"/>
                    <a:pt x="716734" y="224812"/>
                  </a:cubicBezTo>
                  <a:cubicBezTo>
                    <a:pt x="716037" y="229174"/>
                    <a:pt x="715658" y="233835"/>
                    <a:pt x="715974" y="238268"/>
                  </a:cubicBezTo>
                  <a:cubicBezTo>
                    <a:pt x="716228" y="240503"/>
                    <a:pt x="716481" y="242916"/>
                    <a:pt x="716987" y="245170"/>
                  </a:cubicBezTo>
                  <a:cubicBezTo>
                    <a:pt x="717620" y="247361"/>
                    <a:pt x="718128" y="249394"/>
                    <a:pt x="719267" y="251446"/>
                  </a:cubicBezTo>
                  <a:cubicBezTo>
                    <a:pt x="720471" y="253478"/>
                    <a:pt x="721927" y="255112"/>
                    <a:pt x="723447" y="256936"/>
                  </a:cubicBezTo>
                  <a:cubicBezTo>
                    <a:pt x="724903" y="258557"/>
                    <a:pt x="727056" y="259691"/>
                    <a:pt x="728892" y="260748"/>
                  </a:cubicBezTo>
                  <a:cubicBezTo>
                    <a:pt x="729462" y="260957"/>
                    <a:pt x="730095" y="261229"/>
                    <a:pt x="730602" y="261451"/>
                  </a:cubicBezTo>
                  <a:cubicBezTo>
                    <a:pt x="732059" y="262160"/>
                    <a:pt x="733515" y="262591"/>
                    <a:pt x="735098" y="262711"/>
                  </a:cubicBezTo>
                  <a:cubicBezTo>
                    <a:pt x="735921" y="262857"/>
                    <a:pt x="736681" y="262920"/>
                    <a:pt x="737568" y="262920"/>
                  </a:cubicBezTo>
                  <a:cubicBezTo>
                    <a:pt x="742887" y="262920"/>
                    <a:pt x="748080" y="260374"/>
                    <a:pt x="752322" y="257512"/>
                  </a:cubicBezTo>
                  <a:cubicBezTo>
                    <a:pt x="756185" y="254827"/>
                    <a:pt x="758845" y="251009"/>
                    <a:pt x="761314" y="247140"/>
                  </a:cubicBezTo>
                  <a:cubicBezTo>
                    <a:pt x="764290" y="242783"/>
                    <a:pt x="765937" y="237483"/>
                    <a:pt x="767710" y="232638"/>
                  </a:cubicBezTo>
                  <a:cubicBezTo>
                    <a:pt x="769990" y="225800"/>
                    <a:pt x="771383" y="218884"/>
                    <a:pt x="772776" y="211862"/>
                  </a:cubicBezTo>
                  <a:cubicBezTo>
                    <a:pt x="774612" y="202686"/>
                    <a:pt x="775436" y="193238"/>
                    <a:pt x="776386" y="183853"/>
                  </a:cubicBezTo>
                  <a:cubicBezTo>
                    <a:pt x="776639" y="180060"/>
                    <a:pt x="776955" y="176254"/>
                    <a:pt x="777146" y="172379"/>
                  </a:cubicBezTo>
                  <a:cubicBezTo>
                    <a:pt x="777526" y="166680"/>
                    <a:pt x="776955" y="160898"/>
                    <a:pt x="775879" y="155262"/>
                  </a:cubicBezTo>
                  <a:cubicBezTo>
                    <a:pt x="775499" y="153508"/>
                    <a:pt x="774993" y="151729"/>
                    <a:pt x="774486" y="149962"/>
                  </a:cubicBezTo>
                  <a:cubicBezTo>
                    <a:pt x="782781" y="139691"/>
                    <a:pt x="791900" y="130034"/>
                    <a:pt x="801209" y="120529"/>
                  </a:cubicBezTo>
                  <a:cubicBezTo>
                    <a:pt x="810644" y="110796"/>
                    <a:pt x="820396" y="101487"/>
                    <a:pt x="830401" y="92394"/>
                  </a:cubicBezTo>
                  <a:cubicBezTo>
                    <a:pt x="840723" y="84010"/>
                    <a:pt x="851235" y="75784"/>
                    <a:pt x="862443" y="68597"/>
                  </a:cubicBezTo>
                  <a:cubicBezTo>
                    <a:pt x="868712" y="64500"/>
                    <a:pt x="875298" y="60916"/>
                    <a:pt x="881884" y="57369"/>
                  </a:cubicBezTo>
                  <a:cubicBezTo>
                    <a:pt x="887646" y="54285"/>
                    <a:pt x="893409" y="51258"/>
                    <a:pt x="899298" y="48232"/>
                  </a:cubicBezTo>
                  <a:cubicBezTo>
                    <a:pt x="908543" y="44078"/>
                    <a:pt x="917979" y="40056"/>
                    <a:pt x="927604" y="36738"/>
                  </a:cubicBezTo>
                  <a:cubicBezTo>
                    <a:pt x="930770" y="35681"/>
                    <a:pt x="933937" y="34547"/>
                    <a:pt x="937230" y="33503"/>
                  </a:cubicBezTo>
                  <a:cubicBezTo>
                    <a:pt x="939446" y="32717"/>
                    <a:pt x="941915" y="32166"/>
                    <a:pt x="944322" y="31514"/>
                  </a:cubicBezTo>
                  <a:cubicBezTo>
                    <a:pt x="946475" y="30900"/>
                    <a:pt x="948627" y="30254"/>
                    <a:pt x="950844" y="29760"/>
                  </a:cubicBezTo>
                  <a:cubicBezTo>
                    <a:pt x="953820" y="29203"/>
                    <a:pt x="956797" y="28639"/>
                    <a:pt x="959773" y="28000"/>
                  </a:cubicBezTo>
                  <a:cubicBezTo>
                    <a:pt x="962749" y="27588"/>
                    <a:pt x="965535" y="27227"/>
                    <a:pt x="968511" y="26796"/>
                  </a:cubicBezTo>
                  <a:cubicBezTo>
                    <a:pt x="972754" y="26169"/>
                    <a:pt x="977250" y="25923"/>
                    <a:pt x="981683" y="25923"/>
                  </a:cubicBezTo>
                  <a:close/>
                  <a:moveTo>
                    <a:pt x="983203" y="-547"/>
                  </a:moveTo>
                  <a:cubicBezTo>
                    <a:pt x="966928" y="-547"/>
                    <a:pt x="950527" y="2417"/>
                    <a:pt x="935013" y="6868"/>
                  </a:cubicBezTo>
                  <a:cubicBezTo>
                    <a:pt x="926908" y="9186"/>
                    <a:pt x="919055" y="12067"/>
                    <a:pt x="911329" y="15259"/>
                  </a:cubicBezTo>
                  <a:cubicBezTo>
                    <a:pt x="907150" y="16854"/>
                    <a:pt x="903224" y="18552"/>
                    <a:pt x="899235" y="20394"/>
                  </a:cubicBezTo>
                  <a:cubicBezTo>
                    <a:pt x="894738" y="22275"/>
                    <a:pt x="890243" y="24270"/>
                    <a:pt x="886000" y="26530"/>
                  </a:cubicBezTo>
                  <a:cubicBezTo>
                    <a:pt x="878147" y="30672"/>
                    <a:pt x="870359" y="35041"/>
                    <a:pt x="862570" y="39347"/>
                  </a:cubicBezTo>
                  <a:cubicBezTo>
                    <a:pt x="855541" y="43280"/>
                    <a:pt x="848766" y="47510"/>
                    <a:pt x="842370" y="52316"/>
                  </a:cubicBezTo>
                  <a:cubicBezTo>
                    <a:pt x="835151" y="57597"/>
                    <a:pt x="828058" y="63088"/>
                    <a:pt x="821156" y="68717"/>
                  </a:cubicBezTo>
                  <a:cubicBezTo>
                    <a:pt x="813937" y="74644"/>
                    <a:pt x="807034" y="81046"/>
                    <a:pt x="800322" y="87467"/>
                  </a:cubicBezTo>
                  <a:cubicBezTo>
                    <a:pt x="788291" y="98885"/>
                    <a:pt x="777082" y="111233"/>
                    <a:pt x="766064" y="123613"/>
                  </a:cubicBezTo>
                  <a:cubicBezTo>
                    <a:pt x="764607" y="125253"/>
                    <a:pt x="763151" y="126925"/>
                    <a:pt x="761757" y="128635"/>
                  </a:cubicBezTo>
                  <a:cubicBezTo>
                    <a:pt x="759605" y="125728"/>
                    <a:pt x="757325" y="122910"/>
                    <a:pt x="754919" y="120181"/>
                  </a:cubicBezTo>
                  <a:cubicBezTo>
                    <a:pt x="751626" y="116362"/>
                    <a:pt x="747826" y="113114"/>
                    <a:pt x="744090" y="109884"/>
                  </a:cubicBezTo>
                  <a:cubicBezTo>
                    <a:pt x="740544" y="107003"/>
                    <a:pt x="736681" y="104375"/>
                    <a:pt x="732692" y="102260"/>
                  </a:cubicBezTo>
                  <a:cubicBezTo>
                    <a:pt x="728892" y="100291"/>
                    <a:pt x="724903" y="98815"/>
                    <a:pt x="720850" y="97618"/>
                  </a:cubicBezTo>
                  <a:cubicBezTo>
                    <a:pt x="717430" y="96624"/>
                    <a:pt x="713885" y="96270"/>
                    <a:pt x="710401" y="95864"/>
                  </a:cubicBezTo>
                  <a:cubicBezTo>
                    <a:pt x="707235" y="95503"/>
                    <a:pt x="704132" y="95155"/>
                    <a:pt x="700966" y="94946"/>
                  </a:cubicBezTo>
                  <a:cubicBezTo>
                    <a:pt x="697737" y="94655"/>
                    <a:pt x="694444" y="94471"/>
                    <a:pt x="691151" y="94471"/>
                  </a:cubicBezTo>
                  <a:cubicBezTo>
                    <a:pt x="685642" y="94471"/>
                    <a:pt x="680259" y="94946"/>
                    <a:pt x="674877" y="96143"/>
                  </a:cubicBezTo>
                  <a:cubicBezTo>
                    <a:pt x="666898" y="97827"/>
                    <a:pt x="659046" y="100436"/>
                    <a:pt x="651637" y="103520"/>
                  </a:cubicBezTo>
                  <a:cubicBezTo>
                    <a:pt x="635109" y="110296"/>
                    <a:pt x="620481" y="120529"/>
                    <a:pt x="605727" y="130249"/>
                  </a:cubicBezTo>
                  <a:cubicBezTo>
                    <a:pt x="602687" y="132269"/>
                    <a:pt x="599584" y="134328"/>
                    <a:pt x="596544" y="136436"/>
                  </a:cubicBezTo>
                  <a:cubicBezTo>
                    <a:pt x="593062" y="138982"/>
                    <a:pt x="589642" y="141654"/>
                    <a:pt x="586223" y="144326"/>
                  </a:cubicBezTo>
                  <a:cubicBezTo>
                    <a:pt x="579130" y="149905"/>
                    <a:pt x="572418" y="156035"/>
                    <a:pt x="565896" y="162101"/>
                  </a:cubicBezTo>
                  <a:cubicBezTo>
                    <a:pt x="559943" y="167535"/>
                    <a:pt x="554308" y="173170"/>
                    <a:pt x="548608" y="178655"/>
                  </a:cubicBezTo>
                  <a:cubicBezTo>
                    <a:pt x="542086" y="184930"/>
                    <a:pt x="535627" y="191212"/>
                    <a:pt x="529231" y="197487"/>
                  </a:cubicBezTo>
                  <a:cubicBezTo>
                    <a:pt x="517073" y="209228"/>
                    <a:pt x="506371" y="222260"/>
                    <a:pt x="495352" y="235102"/>
                  </a:cubicBezTo>
                  <a:cubicBezTo>
                    <a:pt x="489400" y="242061"/>
                    <a:pt x="483828" y="249685"/>
                    <a:pt x="478508" y="257227"/>
                  </a:cubicBezTo>
                  <a:cubicBezTo>
                    <a:pt x="473759" y="264060"/>
                    <a:pt x="469326" y="271038"/>
                    <a:pt x="465020" y="278086"/>
                  </a:cubicBezTo>
                  <a:cubicBezTo>
                    <a:pt x="460714" y="285064"/>
                    <a:pt x="456281" y="292024"/>
                    <a:pt x="452039" y="299091"/>
                  </a:cubicBezTo>
                  <a:cubicBezTo>
                    <a:pt x="447922" y="305987"/>
                    <a:pt x="443616" y="312800"/>
                    <a:pt x="439753" y="319931"/>
                  </a:cubicBezTo>
                  <a:cubicBezTo>
                    <a:pt x="438107" y="322894"/>
                    <a:pt x="436460" y="325858"/>
                    <a:pt x="435131" y="328955"/>
                  </a:cubicBezTo>
                  <a:cubicBezTo>
                    <a:pt x="433294" y="333039"/>
                    <a:pt x="431648" y="337206"/>
                    <a:pt x="430002" y="341284"/>
                  </a:cubicBezTo>
                  <a:cubicBezTo>
                    <a:pt x="426709" y="349263"/>
                    <a:pt x="423479" y="357216"/>
                    <a:pt x="420629" y="365316"/>
                  </a:cubicBezTo>
                  <a:cubicBezTo>
                    <a:pt x="419490" y="368627"/>
                    <a:pt x="418350" y="372009"/>
                    <a:pt x="417590" y="375378"/>
                  </a:cubicBezTo>
                  <a:cubicBezTo>
                    <a:pt x="416450" y="379690"/>
                    <a:pt x="415880" y="383996"/>
                    <a:pt x="415247" y="388353"/>
                  </a:cubicBezTo>
                  <a:cubicBezTo>
                    <a:pt x="414994" y="389487"/>
                    <a:pt x="414867" y="390614"/>
                    <a:pt x="414741" y="391811"/>
                  </a:cubicBezTo>
                  <a:cubicBezTo>
                    <a:pt x="412271" y="389987"/>
                    <a:pt x="409674" y="388220"/>
                    <a:pt x="407079" y="386523"/>
                  </a:cubicBezTo>
                  <a:cubicBezTo>
                    <a:pt x="400239" y="382071"/>
                    <a:pt x="393083" y="378012"/>
                    <a:pt x="385738" y="374409"/>
                  </a:cubicBezTo>
                  <a:cubicBezTo>
                    <a:pt x="381685" y="372357"/>
                    <a:pt x="377633" y="370540"/>
                    <a:pt x="373263" y="368976"/>
                  </a:cubicBezTo>
                  <a:cubicBezTo>
                    <a:pt x="368894" y="367507"/>
                    <a:pt x="364524" y="365961"/>
                    <a:pt x="359965" y="364543"/>
                  </a:cubicBezTo>
                  <a:cubicBezTo>
                    <a:pt x="352682" y="362206"/>
                    <a:pt x="345020" y="360325"/>
                    <a:pt x="337422" y="358831"/>
                  </a:cubicBezTo>
                  <a:cubicBezTo>
                    <a:pt x="333115" y="357982"/>
                    <a:pt x="328999" y="357216"/>
                    <a:pt x="324757" y="356571"/>
                  </a:cubicBezTo>
                  <a:cubicBezTo>
                    <a:pt x="319310" y="355811"/>
                    <a:pt x="313801" y="355247"/>
                    <a:pt x="308419" y="354664"/>
                  </a:cubicBezTo>
                  <a:cubicBezTo>
                    <a:pt x="305316" y="354361"/>
                    <a:pt x="302150" y="354234"/>
                    <a:pt x="299047" y="354234"/>
                  </a:cubicBezTo>
                  <a:cubicBezTo>
                    <a:pt x="289358" y="354234"/>
                    <a:pt x="279733" y="355564"/>
                    <a:pt x="270108" y="357216"/>
                  </a:cubicBezTo>
                  <a:cubicBezTo>
                    <a:pt x="266119" y="357856"/>
                    <a:pt x="262193" y="358628"/>
                    <a:pt x="258266" y="359470"/>
                  </a:cubicBezTo>
                  <a:cubicBezTo>
                    <a:pt x="251934" y="360794"/>
                    <a:pt x="245854" y="362991"/>
                    <a:pt x="239966" y="365588"/>
                  </a:cubicBezTo>
                  <a:cubicBezTo>
                    <a:pt x="235342" y="367633"/>
                    <a:pt x="230910" y="369685"/>
                    <a:pt x="226541" y="371939"/>
                  </a:cubicBezTo>
                  <a:cubicBezTo>
                    <a:pt x="223248" y="373624"/>
                    <a:pt x="220335" y="375815"/>
                    <a:pt x="217295" y="377847"/>
                  </a:cubicBezTo>
                  <a:cubicBezTo>
                    <a:pt x="213559" y="380247"/>
                    <a:pt x="210139" y="383211"/>
                    <a:pt x="206846" y="386175"/>
                  </a:cubicBezTo>
                  <a:cubicBezTo>
                    <a:pt x="203618" y="389075"/>
                    <a:pt x="200451" y="391956"/>
                    <a:pt x="197285" y="394920"/>
                  </a:cubicBezTo>
                  <a:cubicBezTo>
                    <a:pt x="194752" y="397300"/>
                    <a:pt x="192409" y="399910"/>
                    <a:pt x="190255" y="402601"/>
                  </a:cubicBezTo>
                  <a:cubicBezTo>
                    <a:pt x="188103" y="405273"/>
                    <a:pt x="186203" y="408028"/>
                    <a:pt x="184620" y="410991"/>
                  </a:cubicBezTo>
                  <a:cubicBezTo>
                    <a:pt x="182277" y="415341"/>
                    <a:pt x="181010" y="420066"/>
                    <a:pt x="180060" y="424929"/>
                  </a:cubicBezTo>
                  <a:cubicBezTo>
                    <a:pt x="178161" y="434586"/>
                    <a:pt x="178984" y="444654"/>
                    <a:pt x="181517" y="454121"/>
                  </a:cubicBezTo>
                  <a:cubicBezTo>
                    <a:pt x="182784" y="458966"/>
                    <a:pt x="185127" y="463481"/>
                    <a:pt x="187279" y="467971"/>
                  </a:cubicBezTo>
                  <a:cubicBezTo>
                    <a:pt x="189053" y="471789"/>
                    <a:pt x="191332" y="475392"/>
                    <a:pt x="193865" y="478830"/>
                  </a:cubicBezTo>
                  <a:cubicBezTo>
                    <a:pt x="192852" y="479185"/>
                    <a:pt x="191776" y="479616"/>
                    <a:pt x="190699" y="480027"/>
                  </a:cubicBezTo>
                  <a:cubicBezTo>
                    <a:pt x="186393" y="481794"/>
                    <a:pt x="182151" y="483555"/>
                    <a:pt x="177971" y="485518"/>
                  </a:cubicBezTo>
                  <a:cubicBezTo>
                    <a:pt x="174045" y="487367"/>
                    <a:pt x="170119" y="489336"/>
                    <a:pt x="166193" y="491324"/>
                  </a:cubicBezTo>
                  <a:cubicBezTo>
                    <a:pt x="158974" y="494972"/>
                    <a:pt x="151755" y="498923"/>
                    <a:pt x="145105" y="503426"/>
                  </a:cubicBezTo>
                  <a:cubicBezTo>
                    <a:pt x="137760" y="508435"/>
                    <a:pt x="130984" y="514273"/>
                    <a:pt x="124272" y="519972"/>
                  </a:cubicBezTo>
                  <a:cubicBezTo>
                    <a:pt x="121422" y="522372"/>
                    <a:pt x="118636" y="524779"/>
                    <a:pt x="116040" y="527382"/>
                  </a:cubicBezTo>
                  <a:cubicBezTo>
                    <a:pt x="113127" y="530288"/>
                    <a:pt x="110404" y="533226"/>
                    <a:pt x="107618" y="536272"/>
                  </a:cubicBezTo>
                  <a:cubicBezTo>
                    <a:pt x="101918" y="542738"/>
                    <a:pt x="96789" y="549798"/>
                    <a:pt x="91723" y="556909"/>
                  </a:cubicBezTo>
                  <a:cubicBezTo>
                    <a:pt x="89760" y="559721"/>
                    <a:pt x="87924" y="562685"/>
                    <a:pt x="86341" y="565788"/>
                  </a:cubicBezTo>
                  <a:cubicBezTo>
                    <a:pt x="84377" y="570075"/>
                    <a:pt x="82604" y="574596"/>
                    <a:pt x="81211" y="579111"/>
                  </a:cubicBezTo>
                  <a:cubicBezTo>
                    <a:pt x="80072" y="583132"/>
                    <a:pt x="79058" y="587128"/>
                    <a:pt x="78489" y="591225"/>
                  </a:cubicBezTo>
                  <a:cubicBezTo>
                    <a:pt x="77665" y="596513"/>
                    <a:pt x="77158" y="601794"/>
                    <a:pt x="76652" y="607157"/>
                  </a:cubicBezTo>
                  <a:cubicBezTo>
                    <a:pt x="76335" y="611033"/>
                    <a:pt x="76146" y="614972"/>
                    <a:pt x="76146" y="618841"/>
                  </a:cubicBezTo>
                  <a:cubicBezTo>
                    <a:pt x="76209" y="623565"/>
                    <a:pt x="77095" y="628282"/>
                    <a:pt x="78045" y="632867"/>
                  </a:cubicBezTo>
                  <a:cubicBezTo>
                    <a:pt x="78235" y="634425"/>
                    <a:pt x="78615" y="635976"/>
                    <a:pt x="79058" y="637509"/>
                  </a:cubicBezTo>
                  <a:cubicBezTo>
                    <a:pt x="79882" y="640757"/>
                    <a:pt x="81148" y="643784"/>
                    <a:pt x="82794" y="646742"/>
                  </a:cubicBezTo>
                  <a:cubicBezTo>
                    <a:pt x="85137" y="651409"/>
                    <a:pt x="87607" y="656044"/>
                    <a:pt x="90773" y="660210"/>
                  </a:cubicBezTo>
                  <a:cubicBezTo>
                    <a:pt x="96029" y="667049"/>
                    <a:pt x="102172" y="673528"/>
                    <a:pt x="109137" y="678809"/>
                  </a:cubicBezTo>
                  <a:cubicBezTo>
                    <a:pt x="111734" y="680797"/>
                    <a:pt x="114266" y="682564"/>
                    <a:pt x="117053" y="684179"/>
                  </a:cubicBezTo>
                  <a:cubicBezTo>
                    <a:pt x="113823" y="686288"/>
                    <a:pt x="110594" y="688466"/>
                    <a:pt x="107491" y="690657"/>
                  </a:cubicBezTo>
                  <a:cubicBezTo>
                    <a:pt x="101222" y="695014"/>
                    <a:pt x="95459" y="700168"/>
                    <a:pt x="89696" y="705158"/>
                  </a:cubicBezTo>
                  <a:cubicBezTo>
                    <a:pt x="78108" y="715163"/>
                    <a:pt x="68103" y="726726"/>
                    <a:pt x="58478" y="738549"/>
                  </a:cubicBezTo>
                  <a:cubicBezTo>
                    <a:pt x="53412" y="744913"/>
                    <a:pt x="48662" y="751607"/>
                    <a:pt x="44357" y="758521"/>
                  </a:cubicBezTo>
                  <a:cubicBezTo>
                    <a:pt x="40114" y="765424"/>
                    <a:pt x="36314" y="772541"/>
                    <a:pt x="32452" y="779646"/>
                  </a:cubicBezTo>
                  <a:cubicBezTo>
                    <a:pt x="24600" y="794110"/>
                    <a:pt x="17823" y="808959"/>
                    <a:pt x="12568" y="824600"/>
                  </a:cubicBezTo>
                  <a:cubicBezTo>
                    <a:pt x="10098" y="831997"/>
                    <a:pt x="8135" y="839595"/>
                    <a:pt x="6045" y="847163"/>
                  </a:cubicBezTo>
                  <a:cubicBezTo>
                    <a:pt x="4083" y="854268"/>
                    <a:pt x="2563" y="861531"/>
                    <a:pt x="1359" y="868788"/>
                  </a:cubicBezTo>
                  <a:cubicBezTo>
                    <a:pt x="-1427" y="886538"/>
                    <a:pt x="-1301" y="904522"/>
                    <a:pt x="-1047" y="922481"/>
                  </a:cubicBezTo>
                  <a:cubicBezTo>
                    <a:pt x="-920" y="930599"/>
                    <a:pt x="-920" y="938635"/>
                    <a:pt x="-224" y="946734"/>
                  </a:cubicBezTo>
                  <a:cubicBezTo>
                    <a:pt x="409" y="954757"/>
                    <a:pt x="2056" y="962787"/>
                    <a:pt x="4462" y="970474"/>
                  </a:cubicBezTo>
                  <a:cubicBezTo>
                    <a:pt x="7312" y="979422"/>
                    <a:pt x="10161" y="988579"/>
                    <a:pt x="14468" y="996969"/>
                  </a:cubicBezTo>
                  <a:cubicBezTo>
                    <a:pt x="15417" y="998875"/>
                    <a:pt x="16367" y="1000692"/>
                    <a:pt x="17381" y="1002535"/>
                  </a:cubicBezTo>
                  <a:cubicBezTo>
                    <a:pt x="18837" y="1005208"/>
                    <a:pt x="20737" y="1007614"/>
                    <a:pt x="22509" y="1010077"/>
                  </a:cubicBezTo>
                  <a:cubicBezTo>
                    <a:pt x="24726" y="1013168"/>
                    <a:pt x="27195" y="1016188"/>
                    <a:pt x="29665" y="1019152"/>
                  </a:cubicBezTo>
                  <a:cubicBezTo>
                    <a:pt x="32515" y="1022609"/>
                    <a:pt x="35555" y="1025864"/>
                    <a:pt x="38657" y="1029094"/>
                  </a:cubicBezTo>
                  <a:cubicBezTo>
                    <a:pt x="42900" y="1033317"/>
                    <a:pt x="47839" y="1036908"/>
                    <a:pt x="52969" y="1040156"/>
                  </a:cubicBezTo>
                  <a:cubicBezTo>
                    <a:pt x="57845" y="1043266"/>
                    <a:pt x="63101" y="1045444"/>
                    <a:pt x="68546" y="1047204"/>
                  </a:cubicBezTo>
                  <a:cubicBezTo>
                    <a:pt x="70699" y="1047844"/>
                    <a:pt x="72916" y="1048047"/>
                    <a:pt x="74942" y="1048338"/>
                  </a:cubicBezTo>
                  <a:cubicBezTo>
                    <a:pt x="77032" y="1048610"/>
                    <a:pt x="79122" y="1048819"/>
                    <a:pt x="81148" y="1048977"/>
                  </a:cubicBezTo>
                  <a:cubicBezTo>
                    <a:pt x="82794" y="1049047"/>
                    <a:pt x="84314" y="1049167"/>
                    <a:pt x="85834" y="1049250"/>
                  </a:cubicBezTo>
                  <a:cubicBezTo>
                    <a:pt x="85391" y="1053391"/>
                    <a:pt x="84947" y="1057558"/>
                    <a:pt x="84504" y="1061718"/>
                  </a:cubicBezTo>
                  <a:cubicBezTo>
                    <a:pt x="83301" y="1073699"/>
                    <a:pt x="82161" y="1086022"/>
                    <a:pt x="84061" y="1098073"/>
                  </a:cubicBezTo>
                  <a:cubicBezTo>
                    <a:pt x="85644" y="1107236"/>
                    <a:pt x="86974" y="1116532"/>
                    <a:pt x="89634" y="1125562"/>
                  </a:cubicBezTo>
                  <a:cubicBezTo>
                    <a:pt x="91723" y="1132895"/>
                    <a:pt x="94636" y="1139943"/>
                    <a:pt x="98816" y="1146345"/>
                  </a:cubicBezTo>
                  <a:cubicBezTo>
                    <a:pt x="101032" y="1149802"/>
                    <a:pt x="103185" y="1153260"/>
                    <a:pt x="105654" y="1156496"/>
                  </a:cubicBezTo>
                  <a:cubicBezTo>
                    <a:pt x="111671" y="1164114"/>
                    <a:pt x="117813" y="1171428"/>
                    <a:pt x="124272" y="1178678"/>
                  </a:cubicBezTo>
                  <a:cubicBezTo>
                    <a:pt x="129718" y="1185030"/>
                    <a:pt x="136304" y="1190463"/>
                    <a:pt x="142700" y="1195807"/>
                  </a:cubicBezTo>
                  <a:cubicBezTo>
                    <a:pt x="146309" y="1198771"/>
                    <a:pt x="149918" y="1201443"/>
                    <a:pt x="153718" y="1204135"/>
                  </a:cubicBezTo>
                  <a:cubicBezTo>
                    <a:pt x="156567" y="1206167"/>
                    <a:pt x="159417" y="1208156"/>
                    <a:pt x="162457" y="1209897"/>
                  </a:cubicBezTo>
                  <a:cubicBezTo>
                    <a:pt x="166826" y="1212297"/>
                    <a:pt x="171575" y="1214064"/>
                    <a:pt x="176388" y="1215812"/>
                  </a:cubicBezTo>
                  <a:cubicBezTo>
                    <a:pt x="178350" y="1216540"/>
                    <a:pt x="180314" y="1217306"/>
                    <a:pt x="182340" y="1218015"/>
                  </a:cubicBezTo>
                  <a:cubicBezTo>
                    <a:pt x="186963" y="1219694"/>
                    <a:pt x="191713" y="1220897"/>
                    <a:pt x="196588" y="1221884"/>
                  </a:cubicBezTo>
                  <a:cubicBezTo>
                    <a:pt x="203997" y="1223297"/>
                    <a:pt x="211722" y="1223581"/>
                    <a:pt x="219322" y="1224000"/>
                  </a:cubicBezTo>
                  <a:cubicBezTo>
                    <a:pt x="220651" y="1224063"/>
                    <a:pt x="221981" y="1224107"/>
                    <a:pt x="223248" y="1224107"/>
                  </a:cubicBezTo>
                  <a:cubicBezTo>
                    <a:pt x="226161" y="1224107"/>
                    <a:pt x="229010" y="1223974"/>
                    <a:pt x="231923" y="1223917"/>
                  </a:cubicBezTo>
                  <a:cubicBezTo>
                    <a:pt x="240978" y="1223797"/>
                    <a:pt x="250161" y="1222239"/>
                    <a:pt x="259026" y="1220269"/>
                  </a:cubicBezTo>
                  <a:cubicBezTo>
                    <a:pt x="262382" y="1219484"/>
                    <a:pt x="265675" y="1218655"/>
                    <a:pt x="269031" y="1217578"/>
                  </a:cubicBezTo>
                  <a:cubicBezTo>
                    <a:pt x="273781" y="1216046"/>
                    <a:pt x="278276" y="1213500"/>
                    <a:pt x="282329" y="1210682"/>
                  </a:cubicBezTo>
                  <a:cubicBezTo>
                    <a:pt x="289042" y="1205958"/>
                    <a:pt x="294804" y="1200050"/>
                    <a:pt x="300693" y="1194338"/>
                  </a:cubicBezTo>
                  <a:lnTo>
                    <a:pt x="303923" y="1191103"/>
                  </a:lnTo>
                  <a:cubicBezTo>
                    <a:pt x="305316" y="1191464"/>
                    <a:pt x="306709" y="1191723"/>
                    <a:pt x="308165" y="1191932"/>
                  </a:cubicBezTo>
                  <a:cubicBezTo>
                    <a:pt x="310825" y="1192432"/>
                    <a:pt x="313548" y="1192787"/>
                    <a:pt x="316334" y="1192989"/>
                  </a:cubicBezTo>
                  <a:cubicBezTo>
                    <a:pt x="317221" y="1193053"/>
                    <a:pt x="318171" y="1193135"/>
                    <a:pt x="319121" y="1193217"/>
                  </a:cubicBezTo>
                  <a:cubicBezTo>
                    <a:pt x="319501" y="1193236"/>
                    <a:pt x="319944" y="1193236"/>
                    <a:pt x="320324" y="1193236"/>
                  </a:cubicBezTo>
                  <a:cubicBezTo>
                    <a:pt x="323807" y="1193236"/>
                    <a:pt x="327289" y="1192477"/>
                    <a:pt x="330646" y="1191723"/>
                  </a:cubicBezTo>
                  <a:cubicBezTo>
                    <a:pt x="332862" y="1191229"/>
                    <a:pt x="334889" y="1190254"/>
                    <a:pt x="336851" y="1189342"/>
                  </a:cubicBezTo>
                  <a:cubicBezTo>
                    <a:pt x="339385" y="1188208"/>
                    <a:pt x="341791" y="1186942"/>
                    <a:pt x="344197" y="1185593"/>
                  </a:cubicBezTo>
                  <a:cubicBezTo>
                    <a:pt x="348820" y="1183066"/>
                    <a:pt x="352999" y="1179755"/>
                    <a:pt x="357116" y="1176563"/>
                  </a:cubicBezTo>
                  <a:cubicBezTo>
                    <a:pt x="360978" y="1173536"/>
                    <a:pt x="364778" y="1170313"/>
                    <a:pt x="368134" y="1166786"/>
                  </a:cubicBezTo>
                  <a:cubicBezTo>
                    <a:pt x="371364" y="1163474"/>
                    <a:pt x="373959" y="1159605"/>
                    <a:pt x="376683" y="1155850"/>
                  </a:cubicBezTo>
                  <a:cubicBezTo>
                    <a:pt x="379279" y="1152202"/>
                    <a:pt x="381875" y="1148454"/>
                    <a:pt x="384345" y="1144730"/>
                  </a:cubicBezTo>
                  <a:cubicBezTo>
                    <a:pt x="386561" y="1141203"/>
                    <a:pt x="388651" y="1137543"/>
                    <a:pt x="390614" y="1133870"/>
                  </a:cubicBezTo>
                  <a:cubicBezTo>
                    <a:pt x="394730" y="1126353"/>
                    <a:pt x="398593" y="1118647"/>
                    <a:pt x="401443" y="1110421"/>
                  </a:cubicBezTo>
                  <a:cubicBezTo>
                    <a:pt x="404292" y="1102037"/>
                    <a:pt x="407079" y="1093558"/>
                    <a:pt x="409548" y="1084984"/>
                  </a:cubicBezTo>
                  <a:cubicBezTo>
                    <a:pt x="411954" y="1077214"/>
                    <a:pt x="414360" y="1069412"/>
                    <a:pt x="416324" y="1061573"/>
                  </a:cubicBezTo>
                  <a:cubicBezTo>
                    <a:pt x="417400" y="1056918"/>
                    <a:pt x="418667" y="1052359"/>
                    <a:pt x="419806" y="1047698"/>
                  </a:cubicBezTo>
                  <a:cubicBezTo>
                    <a:pt x="421136" y="1042772"/>
                    <a:pt x="421960" y="1037693"/>
                    <a:pt x="423036" y="1032678"/>
                  </a:cubicBezTo>
                  <a:cubicBezTo>
                    <a:pt x="423922" y="1028885"/>
                    <a:pt x="424366" y="1025079"/>
                    <a:pt x="424999" y="1021203"/>
                  </a:cubicBezTo>
                  <a:cubicBezTo>
                    <a:pt x="425696" y="1017189"/>
                    <a:pt x="426265" y="1013168"/>
                    <a:pt x="426836" y="1009146"/>
                  </a:cubicBezTo>
                  <a:cubicBezTo>
                    <a:pt x="427975" y="1000136"/>
                    <a:pt x="429115" y="991042"/>
                    <a:pt x="430255" y="982012"/>
                  </a:cubicBezTo>
                  <a:cubicBezTo>
                    <a:pt x="431332" y="973210"/>
                    <a:pt x="432218" y="964319"/>
                    <a:pt x="433105" y="955454"/>
                  </a:cubicBezTo>
                  <a:cubicBezTo>
                    <a:pt x="433484" y="951141"/>
                    <a:pt x="433738" y="946917"/>
                    <a:pt x="434054" y="942630"/>
                  </a:cubicBezTo>
                  <a:cubicBezTo>
                    <a:pt x="434181" y="938261"/>
                    <a:pt x="434181" y="933974"/>
                    <a:pt x="434181" y="929605"/>
                  </a:cubicBezTo>
                  <a:cubicBezTo>
                    <a:pt x="434244" y="925356"/>
                    <a:pt x="433738" y="921011"/>
                    <a:pt x="433675" y="916782"/>
                  </a:cubicBezTo>
                  <a:cubicBezTo>
                    <a:pt x="433421" y="912266"/>
                    <a:pt x="432788" y="907663"/>
                    <a:pt x="432345" y="903173"/>
                  </a:cubicBezTo>
                  <a:cubicBezTo>
                    <a:pt x="432218" y="901850"/>
                    <a:pt x="432091" y="900501"/>
                    <a:pt x="431965" y="899152"/>
                  </a:cubicBezTo>
                  <a:cubicBezTo>
                    <a:pt x="439184" y="892193"/>
                    <a:pt x="444756" y="883517"/>
                    <a:pt x="449949" y="874981"/>
                  </a:cubicBezTo>
                  <a:cubicBezTo>
                    <a:pt x="452039" y="871600"/>
                    <a:pt x="454128" y="868168"/>
                    <a:pt x="456155" y="864640"/>
                  </a:cubicBezTo>
                  <a:cubicBezTo>
                    <a:pt x="458244" y="861037"/>
                    <a:pt x="459891" y="857288"/>
                    <a:pt x="461537" y="853559"/>
                  </a:cubicBezTo>
                  <a:cubicBezTo>
                    <a:pt x="464450" y="847074"/>
                    <a:pt x="466666" y="840527"/>
                    <a:pt x="468249" y="833611"/>
                  </a:cubicBezTo>
                  <a:cubicBezTo>
                    <a:pt x="469390" y="828976"/>
                    <a:pt x="470403" y="824398"/>
                    <a:pt x="471225" y="819737"/>
                  </a:cubicBezTo>
                  <a:cubicBezTo>
                    <a:pt x="472049" y="815652"/>
                    <a:pt x="472619" y="811574"/>
                    <a:pt x="473189" y="807471"/>
                  </a:cubicBezTo>
                  <a:cubicBezTo>
                    <a:pt x="474582" y="797757"/>
                    <a:pt x="475532" y="788024"/>
                    <a:pt x="474329" y="778241"/>
                  </a:cubicBezTo>
                  <a:cubicBezTo>
                    <a:pt x="473569" y="773314"/>
                    <a:pt x="472935" y="768381"/>
                    <a:pt x="471986" y="763429"/>
                  </a:cubicBezTo>
                  <a:cubicBezTo>
                    <a:pt x="471606" y="761485"/>
                    <a:pt x="471163" y="759554"/>
                    <a:pt x="470719" y="757667"/>
                  </a:cubicBezTo>
                  <a:cubicBezTo>
                    <a:pt x="471352" y="756615"/>
                    <a:pt x="472112" y="755621"/>
                    <a:pt x="472682" y="754570"/>
                  </a:cubicBezTo>
                  <a:cubicBezTo>
                    <a:pt x="475025" y="750815"/>
                    <a:pt x="476861" y="746876"/>
                    <a:pt x="478318" y="742716"/>
                  </a:cubicBezTo>
                  <a:cubicBezTo>
                    <a:pt x="480978" y="735256"/>
                    <a:pt x="482624" y="727657"/>
                    <a:pt x="483511" y="719824"/>
                  </a:cubicBezTo>
                  <a:cubicBezTo>
                    <a:pt x="484461" y="710940"/>
                    <a:pt x="485094" y="702131"/>
                    <a:pt x="485221" y="693253"/>
                  </a:cubicBezTo>
                  <a:cubicBezTo>
                    <a:pt x="485537" y="685293"/>
                    <a:pt x="485727" y="677251"/>
                    <a:pt x="485537" y="669215"/>
                  </a:cubicBezTo>
                  <a:cubicBezTo>
                    <a:pt x="485221" y="662674"/>
                    <a:pt x="484651" y="656272"/>
                    <a:pt x="483511" y="649851"/>
                  </a:cubicBezTo>
                  <a:cubicBezTo>
                    <a:pt x="483068" y="647387"/>
                    <a:pt x="482624" y="644924"/>
                    <a:pt x="482054" y="642517"/>
                  </a:cubicBezTo>
                  <a:lnTo>
                    <a:pt x="482054" y="642517"/>
                  </a:lnTo>
                  <a:cubicBezTo>
                    <a:pt x="490603" y="647659"/>
                    <a:pt x="499911" y="651826"/>
                    <a:pt x="509157" y="655429"/>
                  </a:cubicBezTo>
                  <a:cubicBezTo>
                    <a:pt x="514413" y="657475"/>
                    <a:pt x="519669" y="659299"/>
                    <a:pt x="525051" y="660850"/>
                  </a:cubicBezTo>
                  <a:cubicBezTo>
                    <a:pt x="530498" y="662465"/>
                    <a:pt x="536070" y="663522"/>
                    <a:pt x="541579" y="664434"/>
                  </a:cubicBezTo>
                  <a:cubicBezTo>
                    <a:pt x="554181" y="666632"/>
                    <a:pt x="567035" y="667746"/>
                    <a:pt x="579827" y="667746"/>
                  </a:cubicBezTo>
                  <a:cubicBezTo>
                    <a:pt x="580144" y="667746"/>
                    <a:pt x="580523" y="667746"/>
                    <a:pt x="580967" y="667746"/>
                  </a:cubicBezTo>
                  <a:cubicBezTo>
                    <a:pt x="592809" y="667689"/>
                    <a:pt x="604460" y="666138"/>
                    <a:pt x="616049" y="663940"/>
                  </a:cubicBezTo>
                  <a:cubicBezTo>
                    <a:pt x="624977" y="662199"/>
                    <a:pt x="634033" y="659919"/>
                    <a:pt x="642645" y="656899"/>
                  </a:cubicBezTo>
                  <a:cubicBezTo>
                    <a:pt x="647331" y="655195"/>
                    <a:pt x="652143" y="653580"/>
                    <a:pt x="656766" y="651959"/>
                  </a:cubicBezTo>
                  <a:cubicBezTo>
                    <a:pt x="658095" y="651465"/>
                    <a:pt x="659362" y="650845"/>
                    <a:pt x="660565" y="650344"/>
                  </a:cubicBezTo>
                  <a:cubicBezTo>
                    <a:pt x="663795" y="648920"/>
                    <a:pt x="666898" y="647533"/>
                    <a:pt x="670127" y="646190"/>
                  </a:cubicBezTo>
                  <a:cubicBezTo>
                    <a:pt x="674117" y="644424"/>
                    <a:pt x="678170" y="642461"/>
                    <a:pt x="682096" y="640339"/>
                  </a:cubicBezTo>
                  <a:cubicBezTo>
                    <a:pt x="688111" y="637243"/>
                    <a:pt x="694064" y="634064"/>
                    <a:pt x="699763" y="630417"/>
                  </a:cubicBezTo>
                  <a:cubicBezTo>
                    <a:pt x="709072" y="624502"/>
                    <a:pt x="717747" y="617308"/>
                    <a:pt x="725980" y="610039"/>
                  </a:cubicBezTo>
                  <a:cubicBezTo>
                    <a:pt x="730602" y="605954"/>
                    <a:pt x="734971" y="601509"/>
                    <a:pt x="739024" y="596930"/>
                  </a:cubicBezTo>
                  <a:cubicBezTo>
                    <a:pt x="741494" y="600388"/>
                    <a:pt x="744407" y="603618"/>
                    <a:pt x="747447" y="606739"/>
                  </a:cubicBezTo>
                  <a:cubicBezTo>
                    <a:pt x="753462" y="613085"/>
                    <a:pt x="760301" y="618429"/>
                    <a:pt x="767583" y="623356"/>
                  </a:cubicBezTo>
                  <a:cubicBezTo>
                    <a:pt x="774803" y="628428"/>
                    <a:pt x="783415" y="631100"/>
                    <a:pt x="791584" y="634133"/>
                  </a:cubicBezTo>
                  <a:cubicBezTo>
                    <a:pt x="797853" y="636413"/>
                    <a:pt x="804501" y="637097"/>
                    <a:pt x="811087" y="637794"/>
                  </a:cubicBezTo>
                  <a:cubicBezTo>
                    <a:pt x="816217" y="638439"/>
                    <a:pt x="821473" y="638705"/>
                    <a:pt x="826602" y="638870"/>
                  </a:cubicBezTo>
                  <a:cubicBezTo>
                    <a:pt x="827045" y="638870"/>
                    <a:pt x="827551" y="638870"/>
                    <a:pt x="827995" y="638870"/>
                  </a:cubicBezTo>
                  <a:cubicBezTo>
                    <a:pt x="831351" y="638870"/>
                    <a:pt x="834518" y="638649"/>
                    <a:pt x="837810" y="638148"/>
                  </a:cubicBezTo>
                  <a:cubicBezTo>
                    <a:pt x="843193" y="637382"/>
                    <a:pt x="848322" y="636242"/>
                    <a:pt x="853325" y="634646"/>
                  </a:cubicBezTo>
                  <a:cubicBezTo>
                    <a:pt x="858834" y="632949"/>
                    <a:pt x="864090" y="630417"/>
                    <a:pt x="869283" y="627934"/>
                  </a:cubicBezTo>
                  <a:cubicBezTo>
                    <a:pt x="869662" y="627788"/>
                    <a:pt x="870043" y="627586"/>
                    <a:pt x="870422" y="627377"/>
                  </a:cubicBezTo>
                  <a:cubicBezTo>
                    <a:pt x="872069" y="631100"/>
                    <a:pt x="874221" y="634704"/>
                    <a:pt x="876375" y="638085"/>
                  </a:cubicBezTo>
                  <a:cubicBezTo>
                    <a:pt x="880744" y="645070"/>
                    <a:pt x="886190" y="651263"/>
                    <a:pt x="892016" y="657184"/>
                  </a:cubicBezTo>
                  <a:cubicBezTo>
                    <a:pt x="894738" y="660002"/>
                    <a:pt x="897905" y="662547"/>
                    <a:pt x="901008" y="664991"/>
                  </a:cubicBezTo>
                  <a:cubicBezTo>
                    <a:pt x="906580" y="669386"/>
                    <a:pt x="912406" y="673325"/>
                    <a:pt x="918612" y="676580"/>
                  </a:cubicBezTo>
                  <a:cubicBezTo>
                    <a:pt x="923868" y="679309"/>
                    <a:pt x="929630" y="681152"/>
                    <a:pt x="935203" y="682830"/>
                  </a:cubicBezTo>
                  <a:cubicBezTo>
                    <a:pt x="940269" y="684381"/>
                    <a:pt x="945398" y="685236"/>
                    <a:pt x="950527" y="685705"/>
                  </a:cubicBezTo>
                  <a:cubicBezTo>
                    <a:pt x="954073" y="686078"/>
                    <a:pt x="957556" y="686288"/>
                    <a:pt x="961103" y="686288"/>
                  </a:cubicBezTo>
                  <a:cubicBezTo>
                    <a:pt x="963066" y="686288"/>
                    <a:pt x="965155" y="686224"/>
                    <a:pt x="967182" y="686066"/>
                  </a:cubicBezTo>
                  <a:cubicBezTo>
                    <a:pt x="970094" y="685876"/>
                    <a:pt x="973008" y="685439"/>
                    <a:pt x="975857" y="684862"/>
                  </a:cubicBezTo>
                  <a:cubicBezTo>
                    <a:pt x="976554" y="690220"/>
                    <a:pt x="977947" y="695172"/>
                    <a:pt x="980164" y="700231"/>
                  </a:cubicBezTo>
                  <a:cubicBezTo>
                    <a:pt x="982380" y="705867"/>
                    <a:pt x="985292" y="711661"/>
                    <a:pt x="988776" y="716803"/>
                  </a:cubicBezTo>
                  <a:cubicBezTo>
                    <a:pt x="991498" y="720799"/>
                    <a:pt x="994918" y="724548"/>
                    <a:pt x="998147" y="728151"/>
                  </a:cubicBezTo>
                  <a:cubicBezTo>
                    <a:pt x="999921" y="729975"/>
                    <a:pt x="1001504" y="731799"/>
                    <a:pt x="1003276" y="733496"/>
                  </a:cubicBezTo>
                  <a:cubicBezTo>
                    <a:pt x="1006760" y="737023"/>
                    <a:pt x="1011192" y="739695"/>
                    <a:pt x="1015372" y="742241"/>
                  </a:cubicBezTo>
                  <a:cubicBezTo>
                    <a:pt x="1020881" y="745553"/>
                    <a:pt x="1026896" y="748022"/>
                    <a:pt x="1032849" y="750258"/>
                  </a:cubicBezTo>
                  <a:cubicBezTo>
                    <a:pt x="1043488" y="754298"/>
                    <a:pt x="1054632" y="756824"/>
                    <a:pt x="1066031" y="758002"/>
                  </a:cubicBezTo>
                  <a:cubicBezTo>
                    <a:pt x="1069197" y="758351"/>
                    <a:pt x="1072363" y="758585"/>
                    <a:pt x="1075656" y="758642"/>
                  </a:cubicBezTo>
                  <a:cubicBezTo>
                    <a:pt x="1078696" y="758642"/>
                    <a:pt x="1081799" y="758084"/>
                    <a:pt x="1084838" y="757521"/>
                  </a:cubicBezTo>
                  <a:cubicBezTo>
                    <a:pt x="1090918" y="756470"/>
                    <a:pt x="1096680" y="754627"/>
                    <a:pt x="1102442" y="752176"/>
                  </a:cubicBezTo>
                  <a:cubicBezTo>
                    <a:pt x="1102759" y="752018"/>
                    <a:pt x="1103139" y="751898"/>
                    <a:pt x="1103456" y="751752"/>
                  </a:cubicBezTo>
                  <a:cubicBezTo>
                    <a:pt x="1104026" y="752930"/>
                    <a:pt x="1104722" y="754209"/>
                    <a:pt x="1105355" y="755412"/>
                  </a:cubicBezTo>
                  <a:cubicBezTo>
                    <a:pt x="1105989" y="756824"/>
                    <a:pt x="1106812" y="758173"/>
                    <a:pt x="1107572" y="759433"/>
                  </a:cubicBezTo>
                  <a:cubicBezTo>
                    <a:pt x="1109978" y="763429"/>
                    <a:pt x="1112764" y="767032"/>
                    <a:pt x="1116121" y="770262"/>
                  </a:cubicBezTo>
                  <a:cubicBezTo>
                    <a:pt x="1117387" y="771465"/>
                    <a:pt x="1118654" y="772541"/>
                    <a:pt x="1119983" y="773517"/>
                  </a:cubicBezTo>
                  <a:cubicBezTo>
                    <a:pt x="1120933" y="774302"/>
                    <a:pt x="1121883" y="775011"/>
                    <a:pt x="1122833" y="775632"/>
                  </a:cubicBezTo>
                  <a:cubicBezTo>
                    <a:pt x="1119857" y="779089"/>
                    <a:pt x="1117450" y="783104"/>
                    <a:pt x="1114981" y="786922"/>
                  </a:cubicBezTo>
                  <a:cubicBezTo>
                    <a:pt x="1111498" y="792267"/>
                    <a:pt x="1108965" y="797903"/>
                    <a:pt x="1107128" y="804033"/>
                  </a:cubicBezTo>
                  <a:cubicBezTo>
                    <a:pt x="1106115" y="807699"/>
                    <a:pt x="1105419" y="811574"/>
                    <a:pt x="1104976" y="815380"/>
                  </a:cubicBezTo>
                  <a:cubicBezTo>
                    <a:pt x="1104216" y="820313"/>
                    <a:pt x="1103583" y="825240"/>
                    <a:pt x="1103646" y="830236"/>
                  </a:cubicBezTo>
                  <a:cubicBezTo>
                    <a:pt x="1103709" y="834688"/>
                    <a:pt x="1104532" y="839273"/>
                    <a:pt x="1105989" y="843490"/>
                  </a:cubicBezTo>
                  <a:cubicBezTo>
                    <a:pt x="1108332" y="850183"/>
                    <a:pt x="1112384" y="855756"/>
                    <a:pt x="1117577" y="860543"/>
                  </a:cubicBezTo>
                  <a:cubicBezTo>
                    <a:pt x="1120110" y="862950"/>
                    <a:pt x="1122896" y="865261"/>
                    <a:pt x="1125810" y="867382"/>
                  </a:cubicBezTo>
                  <a:cubicBezTo>
                    <a:pt x="1122009" y="869719"/>
                    <a:pt x="1118210" y="872100"/>
                    <a:pt x="1114664" y="874854"/>
                  </a:cubicBezTo>
                  <a:cubicBezTo>
                    <a:pt x="1110041" y="878375"/>
                    <a:pt x="1105672" y="882245"/>
                    <a:pt x="1101176" y="886038"/>
                  </a:cubicBezTo>
                  <a:cubicBezTo>
                    <a:pt x="1098390" y="888317"/>
                    <a:pt x="1095604" y="890552"/>
                    <a:pt x="1093071" y="892959"/>
                  </a:cubicBezTo>
                  <a:cubicBezTo>
                    <a:pt x="1090158" y="895568"/>
                    <a:pt x="1087498" y="898303"/>
                    <a:pt x="1084711" y="901058"/>
                  </a:cubicBezTo>
                  <a:cubicBezTo>
                    <a:pt x="1078696" y="907188"/>
                    <a:pt x="1073313" y="914027"/>
                    <a:pt x="1068501" y="921069"/>
                  </a:cubicBezTo>
                  <a:cubicBezTo>
                    <a:pt x="1066411" y="924032"/>
                    <a:pt x="1064511" y="927059"/>
                    <a:pt x="1062611" y="930162"/>
                  </a:cubicBezTo>
                  <a:cubicBezTo>
                    <a:pt x="1060395" y="933885"/>
                    <a:pt x="1058812" y="937907"/>
                    <a:pt x="1057229" y="941928"/>
                  </a:cubicBezTo>
                  <a:cubicBezTo>
                    <a:pt x="1054759" y="948558"/>
                    <a:pt x="1052606" y="955188"/>
                    <a:pt x="1051466" y="962147"/>
                  </a:cubicBezTo>
                  <a:cubicBezTo>
                    <a:pt x="1050580" y="967017"/>
                    <a:pt x="1050263" y="971943"/>
                    <a:pt x="1049946" y="976870"/>
                  </a:cubicBezTo>
                  <a:cubicBezTo>
                    <a:pt x="1049630" y="981328"/>
                    <a:pt x="1049820" y="985888"/>
                    <a:pt x="1050263" y="990345"/>
                  </a:cubicBezTo>
                  <a:cubicBezTo>
                    <a:pt x="1051593" y="1004714"/>
                    <a:pt x="1060649" y="1016188"/>
                    <a:pt x="1070654" y="1026054"/>
                  </a:cubicBezTo>
                  <a:cubicBezTo>
                    <a:pt x="1058685" y="1031766"/>
                    <a:pt x="1047351" y="1038750"/>
                    <a:pt x="1036332" y="1045938"/>
                  </a:cubicBezTo>
                  <a:cubicBezTo>
                    <a:pt x="1029303" y="1050516"/>
                    <a:pt x="1022021" y="1055031"/>
                    <a:pt x="1015435" y="1060395"/>
                  </a:cubicBezTo>
                  <a:cubicBezTo>
                    <a:pt x="1008849" y="1065809"/>
                    <a:pt x="1002327" y="1071375"/>
                    <a:pt x="996944" y="1077999"/>
                  </a:cubicBezTo>
                  <a:cubicBezTo>
                    <a:pt x="991182" y="1085047"/>
                    <a:pt x="985673" y="1092297"/>
                    <a:pt x="980860" y="1099979"/>
                  </a:cubicBezTo>
                  <a:cubicBezTo>
                    <a:pt x="976364" y="1107236"/>
                    <a:pt x="971995" y="1114562"/>
                    <a:pt x="967688" y="1122016"/>
                  </a:cubicBezTo>
                  <a:cubicBezTo>
                    <a:pt x="965789" y="1125340"/>
                    <a:pt x="963952" y="1128652"/>
                    <a:pt x="962306" y="1132053"/>
                  </a:cubicBezTo>
                  <a:cubicBezTo>
                    <a:pt x="960153" y="1136207"/>
                    <a:pt x="958697" y="1140728"/>
                    <a:pt x="957430" y="1145224"/>
                  </a:cubicBezTo>
                  <a:cubicBezTo>
                    <a:pt x="955847" y="1150360"/>
                    <a:pt x="955530" y="1155932"/>
                    <a:pt x="954896" y="1161359"/>
                  </a:cubicBezTo>
                  <a:cubicBezTo>
                    <a:pt x="954327" y="1166419"/>
                    <a:pt x="953757" y="1171491"/>
                    <a:pt x="953377" y="1176563"/>
                  </a:cubicBezTo>
                  <a:cubicBezTo>
                    <a:pt x="953187" y="1181718"/>
                    <a:pt x="952997" y="1186797"/>
                    <a:pt x="953694" y="1192014"/>
                  </a:cubicBezTo>
                  <a:cubicBezTo>
                    <a:pt x="954200" y="1196371"/>
                    <a:pt x="955023" y="1200532"/>
                    <a:pt x="956670" y="1204635"/>
                  </a:cubicBezTo>
                  <a:cubicBezTo>
                    <a:pt x="958253" y="1208283"/>
                    <a:pt x="960153" y="1211816"/>
                    <a:pt x="962116" y="1215343"/>
                  </a:cubicBezTo>
                  <a:cubicBezTo>
                    <a:pt x="963699" y="1218218"/>
                    <a:pt x="965725" y="1221036"/>
                    <a:pt x="967688" y="1223708"/>
                  </a:cubicBezTo>
                  <a:cubicBezTo>
                    <a:pt x="970031" y="1226818"/>
                    <a:pt x="972437" y="1229844"/>
                    <a:pt x="975161" y="1232599"/>
                  </a:cubicBezTo>
                  <a:cubicBezTo>
                    <a:pt x="976997" y="1234416"/>
                    <a:pt x="979593" y="1236348"/>
                    <a:pt x="981809" y="1237671"/>
                  </a:cubicBezTo>
                  <a:cubicBezTo>
                    <a:pt x="984342" y="1239229"/>
                    <a:pt x="987002" y="1240489"/>
                    <a:pt x="989725" y="1241692"/>
                  </a:cubicBezTo>
                  <a:cubicBezTo>
                    <a:pt x="989028" y="1246853"/>
                    <a:pt x="988585" y="1252052"/>
                    <a:pt x="988142" y="1257251"/>
                  </a:cubicBezTo>
                  <a:cubicBezTo>
                    <a:pt x="987826" y="1261639"/>
                    <a:pt x="987572" y="1265996"/>
                    <a:pt x="987699" y="1270416"/>
                  </a:cubicBezTo>
                  <a:cubicBezTo>
                    <a:pt x="987889" y="1274754"/>
                    <a:pt x="988776" y="1279104"/>
                    <a:pt x="989788" y="1283328"/>
                  </a:cubicBezTo>
                  <a:cubicBezTo>
                    <a:pt x="990928" y="1288337"/>
                    <a:pt x="993651" y="1293061"/>
                    <a:pt x="995995" y="1297639"/>
                  </a:cubicBezTo>
                  <a:cubicBezTo>
                    <a:pt x="998084" y="1301718"/>
                    <a:pt x="1000490" y="1305738"/>
                    <a:pt x="1002897" y="1309677"/>
                  </a:cubicBezTo>
                  <a:cubicBezTo>
                    <a:pt x="1004859" y="1312932"/>
                    <a:pt x="1006886" y="1316016"/>
                    <a:pt x="1009039" y="1319144"/>
                  </a:cubicBezTo>
                  <a:cubicBezTo>
                    <a:pt x="1011572" y="1322855"/>
                    <a:pt x="1014485" y="1326249"/>
                    <a:pt x="1017714" y="1329359"/>
                  </a:cubicBezTo>
                  <a:cubicBezTo>
                    <a:pt x="1019741" y="1331245"/>
                    <a:pt x="1022274" y="1332936"/>
                    <a:pt x="1024617" y="1334494"/>
                  </a:cubicBezTo>
                  <a:cubicBezTo>
                    <a:pt x="1027530" y="1336375"/>
                    <a:pt x="1030443" y="1338078"/>
                    <a:pt x="1033546" y="1339630"/>
                  </a:cubicBezTo>
                  <a:cubicBezTo>
                    <a:pt x="1040638" y="1343296"/>
                    <a:pt x="1048300" y="1345905"/>
                    <a:pt x="1055963" y="1348432"/>
                  </a:cubicBezTo>
                  <a:cubicBezTo>
                    <a:pt x="1060268" y="1349901"/>
                    <a:pt x="1064511" y="1351193"/>
                    <a:pt x="1068880" y="1352453"/>
                  </a:cubicBezTo>
                  <a:cubicBezTo>
                    <a:pt x="1077049" y="1354707"/>
                    <a:pt x="1085282" y="1356556"/>
                    <a:pt x="1093514" y="1357880"/>
                  </a:cubicBezTo>
                  <a:cubicBezTo>
                    <a:pt x="1100733" y="1359083"/>
                    <a:pt x="1107952" y="1359995"/>
                    <a:pt x="1115234" y="1360577"/>
                  </a:cubicBezTo>
                  <a:cubicBezTo>
                    <a:pt x="1118147" y="1360799"/>
                    <a:pt x="1121060" y="1360926"/>
                    <a:pt x="1123973" y="1360926"/>
                  </a:cubicBezTo>
                  <a:cubicBezTo>
                    <a:pt x="1133155" y="1360926"/>
                    <a:pt x="1142274" y="1359849"/>
                    <a:pt x="1151392" y="1358234"/>
                  </a:cubicBezTo>
                  <a:cubicBezTo>
                    <a:pt x="1156205" y="1357322"/>
                    <a:pt x="1160954" y="1356176"/>
                    <a:pt x="1165703" y="1354707"/>
                  </a:cubicBezTo>
                  <a:cubicBezTo>
                    <a:pt x="1171213" y="1352953"/>
                    <a:pt x="1176469" y="1350338"/>
                    <a:pt x="1181788" y="1347894"/>
                  </a:cubicBezTo>
                  <a:cubicBezTo>
                    <a:pt x="1187297" y="1345265"/>
                    <a:pt x="1192616" y="1342099"/>
                    <a:pt x="1197935" y="1339066"/>
                  </a:cubicBezTo>
                  <a:cubicBezTo>
                    <a:pt x="1201418" y="1337021"/>
                    <a:pt x="1205028" y="1334849"/>
                    <a:pt x="1208574" y="1332733"/>
                  </a:cubicBezTo>
                  <a:cubicBezTo>
                    <a:pt x="1212437" y="1330391"/>
                    <a:pt x="1215920" y="1327516"/>
                    <a:pt x="1219592" y="1324755"/>
                  </a:cubicBezTo>
                  <a:cubicBezTo>
                    <a:pt x="1223012" y="1322171"/>
                    <a:pt x="1226305" y="1319410"/>
                    <a:pt x="1229597" y="1316516"/>
                  </a:cubicBezTo>
                  <a:cubicBezTo>
                    <a:pt x="1234537" y="1312147"/>
                    <a:pt x="1239413" y="1307790"/>
                    <a:pt x="1243339" y="1302490"/>
                  </a:cubicBezTo>
                  <a:cubicBezTo>
                    <a:pt x="1244226" y="1303212"/>
                    <a:pt x="1245049" y="1303839"/>
                    <a:pt x="1245872" y="1304478"/>
                  </a:cubicBezTo>
                  <a:cubicBezTo>
                    <a:pt x="1250178" y="1307626"/>
                    <a:pt x="1254864" y="1310114"/>
                    <a:pt x="1259740" y="1312286"/>
                  </a:cubicBezTo>
                  <a:cubicBezTo>
                    <a:pt x="1262210" y="1313483"/>
                    <a:pt x="1264996" y="1314484"/>
                    <a:pt x="1267655" y="1315459"/>
                  </a:cubicBezTo>
                  <a:cubicBezTo>
                    <a:pt x="1270125" y="1316390"/>
                    <a:pt x="1272531" y="1317365"/>
                    <a:pt x="1275001" y="1318062"/>
                  </a:cubicBezTo>
                  <a:cubicBezTo>
                    <a:pt x="1284310" y="1320905"/>
                    <a:pt x="1293556" y="1323640"/>
                    <a:pt x="1302927" y="1326249"/>
                  </a:cubicBezTo>
                  <a:cubicBezTo>
                    <a:pt x="1306663" y="1327300"/>
                    <a:pt x="1310526" y="1328092"/>
                    <a:pt x="1314262" y="1329004"/>
                  </a:cubicBezTo>
                  <a:cubicBezTo>
                    <a:pt x="1318251" y="1329916"/>
                    <a:pt x="1321988" y="1330682"/>
                    <a:pt x="1326041" y="1331410"/>
                  </a:cubicBezTo>
                  <a:cubicBezTo>
                    <a:pt x="1331297" y="1332233"/>
                    <a:pt x="1336616" y="1333297"/>
                    <a:pt x="1341998" y="1333791"/>
                  </a:cubicBezTo>
                  <a:cubicBezTo>
                    <a:pt x="1346938" y="1334203"/>
                    <a:pt x="1351814" y="1334621"/>
                    <a:pt x="1356816" y="1335051"/>
                  </a:cubicBezTo>
                  <a:cubicBezTo>
                    <a:pt x="1360235" y="1335406"/>
                    <a:pt x="1363592" y="1335463"/>
                    <a:pt x="1367075" y="1335551"/>
                  </a:cubicBezTo>
                  <a:cubicBezTo>
                    <a:pt x="1372900" y="1335779"/>
                    <a:pt x="1378663" y="1335925"/>
                    <a:pt x="1384426" y="1335925"/>
                  </a:cubicBezTo>
                  <a:cubicBezTo>
                    <a:pt x="1385692" y="1335925"/>
                    <a:pt x="1386832" y="1335900"/>
                    <a:pt x="1387972" y="1335900"/>
                  </a:cubicBezTo>
                  <a:cubicBezTo>
                    <a:pt x="1399687" y="1335697"/>
                    <a:pt x="1411275" y="1334082"/>
                    <a:pt x="1422611" y="1331822"/>
                  </a:cubicBezTo>
                  <a:cubicBezTo>
                    <a:pt x="1434516" y="1329479"/>
                    <a:pt x="1446104" y="1325958"/>
                    <a:pt x="1457439" y="1321588"/>
                  </a:cubicBezTo>
                  <a:cubicBezTo>
                    <a:pt x="1477196" y="1313901"/>
                    <a:pt x="1495117" y="1302838"/>
                    <a:pt x="1511644" y="1289806"/>
                  </a:cubicBezTo>
                  <a:cubicBezTo>
                    <a:pt x="1515443" y="1286849"/>
                    <a:pt x="1519243" y="1283892"/>
                    <a:pt x="1522979" y="1280928"/>
                  </a:cubicBezTo>
                  <a:cubicBezTo>
                    <a:pt x="1532225" y="1273741"/>
                    <a:pt x="1540584" y="1265578"/>
                    <a:pt x="1548309" y="1256833"/>
                  </a:cubicBezTo>
                  <a:cubicBezTo>
                    <a:pt x="1553501" y="1251077"/>
                    <a:pt x="1558187" y="1244859"/>
                    <a:pt x="1562684" y="1238526"/>
                  </a:cubicBezTo>
                  <a:cubicBezTo>
                    <a:pt x="1565216" y="1234923"/>
                    <a:pt x="1568066" y="1231339"/>
                    <a:pt x="1570409" y="1227520"/>
                  </a:cubicBezTo>
                  <a:cubicBezTo>
                    <a:pt x="1573132" y="1223297"/>
                    <a:pt x="1575792" y="1219067"/>
                    <a:pt x="1578515" y="1214849"/>
                  </a:cubicBezTo>
                  <a:cubicBezTo>
                    <a:pt x="1580795" y="1211322"/>
                    <a:pt x="1582567" y="1207516"/>
                    <a:pt x="1584594" y="1203907"/>
                  </a:cubicBezTo>
                  <a:cubicBezTo>
                    <a:pt x="1593776" y="1186942"/>
                    <a:pt x="1600804" y="1169110"/>
                    <a:pt x="1605491" y="1150360"/>
                  </a:cubicBezTo>
                  <a:cubicBezTo>
                    <a:pt x="1609037" y="1136568"/>
                    <a:pt x="1610810" y="1122130"/>
                    <a:pt x="1612393" y="1107939"/>
                  </a:cubicBezTo>
                  <a:cubicBezTo>
                    <a:pt x="1613469" y="1098452"/>
                    <a:pt x="1614103" y="1088853"/>
                    <a:pt x="1613280" y="1079335"/>
                  </a:cubicBezTo>
                  <a:cubicBezTo>
                    <a:pt x="1612709" y="1071230"/>
                    <a:pt x="1612203" y="1063194"/>
                    <a:pt x="1610177" y="1055322"/>
                  </a:cubicBezTo>
                  <a:cubicBezTo>
                    <a:pt x="1608657" y="1049889"/>
                    <a:pt x="1606377" y="1044652"/>
                    <a:pt x="1604161" y="1039517"/>
                  </a:cubicBezTo>
                  <a:cubicBezTo>
                    <a:pt x="1603021" y="1036718"/>
                    <a:pt x="1601628" y="1033969"/>
                    <a:pt x="1600298" y="1031209"/>
                  </a:cubicBezTo>
                  <a:cubicBezTo>
                    <a:pt x="1597195" y="1024661"/>
                    <a:pt x="1594092" y="1018119"/>
                    <a:pt x="1590420" y="1011901"/>
                  </a:cubicBezTo>
                  <a:cubicBezTo>
                    <a:pt x="1586367" y="1005125"/>
                    <a:pt x="1581301" y="999350"/>
                    <a:pt x="1575665" y="994006"/>
                  </a:cubicBezTo>
                  <a:cubicBezTo>
                    <a:pt x="1575982" y="993860"/>
                    <a:pt x="1576172" y="993657"/>
                    <a:pt x="1576488" y="993423"/>
                  </a:cubicBezTo>
                  <a:cubicBezTo>
                    <a:pt x="1581364" y="990276"/>
                    <a:pt x="1585860" y="986470"/>
                    <a:pt x="1590357" y="982651"/>
                  </a:cubicBezTo>
                  <a:cubicBezTo>
                    <a:pt x="1594535" y="979131"/>
                    <a:pt x="1598272" y="975255"/>
                    <a:pt x="1601818" y="971095"/>
                  </a:cubicBezTo>
                  <a:cubicBezTo>
                    <a:pt x="1605617" y="966668"/>
                    <a:pt x="1608847" y="961875"/>
                    <a:pt x="1612076" y="957069"/>
                  </a:cubicBezTo>
                  <a:cubicBezTo>
                    <a:pt x="1615686" y="951521"/>
                    <a:pt x="1618916" y="945664"/>
                    <a:pt x="1621829" y="939667"/>
                  </a:cubicBezTo>
                  <a:cubicBezTo>
                    <a:pt x="1626957" y="929104"/>
                    <a:pt x="1631074" y="917978"/>
                    <a:pt x="1634050" y="906694"/>
                  </a:cubicBezTo>
                  <a:cubicBezTo>
                    <a:pt x="1636710" y="896549"/>
                    <a:pt x="1637723" y="885848"/>
                    <a:pt x="1638293" y="875412"/>
                  </a:cubicBezTo>
                  <a:cubicBezTo>
                    <a:pt x="1638736" y="868864"/>
                    <a:pt x="1639053" y="862361"/>
                    <a:pt x="1638862" y="855819"/>
                  </a:cubicBezTo>
                  <a:cubicBezTo>
                    <a:pt x="1638736" y="850183"/>
                    <a:pt x="1637786" y="844548"/>
                    <a:pt x="1636900" y="839057"/>
                  </a:cubicBezTo>
                  <a:cubicBezTo>
                    <a:pt x="1635950" y="833839"/>
                    <a:pt x="1634873" y="828761"/>
                    <a:pt x="1633353" y="823758"/>
                  </a:cubicBezTo>
                  <a:cubicBezTo>
                    <a:pt x="1632530" y="821219"/>
                    <a:pt x="1631897" y="818762"/>
                    <a:pt x="1631074" y="816292"/>
                  </a:cubicBezTo>
                  <a:cubicBezTo>
                    <a:pt x="1630504" y="814449"/>
                    <a:pt x="1629744" y="812778"/>
                    <a:pt x="1629111" y="811074"/>
                  </a:cubicBezTo>
                  <a:cubicBezTo>
                    <a:pt x="1627655" y="807199"/>
                    <a:pt x="1625818" y="803469"/>
                    <a:pt x="1624172" y="799720"/>
                  </a:cubicBezTo>
                  <a:cubicBezTo>
                    <a:pt x="1621069" y="793179"/>
                    <a:pt x="1618156" y="786549"/>
                    <a:pt x="1613976" y="780647"/>
                  </a:cubicBezTo>
                  <a:cubicBezTo>
                    <a:pt x="1610493" y="775777"/>
                    <a:pt x="1606377" y="771345"/>
                    <a:pt x="1602071" y="767178"/>
                  </a:cubicBezTo>
                  <a:cubicBezTo>
                    <a:pt x="1597449" y="762745"/>
                    <a:pt x="1592003" y="759003"/>
                    <a:pt x="1586683" y="755412"/>
                  </a:cubicBezTo>
                  <a:cubicBezTo>
                    <a:pt x="1579971" y="750815"/>
                    <a:pt x="1572689" y="747167"/>
                    <a:pt x="1565090" y="744273"/>
                  </a:cubicBezTo>
                  <a:cubicBezTo>
                    <a:pt x="1565153" y="744210"/>
                    <a:pt x="1565343" y="744064"/>
                    <a:pt x="1565406" y="743912"/>
                  </a:cubicBezTo>
                  <a:cubicBezTo>
                    <a:pt x="1571106" y="736807"/>
                    <a:pt x="1575792" y="729063"/>
                    <a:pt x="1580478" y="721318"/>
                  </a:cubicBezTo>
                  <a:cubicBezTo>
                    <a:pt x="1585164" y="713549"/>
                    <a:pt x="1588773" y="705158"/>
                    <a:pt x="1591623" y="696641"/>
                  </a:cubicBezTo>
                  <a:cubicBezTo>
                    <a:pt x="1594789" y="687408"/>
                    <a:pt x="1595739" y="677549"/>
                    <a:pt x="1596815" y="667892"/>
                  </a:cubicBezTo>
                  <a:cubicBezTo>
                    <a:pt x="1597322" y="663111"/>
                    <a:pt x="1597828" y="658247"/>
                    <a:pt x="1598209" y="653435"/>
                  </a:cubicBezTo>
                  <a:cubicBezTo>
                    <a:pt x="1598461" y="651611"/>
                    <a:pt x="1598461" y="649851"/>
                    <a:pt x="1598652" y="648008"/>
                  </a:cubicBezTo>
                  <a:cubicBezTo>
                    <a:pt x="1598715" y="647033"/>
                    <a:pt x="1598778" y="646064"/>
                    <a:pt x="1598842" y="645070"/>
                  </a:cubicBezTo>
                  <a:cubicBezTo>
                    <a:pt x="1599095" y="641542"/>
                    <a:pt x="1598842" y="638231"/>
                    <a:pt x="1598209" y="634773"/>
                  </a:cubicBezTo>
                  <a:cubicBezTo>
                    <a:pt x="1596942" y="629403"/>
                    <a:pt x="1594789" y="624622"/>
                    <a:pt x="1592446" y="619696"/>
                  </a:cubicBezTo>
                  <a:cubicBezTo>
                    <a:pt x="1590357" y="615117"/>
                    <a:pt x="1587507" y="610969"/>
                    <a:pt x="1584467" y="606929"/>
                  </a:cubicBezTo>
                  <a:cubicBezTo>
                    <a:pt x="1580035" y="600945"/>
                    <a:pt x="1574715" y="595664"/>
                    <a:pt x="1569459" y="590383"/>
                  </a:cubicBezTo>
                  <a:cubicBezTo>
                    <a:pt x="1563950" y="584829"/>
                    <a:pt x="1557935" y="580099"/>
                    <a:pt x="1551539" y="575654"/>
                  </a:cubicBezTo>
                  <a:cubicBezTo>
                    <a:pt x="1546409" y="572196"/>
                    <a:pt x="1541280" y="568814"/>
                    <a:pt x="1535644" y="566288"/>
                  </a:cubicBezTo>
                  <a:cubicBezTo>
                    <a:pt x="1523803" y="560924"/>
                    <a:pt x="1510948" y="558961"/>
                    <a:pt x="1498093" y="558106"/>
                  </a:cubicBezTo>
                  <a:cubicBezTo>
                    <a:pt x="1498219" y="557897"/>
                    <a:pt x="1498410" y="557695"/>
                    <a:pt x="1498536" y="557467"/>
                  </a:cubicBezTo>
                  <a:cubicBezTo>
                    <a:pt x="1503412" y="550507"/>
                    <a:pt x="1507781" y="543168"/>
                    <a:pt x="1512404" y="535981"/>
                  </a:cubicBezTo>
                  <a:cubicBezTo>
                    <a:pt x="1516710" y="529003"/>
                    <a:pt x="1519877" y="521543"/>
                    <a:pt x="1523296" y="514064"/>
                  </a:cubicBezTo>
                  <a:cubicBezTo>
                    <a:pt x="1524246" y="512158"/>
                    <a:pt x="1524879" y="509980"/>
                    <a:pt x="1525639" y="507998"/>
                  </a:cubicBezTo>
                  <a:cubicBezTo>
                    <a:pt x="1526652" y="505408"/>
                    <a:pt x="1527729" y="502736"/>
                    <a:pt x="1528741" y="500101"/>
                  </a:cubicBezTo>
                  <a:cubicBezTo>
                    <a:pt x="1530262" y="495960"/>
                    <a:pt x="1531465" y="491590"/>
                    <a:pt x="1532858" y="487284"/>
                  </a:cubicBezTo>
                  <a:cubicBezTo>
                    <a:pt x="1534125" y="483282"/>
                    <a:pt x="1534884" y="479058"/>
                    <a:pt x="1536024" y="474955"/>
                  </a:cubicBezTo>
                  <a:cubicBezTo>
                    <a:pt x="1537101" y="470440"/>
                    <a:pt x="1537924" y="465805"/>
                    <a:pt x="1538684" y="461283"/>
                  </a:cubicBezTo>
                  <a:cubicBezTo>
                    <a:pt x="1539634" y="455856"/>
                    <a:pt x="1539950" y="450366"/>
                    <a:pt x="1539634" y="444946"/>
                  </a:cubicBezTo>
                  <a:cubicBezTo>
                    <a:pt x="1539507" y="441919"/>
                    <a:pt x="1538684" y="438810"/>
                    <a:pt x="1538114" y="435852"/>
                  </a:cubicBezTo>
                  <a:cubicBezTo>
                    <a:pt x="1537607" y="433117"/>
                    <a:pt x="1536720" y="430343"/>
                    <a:pt x="1536024" y="427671"/>
                  </a:cubicBezTo>
                  <a:cubicBezTo>
                    <a:pt x="1534567" y="422675"/>
                    <a:pt x="1532605" y="417951"/>
                    <a:pt x="1530388" y="413163"/>
                  </a:cubicBezTo>
                  <a:cubicBezTo>
                    <a:pt x="1528868" y="410054"/>
                    <a:pt x="1526969" y="407034"/>
                    <a:pt x="1525132" y="404070"/>
                  </a:cubicBezTo>
                  <a:cubicBezTo>
                    <a:pt x="1520636" y="396528"/>
                    <a:pt x="1515000" y="389987"/>
                    <a:pt x="1508795" y="383648"/>
                  </a:cubicBezTo>
                  <a:cubicBezTo>
                    <a:pt x="1505122" y="379779"/>
                    <a:pt x="1500183" y="376644"/>
                    <a:pt x="1495686" y="373624"/>
                  </a:cubicBezTo>
                  <a:cubicBezTo>
                    <a:pt x="1492710" y="371572"/>
                    <a:pt x="1489417" y="369685"/>
                    <a:pt x="1486188" y="367779"/>
                  </a:cubicBezTo>
                  <a:cubicBezTo>
                    <a:pt x="1478779" y="363346"/>
                    <a:pt x="1470927" y="359680"/>
                    <a:pt x="1463074" y="356102"/>
                  </a:cubicBezTo>
                  <a:cubicBezTo>
                    <a:pt x="1457945" y="353695"/>
                    <a:pt x="1452436" y="351935"/>
                    <a:pt x="1447054" y="350175"/>
                  </a:cubicBezTo>
                  <a:cubicBezTo>
                    <a:pt x="1441291" y="348186"/>
                    <a:pt x="1435338" y="346629"/>
                    <a:pt x="1429386" y="345305"/>
                  </a:cubicBezTo>
                  <a:cubicBezTo>
                    <a:pt x="1418874" y="342842"/>
                    <a:pt x="1407855" y="341493"/>
                    <a:pt x="1396964" y="340866"/>
                  </a:cubicBezTo>
                  <a:cubicBezTo>
                    <a:pt x="1387592" y="340372"/>
                    <a:pt x="1378093" y="339878"/>
                    <a:pt x="1368658" y="339524"/>
                  </a:cubicBezTo>
                  <a:cubicBezTo>
                    <a:pt x="1365681" y="339397"/>
                    <a:pt x="1362642" y="339359"/>
                    <a:pt x="1359539" y="339359"/>
                  </a:cubicBezTo>
                  <a:cubicBezTo>
                    <a:pt x="1354157" y="339359"/>
                    <a:pt x="1348711" y="339524"/>
                    <a:pt x="1343265" y="339789"/>
                  </a:cubicBezTo>
                  <a:cubicBezTo>
                    <a:pt x="1335666" y="340169"/>
                    <a:pt x="1328194" y="341373"/>
                    <a:pt x="1320721" y="342633"/>
                  </a:cubicBezTo>
                  <a:cubicBezTo>
                    <a:pt x="1321228" y="341784"/>
                    <a:pt x="1321671" y="340866"/>
                    <a:pt x="1322178" y="339960"/>
                  </a:cubicBezTo>
                  <a:cubicBezTo>
                    <a:pt x="1326230" y="332425"/>
                    <a:pt x="1330347" y="324801"/>
                    <a:pt x="1334336" y="317195"/>
                  </a:cubicBezTo>
                  <a:cubicBezTo>
                    <a:pt x="1338642" y="309216"/>
                    <a:pt x="1342442" y="301117"/>
                    <a:pt x="1346051" y="292815"/>
                  </a:cubicBezTo>
                  <a:cubicBezTo>
                    <a:pt x="1349661" y="284571"/>
                    <a:pt x="1352700" y="276035"/>
                    <a:pt x="1355170" y="267435"/>
                  </a:cubicBezTo>
                  <a:cubicBezTo>
                    <a:pt x="1357450" y="259342"/>
                    <a:pt x="1358526" y="250945"/>
                    <a:pt x="1359666" y="242625"/>
                  </a:cubicBezTo>
                  <a:cubicBezTo>
                    <a:pt x="1360806" y="232847"/>
                    <a:pt x="1361819" y="222982"/>
                    <a:pt x="1362832" y="213191"/>
                  </a:cubicBezTo>
                  <a:cubicBezTo>
                    <a:pt x="1364036" y="200989"/>
                    <a:pt x="1364225" y="188932"/>
                    <a:pt x="1362642" y="176831"/>
                  </a:cubicBezTo>
                  <a:cubicBezTo>
                    <a:pt x="1361819" y="170910"/>
                    <a:pt x="1360616" y="165065"/>
                    <a:pt x="1358969" y="159347"/>
                  </a:cubicBezTo>
                  <a:cubicBezTo>
                    <a:pt x="1357133" y="152577"/>
                    <a:pt x="1354347" y="146169"/>
                    <a:pt x="1351371" y="139748"/>
                  </a:cubicBezTo>
                  <a:cubicBezTo>
                    <a:pt x="1348774" y="134201"/>
                    <a:pt x="1345988" y="128692"/>
                    <a:pt x="1343265" y="123201"/>
                  </a:cubicBezTo>
                  <a:cubicBezTo>
                    <a:pt x="1338768" y="114602"/>
                    <a:pt x="1333640" y="106484"/>
                    <a:pt x="1327624" y="98885"/>
                  </a:cubicBezTo>
                  <a:cubicBezTo>
                    <a:pt x="1324078" y="94307"/>
                    <a:pt x="1320215" y="89937"/>
                    <a:pt x="1316099" y="85853"/>
                  </a:cubicBezTo>
                  <a:cubicBezTo>
                    <a:pt x="1312173" y="81831"/>
                    <a:pt x="1307740" y="78520"/>
                    <a:pt x="1303307" y="75208"/>
                  </a:cubicBezTo>
                  <a:cubicBezTo>
                    <a:pt x="1294125" y="68432"/>
                    <a:pt x="1284310" y="62733"/>
                    <a:pt x="1273798" y="58224"/>
                  </a:cubicBezTo>
                  <a:cubicBezTo>
                    <a:pt x="1262653" y="53576"/>
                    <a:pt x="1251001" y="50619"/>
                    <a:pt x="1238970" y="49770"/>
                  </a:cubicBezTo>
                  <a:cubicBezTo>
                    <a:pt x="1236500" y="49581"/>
                    <a:pt x="1234031" y="49498"/>
                    <a:pt x="1231561" y="49498"/>
                  </a:cubicBezTo>
                  <a:cubicBezTo>
                    <a:pt x="1220669" y="49498"/>
                    <a:pt x="1209967" y="51157"/>
                    <a:pt x="1199329" y="53576"/>
                  </a:cubicBezTo>
                  <a:cubicBezTo>
                    <a:pt x="1190337" y="55552"/>
                    <a:pt x="1181598" y="58661"/>
                    <a:pt x="1172986" y="61682"/>
                  </a:cubicBezTo>
                  <a:cubicBezTo>
                    <a:pt x="1164627" y="64500"/>
                    <a:pt x="1156522" y="68021"/>
                    <a:pt x="1148416" y="71478"/>
                  </a:cubicBezTo>
                  <a:cubicBezTo>
                    <a:pt x="1132331" y="78374"/>
                    <a:pt x="1116881" y="86625"/>
                    <a:pt x="1101936" y="95718"/>
                  </a:cubicBezTo>
                  <a:cubicBezTo>
                    <a:pt x="1097820" y="98175"/>
                    <a:pt x="1094021" y="100727"/>
                    <a:pt x="1090158" y="103400"/>
                  </a:cubicBezTo>
                  <a:cubicBezTo>
                    <a:pt x="1086548" y="105863"/>
                    <a:pt x="1083002" y="108536"/>
                    <a:pt x="1079582" y="111144"/>
                  </a:cubicBezTo>
                  <a:cubicBezTo>
                    <a:pt x="1078696" y="111784"/>
                    <a:pt x="1077746" y="112493"/>
                    <a:pt x="1076733" y="113196"/>
                  </a:cubicBezTo>
                  <a:cubicBezTo>
                    <a:pt x="1076986" y="110942"/>
                    <a:pt x="1077176" y="108681"/>
                    <a:pt x="1077366" y="106427"/>
                  </a:cubicBezTo>
                  <a:cubicBezTo>
                    <a:pt x="1078569" y="90577"/>
                    <a:pt x="1075339" y="74790"/>
                    <a:pt x="1069514" y="60143"/>
                  </a:cubicBezTo>
                  <a:cubicBezTo>
                    <a:pt x="1067931" y="56166"/>
                    <a:pt x="1066221" y="52316"/>
                    <a:pt x="1064511" y="48504"/>
                  </a:cubicBezTo>
                  <a:cubicBezTo>
                    <a:pt x="1063434" y="46041"/>
                    <a:pt x="1062168" y="43571"/>
                    <a:pt x="1061092" y="41114"/>
                  </a:cubicBezTo>
                  <a:cubicBezTo>
                    <a:pt x="1058496" y="35972"/>
                    <a:pt x="1054886" y="31584"/>
                    <a:pt x="1051150" y="27290"/>
                  </a:cubicBezTo>
                  <a:cubicBezTo>
                    <a:pt x="1048047" y="23713"/>
                    <a:pt x="1044817" y="20110"/>
                    <a:pt x="1041398" y="16931"/>
                  </a:cubicBezTo>
                  <a:cubicBezTo>
                    <a:pt x="1039561" y="15385"/>
                    <a:pt x="1037598" y="14182"/>
                    <a:pt x="1035698" y="12852"/>
                  </a:cubicBezTo>
                  <a:cubicBezTo>
                    <a:pt x="1034432" y="12067"/>
                    <a:pt x="1033229" y="11301"/>
                    <a:pt x="1031962" y="10680"/>
                  </a:cubicBezTo>
                  <a:cubicBezTo>
                    <a:pt x="1028290" y="8546"/>
                    <a:pt x="1024491" y="6868"/>
                    <a:pt x="1020311" y="5437"/>
                  </a:cubicBezTo>
                  <a:cubicBezTo>
                    <a:pt x="1008343" y="1214"/>
                    <a:pt x="995805" y="-547"/>
                    <a:pt x="983203" y="-547"/>
                  </a:cubicBezTo>
                  <a:close/>
                </a:path>
              </a:pathLst>
            </a:custGeom>
            <a:solidFill>
              <a:srgbClr val="524A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sp>
        <p:nvSpPr>
          <p:cNvPr id="25" name="Left Arrow 24">
            <a:hlinkClick r:id="rId5" action="ppaction://hlinksldjump"/>
          </p:cNvPr>
          <p:cNvSpPr/>
          <p:nvPr/>
        </p:nvSpPr>
        <p:spPr>
          <a:xfrm>
            <a:off x="520299" y="6087671"/>
            <a:ext cx="593467" cy="44760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435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  <p:bldP spid="24" grpId="0" animBg="1"/>
      <p:bldP spid="2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4974" y="27023"/>
            <a:ext cx="11891738" cy="706161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EF66280-0E92-48AF-9CDF-610001BD5FE8}"/>
              </a:ext>
            </a:extLst>
          </p:cNvPr>
          <p:cNvGrpSpPr/>
          <p:nvPr/>
        </p:nvGrpSpPr>
        <p:grpSpPr>
          <a:xfrm>
            <a:off x="635243" y="3813304"/>
            <a:ext cx="5460757" cy="1520515"/>
            <a:chOff x="1676400" y="355224"/>
            <a:chExt cx="6953567" cy="793794"/>
          </a:xfrm>
        </p:grpSpPr>
        <p:sp>
          <p:nvSpPr>
            <p:cNvPr id="15" name="Rounded Rectangular Callout 14">
              <a:extLst>
                <a:ext uri="{FF2B5EF4-FFF2-40B4-BE49-F238E27FC236}">
                  <a16:creationId xmlns:a16="http://schemas.microsoft.com/office/drawing/2014/main" id="{B6250DD0-8BA4-4164-8DF7-2865F9CAFF1F}"/>
                </a:ext>
              </a:extLst>
            </p:cNvPr>
            <p:cNvSpPr/>
            <p:nvPr/>
          </p:nvSpPr>
          <p:spPr>
            <a:xfrm>
              <a:off x="1841450" y="355224"/>
              <a:ext cx="6607996" cy="793794"/>
            </a:xfrm>
            <a:prstGeom prst="wedgeRoundRectCallout">
              <a:avLst>
                <a:gd name="adj1" fmla="val 41425"/>
                <a:gd name="adj2" fmla="val 72219"/>
                <a:gd name="adj3" fmla="val 16667"/>
              </a:avLst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FFFFFF"/>
                </a:solidFill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D76C05B-C50A-4E03-9275-7B86E2FACC4F}"/>
                </a:ext>
              </a:extLst>
            </p:cNvPr>
            <p:cNvSpPr txBox="1"/>
            <p:nvPr/>
          </p:nvSpPr>
          <p:spPr>
            <a:xfrm>
              <a:off x="1676400" y="382435"/>
              <a:ext cx="6953567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US" sz="4800" dirty="0">
                  <a:solidFill>
                    <a:srgbClr val="00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Because he thinks it’s fun.</a:t>
              </a:r>
            </a:p>
          </p:txBody>
        </p:sp>
      </p:grpSp>
      <p:sp>
        <p:nvSpPr>
          <p:cNvPr id="17" name="AutoShape 2" descr="Five Senses – That is Why Ice Cream is Sweet, Smooth and Cold? | Knowledge  Stuff">
            <a:extLst>
              <a:ext uri="{FF2B5EF4-FFF2-40B4-BE49-F238E27FC236}">
                <a16:creationId xmlns:a16="http://schemas.microsoft.com/office/drawing/2014/main" id="{76681A66-F9D2-446B-ABB2-F9EDC20D98E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buClr>
                <a:srgbClr val="000000"/>
              </a:buClr>
              <a:defRPr/>
            </a:pPr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" name="AutoShape 4" descr="Five Senses – That is Why Ice Cream is Sweet, Smooth and Cold? | Knowledge  Stuff">
            <a:extLst>
              <a:ext uri="{FF2B5EF4-FFF2-40B4-BE49-F238E27FC236}">
                <a16:creationId xmlns:a16="http://schemas.microsoft.com/office/drawing/2014/main" id="{9442938D-6047-4678-A031-B32EDC65B5E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0633" y="10584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buClr>
                <a:srgbClr val="000000"/>
              </a:buClr>
              <a:defRPr/>
            </a:pPr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1106B36-E14A-40B0-8860-B6EA0D95F8AB}"/>
              </a:ext>
            </a:extLst>
          </p:cNvPr>
          <p:cNvGrpSpPr/>
          <p:nvPr/>
        </p:nvGrpSpPr>
        <p:grpSpPr>
          <a:xfrm>
            <a:off x="7004543" y="5306633"/>
            <a:ext cx="2611578" cy="910109"/>
            <a:chOff x="281535" y="3860275"/>
            <a:chExt cx="7228017" cy="942856"/>
          </a:xfrm>
        </p:grpSpPr>
        <p:sp>
          <p:nvSpPr>
            <p:cNvPr id="20" name="Rounded Rectangular Callout 15">
              <a:extLst>
                <a:ext uri="{FF2B5EF4-FFF2-40B4-BE49-F238E27FC236}">
                  <a16:creationId xmlns:a16="http://schemas.microsoft.com/office/drawing/2014/main" id="{5F351566-67B2-4CF4-A410-CA02C89C5FBA}"/>
                </a:ext>
              </a:extLst>
            </p:cNvPr>
            <p:cNvSpPr/>
            <p:nvPr/>
          </p:nvSpPr>
          <p:spPr>
            <a:xfrm>
              <a:off x="281535" y="3860275"/>
              <a:ext cx="6577515" cy="942856"/>
            </a:xfrm>
            <a:prstGeom prst="wedgeRoundRectCallout">
              <a:avLst>
                <a:gd name="adj1" fmla="val 74005"/>
                <a:gd name="adj2" fmla="val 6080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1" name="Google Shape;2128;p49">
              <a:extLst>
                <a:ext uri="{FF2B5EF4-FFF2-40B4-BE49-F238E27FC236}">
                  <a16:creationId xmlns:a16="http://schemas.microsoft.com/office/drawing/2014/main" id="{76095216-5AA1-4425-BEB2-8BD945132D51}"/>
                </a:ext>
              </a:extLst>
            </p:cNvPr>
            <p:cNvSpPr txBox="1">
              <a:spLocks/>
            </p:cNvSpPr>
            <p:nvPr/>
          </p:nvSpPr>
          <p:spPr>
            <a:xfrm>
              <a:off x="282800" y="3913781"/>
              <a:ext cx="7226752" cy="4919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45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9pPr>
            </a:lstStyle>
            <a:p>
              <a:pPr algn="l" defTabSz="1219170">
                <a:buClr>
                  <a:srgbClr val="000000"/>
                </a:buClr>
                <a:defRPr/>
              </a:pPr>
              <a:endParaRPr lang="en-US" sz="6400" b="0" kern="0" dirty="0">
                <a:solidFill>
                  <a:srgbClr val="000000"/>
                </a:solidFill>
                <a:latin typeface="#9Slide07 SVNAppleberry" panose="02040603050506020204" pitchFamily="18" charset="0"/>
                <a:ea typeface="Frijole"/>
                <a:cs typeface="Frijole"/>
                <a:sym typeface="Arial"/>
              </a:endParaRPr>
            </a:p>
          </p:txBody>
        </p:sp>
      </p:grpSp>
      <p:sp>
        <p:nvSpPr>
          <p:cNvPr id="22" name="Google Shape;2128;p49">
            <a:extLst>
              <a:ext uri="{FF2B5EF4-FFF2-40B4-BE49-F238E27FC236}">
                <a16:creationId xmlns:a16="http://schemas.microsoft.com/office/drawing/2014/main" id="{10BC2016-20F7-4336-A1CD-E7F3C90D2F9F}"/>
              </a:ext>
            </a:extLst>
          </p:cNvPr>
          <p:cNvSpPr txBox="1">
            <a:spLocks/>
          </p:cNvSpPr>
          <p:nvPr/>
        </p:nvSpPr>
        <p:spPr>
          <a:xfrm>
            <a:off x="7209523" y="5251185"/>
            <a:ext cx="1866507" cy="1157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45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defTabSz="1219170">
              <a:buClr>
                <a:srgbClr val="000000"/>
              </a:buClr>
              <a:defRPr/>
            </a:pPr>
            <a:r>
              <a:rPr lang="en-US" sz="5333" b="0" dirty="0">
                <a:solidFill>
                  <a:srgbClr val="250E0B"/>
                </a:solidFill>
                <a:latin typeface="Comic Sans MS" panose="030F0702030302020204" pitchFamily="66" charset="0"/>
                <a:ea typeface="Frijole"/>
                <a:cs typeface="Frijole"/>
                <a:sym typeface="Arial"/>
              </a:rPr>
              <a:t>Why</a:t>
            </a:r>
            <a:endParaRPr lang="en-US" sz="5333" b="0" kern="0" dirty="0">
              <a:solidFill>
                <a:srgbClr val="250E0B"/>
              </a:solidFill>
              <a:latin typeface="Comic Sans MS" panose="030F0702030302020204" pitchFamily="66" charset="0"/>
              <a:ea typeface="Frijole"/>
              <a:cs typeface="Frijole"/>
              <a:sym typeface="Arial"/>
            </a:endParaRPr>
          </a:p>
        </p:txBody>
      </p:sp>
      <p:sp>
        <p:nvSpPr>
          <p:cNvPr id="23" name="Rectangle: Rounded Corners 23">
            <a:extLst>
              <a:ext uri="{FF2B5EF4-FFF2-40B4-BE49-F238E27FC236}">
                <a16:creationId xmlns:a16="http://schemas.microsoft.com/office/drawing/2014/main" id="{36611FE7-BBE8-4F2D-846B-D291CA30DD8E}"/>
              </a:ext>
            </a:extLst>
          </p:cNvPr>
          <p:cNvSpPr/>
          <p:nvPr/>
        </p:nvSpPr>
        <p:spPr>
          <a:xfrm>
            <a:off x="7731689" y="599294"/>
            <a:ext cx="1629481" cy="92323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dirty="0">
                <a:solidFill>
                  <a:srgbClr val="0070C0"/>
                </a:solidFill>
                <a:latin typeface="Comic Sans MS" panose="030F0702030302020204" pitchFamily="66" charset="0"/>
                <a:ea typeface="Chelsea Market" panose="02000000000000000000" pitchFamily="2" charset="0"/>
              </a:rPr>
              <a:t>Why </a:t>
            </a:r>
          </a:p>
        </p:txBody>
      </p:sp>
      <p:sp>
        <p:nvSpPr>
          <p:cNvPr id="24" name="Rectangle: Rounded Corners 24">
            <a:extLst>
              <a:ext uri="{FF2B5EF4-FFF2-40B4-BE49-F238E27FC236}">
                <a16:creationId xmlns:a16="http://schemas.microsoft.com/office/drawing/2014/main" id="{E5231ADB-67FB-4C0E-B7FD-E933128FF5C3}"/>
              </a:ext>
            </a:extLst>
          </p:cNvPr>
          <p:cNvSpPr/>
          <p:nvPr/>
        </p:nvSpPr>
        <p:spPr>
          <a:xfrm>
            <a:off x="7822573" y="1759075"/>
            <a:ext cx="1886421" cy="88002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70C0"/>
                </a:solidFill>
                <a:latin typeface="Comic Sans MS" panose="030F0702030302020204" pitchFamily="66" charset="0"/>
                <a:ea typeface="Chelsea Market" panose="02000000000000000000" pitchFamily="2" charset="0"/>
              </a:rPr>
              <a:t>What</a:t>
            </a:r>
          </a:p>
        </p:txBody>
      </p:sp>
      <p:sp>
        <p:nvSpPr>
          <p:cNvPr id="26" name="Rectangle: Rounded Corners 24">
            <a:extLst>
              <a:ext uri="{FF2B5EF4-FFF2-40B4-BE49-F238E27FC236}">
                <a16:creationId xmlns:a16="http://schemas.microsoft.com/office/drawing/2014/main" id="{E5231ADB-67FB-4C0E-B7FD-E933128FF5C3}"/>
              </a:ext>
            </a:extLst>
          </p:cNvPr>
          <p:cNvSpPr/>
          <p:nvPr/>
        </p:nvSpPr>
        <p:spPr>
          <a:xfrm>
            <a:off x="7822573" y="2930638"/>
            <a:ext cx="1629481" cy="69482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70C0"/>
                </a:solidFill>
                <a:latin typeface="Comic Sans MS" panose="030F0702030302020204" pitchFamily="66" charset="0"/>
                <a:ea typeface="Chelsea Market" panose="02000000000000000000" pitchFamily="2" charset="0"/>
              </a:rPr>
              <a:t>How</a:t>
            </a:r>
          </a:p>
        </p:txBody>
      </p:sp>
      <p:sp>
        <p:nvSpPr>
          <p:cNvPr id="27" name="Oval Callout 26"/>
          <p:cNvSpPr/>
          <p:nvPr/>
        </p:nvSpPr>
        <p:spPr>
          <a:xfrm>
            <a:off x="545349" y="774230"/>
            <a:ext cx="5628395" cy="1683220"/>
          </a:xfrm>
          <a:prstGeom prst="wedgeEllipseCallout">
            <a:avLst>
              <a:gd name="adj1" fmla="val -43948"/>
              <a:gd name="adj2" fmla="val 77762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>
                <a:solidFill>
                  <a:schemeClr val="tx1"/>
                </a:solidFill>
                <a:latin typeface="Comic Sans MS" panose="030F0702030302020204" pitchFamily="66" charset="0"/>
              </a:rPr>
              <a:t>… does he like playing game?</a:t>
            </a:r>
          </a:p>
        </p:txBody>
      </p:sp>
      <p:grpSp>
        <p:nvGrpSpPr>
          <p:cNvPr id="28" name="Picture 2">
            <a:extLst>
              <a:ext uri="{FF2B5EF4-FFF2-40B4-BE49-F238E27FC236}">
                <a16:creationId xmlns:a16="http://schemas.microsoft.com/office/drawing/2014/main" id="{E6887711-598A-495C-90A2-3746316FFD01}"/>
              </a:ext>
            </a:extLst>
          </p:cNvPr>
          <p:cNvGrpSpPr/>
          <p:nvPr/>
        </p:nvGrpSpPr>
        <p:grpSpPr>
          <a:xfrm>
            <a:off x="9980122" y="4956885"/>
            <a:ext cx="1618648" cy="1277686"/>
            <a:chOff x="7812073" y="3067624"/>
            <a:chExt cx="1640088" cy="1361472"/>
          </a:xfrm>
        </p:grpSpPr>
        <p:sp>
          <p:nvSpPr>
            <p:cNvPr id="29" name="Freeform: Shape 15">
              <a:extLst>
                <a:ext uri="{FF2B5EF4-FFF2-40B4-BE49-F238E27FC236}">
                  <a16:creationId xmlns:a16="http://schemas.microsoft.com/office/drawing/2014/main" id="{7CC446A6-A9E0-4FB2-B467-CE27859F6D85}"/>
                </a:ext>
              </a:extLst>
            </p:cNvPr>
            <p:cNvSpPr/>
            <p:nvPr/>
          </p:nvSpPr>
          <p:spPr>
            <a:xfrm>
              <a:off x="8059046" y="3472893"/>
              <a:ext cx="1051171" cy="835880"/>
            </a:xfrm>
            <a:custGeom>
              <a:avLst/>
              <a:gdLst>
                <a:gd name="connsiteX0" fmla="*/ 503197 w 1051171"/>
                <a:gd name="connsiteY0" fmla="*/ -547 h 835880"/>
                <a:gd name="connsiteX1" fmla="*/ 497497 w 1051171"/>
                <a:gd name="connsiteY1" fmla="*/ -484 h 835880"/>
                <a:gd name="connsiteX2" fmla="*/ 493192 w 1051171"/>
                <a:gd name="connsiteY2" fmla="*/ -402 h 835880"/>
                <a:gd name="connsiteX3" fmla="*/ 480020 w 1051171"/>
                <a:gd name="connsiteY3" fmla="*/ -249 h 835880"/>
                <a:gd name="connsiteX4" fmla="*/ 479450 w 1051171"/>
                <a:gd name="connsiteY4" fmla="*/ -249 h 835880"/>
                <a:gd name="connsiteX5" fmla="*/ 477867 w 1051171"/>
                <a:gd name="connsiteY5" fmla="*/ -319 h 835880"/>
                <a:gd name="connsiteX6" fmla="*/ 476157 w 1051171"/>
                <a:gd name="connsiteY6" fmla="*/ -319 h 835880"/>
                <a:gd name="connsiteX7" fmla="*/ 473687 w 1051171"/>
                <a:gd name="connsiteY7" fmla="*/ -249 h 835880"/>
                <a:gd name="connsiteX8" fmla="*/ 451081 w 1051171"/>
                <a:gd name="connsiteY8" fmla="*/ 1384 h 835880"/>
                <a:gd name="connsiteX9" fmla="*/ 435250 w 1051171"/>
                <a:gd name="connsiteY9" fmla="*/ 3164 h 835880"/>
                <a:gd name="connsiteX10" fmla="*/ 395166 w 1051171"/>
                <a:gd name="connsiteY10" fmla="*/ 9154 h 835880"/>
                <a:gd name="connsiteX11" fmla="*/ 375978 w 1051171"/>
                <a:gd name="connsiteY11" fmla="*/ 12922 h 835880"/>
                <a:gd name="connsiteX12" fmla="*/ 370596 w 1051171"/>
                <a:gd name="connsiteY12" fmla="*/ 14055 h 835880"/>
                <a:gd name="connsiteX13" fmla="*/ 355208 w 1051171"/>
                <a:gd name="connsiteY13" fmla="*/ 18000 h 835880"/>
                <a:gd name="connsiteX14" fmla="*/ 349192 w 1051171"/>
                <a:gd name="connsiteY14" fmla="*/ 19546 h 835880"/>
                <a:gd name="connsiteX15" fmla="*/ 336970 w 1051171"/>
                <a:gd name="connsiteY15" fmla="*/ 23130 h 835880"/>
                <a:gd name="connsiteX16" fmla="*/ 323419 w 1051171"/>
                <a:gd name="connsiteY16" fmla="*/ 27676 h 835880"/>
                <a:gd name="connsiteX17" fmla="*/ 314680 w 1051171"/>
                <a:gd name="connsiteY17" fmla="*/ 30672 h 835880"/>
                <a:gd name="connsiteX18" fmla="*/ 302459 w 1051171"/>
                <a:gd name="connsiteY18" fmla="*/ 35453 h 835880"/>
                <a:gd name="connsiteX19" fmla="*/ 298912 w 1051171"/>
                <a:gd name="connsiteY19" fmla="*/ 36941 h 835880"/>
                <a:gd name="connsiteX20" fmla="*/ 267123 w 1051171"/>
                <a:gd name="connsiteY20" fmla="*/ 51354 h 835880"/>
                <a:gd name="connsiteX21" fmla="*/ 218807 w 1051171"/>
                <a:gd name="connsiteY21" fmla="*/ 82490 h 835880"/>
                <a:gd name="connsiteX22" fmla="*/ 188412 w 1051171"/>
                <a:gd name="connsiteY22" fmla="*/ 107503 h 835880"/>
                <a:gd name="connsiteX23" fmla="*/ 159472 w 1051171"/>
                <a:gd name="connsiteY23" fmla="*/ 134030 h 835880"/>
                <a:gd name="connsiteX24" fmla="*/ 144528 w 1051171"/>
                <a:gd name="connsiteY24" fmla="*/ 148841 h 835880"/>
                <a:gd name="connsiteX25" fmla="*/ 135599 w 1051171"/>
                <a:gd name="connsiteY25" fmla="*/ 158251 h 835880"/>
                <a:gd name="connsiteX26" fmla="*/ 131673 w 1051171"/>
                <a:gd name="connsiteY26" fmla="*/ 162671 h 835880"/>
                <a:gd name="connsiteX27" fmla="*/ 105520 w 1051171"/>
                <a:gd name="connsiteY27" fmla="*/ 194099 h 835880"/>
                <a:gd name="connsiteX28" fmla="*/ 102797 w 1051171"/>
                <a:gd name="connsiteY28" fmla="*/ 197867 h 835880"/>
                <a:gd name="connsiteX29" fmla="*/ 93805 w 1051171"/>
                <a:gd name="connsiteY29" fmla="*/ 210716 h 835880"/>
                <a:gd name="connsiteX30" fmla="*/ 82913 w 1051171"/>
                <a:gd name="connsiteY30" fmla="*/ 228168 h 835880"/>
                <a:gd name="connsiteX31" fmla="*/ 68348 w 1051171"/>
                <a:gd name="connsiteY31" fmla="*/ 254396 h 835880"/>
                <a:gd name="connsiteX32" fmla="*/ 63662 w 1051171"/>
                <a:gd name="connsiteY32" fmla="*/ 263028 h 835880"/>
                <a:gd name="connsiteX33" fmla="*/ 60180 w 1051171"/>
                <a:gd name="connsiteY33" fmla="*/ 269442 h 835880"/>
                <a:gd name="connsiteX34" fmla="*/ 47705 w 1051171"/>
                <a:gd name="connsiteY34" fmla="*/ 294247 h 835880"/>
                <a:gd name="connsiteX35" fmla="*/ 31874 w 1051171"/>
                <a:gd name="connsiteY35" fmla="*/ 335800 h 835880"/>
                <a:gd name="connsiteX36" fmla="*/ 9520 w 1051171"/>
                <a:gd name="connsiteY36" fmla="*/ 410193 h 835880"/>
                <a:gd name="connsiteX37" fmla="*/ -549 w 1051171"/>
                <a:gd name="connsiteY37" fmla="*/ 493174 h 835880"/>
                <a:gd name="connsiteX38" fmla="*/ 655 w 1051171"/>
                <a:gd name="connsiteY38" fmla="*/ 535430 h 835880"/>
                <a:gd name="connsiteX39" fmla="*/ 7177 w 1051171"/>
                <a:gd name="connsiteY39" fmla="*/ 563926 h 835880"/>
                <a:gd name="connsiteX40" fmla="*/ 18892 w 1051171"/>
                <a:gd name="connsiteY40" fmla="*/ 593302 h 835880"/>
                <a:gd name="connsiteX41" fmla="*/ 26111 w 1051171"/>
                <a:gd name="connsiteY41" fmla="*/ 607904 h 835880"/>
                <a:gd name="connsiteX42" fmla="*/ 27631 w 1051171"/>
                <a:gd name="connsiteY42" fmla="*/ 610900 h 835880"/>
                <a:gd name="connsiteX43" fmla="*/ 31177 w 1051171"/>
                <a:gd name="connsiteY43" fmla="*/ 617182 h 835880"/>
                <a:gd name="connsiteX44" fmla="*/ 42322 w 1051171"/>
                <a:gd name="connsiteY44" fmla="*/ 633861 h 835880"/>
                <a:gd name="connsiteX45" fmla="*/ 48465 w 1051171"/>
                <a:gd name="connsiteY45" fmla="*/ 641549 h 835880"/>
                <a:gd name="connsiteX46" fmla="*/ 50745 w 1051171"/>
                <a:gd name="connsiteY46" fmla="*/ 644189 h 835880"/>
                <a:gd name="connsiteX47" fmla="*/ 56507 w 1051171"/>
                <a:gd name="connsiteY47" fmla="*/ 650750 h 835880"/>
                <a:gd name="connsiteX48" fmla="*/ 70945 w 1051171"/>
                <a:gd name="connsiteY48" fmla="*/ 665352 h 835880"/>
                <a:gd name="connsiteX49" fmla="*/ 98048 w 1051171"/>
                <a:gd name="connsiteY49" fmla="*/ 690365 h 835880"/>
                <a:gd name="connsiteX50" fmla="*/ 162638 w 1051171"/>
                <a:gd name="connsiteY50" fmla="*/ 735896 h 835880"/>
                <a:gd name="connsiteX51" fmla="*/ 228496 w 1051171"/>
                <a:gd name="connsiteY51" fmla="*/ 769255 h 835880"/>
                <a:gd name="connsiteX52" fmla="*/ 266997 w 1051171"/>
                <a:gd name="connsiteY52" fmla="*/ 783230 h 835880"/>
                <a:gd name="connsiteX53" fmla="*/ 295683 w 1051171"/>
                <a:gd name="connsiteY53" fmla="*/ 791361 h 835880"/>
                <a:gd name="connsiteX54" fmla="*/ 301509 w 1051171"/>
                <a:gd name="connsiteY54" fmla="*/ 792932 h 835880"/>
                <a:gd name="connsiteX55" fmla="*/ 310944 w 1051171"/>
                <a:gd name="connsiteY55" fmla="*/ 795446 h 835880"/>
                <a:gd name="connsiteX56" fmla="*/ 337477 w 1051171"/>
                <a:gd name="connsiteY56" fmla="*/ 802418 h 835880"/>
                <a:gd name="connsiteX57" fmla="*/ 349572 w 1051171"/>
                <a:gd name="connsiteY57" fmla="*/ 805185 h 835880"/>
                <a:gd name="connsiteX58" fmla="*/ 355208 w 1051171"/>
                <a:gd name="connsiteY58" fmla="*/ 806464 h 835880"/>
                <a:gd name="connsiteX59" fmla="*/ 358501 w 1051171"/>
                <a:gd name="connsiteY59" fmla="*/ 807180 h 835880"/>
                <a:gd name="connsiteX60" fmla="*/ 373255 w 1051171"/>
                <a:gd name="connsiteY60" fmla="*/ 810466 h 835880"/>
                <a:gd name="connsiteX61" fmla="*/ 444748 w 1051171"/>
                <a:gd name="connsiteY61" fmla="*/ 824360 h 835880"/>
                <a:gd name="connsiteX62" fmla="*/ 481223 w 1051171"/>
                <a:gd name="connsiteY62" fmla="*/ 829489 h 835880"/>
                <a:gd name="connsiteX63" fmla="*/ 522827 w 1051171"/>
                <a:gd name="connsiteY63" fmla="*/ 832991 h 835880"/>
                <a:gd name="connsiteX64" fmla="*/ 545244 w 1051171"/>
                <a:gd name="connsiteY64" fmla="*/ 833700 h 835880"/>
                <a:gd name="connsiteX65" fmla="*/ 560632 w 1051171"/>
                <a:gd name="connsiteY65" fmla="*/ 834188 h 835880"/>
                <a:gd name="connsiteX66" fmla="*/ 571080 w 1051171"/>
                <a:gd name="connsiteY66" fmla="*/ 834688 h 835880"/>
                <a:gd name="connsiteX67" fmla="*/ 578743 w 1051171"/>
                <a:gd name="connsiteY67" fmla="*/ 835042 h 835880"/>
                <a:gd name="connsiteX68" fmla="*/ 596157 w 1051171"/>
                <a:gd name="connsiteY68" fmla="*/ 835334 h 835880"/>
                <a:gd name="connsiteX69" fmla="*/ 598627 w 1051171"/>
                <a:gd name="connsiteY69" fmla="*/ 835334 h 835880"/>
                <a:gd name="connsiteX70" fmla="*/ 632885 w 1051171"/>
                <a:gd name="connsiteY70" fmla="*/ 834625 h 835880"/>
                <a:gd name="connsiteX71" fmla="*/ 639534 w 1051171"/>
                <a:gd name="connsiteY71" fmla="*/ 834409 h 835880"/>
                <a:gd name="connsiteX72" fmla="*/ 670816 w 1051171"/>
                <a:gd name="connsiteY72" fmla="*/ 833079 h 835880"/>
                <a:gd name="connsiteX73" fmla="*/ 685698 w 1051171"/>
                <a:gd name="connsiteY73" fmla="*/ 831351 h 835880"/>
                <a:gd name="connsiteX74" fmla="*/ 689497 w 1051171"/>
                <a:gd name="connsiteY74" fmla="*/ 830939 h 835880"/>
                <a:gd name="connsiteX75" fmla="*/ 706531 w 1051171"/>
                <a:gd name="connsiteY75" fmla="*/ 828419 h 835880"/>
                <a:gd name="connsiteX76" fmla="*/ 750921 w 1051171"/>
                <a:gd name="connsiteY76" fmla="*/ 820592 h 835880"/>
                <a:gd name="connsiteX77" fmla="*/ 762573 w 1051171"/>
                <a:gd name="connsiteY77" fmla="*/ 817736 h 835880"/>
                <a:gd name="connsiteX78" fmla="*/ 773908 w 1051171"/>
                <a:gd name="connsiteY78" fmla="*/ 813316 h 835880"/>
                <a:gd name="connsiteX79" fmla="*/ 775554 w 1051171"/>
                <a:gd name="connsiteY79" fmla="*/ 812606 h 835880"/>
                <a:gd name="connsiteX80" fmla="*/ 798605 w 1051171"/>
                <a:gd name="connsiteY80" fmla="*/ 801854 h 835880"/>
                <a:gd name="connsiteX81" fmla="*/ 830520 w 1051171"/>
                <a:gd name="connsiteY81" fmla="*/ 784947 h 835880"/>
                <a:gd name="connsiteX82" fmla="*/ 848441 w 1051171"/>
                <a:gd name="connsiteY82" fmla="*/ 774194 h 835880"/>
                <a:gd name="connsiteX83" fmla="*/ 859586 w 1051171"/>
                <a:gd name="connsiteY83" fmla="*/ 765981 h 835880"/>
                <a:gd name="connsiteX84" fmla="*/ 863258 w 1051171"/>
                <a:gd name="connsiteY84" fmla="*/ 763138 h 835880"/>
                <a:gd name="connsiteX85" fmla="*/ 876493 w 1051171"/>
                <a:gd name="connsiteY85" fmla="*/ 752094 h 835880"/>
                <a:gd name="connsiteX86" fmla="*/ 882446 w 1051171"/>
                <a:gd name="connsiteY86" fmla="*/ 746965 h 835880"/>
                <a:gd name="connsiteX87" fmla="*/ 892261 w 1051171"/>
                <a:gd name="connsiteY87" fmla="*/ 738200 h 835880"/>
                <a:gd name="connsiteX88" fmla="*/ 896884 w 1051171"/>
                <a:gd name="connsiteY88" fmla="*/ 733933 h 835880"/>
                <a:gd name="connsiteX89" fmla="*/ 922974 w 1051171"/>
                <a:gd name="connsiteY89" fmla="*/ 707672 h 835880"/>
                <a:gd name="connsiteX90" fmla="*/ 923480 w 1051171"/>
                <a:gd name="connsiteY90" fmla="*/ 707051 h 835880"/>
                <a:gd name="connsiteX91" fmla="*/ 948303 w 1051171"/>
                <a:gd name="connsiteY91" fmla="*/ 674484 h 835880"/>
                <a:gd name="connsiteX92" fmla="*/ 965718 w 1051171"/>
                <a:gd name="connsiteY92" fmla="*/ 642619 h 835880"/>
                <a:gd name="connsiteX93" fmla="*/ 968124 w 1051171"/>
                <a:gd name="connsiteY93" fmla="*/ 637990 h 835880"/>
                <a:gd name="connsiteX94" fmla="*/ 983258 w 1051171"/>
                <a:gd name="connsiteY94" fmla="*/ 608696 h 835880"/>
                <a:gd name="connsiteX95" fmla="*/ 1002002 w 1051171"/>
                <a:gd name="connsiteY95" fmla="*/ 570499 h 835880"/>
                <a:gd name="connsiteX96" fmla="*/ 1017960 w 1051171"/>
                <a:gd name="connsiteY96" fmla="*/ 530003 h 835880"/>
                <a:gd name="connsiteX97" fmla="*/ 1021569 w 1051171"/>
                <a:gd name="connsiteY97" fmla="*/ 517978 h 835880"/>
                <a:gd name="connsiteX98" fmla="*/ 1023406 w 1051171"/>
                <a:gd name="connsiteY98" fmla="*/ 512259 h 835880"/>
                <a:gd name="connsiteX99" fmla="*/ 1029169 w 1051171"/>
                <a:gd name="connsiteY99" fmla="*/ 494655 h 835880"/>
                <a:gd name="connsiteX100" fmla="*/ 1029485 w 1051171"/>
                <a:gd name="connsiteY100" fmla="*/ 493737 h 835880"/>
                <a:gd name="connsiteX101" fmla="*/ 1035754 w 1051171"/>
                <a:gd name="connsiteY101" fmla="*/ 475842 h 835880"/>
                <a:gd name="connsiteX102" fmla="*/ 1041959 w 1051171"/>
                <a:gd name="connsiteY102" fmla="*/ 458529 h 835880"/>
                <a:gd name="connsiteX103" fmla="*/ 1047089 w 1051171"/>
                <a:gd name="connsiteY103" fmla="*/ 440703 h 835880"/>
                <a:gd name="connsiteX104" fmla="*/ 1049432 w 1051171"/>
                <a:gd name="connsiteY104" fmla="*/ 424258 h 835880"/>
                <a:gd name="connsiteX105" fmla="*/ 1049432 w 1051171"/>
                <a:gd name="connsiteY105" fmla="*/ 423966 h 835880"/>
                <a:gd name="connsiteX106" fmla="*/ 1050002 w 1051171"/>
                <a:gd name="connsiteY106" fmla="*/ 411264 h 835880"/>
                <a:gd name="connsiteX107" fmla="*/ 1049432 w 1051171"/>
                <a:gd name="connsiteY107" fmla="*/ 396522 h 835880"/>
                <a:gd name="connsiteX108" fmla="*/ 1046646 w 1051171"/>
                <a:gd name="connsiteY108" fmla="*/ 357615 h 835880"/>
                <a:gd name="connsiteX109" fmla="*/ 1044493 w 1051171"/>
                <a:gd name="connsiteY109" fmla="*/ 338795 h 835880"/>
                <a:gd name="connsiteX110" fmla="*/ 1041959 w 1051171"/>
                <a:gd name="connsiteY110" fmla="*/ 322533 h 835880"/>
                <a:gd name="connsiteX111" fmla="*/ 1037717 w 1051171"/>
                <a:gd name="connsiteY111" fmla="*/ 309356 h 835880"/>
                <a:gd name="connsiteX112" fmla="*/ 1037084 w 1051171"/>
                <a:gd name="connsiteY112" fmla="*/ 307405 h 835880"/>
                <a:gd name="connsiteX113" fmla="*/ 1027332 w 1051171"/>
                <a:gd name="connsiteY113" fmla="*/ 286749 h 835880"/>
                <a:gd name="connsiteX114" fmla="*/ 1017833 w 1051171"/>
                <a:gd name="connsiteY114" fmla="*/ 273299 h 835880"/>
                <a:gd name="connsiteX115" fmla="*/ 1017010 w 1051171"/>
                <a:gd name="connsiteY115" fmla="*/ 272292 h 835880"/>
                <a:gd name="connsiteX116" fmla="*/ 1011184 w 1051171"/>
                <a:gd name="connsiteY116" fmla="*/ 265858 h 835880"/>
                <a:gd name="connsiteX117" fmla="*/ 1004978 w 1051171"/>
                <a:gd name="connsiteY117" fmla="*/ 261312 h 835880"/>
                <a:gd name="connsiteX118" fmla="*/ 1000546 w 1051171"/>
                <a:gd name="connsiteY118" fmla="*/ 259386 h 835880"/>
                <a:gd name="connsiteX119" fmla="*/ 993327 w 1051171"/>
                <a:gd name="connsiteY119" fmla="*/ 247842 h 835880"/>
                <a:gd name="connsiteX120" fmla="*/ 992567 w 1051171"/>
                <a:gd name="connsiteY120" fmla="*/ 246690 h 835880"/>
                <a:gd name="connsiteX121" fmla="*/ 982245 w 1051171"/>
                <a:gd name="connsiteY121" fmla="*/ 230954 h 835880"/>
                <a:gd name="connsiteX122" fmla="*/ 979458 w 1051171"/>
                <a:gd name="connsiteY122" fmla="*/ 226952 h 835880"/>
                <a:gd name="connsiteX123" fmla="*/ 976672 w 1051171"/>
                <a:gd name="connsiteY123" fmla="*/ 223032 h 835880"/>
                <a:gd name="connsiteX124" fmla="*/ 972746 w 1051171"/>
                <a:gd name="connsiteY124" fmla="*/ 218194 h 835880"/>
                <a:gd name="connsiteX125" fmla="*/ 970846 w 1051171"/>
                <a:gd name="connsiteY125" fmla="*/ 215908 h 835880"/>
                <a:gd name="connsiteX126" fmla="*/ 949950 w 1051171"/>
                <a:gd name="connsiteY126" fmla="*/ 191459 h 835880"/>
                <a:gd name="connsiteX127" fmla="*/ 878963 w 1051171"/>
                <a:gd name="connsiteY127" fmla="*/ 133295 h 835880"/>
                <a:gd name="connsiteX128" fmla="*/ 868261 w 1051171"/>
                <a:gd name="connsiteY128" fmla="*/ 126380 h 835880"/>
                <a:gd name="connsiteX129" fmla="*/ 857559 w 1051171"/>
                <a:gd name="connsiteY129" fmla="*/ 119491 h 835880"/>
                <a:gd name="connsiteX130" fmla="*/ 847997 w 1051171"/>
                <a:gd name="connsiteY130" fmla="*/ 113627 h 835880"/>
                <a:gd name="connsiteX131" fmla="*/ 844641 w 1051171"/>
                <a:gd name="connsiteY131" fmla="*/ 111651 h 835880"/>
                <a:gd name="connsiteX132" fmla="*/ 777074 w 1051171"/>
                <a:gd name="connsiteY132" fmla="*/ 73289 h 835880"/>
                <a:gd name="connsiteX133" fmla="*/ 773528 w 1051171"/>
                <a:gd name="connsiteY133" fmla="*/ 71358 h 835880"/>
                <a:gd name="connsiteX134" fmla="*/ 744146 w 1051171"/>
                <a:gd name="connsiteY134" fmla="*/ 56255 h 835880"/>
                <a:gd name="connsiteX135" fmla="*/ 703048 w 1051171"/>
                <a:gd name="connsiteY135" fmla="*/ 39873 h 835880"/>
                <a:gd name="connsiteX136" fmla="*/ 665054 w 1051171"/>
                <a:gd name="connsiteY136" fmla="*/ 27974 h 835880"/>
                <a:gd name="connsiteX137" fmla="*/ 656252 w 1051171"/>
                <a:gd name="connsiteY137" fmla="*/ 25536 h 835880"/>
                <a:gd name="connsiteX138" fmla="*/ 648019 w 1051171"/>
                <a:gd name="connsiteY138" fmla="*/ 23256 h 835880"/>
                <a:gd name="connsiteX139" fmla="*/ 643397 w 1051171"/>
                <a:gd name="connsiteY139" fmla="*/ 21914 h 835880"/>
                <a:gd name="connsiteX140" fmla="*/ 630922 w 1051171"/>
                <a:gd name="connsiteY140" fmla="*/ 18419 h 835880"/>
                <a:gd name="connsiteX141" fmla="*/ 610784 w 1051171"/>
                <a:gd name="connsiteY141" fmla="*/ 13194 h 835880"/>
                <a:gd name="connsiteX142" fmla="*/ 607175 w 1051171"/>
                <a:gd name="connsiteY142" fmla="*/ 12339 h 835880"/>
                <a:gd name="connsiteX143" fmla="*/ 594827 w 1051171"/>
                <a:gd name="connsiteY143" fmla="*/ 9452 h 835880"/>
                <a:gd name="connsiteX144" fmla="*/ 583745 w 1051171"/>
                <a:gd name="connsiteY144" fmla="*/ 7375 h 835880"/>
                <a:gd name="connsiteX145" fmla="*/ 574563 w 1051171"/>
                <a:gd name="connsiteY145" fmla="*/ 5589 h 835880"/>
                <a:gd name="connsiteX146" fmla="*/ 569941 w 1051171"/>
                <a:gd name="connsiteY146" fmla="*/ 4937 h 835880"/>
                <a:gd name="connsiteX147" fmla="*/ 567598 w 1051171"/>
                <a:gd name="connsiteY147" fmla="*/ 4734 h 835880"/>
                <a:gd name="connsiteX148" fmla="*/ 560505 w 1051171"/>
                <a:gd name="connsiteY148" fmla="*/ 3879 h 835880"/>
                <a:gd name="connsiteX149" fmla="*/ 553286 w 1051171"/>
                <a:gd name="connsiteY149" fmla="*/ 3030 h 835880"/>
                <a:gd name="connsiteX150" fmla="*/ 533909 w 1051171"/>
                <a:gd name="connsiteY150" fmla="*/ 1087 h 835880"/>
                <a:gd name="connsiteX151" fmla="*/ 521307 w 1051171"/>
                <a:gd name="connsiteY151" fmla="*/ 378 h 835880"/>
                <a:gd name="connsiteX152" fmla="*/ 508832 w 1051171"/>
                <a:gd name="connsiteY152" fmla="*/ -319 h 835880"/>
                <a:gd name="connsiteX153" fmla="*/ 503197 w 1051171"/>
                <a:gd name="connsiteY153" fmla="*/ -547 h 83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</a:cxnLst>
              <a:rect l="l" t="t" r="r" b="b"/>
              <a:pathLst>
                <a:path w="1051171" h="835880">
                  <a:moveTo>
                    <a:pt x="503197" y="-547"/>
                  </a:moveTo>
                  <a:cubicBezTo>
                    <a:pt x="501296" y="-547"/>
                    <a:pt x="499397" y="-484"/>
                    <a:pt x="497497" y="-484"/>
                  </a:cubicBezTo>
                  <a:cubicBezTo>
                    <a:pt x="496104" y="-402"/>
                    <a:pt x="494648" y="-402"/>
                    <a:pt x="493192" y="-402"/>
                  </a:cubicBezTo>
                  <a:lnTo>
                    <a:pt x="480020" y="-249"/>
                  </a:lnTo>
                  <a:lnTo>
                    <a:pt x="479450" y="-249"/>
                  </a:lnTo>
                  <a:lnTo>
                    <a:pt x="477867" y="-319"/>
                  </a:lnTo>
                  <a:lnTo>
                    <a:pt x="476157" y="-319"/>
                  </a:lnTo>
                  <a:cubicBezTo>
                    <a:pt x="475270" y="-319"/>
                    <a:pt x="474447" y="-319"/>
                    <a:pt x="473687" y="-249"/>
                  </a:cubicBezTo>
                  <a:cubicBezTo>
                    <a:pt x="466089" y="314"/>
                    <a:pt x="458616" y="878"/>
                    <a:pt x="451081" y="1384"/>
                  </a:cubicBezTo>
                  <a:cubicBezTo>
                    <a:pt x="445762" y="1821"/>
                    <a:pt x="440632" y="2448"/>
                    <a:pt x="435250" y="3164"/>
                  </a:cubicBezTo>
                  <a:cubicBezTo>
                    <a:pt x="421192" y="5089"/>
                    <a:pt x="407071" y="7305"/>
                    <a:pt x="395166" y="9154"/>
                  </a:cubicBezTo>
                  <a:cubicBezTo>
                    <a:pt x="388706" y="10135"/>
                    <a:pt x="382247" y="11579"/>
                    <a:pt x="375978" y="12922"/>
                  </a:cubicBezTo>
                  <a:lnTo>
                    <a:pt x="370596" y="14055"/>
                  </a:lnTo>
                  <a:cubicBezTo>
                    <a:pt x="364833" y="15335"/>
                    <a:pt x="359324" y="16842"/>
                    <a:pt x="355208" y="18000"/>
                  </a:cubicBezTo>
                  <a:cubicBezTo>
                    <a:pt x="353245" y="18564"/>
                    <a:pt x="351218" y="19064"/>
                    <a:pt x="349192" y="19546"/>
                  </a:cubicBezTo>
                  <a:cubicBezTo>
                    <a:pt x="345139" y="20641"/>
                    <a:pt x="340896" y="21680"/>
                    <a:pt x="336970" y="23130"/>
                  </a:cubicBezTo>
                  <a:lnTo>
                    <a:pt x="323419" y="27676"/>
                  </a:lnTo>
                  <a:lnTo>
                    <a:pt x="314680" y="30672"/>
                  </a:lnTo>
                  <a:cubicBezTo>
                    <a:pt x="310501" y="32103"/>
                    <a:pt x="306448" y="33813"/>
                    <a:pt x="302459" y="35453"/>
                  </a:cubicBezTo>
                  <a:lnTo>
                    <a:pt x="298912" y="36941"/>
                  </a:lnTo>
                  <a:cubicBezTo>
                    <a:pt x="286501" y="42007"/>
                    <a:pt x="276433" y="46642"/>
                    <a:pt x="267123" y="51354"/>
                  </a:cubicBezTo>
                  <a:cubicBezTo>
                    <a:pt x="251863" y="59187"/>
                    <a:pt x="236475" y="69078"/>
                    <a:pt x="218807" y="82490"/>
                  </a:cubicBezTo>
                  <a:cubicBezTo>
                    <a:pt x="209372" y="89608"/>
                    <a:pt x="199430" y="97802"/>
                    <a:pt x="188412" y="107503"/>
                  </a:cubicBezTo>
                  <a:cubicBezTo>
                    <a:pt x="180369" y="114652"/>
                    <a:pt x="169857" y="124056"/>
                    <a:pt x="159472" y="134030"/>
                  </a:cubicBezTo>
                  <a:cubicBezTo>
                    <a:pt x="154596" y="138785"/>
                    <a:pt x="149530" y="143788"/>
                    <a:pt x="144528" y="148841"/>
                  </a:cubicBezTo>
                  <a:cubicBezTo>
                    <a:pt x="141425" y="151925"/>
                    <a:pt x="138449" y="155104"/>
                    <a:pt x="135599" y="158251"/>
                  </a:cubicBezTo>
                  <a:cubicBezTo>
                    <a:pt x="134206" y="159739"/>
                    <a:pt x="132939" y="161164"/>
                    <a:pt x="131673" y="162671"/>
                  </a:cubicBezTo>
                  <a:cubicBezTo>
                    <a:pt x="121288" y="173715"/>
                    <a:pt x="112739" y="183980"/>
                    <a:pt x="105520" y="194099"/>
                  </a:cubicBezTo>
                  <a:lnTo>
                    <a:pt x="102797" y="197867"/>
                  </a:lnTo>
                  <a:cubicBezTo>
                    <a:pt x="99758" y="202021"/>
                    <a:pt x="96655" y="206352"/>
                    <a:pt x="93805" y="210716"/>
                  </a:cubicBezTo>
                  <a:cubicBezTo>
                    <a:pt x="90449" y="215908"/>
                    <a:pt x="86586" y="221987"/>
                    <a:pt x="82913" y="228168"/>
                  </a:cubicBezTo>
                  <a:cubicBezTo>
                    <a:pt x="77657" y="236716"/>
                    <a:pt x="72908" y="245702"/>
                    <a:pt x="68348" y="254396"/>
                  </a:cubicBezTo>
                  <a:cubicBezTo>
                    <a:pt x="66702" y="257309"/>
                    <a:pt x="65182" y="260184"/>
                    <a:pt x="63662" y="263028"/>
                  </a:cubicBezTo>
                  <a:cubicBezTo>
                    <a:pt x="62459" y="265168"/>
                    <a:pt x="61319" y="267302"/>
                    <a:pt x="60180" y="269442"/>
                  </a:cubicBezTo>
                  <a:cubicBezTo>
                    <a:pt x="55683" y="277421"/>
                    <a:pt x="51188" y="285622"/>
                    <a:pt x="47705" y="294247"/>
                  </a:cubicBezTo>
                  <a:cubicBezTo>
                    <a:pt x="41246" y="310407"/>
                    <a:pt x="36180" y="323667"/>
                    <a:pt x="31874" y="335800"/>
                  </a:cubicBezTo>
                  <a:cubicBezTo>
                    <a:pt x="21489" y="364587"/>
                    <a:pt x="14333" y="388239"/>
                    <a:pt x="9520" y="410193"/>
                  </a:cubicBezTo>
                  <a:cubicBezTo>
                    <a:pt x="3568" y="436916"/>
                    <a:pt x="1351" y="464715"/>
                    <a:pt x="-549" y="493174"/>
                  </a:cubicBezTo>
                  <a:cubicBezTo>
                    <a:pt x="-1688" y="509619"/>
                    <a:pt x="-1245" y="523025"/>
                    <a:pt x="655" y="535430"/>
                  </a:cubicBezTo>
                  <a:cubicBezTo>
                    <a:pt x="2301" y="546030"/>
                    <a:pt x="4391" y="555377"/>
                    <a:pt x="7177" y="563926"/>
                  </a:cubicBezTo>
                  <a:cubicBezTo>
                    <a:pt x="10280" y="573412"/>
                    <a:pt x="14016" y="582967"/>
                    <a:pt x="18892" y="593302"/>
                  </a:cubicBezTo>
                  <a:cubicBezTo>
                    <a:pt x="21299" y="598577"/>
                    <a:pt x="23705" y="603339"/>
                    <a:pt x="26111" y="607904"/>
                  </a:cubicBezTo>
                  <a:cubicBezTo>
                    <a:pt x="26681" y="608911"/>
                    <a:pt x="27187" y="609912"/>
                    <a:pt x="27631" y="610900"/>
                  </a:cubicBezTo>
                  <a:cubicBezTo>
                    <a:pt x="28771" y="613040"/>
                    <a:pt x="29911" y="615174"/>
                    <a:pt x="31177" y="617182"/>
                  </a:cubicBezTo>
                  <a:cubicBezTo>
                    <a:pt x="34280" y="622152"/>
                    <a:pt x="38080" y="628016"/>
                    <a:pt x="42322" y="633861"/>
                  </a:cubicBezTo>
                  <a:cubicBezTo>
                    <a:pt x="44222" y="636565"/>
                    <a:pt x="46438" y="639054"/>
                    <a:pt x="48465" y="641549"/>
                  </a:cubicBezTo>
                  <a:cubicBezTo>
                    <a:pt x="49288" y="642410"/>
                    <a:pt x="49921" y="643328"/>
                    <a:pt x="50745" y="644189"/>
                  </a:cubicBezTo>
                  <a:cubicBezTo>
                    <a:pt x="52391" y="646330"/>
                    <a:pt x="54354" y="648527"/>
                    <a:pt x="56507" y="650750"/>
                  </a:cubicBezTo>
                  <a:cubicBezTo>
                    <a:pt x="61700" y="656234"/>
                    <a:pt x="66449" y="660996"/>
                    <a:pt x="70945" y="665352"/>
                  </a:cubicBezTo>
                  <a:cubicBezTo>
                    <a:pt x="80253" y="674408"/>
                    <a:pt x="89119" y="682621"/>
                    <a:pt x="98048" y="690365"/>
                  </a:cubicBezTo>
                  <a:cubicBezTo>
                    <a:pt x="115905" y="706064"/>
                    <a:pt x="137056" y="720875"/>
                    <a:pt x="162638" y="735896"/>
                  </a:cubicBezTo>
                  <a:cubicBezTo>
                    <a:pt x="186448" y="749808"/>
                    <a:pt x="208042" y="760706"/>
                    <a:pt x="228496" y="769255"/>
                  </a:cubicBezTo>
                  <a:cubicBezTo>
                    <a:pt x="240210" y="774118"/>
                    <a:pt x="252749" y="778665"/>
                    <a:pt x="266997" y="783230"/>
                  </a:cubicBezTo>
                  <a:cubicBezTo>
                    <a:pt x="276495" y="786308"/>
                    <a:pt x="286184" y="788866"/>
                    <a:pt x="295683" y="791361"/>
                  </a:cubicBezTo>
                  <a:lnTo>
                    <a:pt x="301509" y="792932"/>
                  </a:lnTo>
                  <a:lnTo>
                    <a:pt x="310944" y="795446"/>
                  </a:lnTo>
                  <a:cubicBezTo>
                    <a:pt x="319810" y="797770"/>
                    <a:pt x="328612" y="800138"/>
                    <a:pt x="337477" y="802418"/>
                  </a:cubicBezTo>
                  <a:cubicBezTo>
                    <a:pt x="341466" y="803412"/>
                    <a:pt x="345582" y="804324"/>
                    <a:pt x="349572" y="805185"/>
                  </a:cubicBezTo>
                  <a:cubicBezTo>
                    <a:pt x="351408" y="805609"/>
                    <a:pt x="353308" y="806053"/>
                    <a:pt x="355208" y="806464"/>
                  </a:cubicBezTo>
                  <a:lnTo>
                    <a:pt x="358501" y="807180"/>
                  </a:lnTo>
                  <a:cubicBezTo>
                    <a:pt x="363377" y="808332"/>
                    <a:pt x="368315" y="809459"/>
                    <a:pt x="373255" y="810466"/>
                  </a:cubicBezTo>
                  <a:cubicBezTo>
                    <a:pt x="394216" y="814886"/>
                    <a:pt x="419102" y="819940"/>
                    <a:pt x="444748" y="824360"/>
                  </a:cubicBezTo>
                  <a:cubicBezTo>
                    <a:pt x="456907" y="826437"/>
                    <a:pt x="469065" y="828128"/>
                    <a:pt x="481223" y="829489"/>
                  </a:cubicBezTo>
                  <a:cubicBezTo>
                    <a:pt x="495281" y="831002"/>
                    <a:pt x="509086" y="832345"/>
                    <a:pt x="522827" y="832991"/>
                  </a:cubicBezTo>
                  <a:cubicBezTo>
                    <a:pt x="530363" y="833352"/>
                    <a:pt x="537962" y="833554"/>
                    <a:pt x="545244" y="833700"/>
                  </a:cubicBezTo>
                  <a:cubicBezTo>
                    <a:pt x="550373" y="833827"/>
                    <a:pt x="555566" y="833991"/>
                    <a:pt x="560632" y="834188"/>
                  </a:cubicBezTo>
                  <a:cubicBezTo>
                    <a:pt x="564178" y="834352"/>
                    <a:pt x="567598" y="834479"/>
                    <a:pt x="571080" y="834688"/>
                  </a:cubicBezTo>
                  <a:cubicBezTo>
                    <a:pt x="573677" y="834852"/>
                    <a:pt x="576210" y="834985"/>
                    <a:pt x="578743" y="835042"/>
                  </a:cubicBezTo>
                  <a:cubicBezTo>
                    <a:pt x="584568" y="835334"/>
                    <a:pt x="590458" y="835334"/>
                    <a:pt x="596157" y="835334"/>
                  </a:cubicBezTo>
                  <a:lnTo>
                    <a:pt x="598627" y="835334"/>
                  </a:lnTo>
                  <a:cubicBezTo>
                    <a:pt x="610151" y="835334"/>
                    <a:pt x="621866" y="834985"/>
                    <a:pt x="632885" y="834625"/>
                  </a:cubicBezTo>
                  <a:lnTo>
                    <a:pt x="639534" y="834409"/>
                  </a:lnTo>
                  <a:cubicBezTo>
                    <a:pt x="649792" y="834061"/>
                    <a:pt x="660368" y="833770"/>
                    <a:pt x="670816" y="833079"/>
                  </a:cubicBezTo>
                  <a:cubicBezTo>
                    <a:pt x="675819" y="832699"/>
                    <a:pt x="680885" y="831984"/>
                    <a:pt x="685698" y="831351"/>
                  </a:cubicBezTo>
                  <a:lnTo>
                    <a:pt x="689497" y="830939"/>
                  </a:lnTo>
                  <a:cubicBezTo>
                    <a:pt x="696082" y="830078"/>
                    <a:pt x="701465" y="829280"/>
                    <a:pt x="706531" y="828419"/>
                  </a:cubicBezTo>
                  <a:cubicBezTo>
                    <a:pt x="722362" y="825804"/>
                    <a:pt x="736610" y="823435"/>
                    <a:pt x="750921" y="820592"/>
                  </a:cubicBezTo>
                  <a:cubicBezTo>
                    <a:pt x="755671" y="819667"/>
                    <a:pt x="759343" y="818806"/>
                    <a:pt x="762573" y="817736"/>
                  </a:cubicBezTo>
                  <a:cubicBezTo>
                    <a:pt x="766499" y="816583"/>
                    <a:pt x="770299" y="814886"/>
                    <a:pt x="773908" y="813316"/>
                  </a:cubicBezTo>
                  <a:lnTo>
                    <a:pt x="775554" y="812606"/>
                  </a:lnTo>
                  <a:cubicBezTo>
                    <a:pt x="783533" y="809130"/>
                    <a:pt x="791702" y="805185"/>
                    <a:pt x="798605" y="801854"/>
                  </a:cubicBezTo>
                  <a:cubicBezTo>
                    <a:pt x="809560" y="796497"/>
                    <a:pt x="820324" y="790791"/>
                    <a:pt x="830520" y="784947"/>
                  </a:cubicBezTo>
                  <a:cubicBezTo>
                    <a:pt x="837549" y="780963"/>
                    <a:pt x="843185" y="777557"/>
                    <a:pt x="848441" y="774194"/>
                  </a:cubicBezTo>
                  <a:cubicBezTo>
                    <a:pt x="852240" y="771680"/>
                    <a:pt x="856039" y="768767"/>
                    <a:pt x="859586" y="765981"/>
                  </a:cubicBezTo>
                  <a:cubicBezTo>
                    <a:pt x="860789" y="764980"/>
                    <a:pt x="862056" y="764056"/>
                    <a:pt x="863258" y="763138"/>
                  </a:cubicBezTo>
                  <a:cubicBezTo>
                    <a:pt x="867818" y="759655"/>
                    <a:pt x="872251" y="755805"/>
                    <a:pt x="876493" y="752094"/>
                  </a:cubicBezTo>
                  <a:cubicBezTo>
                    <a:pt x="878520" y="750378"/>
                    <a:pt x="880482" y="748655"/>
                    <a:pt x="882446" y="746965"/>
                  </a:cubicBezTo>
                  <a:cubicBezTo>
                    <a:pt x="885802" y="744109"/>
                    <a:pt x="889032" y="741120"/>
                    <a:pt x="892261" y="738200"/>
                  </a:cubicBezTo>
                  <a:cubicBezTo>
                    <a:pt x="893781" y="736757"/>
                    <a:pt x="895238" y="735332"/>
                    <a:pt x="896884" y="733933"/>
                  </a:cubicBezTo>
                  <a:cubicBezTo>
                    <a:pt x="906066" y="725656"/>
                    <a:pt x="914614" y="716518"/>
                    <a:pt x="922974" y="707672"/>
                  </a:cubicBezTo>
                  <a:lnTo>
                    <a:pt x="923480" y="707051"/>
                  </a:lnTo>
                  <a:cubicBezTo>
                    <a:pt x="933296" y="696780"/>
                    <a:pt x="941591" y="685800"/>
                    <a:pt x="948303" y="674484"/>
                  </a:cubicBezTo>
                  <a:cubicBezTo>
                    <a:pt x="954509" y="664073"/>
                    <a:pt x="960208" y="653156"/>
                    <a:pt x="965718" y="642619"/>
                  </a:cubicBezTo>
                  <a:lnTo>
                    <a:pt x="968124" y="637990"/>
                  </a:lnTo>
                  <a:cubicBezTo>
                    <a:pt x="973063" y="628434"/>
                    <a:pt x="978256" y="618524"/>
                    <a:pt x="983258" y="608696"/>
                  </a:cubicBezTo>
                  <a:cubicBezTo>
                    <a:pt x="989464" y="596354"/>
                    <a:pt x="995923" y="583600"/>
                    <a:pt x="1002002" y="570499"/>
                  </a:cubicBezTo>
                  <a:cubicBezTo>
                    <a:pt x="1007765" y="558100"/>
                    <a:pt x="1012957" y="544840"/>
                    <a:pt x="1017960" y="530003"/>
                  </a:cubicBezTo>
                  <a:cubicBezTo>
                    <a:pt x="1019163" y="526020"/>
                    <a:pt x="1020493" y="521891"/>
                    <a:pt x="1021569" y="517978"/>
                  </a:cubicBezTo>
                  <a:cubicBezTo>
                    <a:pt x="1022139" y="516027"/>
                    <a:pt x="1022773" y="514121"/>
                    <a:pt x="1023406" y="512259"/>
                  </a:cubicBezTo>
                  <a:cubicBezTo>
                    <a:pt x="1025179" y="506345"/>
                    <a:pt x="1027142" y="500437"/>
                    <a:pt x="1029169" y="494655"/>
                  </a:cubicBezTo>
                  <a:lnTo>
                    <a:pt x="1029485" y="493737"/>
                  </a:lnTo>
                  <a:cubicBezTo>
                    <a:pt x="1031512" y="487747"/>
                    <a:pt x="1033664" y="481832"/>
                    <a:pt x="1035754" y="475842"/>
                  </a:cubicBezTo>
                  <a:cubicBezTo>
                    <a:pt x="1037844" y="470079"/>
                    <a:pt x="1039997" y="464298"/>
                    <a:pt x="1041959" y="458529"/>
                  </a:cubicBezTo>
                  <a:cubicBezTo>
                    <a:pt x="1043986" y="452538"/>
                    <a:pt x="1045633" y="446402"/>
                    <a:pt x="1047089" y="440703"/>
                  </a:cubicBezTo>
                  <a:cubicBezTo>
                    <a:pt x="1048482" y="435358"/>
                    <a:pt x="1048926" y="429729"/>
                    <a:pt x="1049432" y="424258"/>
                  </a:cubicBezTo>
                  <a:lnTo>
                    <a:pt x="1049432" y="423966"/>
                  </a:lnTo>
                  <a:cubicBezTo>
                    <a:pt x="1049749" y="419812"/>
                    <a:pt x="1049938" y="415684"/>
                    <a:pt x="1050002" y="411264"/>
                  </a:cubicBezTo>
                  <a:cubicBezTo>
                    <a:pt x="1050002" y="406198"/>
                    <a:pt x="1049686" y="401233"/>
                    <a:pt x="1049432" y="396522"/>
                  </a:cubicBezTo>
                  <a:cubicBezTo>
                    <a:pt x="1048672" y="384110"/>
                    <a:pt x="1047849" y="370869"/>
                    <a:pt x="1046646" y="357615"/>
                  </a:cubicBezTo>
                  <a:cubicBezTo>
                    <a:pt x="1046076" y="351029"/>
                    <a:pt x="1045252" y="344406"/>
                    <a:pt x="1044493" y="338795"/>
                  </a:cubicBezTo>
                  <a:cubicBezTo>
                    <a:pt x="1043796" y="333077"/>
                    <a:pt x="1042846" y="327372"/>
                    <a:pt x="1041959" y="322533"/>
                  </a:cubicBezTo>
                  <a:cubicBezTo>
                    <a:pt x="1041136" y="317961"/>
                    <a:pt x="1039490" y="313567"/>
                    <a:pt x="1037717" y="309356"/>
                  </a:cubicBezTo>
                  <a:lnTo>
                    <a:pt x="1037084" y="307405"/>
                  </a:lnTo>
                  <a:cubicBezTo>
                    <a:pt x="1034488" y="300870"/>
                    <a:pt x="1031385" y="294082"/>
                    <a:pt x="1027332" y="286749"/>
                  </a:cubicBezTo>
                  <a:cubicBezTo>
                    <a:pt x="1024672" y="281911"/>
                    <a:pt x="1021126" y="277421"/>
                    <a:pt x="1017833" y="273299"/>
                  </a:cubicBezTo>
                  <a:lnTo>
                    <a:pt x="1017010" y="272292"/>
                  </a:lnTo>
                  <a:cubicBezTo>
                    <a:pt x="1015237" y="270076"/>
                    <a:pt x="1013401" y="267809"/>
                    <a:pt x="1011184" y="265858"/>
                  </a:cubicBezTo>
                  <a:cubicBezTo>
                    <a:pt x="1009411" y="264167"/>
                    <a:pt x="1007194" y="262591"/>
                    <a:pt x="1004978" y="261312"/>
                  </a:cubicBezTo>
                  <a:cubicBezTo>
                    <a:pt x="1003649" y="260457"/>
                    <a:pt x="1002002" y="259887"/>
                    <a:pt x="1000546" y="259386"/>
                  </a:cubicBezTo>
                  <a:cubicBezTo>
                    <a:pt x="998140" y="255340"/>
                    <a:pt x="995606" y="251256"/>
                    <a:pt x="993327" y="247842"/>
                  </a:cubicBezTo>
                  <a:lnTo>
                    <a:pt x="992567" y="246690"/>
                  </a:lnTo>
                  <a:cubicBezTo>
                    <a:pt x="989211" y="241491"/>
                    <a:pt x="985727" y="236147"/>
                    <a:pt x="982245" y="230954"/>
                  </a:cubicBezTo>
                  <a:lnTo>
                    <a:pt x="979458" y="226952"/>
                  </a:lnTo>
                  <a:lnTo>
                    <a:pt x="976672" y="223032"/>
                  </a:lnTo>
                  <a:cubicBezTo>
                    <a:pt x="975406" y="221335"/>
                    <a:pt x="974139" y="219745"/>
                    <a:pt x="972746" y="218194"/>
                  </a:cubicBezTo>
                  <a:cubicBezTo>
                    <a:pt x="972050" y="217421"/>
                    <a:pt x="971479" y="216617"/>
                    <a:pt x="970846" y="215908"/>
                  </a:cubicBezTo>
                  <a:cubicBezTo>
                    <a:pt x="963311" y="206644"/>
                    <a:pt x="956789" y="198962"/>
                    <a:pt x="949950" y="191459"/>
                  </a:cubicBezTo>
                  <a:cubicBezTo>
                    <a:pt x="931079" y="171093"/>
                    <a:pt x="907776" y="152045"/>
                    <a:pt x="878963" y="133295"/>
                  </a:cubicBezTo>
                  <a:lnTo>
                    <a:pt x="868261" y="126380"/>
                  </a:lnTo>
                  <a:lnTo>
                    <a:pt x="857559" y="119491"/>
                  </a:lnTo>
                  <a:cubicBezTo>
                    <a:pt x="854393" y="117413"/>
                    <a:pt x="851163" y="115488"/>
                    <a:pt x="847997" y="113627"/>
                  </a:cubicBezTo>
                  <a:lnTo>
                    <a:pt x="844641" y="111651"/>
                  </a:lnTo>
                  <a:cubicBezTo>
                    <a:pt x="822098" y="98308"/>
                    <a:pt x="798858" y="85333"/>
                    <a:pt x="777074" y="73289"/>
                  </a:cubicBezTo>
                  <a:lnTo>
                    <a:pt x="773528" y="71358"/>
                  </a:lnTo>
                  <a:cubicBezTo>
                    <a:pt x="764156" y="66165"/>
                    <a:pt x="754214" y="60675"/>
                    <a:pt x="744146" y="56255"/>
                  </a:cubicBezTo>
                  <a:cubicBezTo>
                    <a:pt x="732241" y="51062"/>
                    <a:pt x="717993" y="45002"/>
                    <a:pt x="703048" y="39873"/>
                  </a:cubicBezTo>
                  <a:cubicBezTo>
                    <a:pt x="689307" y="35010"/>
                    <a:pt x="675502" y="30963"/>
                    <a:pt x="665054" y="27974"/>
                  </a:cubicBezTo>
                  <a:cubicBezTo>
                    <a:pt x="662077" y="27113"/>
                    <a:pt x="659164" y="26315"/>
                    <a:pt x="656252" y="25536"/>
                  </a:cubicBezTo>
                  <a:cubicBezTo>
                    <a:pt x="653465" y="24827"/>
                    <a:pt x="650806" y="24048"/>
                    <a:pt x="648019" y="23256"/>
                  </a:cubicBezTo>
                  <a:lnTo>
                    <a:pt x="643397" y="21914"/>
                  </a:lnTo>
                  <a:cubicBezTo>
                    <a:pt x="639344" y="20762"/>
                    <a:pt x="635101" y="19482"/>
                    <a:pt x="630922" y="18419"/>
                  </a:cubicBezTo>
                  <a:cubicBezTo>
                    <a:pt x="624209" y="16715"/>
                    <a:pt x="617497" y="14917"/>
                    <a:pt x="610784" y="13194"/>
                  </a:cubicBezTo>
                  <a:lnTo>
                    <a:pt x="607175" y="12339"/>
                  </a:lnTo>
                  <a:cubicBezTo>
                    <a:pt x="603122" y="11288"/>
                    <a:pt x="599006" y="10205"/>
                    <a:pt x="594827" y="9452"/>
                  </a:cubicBezTo>
                  <a:lnTo>
                    <a:pt x="583745" y="7375"/>
                  </a:lnTo>
                  <a:lnTo>
                    <a:pt x="574563" y="5589"/>
                  </a:lnTo>
                  <a:cubicBezTo>
                    <a:pt x="572980" y="5298"/>
                    <a:pt x="571460" y="5171"/>
                    <a:pt x="569941" y="4937"/>
                  </a:cubicBezTo>
                  <a:cubicBezTo>
                    <a:pt x="569117" y="4880"/>
                    <a:pt x="568421" y="4798"/>
                    <a:pt x="567598" y="4734"/>
                  </a:cubicBezTo>
                  <a:lnTo>
                    <a:pt x="560505" y="3879"/>
                  </a:lnTo>
                  <a:lnTo>
                    <a:pt x="553286" y="3030"/>
                  </a:lnTo>
                  <a:cubicBezTo>
                    <a:pt x="547081" y="2239"/>
                    <a:pt x="540431" y="1530"/>
                    <a:pt x="533909" y="1087"/>
                  </a:cubicBezTo>
                  <a:lnTo>
                    <a:pt x="521307" y="378"/>
                  </a:lnTo>
                  <a:lnTo>
                    <a:pt x="508832" y="-319"/>
                  </a:lnTo>
                  <a:cubicBezTo>
                    <a:pt x="507059" y="-484"/>
                    <a:pt x="505286" y="-547"/>
                    <a:pt x="503197" y="-547"/>
                  </a:cubicBezTo>
                  <a:close/>
                </a:path>
              </a:pathLst>
            </a:custGeom>
            <a:solidFill>
              <a:srgbClr val="BE948B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0" name="Freeform: Shape 16">
              <a:extLst>
                <a:ext uri="{FF2B5EF4-FFF2-40B4-BE49-F238E27FC236}">
                  <a16:creationId xmlns:a16="http://schemas.microsoft.com/office/drawing/2014/main" id="{929D406A-7D7A-4A7E-AE89-6F2FFA64D701}"/>
                </a:ext>
              </a:extLst>
            </p:cNvPr>
            <p:cNvSpPr/>
            <p:nvPr/>
          </p:nvSpPr>
          <p:spPr>
            <a:xfrm>
              <a:off x="8179355" y="4182125"/>
              <a:ext cx="645896" cy="139313"/>
            </a:xfrm>
            <a:custGeom>
              <a:avLst/>
              <a:gdLst>
                <a:gd name="connsiteX0" fmla="*/ 13706 w 645896"/>
                <a:gd name="connsiteY0" fmla="*/ -547 h 139313"/>
                <a:gd name="connsiteX1" fmla="*/ 535 w 645896"/>
                <a:gd name="connsiteY1" fmla="*/ 7159 h 139313"/>
                <a:gd name="connsiteX2" fmla="*/ 6551 w 645896"/>
                <a:gd name="connsiteY2" fmla="*/ 27220 h 139313"/>
                <a:gd name="connsiteX3" fmla="*/ 42076 w 645896"/>
                <a:gd name="connsiteY3" fmla="*/ 46275 h 139313"/>
                <a:gd name="connsiteX4" fmla="*/ 75068 w 645896"/>
                <a:gd name="connsiteY4" fmla="*/ 64341 h 139313"/>
                <a:gd name="connsiteX5" fmla="*/ 146625 w 645896"/>
                <a:gd name="connsiteY5" fmla="*/ 93958 h 139313"/>
                <a:gd name="connsiteX6" fmla="*/ 182529 w 645896"/>
                <a:gd name="connsiteY6" fmla="*/ 104793 h 139313"/>
                <a:gd name="connsiteX7" fmla="*/ 221537 w 645896"/>
                <a:gd name="connsiteY7" fmla="*/ 114526 h 139313"/>
                <a:gd name="connsiteX8" fmla="*/ 238508 w 645896"/>
                <a:gd name="connsiteY8" fmla="*/ 117774 h 139313"/>
                <a:gd name="connsiteX9" fmla="*/ 255796 w 645896"/>
                <a:gd name="connsiteY9" fmla="*/ 120814 h 139313"/>
                <a:gd name="connsiteX10" fmla="*/ 293916 w 645896"/>
                <a:gd name="connsiteY10" fmla="*/ 126830 h 139313"/>
                <a:gd name="connsiteX11" fmla="*/ 351035 w 645896"/>
                <a:gd name="connsiteY11" fmla="*/ 134555 h 139313"/>
                <a:gd name="connsiteX12" fmla="*/ 346222 w 645896"/>
                <a:gd name="connsiteY12" fmla="*/ 134137 h 139313"/>
                <a:gd name="connsiteX13" fmla="*/ 346222 w 645896"/>
                <a:gd name="connsiteY13" fmla="*/ 134137 h 139313"/>
                <a:gd name="connsiteX14" fmla="*/ 361104 w 645896"/>
                <a:gd name="connsiteY14" fmla="*/ 135562 h 139313"/>
                <a:gd name="connsiteX15" fmla="*/ 395932 w 645896"/>
                <a:gd name="connsiteY15" fmla="*/ 137829 h 139313"/>
                <a:gd name="connsiteX16" fmla="*/ 432597 w 645896"/>
                <a:gd name="connsiteY16" fmla="*/ 138747 h 139313"/>
                <a:gd name="connsiteX17" fmla="*/ 434876 w 645896"/>
                <a:gd name="connsiteY17" fmla="*/ 138766 h 139313"/>
                <a:gd name="connsiteX18" fmla="*/ 450011 w 645896"/>
                <a:gd name="connsiteY18" fmla="*/ 138475 h 139313"/>
                <a:gd name="connsiteX19" fmla="*/ 468375 w 645896"/>
                <a:gd name="connsiteY19" fmla="*/ 138120 h 139313"/>
                <a:gd name="connsiteX20" fmla="*/ 494528 w 645896"/>
                <a:gd name="connsiteY20" fmla="*/ 138348 h 139313"/>
                <a:gd name="connsiteX21" fmla="*/ 506116 w 645896"/>
                <a:gd name="connsiteY21" fmla="*/ 138247 h 139313"/>
                <a:gd name="connsiteX22" fmla="*/ 538982 w 645896"/>
                <a:gd name="connsiteY22" fmla="*/ 137266 h 139313"/>
                <a:gd name="connsiteX23" fmla="*/ 571657 w 645896"/>
                <a:gd name="connsiteY23" fmla="*/ 135917 h 139313"/>
                <a:gd name="connsiteX24" fmla="*/ 606169 w 645896"/>
                <a:gd name="connsiteY24" fmla="*/ 130813 h 139313"/>
                <a:gd name="connsiteX25" fmla="*/ 620923 w 645896"/>
                <a:gd name="connsiteY25" fmla="*/ 127210 h 139313"/>
                <a:gd name="connsiteX26" fmla="*/ 628079 w 645896"/>
                <a:gd name="connsiteY26" fmla="*/ 124873 h 139313"/>
                <a:gd name="connsiteX27" fmla="*/ 630612 w 645896"/>
                <a:gd name="connsiteY27" fmla="*/ 123872 h 139313"/>
                <a:gd name="connsiteX28" fmla="*/ 637704 w 645896"/>
                <a:gd name="connsiteY28" fmla="*/ 121371 h 139313"/>
                <a:gd name="connsiteX29" fmla="*/ 642961 w 645896"/>
                <a:gd name="connsiteY29" fmla="*/ 115710 h 139313"/>
                <a:gd name="connsiteX30" fmla="*/ 644037 w 645896"/>
                <a:gd name="connsiteY30" fmla="*/ 104046 h 139313"/>
                <a:gd name="connsiteX31" fmla="*/ 629535 w 645896"/>
                <a:gd name="connsiteY31" fmla="*/ 93394 h 139313"/>
                <a:gd name="connsiteX32" fmla="*/ 625103 w 645896"/>
                <a:gd name="connsiteY32" fmla="*/ 94104 h 139313"/>
                <a:gd name="connsiteX33" fmla="*/ 623077 w 645896"/>
                <a:gd name="connsiteY33" fmla="*/ 94876 h 139313"/>
                <a:gd name="connsiteX34" fmla="*/ 618327 w 645896"/>
                <a:gd name="connsiteY34" fmla="*/ 96231 h 139313"/>
                <a:gd name="connsiteX35" fmla="*/ 613641 w 645896"/>
                <a:gd name="connsiteY35" fmla="*/ 96877 h 139313"/>
                <a:gd name="connsiteX36" fmla="*/ 604586 w 645896"/>
                <a:gd name="connsiteY36" fmla="*/ 98498 h 139313"/>
                <a:gd name="connsiteX37" fmla="*/ 590465 w 645896"/>
                <a:gd name="connsiteY37" fmla="*/ 100626 h 139313"/>
                <a:gd name="connsiteX38" fmla="*/ 573557 w 645896"/>
                <a:gd name="connsiteY38" fmla="*/ 102399 h 139313"/>
                <a:gd name="connsiteX39" fmla="*/ 556650 w 645896"/>
                <a:gd name="connsiteY39" fmla="*/ 103102 h 139313"/>
                <a:gd name="connsiteX40" fmla="*/ 539615 w 645896"/>
                <a:gd name="connsiteY40" fmla="*/ 103672 h 139313"/>
                <a:gd name="connsiteX41" fmla="*/ 504217 w 645896"/>
                <a:gd name="connsiteY41" fmla="*/ 104666 h 139313"/>
                <a:gd name="connsiteX42" fmla="*/ 495034 w 645896"/>
                <a:gd name="connsiteY42" fmla="*/ 104755 h 139313"/>
                <a:gd name="connsiteX43" fmla="*/ 466919 w 645896"/>
                <a:gd name="connsiteY43" fmla="*/ 104318 h 139313"/>
                <a:gd name="connsiteX44" fmla="*/ 462802 w 645896"/>
                <a:gd name="connsiteY44" fmla="*/ 104274 h 139313"/>
                <a:gd name="connsiteX45" fmla="*/ 452988 w 645896"/>
                <a:gd name="connsiteY45" fmla="*/ 104375 h 139313"/>
                <a:gd name="connsiteX46" fmla="*/ 443995 w 645896"/>
                <a:gd name="connsiteY46" fmla="*/ 104540 h 139313"/>
                <a:gd name="connsiteX47" fmla="*/ 441969 w 645896"/>
                <a:gd name="connsiteY47" fmla="*/ 104521 h 139313"/>
                <a:gd name="connsiteX48" fmla="*/ 418349 w 645896"/>
                <a:gd name="connsiteY48" fmla="*/ 103875 h 139313"/>
                <a:gd name="connsiteX49" fmla="*/ 394665 w 645896"/>
                <a:gd name="connsiteY49" fmla="*/ 102481 h 139313"/>
                <a:gd name="connsiteX50" fmla="*/ 373325 w 645896"/>
                <a:gd name="connsiteY50" fmla="*/ 100981 h 139313"/>
                <a:gd name="connsiteX51" fmla="*/ 302655 w 645896"/>
                <a:gd name="connsiteY51" fmla="*/ 91830 h 139313"/>
                <a:gd name="connsiteX52" fmla="*/ 264977 w 645896"/>
                <a:gd name="connsiteY52" fmla="*/ 86442 h 139313"/>
                <a:gd name="connsiteX53" fmla="*/ 246740 w 645896"/>
                <a:gd name="connsiteY53" fmla="*/ 83630 h 139313"/>
                <a:gd name="connsiteX54" fmla="*/ 230276 w 645896"/>
                <a:gd name="connsiteY54" fmla="*/ 80799 h 139313"/>
                <a:gd name="connsiteX55" fmla="*/ 200640 w 645896"/>
                <a:gd name="connsiteY55" fmla="*/ 74195 h 139313"/>
                <a:gd name="connsiteX56" fmla="*/ 173980 w 645896"/>
                <a:gd name="connsiteY56" fmla="*/ 67387 h 139313"/>
                <a:gd name="connsiteX57" fmla="*/ 123258 w 645896"/>
                <a:gd name="connsiteY57" fmla="*/ 50739 h 139313"/>
                <a:gd name="connsiteX58" fmla="*/ 74562 w 645896"/>
                <a:gd name="connsiteY58" fmla="*/ 29842 h 139313"/>
                <a:gd name="connsiteX59" fmla="*/ 20546 w 645896"/>
                <a:gd name="connsiteY59" fmla="*/ 1220 h 139313"/>
                <a:gd name="connsiteX60" fmla="*/ 13706 w 645896"/>
                <a:gd name="connsiteY60" fmla="*/ -547 h 13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645896" h="139313">
                  <a:moveTo>
                    <a:pt x="13706" y="-547"/>
                  </a:moveTo>
                  <a:cubicBezTo>
                    <a:pt x="8387" y="-547"/>
                    <a:pt x="3195" y="2264"/>
                    <a:pt x="535" y="7159"/>
                  </a:cubicBezTo>
                  <a:cubicBezTo>
                    <a:pt x="-3264" y="14246"/>
                    <a:pt x="-478" y="23326"/>
                    <a:pt x="6551" y="27220"/>
                  </a:cubicBezTo>
                  <a:cubicBezTo>
                    <a:pt x="18393" y="33661"/>
                    <a:pt x="30298" y="39759"/>
                    <a:pt x="42076" y="46275"/>
                  </a:cubicBezTo>
                  <a:cubicBezTo>
                    <a:pt x="52968" y="52367"/>
                    <a:pt x="63669" y="59028"/>
                    <a:pt x="75068" y="64341"/>
                  </a:cubicBezTo>
                  <a:cubicBezTo>
                    <a:pt x="98434" y="75398"/>
                    <a:pt x="122308" y="85333"/>
                    <a:pt x="146625" y="93958"/>
                  </a:cubicBezTo>
                  <a:cubicBezTo>
                    <a:pt x="158403" y="98150"/>
                    <a:pt x="170434" y="101487"/>
                    <a:pt x="182529" y="104793"/>
                  </a:cubicBezTo>
                  <a:cubicBezTo>
                    <a:pt x="195447" y="108288"/>
                    <a:pt x="208492" y="111537"/>
                    <a:pt x="221537" y="114526"/>
                  </a:cubicBezTo>
                  <a:cubicBezTo>
                    <a:pt x="227236" y="115792"/>
                    <a:pt x="232809" y="116710"/>
                    <a:pt x="238508" y="117774"/>
                  </a:cubicBezTo>
                  <a:cubicBezTo>
                    <a:pt x="244270" y="118838"/>
                    <a:pt x="250033" y="119896"/>
                    <a:pt x="255796" y="120814"/>
                  </a:cubicBezTo>
                  <a:cubicBezTo>
                    <a:pt x="268461" y="122878"/>
                    <a:pt x="281189" y="124873"/>
                    <a:pt x="293916" y="126830"/>
                  </a:cubicBezTo>
                  <a:cubicBezTo>
                    <a:pt x="312851" y="129749"/>
                    <a:pt x="331848" y="132725"/>
                    <a:pt x="351035" y="134555"/>
                  </a:cubicBezTo>
                  <a:cubicBezTo>
                    <a:pt x="349452" y="134435"/>
                    <a:pt x="347805" y="134289"/>
                    <a:pt x="346222" y="134137"/>
                  </a:cubicBezTo>
                  <a:lnTo>
                    <a:pt x="346222" y="134137"/>
                  </a:lnTo>
                  <a:cubicBezTo>
                    <a:pt x="351162" y="134644"/>
                    <a:pt x="356101" y="135144"/>
                    <a:pt x="361104" y="135562"/>
                  </a:cubicBezTo>
                  <a:cubicBezTo>
                    <a:pt x="372692" y="136683"/>
                    <a:pt x="384280" y="137386"/>
                    <a:pt x="395932" y="137829"/>
                  </a:cubicBezTo>
                  <a:cubicBezTo>
                    <a:pt x="408090" y="138184"/>
                    <a:pt x="420312" y="138690"/>
                    <a:pt x="432597" y="138747"/>
                  </a:cubicBezTo>
                  <a:cubicBezTo>
                    <a:pt x="433357" y="138747"/>
                    <a:pt x="434180" y="138766"/>
                    <a:pt x="434876" y="138766"/>
                  </a:cubicBezTo>
                  <a:cubicBezTo>
                    <a:pt x="439943" y="138766"/>
                    <a:pt x="444945" y="138576"/>
                    <a:pt x="450011" y="138475"/>
                  </a:cubicBezTo>
                  <a:cubicBezTo>
                    <a:pt x="456091" y="138247"/>
                    <a:pt x="462233" y="138120"/>
                    <a:pt x="468375" y="138120"/>
                  </a:cubicBezTo>
                  <a:cubicBezTo>
                    <a:pt x="476987" y="138203"/>
                    <a:pt x="485789" y="138348"/>
                    <a:pt x="494528" y="138348"/>
                  </a:cubicBezTo>
                  <a:cubicBezTo>
                    <a:pt x="498391" y="138348"/>
                    <a:pt x="502253" y="138310"/>
                    <a:pt x="506116" y="138247"/>
                  </a:cubicBezTo>
                  <a:cubicBezTo>
                    <a:pt x="517008" y="137956"/>
                    <a:pt x="527963" y="137684"/>
                    <a:pt x="538982" y="137266"/>
                  </a:cubicBezTo>
                  <a:cubicBezTo>
                    <a:pt x="549873" y="136911"/>
                    <a:pt x="560892" y="136683"/>
                    <a:pt x="571657" y="135917"/>
                  </a:cubicBezTo>
                  <a:cubicBezTo>
                    <a:pt x="583245" y="135081"/>
                    <a:pt x="594834" y="133226"/>
                    <a:pt x="606169" y="130813"/>
                  </a:cubicBezTo>
                  <a:cubicBezTo>
                    <a:pt x="611108" y="129749"/>
                    <a:pt x="616048" y="128603"/>
                    <a:pt x="620923" y="127210"/>
                  </a:cubicBezTo>
                  <a:cubicBezTo>
                    <a:pt x="623393" y="126475"/>
                    <a:pt x="625736" y="125855"/>
                    <a:pt x="628079" y="124873"/>
                  </a:cubicBezTo>
                  <a:cubicBezTo>
                    <a:pt x="628965" y="124519"/>
                    <a:pt x="629725" y="124145"/>
                    <a:pt x="630612" y="123872"/>
                  </a:cubicBezTo>
                  <a:cubicBezTo>
                    <a:pt x="633399" y="123499"/>
                    <a:pt x="635045" y="122663"/>
                    <a:pt x="637704" y="121371"/>
                  </a:cubicBezTo>
                  <a:cubicBezTo>
                    <a:pt x="639920" y="119896"/>
                    <a:pt x="641630" y="118065"/>
                    <a:pt x="642961" y="115710"/>
                  </a:cubicBezTo>
                  <a:cubicBezTo>
                    <a:pt x="644860" y="112189"/>
                    <a:pt x="645240" y="107940"/>
                    <a:pt x="644037" y="104046"/>
                  </a:cubicBezTo>
                  <a:cubicBezTo>
                    <a:pt x="642074" y="97694"/>
                    <a:pt x="635994" y="93394"/>
                    <a:pt x="629535" y="93394"/>
                  </a:cubicBezTo>
                  <a:cubicBezTo>
                    <a:pt x="628079" y="93394"/>
                    <a:pt x="626559" y="93629"/>
                    <a:pt x="625103" y="94104"/>
                  </a:cubicBezTo>
                  <a:cubicBezTo>
                    <a:pt x="624406" y="94313"/>
                    <a:pt x="623773" y="94604"/>
                    <a:pt x="623077" y="94876"/>
                  </a:cubicBezTo>
                  <a:cubicBezTo>
                    <a:pt x="621620" y="95440"/>
                    <a:pt x="619974" y="95877"/>
                    <a:pt x="618327" y="96231"/>
                  </a:cubicBezTo>
                  <a:cubicBezTo>
                    <a:pt x="616808" y="96440"/>
                    <a:pt x="615225" y="96649"/>
                    <a:pt x="613641" y="96877"/>
                  </a:cubicBezTo>
                  <a:cubicBezTo>
                    <a:pt x="610665" y="97378"/>
                    <a:pt x="607625" y="97998"/>
                    <a:pt x="604586" y="98498"/>
                  </a:cubicBezTo>
                  <a:cubicBezTo>
                    <a:pt x="599900" y="99214"/>
                    <a:pt x="595214" y="99980"/>
                    <a:pt x="590465" y="100626"/>
                  </a:cubicBezTo>
                  <a:cubicBezTo>
                    <a:pt x="584765" y="101399"/>
                    <a:pt x="579256" y="101817"/>
                    <a:pt x="573557" y="102399"/>
                  </a:cubicBezTo>
                  <a:cubicBezTo>
                    <a:pt x="567984" y="102900"/>
                    <a:pt x="562348" y="102956"/>
                    <a:pt x="556650" y="103102"/>
                  </a:cubicBezTo>
                  <a:cubicBezTo>
                    <a:pt x="550950" y="103311"/>
                    <a:pt x="545251" y="103520"/>
                    <a:pt x="539615" y="103672"/>
                  </a:cubicBezTo>
                  <a:cubicBezTo>
                    <a:pt x="527837" y="104046"/>
                    <a:pt x="515995" y="104463"/>
                    <a:pt x="504217" y="104666"/>
                  </a:cubicBezTo>
                  <a:cubicBezTo>
                    <a:pt x="501114" y="104710"/>
                    <a:pt x="498075" y="104755"/>
                    <a:pt x="495034" y="104755"/>
                  </a:cubicBezTo>
                  <a:cubicBezTo>
                    <a:pt x="485599" y="104755"/>
                    <a:pt x="476291" y="104521"/>
                    <a:pt x="466919" y="104318"/>
                  </a:cubicBezTo>
                  <a:cubicBezTo>
                    <a:pt x="465526" y="104293"/>
                    <a:pt x="464195" y="104274"/>
                    <a:pt x="462802" y="104274"/>
                  </a:cubicBezTo>
                  <a:cubicBezTo>
                    <a:pt x="459510" y="104274"/>
                    <a:pt x="456217" y="104337"/>
                    <a:pt x="452988" y="104375"/>
                  </a:cubicBezTo>
                  <a:cubicBezTo>
                    <a:pt x="450011" y="104438"/>
                    <a:pt x="446971" y="104540"/>
                    <a:pt x="443995" y="104540"/>
                  </a:cubicBezTo>
                  <a:cubicBezTo>
                    <a:pt x="443362" y="104540"/>
                    <a:pt x="442602" y="104540"/>
                    <a:pt x="441969" y="104521"/>
                  </a:cubicBezTo>
                  <a:cubicBezTo>
                    <a:pt x="434116" y="104521"/>
                    <a:pt x="426201" y="104166"/>
                    <a:pt x="418349" y="103875"/>
                  </a:cubicBezTo>
                  <a:cubicBezTo>
                    <a:pt x="410497" y="103602"/>
                    <a:pt x="402518" y="102956"/>
                    <a:pt x="394665" y="102481"/>
                  </a:cubicBezTo>
                  <a:cubicBezTo>
                    <a:pt x="387573" y="102045"/>
                    <a:pt x="380418" y="101626"/>
                    <a:pt x="373325" y="100981"/>
                  </a:cubicBezTo>
                  <a:cubicBezTo>
                    <a:pt x="349705" y="98353"/>
                    <a:pt x="326086" y="95250"/>
                    <a:pt x="302655" y="91830"/>
                  </a:cubicBezTo>
                  <a:cubicBezTo>
                    <a:pt x="290054" y="90000"/>
                    <a:pt x="277452" y="88214"/>
                    <a:pt x="264977" y="86442"/>
                  </a:cubicBezTo>
                  <a:cubicBezTo>
                    <a:pt x="258835" y="85606"/>
                    <a:pt x="252882" y="84612"/>
                    <a:pt x="246740" y="83630"/>
                  </a:cubicBezTo>
                  <a:cubicBezTo>
                    <a:pt x="241294" y="82686"/>
                    <a:pt x="235722" y="81838"/>
                    <a:pt x="230276" y="80799"/>
                  </a:cubicBezTo>
                  <a:cubicBezTo>
                    <a:pt x="220397" y="78735"/>
                    <a:pt x="210455" y="76531"/>
                    <a:pt x="200640" y="74195"/>
                  </a:cubicBezTo>
                  <a:cubicBezTo>
                    <a:pt x="191648" y="72073"/>
                    <a:pt x="182783" y="69737"/>
                    <a:pt x="173980" y="67387"/>
                  </a:cubicBezTo>
                  <a:cubicBezTo>
                    <a:pt x="156756" y="62923"/>
                    <a:pt x="139912" y="56907"/>
                    <a:pt x="123258" y="50739"/>
                  </a:cubicBezTo>
                  <a:cubicBezTo>
                    <a:pt x="106857" y="44362"/>
                    <a:pt x="90139" y="38195"/>
                    <a:pt x="74562" y="29842"/>
                  </a:cubicBezTo>
                  <a:cubicBezTo>
                    <a:pt x="56640" y="20198"/>
                    <a:pt x="38403" y="10934"/>
                    <a:pt x="20546" y="1220"/>
                  </a:cubicBezTo>
                  <a:cubicBezTo>
                    <a:pt x="18393" y="17"/>
                    <a:pt x="16050" y="-547"/>
                    <a:pt x="13706" y="-547"/>
                  </a:cubicBezTo>
                  <a:close/>
                </a:path>
              </a:pathLst>
            </a:custGeom>
            <a:solidFill>
              <a:srgbClr val="BF8377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1" name="Freeform: Shape 17">
              <a:hlinkClick r:id="rId4" action="ppaction://hlinksldjump"/>
              <a:extLst>
                <a:ext uri="{FF2B5EF4-FFF2-40B4-BE49-F238E27FC236}">
                  <a16:creationId xmlns:a16="http://schemas.microsoft.com/office/drawing/2014/main" id="{0B447819-8C32-4C5B-A3B4-5F7D953C1058}"/>
                </a:ext>
              </a:extLst>
            </p:cNvPr>
            <p:cNvSpPr/>
            <p:nvPr/>
          </p:nvSpPr>
          <p:spPr>
            <a:xfrm>
              <a:off x="7824727" y="3073956"/>
              <a:ext cx="1614774" cy="1336142"/>
            </a:xfrm>
            <a:custGeom>
              <a:avLst/>
              <a:gdLst>
                <a:gd name="connsiteX0" fmla="*/ 958074 w 1614774"/>
                <a:gd name="connsiteY0" fmla="*/ -547 h 1336142"/>
                <a:gd name="connsiteX1" fmla="*/ 950158 w 1614774"/>
                <a:gd name="connsiteY1" fmla="*/ -53 h 1336142"/>
                <a:gd name="connsiteX2" fmla="*/ 913873 w 1614774"/>
                <a:gd name="connsiteY2" fmla="*/ 8857 h 1336142"/>
                <a:gd name="connsiteX3" fmla="*/ 911151 w 1614774"/>
                <a:gd name="connsiteY3" fmla="*/ 9712 h 1336142"/>
                <a:gd name="connsiteX4" fmla="*/ 886771 w 1614774"/>
                <a:gd name="connsiteY4" fmla="*/ 18032 h 1336142"/>
                <a:gd name="connsiteX5" fmla="*/ 864608 w 1614774"/>
                <a:gd name="connsiteY5" fmla="*/ 28082 h 1336142"/>
                <a:gd name="connsiteX6" fmla="*/ 858718 w 1614774"/>
                <a:gd name="connsiteY6" fmla="*/ 30881 h 1336142"/>
                <a:gd name="connsiteX7" fmla="*/ 853715 w 1614774"/>
                <a:gd name="connsiteY7" fmla="*/ 33148 h 1336142"/>
                <a:gd name="connsiteX8" fmla="*/ 852069 w 1614774"/>
                <a:gd name="connsiteY8" fmla="*/ 33933 h 1336142"/>
                <a:gd name="connsiteX9" fmla="*/ 840227 w 1614774"/>
                <a:gd name="connsiteY9" fmla="*/ 39791 h 1336142"/>
                <a:gd name="connsiteX10" fmla="*/ 829905 w 1614774"/>
                <a:gd name="connsiteY10" fmla="*/ 46344 h 1336142"/>
                <a:gd name="connsiteX11" fmla="*/ 814961 w 1614774"/>
                <a:gd name="connsiteY11" fmla="*/ 57724 h 1336142"/>
                <a:gd name="connsiteX12" fmla="*/ 813504 w 1614774"/>
                <a:gd name="connsiteY12" fmla="*/ 59016 h 1336142"/>
                <a:gd name="connsiteX13" fmla="*/ 803689 w 1614774"/>
                <a:gd name="connsiteY13" fmla="*/ 66754 h 1336142"/>
                <a:gd name="connsiteX14" fmla="*/ 776966 w 1614774"/>
                <a:gd name="connsiteY14" fmla="*/ 89652 h 1336142"/>
                <a:gd name="connsiteX15" fmla="*/ 749610 w 1614774"/>
                <a:gd name="connsiteY15" fmla="*/ 119300 h 1336142"/>
                <a:gd name="connsiteX16" fmla="*/ 739162 w 1614774"/>
                <a:gd name="connsiteY16" fmla="*/ 132941 h 1336142"/>
                <a:gd name="connsiteX17" fmla="*/ 724533 w 1614774"/>
                <a:gd name="connsiteY17" fmla="*/ 115982 h 1336142"/>
                <a:gd name="connsiteX18" fmla="*/ 692365 w 1614774"/>
                <a:gd name="connsiteY18" fmla="*/ 100449 h 1336142"/>
                <a:gd name="connsiteX19" fmla="*/ 691162 w 1614774"/>
                <a:gd name="connsiteY19" fmla="*/ 100303 h 1336142"/>
                <a:gd name="connsiteX20" fmla="*/ 678307 w 1614774"/>
                <a:gd name="connsiteY20" fmla="*/ 99391 h 1336142"/>
                <a:gd name="connsiteX21" fmla="*/ 676218 w 1614774"/>
                <a:gd name="connsiteY21" fmla="*/ 99449 h 1336142"/>
                <a:gd name="connsiteX22" fmla="*/ 662919 w 1614774"/>
                <a:gd name="connsiteY22" fmla="*/ 101298 h 1336142"/>
                <a:gd name="connsiteX23" fmla="*/ 660576 w 1614774"/>
                <a:gd name="connsiteY23" fmla="*/ 101734 h 1336142"/>
                <a:gd name="connsiteX24" fmla="*/ 634740 w 1614774"/>
                <a:gd name="connsiteY24" fmla="*/ 111676 h 1336142"/>
                <a:gd name="connsiteX25" fmla="*/ 616249 w 1614774"/>
                <a:gd name="connsiteY25" fmla="*/ 122207 h 1336142"/>
                <a:gd name="connsiteX26" fmla="*/ 601431 w 1614774"/>
                <a:gd name="connsiteY26" fmla="*/ 132795 h 1336142"/>
                <a:gd name="connsiteX27" fmla="*/ 598772 w 1614774"/>
                <a:gd name="connsiteY27" fmla="*/ 134790 h 1336142"/>
                <a:gd name="connsiteX28" fmla="*/ 594845 w 1614774"/>
                <a:gd name="connsiteY28" fmla="*/ 137652 h 1336142"/>
                <a:gd name="connsiteX29" fmla="*/ 576228 w 1614774"/>
                <a:gd name="connsiteY29" fmla="*/ 152286 h 1336142"/>
                <a:gd name="connsiteX30" fmla="*/ 558497 w 1614774"/>
                <a:gd name="connsiteY30" fmla="*/ 169789 h 1336142"/>
                <a:gd name="connsiteX31" fmla="*/ 541780 w 1614774"/>
                <a:gd name="connsiteY31" fmla="*/ 186310 h 1336142"/>
                <a:gd name="connsiteX32" fmla="*/ 525885 w 1614774"/>
                <a:gd name="connsiteY32" fmla="*/ 202218 h 1336142"/>
                <a:gd name="connsiteX33" fmla="*/ 494730 w 1614774"/>
                <a:gd name="connsiteY33" fmla="*/ 236881 h 1336142"/>
                <a:gd name="connsiteX34" fmla="*/ 464081 w 1614774"/>
                <a:gd name="connsiteY34" fmla="*/ 279397 h 1336142"/>
                <a:gd name="connsiteX35" fmla="*/ 444830 w 1614774"/>
                <a:gd name="connsiteY35" fmla="*/ 311040 h 1336142"/>
                <a:gd name="connsiteX36" fmla="*/ 431152 w 1614774"/>
                <a:gd name="connsiteY36" fmla="*/ 333774 h 1336142"/>
                <a:gd name="connsiteX37" fmla="*/ 430075 w 1614774"/>
                <a:gd name="connsiteY37" fmla="*/ 335616 h 1336142"/>
                <a:gd name="connsiteX38" fmla="*/ 423490 w 1614774"/>
                <a:gd name="connsiteY38" fmla="*/ 346768 h 1336142"/>
                <a:gd name="connsiteX39" fmla="*/ 420640 w 1614774"/>
                <a:gd name="connsiteY39" fmla="*/ 352701 h 1336142"/>
                <a:gd name="connsiteX40" fmla="*/ 416841 w 1614774"/>
                <a:gd name="connsiteY40" fmla="*/ 360205 h 1336142"/>
                <a:gd name="connsiteX41" fmla="*/ 414371 w 1614774"/>
                <a:gd name="connsiteY41" fmla="*/ 364764 h 1336142"/>
                <a:gd name="connsiteX42" fmla="*/ 409432 w 1614774"/>
                <a:gd name="connsiteY42" fmla="*/ 374092 h 1336142"/>
                <a:gd name="connsiteX43" fmla="*/ 403480 w 1614774"/>
                <a:gd name="connsiteY43" fmla="*/ 388435 h 1336142"/>
                <a:gd name="connsiteX44" fmla="*/ 401706 w 1614774"/>
                <a:gd name="connsiteY44" fmla="*/ 392728 h 1336142"/>
                <a:gd name="connsiteX45" fmla="*/ 392334 w 1614774"/>
                <a:gd name="connsiteY45" fmla="*/ 387017 h 1336142"/>
                <a:gd name="connsiteX46" fmla="*/ 384355 w 1614774"/>
                <a:gd name="connsiteY46" fmla="*/ 382141 h 1336142"/>
                <a:gd name="connsiteX47" fmla="*/ 372767 w 1614774"/>
                <a:gd name="connsiteY47" fmla="*/ 375295 h 1336142"/>
                <a:gd name="connsiteX48" fmla="*/ 358393 w 1614774"/>
                <a:gd name="connsiteY48" fmla="*/ 369520 h 1336142"/>
                <a:gd name="connsiteX49" fmla="*/ 357569 w 1614774"/>
                <a:gd name="connsiteY49" fmla="*/ 369235 h 1336142"/>
                <a:gd name="connsiteX50" fmla="*/ 356936 w 1614774"/>
                <a:gd name="connsiteY50" fmla="*/ 368944 h 1336142"/>
                <a:gd name="connsiteX51" fmla="*/ 347121 w 1614774"/>
                <a:gd name="connsiteY51" fmla="*/ 365847 h 1336142"/>
                <a:gd name="connsiteX52" fmla="*/ 318245 w 1614774"/>
                <a:gd name="connsiteY52" fmla="*/ 362029 h 1336142"/>
                <a:gd name="connsiteX53" fmla="*/ 317359 w 1614774"/>
                <a:gd name="connsiteY53" fmla="*/ 362029 h 1336142"/>
                <a:gd name="connsiteX54" fmla="*/ 295132 w 1614774"/>
                <a:gd name="connsiteY54" fmla="*/ 361383 h 1336142"/>
                <a:gd name="connsiteX55" fmla="*/ 289369 w 1614774"/>
                <a:gd name="connsiteY55" fmla="*/ 361383 h 1336142"/>
                <a:gd name="connsiteX56" fmla="*/ 270689 w 1614774"/>
                <a:gd name="connsiteY56" fmla="*/ 362174 h 1336142"/>
                <a:gd name="connsiteX57" fmla="*/ 243903 w 1614774"/>
                <a:gd name="connsiteY57" fmla="*/ 367735 h 1336142"/>
                <a:gd name="connsiteX58" fmla="*/ 218636 w 1614774"/>
                <a:gd name="connsiteY58" fmla="*/ 378132 h 1336142"/>
                <a:gd name="connsiteX59" fmla="*/ 201982 w 1614774"/>
                <a:gd name="connsiteY59" fmla="*/ 390284 h 1336142"/>
                <a:gd name="connsiteX60" fmla="*/ 194256 w 1614774"/>
                <a:gd name="connsiteY60" fmla="*/ 399599 h 1336142"/>
                <a:gd name="connsiteX61" fmla="*/ 193813 w 1614774"/>
                <a:gd name="connsiteY61" fmla="*/ 400163 h 1336142"/>
                <a:gd name="connsiteX62" fmla="*/ 189443 w 1614774"/>
                <a:gd name="connsiteY62" fmla="*/ 407135 h 1336142"/>
                <a:gd name="connsiteX63" fmla="*/ 182604 w 1614774"/>
                <a:gd name="connsiteY63" fmla="*/ 426075 h 1336142"/>
                <a:gd name="connsiteX64" fmla="*/ 181148 w 1614774"/>
                <a:gd name="connsiteY64" fmla="*/ 438651 h 1336142"/>
                <a:gd name="connsiteX65" fmla="*/ 182794 w 1614774"/>
                <a:gd name="connsiteY65" fmla="*/ 454951 h 1336142"/>
                <a:gd name="connsiteX66" fmla="*/ 185137 w 1614774"/>
                <a:gd name="connsiteY66" fmla="*/ 462506 h 1336142"/>
                <a:gd name="connsiteX67" fmla="*/ 189697 w 1614774"/>
                <a:gd name="connsiteY67" fmla="*/ 472327 h 1336142"/>
                <a:gd name="connsiteX68" fmla="*/ 156451 w 1614774"/>
                <a:gd name="connsiteY68" fmla="*/ 487379 h 1336142"/>
                <a:gd name="connsiteX69" fmla="*/ 116874 w 1614774"/>
                <a:gd name="connsiteY69" fmla="*/ 516046 h 1336142"/>
                <a:gd name="connsiteX70" fmla="*/ 90784 w 1614774"/>
                <a:gd name="connsiteY70" fmla="*/ 547063 h 1336142"/>
                <a:gd name="connsiteX71" fmla="*/ 76220 w 1614774"/>
                <a:gd name="connsiteY71" fmla="*/ 568732 h 1336142"/>
                <a:gd name="connsiteX72" fmla="*/ 68684 w 1614774"/>
                <a:gd name="connsiteY72" fmla="*/ 586799 h 1336142"/>
                <a:gd name="connsiteX73" fmla="*/ 66974 w 1614774"/>
                <a:gd name="connsiteY73" fmla="*/ 602465 h 1336142"/>
                <a:gd name="connsiteX74" fmla="*/ 66784 w 1614774"/>
                <a:gd name="connsiteY74" fmla="*/ 605441 h 1336142"/>
                <a:gd name="connsiteX75" fmla="*/ 66784 w 1614774"/>
                <a:gd name="connsiteY75" fmla="*/ 616029 h 1336142"/>
                <a:gd name="connsiteX76" fmla="*/ 70077 w 1614774"/>
                <a:gd name="connsiteY76" fmla="*/ 632278 h 1336142"/>
                <a:gd name="connsiteX77" fmla="*/ 78689 w 1614774"/>
                <a:gd name="connsiteY77" fmla="*/ 648597 h 1336142"/>
                <a:gd name="connsiteX78" fmla="*/ 79639 w 1614774"/>
                <a:gd name="connsiteY78" fmla="*/ 649724 h 1336142"/>
                <a:gd name="connsiteX79" fmla="*/ 85338 w 1614774"/>
                <a:gd name="connsiteY79" fmla="*/ 656094 h 1336142"/>
                <a:gd name="connsiteX80" fmla="*/ 93571 w 1614774"/>
                <a:gd name="connsiteY80" fmla="*/ 661806 h 1336142"/>
                <a:gd name="connsiteX81" fmla="*/ 93887 w 1614774"/>
                <a:gd name="connsiteY81" fmla="*/ 662091 h 1336142"/>
                <a:gd name="connsiteX82" fmla="*/ 99017 w 1614774"/>
                <a:gd name="connsiteY82" fmla="*/ 664688 h 1336142"/>
                <a:gd name="connsiteX83" fmla="*/ 120926 w 1614774"/>
                <a:gd name="connsiteY83" fmla="*/ 671767 h 1336142"/>
                <a:gd name="connsiteX84" fmla="*/ 118330 w 1614774"/>
                <a:gd name="connsiteY84" fmla="*/ 673382 h 1336142"/>
                <a:gd name="connsiteX85" fmla="*/ 106679 w 1614774"/>
                <a:gd name="connsiteY85" fmla="*/ 682418 h 1336142"/>
                <a:gd name="connsiteX86" fmla="*/ 105032 w 1614774"/>
                <a:gd name="connsiteY86" fmla="*/ 683824 h 1336142"/>
                <a:gd name="connsiteX87" fmla="*/ 97180 w 1614774"/>
                <a:gd name="connsiteY87" fmla="*/ 691258 h 1336142"/>
                <a:gd name="connsiteX88" fmla="*/ 77613 w 1614774"/>
                <a:gd name="connsiteY88" fmla="*/ 714492 h 1336142"/>
                <a:gd name="connsiteX89" fmla="*/ 69254 w 1614774"/>
                <a:gd name="connsiteY89" fmla="*/ 724504 h 1336142"/>
                <a:gd name="connsiteX90" fmla="*/ 53676 w 1614774"/>
                <a:gd name="connsiteY90" fmla="*/ 745983 h 1336142"/>
                <a:gd name="connsiteX91" fmla="*/ 52473 w 1614774"/>
                <a:gd name="connsiteY91" fmla="*/ 747813 h 1336142"/>
                <a:gd name="connsiteX92" fmla="*/ 51016 w 1614774"/>
                <a:gd name="connsiteY92" fmla="*/ 749935 h 1336142"/>
                <a:gd name="connsiteX93" fmla="*/ 41075 w 1614774"/>
                <a:gd name="connsiteY93" fmla="*/ 765544 h 1336142"/>
                <a:gd name="connsiteX94" fmla="*/ 20748 w 1614774"/>
                <a:gd name="connsiteY94" fmla="*/ 809827 h 1336142"/>
                <a:gd name="connsiteX95" fmla="*/ 16568 w 1614774"/>
                <a:gd name="connsiteY95" fmla="*/ 823758 h 1336142"/>
                <a:gd name="connsiteX96" fmla="*/ 15112 w 1614774"/>
                <a:gd name="connsiteY96" fmla="*/ 828463 h 1336142"/>
                <a:gd name="connsiteX97" fmla="*/ 14289 w 1614774"/>
                <a:gd name="connsiteY97" fmla="*/ 831642 h 1336142"/>
                <a:gd name="connsiteX98" fmla="*/ 9666 w 1614774"/>
                <a:gd name="connsiteY98" fmla="*/ 848809 h 1336142"/>
                <a:gd name="connsiteX99" fmla="*/ 6373 w 1614774"/>
                <a:gd name="connsiteY99" fmla="*/ 866394 h 1336142"/>
                <a:gd name="connsiteX100" fmla="*/ 5550 w 1614774"/>
                <a:gd name="connsiteY100" fmla="*/ 870834 h 1336142"/>
                <a:gd name="connsiteX101" fmla="*/ 1560 w 1614774"/>
                <a:gd name="connsiteY101" fmla="*/ 900000 h 1336142"/>
                <a:gd name="connsiteX102" fmla="*/ 864 w 1614774"/>
                <a:gd name="connsiteY102" fmla="*/ 906358 h 1336142"/>
                <a:gd name="connsiteX103" fmla="*/ -530 w 1614774"/>
                <a:gd name="connsiteY103" fmla="*/ 923026 h 1336142"/>
                <a:gd name="connsiteX104" fmla="*/ -1163 w 1614774"/>
                <a:gd name="connsiteY104" fmla="*/ 945841 h 1336142"/>
                <a:gd name="connsiteX105" fmla="*/ -1163 w 1614774"/>
                <a:gd name="connsiteY105" fmla="*/ 947608 h 1336142"/>
                <a:gd name="connsiteX106" fmla="*/ -973 w 1614774"/>
                <a:gd name="connsiteY106" fmla="*/ 959456 h 1336142"/>
                <a:gd name="connsiteX107" fmla="*/ 2257 w 1614774"/>
                <a:gd name="connsiteY107" fmla="*/ 980593 h 1336142"/>
                <a:gd name="connsiteX108" fmla="*/ 9919 w 1614774"/>
                <a:gd name="connsiteY108" fmla="*/ 998806 h 1336142"/>
                <a:gd name="connsiteX109" fmla="*/ 46204 w 1614774"/>
                <a:gd name="connsiteY109" fmla="*/ 1020823 h 1336142"/>
                <a:gd name="connsiteX110" fmla="*/ 59692 w 1614774"/>
                <a:gd name="connsiteY110" fmla="*/ 1021887 h 1336142"/>
                <a:gd name="connsiteX111" fmla="*/ 60135 w 1614774"/>
                <a:gd name="connsiteY111" fmla="*/ 1021887 h 1336142"/>
                <a:gd name="connsiteX112" fmla="*/ 77486 w 1614774"/>
                <a:gd name="connsiteY112" fmla="*/ 1019418 h 1336142"/>
                <a:gd name="connsiteX113" fmla="*/ 78183 w 1614774"/>
                <a:gd name="connsiteY113" fmla="*/ 1019272 h 1336142"/>
                <a:gd name="connsiteX114" fmla="*/ 79829 w 1614774"/>
                <a:gd name="connsiteY114" fmla="*/ 1018854 h 1336142"/>
                <a:gd name="connsiteX115" fmla="*/ 79829 w 1614774"/>
                <a:gd name="connsiteY115" fmla="*/ 1018854 h 1336142"/>
                <a:gd name="connsiteX116" fmla="*/ 78563 w 1614774"/>
                <a:gd name="connsiteY116" fmla="*/ 1027764 h 1336142"/>
                <a:gd name="connsiteX117" fmla="*/ 78373 w 1614774"/>
                <a:gd name="connsiteY117" fmla="*/ 1029385 h 1336142"/>
                <a:gd name="connsiteX118" fmla="*/ 77042 w 1614774"/>
                <a:gd name="connsiteY118" fmla="*/ 1046254 h 1336142"/>
                <a:gd name="connsiteX119" fmla="*/ 76790 w 1614774"/>
                <a:gd name="connsiteY119" fmla="*/ 1068557 h 1336142"/>
                <a:gd name="connsiteX120" fmla="*/ 80272 w 1614774"/>
                <a:gd name="connsiteY120" fmla="*/ 1095540 h 1336142"/>
                <a:gd name="connsiteX121" fmla="*/ 89645 w 1614774"/>
                <a:gd name="connsiteY121" fmla="*/ 1120977 h 1336142"/>
                <a:gd name="connsiteX122" fmla="*/ 91228 w 1614774"/>
                <a:gd name="connsiteY122" fmla="*/ 1124067 h 1336142"/>
                <a:gd name="connsiteX123" fmla="*/ 99523 w 1614774"/>
                <a:gd name="connsiteY123" fmla="*/ 1139120 h 1336142"/>
                <a:gd name="connsiteX124" fmla="*/ 112061 w 1614774"/>
                <a:gd name="connsiteY124" fmla="*/ 1154317 h 1336142"/>
                <a:gd name="connsiteX125" fmla="*/ 115481 w 1614774"/>
                <a:gd name="connsiteY125" fmla="*/ 1158256 h 1336142"/>
                <a:gd name="connsiteX126" fmla="*/ 122319 w 1614774"/>
                <a:gd name="connsiteY126" fmla="*/ 1166172 h 1336142"/>
                <a:gd name="connsiteX127" fmla="*/ 136441 w 1614774"/>
                <a:gd name="connsiteY127" fmla="*/ 1177317 h 1336142"/>
                <a:gd name="connsiteX128" fmla="*/ 160568 w 1614774"/>
                <a:gd name="connsiteY128" fmla="*/ 1188696 h 1336142"/>
                <a:gd name="connsiteX129" fmla="*/ 188810 w 1614774"/>
                <a:gd name="connsiteY129" fmla="*/ 1193990 h 1336142"/>
                <a:gd name="connsiteX130" fmla="*/ 204958 w 1614774"/>
                <a:gd name="connsiteY130" fmla="*/ 1194838 h 1336142"/>
                <a:gd name="connsiteX131" fmla="*/ 212557 w 1614774"/>
                <a:gd name="connsiteY131" fmla="*/ 1194636 h 1336142"/>
                <a:gd name="connsiteX132" fmla="*/ 240800 w 1614774"/>
                <a:gd name="connsiteY132" fmla="*/ 1189317 h 1336142"/>
                <a:gd name="connsiteX133" fmla="*/ 260873 w 1614774"/>
                <a:gd name="connsiteY133" fmla="*/ 1181933 h 1336142"/>
                <a:gd name="connsiteX134" fmla="*/ 286076 w 1614774"/>
                <a:gd name="connsiteY134" fmla="*/ 1169636 h 1336142"/>
                <a:gd name="connsiteX135" fmla="*/ 293992 w 1614774"/>
                <a:gd name="connsiteY135" fmla="*/ 1165025 h 1336142"/>
                <a:gd name="connsiteX136" fmla="*/ 298488 w 1614774"/>
                <a:gd name="connsiteY136" fmla="*/ 1165399 h 1336142"/>
                <a:gd name="connsiteX137" fmla="*/ 299375 w 1614774"/>
                <a:gd name="connsiteY137" fmla="*/ 1165399 h 1336142"/>
                <a:gd name="connsiteX138" fmla="*/ 301274 w 1614774"/>
                <a:gd name="connsiteY138" fmla="*/ 1165253 h 1336142"/>
                <a:gd name="connsiteX139" fmla="*/ 301654 w 1614774"/>
                <a:gd name="connsiteY139" fmla="*/ 1165462 h 1336142"/>
                <a:gd name="connsiteX140" fmla="*/ 302034 w 1614774"/>
                <a:gd name="connsiteY140" fmla="*/ 1165691 h 1336142"/>
                <a:gd name="connsiteX141" fmla="*/ 313433 w 1614774"/>
                <a:gd name="connsiteY141" fmla="*/ 1168496 h 1336142"/>
                <a:gd name="connsiteX142" fmla="*/ 321348 w 1614774"/>
                <a:gd name="connsiteY142" fmla="*/ 1167514 h 1336142"/>
                <a:gd name="connsiteX143" fmla="*/ 337369 w 1614774"/>
                <a:gd name="connsiteY143" fmla="*/ 1156502 h 1336142"/>
                <a:gd name="connsiteX144" fmla="*/ 348957 w 1614774"/>
                <a:gd name="connsiteY144" fmla="*/ 1139911 h 1336142"/>
                <a:gd name="connsiteX145" fmla="*/ 365168 w 1614774"/>
                <a:gd name="connsiteY145" fmla="*/ 1104659 h 1336142"/>
                <a:gd name="connsiteX146" fmla="*/ 374730 w 1614774"/>
                <a:gd name="connsiteY146" fmla="*/ 1072167 h 1336142"/>
                <a:gd name="connsiteX147" fmla="*/ 376693 w 1614774"/>
                <a:gd name="connsiteY147" fmla="*/ 1066379 h 1336142"/>
                <a:gd name="connsiteX148" fmla="*/ 380746 w 1614774"/>
                <a:gd name="connsiteY148" fmla="*/ 1052612 h 1336142"/>
                <a:gd name="connsiteX149" fmla="*/ 383089 w 1614774"/>
                <a:gd name="connsiteY149" fmla="*/ 1044703 h 1336142"/>
                <a:gd name="connsiteX150" fmla="*/ 386635 w 1614774"/>
                <a:gd name="connsiteY150" fmla="*/ 1032912 h 1336142"/>
                <a:gd name="connsiteX151" fmla="*/ 390055 w 1614774"/>
                <a:gd name="connsiteY151" fmla="*/ 1021387 h 1336142"/>
                <a:gd name="connsiteX152" fmla="*/ 400883 w 1614774"/>
                <a:gd name="connsiteY152" fmla="*/ 976135 h 1336142"/>
                <a:gd name="connsiteX153" fmla="*/ 401073 w 1614774"/>
                <a:gd name="connsiteY153" fmla="*/ 975344 h 1336142"/>
                <a:gd name="connsiteX154" fmla="*/ 402593 w 1614774"/>
                <a:gd name="connsiteY154" fmla="*/ 961451 h 1336142"/>
                <a:gd name="connsiteX155" fmla="*/ 402403 w 1614774"/>
                <a:gd name="connsiteY155" fmla="*/ 951135 h 1336142"/>
                <a:gd name="connsiteX156" fmla="*/ 401643 w 1614774"/>
                <a:gd name="connsiteY156" fmla="*/ 940173 h 1336142"/>
                <a:gd name="connsiteX157" fmla="*/ 401327 w 1614774"/>
                <a:gd name="connsiteY157" fmla="*/ 937204 h 1336142"/>
                <a:gd name="connsiteX158" fmla="*/ 398920 w 1614774"/>
                <a:gd name="connsiteY158" fmla="*/ 914679 h 1336142"/>
                <a:gd name="connsiteX159" fmla="*/ 398984 w 1614774"/>
                <a:gd name="connsiteY159" fmla="*/ 898323 h 1336142"/>
                <a:gd name="connsiteX160" fmla="*/ 398730 w 1614774"/>
                <a:gd name="connsiteY160" fmla="*/ 884765 h 1336142"/>
                <a:gd name="connsiteX161" fmla="*/ 398540 w 1614774"/>
                <a:gd name="connsiteY161" fmla="*/ 881858 h 1336142"/>
                <a:gd name="connsiteX162" fmla="*/ 398351 w 1614774"/>
                <a:gd name="connsiteY162" fmla="*/ 875013 h 1336142"/>
                <a:gd name="connsiteX163" fmla="*/ 398540 w 1614774"/>
                <a:gd name="connsiteY163" fmla="*/ 874652 h 1336142"/>
                <a:gd name="connsiteX164" fmla="*/ 398730 w 1614774"/>
                <a:gd name="connsiteY164" fmla="*/ 874304 h 1336142"/>
                <a:gd name="connsiteX165" fmla="*/ 403986 w 1614774"/>
                <a:gd name="connsiteY165" fmla="*/ 868927 h 1336142"/>
                <a:gd name="connsiteX166" fmla="*/ 410572 w 1614774"/>
                <a:gd name="connsiteY166" fmla="*/ 861791 h 1336142"/>
                <a:gd name="connsiteX167" fmla="*/ 425010 w 1614774"/>
                <a:gd name="connsiteY167" fmla="*/ 841318 h 1336142"/>
                <a:gd name="connsiteX168" fmla="*/ 433368 w 1614774"/>
                <a:gd name="connsiteY168" fmla="*/ 824164 h 1336142"/>
                <a:gd name="connsiteX169" fmla="*/ 433876 w 1614774"/>
                <a:gd name="connsiteY169" fmla="*/ 823023 h 1336142"/>
                <a:gd name="connsiteX170" fmla="*/ 434825 w 1614774"/>
                <a:gd name="connsiteY170" fmla="*/ 820782 h 1336142"/>
                <a:gd name="connsiteX171" fmla="*/ 442361 w 1614774"/>
                <a:gd name="connsiteY171" fmla="*/ 801411 h 1336142"/>
                <a:gd name="connsiteX172" fmla="*/ 446033 w 1614774"/>
                <a:gd name="connsiteY172" fmla="*/ 777683 h 1336142"/>
                <a:gd name="connsiteX173" fmla="*/ 446350 w 1614774"/>
                <a:gd name="connsiteY173" fmla="*/ 774302 h 1336142"/>
                <a:gd name="connsiteX174" fmla="*/ 445970 w 1614774"/>
                <a:gd name="connsiteY174" fmla="*/ 753753 h 1336142"/>
                <a:gd name="connsiteX175" fmla="*/ 443627 w 1614774"/>
                <a:gd name="connsiteY175" fmla="*/ 737510 h 1336142"/>
                <a:gd name="connsiteX176" fmla="*/ 442361 w 1614774"/>
                <a:gd name="connsiteY176" fmla="*/ 732343 h 1336142"/>
                <a:gd name="connsiteX177" fmla="*/ 445781 w 1614774"/>
                <a:gd name="connsiteY177" fmla="*/ 719140 h 1336142"/>
                <a:gd name="connsiteX178" fmla="*/ 447237 w 1614774"/>
                <a:gd name="connsiteY178" fmla="*/ 713580 h 1336142"/>
                <a:gd name="connsiteX179" fmla="*/ 447933 w 1614774"/>
                <a:gd name="connsiteY179" fmla="*/ 710610 h 1336142"/>
                <a:gd name="connsiteX180" fmla="*/ 449707 w 1614774"/>
                <a:gd name="connsiteY180" fmla="*/ 703904 h 1336142"/>
                <a:gd name="connsiteX181" fmla="*/ 452176 w 1614774"/>
                <a:gd name="connsiteY181" fmla="*/ 685882 h 1336142"/>
                <a:gd name="connsiteX182" fmla="*/ 453000 w 1614774"/>
                <a:gd name="connsiteY182" fmla="*/ 661179 h 1336142"/>
                <a:gd name="connsiteX183" fmla="*/ 449010 w 1614774"/>
                <a:gd name="connsiteY183" fmla="*/ 630872 h 1336142"/>
                <a:gd name="connsiteX184" fmla="*/ 446477 w 1614774"/>
                <a:gd name="connsiteY184" fmla="*/ 620284 h 1336142"/>
                <a:gd name="connsiteX185" fmla="*/ 446477 w 1614774"/>
                <a:gd name="connsiteY185" fmla="*/ 620284 h 1336142"/>
                <a:gd name="connsiteX186" fmla="*/ 464714 w 1614774"/>
                <a:gd name="connsiteY186" fmla="*/ 629751 h 1336142"/>
                <a:gd name="connsiteX187" fmla="*/ 487067 w 1614774"/>
                <a:gd name="connsiteY187" fmla="*/ 638845 h 1336142"/>
                <a:gd name="connsiteX188" fmla="*/ 508091 w 1614774"/>
                <a:gd name="connsiteY188" fmla="*/ 643575 h 1336142"/>
                <a:gd name="connsiteX189" fmla="*/ 509294 w 1614774"/>
                <a:gd name="connsiteY189" fmla="*/ 643797 h 1336142"/>
                <a:gd name="connsiteX190" fmla="*/ 537537 w 1614774"/>
                <a:gd name="connsiteY190" fmla="*/ 645982 h 1336142"/>
                <a:gd name="connsiteX191" fmla="*/ 539247 w 1614774"/>
                <a:gd name="connsiteY191" fmla="*/ 646051 h 1336142"/>
                <a:gd name="connsiteX192" fmla="*/ 543997 w 1614774"/>
                <a:gd name="connsiteY192" fmla="*/ 646127 h 1336142"/>
                <a:gd name="connsiteX193" fmla="*/ 562677 w 1614774"/>
                <a:gd name="connsiteY193" fmla="*/ 645215 h 1336142"/>
                <a:gd name="connsiteX194" fmla="*/ 563437 w 1614774"/>
                <a:gd name="connsiteY194" fmla="*/ 645127 h 1336142"/>
                <a:gd name="connsiteX195" fmla="*/ 578381 w 1614774"/>
                <a:gd name="connsiteY195" fmla="*/ 643449 h 1336142"/>
                <a:gd name="connsiteX196" fmla="*/ 579901 w 1614774"/>
                <a:gd name="connsiteY196" fmla="*/ 643246 h 1336142"/>
                <a:gd name="connsiteX197" fmla="*/ 598202 w 1614774"/>
                <a:gd name="connsiteY197" fmla="*/ 639010 h 1336142"/>
                <a:gd name="connsiteX198" fmla="*/ 606561 w 1614774"/>
                <a:gd name="connsiteY198" fmla="*/ 635748 h 1336142"/>
                <a:gd name="connsiteX199" fmla="*/ 627775 w 1614774"/>
                <a:gd name="connsiteY199" fmla="*/ 627054 h 1336142"/>
                <a:gd name="connsiteX200" fmla="*/ 660260 w 1614774"/>
                <a:gd name="connsiteY200" fmla="*/ 609969 h 1336142"/>
                <a:gd name="connsiteX201" fmla="*/ 687806 w 1614774"/>
                <a:gd name="connsiteY201" fmla="*/ 589414 h 1336142"/>
                <a:gd name="connsiteX202" fmla="*/ 687806 w 1614774"/>
                <a:gd name="connsiteY202" fmla="*/ 589414 h 1336142"/>
                <a:gd name="connsiteX203" fmla="*/ 688692 w 1614774"/>
                <a:gd name="connsiteY203" fmla="*/ 588793 h 1336142"/>
                <a:gd name="connsiteX204" fmla="*/ 689895 w 1614774"/>
                <a:gd name="connsiteY204" fmla="*/ 587736 h 1336142"/>
                <a:gd name="connsiteX205" fmla="*/ 689895 w 1614774"/>
                <a:gd name="connsiteY205" fmla="*/ 587736 h 1336142"/>
                <a:gd name="connsiteX206" fmla="*/ 689135 w 1614774"/>
                <a:gd name="connsiteY206" fmla="*/ 588287 h 1336142"/>
                <a:gd name="connsiteX207" fmla="*/ 689135 w 1614774"/>
                <a:gd name="connsiteY207" fmla="*/ 588287 h 1336142"/>
                <a:gd name="connsiteX208" fmla="*/ 717885 w 1614774"/>
                <a:gd name="connsiteY208" fmla="*/ 562508 h 1336142"/>
                <a:gd name="connsiteX209" fmla="*/ 718138 w 1614774"/>
                <a:gd name="connsiteY209" fmla="*/ 562944 h 1336142"/>
                <a:gd name="connsiteX210" fmla="*/ 718264 w 1614774"/>
                <a:gd name="connsiteY210" fmla="*/ 563362 h 1336142"/>
                <a:gd name="connsiteX211" fmla="*/ 735679 w 1614774"/>
                <a:gd name="connsiteY211" fmla="*/ 589344 h 1336142"/>
                <a:gd name="connsiteX212" fmla="*/ 749420 w 1614774"/>
                <a:gd name="connsiteY212" fmla="*/ 599672 h 1336142"/>
                <a:gd name="connsiteX213" fmla="*/ 759109 w 1614774"/>
                <a:gd name="connsiteY213" fmla="*/ 603611 h 1336142"/>
                <a:gd name="connsiteX214" fmla="*/ 765632 w 1614774"/>
                <a:gd name="connsiteY214" fmla="*/ 605112 h 1336142"/>
                <a:gd name="connsiteX215" fmla="*/ 776333 w 1614774"/>
                <a:gd name="connsiteY215" fmla="*/ 606372 h 1336142"/>
                <a:gd name="connsiteX216" fmla="*/ 778423 w 1614774"/>
                <a:gd name="connsiteY216" fmla="*/ 606581 h 1336142"/>
                <a:gd name="connsiteX217" fmla="*/ 798940 w 1614774"/>
                <a:gd name="connsiteY217" fmla="*/ 607721 h 1336142"/>
                <a:gd name="connsiteX218" fmla="*/ 804259 w 1614774"/>
                <a:gd name="connsiteY218" fmla="*/ 607556 h 1336142"/>
                <a:gd name="connsiteX219" fmla="*/ 815024 w 1614774"/>
                <a:gd name="connsiteY219" fmla="*/ 605961 h 1336142"/>
                <a:gd name="connsiteX220" fmla="*/ 815531 w 1614774"/>
                <a:gd name="connsiteY220" fmla="*/ 605878 h 1336142"/>
                <a:gd name="connsiteX221" fmla="*/ 820850 w 1614774"/>
                <a:gd name="connsiteY221" fmla="*/ 604675 h 1336142"/>
                <a:gd name="connsiteX222" fmla="*/ 830412 w 1614774"/>
                <a:gd name="connsiteY222" fmla="*/ 601642 h 1336142"/>
                <a:gd name="connsiteX223" fmla="*/ 847636 w 1614774"/>
                <a:gd name="connsiteY223" fmla="*/ 593087 h 1336142"/>
                <a:gd name="connsiteX224" fmla="*/ 855995 w 1614774"/>
                <a:gd name="connsiteY224" fmla="*/ 587793 h 1336142"/>
                <a:gd name="connsiteX225" fmla="*/ 859415 w 1614774"/>
                <a:gd name="connsiteY225" fmla="*/ 594233 h 1336142"/>
                <a:gd name="connsiteX226" fmla="*/ 860998 w 1614774"/>
                <a:gd name="connsiteY226" fmla="*/ 596968 h 1336142"/>
                <a:gd name="connsiteX227" fmla="*/ 862517 w 1614774"/>
                <a:gd name="connsiteY227" fmla="*/ 599793 h 1336142"/>
                <a:gd name="connsiteX228" fmla="*/ 866824 w 1614774"/>
                <a:gd name="connsiteY228" fmla="*/ 607354 h 1336142"/>
                <a:gd name="connsiteX229" fmla="*/ 879805 w 1614774"/>
                <a:gd name="connsiteY229" fmla="*/ 626636 h 1336142"/>
                <a:gd name="connsiteX230" fmla="*/ 897979 w 1614774"/>
                <a:gd name="connsiteY230" fmla="*/ 646209 h 1336142"/>
                <a:gd name="connsiteX231" fmla="*/ 906971 w 1614774"/>
                <a:gd name="connsiteY231" fmla="*/ 652776 h 1336142"/>
                <a:gd name="connsiteX232" fmla="*/ 920839 w 1614774"/>
                <a:gd name="connsiteY232" fmla="*/ 659185 h 1336142"/>
                <a:gd name="connsiteX233" fmla="*/ 921789 w 1614774"/>
                <a:gd name="connsiteY233" fmla="*/ 659539 h 1336142"/>
                <a:gd name="connsiteX234" fmla="*/ 933441 w 1614774"/>
                <a:gd name="connsiteY234" fmla="*/ 662655 h 1336142"/>
                <a:gd name="connsiteX235" fmla="*/ 952755 w 1614774"/>
                <a:gd name="connsiteY235" fmla="*/ 664624 h 1336142"/>
                <a:gd name="connsiteX236" fmla="*/ 953388 w 1614774"/>
                <a:gd name="connsiteY236" fmla="*/ 664624 h 1336142"/>
                <a:gd name="connsiteX237" fmla="*/ 963267 w 1614774"/>
                <a:gd name="connsiteY237" fmla="*/ 663212 h 1336142"/>
                <a:gd name="connsiteX238" fmla="*/ 965419 w 1614774"/>
                <a:gd name="connsiteY238" fmla="*/ 675940 h 1336142"/>
                <a:gd name="connsiteX239" fmla="*/ 971182 w 1614774"/>
                <a:gd name="connsiteY239" fmla="*/ 690467 h 1336142"/>
                <a:gd name="connsiteX240" fmla="*/ 972005 w 1614774"/>
                <a:gd name="connsiteY240" fmla="*/ 692113 h 1336142"/>
                <a:gd name="connsiteX241" fmla="*/ 976628 w 1614774"/>
                <a:gd name="connsiteY241" fmla="*/ 699668 h 1336142"/>
                <a:gd name="connsiteX242" fmla="*/ 986380 w 1614774"/>
                <a:gd name="connsiteY242" fmla="*/ 711022 h 1336142"/>
                <a:gd name="connsiteX243" fmla="*/ 1006834 w 1614774"/>
                <a:gd name="connsiteY243" fmla="*/ 726080 h 1336142"/>
                <a:gd name="connsiteX244" fmla="*/ 1014432 w 1614774"/>
                <a:gd name="connsiteY244" fmla="*/ 729810 h 1336142"/>
                <a:gd name="connsiteX245" fmla="*/ 1028997 w 1614774"/>
                <a:gd name="connsiteY245" fmla="*/ 734965 h 1336142"/>
                <a:gd name="connsiteX246" fmla="*/ 1034253 w 1614774"/>
                <a:gd name="connsiteY246" fmla="*/ 735877 h 1336142"/>
                <a:gd name="connsiteX247" fmla="*/ 1035899 w 1614774"/>
                <a:gd name="connsiteY247" fmla="*/ 736105 h 1336142"/>
                <a:gd name="connsiteX248" fmla="*/ 1050591 w 1614774"/>
                <a:gd name="connsiteY248" fmla="*/ 737510 h 1336142"/>
                <a:gd name="connsiteX249" fmla="*/ 1052681 w 1614774"/>
                <a:gd name="connsiteY249" fmla="*/ 737637 h 1336142"/>
                <a:gd name="connsiteX250" fmla="*/ 1058126 w 1614774"/>
                <a:gd name="connsiteY250" fmla="*/ 737871 h 1336142"/>
                <a:gd name="connsiteX251" fmla="*/ 1065599 w 1614774"/>
                <a:gd name="connsiteY251" fmla="*/ 737365 h 1336142"/>
                <a:gd name="connsiteX252" fmla="*/ 1085609 w 1614774"/>
                <a:gd name="connsiteY252" fmla="*/ 732286 h 1336142"/>
                <a:gd name="connsiteX253" fmla="*/ 1094348 w 1614774"/>
                <a:gd name="connsiteY253" fmla="*/ 728613 h 1336142"/>
                <a:gd name="connsiteX254" fmla="*/ 1094601 w 1614774"/>
                <a:gd name="connsiteY254" fmla="*/ 729956 h 1336142"/>
                <a:gd name="connsiteX255" fmla="*/ 1094918 w 1614774"/>
                <a:gd name="connsiteY255" fmla="*/ 731286 h 1336142"/>
                <a:gd name="connsiteX256" fmla="*/ 1100364 w 1614774"/>
                <a:gd name="connsiteY256" fmla="*/ 745192 h 1336142"/>
                <a:gd name="connsiteX257" fmla="*/ 1100491 w 1614774"/>
                <a:gd name="connsiteY257" fmla="*/ 745629 h 1336142"/>
                <a:gd name="connsiteX258" fmla="*/ 1109419 w 1614774"/>
                <a:gd name="connsiteY258" fmla="*/ 757546 h 1336142"/>
                <a:gd name="connsiteX259" fmla="*/ 1110749 w 1614774"/>
                <a:gd name="connsiteY259" fmla="*/ 759123 h 1336142"/>
                <a:gd name="connsiteX260" fmla="*/ 1116765 w 1614774"/>
                <a:gd name="connsiteY260" fmla="*/ 765126 h 1336142"/>
                <a:gd name="connsiteX261" fmla="*/ 1117208 w 1614774"/>
                <a:gd name="connsiteY261" fmla="*/ 765398 h 1336142"/>
                <a:gd name="connsiteX262" fmla="*/ 1126770 w 1614774"/>
                <a:gd name="connsiteY262" fmla="*/ 773035 h 1336142"/>
                <a:gd name="connsiteX263" fmla="*/ 1124427 w 1614774"/>
                <a:gd name="connsiteY263" fmla="*/ 775277 h 1336142"/>
                <a:gd name="connsiteX264" fmla="*/ 1112332 w 1614774"/>
                <a:gd name="connsiteY264" fmla="*/ 793236 h 1336142"/>
                <a:gd name="connsiteX265" fmla="*/ 1103657 w 1614774"/>
                <a:gd name="connsiteY265" fmla="*/ 813227 h 1336142"/>
                <a:gd name="connsiteX266" fmla="*/ 1101757 w 1614774"/>
                <a:gd name="connsiteY266" fmla="*/ 825436 h 1336142"/>
                <a:gd name="connsiteX267" fmla="*/ 1101440 w 1614774"/>
                <a:gd name="connsiteY267" fmla="*/ 828609 h 1336142"/>
                <a:gd name="connsiteX268" fmla="*/ 1103720 w 1614774"/>
                <a:gd name="connsiteY268" fmla="*/ 846549 h 1336142"/>
                <a:gd name="connsiteX269" fmla="*/ 1107583 w 1614774"/>
                <a:gd name="connsiteY269" fmla="*/ 855598 h 1336142"/>
                <a:gd name="connsiteX270" fmla="*/ 1110432 w 1614774"/>
                <a:gd name="connsiteY270" fmla="*/ 860461 h 1336142"/>
                <a:gd name="connsiteX271" fmla="*/ 1117334 w 1614774"/>
                <a:gd name="connsiteY271" fmla="*/ 868807 h 1336142"/>
                <a:gd name="connsiteX272" fmla="*/ 1119741 w 1614774"/>
                <a:gd name="connsiteY272" fmla="*/ 871270 h 1336142"/>
                <a:gd name="connsiteX273" fmla="*/ 1114675 w 1614774"/>
                <a:gd name="connsiteY273" fmla="*/ 876773 h 1336142"/>
                <a:gd name="connsiteX274" fmla="*/ 1109672 w 1614774"/>
                <a:gd name="connsiteY274" fmla="*/ 882276 h 1336142"/>
                <a:gd name="connsiteX275" fmla="*/ 1099984 w 1614774"/>
                <a:gd name="connsiteY275" fmla="*/ 887861 h 1336142"/>
                <a:gd name="connsiteX276" fmla="*/ 1082886 w 1614774"/>
                <a:gd name="connsiteY276" fmla="*/ 898031 h 1336142"/>
                <a:gd name="connsiteX277" fmla="*/ 1058759 w 1614774"/>
                <a:gd name="connsiteY277" fmla="*/ 924298 h 1336142"/>
                <a:gd name="connsiteX278" fmla="*/ 1052427 w 1614774"/>
                <a:gd name="connsiteY278" fmla="*/ 940053 h 1336142"/>
                <a:gd name="connsiteX279" fmla="*/ 1051730 w 1614774"/>
                <a:gd name="connsiteY279" fmla="*/ 953668 h 1336142"/>
                <a:gd name="connsiteX280" fmla="*/ 1052300 w 1614774"/>
                <a:gd name="connsiteY280" fmla="*/ 958981 h 1336142"/>
                <a:gd name="connsiteX281" fmla="*/ 1052364 w 1614774"/>
                <a:gd name="connsiteY281" fmla="*/ 959253 h 1336142"/>
                <a:gd name="connsiteX282" fmla="*/ 1052681 w 1614774"/>
                <a:gd name="connsiteY282" fmla="*/ 961292 h 1336142"/>
                <a:gd name="connsiteX283" fmla="*/ 1054897 w 1614774"/>
                <a:gd name="connsiteY283" fmla="*/ 971690 h 1336142"/>
                <a:gd name="connsiteX284" fmla="*/ 1058950 w 1614774"/>
                <a:gd name="connsiteY284" fmla="*/ 980720 h 1336142"/>
                <a:gd name="connsiteX285" fmla="*/ 1060152 w 1614774"/>
                <a:gd name="connsiteY285" fmla="*/ 983335 h 1336142"/>
                <a:gd name="connsiteX286" fmla="*/ 1063129 w 1614774"/>
                <a:gd name="connsiteY286" fmla="*/ 988775 h 1336142"/>
                <a:gd name="connsiteX287" fmla="*/ 1067942 w 1614774"/>
                <a:gd name="connsiteY287" fmla="*/ 1010451 h 1336142"/>
                <a:gd name="connsiteX288" fmla="*/ 1049957 w 1614774"/>
                <a:gd name="connsiteY288" fmla="*/ 1022122 h 1336142"/>
                <a:gd name="connsiteX289" fmla="*/ 1013546 w 1614774"/>
                <a:gd name="connsiteY289" fmla="*/ 1054993 h 1336142"/>
                <a:gd name="connsiteX290" fmla="*/ 999361 w 1614774"/>
                <a:gd name="connsiteY290" fmla="*/ 1071818 h 1336142"/>
                <a:gd name="connsiteX291" fmla="*/ 993472 w 1614774"/>
                <a:gd name="connsiteY291" fmla="*/ 1079873 h 1336142"/>
                <a:gd name="connsiteX292" fmla="*/ 982517 w 1614774"/>
                <a:gd name="connsiteY292" fmla="*/ 1094837 h 1336142"/>
                <a:gd name="connsiteX293" fmla="*/ 961303 w 1614774"/>
                <a:gd name="connsiteY293" fmla="*/ 1134946 h 1336142"/>
                <a:gd name="connsiteX294" fmla="*/ 952691 w 1614774"/>
                <a:gd name="connsiteY294" fmla="*/ 1161163 h 1336142"/>
                <a:gd name="connsiteX295" fmla="*/ 950855 w 1614774"/>
                <a:gd name="connsiteY295" fmla="*/ 1178735 h 1336142"/>
                <a:gd name="connsiteX296" fmla="*/ 952818 w 1614774"/>
                <a:gd name="connsiteY296" fmla="*/ 1195966 h 1336142"/>
                <a:gd name="connsiteX297" fmla="*/ 954464 w 1614774"/>
                <a:gd name="connsiteY297" fmla="*/ 1201399 h 1336142"/>
                <a:gd name="connsiteX298" fmla="*/ 966623 w 1614774"/>
                <a:gd name="connsiteY298" fmla="*/ 1220688 h 1336142"/>
                <a:gd name="connsiteX299" fmla="*/ 981377 w 1614774"/>
                <a:gd name="connsiteY299" fmla="*/ 1231769 h 1336142"/>
                <a:gd name="connsiteX300" fmla="*/ 986823 w 1614774"/>
                <a:gd name="connsiteY300" fmla="*/ 1234448 h 1336142"/>
                <a:gd name="connsiteX301" fmla="*/ 985113 w 1614774"/>
                <a:gd name="connsiteY301" fmla="*/ 1237773 h 1336142"/>
                <a:gd name="connsiteX302" fmla="*/ 984417 w 1614774"/>
                <a:gd name="connsiteY302" fmla="*/ 1239324 h 1336142"/>
                <a:gd name="connsiteX303" fmla="*/ 981567 w 1614774"/>
                <a:gd name="connsiteY303" fmla="*/ 1248031 h 1336142"/>
                <a:gd name="connsiteX304" fmla="*/ 980681 w 1614774"/>
                <a:gd name="connsiteY304" fmla="*/ 1259322 h 1336142"/>
                <a:gd name="connsiteX305" fmla="*/ 982770 w 1614774"/>
                <a:gd name="connsiteY305" fmla="*/ 1272031 h 1336142"/>
                <a:gd name="connsiteX306" fmla="*/ 983024 w 1614774"/>
                <a:gd name="connsiteY306" fmla="*/ 1272873 h 1336142"/>
                <a:gd name="connsiteX307" fmla="*/ 984670 w 1614774"/>
                <a:gd name="connsiteY307" fmla="*/ 1278167 h 1336142"/>
                <a:gd name="connsiteX308" fmla="*/ 992079 w 1614774"/>
                <a:gd name="connsiteY308" fmla="*/ 1293080 h 1336142"/>
                <a:gd name="connsiteX309" fmla="*/ 1004047 w 1614774"/>
                <a:gd name="connsiteY309" fmla="*/ 1306365 h 1336142"/>
                <a:gd name="connsiteX310" fmla="*/ 1017282 w 1614774"/>
                <a:gd name="connsiteY310" fmla="*/ 1316434 h 1336142"/>
                <a:gd name="connsiteX311" fmla="*/ 1034886 w 1614774"/>
                <a:gd name="connsiteY311" fmla="*/ 1324837 h 1336142"/>
                <a:gd name="connsiteX312" fmla="*/ 1055150 w 1614774"/>
                <a:gd name="connsiteY312" fmla="*/ 1330923 h 1336142"/>
                <a:gd name="connsiteX313" fmla="*/ 1065472 w 1614774"/>
                <a:gd name="connsiteY313" fmla="*/ 1332474 h 1336142"/>
                <a:gd name="connsiteX314" fmla="*/ 1068512 w 1614774"/>
                <a:gd name="connsiteY314" fmla="*/ 1332892 h 1336142"/>
                <a:gd name="connsiteX315" fmla="*/ 1091118 w 1614774"/>
                <a:gd name="connsiteY315" fmla="*/ 1335007 h 1336142"/>
                <a:gd name="connsiteX316" fmla="*/ 1110875 w 1614774"/>
                <a:gd name="connsiteY316" fmla="*/ 1335596 h 1336142"/>
                <a:gd name="connsiteX317" fmla="*/ 1121704 w 1614774"/>
                <a:gd name="connsiteY317" fmla="*/ 1335450 h 1336142"/>
                <a:gd name="connsiteX318" fmla="*/ 1123414 w 1614774"/>
                <a:gd name="connsiteY318" fmla="*/ 1335368 h 1336142"/>
                <a:gd name="connsiteX319" fmla="*/ 1135508 w 1614774"/>
                <a:gd name="connsiteY319" fmla="*/ 1334741 h 1336142"/>
                <a:gd name="connsiteX320" fmla="*/ 1155899 w 1614774"/>
                <a:gd name="connsiteY320" fmla="*/ 1331068 h 1336142"/>
                <a:gd name="connsiteX321" fmla="*/ 1184015 w 1614774"/>
                <a:gd name="connsiteY321" fmla="*/ 1319398 h 1336142"/>
                <a:gd name="connsiteX322" fmla="*/ 1188955 w 1614774"/>
                <a:gd name="connsiteY322" fmla="*/ 1316953 h 1336142"/>
                <a:gd name="connsiteX323" fmla="*/ 1199529 w 1614774"/>
                <a:gd name="connsiteY323" fmla="*/ 1311786 h 1336142"/>
                <a:gd name="connsiteX324" fmla="*/ 1216058 w 1614774"/>
                <a:gd name="connsiteY324" fmla="*/ 1298811 h 1336142"/>
                <a:gd name="connsiteX325" fmla="*/ 1229102 w 1614774"/>
                <a:gd name="connsiteY325" fmla="*/ 1283550 h 1336142"/>
                <a:gd name="connsiteX326" fmla="*/ 1246770 w 1614774"/>
                <a:gd name="connsiteY326" fmla="*/ 1294631 h 1336142"/>
                <a:gd name="connsiteX327" fmla="*/ 1249365 w 1614774"/>
                <a:gd name="connsiteY327" fmla="*/ 1296189 h 1336142"/>
                <a:gd name="connsiteX328" fmla="*/ 1259181 w 1614774"/>
                <a:gd name="connsiteY328" fmla="*/ 1301604 h 1336142"/>
                <a:gd name="connsiteX329" fmla="*/ 1279065 w 1614774"/>
                <a:gd name="connsiteY329" fmla="*/ 1308043 h 1336142"/>
                <a:gd name="connsiteX330" fmla="*/ 1305534 w 1614774"/>
                <a:gd name="connsiteY330" fmla="*/ 1311571 h 1336142"/>
                <a:gd name="connsiteX331" fmla="*/ 1307244 w 1614774"/>
                <a:gd name="connsiteY331" fmla="*/ 1311716 h 1336142"/>
                <a:gd name="connsiteX332" fmla="*/ 1333967 w 1614774"/>
                <a:gd name="connsiteY332" fmla="*/ 1312843 h 1336142"/>
                <a:gd name="connsiteX333" fmla="*/ 1350051 w 1614774"/>
                <a:gd name="connsiteY333" fmla="*/ 1312628 h 1336142"/>
                <a:gd name="connsiteX334" fmla="*/ 1351698 w 1614774"/>
                <a:gd name="connsiteY334" fmla="*/ 1312552 h 1336142"/>
                <a:gd name="connsiteX335" fmla="*/ 1362083 w 1614774"/>
                <a:gd name="connsiteY335" fmla="*/ 1312008 h 1336142"/>
                <a:gd name="connsiteX336" fmla="*/ 1379687 w 1614774"/>
                <a:gd name="connsiteY336" fmla="*/ 1309398 h 1336142"/>
                <a:gd name="connsiteX337" fmla="*/ 1399444 w 1614774"/>
                <a:gd name="connsiteY337" fmla="*/ 1304308 h 1336142"/>
                <a:gd name="connsiteX338" fmla="*/ 1407170 w 1614774"/>
                <a:gd name="connsiteY338" fmla="*/ 1302129 h 1336142"/>
                <a:gd name="connsiteX339" fmla="*/ 1422114 w 1614774"/>
                <a:gd name="connsiteY339" fmla="*/ 1297310 h 1336142"/>
                <a:gd name="connsiteX340" fmla="*/ 1445924 w 1614774"/>
                <a:gd name="connsiteY340" fmla="*/ 1286165 h 1336142"/>
                <a:gd name="connsiteX341" fmla="*/ 1447381 w 1614774"/>
                <a:gd name="connsiteY341" fmla="*/ 1285500 h 1336142"/>
                <a:gd name="connsiteX342" fmla="*/ 1480816 w 1614774"/>
                <a:gd name="connsiteY342" fmla="*/ 1268643 h 1336142"/>
                <a:gd name="connsiteX343" fmla="*/ 1508995 w 1614774"/>
                <a:gd name="connsiteY343" fmla="*/ 1248588 h 1336142"/>
                <a:gd name="connsiteX344" fmla="*/ 1508995 w 1614774"/>
                <a:gd name="connsiteY344" fmla="*/ 1248588 h 1336142"/>
                <a:gd name="connsiteX345" fmla="*/ 1508172 w 1614774"/>
                <a:gd name="connsiteY345" fmla="*/ 1249146 h 1336142"/>
                <a:gd name="connsiteX346" fmla="*/ 1528056 w 1614774"/>
                <a:gd name="connsiteY346" fmla="*/ 1232421 h 1336142"/>
                <a:gd name="connsiteX347" fmla="*/ 1540911 w 1614774"/>
                <a:gd name="connsiteY347" fmla="*/ 1219503 h 1336142"/>
                <a:gd name="connsiteX348" fmla="*/ 1555855 w 1614774"/>
                <a:gd name="connsiteY348" fmla="*/ 1199164 h 1336142"/>
                <a:gd name="connsiteX349" fmla="*/ 1566431 w 1614774"/>
                <a:gd name="connsiteY349" fmla="*/ 1173992 h 1336142"/>
                <a:gd name="connsiteX350" fmla="*/ 1571243 w 1614774"/>
                <a:gd name="connsiteY350" fmla="*/ 1153969 h 1336142"/>
                <a:gd name="connsiteX351" fmla="*/ 1574029 w 1614774"/>
                <a:gd name="connsiteY351" fmla="*/ 1131274 h 1336142"/>
                <a:gd name="connsiteX352" fmla="*/ 1574536 w 1614774"/>
                <a:gd name="connsiteY352" fmla="*/ 1125441 h 1336142"/>
                <a:gd name="connsiteX353" fmla="*/ 1576119 w 1614774"/>
                <a:gd name="connsiteY353" fmla="*/ 1101834 h 1336142"/>
                <a:gd name="connsiteX354" fmla="*/ 1576309 w 1614774"/>
                <a:gd name="connsiteY354" fmla="*/ 1079658 h 1336142"/>
                <a:gd name="connsiteX355" fmla="*/ 1574093 w 1614774"/>
                <a:gd name="connsiteY355" fmla="*/ 1057057 h 1336142"/>
                <a:gd name="connsiteX356" fmla="*/ 1568077 w 1614774"/>
                <a:gd name="connsiteY356" fmla="*/ 1028885 h 1336142"/>
                <a:gd name="connsiteX357" fmla="*/ 1554589 w 1614774"/>
                <a:gd name="connsiteY357" fmla="*/ 1002478 h 1336142"/>
                <a:gd name="connsiteX358" fmla="*/ 1543000 w 1614774"/>
                <a:gd name="connsiteY358" fmla="*/ 988718 h 1336142"/>
                <a:gd name="connsiteX359" fmla="*/ 1538314 w 1614774"/>
                <a:gd name="connsiteY359" fmla="*/ 983481 h 1336142"/>
                <a:gd name="connsiteX360" fmla="*/ 1556805 w 1614774"/>
                <a:gd name="connsiteY360" fmla="*/ 972956 h 1336142"/>
                <a:gd name="connsiteX361" fmla="*/ 1578209 w 1614774"/>
                <a:gd name="connsiteY361" fmla="*/ 954814 h 1336142"/>
                <a:gd name="connsiteX362" fmla="*/ 1580932 w 1614774"/>
                <a:gd name="connsiteY362" fmla="*/ 951964 h 1336142"/>
                <a:gd name="connsiteX363" fmla="*/ 1590747 w 1614774"/>
                <a:gd name="connsiteY363" fmla="*/ 941440 h 1336142"/>
                <a:gd name="connsiteX364" fmla="*/ 1603792 w 1614774"/>
                <a:gd name="connsiteY364" fmla="*/ 920119 h 1336142"/>
                <a:gd name="connsiteX365" fmla="*/ 1609048 w 1614774"/>
                <a:gd name="connsiteY365" fmla="*/ 903889 h 1336142"/>
                <a:gd name="connsiteX366" fmla="*/ 1611011 w 1614774"/>
                <a:gd name="connsiteY366" fmla="*/ 892243 h 1336142"/>
                <a:gd name="connsiteX367" fmla="*/ 1613480 w 1614774"/>
                <a:gd name="connsiteY367" fmla="*/ 863570 h 1336142"/>
                <a:gd name="connsiteX368" fmla="*/ 1613037 w 1614774"/>
                <a:gd name="connsiteY368" fmla="*/ 845345 h 1336142"/>
                <a:gd name="connsiteX369" fmla="*/ 1608605 w 1614774"/>
                <a:gd name="connsiteY369" fmla="*/ 820054 h 1336142"/>
                <a:gd name="connsiteX370" fmla="*/ 1603539 w 1614774"/>
                <a:gd name="connsiteY370" fmla="*/ 807560 h 1336142"/>
                <a:gd name="connsiteX371" fmla="*/ 1602589 w 1614774"/>
                <a:gd name="connsiteY371" fmla="*/ 805527 h 1336142"/>
                <a:gd name="connsiteX372" fmla="*/ 1598536 w 1614774"/>
                <a:gd name="connsiteY372" fmla="*/ 797744 h 1336142"/>
                <a:gd name="connsiteX373" fmla="*/ 1583845 w 1614774"/>
                <a:gd name="connsiteY373" fmla="*/ 777481 h 1336142"/>
                <a:gd name="connsiteX374" fmla="*/ 1570167 w 1614774"/>
                <a:gd name="connsiteY374" fmla="*/ 765475 h 1336142"/>
                <a:gd name="connsiteX375" fmla="*/ 1549586 w 1614774"/>
                <a:gd name="connsiteY375" fmla="*/ 751138 h 1336142"/>
                <a:gd name="connsiteX376" fmla="*/ 1539771 w 1614774"/>
                <a:gd name="connsiteY376" fmla="*/ 745553 h 1336142"/>
                <a:gd name="connsiteX377" fmla="*/ 1545027 w 1614774"/>
                <a:gd name="connsiteY377" fmla="*/ 736871 h 1336142"/>
                <a:gd name="connsiteX378" fmla="*/ 1550663 w 1614774"/>
                <a:gd name="connsiteY378" fmla="*/ 722958 h 1336142"/>
                <a:gd name="connsiteX379" fmla="*/ 1552119 w 1614774"/>
                <a:gd name="connsiteY379" fmla="*/ 719140 h 1336142"/>
                <a:gd name="connsiteX380" fmla="*/ 1552879 w 1614774"/>
                <a:gd name="connsiteY380" fmla="*/ 717107 h 1336142"/>
                <a:gd name="connsiteX381" fmla="*/ 1553639 w 1614774"/>
                <a:gd name="connsiteY381" fmla="*/ 715056 h 1336142"/>
                <a:gd name="connsiteX382" fmla="*/ 1560035 w 1614774"/>
                <a:gd name="connsiteY382" fmla="*/ 696470 h 1336142"/>
                <a:gd name="connsiteX383" fmla="*/ 1560352 w 1614774"/>
                <a:gd name="connsiteY383" fmla="*/ 695147 h 1336142"/>
                <a:gd name="connsiteX384" fmla="*/ 1562505 w 1614774"/>
                <a:gd name="connsiteY384" fmla="*/ 687212 h 1336142"/>
                <a:gd name="connsiteX385" fmla="*/ 1564278 w 1614774"/>
                <a:gd name="connsiteY385" fmla="*/ 672324 h 1336142"/>
                <a:gd name="connsiteX386" fmla="*/ 1564467 w 1614774"/>
                <a:gd name="connsiteY386" fmla="*/ 668651 h 1336142"/>
                <a:gd name="connsiteX387" fmla="*/ 1563898 w 1614774"/>
                <a:gd name="connsiteY387" fmla="*/ 645924 h 1336142"/>
                <a:gd name="connsiteX388" fmla="*/ 1557882 w 1614774"/>
                <a:gd name="connsiteY388" fmla="*/ 618372 h 1336142"/>
                <a:gd name="connsiteX389" fmla="*/ 1544710 w 1614774"/>
                <a:gd name="connsiteY389" fmla="*/ 593796 h 1336142"/>
                <a:gd name="connsiteX390" fmla="*/ 1534578 w 1614774"/>
                <a:gd name="connsiteY390" fmla="*/ 581296 h 1336142"/>
                <a:gd name="connsiteX391" fmla="*/ 1530906 w 1614774"/>
                <a:gd name="connsiteY391" fmla="*/ 578326 h 1336142"/>
                <a:gd name="connsiteX392" fmla="*/ 1530716 w 1614774"/>
                <a:gd name="connsiteY392" fmla="*/ 578180 h 1336142"/>
                <a:gd name="connsiteX393" fmla="*/ 1520204 w 1614774"/>
                <a:gd name="connsiteY393" fmla="*/ 571202 h 1336142"/>
                <a:gd name="connsiteX394" fmla="*/ 1482969 w 1614774"/>
                <a:gd name="connsiteY394" fmla="*/ 555865 h 1336142"/>
                <a:gd name="connsiteX395" fmla="*/ 1490061 w 1614774"/>
                <a:gd name="connsiteY395" fmla="*/ 532010 h 1336142"/>
                <a:gd name="connsiteX396" fmla="*/ 1491708 w 1614774"/>
                <a:gd name="connsiteY396" fmla="*/ 520219 h 1336142"/>
                <a:gd name="connsiteX397" fmla="*/ 1493291 w 1614774"/>
                <a:gd name="connsiteY397" fmla="*/ 508637 h 1336142"/>
                <a:gd name="connsiteX398" fmla="*/ 1496014 w 1614774"/>
                <a:gd name="connsiteY398" fmla="*/ 494788 h 1336142"/>
                <a:gd name="connsiteX399" fmla="*/ 1497407 w 1614774"/>
                <a:gd name="connsiteY399" fmla="*/ 488291 h 1336142"/>
                <a:gd name="connsiteX400" fmla="*/ 1497977 w 1614774"/>
                <a:gd name="connsiteY400" fmla="*/ 485315 h 1336142"/>
                <a:gd name="connsiteX401" fmla="*/ 1502283 w 1614774"/>
                <a:gd name="connsiteY401" fmla="*/ 465412 h 1336142"/>
                <a:gd name="connsiteX402" fmla="*/ 1505703 w 1614774"/>
                <a:gd name="connsiteY402" fmla="*/ 436245 h 1336142"/>
                <a:gd name="connsiteX403" fmla="*/ 1505513 w 1614774"/>
                <a:gd name="connsiteY403" fmla="*/ 425860 h 1336142"/>
                <a:gd name="connsiteX404" fmla="*/ 1500700 w 1614774"/>
                <a:gd name="connsiteY404" fmla="*/ 405457 h 1336142"/>
                <a:gd name="connsiteX405" fmla="*/ 1486958 w 1614774"/>
                <a:gd name="connsiteY405" fmla="*/ 382369 h 1336142"/>
                <a:gd name="connsiteX406" fmla="*/ 1475307 w 1614774"/>
                <a:gd name="connsiteY406" fmla="*/ 370147 h 1336142"/>
                <a:gd name="connsiteX407" fmla="*/ 1461059 w 1614774"/>
                <a:gd name="connsiteY407" fmla="*/ 360819 h 1336142"/>
                <a:gd name="connsiteX408" fmla="*/ 1443645 w 1614774"/>
                <a:gd name="connsiteY408" fmla="*/ 352771 h 1336142"/>
                <a:gd name="connsiteX409" fmla="*/ 1441492 w 1614774"/>
                <a:gd name="connsiteY409" fmla="*/ 351916 h 1336142"/>
                <a:gd name="connsiteX410" fmla="*/ 1437882 w 1614774"/>
                <a:gd name="connsiteY410" fmla="*/ 350441 h 1336142"/>
                <a:gd name="connsiteX411" fmla="*/ 1417175 w 1614774"/>
                <a:gd name="connsiteY411" fmla="*/ 342531 h 1336142"/>
                <a:gd name="connsiteX412" fmla="*/ 1395201 w 1614774"/>
                <a:gd name="connsiteY412" fmla="*/ 336743 h 1336142"/>
                <a:gd name="connsiteX413" fmla="*/ 1373545 w 1614774"/>
                <a:gd name="connsiteY413" fmla="*/ 332298 h 1336142"/>
                <a:gd name="connsiteX414" fmla="*/ 1352711 w 1614774"/>
                <a:gd name="connsiteY414" fmla="*/ 329955 h 1336142"/>
                <a:gd name="connsiteX415" fmla="*/ 1344542 w 1614774"/>
                <a:gd name="connsiteY415" fmla="*/ 329265 h 1336142"/>
                <a:gd name="connsiteX416" fmla="*/ 1321936 w 1614774"/>
                <a:gd name="connsiteY416" fmla="*/ 328062 h 1336142"/>
                <a:gd name="connsiteX417" fmla="*/ 1321049 w 1614774"/>
                <a:gd name="connsiteY417" fmla="*/ 328062 h 1336142"/>
                <a:gd name="connsiteX418" fmla="*/ 1297745 w 1614774"/>
                <a:gd name="connsiteY418" fmla="*/ 329829 h 1336142"/>
                <a:gd name="connsiteX419" fmla="*/ 1292616 w 1614774"/>
                <a:gd name="connsiteY419" fmla="*/ 330449 h 1336142"/>
                <a:gd name="connsiteX420" fmla="*/ 1295529 w 1614774"/>
                <a:gd name="connsiteY420" fmla="*/ 326010 h 1336142"/>
                <a:gd name="connsiteX421" fmla="*/ 1303065 w 1614774"/>
                <a:gd name="connsiteY421" fmla="*/ 314859 h 1336142"/>
                <a:gd name="connsiteX422" fmla="*/ 1308067 w 1614774"/>
                <a:gd name="connsiteY422" fmla="*/ 307868 h 1336142"/>
                <a:gd name="connsiteX423" fmla="*/ 1318896 w 1614774"/>
                <a:gd name="connsiteY423" fmla="*/ 286894 h 1336142"/>
                <a:gd name="connsiteX424" fmla="*/ 1318896 w 1614774"/>
                <a:gd name="connsiteY424" fmla="*/ 286894 h 1336142"/>
                <a:gd name="connsiteX425" fmla="*/ 1318896 w 1614774"/>
                <a:gd name="connsiteY425" fmla="*/ 286894 h 1336142"/>
                <a:gd name="connsiteX426" fmla="*/ 1318896 w 1614774"/>
                <a:gd name="connsiteY426" fmla="*/ 286894 h 1336142"/>
                <a:gd name="connsiteX427" fmla="*/ 1319719 w 1614774"/>
                <a:gd name="connsiteY427" fmla="*/ 284489 h 1336142"/>
                <a:gd name="connsiteX428" fmla="*/ 1320352 w 1614774"/>
                <a:gd name="connsiteY428" fmla="*/ 283222 h 1336142"/>
                <a:gd name="connsiteX429" fmla="*/ 1324848 w 1614774"/>
                <a:gd name="connsiteY429" fmla="*/ 272488 h 1336142"/>
                <a:gd name="connsiteX430" fmla="*/ 1331624 w 1614774"/>
                <a:gd name="connsiteY430" fmla="*/ 256233 h 1336142"/>
                <a:gd name="connsiteX431" fmla="*/ 1333904 w 1614774"/>
                <a:gd name="connsiteY431" fmla="*/ 245145 h 1336142"/>
                <a:gd name="connsiteX432" fmla="*/ 1335170 w 1614774"/>
                <a:gd name="connsiteY432" fmla="*/ 226566 h 1336142"/>
                <a:gd name="connsiteX433" fmla="*/ 1332447 w 1614774"/>
                <a:gd name="connsiteY433" fmla="*/ 196835 h 1336142"/>
                <a:gd name="connsiteX434" fmla="*/ 1335613 w 1614774"/>
                <a:gd name="connsiteY434" fmla="*/ 169162 h 1336142"/>
                <a:gd name="connsiteX435" fmla="*/ 1333714 w 1614774"/>
                <a:gd name="connsiteY435" fmla="*/ 148550 h 1336142"/>
                <a:gd name="connsiteX436" fmla="*/ 1330357 w 1614774"/>
                <a:gd name="connsiteY436" fmla="*/ 130680 h 1336142"/>
                <a:gd name="connsiteX437" fmla="*/ 1324975 w 1614774"/>
                <a:gd name="connsiteY437" fmla="*/ 117679 h 1336142"/>
                <a:gd name="connsiteX438" fmla="*/ 1323519 w 1614774"/>
                <a:gd name="connsiteY438" fmla="*/ 114653 h 1336142"/>
                <a:gd name="connsiteX439" fmla="*/ 1313450 w 1614774"/>
                <a:gd name="connsiteY439" fmla="*/ 98119 h 1336142"/>
                <a:gd name="connsiteX440" fmla="*/ 1303254 w 1614774"/>
                <a:gd name="connsiteY440" fmla="*/ 86043 h 1336142"/>
                <a:gd name="connsiteX441" fmla="*/ 1289703 w 1614774"/>
                <a:gd name="connsiteY441" fmla="*/ 76721 h 1336142"/>
                <a:gd name="connsiteX442" fmla="*/ 1283561 w 1614774"/>
                <a:gd name="connsiteY442" fmla="*/ 73049 h 1336142"/>
                <a:gd name="connsiteX443" fmla="*/ 1271592 w 1614774"/>
                <a:gd name="connsiteY443" fmla="*/ 66406 h 1336142"/>
                <a:gd name="connsiteX444" fmla="*/ 1243540 w 1614774"/>
                <a:gd name="connsiteY444" fmla="*/ 56312 h 1336142"/>
                <a:gd name="connsiteX445" fmla="*/ 1234991 w 1614774"/>
                <a:gd name="connsiteY445" fmla="*/ 54615 h 1336142"/>
                <a:gd name="connsiteX446" fmla="*/ 1233218 w 1614774"/>
                <a:gd name="connsiteY446" fmla="*/ 54488 h 1336142"/>
                <a:gd name="connsiteX447" fmla="*/ 1220996 w 1614774"/>
                <a:gd name="connsiteY447" fmla="*/ 53551 h 1336142"/>
                <a:gd name="connsiteX448" fmla="*/ 1217514 w 1614774"/>
                <a:gd name="connsiteY448" fmla="*/ 53633 h 1336142"/>
                <a:gd name="connsiteX449" fmla="*/ 1187245 w 1614774"/>
                <a:gd name="connsiteY449" fmla="*/ 59073 h 1336142"/>
                <a:gd name="connsiteX450" fmla="*/ 1164954 w 1614774"/>
                <a:gd name="connsiteY450" fmla="*/ 66627 h 1336142"/>
                <a:gd name="connsiteX451" fmla="*/ 1121577 w 1614774"/>
                <a:gd name="connsiteY451" fmla="*/ 78488 h 1336142"/>
                <a:gd name="connsiteX452" fmla="*/ 1078137 w 1614774"/>
                <a:gd name="connsiteY452" fmla="*/ 99100 h 1336142"/>
                <a:gd name="connsiteX453" fmla="*/ 1056164 w 1614774"/>
                <a:gd name="connsiteY453" fmla="*/ 114292 h 1336142"/>
                <a:gd name="connsiteX454" fmla="*/ 1053947 w 1614774"/>
                <a:gd name="connsiteY454" fmla="*/ 69604 h 1336142"/>
                <a:gd name="connsiteX455" fmla="*/ 1051288 w 1614774"/>
                <a:gd name="connsiteY455" fmla="*/ 60897 h 1336142"/>
                <a:gd name="connsiteX456" fmla="*/ 1043752 w 1614774"/>
                <a:gd name="connsiteY456" fmla="*/ 45369 h 1336142"/>
                <a:gd name="connsiteX457" fmla="*/ 1028744 w 1614774"/>
                <a:gd name="connsiteY457" fmla="*/ 25796 h 1336142"/>
                <a:gd name="connsiteX458" fmla="*/ 1023044 w 1614774"/>
                <a:gd name="connsiteY458" fmla="*/ 20996 h 1336142"/>
                <a:gd name="connsiteX459" fmla="*/ 1010570 w 1614774"/>
                <a:gd name="connsiteY459" fmla="*/ 12320 h 1336142"/>
                <a:gd name="connsiteX460" fmla="*/ 985303 w 1614774"/>
                <a:gd name="connsiteY460" fmla="*/ 2771 h 1336142"/>
                <a:gd name="connsiteX461" fmla="*/ 975172 w 1614774"/>
                <a:gd name="connsiteY461" fmla="*/ 1030 h 1336142"/>
                <a:gd name="connsiteX462" fmla="*/ 972196 w 1614774"/>
                <a:gd name="connsiteY462" fmla="*/ 593 h 1336142"/>
                <a:gd name="connsiteX463" fmla="*/ 958074 w 1614774"/>
                <a:gd name="connsiteY463" fmla="*/ -547 h 1336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</a:cxnLst>
              <a:rect l="l" t="t" r="r" b="b"/>
              <a:pathLst>
                <a:path w="1614774" h="1336142">
                  <a:moveTo>
                    <a:pt x="958074" y="-547"/>
                  </a:moveTo>
                  <a:cubicBezTo>
                    <a:pt x="955224" y="-547"/>
                    <a:pt x="952755" y="-382"/>
                    <a:pt x="950158" y="-53"/>
                  </a:cubicBezTo>
                  <a:cubicBezTo>
                    <a:pt x="937683" y="1587"/>
                    <a:pt x="925588" y="5329"/>
                    <a:pt x="913873" y="8857"/>
                  </a:cubicBezTo>
                  <a:lnTo>
                    <a:pt x="911151" y="9712"/>
                  </a:lnTo>
                  <a:cubicBezTo>
                    <a:pt x="902728" y="12245"/>
                    <a:pt x="894813" y="14644"/>
                    <a:pt x="886771" y="18032"/>
                  </a:cubicBezTo>
                  <a:cubicBezTo>
                    <a:pt x="879235" y="21141"/>
                    <a:pt x="871763" y="24675"/>
                    <a:pt x="864608" y="28082"/>
                  </a:cubicBezTo>
                  <a:lnTo>
                    <a:pt x="858718" y="30881"/>
                  </a:lnTo>
                  <a:cubicBezTo>
                    <a:pt x="857135" y="31584"/>
                    <a:pt x="855425" y="32382"/>
                    <a:pt x="853715" y="33148"/>
                  </a:cubicBezTo>
                  <a:lnTo>
                    <a:pt x="852069" y="33933"/>
                  </a:lnTo>
                  <a:cubicBezTo>
                    <a:pt x="848143" y="35694"/>
                    <a:pt x="843964" y="37530"/>
                    <a:pt x="840227" y="39791"/>
                  </a:cubicBezTo>
                  <a:cubicBezTo>
                    <a:pt x="836872" y="41760"/>
                    <a:pt x="833579" y="43881"/>
                    <a:pt x="829905" y="46344"/>
                  </a:cubicBezTo>
                  <a:cubicBezTo>
                    <a:pt x="824713" y="49815"/>
                    <a:pt x="819773" y="53842"/>
                    <a:pt x="814961" y="57724"/>
                  </a:cubicBezTo>
                  <a:lnTo>
                    <a:pt x="813504" y="59016"/>
                  </a:lnTo>
                  <a:cubicBezTo>
                    <a:pt x="810275" y="61606"/>
                    <a:pt x="806982" y="64164"/>
                    <a:pt x="803689" y="66754"/>
                  </a:cubicBezTo>
                  <a:cubicBezTo>
                    <a:pt x="794634" y="73897"/>
                    <a:pt x="785262" y="81249"/>
                    <a:pt x="776966" y="89652"/>
                  </a:cubicBezTo>
                  <a:cubicBezTo>
                    <a:pt x="768861" y="97979"/>
                    <a:pt x="760059" y="107389"/>
                    <a:pt x="749610" y="119300"/>
                  </a:cubicBezTo>
                  <a:cubicBezTo>
                    <a:pt x="746191" y="123176"/>
                    <a:pt x="742834" y="127501"/>
                    <a:pt x="739162" y="132941"/>
                  </a:cubicBezTo>
                  <a:cubicBezTo>
                    <a:pt x="734855" y="126209"/>
                    <a:pt x="729980" y="120586"/>
                    <a:pt x="724533" y="115982"/>
                  </a:cubicBezTo>
                  <a:cubicBezTo>
                    <a:pt x="714212" y="107155"/>
                    <a:pt x="702560" y="101506"/>
                    <a:pt x="692365" y="100449"/>
                  </a:cubicBezTo>
                  <a:lnTo>
                    <a:pt x="691162" y="100303"/>
                  </a:lnTo>
                  <a:cubicBezTo>
                    <a:pt x="686856" y="99885"/>
                    <a:pt x="682613" y="99391"/>
                    <a:pt x="678307" y="99391"/>
                  </a:cubicBezTo>
                  <a:cubicBezTo>
                    <a:pt x="677611" y="99391"/>
                    <a:pt x="676978" y="99391"/>
                    <a:pt x="676218" y="99449"/>
                  </a:cubicBezTo>
                  <a:cubicBezTo>
                    <a:pt x="671785" y="99619"/>
                    <a:pt x="667225" y="100449"/>
                    <a:pt x="662919" y="101298"/>
                  </a:cubicBezTo>
                  <a:lnTo>
                    <a:pt x="660576" y="101734"/>
                  </a:lnTo>
                  <a:cubicBezTo>
                    <a:pt x="651268" y="103501"/>
                    <a:pt x="641896" y="108003"/>
                    <a:pt x="634740" y="111676"/>
                  </a:cubicBezTo>
                  <a:cubicBezTo>
                    <a:pt x="627584" y="115501"/>
                    <a:pt x="621631" y="118819"/>
                    <a:pt x="616249" y="122207"/>
                  </a:cubicBezTo>
                  <a:cubicBezTo>
                    <a:pt x="611057" y="125462"/>
                    <a:pt x="606181" y="129179"/>
                    <a:pt x="601431" y="132795"/>
                  </a:cubicBezTo>
                  <a:lnTo>
                    <a:pt x="598772" y="134790"/>
                  </a:lnTo>
                  <a:lnTo>
                    <a:pt x="594845" y="137652"/>
                  </a:lnTo>
                  <a:cubicBezTo>
                    <a:pt x="588640" y="142325"/>
                    <a:pt x="582244" y="147075"/>
                    <a:pt x="576228" y="152286"/>
                  </a:cubicBezTo>
                  <a:cubicBezTo>
                    <a:pt x="569833" y="157726"/>
                    <a:pt x="564070" y="163868"/>
                    <a:pt x="558497" y="169789"/>
                  </a:cubicBezTo>
                  <a:cubicBezTo>
                    <a:pt x="553115" y="175457"/>
                    <a:pt x="547352" y="181042"/>
                    <a:pt x="541780" y="186310"/>
                  </a:cubicBezTo>
                  <a:cubicBezTo>
                    <a:pt x="536587" y="191484"/>
                    <a:pt x="531015" y="196778"/>
                    <a:pt x="525885" y="202218"/>
                  </a:cubicBezTo>
                  <a:cubicBezTo>
                    <a:pt x="516513" y="212039"/>
                    <a:pt x="506635" y="223038"/>
                    <a:pt x="494730" y="236881"/>
                  </a:cubicBezTo>
                  <a:cubicBezTo>
                    <a:pt x="484788" y="248469"/>
                    <a:pt x="475289" y="261609"/>
                    <a:pt x="464081" y="279397"/>
                  </a:cubicBezTo>
                  <a:cubicBezTo>
                    <a:pt x="457369" y="289782"/>
                    <a:pt x="451036" y="300592"/>
                    <a:pt x="444830" y="311040"/>
                  </a:cubicBezTo>
                  <a:cubicBezTo>
                    <a:pt x="440335" y="318513"/>
                    <a:pt x="435775" y="326213"/>
                    <a:pt x="431152" y="333774"/>
                  </a:cubicBezTo>
                  <a:lnTo>
                    <a:pt x="430075" y="335616"/>
                  </a:lnTo>
                  <a:cubicBezTo>
                    <a:pt x="427796" y="339213"/>
                    <a:pt x="425516" y="342968"/>
                    <a:pt x="423490" y="346768"/>
                  </a:cubicBezTo>
                  <a:cubicBezTo>
                    <a:pt x="422540" y="348762"/>
                    <a:pt x="421527" y="350713"/>
                    <a:pt x="420640" y="352701"/>
                  </a:cubicBezTo>
                  <a:cubicBezTo>
                    <a:pt x="419311" y="355234"/>
                    <a:pt x="418171" y="357729"/>
                    <a:pt x="416841" y="360205"/>
                  </a:cubicBezTo>
                  <a:cubicBezTo>
                    <a:pt x="415954" y="361738"/>
                    <a:pt x="415194" y="363232"/>
                    <a:pt x="414371" y="364764"/>
                  </a:cubicBezTo>
                  <a:cubicBezTo>
                    <a:pt x="412725" y="367817"/>
                    <a:pt x="410952" y="370932"/>
                    <a:pt x="409432" y="374092"/>
                  </a:cubicBezTo>
                  <a:cubicBezTo>
                    <a:pt x="407089" y="379044"/>
                    <a:pt x="405063" y="384135"/>
                    <a:pt x="403480" y="388435"/>
                  </a:cubicBezTo>
                  <a:cubicBezTo>
                    <a:pt x="402846" y="389866"/>
                    <a:pt x="402277" y="391342"/>
                    <a:pt x="401706" y="392728"/>
                  </a:cubicBezTo>
                  <a:cubicBezTo>
                    <a:pt x="398413" y="390614"/>
                    <a:pt x="395374" y="388720"/>
                    <a:pt x="392334" y="387017"/>
                  </a:cubicBezTo>
                  <a:cubicBezTo>
                    <a:pt x="389675" y="385465"/>
                    <a:pt x="386889" y="383762"/>
                    <a:pt x="384355" y="382141"/>
                  </a:cubicBezTo>
                  <a:cubicBezTo>
                    <a:pt x="380683" y="379753"/>
                    <a:pt x="376884" y="377347"/>
                    <a:pt x="372767" y="375295"/>
                  </a:cubicBezTo>
                  <a:cubicBezTo>
                    <a:pt x="368208" y="372965"/>
                    <a:pt x="363269" y="371217"/>
                    <a:pt x="358393" y="369520"/>
                  </a:cubicBezTo>
                  <a:lnTo>
                    <a:pt x="357569" y="369235"/>
                  </a:lnTo>
                  <a:lnTo>
                    <a:pt x="356936" y="368944"/>
                  </a:lnTo>
                  <a:cubicBezTo>
                    <a:pt x="353707" y="367817"/>
                    <a:pt x="350414" y="366702"/>
                    <a:pt x="347121" y="365847"/>
                  </a:cubicBezTo>
                  <a:cubicBezTo>
                    <a:pt x="337622" y="363504"/>
                    <a:pt x="327744" y="362814"/>
                    <a:pt x="318245" y="362029"/>
                  </a:cubicBezTo>
                  <a:lnTo>
                    <a:pt x="317359" y="362029"/>
                  </a:lnTo>
                  <a:cubicBezTo>
                    <a:pt x="310013" y="361465"/>
                    <a:pt x="302414" y="361383"/>
                    <a:pt x="295132" y="361383"/>
                  </a:cubicBezTo>
                  <a:lnTo>
                    <a:pt x="289369" y="361383"/>
                  </a:lnTo>
                  <a:cubicBezTo>
                    <a:pt x="283417" y="361383"/>
                    <a:pt x="277021" y="361465"/>
                    <a:pt x="270689" y="362174"/>
                  </a:cubicBezTo>
                  <a:cubicBezTo>
                    <a:pt x="261570" y="363169"/>
                    <a:pt x="252831" y="365347"/>
                    <a:pt x="243903" y="367735"/>
                  </a:cubicBezTo>
                  <a:cubicBezTo>
                    <a:pt x="235291" y="370020"/>
                    <a:pt x="226615" y="373605"/>
                    <a:pt x="218636" y="378132"/>
                  </a:cubicBezTo>
                  <a:cubicBezTo>
                    <a:pt x="213380" y="381166"/>
                    <a:pt x="208251" y="384902"/>
                    <a:pt x="201982" y="390284"/>
                  </a:cubicBezTo>
                  <a:cubicBezTo>
                    <a:pt x="198816" y="392900"/>
                    <a:pt x="196536" y="396344"/>
                    <a:pt x="194256" y="399599"/>
                  </a:cubicBezTo>
                  <a:lnTo>
                    <a:pt x="193813" y="400163"/>
                  </a:lnTo>
                  <a:cubicBezTo>
                    <a:pt x="192103" y="402633"/>
                    <a:pt x="190710" y="404893"/>
                    <a:pt x="189443" y="407135"/>
                  </a:cubicBezTo>
                  <a:cubicBezTo>
                    <a:pt x="186340" y="412866"/>
                    <a:pt x="183997" y="419217"/>
                    <a:pt x="182604" y="426075"/>
                  </a:cubicBezTo>
                  <a:cubicBezTo>
                    <a:pt x="181718" y="430185"/>
                    <a:pt x="181465" y="434687"/>
                    <a:pt x="181148" y="438651"/>
                  </a:cubicBezTo>
                  <a:cubicBezTo>
                    <a:pt x="180705" y="444009"/>
                    <a:pt x="181591" y="449030"/>
                    <a:pt x="182794" y="454951"/>
                  </a:cubicBezTo>
                  <a:cubicBezTo>
                    <a:pt x="183301" y="457440"/>
                    <a:pt x="184061" y="459909"/>
                    <a:pt x="185137" y="462506"/>
                  </a:cubicBezTo>
                  <a:cubicBezTo>
                    <a:pt x="186594" y="465912"/>
                    <a:pt x="187987" y="469231"/>
                    <a:pt x="189697" y="472327"/>
                  </a:cubicBezTo>
                  <a:cubicBezTo>
                    <a:pt x="178109" y="476646"/>
                    <a:pt x="166837" y="481642"/>
                    <a:pt x="156451" y="487379"/>
                  </a:cubicBezTo>
                  <a:cubicBezTo>
                    <a:pt x="141507" y="495498"/>
                    <a:pt x="128209" y="505167"/>
                    <a:pt x="116874" y="516046"/>
                  </a:cubicBezTo>
                  <a:cubicBezTo>
                    <a:pt x="106742" y="525868"/>
                    <a:pt x="98003" y="537222"/>
                    <a:pt x="90784" y="547063"/>
                  </a:cubicBezTo>
                  <a:cubicBezTo>
                    <a:pt x="84578" y="555535"/>
                    <a:pt x="80083" y="562216"/>
                    <a:pt x="76220" y="568732"/>
                  </a:cubicBezTo>
                  <a:cubicBezTo>
                    <a:pt x="72673" y="574799"/>
                    <a:pt x="70140" y="580852"/>
                    <a:pt x="68684" y="586799"/>
                  </a:cubicBezTo>
                  <a:cubicBezTo>
                    <a:pt x="67607" y="591884"/>
                    <a:pt x="67228" y="597260"/>
                    <a:pt x="66974" y="602465"/>
                  </a:cubicBezTo>
                  <a:lnTo>
                    <a:pt x="66784" y="605441"/>
                  </a:lnTo>
                  <a:cubicBezTo>
                    <a:pt x="66595" y="608759"/>
                    <a:pt x="66595" y="612230"/>
                    <a:pt x="66784" y="616029"/>
                  </a:cubicBezTo>
                  <a:cubicBezTo>
                    <a:pt x="67228" y="621690"/>
                    <a:pt x="68304" y="627402"/>
                    <a:pt x="70077" y="632278"/>
                  </a:cubicBezTo>
                  <a:cubicBezTo>
                    <a:pt x="72483" y="639066"/>
                    <a:pt x="75270" y="644430"/>
                    <a:pt x="78689" y="648597"/>
                  </a:cubicBezTo>
                  <a:lnTo>
                    <a:pt x="79639" y="649724"/>
                  </a:lnTo>
                  <a:cubicBezTo>
                    <a:pt x="81476" y="651985"/>
                    <a:pt x="83185" y="654100"/>
                    <a:pt x="85338" y="656094"/>
                  </a:cubicBezTo>
                  <a:cubicBezTo>
                    <a:pt x="87871" y="658273"/>
                    <a:pt x="90784" y="660103"/>
                    <a:pt x="93571" y="661806"/>
                  </a:cubicBezTo>
                  <a:lnTo>
                    <a:pt x="93887" y="662091"/>
                  </a:lnTo>
                  <a:cubicBezTo>
                    <a:pt x="95597" y="663149"/>
                    <a:pt x="97370" y="664003"/>
                    <a:pt x="99017" y="664688"/>
                  </a:cubicBezTo>
                  <a:cubicBezTo>
                    <a:pt x="105729" y="667594"/>
                    <a:pt x="113138" y="670007"/>
                    <a:pt x="120926" y="671767"/>
                  </a:cubicBezTo>
                  <a:lnTo>
                    <a:pt x="118330" y="673382"/>
                  </a:lnTo>
                  <a:cubicBezTo>
                    <a:pt x="114277" y="676067"/>
                    <a:pt x="110414" y="679322"/>
                    <a:pt x="106679" y="682418"/>
                  </a:cubicBezTo>
                  <a:lnTo>
                    <a:pt x="105032" y="683824"/>
                  </a:lnTo>
                  <a:cubicBezTo>
                    <a:pt x="101929" y="686300"/>
                    <a:pt x="99459" y="688770"/>
                    <a:pt x="97180" y="691258"/>
                  </a:cubicBezTo>
                  <a:cubicBezTo>
                    <a:pt x="90468" y="698813"/>
                    <a:pt x="83945" y="706792"/>
                    <a:pt x="77613" y="714492"/>
                  </a:cubicBezTo>
                  <a:cubicBezTo>
                    <a:pt x="74890" y="717874"/>
                    <a:pt x="72104" y="721192"/>
                    <a:pt x="69254" y="724504"/>
                  </a:cubicBezTo>
                  <a:cubicBezTo>
                    <a:pt x="63555" y="731374"/>
                    <a:pt x="58552" y="738783"/>
                    <a:pt x="53676" y="745983"/>
                  </a:cubicBezTo>
                  <a:lnTo>
                    <a:pt x="52473" y="747813"/>
                  </a:lnTo>
                  <a:lnTo>
                    <a:pt x="51016" y="749935"/>
                  </a:lnTo>
                  <a:cubicBezTo>
                    <a:pt x="47661" y="754956"/>
                    <a:pt x="44051" y="760181"/>
                    <a:pt x="41075" y="765544"/>
                  </a:cubicBezTo>
                  <a:cubicBezTo>
                    <a:pt x="32526" y="780362"/>
                    <a:pt x="25940" y="794857"/>
                    <a:pt x="20748" y="809827"/>
                  </a:cubicBezTo>
                  <a:cubicBezTo>
                    <a:pt x="19228" y="814329"/>
                    <a:pt x="17834" y="819142"/>
                    <a:pt x="16568" y="823758"/>
                  </a:cubicBezTo>
                  <a:cubicBezTo>
                    <a:pt x="16062" y="825291"/>
                    <a:pt x="15618" y="826912"/>
                    <a:pt x="15112" y="828463"/>
                  </a:cubicBezTo>
                  <a:lnTo>
                    <a:pt x="14289" y="831642"/>
                  </a:lnTo>
                  <a:cubicBezTo>
                    <a:pt x="12579" y="837310"/>
                    <a:pt x="10805" y="843015"/>
                    <a:pt x="9666" y="848809"/>
                  </a:cubicBezTo>
                  <a:cubicBezTo>
                    <a:pt x="8336" y="854660"/>
                    <a:pt x="7386" y="860600"/>
                    <a:pt x="6373" y="866394"/>
                  </a:cubicBezTo>
                  <a:lnTo>
                    <a:pt x="5550" y="870834"/>
                  </a:lnTo>
                  <a:cubicBezTo>
                    <a:pt x="4157" y="879325"/>
                    <a:pt x="2574" y="889419"/>
                    <a:pt x="1560" y="900000"/>
                  </a:cubicBezTo>
                  <a:lnTo>
                    <a:pt x="864" y="906358"/>
                  </a:lnTo>
                  <a:cubicBezTo>
                    <a:pt x="420" y="911887"/>
                    <a:pt x="-150" y="917529"/>
                    <a:pt x="-530" y="923026"/>
                  </a:cubicBezTo>
                  <a:cubicBezTo>
                    <a:pt x="-1036" y="930725"/>
                    <a:pt x="-1163" y="938496"/>
                    <a:pt x="-1163" y="945841"/>
                  </a:cubicBezTo>
                  <a:lnTo>
                    <a:pt x="-1163" y="947608"/>
                  </a:lnTo>
                  <a:cubicBezTo>
                    <a:pt x="-1163" y="951496"/>
                    <a:pt x="-1226" y="955517"/>
                    <a:pt x="-973" y="959456"/>
                  </a:cubicBezTo>
                  <a:cubicBezTo>
                    <a:pt x="-530" y="966187"/>
                    <a:pt x="610" y="973102"/>
                    <a:pt x="2257" y="980593"/>
                  </a:cubicBezTo>
                  <a:cubicBezTo>
                    <a:pt x="3523" y="986033"/>
                    <a:pt x="6056" y="991948"/>
                    <a:pt x="9919" y="998806"/>
                  </a:cubicBezTo>
                  <a:cubicBezTo>
                    <a:pt x="16884" y="1011027"/>
                    <a:pt x="30056" y="1019088"/>
                    <a:pt x="46204" y="1020823"/>
                  </a:cubicBezTo>
                  <a:cubicBezTo>
                    <a:pt x="50637" y="1021330"/>
                    <a:pt x="55196" y="1021887"/>
                    <a:pt x="59692" y="1021887"/>
                  </a:cubicBezTo>
                  <a:lnTo>
                    <a:pt x="60135" y="1021887"/>
                  </a:lnTo>
                  <a:cubicBezTo>
                    <a:pt x="65898" y="1021887"/>
                    <a:pt x="71787" y="1020621"/>
                    <a:pt x="77486" y="1019418"/>
                  </a:cubicBezTo>
                  <a:lnTo>
                    <a:pt x="78183" y="1019272"/>
                  </a:lnTo>
                  <a:cubicBezTo>
                    <a:pt x="78689" y="1019145"/>
                    <a:pt x="79323" y="1018999"/>
                    <a:pt x="79829" y="1018854"/>
                  </a:cubicBezTo>
                  <a:lnTo>
                    <a:pt x="79829" y="1018854"/>
                  </a:lnTo>
                  <a:cubicBezTo>
                    <a:pt x="79196" y="1021824"/>
                    <a:pt x="78879" y="1024787"/>
                    <a:pt x="78563" y="1027764"/>
                  </a:cubicBezTo>
                  <a:lnTo>
                    <a:pt x="78373" y="1029385"/>
                  </a:lnTo>
                  <a:cubicBezTo>
                    <a:pt x="77740" y="1035090"/>
                    <a:pt x="77169" y="1040695"/>
                    <a:pt x="77042" y="1046254"/>
                  </a:cubicBezTo>
                  <a:cubicBezTo>
                    <a:pt x="76790" y="1053049"/>
                    <a:pt x="76599" y="1060876"/>
                    <a:pt x="76790" y="1068557"/>
                  </a:cubicBezTo>
                  <a:cubicBezTo>
                    <a:pt x="77169" y="1078107"/>
                    <a:pt x="78689" y="1087574"/>
                    <a:pt x="80272" y="1095540"/>
                  </a:cubicBezTo>
                  <a:cubicBezTo>
                    <a:pt x="82045" y="1104804"/>
                    <a:pt x="86162" y="1113422"/>
                    <a:pt x="89645" y="1120977"/>
                  </a:cubicBezTo>
                  <a:cubicBezTo>
                    <a:pt x="90214" y="1121953"/>
                    <a:pt x="90721" y="1123029"/>
                    <a:pt x="91228" y="1124067"/>
                  </a:cubicBezTo>
                  <a:cubicBezTo>
                    <a:pt x="93634" y="1129235"/>
                    <a:pt x="96103" y="1134528"/>
                    <a:pt x="99523" y="1139120"/>
                  </a:cubicBezTo>
                  <a:cubicBezTo>
                    <a:pt x="103386" y="1144350"/>
                    <a:pt x="107819" y="1149441"/>
                    <a:pt x="112061" y="1154317"/>
                  </a:cubicBezTo>
                  <a:cubicBezTo>
                    <a:pt x="113201" y="1155578"/>
                    <a:pt x="114277" y="1156907"/>
                    <a:pt x="115481" y="1158256"/>
                  </a:cubicBezTo>
                  <a:cubicBezTo>
                    <a:pt x="117570" y="1160795"/>
                    <a:pt x="119850" y="1163550"/>
                    <a:pt x="122319" y="1166172"/>
                  </a:cubicBezTo>
                  <a:cubicBezTo>
                    <a:pt x="126626" y="1170680"/>
                    <a:pt x="132135" y="1174499"/>
                    <a:pt x="136441" y="1177317"/>
                  </a:cubicBezTo>
                  <a:cubicBezTo>
                    <a:pt x="143850" y="1182281"/>
                    <a:pt x="152398" y="1185663"/>
                    <a:pt x="160568" y="1188696"/>
                  </a:cubicBezTo>
                  <a:cubicBezTo>
                    <a:pt x="169749" y="1192078"/>
                    <a:pt x="179185" y="1193135"/>
                    <a:pt x="188810" y="1193990"/>
                  </a:cubicBezTo>
                  <a:cubicBezTo>
                    <a:pt x="194636" y="1194566"/>
                    <a:pt x="199892" y="1194838"/>
                    <a:pt x="204958" y="1194838"/>
                  </a:cubicBezTo>
                  <a:cubicBezTo>
                    <a:pt x="207554" y="1194838"/>
                    <a:pt x="210087" y="1194756"/>
                    <a:pt x="212557" y="1194636"/>
                  </a:cubicBezTo>
                  <a:cubicBezTo>
                    <a:pt x="222055" y="1194072"/>
                    <a:pt x="231744" y="1191729"/>
                    <a:pt x="240800" y="1189317"/>
                  </a:cubicBezTo>
                  <a:cubicBezTo>
                    <a:pt x="247892" y="1187430"/>
                    <a:pt x="255111" y="1184396"/>
                    <a:pt x="260873" y="1181933"/>
                  </a:cubicBezTo>
                  <a:cubicBezTo>
                    <a:pt x="270562" y="1177817"/>
                    <a:pt x="278731" y="1173809"/>
                    <a:pt x="286076" y="1169636"/>
                  </a:cubicBezTo>
                  <a:cubicBezTo>
                    <a:pt x="288799" y="1168078"/>
                    <a:pt x="291459" y="1166602"/>
                    <a:pt x="293992" y="1165025"/>
                  </a:cubicBezTo>
                  <a:cubicBezTo>
                    <a:pt x="295449" y="1165253"/>
                    <a:pt x="296968" y="1165399"/>
                    <a:pt x="298488" y="1165399"/>
                  </a:cubicBezTo>
                  <a:lnTo>
                    <a:pt x="299375" y="1165399"/>
                  </a:lnTo>
                  <a:cubicBezTo>
                    <a:pt x="300008" y="1165317"/>
                    <a:pt x="300641" y="1165317"/>
                    <a:pt x="301274" y="1165253"/>
                  </a:cubicBezTo>
                  <a:lnTo>
                    <a:pt x="301654" y="1165462"/>
                  </a:lnTo>
                  <a:lnTo>
                    <a:pt x="302034" y="1165691"/>
                  </a:lnTo>
                  <a:cubicBezTo>
                    <a:pt x="305517" y="1167584"/>
                    <a:pt x="309253" y="1168496"/>
                    <a:pt x="313433" y="1168496"/>
                  </a:cubicBezTo>
                  <a:cubicBezTo>
                    <a:pt x="315839" y="1168496"/>
                    <a:pt x="318372" y="1168147"/>
                    <a:pt x="321348" y="1167514"/>
                  </a:cubicBezTo>
                  <a:cubicBezTo>
                    <a:pt x="328757" y="1165817"/>
                    <a:pt x="334076" y="1160612"/>
                    <a:pt x="337369" y="1156502"/>
                  </a:cubicBezTo>
                  <a:cubicBezTo>
                    <a:pt x="341295" y="1151557"/>
                    <a:pt x="345158" y="1146117"/>
                    <a:pt x="348957" y="1139911"/>
                  </a:cubicBezTo>
                  <a:cubicBezTo>
                    <a:pt x="356240" y="1127886"/>
                    <a:pt x="361495" y="1114752"/>
                    <a:pt x="365168" y="1104659"/>
                  </a:cubicBezTo>
                  <a:cubicBezTo>
                    <a:pt x="368715" y="1095065"/>
                    <a:pt x="371881" y="1084458"/>
                    <a:pt x="374730" y="1072167"/>
                  </a:cubicBezTo>
                  <a:cubicBezTo>
                    <a:pt x="375364" y="1070255"/>
                    <a:pt x="376060" y="1068285"/>
                    <a:pt x="376693" y="1066379"/>
                  </a:cubicBezTo>
                  <a:cubicBezTo>
                    <a:pt x="378086" y="1061788"/>
                    <a:pt x="379479" y="1057115"/>
                    <a:pt x="380746" y="1052612"/>
                  </a:cubicBezTo>
                  <a:cubicBezTo>
                    <a:pt x="381506" y="1050016"/>
                    <a:pt x="382329" y="1047318"/>
                    <a:pt x="383089" y="1044703"/>
                  </a:cubicBezTo>
                  <a:cubicBezTo>
                    <a:pt x="384229" y="1040758"/>
                    <a:pt x="385432" y="1036876"/>
                    <a:pt x="386635" y="1032912"/>
                  </a:cubicBezTo>
                  <a:cubicBezTo>
                    <a:pt x="387775" y="1029024"/>
                    <a:pt x="388978" y="1025206"/>
                    <a:pt x="390055" y="1021387"/>
                  </a:cubicBezTo>
                  <a:cubicBezTo>
                    <a:pt x="393981" y="1008336"/>
                    <a:pt x="398730" y="992093"/>
                    <a:pt x="400883" y="976135"/>
                  </a:cubicBezTo>
                  <a:lnTo>
                    <a:pt x="401073" y="975344"/>
                  </a:lnTo>
                  <a:cubicBezTo>
                    <a:pt x="401643" y="970772"/>
                    <a:pt x="402213" y="966105"/>
                    <a:pt x="402593" y="961451"/>
                  </a:cubicBezTo>
                  <a:cubicBezTo>
                    <a:pt x="402846" y="957968"/>
                    <a:pt x="402656" y="954668"/>
                    <a:pt x="402403" y="951135"/>
                  </a:cubicBezTo>
                  <a:cubicBezTo>
                    <a:pt x="402213" y="947380"/>
                    <a:pt x="401896" y="943726"/>
                    <a:pt x="401643" y="940173"/>
                  </a:cubicBezTo>
                  <a:lnTo>
                    <a:pt x="401327" y="937204"/>
                  </a:lnTo>
                  <a:cubicBezTo>
                    <a:pt x="400694" y="930434"/>
                    <a:pt x="399870" y="923317"/>
                    <a:pt x="398920" y="914679"/>
                  </a:cubicBezTo>
                  <a:cubicBezTo>
                    <a:pt x="399174" y="909240"/>
                    <a:pt x="399174" y="903743"/>
                    <a:pt x="398984" y="898323"/>
                  </a:cubicBezTo>
                  <a:cubicBezTo>
                    <a:pt x="398984" y="893864"/>
                    <a:pt x="398857" y="889267"/>
                    <a:pt x="398730" y="884765"/>
                  </a:cubicBezTo>
                  <a:lnTo>
                    <a:pt x="398540" y="881858"/>
                  </a:lnTo>
                  <a:cubicBezTo>
                    <a:pt x="398477" y="879597"/>
                    <a:pt x="398351" y="877331"/>
                    <a:pt x="398351" y="875013"/>
                  </a:cubicBezTo>
                  <a:lnTo>
                    <a:pt x="398540" y="874652"/>
                  </a:lnTo>
                  <a:lnTo>
                    <a:pt x="398730" y="874304"/>
                  </a:lnTo>
                  <a:cubicBezTo>
                    <a:pt x="400377" y="872480"/>
                    <a:pt x="402150" y="870631"/>
                    <a:pt x="403986" y="868927"/>
                  </a:cubicBezTo>
                  <a:cubicBezTo>
                    <a:pt x="406139" y="866667"/>
                    <a:pt x="408482" y="864337"/>
                    <a:pt x="410572" y="861791"/>
                  </a:cubicBezTo>
                  <a:cubicBezTo>
                    <a:pt x="415954" y="854876"/>
                    <a:pt x="420894" y="847961"/>
                    <a:pt x="425010" y="841318"/>
                  </a:cubicBezTo>
                  <a:cubicBezTo>
                    <a:pt x="428430" y="835878"/>
                    <a:pt x="430962" y="829939"/>
                    <a:pt x="433368" y="824164"/>
                  </a:cubicBezTo>
                  <a:lnTo>
                    <a:pt x="433876" y="823023"/>
                  </a:lnTo>
                  <a:lnTo>
                    <a:pt x="434825" y="820782"/>
                  </a:lnTo>
                  <a:cubicBezTo>
                    <a:pt x="437485" y="814494"/>
                    <a:pt x="440271" y="808060"/>
                    <a:pt x="442361" y="801411"/>
                  </a:cubicBezTo>
                  <a:cubicBezTo>
                    <a:pt x="444767" y="793926"/>
                    <a:pt x="445400" y="785681"/>
                    <a:pt x="446033" y="777683"/>
                  </a:cubicBezTo>
                  <a:lnTo>
                    <a:pt x="446350" y="774302"/>
                  </a:lnTo>
                  <a:cubicBezTo>
                    <a:pt x="446920" y="767805"/>
                    <a:pt x="446667" y="761365"/>
                    <a:pt x="445970" y="753753"/>
                  </a:cubicBezTo>
                  <a:cubicBezTo>
                    <a:pt x="445590" y="748808"/>
                    <a:pt x="444894" y="743311"/>
                    <a:pt x="443627" y="737510"/>
                  </a:cubicBezTo>
                  <a:cubicBezTo>
                    <a:pt x="443311" y="735750"/>
                    <a:pt x="442930" y="734047"/>
                    <a:pt x="442361" y="732343"/>
                  </a:cubicBezTo>
                  <a:cubicBezTo>
                    <a:pt x="443627" y="728050"/>
                    <a:pt x="444767" y="723522"/>
                    <a:pt x="445781" y="719140"/>
                  </a:cubicBezTo>
                  <a:cubicBezTo>
                    <a:pt x="446287" y="717297"/>
                    <a:pt x="446730" y="715404"/>
                    <a:pt x="447237" y="713580"/>
                  </a:cubicBezTo>
                  <a:lnTo>
                    <a:pt x="447933" y="710610"/>
                  </a:lnTo>
                  <a:cubicBezTo>
                    <a:pt x="448566" y="708343"/>
                    <a:pt x="449136" y="706146"/>
                    <a:pt x="449707" y="703904"/>
                  </a:cubicBezTo>
                  <a:cubicBezTo>
                    <a:pt x="450973" y="698237"/>
                    <a:pt x="451542" y="692588"/>
                    <a:pt x="452176" y="685882"/>
                  </a:cubicBezTo>
                  <a:cubicBezTo>
                    <a:pt x="453000" y="676288"/>
                    <a:pt x="453316" y="668386"/>
                    <a:pt x="453000" y="661179"/>
                  </a:cubicBezTo>
                  <a:cubicBezTo>
                    <a:pt x="452619" y="652130"/>
                    <a:pt x="451416" y="642537"/>
                    <a:pt x="449010" y="630872"/>
                  </a:cubicBezTo>
                  <a:cubicBezTo>
                    <a:pt x="448250" y="627275"/>
                    <a:pt x="447300" y="623660"/>
                    <a:pt x="446477" y="620284"/>
                  </a:cubicBezTo>
                  <a:lnTo>
                    <a:pt x="446477" y="620284"/>
                  </a:lnTo>
                  <a:cubicBezTo>
                    <a:pt x="451923" y="623166"/>
                    <a:pt x="458192" y="626553"/>
                    <a:pt x="464714" y="629751"/>
                  </a:cubicBezTo>
                  <a:cubicBezTo>
                    <a:pt x="472313" y="633481"/>
                    <a:pt x="479595" y="636458"/>
                    <a:pt x="487067" y="638845"/>
                  </a:cubicBezTo>
                  <a:cubicBezTo>
                    <a:pt x="493843" y="641042"/>
                    <a:pt x="501063" y="642391"/>
                    <a:pt x="508091" y="643575"/>
                  </a:cubicBezTo>
                  <a:lnTo>
                    <a:pt x="509294" y="643797"/>
                  </a:lnTo>
                  <a:cubicBezTo>
                    <a:pt x="518540" y="645424"/>
                    <a:pt x="528166" y="645690"/>
                    <a:pt x="537537" y="645982"/>
                  </a:cubicBezTo>
                  <a:lnTo>
                    <a:pt x="539247" y="646051"/>
                  </a:lnTo>
                  <a:cubicBezTo>
                    <a:pt x="540830" y="646127"/>
                    <a:pt x="542350" y="646127"/>
                    <a:pt x="543997" y="646127"/>
                  </a:cubicBezTo>
                  <a:cubicBezTo>
                    <a:pt x="549759" y="646127"/>
                    <a:pt x="555964" y="645861"/>
                    <a:pt x="562677" y="645215"/>
                  </a:cubicBezTo>
                  <a:lnTo>
                    <a:pt x="563437" y="645127"/>
                  </a:lnTo>
                  <a:cubicBezTo>
                    <a:pt x="568313" y="644721"/>
                    <a:pt x="573442" y="644215"/>
                    <a:pt x="578381" y="643449"/>
                  </a:cubicBezTo>
                  <a:lnTo>
                    <a:pt x="579901" y="643246"/>
                  </a:lnTo>
                  <a:cubicBezTo>
                    <a:pt x="586043" y="642309"/>
                    <a:pt x="592376" y="641334"/>
                    <a:pt x="598202" y="639010"/>
                  </a:cubicBezTo>
                  <a:cubicBezTo>
                    <a:pt x="600988" y="637933"/>
                    <a:pt x="603774" y="636806"/>
                    <a:pt x="606561" y="635748"/>
                  </a:cubicBezTo>
                  <a:cubicBezTo>
                    <a:pt x="613463" y="632988"/>
                    <a:pt x="620809" y="630106"/>
                    <a:pt x="627775" y="627054"/>
                  </a:cubicBezTo>
                  <a:cubicBezTo>
                    <a:pt x="640313" y="621633"/>
                    <a:pt x="650888" y="615966"/>
                    <a:pt x="660260" y="609969"/>
                  </a:cubicBezTo>
                  <a:cubicBezTo>
                    <a:pt x="668872" y="604333"/>
                    <a:pt x="677611" y="597779"/>
                    <a:pt x="687806" y="589414"/>
                  </a:cubicBezTo>
                  <a:lnTo>
                    <a:pt x="687806" y="589414"/>
                  </a:lnTo>
                  <a:lnTo>
                    <a:pt x="688692" y="588793"/>
                  </a:lnTo>
                  <a:lnTo>
                    <a:pt x="689895" y="587736"/>
                  </a:lnTo>
                  <a:lnTo>
                    <a:pt x="689895" y="587736"/>
                  </a:lnTo>
                  <a:lnTo>
                    <a:pt x="689135" y="588287"/>
                  </a:lnTo>
                  <a:lnTo>
                    <a:pt x="689135" y="588287"/>
                  </a:lnTo>
                  <a:cubicBezTo>
                    <a:pt x="701040" y="578478"/>
                    <a:pt x="709906" y="570499"/>
                    <a:pt x="717885" y="562508"/>
                  </a:cubicBezTo>
                  <a:lnTo>
                    <a:pt x="718138" y="562944"/>
                  </a:lnTo>
                  <a:lnTo>
                    <a:pt x="718264" y="563362"/>
                  </a:lnTo>
                  <a:cubicBezTo>
                    <a:pt x="723648" y="574862"/>
                    <a:pt x="729093" y="582917"/>
                    <a:pt x="735679" y="589344"/>
                  </a:cubicBezTo>
                  <a:cubicBezTo>
                    <a:pt x="740048" y="593669"/>
                    <a:pt x="745367" y="597114"/>
                    <a:pt x="749420" y="599672"/>
                  </a:cubicBezTo>
                  <a:cubicBezTo>
                    <a:pt x="752333" y="601433"/>
                    <a:pt x="757589" y="603117"/>
                    <a:pt x="759109" y="603611"/>
                  </a:cubicBezTo>
                  <a:cubicBezTo>
                    <a:pt x="761452" y="604314"/>
                    <a:pt x="763732" y="604751"/>
                    <a:pt x="765632" y="605112"/>
                  </a:cubicBezTo>
                  <a:cubicBezTo>
                    <a:pt x="769051" y="605733"/>
                    <a:pt x="772850" y="606081"/>
                    <a:pt x="776333" y="606372"/>
                  </a:cubicBezTo>
                  <a:lnTo>
                    <a:pt x="778423" y="606581"/>
                  </a:lnTo>
                  <a:cubicBezTo>
                    <a:pt x="784058" y="607082"/>
                    <a:pt x="791404" y="607721"/>
                    <a:pt x="798940" y="607721"/>
                  </a:cubicBezTo>
                  <a:cubicBezTo>
                    <a:pt x="800713" y="607721"/>
                    <a:pt x="802486" y="607638"/>
                    <a:pt x="804259" y="607556"/>
                  </a:cubicBezTo>
                  <a:cubicBezTo>
                    <a:pt x="807616" y="607499"/>
                    <a:pt x="811921" y="606581"/>
                    <a:pt x="815024" y="605961"/>
                  </a:cubicBezTo>
                  <a:lnTo>
                    <a:pt x="815531" y="605878"/>
                  </a:lnTo>
                  <a:cubicBezTo>
                    <a:pt x="817367" y="605441"/>
                    <a:pt x="819077" y="605112"/>
                    <a:pt x="820850" y="604675"/>
                  </a:cubicBezTo>
                  <a:cubicBezTo>
                    <a:pt x="824459" y="603757"/>
                    <a:pt x="827435" y="602908"/>
                    <a:pt x="830412" y="601642"/>
                  </a:cubicBezTo>
                  <a:cubicBezTo>
                    <a:pt x="836174" y="599311"/>
                    <a:pt x="842000" y="596405"/>
                    <a:pt x="847636" y="593087"/>
                  </a:cubicBezTo>
                  <a:cubicBezTo>
                    <a:pt x="850549" y="591383"/>
                    <a:pt x="853399" y="589642"/>
                    <a:pt x="855995" y="587793"/>
                  </a:cubicBezTo>
                  <a:cubicBezTo>
                    <a:pt x="857135" y="589997"/>
                    <a:pt x="858338" y="592112"/>
                    <a:pt x="859415" y="594233"/>
                  </a:cubicBezTo>
                  <a:cubicBezTo>
                    <a:pt x="859984" y="595145"/>
                    <a:pt x="860491" y="596057"/>
                    <a:pt x="860998" y="596968"/>
                  </a:cubicBezTo>
                  <a:cubicBezTo>
                    <a:pt x="861504" y="597906"/>
                    <a:pt x="862011" y="598818"/>
                    <a:pt x="862517" y="599793"/>
                  </a:cubicBezTo>
                  <a:cubicBezTo>
                    <a:pt x="863847" y="602288"/>
                    <a:pt x="865304" y="604878"/>
                    <a:pt x="866824" y="607354"/>
                  </a:cubicBezTo>
                  <a:cubicBezTo>
                    <a:pt x="870686" y="613635"/>
                    <a:pt x="875055" y="620430"/>
                    <a:pt x="879805" y="626636"/>
                  </a:cubicBezTo>
                  <a:cubicBezTo>
                    <a:pt x="885884" y="634539"/>
                    <a:pt x="891330" y="640960"/>
                    <a:pt x="897979" y="646209"/>
                  </a:cubicBezTo>
                  <a:cubicBezTo>
                    <a:pt x="900702" y="648325"/>
                    <a:pt x="903678" y="650509"/>
                    <a:pt x="906971" y="652776"/>
                  </a:cubicBezTo>
                  <a:cubicBezTo>
                    <a:pt x="911340" y="655721"/>
                    <a:pt x="915900" y="657424"/>
                    <a:pt x="920839" y="659185"/>
                  </a:cubicBezTo>
                  <a:lnTo>
                    <a:pt x="921789" y="659539"/>
                  </a:lnTo>
                  <a:cubicBezTo>
                    <a:pt x="925588" y="660894"/>
                    <a:pt x="929388" y="661952"/>
                    <a:pt x="933441" y="662655"/>
                  </a:cubicBezTo>
                  <a:cubicBezTo>
                    <a:pt x="940407" y="663921"/>
                    <a:pt x="946929" y="664624"/>
                    <a:pt x="952755" y="664624"/>
                  </a:cubicBezTo>
                  <a:lnTo>
                    <a:pt x="953388" y="664624"/>
                  </a:lnTo>
                  <a:cubicBezTo>
                    <a:pt x="955667" y="664567"/>
                    <a:pt x="959024" y="664130"/>
                    <a:pt x="963267" y="663212"/>
                  </a:cubicBezTo>
                  <a:cubicBezTo>
                    <a:pt x="963710" y="667531"/>
                    <a:pt x="964596" y="672058"/>
                    <a:pt x="965419" y="675940"/>
                  </a:cubicBezTo>
                  <a:cubicBezTo>
                    <a:pt x="966496" y="681032"/>
                    <a:pt x="968903" y="685819"/>
                    <a:pt x="971182" y="690467"/>
                  </a:cubicBezTo>
                  <a:lnTo>
                    <a:pt x="972005" y="692113"/>
                  </a:lnTo>
                  <a:cubicBezTo>
                    <a:pt x="973145" y="694583"/>
                    <a:pt x="974728" y="697059"/>
                    <a:pt x="976628" y="699668"/>
                  </a:cubicBezTo>
                  <a:cubicBezTo>
                    <a:pt x="979604" y="703556"/>
                    <a:pt x="982770" y="707641"/>
                    <a:pt x="986380" y="711022"/>
                  </a:cubicBezTo>
                  <a:cubicBezTo>
                    <a:pt x="993219" y="717170"/>
                    <a:pt x="1000121" y="722256"/>
                    <a:pt x="1006834" y="726080"/>
                  </a:cubicBezTo>
                  <a:cubicBezTo>
                    <a:pt x="1009556" y="727550"/>
                    <a:pt x="1012026" y="728841"/>
                    <a:pt x="1014432" y="729810"/>
                  </a:cubicBezTo>
                  <a:cubicBezTo>
                    <a:pt x="1019815" y="732217"/>
                    <a:pt x="1024438" y="733819"/>
                    <a:pt x="1028997" y="734965"/>
                  </a:cubicBezTo>
                  <a:cubicBezTo>
                    <a:pt x="1030644" y="735396"/>
                    <a:pt x="1032417" y="735604"/>
                    <a:pt x="1034253" y="735877"/>
                  </a:cubicBezTo>
                  <a:lnTo>
                    <a:pt x="1035899" y="736105"/>
                  </a:lnTo>
                  <a:cubicBezTo>
                    <a:pt x="1040712" y="736871"/>
                    <a:pt x="1045778" y="737162"/>
                    <a:pt x="1050591" y="737510"/>
                  </a:cubicBezTo>
                  <a:lnTo>
                    <a:pt x="1052681" y="737637"/>
                  </a:lnTo>
                  <a:cubicBezTo>
                    <a:pt x="1054581" y="737802"/>
                    <a:pt x="1056480" y="737871"/>
                    <a:pt x="1058126" y="737871"/>
                  </a:cubicBezTo>
                  <a:cubicBezTo>
                    <a:pt x="1060850" y="737871"/>
                    <a:pt x="1063319" y="737726"/>
                    <a:pt x="1065599" y="737365"/>
                  </a:cubicBezTo>
                  <a:cubicBezTo>
                    <a:pt x="1073198" y="736371"/>
                    <a:pt x="1079784" y="734674"/>
                    <a:pt x="1085609" y="732286"/>
                  </a:cubicBezTo>
                  <a:cubicBezTo>
                    <a:pt x="1088522" y="731083"/>
                    <a:pt x="1091435" y="729874"/>
                    <a:pt x="1094348" y="728613"/>
                  </a:cubicBezTo>
                  <a:lnTo>
                    <a:pt x="1094601" y="729956"/>
                  </a:lnTo>
                  <a:lnTo>
                    <a:pt x="1094918" y="731286"/>
                  </a:lnTo>
                  <a:cubicBezTo>
                    <a:pt x="1095867" y="736105"/>
                    <a:pt x="1098147" y="740962"/>
                    <a:pt x="1100364" y="745192"/>
                  </a:cubicBezTo>
                  <a:lnTo>
                    <a:pt x="1100491" y="745629"/>
                  </a:lnTo>
                  <a:cubicBezTo>
                    <a:pt x="1102707" y="750011"/>
                    <a:pt x="1106062" y="753899"/>
                    <a:pt x="1109419" y="757546"/>
                  </a:cubicBezTo>
                  <a:lnTo>
                    <a:pt x="1110749" y="759123"/>
                  </a:lnTo>
                  <a:cubicBezTo>
                    <a:pt x="1112585" y="761244"/>
                    <a:pt x="1114675" y="763214"/>
                    <a:pt x="1116765" y="765126"/>
                  </a:cubicBezTo>
                  <a:lnTo>
                    <a:pt x="1117208" y="765398"/>
                  </a:lnTo>
                  <a:cubicBezTo>
                    <a:pt x="1119741" y="767887"/>
                    <a:pt x="1122907" y="770357"/>
                    <a:pt x="1126770" y="773035"/>
                  </a:cubicBezTo>
                  <a:cubicBezTo>
                    <a:pt x="1126010" y="773745"/>
                    <a:pt x="1125187" y="774511"/>
                    <a:pt x="1124427" y="775277"/>
                  </a:cubicBezTo>
                  <a:cubicBezTo>
                    <a:pt x="1119171" y="780799"/>
                    <a:pt x="1115118" y="787733"/>
                    <a:pt x="1112332" y="793236"/>
                  </a:cubicBezTo>
                  <a:cubicBezTo>
                    <a:pt x="1109166" y="799378"/>
                    <a:pt x="1106316" y="805939"/>
                    <a:pt x="1103657" y="813227"/>
                  </a:cubicBezTo>
                  <a:cubicBezTo>
                    <a:pt x="1102263" y="817090"/>
                    <a:pt x="1102074" y="821346"/>
                    <a:pt x="1101757" y="825436"/>
                  </a:cubicBezTo>
                  <a:cubicBezTo>
                    <a:pt x="1101693" y="826494"/>
                    <a:pt x="1101630" y="827551"/>
                    <a:pt x="1101440" y="828609"/>
                  </a:cubicBezTo>
                  <a:cubicBezTo>
                    <a:pt x="1100934" y="834751"/>
                    <a:pt x="1102517" y="841248"/>
                    <a:pt x="1103720" y="846549"/>
                  </a:cubicBezTo>
                  <a:cubicBezTo>
                    <a:pt x="1104670" y="849658"/>
                    <a:pt x="1106000" y="852691"/>
                    <a:pt x="1107583" y="855598"/>
                  </a:cubicBezTo>
                  <a:cubicBezTo>
                    <a:pt x="1108406" y="857136"/>
                    <a:pt x="1109292" y="858815"/>
                    <a:pt x="1110432" y="860461"/>
                  </a:cubicBezTo>
                  <a:cubicBezTo>
                    <a:pt x="1112648" y="863424"/>
                    <a:pt x="1115055" y="866186"/>
                    <a:pt x="1117334" y="868807"/>
                  </a:cubicBezTo>
                  <a:cubicBezTo>
                    <a:pt x="1118031" y="869573"/>
                    <a:pt x="1118854" y="870422"/>
                    <a:pt x="1119741" y="871270"/>
                  </a:cubicBezTo>
                  <a:cubicBezTo>
                    <a:pt x="1118031" y="873037"/>
                    <a:pt x="1116448" y="874867"/>
                    <a:pt x="1114675" y="876773"/>
                  </a:cubicBezTo>
                  <a:cubicBezTo>
                    <a:pt x="1113029" y="878603"/>
                    <a:pt x="1111319" y="880427"/>
                    <a:pt x="1109672" y="882276"/>
                  </a:cubicBezTo>
                  <a:cubicBezTo>
                    <a:pt x="1106316" y="884328"/>
                    <a:pt x="1103150" y="886158"/>
                    <a:pt x="1099984" y="887861"/>
                  </a:cubicBezTo>
                  <a:cubicBezTo>
                    <a:pt x="1093778" y="891243"/>
                    <a:pt x="1088142" y="894358"/>
                    <a:pt x="1082886" y="898031"/>
                  </a:cubicBezTo>
                  <a:cubicBezTo>
                    <a:pt x="1072817" y="904946"/>
                    <a:pt x="1064459" y="914059"/>
                    <a:pt x="1058759" y="924298"/>
                  </a:cubicBezTo>
                  <a:cubicBezTo>
                    <a:pt x="1055657" y="929814"/>
                    <a:pt x="1053504" y="935089"/>
                    <a:pt x="1052427" y="940053"/>
                  </a:cubicBezTo>
                  <a:cubicBezTo>
                    <a:pt x="1051730" y="943789"/>
                    <a:pt x="1051414" y="948228"/>
                    <a:pt x="1051730" y="953668"/>
                  </a:cubicBezTo>
                  <a:cubicBezTo>
                    <a:pt x="1051794" y="955435"/>
                    <a:pt x="1051984" y="957214"/>
                    <a:pt x="1052300" y="958981"/>
                  </a:cubicBezTo>
                  <a:lnTo>
                    <a:pt x="1052364" y="959253"/>
                  </a:lnTo>
                  <a:lnTo>
                    <a:pt x="1052681" y="961292"/>
                  </a:lnTo>
                  <a:cubicBezTo>
                    <a:pt x="1053250" y="964896"/>
                    <a:pt x="1053820" y="968309"/>
                    <a:pt x="1054897" y="971690"/>
                  </a:cubicBezTo>
                  <a:cubicBezTo>
                    <a:pt x="1055910" y="974786"/>
                    <a:pt x="1057430" y="977814"/>
                    <a:pt x="1058950" y="980720"/>
                  </a:cubicBezTo>
                  <a:cubicBezTo>
                    <a:pt x="1059330" y="981575"/>
                    <a:pt x="1059709" y="982423"/>
                    <a:pt x="1060152" y="983335"/>
                  </a:cubicBezTo>
                  <a:cubicBezTo>
                    <a:pt x="1061229" y="985305"/>
                    <a:pt x="1062052" y="987071"/>
                    <a:pt x="1063129" y="988775"/>
                  </a:cubicBezTo>
                  <a:cubicBezTo>
                    <a:pt x="1063382" y="996038"/>
                    <a:pt x="1065028" y="1003390"/>
                    <a:pt x="1067942" y="1010451"/>
                  </a:cubicBezTo>
                  <a:cubicBezTo>
                    <a:pt x="1060469" y="1014687"/>
                    <a:pt x="1054897" y="1018290"/>
                    <a:pt x="1049957" y="1022122"/>
                  </a:cubicBezTo>
                  <a:cubicBezTo>
                    <a:pt x="1038179" y="1031209"/>
                    <a:pt x="1026337" y="1041961"/>
                    <a:pt x="1013546" y="1054993"/>
                  </a:cubicBezTo>
                  <a:cubicBezTo>
                    <a:pt x="1008544" y="1060167"/>
                    <a:pt x="1003921" y="1065695"/>
                    <a:pt x="999361" y="1071818"/>
                  </a:cubicBezTo>
                  <a:cubicBezTo>
                    <a:pt x="997462" y="1074491"/>
                    <a:pt x="995435" y="1077195"/>
                    <a:pt x="993472" y="1079873"/>
                  </a:cubicBezTo>
                  <a:cubicBezTo>
                    <a:pt x="989799" y="1084749"/>
                    <a:pt x="986063" y="1089752"/>
                    <a:pt x="982517" y="1094837"/>
                  </a:cubicBezTo>
                  <a:cubicBezTo>
                    <a:pt x="973145" y="1108477"/>
                    <a:pt x="966306" y="1123447"/>
                    <a:pt x="961303" y="1134946"/>
                  </a:cubicBezTo>
                  <a:cubicBezTo>
                    <a:pt x="957504" y="1143787"/>
                    <a:pt x="954021" y="1152386"/>
                    <a:pt x="952691" y="1161163"/>
                  </a:cubicBezTo>
                  <a:cubicBezTo>
                    <a:pt x="951805" y="1166444"/>
                    <a:pt x="951235" y="1172169"/>
                    <a:pt x="950855" y="1178735"/>
                  </a:cubicBezTo>
                  <a:cubicBezTo>
                    <a:pt x="950475" y="1184523"/>
                    <a:pt x="951805" y="1190957"/>
                    <a:pt x="952818" y="1195966"/>
                  </a:cubicBezTo>
                  <a:cubicBezTo>
                    <a:pt x="953324" y="1197954"/>
                    <a:pt x="953831" y="1199715"/>
                    <a:pt x="954464" y="1201399"/>
                  </a:cubicBezTo>
                  <a:cubicBezTo>
                    <a:pt x="956934" y="1208478"/>
                    <a:pt x="960607" y="1214254"/>
                    <a:pt x="966623" y="1220688"/>
                  </a:cubicBezTo>
                  <a:cubicBezTo>
                    <a:pt x="970232" y="1224481"/>
                    <a:pt x="974918" y="1228040"/>
                    <a:pt x="981377" y="1231769"/>
                  </a:cubicBezTo>
                  <a:cubicBezTo>
                    <a:pt x="983024" y="1232707"/>
                    <a:pt x="984797" y="1233536"/>
                    <a:pt x="986823" y="1234448"/>
                  </a:cubicBezTo>
                  <a:cubicBezTo>
                    <a:pt x="986127" y="1235594"/>
                    <a:pt x="985557" y="1236708"/>
                    <a:pt x="985113" y="1237773"/>
                  </a:cubicBezTo>
                  <a:lnTo>
                    <a:pt x="984417" y="1239324"/>
                  </a:lnTo>
                  <a:cubicBezTo>
                    <a:pt x="983214" y="1242294"/>
                    <a:pt x="982137" y="1244909"/>
                    <a:pt x="981567" y="1248031"/>
                  </a:cubicBezTo>
                  <a:cubicBezTo>
                    <a:pt x="980997" y="1251704"/>
                    <a:pt x="980617" y="1255934"/>
                    <a:pt x="980681" y="1259322"/>
                  </a:cubicBezTo>
                  <a:cubicBezTo>
                    <a:pt x="980744" y="1263558"/>
                    <a:pt x="981758" y="1267871"/>
                    <a:pt x="982770" y="1272031"/>
                  </a:cubicBezTo>
                  <a:lnTo>
                    <a:pt x="983024" y="1272873"/>
                  </a:lnTo>
                  <a:cubicBezTo>
                    <a:pt x="983467" y="1274849"/>
                    <a:pt x="984163" y="1276761"/>
                    <a:pt x="984670" y="1278167"/>
                  </a:cubicBezTo>
                  <a:cubicBezTo>
                    <a:pt x="986380" y="1282638"/>
                    <a:pt x="988660" y="1288280"/>
                    <a:pt x="992079" y="1293080"/>
                  </a:cubicBezTo>
                  <a:cubicBezTo>
                    <a:pt x="995245" y="1297519"/>
                    <a:pt x="999108" y="1301901"/>
                    <a:pt x="1004047" y="1306365"/>
                  </a:cubicBezTo>
                  <a:cubicBezTo>
                    <a:pt x="1008227" y="1310083"/>
                    <a:pt x="1012976" y="1313483"/>
                    <a:pt x="1017282" y="1316434"/>
                  </a:cubicBezTo>
                  <a:cubicBezTo>
                    <a:pt x="1022665" y="1320252"/>
                    <a:pt x="1028490" y="1322538"/>
                    <a:pt x="1034886" y="1324837"/>
                  </a:cubicBezTo>
                  <a:cubicBezTo>
                    <a:pt x="1042612" y="1327687"/>
                    <a:pt x="1049071" y="1329656"/>
                    <a:pt x="1055150" y="1330923"/>
                  </a:cubicBezTo>
                  <a:cubicBezTo>
                    <a:pt x="1058569" y="1331689"/>
                    <a:pt x="1061989" y="1332126"/>
                    <a:pt x="1065472" y="1332474"/>
                  </a:cubicBezTo>
                  <a:cubicBezTo>
                    <a:pt x="1066485" y="1332619"/>
                    <a:pt x="1067498" y="1332765"/>
                    <a:pt x="1068512" y="1332892"/>
                  </a:cubicBezTo>
                  <a:cubicBezTo>
                    <a:pt x="1076870" y="1333975"/>
                    <a:pt x="1084279" y="1334659"/>
                    <a:pt x="1091118" y="1335007"/>
                  </a:cubicBezTo>
                  <a:cubicBezTo>
                    <a:pt x="1097577" y="1335368"/>
                    <a:pt x="1104163" y="1335596"/>
                    <a:pt x="1110875" y="1335596"/>
                  </a:cubicBezTo>
                  <a:cubicBezTo>
                    <a:pt x="1114485" y="1335596"/>
                    <a:pt x="1118031" y="1335514"/>
                    <a:pt x="1121704" y="1335450"/>
                  </a:cubicBezTo>
                  <a:lnTo>
                    <a:pt x="1123414" y="1335368"/>
                  </a:lnTo>
                  <a:cubicBezTo>
                    <a:pt x="1127340" y="1335304"/>
                    <a:pt x="1131519" y="1335178"/>
                    <a:pt x="1135508" y="1334741"/>
                  </a:cubicBezTo>
                  <a:cubicBezTo>
                    <a:pt x="1141968" y="1334095"/>
                    <a:pt x="1148617" y="1332892"/>
                    <a:pt x="1155899" y="1331068"/>
                  </a:cubicBezTo>
                  <a:cubicBezTo>
                    <a:pt x="1165778" y="1328599"/>
                    <a:pt x="1174959" y="1323925"/>
                    <a:pt x="1184015" y="1319398"/>
                  </a:cubicBezTo>
                  <a:cubicBezTo>
                    <a:pt x="1185662" y="1318657"/>
                    <a:pt x="1187245" y="1317802"/>
                    <a:pt x="1188955" y="1316953"/>
                  </a:cubicBezTo>
                  <a:cubicBezTo>
                    <a:pt x="1192057" y="1315516"/>
                    <a:pt x="1195857" y="1313692"/>
                    <a:pt x="1199529" y="1311786"/>
                  </a:cubicBezTo>
                  <a:cubicBezTo>
                    <a:pt x="1205988" y="1308398"/>
                    <a:pt x="1211245" y="1303516"/>
                    <a:pt x="1216058" y="1298811"/>
                  </a:cubicBezTo>
                  <a:cubicBezTo>
                    <a:pt x="1220807" y="1294283"/>
                    <a:pt x="1225176" y="1289116"/>
                    <a:pt x="1229102" y="1283550"/>
                  </a:cubicBezTo>
                  <a:cubicBezTo>
                    <a:pt x="1234738" y="1287640"/>
                    <a:pt x="1240501" y="1291022"/>
                    <a:pt x="1246770" y="1294631"/>
                  </a:cubicBezTo>
                  <a:lnTo>
                    <a:pt x="1249365" y="1296189"/>
                  </a:lnTo>
                  <a:cubicBezTo>
                    <a:pt x="1252279" y="1297873"/>
                    <a:pt x="1255635" y="1299849"/>
                    <a:pt x="1259181" y="1301604"/>
                  </a:cubicBezTo>
                  <a:cubicBezTo>
                    <a:pt x="1265767" y="1304991"/>
                    <a:pt x="1273619" y="1306923"/>
                    <a:pt x="1279065" y="1308043"/>
                  </a:cubicBezTo>
                  <a:cubicBezTo>
                    <a:pt x="1287740" y="1309950"/>
                    <a:pt x="1296859" y="1310805"/>
                    <a:pt x="1305534" y="1311571"/>
                  </a:cubicBezTo>
                  <a:lnTo>
                    <a:pt x="1307244" y="1311716"/>
                  </a:lnTo>
                  <a:cubicBezTo>
                    <a:pt x="1315286" y="1312482"/>
                    <a:pt x="1323771" y="1312843"/>
                    <a:pt x="1333967" y="1312843"/>
                  </a:cubicBezTo>
                  <a:cubicBezTo>
                    <a:pt x="1338653" y="1312843"/>
                    <a:pt x="1343655" y="1312774"/>
                    <a:pt x="1350051" y="1312628"/>
                  </a:cubicBezTo>
                  <a:lnTo>
                    <a:pt x="1351698" y="1312552"/>
                  </a:lnTo>
                  <a:cubicBezTo>
                    <a:pt x="1355117" y="1312482"/>
                    <a:pt x="1358600" y="1312426"/>
                    <a:pt x="1362083" y="1312008"/>
                  </a:cubicBezTo>
                  <a:cubicBezTo>
                    <a:pt x="1367656" y="1311450"/>
                    <a:pt x="1373165" y="1310513"/>
                    <a:pt x="1379687" y="1309398"/>
                  </a:cubicBezTo>
                  <a:cubicBezTo>
                    <a:pt x="1386653" y="1308189"/>
                    <a:pt x="1393428" y="1306131"/>
                    <a:pt x="1399444" y="1304308"/>
                  </a:cubicBezTo>
                  <a:cubicBezTo>
                    <a:pt x="1402041" y="1303516"/>
                    <a:pt x="1404573" y="1302813"/>
                    <a:pt x="1407170" y="1302129"/>
                  </a:cubicBezTo>
                  <a:cubicBezTo>
                    <a:pt x="1412046" y="1300761"/>
                    <a:pt x="1417238" y="1299431"/>
                    <a:pt x="1422114" y="1297310"/>
                  </a:cubicBezTo>
                  <a:cubicBezTo>
                    <a:pt x="1430220" y="1293846"/>
                    <a:pt x="1438262" y="1289958"/>
                    <a:pt x="1445924" y="1286165"/>
                  </a:cubicBezTo>
                  <a:lnTo>
                    <a:pt x="1447381" y="1285500"/>
                  </a:lnTo>
                  <a:cubicBezTo>
                    <a:pt x="1458210" y="1280516"/>
                    <a:pt x="1469861" y="1275083"/>
                    <a:pt x="1480816" y="1268643"/>
                  </a:cubicBezTo>
                  <a:cubicBezTo>
                    <a:pt x="1489618" y="1263413"/>
                    <a:pt x="1498673" y="1257061"/>
                    <a:pt x="1508995" y="1248588"/>
                  </a:cubicBezTo>
                  <a:lnTo>
                    <a:pt x="1508995" y="1248588"/>
                  </a:lnTo>
                  <a:lnTo>
                    <a:pt x="1508172" y="1249146"/>
                  </a:lnTo>
                  <a:cubicBezTo>
                    <a:pt x="1514568" y="1244067"/>
                    <a:pt x="1521471" y="1238330"/>
                    <a:pt x="1528056" y="1232421"/>
                  </a:cubicBezTo>
                  <a:cubicBezTo>
                    <a:pt x="1532552" y="1228306"/>
                    <a:pt x="1537238" y="1224215"/>
                    <a:pt x="1540911" y="1219503"/>
                  </a:cubicBezTo>
                  <a:cubicBezTo>
                    <a:pt x="1547180" y="1211778"/>
                    <a:pt x="1551929" y="1205369"/>
                    <a:pt x="1555855" y="1199164"/>
                  </a:cubicBezTo>
                  <a:cubicBezTo>
                    <a:pt x="1560098" y="1192369"/>
                    <a:pt x="1563518" y="1184396"/>
                    <a:pt x="1566431" y="1173992"/>
                  </a:cubicBezTo>
                  <a:cubicBezTo>
                    <a:pt x="1568457" y="1167166"/>
                    <a:pt x="1570040" y="1160023"/>
                    <a:pt x="1571243" y="1153969"/>
                  </a:cubicBezTo>
                  <a:cubicBezTo>
                    <a:pt x="1572890" y="1146465"/>
                    <a:pt x="1573396" y="1138708"/>
                    <a:pt x="1574029" y="1131274"/>
                  </a:cubicBezTo>
                  <a:cubicBezTo>
                    <a:pt x="1574156" y="1129304"/>
                    <a:pt x="1574410" y="1127386"/>
                    <a:pt x="1574536" y="1125441"/>
                  </a:cubicBezTo>
                  <a:cubicBezTo>
                    <a:pt x="1575296" y="1117659"/>
                    <a:pt x="1575739" y="1109832"/>
                    <a:pt x="1576119" y="1101834"/>
                  </a:cubicBezTo>
                  <a:cubicBezTo>
                    <a:pt x="1576436" y="1093222"/>
                    <a:pt x="1576626" y="1086155"/>
                    <a:pt x="1576309" y="1079658"/>
                  </a:cubicBezTo>
                  <a:cubicBezTo>
                    <a:pt x="1575993" y="1072465"/>
                    <a:pt x="1575233" y="1064840"/>
                    <a:pt x="1574093" y="1057057"/>
                  </a:cubicBezTo>
                  <a:cubicBezTo>
                    <a:pt x="1572890" y="1048091"/>
                    <a:pt x="1571496" y="1037997"/>
                    <a:pt x="1568077" y="1028885"/>
                  </a:cubicBezTo>
                  <a:cubicBezTo>
                    <a:pt x="1564657" y="1019912"/>
                    <a:pt x="1560731" y="1010508"/>
                    <a:pt x="1554589" y="1002478"/>
                  </a:cubicBezTo>
                  <a:cubicBezTo>
                    <a:pt x="1551043" y="997659"/>
                    <a:pt x="1546990" y="993075"/>
                    <a:pt x="1543000" y="988718"/>
                  </a:cubicBezTo>
                  <a:cubicBezTo>
                    <a:pt x="1541480" y="987015"/>
                    <a:pt x="1539771" y="985248"/>
                    <a:pt x="1538314" y="983481"/>
                  </a:cubicBezTo>
                  <a:cubicBezTo>
                    <a:pt x="1544077" y="980948"/>
                    <a:pt x="1550283" y="977339"/>
                    <a:pt x="1556805" y="972956"/>
                  </a:cubicBezTo>
                  <a:cubicBezTo>
                    <a:pt x="1564278" y="967935"/>
                    <a:pt x="1571180" y="961932"/>
                    <a:pt x="1578209" y="954814"/>
                  </a:cubicBezTo>
                  <a:cubicBezTo>
                    <a:pt x="1579096" y="953896"/>
                    <a:pt x="1580046" y="952902"/>
                    <a:pt x="1580932" y="951964"/>
                  </a:cubicBezTo>
                  <a:cubicBezTo>
                    <a:pt x="1584288" y="948589"/>
                    <a:pt x="1587708" y="945138"/>
                    <a:pt x="1590747" y="941440"/>
                  </a:cubicBezTo>
                  <a:cubicBezTo>
                    <a:pt x="1596383" y="934531"/>
                    <a:pt x="1600626" y="927616"/>
                    <a:pt x="1603792" y="920119"/>
                  </a:cubicBezTo>
                  <a:cubicBezTo>
                    <a:pt x="1605691" y="915534"/>
                    <a:pt x="1607845" y="909968"/>
                    <a:pt x="1609048" y="903889"/>
                  </a:cubicBezTo>
                  <a:cubicBezTo>
                    <a:pt x="1609744" y="900216"/>
                    <a:pt x="1610377" y="896391"/>
                    <a:pt x="1611011" y="892243"/>
                  </a:cubicBezTo>
                  <a:cubicBezTo>
                    <a:pt x="1612468" y="882422"/>
                    <a:pt x="1613291" y="872809"/>
                    <a:pt x="1613480" y="863570"/>
                  </a:cubicBezTo>
                  <a:cubicBezTo>
                    <a:pt x="1613734" y="856636"/>
                    <a:pt x="1613607" y="850867"/>
                    <a:pt x="1613037" y="845345"/>
                  </a:cubicBezTo>
                  <a:cubicBezTo>
                    <a:pt x="1612468" y="837937"/>
                    <a:pt x="1611011" y="829875"/>
                    <a:pt x="1608605" y="820054"/>
                  </a:cubicBezTo>
                  <a:cubicBezTo>
                    <a:pt x="1607591" y="815760"/>
                    <a:pt x="1605565" y="811587"/>
                    <a:pt x="1603539" y="807560"/>
                  </a:cubicBezTo>
                  <a:lnTo>
                    <a:pt x="1602589" y="805527"/>
                  </a:lnTo>
                  <a:cubicBezTo>
                    <a:pt x="1601449" y="802969"/>
                    <a:pt x="1600119" y="800436"/>
                    <a:pt x="1598536" y="797744"/>
                  </a:cubicBezTo>
                  <a:cubicBezTo>
                    <a:pt x="1594483" y="790975"/>
                    <a:pt x="1589924" y="784535"/>
                    <a:pt x="1583845" y="777481"/>
                  </a:cubicBezTo>
                  <a:cubicBezTo>
                    <a:pt x="1580109" y="772979"/>
                    <a:pt x="1575423" y="769362"/>
                    <a:pt x="1570167" y="765475"/>
                  </a:cubicBezTo>
                  <a:cubicBezTo>
                    <a:pt x="1562251" y="759541"/>
                    <a:pt x="1555792" y="755013"/>
                    <a:pt x="1549586" y="751138"/>
                  </a:cubicBezTo>
                  <a:cubicBezTo>
                    <a:pt x="1546104" y="749010"/>
                    <a:pt x="1542557" y="747041"/>
                    <a:pt x="1539771" y="745553"/>
                  </a:cubicBezTo>
                  <a:cubicBezTo>
                    <a:pt x="1541988" y="742520"/>
                    <a:pt x="1543634" y="739632"/>
                    <a:pt x="1545027" y="736871"/>
                  </a:cubicBezTo>
                  <a:cubicBezTo>
                    <a:pt x="1547307" y="732343"/>
                    <a:pt x="1548953" y="727632"/>
                    <a:pt x="1550663" y="722958"/>
                  </a:cubicBezTo>
                  <a:cubicBezTo>
                    <a:pt x="1551169" y="721698"/>
                    <a:pt x="1551613" y="720426"/>
                    <a:pt x="1552119" y="719140"/>
                  </a:cubicBezTo>
                  <a:lnTo>
                    <a:pt x="1552879" y="717107"/>
                  </a:lnTo>
                  <a:lnTo>
                    <a:pt x="1553639" y="715056"/>
                  </a:lnTo>
                  <a:cubicBezTo>
                    <a:pt x="1555539" y="709964"/>
                    <a:pt x="1558009" y="703322"/>
                    <a:pt x="1560035" y="696470"/>
                  </a:cubicBezTo>
                  <a:lnTo>
                    <a:pt x="1560352" y="695147"/>
                  </a:lnTo>
                  <a:cubicBezTo>
                    <a:pt x="1561175" y="692588"/>
                    <a:pt x="1561935" y="689916"/>
                    <a:pt x="1562505" y="687212"/>
                  </a:cubicBezTo>
                  <a:cubicBezTo>
                    <a:pt x="1563518" y="682361"/>
                    <a:pt x="1563898" y="677270"/>
                    <a:pt x="1564278" y="672324"/>
                  </a:cubicBezTo>
                  <a:cubicBezTo>
                    <a:pt x="1564278" y="671121"/>
                    <a:pt x="1564341" y="669937"/>
                    <a:pt x="1564467" y="668651"/>
                  </a:cubicBezTo>
                  <a:cubicBezTo>
                    <a:pt x="1565038" y="660749"/>
                    <a:pt x="1564848" y="653067"/>
                    <a:pt x="1563898" y="645924"/>
                  </a:cubicBezTo>
                  <a:cubicBezTo>
                    <a:pt x="1562695" y="638009"/>
                    <a:pt x="1561048" y="627757"/>
                    <a:pt x="1557882" y="618372"/>
                  </a:cubicBezTo>
                  <a:cubicBezTo>
                    <a:pt x="1554779" y="609114"/>
                    <a:pt x="1549776" y="601078"/>
                    <a:pt x="1544710" y="593796"/>
                  </a:cubicBezTo>
                  <a:cubicBezTo>
                    <a:pt x="1541544" y="589078"/>
                    <a:pt x="1538061" y="584905"/>
                    <a:pt x="1534578" y="581296"/>
                  </a:cubicBezTo>
                  <a:cubicBezTo>
                    <a:pt x="1533502" y="580175"/>
                    <a:pt x="1532235" y="579263"/>
                    <a:pt x="1530906" y="578326"/>
                  </a:cubicBezTo>
                  <a:lnTo>
                    <a:pt x="1530716" y="578180"/>
                  </a:lnTo>
                  <a:cubicBezTo>
                    <a:pt x="1527549" y="575793"/>
                    <a:pt x="1524130" y="573323"/>
                    <a:pt x="1520204" y="571202"/>
                  </a:cubicBezTo>
                  <a:cubicBezTo>
                    <a:pt x="1507856" y="564622"/>
                    <a:pt x="1495254" y="559480"/>
                    <a:pt x="1482969" y="555865"/>
                  </a:cubicBezTo>
                  <a:cubicBezTo>
                    <a:pt x="1485756" y="548950"/>
                    <a:pt x="1488732" y="540768"/>
                    <a:pt x="1490061" y="532010"/>
                  </a:cubicBezTo>
                  <a:cubicBezTo>
                    <a:pt x="1490758" y="528065"/>
                    <a:pt x="1491265" y="524012"/>
                    <a:pt x="1491708" y="520219"/>
                  </a:cubicBezTo>
                  <a:cubicBezTo>
                    <a:pt x="1492215" y="516331"/>
                    <a:pt x="1492721" y="512456"/>
                    <a:pt x="1493291" y="508637"/>
                  </a:cubicBezTo>
                  <a:cubicBezTo>
                    <a:pt x="1494051" y="503964"/>
                    <a:pt x="1495064" y="499316"/>
                    <a:pt x="1496014" y="494788"/>
                  </a:cubicBezTo>
                  <a:cubicBezTo>
                    <a:pt x="1496520" y="492604"/>
                    <a:pt x="1496964" y="490488"/>
                    <a:pt x="1497407" y="488291"/>
                  </a:cubicBezTo>
                  <a:lnTo>
                    <a:pt x="1497977" y="485315"/>
                  </a:lnTo>
                  <a:cubicBezTo>
                    <a:pt x="1499244" y="478761"/>
                    <a:pt x="1500700" y="472061"/>
                    <a:pt x="1502283" y="465412"/>
                  </a:cubicBezTo>
                  <a:cubicBezTo>
                    <a:pt x="1504689" y="455863"/>
                    <a:pt x="1505323" y="445794"/>
                    <a:pt x="1505703" y="436245"/>
                  </a:cubicBezTo>
                  <a:cubicBezTo>
                    <a:pt x="1506019" y="432572"/>
                    <a:pt x="1505892" y="429102"/>
                    <a:pt x="1505513" y="425860"/>
                  </a:cubicBezTo>
                  <a:cubicBezTo>
                    <a:pt x="1504753" y="419654"/>
                    <a:pt x="1503613" y="412391"/>
                    <a:pt x="1500700" y="405457"/>
                  </a:cubicBezTo>
                  <a:cubicBezTo>
                    <a:pt x="1496964" y="397066"/>
                    <a:pt x="1492468" y="389493"/>
                    <a:pt x="1486958" y="382369"/>
                  </a:cubicBezTo>
                  <a:cubicBezTo>
                    <a:pt x="1483919" y="378493"/>
                    <a:pt x="1480120" y="373965"/>
                    <a:pt x="1475307" y="370147"/>
                  </a:cubicBezTo>
                  <a:cubicBezTo>
                    <a:pt x="1470938" y="366759"/>
                    <a:pt x="1466378" y="363796"/>
                    <a:pt x="1461059" y="360819"/>
                  </a:cubicBezTo>
                  <a:cubicBezTo>
                    <a:pt x="1455486" y="357647"/>
                    <a:pt x="1449534" y="355177"/>
                    <a:pt x="1443645" y="352771"/>
                  </a:cubicBezTo>
                  <a:lnTo>
                    <a:pt x="1441492" y="351916"/>
                  </a:lnTo>
                  <a:lnTo>
                    <a:pt x="1437882" y="350441"/>
                  </a:lnTo>
                  <a:cubicBezTo>
                    <a:pt x="1431170" y="347623"/>
                    <a:pt x="1424267" y="344716"/>
                    <a:pt x="1417175" y="342531"/>
                  </a:cubicBezTo>
                  <a:cubicBezTo>
                    <a:pt x="1410019" y="340290"/>
                    <a:pt x="1402484" y="338504"/>
                    <a:pt x="1395201" y="336743"/>
                  </a:cubicBezTo>
                  <a:cubicBezTo>
                    <a:pt x="1387413" y="334907"/>
                    <a:pt x="1380320" y="333501"/>
                    <a:pt x="1373545" y="332298"/>
                  </a:cubicBezTo>
                  <a:cubicBezTo>
                    <a:pt x="1366579" y="331089"/>
                    <a:pt x="1359486" y="330538"/>
                    <a:pt x="1352711" y="329955"/>
                  </a:cubicBezTo>
                  <a:cubicBezTo>
                    <a:pt x="1349924" y="329765"/>
                    <a:pt x="1347202" y="329537"/>
                    <a:pt x="1344542" y="329265"/>
                  </a:cubicBezTo>
                  <a:cubicBezTo>
                    <a:pt x="1336057" y="328416"/>
                    <a:pt x="1328648" y="328062"/>
                    <a:pt x="1321936" y="328062"/>
                  </a:cubicBezTo>
                  <a:lnTo>
                    <a:pt x="1321049" y="328062"/>
                  </a:lnTo>
                  <a:cubicBezTo>
                    <a:pt x="1314210" y="328062"/>
                    <a:pt x="1306738" y="328625"/>
                    <a:pt x="1297745" y="329829"/>
                  </a:cubicBezTo>
                  <a:cubicBezTo>
                    <a:pt x="1295973" y="329955"/>
                    <a:pt x="1294326" y="330246"/>
                    <a:pt x="1292616" y="330449"/>
                  </a:cubicBezTo>
                  <a:cubicBezTo>
                    <a:pt x="1293566" y="328974"/>
                    <a:pt x="1294516" y="327486"/>
                    <a:pt x="1295529" y="326010"/>
                  </a:cubicBezTo>
                  <a:cubicBezTo>
                    <a:pt x="1297935" y="322274"/>
                    <a:pt x="1300532" y="318513"/>
                    <a:pt x="1303065" y="314859"/>
                  </a:cubicBezTo>
                  <a:cubicBezTo>
                    <a:pt x="1304774" y="312516"/>
                    <a:pt x="1306357" y="310185"/>
                    <a:pt x="1308067" y="307868"/>
                  </a:cubicBezTo>
                  <a:cubicBezTo>
                    <a:pt x="1312627" y="301073"/>
                    <a:pt x="1315919" y="293867"/>
                    <a:pt x="1318896" y="286894"/>
                  </a:cubicBezTo>
                  <a:lnTo>
                    <a:pt x="1318896" y="286894"/>
                  </a:lnTo>
                  <a:cubicBezTo>
                    <a:pt x="1318896" y="286894"/>
                    <a:pt x="1318896" y="286894"/>
                    <a:pt x="1318896" y="286894"/>
                  </a:cubicBezTo>
                  <a:lnTo>
                    <a:pt x="1318896" y="286894"/>
                  </a:lnTo>
                  <a:lnTo>
                    <a:pt x="1319719" y="284489"/>
                  </a:lnTo>
                  <a:lnTo>
                    <a:pt x="1320352" y="283222"/>
                  </a:lnTo>
                  <a:cubicBezTo>
                    <a:pt x="1321809" y="279606"/>
                    <a:pt x="1323329" y="276016"/>
                    <a:pt x="1324848" y="272488"/>
                  </a:cubicBezTo>
                  <a:cubicBezTo>
                    <a:pt x="1327255" y="267176"/>
                    <a:pt x="1329534" y="261736"/>
                    <a:pt x="1331624" y="256233"/>
                  </a:cubicBezTo>
                  <a:cubicBezTo>
                    <a:pt x="1332891" y="252636"/>
                    <a:pt x="1333460" y="248761"/>
                    <a:pt x="1333904" y="245145"/>
                  </a:cubicBezTo>
                  <a:cubicBezTo>
                    <a:pt x="1334664" y="238648"/>
                    <a:pt x="1335107" y="232569"/>
                    <a:pt x="1335170" y="226566"/>
                  </a:cubicBezTo>
                  <a:cubicBezTo>
                    <a:pt x="1335297" y="216123"/>
                    <a:pt x="1334410" y="206099"/>
                    <a:pt x="1332447" y="196835"/>
                  </a:cubicBezTo>
                  <a:cubicBezTo>
                    <a:pt x="1334157" y="188596"/>
                    <a:pt x="1335740" y="178756"/>
                    <a:pt x="1335613" y="169162"/>
                  </a:cubicBezTo>
                  <a:cubicBezTo>
                    <a:pt x="1335424" y="161962"/>
                    <a:pt x="1334600" y="154338"/>
                    <a:pt x="1333714" y="148550"/>
                  </a:cubicBezTo>
                  <a:cubicBezTo>
                    <a:pt x="1332827" y="142471"/>
                    <a:pt x="1331941" y="136468"/>
                    <a:pt x="1330357" y="130680"/>
                  </a:cubicBezTo>
                  <a:cubicBezTo>
                    <a:pt x="1329155" y="126209"/>
                    <a:pt x="1327064" y="121852"/>
                    <a:pt x="1324975" y="117679"/>
                  </a:cubicBezTo>
                  <a:cubicBezTo>
                    <a:pt x="1324595" y="116704"/>
                    <a:pt x="1324025" y="115621"/>
                    <a:pt x="1323519" y="114653"/>
                  </a:cubicBezTo>
                  <a:cubicBezTo>
                    <a:pt x="1320795" y="108706"/>
                    <a:pt x="1316869" y="103007"/>
                    <a:pt x="1313450" y="98119"/>
                  </a:cubicBezTo>
                  <a:cubicBezTo>
                    <a:pt x="1310664" y="94243"/>
                    <a:pt x="1307371" y="89772"/>
                    <a:pt x="1303254" y="86043"/>
                  </a:cubicBezTo>
                  <a:cubicBezTo>
                    <a:pt x="1299265" y="82306"/>
                    <a:pt x="1293883" y="79127"/>
                    <a:pt x="1289703" y="76721"/>
                  </a:cubicBezTo>
                  <a:cubicBezTo>
                    <a:pt x="1287677" y="75518"/>
                    <a:pt x="1285588" y="74334"/>
                    <a:pt x="1283561" y="73049"/>
                  </a:cubicBezTo>
                  <a:cubicBezTo>
                    <a:pt x="1279698" y="70807"/>
                    <a:pt x="1275772" y="68394"/>
                    <a:pt x="1271592" y="66406"/>
                  </a:cubicBezTo>
                  <a:cubicBezTo>
                    <a:pt x="1263170" y="62461"/>
                    <a:pt x="1253672" y="59016"/>
                    <a:pt x="1243540" y="56312"/>
                  </a:cubicBezTo>
                  <a:cubicBezTo>
                    <a:pt x="1240437" y="55545"/>
                    <a:pt x="1237651" y="54963"/>
                    <a:pt x="1234991" y="54615"/>
                  </a:cubicBezTo>
                  <a:lnTo>
                    <a:pt x="1233218" y="54488"/>
                  </a:lnTo>
                  <a:cubicBezTo>
                    <a:pt x="1229292" y="53982"/>
                    <a:pt x="1225176" y="53551"/>
                    <a:pt x="1220996" y="53551"/>
                  </a:cubicBezTo>
                  <a:cubicBezTo>
                    <a:pt x="1219920" y="53551"/>
                    <a:pt x="1218653" y="53551"/>
                    <a:pt x="1217514" y="53633"/>
                  </a:cubicBezTo>
                  <a:cubicBezTo>
                    <a:pt x="1208522" y="54342"/>
                    <a:pt x="1198643" y="56103"/>
                    <a:pt x="1187245" y="59073"/>
                  </a:cubicBezTo>
                  <a:cubicBezTo>
                    <a:pt x="1179709" y="61042"/>
                    <a:pt x="1172110" y="63873"/>
                    <a:pt x="1164954" y="66627"/>
                  </a:cubicBezTo>
                  <a:cubicBezTo>
                    <a:pt x="1151023" y="68603"/>
                    <a:pt x="1136839" y="72485"/>
                    <a:pt x="1121577" y="78488"/>
                  </a:cubicBezTo>
                  <a:cubicBezTo>
                    <a:pt x="1105113" y="84922"/>
                    <a:pt x="1090929" y="91621"/>
                    <a:pt x="1078137" y="99100"/>
                  </a:cubicBezTo>
                  <a:cubicBezTo>
                    <a:pt x="1071045" y="103210"/>
                    <a:pt x="1063826" y="108156"/>
                    <a:pt x="1056164" y="114292"/>
                  </a:cubicBezTo>
                  <a:cubicBezTo>
                    <a:pt x="1057240" y="98188"/>
                    <a:pt x="1056543" y="83155"/>
                    <a:pt x="1053947" y="69604"/>
                  </a:cubicBezTo>
                  <a:cubicBezTo>
                    <a:pt x="1053314" y="66336"/>
                    <a:pt x="1052237" y="63373"/>
                    <a:pt x="1051288" y="60897"/>
                  </a:cubicBezTo>
                  <a:cubicBezTo>
                    <a:pt x="1049388" y="55964"/>
                    <a:pt x="1046728" y="50727"/>
                    <a:pt x="1043752" y="45369"/>
                  </a:cubicBezTo>
                  <a:cubicBezTo>
                    <a:pt x="1039635" y="38081"/>
                    <a:pt x="1034633" y="31527"/>
                    <a:pt x="1028744" y="25796"/>
                  </a:cubicBezTo>
                  <a:cubicBezTo>
                    <a:pt x="1026907" y="24036"/>
                    <a:pt x="1024881" y="22345"/>
                    <a:pt x="1023044" y="20996"/>
                  </a:cubicBezTo>
                  <a:cubicBezTo>
                    <a:pt x="1019245" y="17969"/>
                    <a:pt x="1015003" y="14771"/>
                    <a:pt x="1010570" y="12320"/>
                  </a:cubicBezTo>
                  <a:cubicBezTo>
                    <a:pt x="1002401" y="7799"/>
                    <a:pt x="993155" y="4968"/>
                    <a:pt x="985303" y="2771"/>
                  </a:cubicBezTo>
                  <a:cubicBezTo>
                    <a:pt x="982010" y="1942"/>
                    <a:pt x="978528" y="1441"/>
                    <a:pt x="975172" y="1030"/>
                  </a:cubicBezTo>
                  <a:cubicBezTo>
                    <a:pt x="974158" y="884"/>
                    <a:pt x="973145" y="739"/>
                    <a:pt x="972196" y="593"/>
                  </a:cubicBezTo>
                  <a:cubicBezTo>
                    <a:pt x="966686" y="-180"/>
                    <a:pt x="962190" y="-547"/>
                    <a:pt x="958074" y="-547"/>
                  </a:cubicBezTo>
                  <a:close/>
                </a:path>
              </a:pathLst>
            </a:custGeom>
            <a:solidFill>
              <a:srgbClr val="7A5F5C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2" name="Freeform: Shape 18">
              <a:extLst>
                <a:ext uri="{FF2B5EF4-FFF2-40B4-BE49-F238E27FC236}">
                  <a16:creationId xmlns:a16="http://schemas.microsoft.com/office/drawing/2014/main" id="{2C27D9FC-D713-4F7F-98C8-708F788424C6}"/>
                </a:ext>
              </a:extLst>
            </p:cNvPr>
            <p:cNvSpPr/>
            <p:nvPr/>
          </p:nvSpPr>
          <p:spPr>
            <a:xfrm>
              <a:off x="8400976" y="3789508"/>
              <a:ext cx="50683" cy="88660"/>
            </a:xfrm>
            <a:custGeom>
              <a:avLst/>
              <a:gdLst>
                <a:gd name="connsiteX0" fmla="*/ 28032 w 50683"/>
                <a:gd name="connsiteY0" fmla="*/ -547 h 88660"/>
                <a:gd name="connsiteX1" fmla="*/ 16824 w 50683"/>
                <a:gd name="connsiteY1" fmla="*/ 3227 h 88660"/>
                <a:gd name="connsiteX2" fmla="*/ 10808 w 50683"/>
                <a:gd name="connsiteY2" fmla="*/ 9718 h 88660"/>
                <a:gd name="connsiteX3" fmla="*/ 7199 w 50683"/>
                <a:gd name="connsiteY3" fmla="*/ 16202 h 88660"/>
                <a:gd name="connsiteX4" fmla="*/ 5489 w 50683"/>
                <a:gd name="connsiteY4" fmla="*/ 21160 h 88660"/>
                <a:gd name="connsiteX5" fmla="*/ 2956 w 50683"/>
                <a:gd name="connsiteY5" fmla="*/ 30387 h 88660"/>
                <a:gd name="connsiteX6" fmla="*/ 866 w 50683"/>
                <a:gd name="connsiteY6" fmla="*/ 38879 h 88660"/>
                <a:gd name="connsiteX7" fmla="*/ -1097 w 50683"/>
                <a:gd name="connsiteY7" fmla="*/ 52994 h 88660"/>
                <a:gd name="connsiteX8" fmla="*/ 233 w 50683"/>
                <a:gd name="connsiteY8" fmla="*/ 66134 h 88660"/>
                <a:gd name="connsiteX9" fmla="*/ 1753 w 50683"/>
                <a:gd name="connsiteY9" fmla="*/ 71250 h 88660"/>
                <a:gd name="connsiteX10" fmla="*/ 4349 w 50683"/>
                <a:gd name="connsiteY10" fmla="*/ 76747 h 88660"/>
                <a:gd name="connsiteX11" fmla="*/ 7895 w 50683"/>
                <a:gd name="connsiteY11" fmla="*/ 81262 h 88660"/>
                <a:gd name="connsiteX12" fmla="*/ 9035 w 50683"/>
                <a:gd name="connsiteY12" fmla="*/ 82186 h 88660"/>
                <a:gd name="connsiteX13" fmla="*/ 13468 w 50683"/>
                <a:gd name="connsiteY13" fmla="*/ 85460 h 88660"/>
                <a:gd name="connsiteX14" fmla="*/ 22840 w 50683"/>
                <a:gd name="connsiteY14" fmla="*/ 88114 h 88660"/>
                <a:gd name="connsiteX15" fmla="*/ 23790 w 50683"/>
                <a:gd name="connsiteY15" fmla="*/ 88069 h 88660"/>
                <a:gd name="connsiteX16" fmla="*/ 32718 w 50683"/>
                <a:gd name="connsiteY16" fmla="*/ 85390 h 88660"/>
                <a:gd name="connsiteX17" fmla="*/ 37974 w 50683"/>
                <a:gd name="connsiteY17" fmla="*/ 80951 h 88660"/>
                <a:gd name="connsiteX18" fmla="*/ 41900 w 50683"/>
                <a:gd name="connsiteY18" fmla="*/ 75062 h 88660"/>
                <a:gd name="connsiteX19" fmla="*/ 45573 w 50683"/>
                <a:gd name="connsiteY19" fmla="*/ 65614 h 88660"/>
                <a:gd name="connsiteX20" fmla="*/ 48043 w 50683"/>
                <a:gd name="connsiteY20" fmla="*/ 51632 h 88660"/>
                <a:gd name="connsiteX21" fmla="*/ 49056 w 50683"/>
                <a:gd name="connsiteY21" fmla="*/ 41323 h 88660"/>
                <a:gd name="connsiteX22" fmla="*/ 48360 w 50683"/>
                <a:gd name="connsiteY22" fmla="*/ 19863 h 88660"/>
                <a:gd name="connsiteX23" fmla="*/ 37721 w 50683"/>
                <a:gd name="connsiteY23" fmla="*/ 2151 h 88660"/>
                <a:gd name="connsiteX24" fmla="*/ 28032 w 50683"/>
                <a:gd name="connsiteY24" fmla="*/ -547 h 88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683" h="88660">
                  <a:moveTo>
                    <a:pt x="28032" y="-547"/>
                  </a:moveTo>
                  <a:cubicBezTo>
                    <a:pt x="24169" y="-547"/>
                    <a:pt x="20180" y="688"/>
                    <a:pt x="16824" y="3227"/>
                  </a:cubicBezTo>
                  <a:cubicBezTo>
                    <a:pt x="14418" y="5051"/>
                    <a:pt x="12518" y="7179"/>
                    <a:pt x="10808" y="9718"/>
                  </a:cubicBezTo>
                  <a:cubicBezTo>
                    <a:pt x="9288" y="12010"/>
                    <a:pt x="8212" y="13669"/>
                    <a:pt x="7199" y="16202"/>
                  </a:cubicBezTo>
                  <a:cubicBezTo>
                    <a:pt x="6502" y="17887"/>
                    <a:pt x="5995" y="19483"/>
                    <a:pt x="5489" y="21160"/>
                  </a:cubicBezTo>
                  <a:cubicBezTo>
                    <a:pt x="4539" y="24200"/>
                    <a:pt x="3652" y="27271"/>
                    <a:pt x="2956" y="30387"/>
                  </a:cubicBezTo>
                  <a:cubicBezTo>
                    <a:pt x="2386" y="33218"/>
                    <a:pt x="1563" y="36048"/>
                    <a:pt x="866" y="38879"/>
                  </a:cubicBezTo>
                  <a:cubicBezTo>
                    <a:pt x="-210" y="43546"/>
                    <a:pt x="-717" y="48194"/>
                    <a:pt x="-1097" y="52994"/>
                  </a:cubicBezTo>
                  <a:cubicBezTo>
                    <a:pt x="-1413" y="57199"/>
                    <a:pt x="-653" y="62024"/>
                    <a:pt x="233" y="66134"/>
                  </a:cubicBezTo>
                  <a:cubicBezTo>
                    <a:pt x="550" y="67970"/>
                    <a:pt x="993" y="69566"/>
                    <a:pt x="1753" y="71250"/>
                  </a:cubicBezTo>
                  <a:cubicBezTo>
                    <a:pt x="2386" y="73226"/>
                    <a:pt x="3146" y="75062"/>
                    <a:pt x="4349" y="76747"/>
                  </a:cubicBezTo>
                  <a:cubicBezTo>
                    <a:pt x="5426" y="78368"/>
                    <a:pt x="6692" y="79805"/>
                    <a:pt x="7895" y="81262"/>
                  </a:cubicBezTo>
                  <a:cubicBezTo>
                    <a:pt x="8275" y="81648"/>
                    <a:pt x="8655" y="81870"/>
                    <a:pt x="9035" y="82186"/>
                  </a:cubicBezTo>
                  <a:cubicBezTo>
                    <a:pt x="10302" y="83484"/>
                    <a:pt x="11758" y="84542"/>
                    <a:pt x="13468" y="85460"/>
                  </a:cubicBezTo>
                  <a:cubicBezTo>
                    <a:pt x="15874" y="86834"/>
                    <a:pt x="19800" y="88114"/>
                    <a:pt x="22840" y="88114"/>
                  </a:cubicBezTo>
                  <a:cubicBezTo>
                    <a:pt x="23219" y="88114"/>
                    <a:pt x="23473" y="88088"/>
                    <a:pt x="23790" y="88069"/>
                  </a:cubicBezTo>
                  <a:cubicBezTo>
                    <a:pt x="27083" y="87822"/>
                    <a:pt x="29742" y="87303"/>
                    <a:pt x="32718" y="85390"/>
                  </a:cubicBezTo>
                  <a:cubicBezTo>
                    <a:pt x="34618" y="84156"/>
                    <a:pt x="36201" y="82560"/>
                    <a:pt x="37974" y="80951"/>
                  </a:cubicBezTo>
                  <a:cubicBezTo>
                    <a:pt x="39558" y="79355"/>
                    <a:pt x="40634" y="77063"/>
                    <a:pt x="41900" y="75062"/>
                  </a:cubicBezTo>
                  <a:cubicBezTo>
                    <a:pt x="43674" y="72244"/>
                    <a:pt x="44434" y="68743"/>
                    <a:pt x="45573" y="65614"/>
                  </a:cubicBezTo>
                  <a:cubicBezTo>
                    <a:pt x="46966" y="61175"/>
                    <a:pt x="47600" y="56363"/>
                    <a:pt x="48043" y="51632"/>
                  </a:cubicBezTo>
                  <a:cubicBezTo>
                    <a:pt x="48549" y="48194"/>
                    <a:pt x="48803" y="44762"/>
                    <a:pt x="49056" y="41323"/>
                  </a:cubicBezTo>
                  <a:cubicBezTo>
                    <a:pt x="49753" y="34142"/>
                    <a:pt x="49753" y="26885"/>
                    <a:pt x="48360" y="19863"/>
                  </a:cubicBezTo>
                  <a:cubicBezTo>
                    <a:pt x="46966" y="12922"/>
                    <a:pt x="43737" y="5652"/>
                    <a:pt x="37721" y="2151"/>
                  </a:cubicBezTo>
                  <a:cubicBezTo>
                    <a:pt x="34681" y="378"/>
                    <a:pt x="31388" y="-547"/>
                    <a:pt x="28032" y="-547"/>
                  </a:cubicBezTo>
                  <a:close/>
                </a:path>
              </a:pathLst>
            </a:custGeom>
            <a:solidFill>
              <a:srgbClr val="524A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3" name="Freeform: Shape 19">
              <a:extLst>
                <a:ext uri="{FF2B5EF4-FFF2-40B4-BE49-F238E27FC236}">
                  <a16:creationId xmlns:a16="http://schemas.microsoft.com/office/drawing/2014/main" id="{3E6CBD80-35B9-4090-92AB-4635D6F1EA60}"/>
                </a:ext>
              </a:extLst>
            </p:cNvPr>
            <p:cNvSpPr/>
            <p:nvPr/>
          </p:nvSpPr>
          <p:spPr>
            <a:xfrm>
              <a:off x="8761933" y="3833880"/>
              <a:ext cx="56986" cy="75989"/>
            </a:xfrm>
            <a:custGeom>
              <a:avLst/>
              <a:gdLst>
                <a:gd name="connsiteX0" fmla="*/ 43475 w 56986"/>
                <a:gd name="connsiteY0" fmla="*/ 24460 h 75989"/>
                <a:gd name="connsiteX1" fmla="*/ 42779 w 56986"/>
                <a:gd name="connsiteY1" fmla="*/ 25074 h 75989"/>
                <a:gd name="connsiteX2" fmla="*/ 43475 w 56986"/>
                <a:gd name="connsiteY2" fmla="*/ 24460 h 75989"/>
                <a:gd name="connsiteX3" fmla="*/ 33723 w 56986"/>
                <a:gd name="connsiteY3" fmla="*/ -547 h 75989"/>
                <a:gd name="connsiteX4" fmla="*/ 28910 w 56986"/>
                <a:gd name="connsiteY4" fmla="*/ 207 h 75989"/>
                <a:gd name="connsiteX5" fmla="*/ 19095 w 56986"/>
                <a:gd name="connsiteY5" fmla="*/ 4639 h 75989"/>
                <a:gd name="connsiteX6" fmla="*/ 6240 w 56986"/>
                <a:gd name="connsiteY6" fmla="*/ 21287 h 75989"/>
                <a:gd name="connsiteX7" fmla="*/ -1169 w 56986"/>
                <a:gd name="connsiteY7" fmla="*/ 45996 h 75989"/>
                <a:gd name="connsiteX8" fmla="*/ 161 w 56986"/>
                <a:gd name="connsiteY8" fmla="*/ 56438 h 75989"/>
                <a:gd name="connsiteX9" fmla="*/ 4784 w 56986"/>
                <a:gd name="connsiteY9" fmla="*/ 65798 h 75989"/>
                <a:gd name="connsiteX10" fmla="*/ 11243 w 56986"/>
                <a:gd name="connsiteY10" fmla="*/ 71598 h 75989"/>
                <a:gd name="connsiteX11" fmla="*/ 18525 w 56986"/>
                <a:gd name="connsiteY11" fmla="*/ 74632 h 75989"/>
                <a:gd name="connsiteX12" fmla="*/ 25047 w 56986"/>
                <a:gd name="connsiteY12" fmla="*/ 75442 h 75989"/>
                <a:gd name="connsiteX13" fmla="*/ 31507 w 56986"/>
                <a:gd name="connsiteY13" fmla="*/ 74688 h 75989"/>
                <a:gd name="connsiteX14" fmla="*/ 42208 w 56986"/>
                <a:gd name="connsiteY14" fmla="*/ 68768 h 75989"/>
                <a:gd name="connsiteX15" fmla="*/ 51010 w 56986"/>
                <a:gd name="connsiteY15" fmla="*/ 55983 h 75989"/>
                <a:gd name="connsiteX16" fmla="*/ 55760 w 56986"/>
                <a:gd name="connsiteY16" fmla="*/ 33540 h 75989"/>
                <a:gd name="connsiteX17" fmla="*/ 52974 w 56986"/>
                <a:gd name="connsiteY17" fmla="*/ 14163 h 75989"/>
                <a:gd name="connsiteX18" fmla="*/ 49934 w 56986"/>
                <a:gd name="connsiteY18" fmla="*/ 8160 h 75989"/>
                <a:gd name="connsiteX19" fmla="*/ 43475 w 56986"/>
                <a:gd name="connsiteY19" fmla="*/ 2283 h 75989"/>
                <a:gd name="connsiteX20" fmla="*/ 33723 w 56986"/>
                <a:gd name="connsiteY20" fmla="*/ -547 h 75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6986" h="75989">
                  <a:moveTo>
                    <a:pt x="43475" y="24460"/>
                  </a:moveTo>
                  <a:cubicBezTo>
                    <a:pt x="43348" y="24650"/>
                    <a:pt x="43031" y="24852"/>
                    <a:pt x="42779" y="25074"/>
                  </a:cubicBezTo>
                  <a:cubicBezTo>
                    <a:pt x="43031" y="24852"/>
                    <a:pt x="43285" y="24650"/>
                    <a:pt x="43475" y="24460"/>
                  </a:cubicBezTo>
                  <a:close/>
                  <a:moveTo>
                    <a:pt x="33723" y="-547"/>
                  </a:moveTo>
                  <a:cubicBezTo>
                    <a:pt x="32013" y="-547"/>
                    <a:pt x="30430" y="-275"/>
                    <a:pt x="28910" y="207"/>
                  </a:cubicBezTo>
                  <a:cubicBezTo>
                    <a:pt x="25174" y="422"/>
                    <a:pt x="21565" y="1828"/>
                    <a:pt x="19095" y="4639"/>
                  </a:cubicBezTo>
                  <a:cubicBezTo>
                    <a:pt x="14473" y="9901"/>
                    <a:pt x="9976" y="15493"/>
                    <a:pt x="6240" y="21287"/>
                  </a:cubicBezTo>
                  <a:cubicBezTo>
                    <a:pt x="1364" y="28696"/>
                    <a:pt x="-1232" y="37245"/>
                    <a:pt x="-1169" y="45996"/>
                  </a:cubicBezTo>
                  <a:cubicBezTo>
                    <a:pt x="-1169" y="49448"/>
                    <a:pt x="-789" y="53063"/>
                    <a:pt x="161" y="56438"/>
                  </a:cubicBezTo>
                  <a:cubicBezTo>
                    <a:pt x="985" y="59820"/>
                    <a:pt x="2504" y="63100"/>
                    <a:pt x="4784" y="65798"/>
                  </a:cubicBezTo>
                  <a:cubicBezTo>
                    <a:pt x="7000" y="68489"/>
                    <a:pt x="8203" y="69718"/>
                    <a:pt x="11243" y="71598"/>
                  </a:cubicBezTo>
                  <a:cubicBezTo>
                    <a:pt x="13523" y="73004"/>
                    <a:pt x="15993" y="73758"/>
                    <a:pt x="18525" y="74632"/>
                  </a:cubicBezTo>
                  <a:cubicBezTo>
                    <a:pt x="20235" y="75240"/>
                    <a:pt x="23401" y="75442"/>
                    <a:pt x="25047" y="75442"/>
                  </a:cubicBezTo>
                  <a:cubicBezTo>
                    <a:pt x="27138" y="75442"/>
                    <a:pt x="29543" y="75240"/>
                    <a:pt x="31507" y="74688"/>
                  </a:cubicBezTo>
                  <a:cubicBezTo>
                    <a:pt x="35560" y="73479"/>
                    <a:pt x="39105" y="71598"/>
                    <a:pt x="42208" y="68768"/>
                  </a:cubicBezTo>
                  <a:cubicBezTo>
                    <a:pt x="46198" y="65266"/>
                    <a:pt x="48857" y="60694"/>
                    <a:pt x="51010" y="55983"/>
                  </a:cubicBezTo>
                  <a:cubicBezTo>
                    <a:pt x="54303" y="49029"/>
                    <a:pt x="55443" y="41146"/>
                    <a:pt x="55760" y="33540"/>
                  </a:cubicBezTo>
                  <a:cubicBezTo>
                    <a:pt x="56077" y="27088"/>
                    <a:pt x="55063" y="20280"/>
                    <a:pt x="52974" y="14163"/>
                  </a:cubicBezTo>
                  <a:cubicBezTo>
                    <a:pt x="52277" y="12042"/>
                    <a:pt x="51137" y="10022"/>
                    <a:pt x="49934" y="8160"/>
                  </a:cubicBezTo>
                  <a:cubicBezTo>
                    <a:pt x="48224" y="5450"/>
                    <a:pt x="46072" y="4044"/>
                    <a:pt x="43475" y="2283"/>
                  </a:cubicBezTo>
                  <a:cubicBezTo>
                    <a:pt x="40879" y="542"/>
                    <a:pt x="37143" y="-547"/>
                    <a:pt x="33723" y="-547"/>
                  </a:cubicBezTo>
                  <a:close/>
                </a:path>
              </a:pathLst>
            </a:custGeom>
            <a:solidFill>
              <a:srgbClr val="524A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4" name="Freeform: Shape 20">
              <a:extLst>
                <a:ext uri="{FF2B5EF4-FFF2-40B4-BE49-F238E27FC236}">
                  <a16:creationId xmlns:a16="http://schemas.microsoft.com/office/drawing/2014/main" id="{18D9145F-427E-47A2-9B33-DFF5DD04DB11}"/>
                </a:ext>
              </a:extLst>
            </p:cNvPr>
            <p:cNvSpPr/>
            <p:nvPr/>
          </p:nvSpPr>
          <p:spPr>
            <a:xfrm>
              <a:off x="8521284" y="3814838"/>
              <a:ext cx="189968" cy="126648"/>
            </a:xfrm>
            <a:custGeom>
              <a:avLst/>
              <a:gdLst>
                <a:gd name="connsiteX0" fmla="*/ 22785 w 189968"/>
                <a:gd name="connsiteY0" fmla="*/ -547 h 126648"/>
                <a:gd name="connsiteX1" fmla="*/ 15439 w 189968"/>
                <a:gd name="connsiteY1" fmla="*/ 479 h 126648"/>
                <a:gd name="connsiteX2" fmla="*/ 8727 w 189968"/>
                <a:gd name="connsiteY2" fmla="*/ 4133 h 126648"/>
                <a:gd name="connsiteX3" fmla="*/ 4420 w 189968"/>
                <a:gd name="connsiteY3" fmla="*/ 9338 h 126648"/>
                <a:gd name="connsiteX4" fmla="*/ 1508 w 189968"/>
                <a:gd name="connsiteY4" fmla="*/ 15816 h 126648"/>
                <a:gd name="connsiteX5" fmla="*/ 51 w 189968"/>
                <a:gd name="connsiteY5" fmla="*/ 23117 h 126648"/>
                <a:gd name="connsiteX6" fmla="*/ -139 w 189968"/>
                <a:gd name="connsiteY6" fmla="*/ 24080 h 126648"/>
                <a:gd name="connsiteX7" fmla="*/ -1152 w 189968"/>
                <a:gd name="connsiteY7" fmla="*/ 36042 h 126648"/>
                <a:gd name="connsiteX8" fmla="*/ 3344 w 189968"/>
                <a:gd name="connsiteY8" fmla="*/ 59719 h 126648"/>
                <a:gd name="connsiteX9" fmla="*/ 7904 w 189968"/>
                <a:gd name="connsiteY9" fmla="*/ 71174 h 126648"/>
                <a:gd name="connsiteX10" fmla="*/ 15059 w 189968"/>
                <a:gd name="connsiteY10" fmla="*/ 83136 h 126648"/>
                <a:gd name="connsiteX11" fmla="*/ 15439 w 189968"/>
                <a:gd name="connsiteY11" fmla="*/ 83757 h 126648"/>
                <a:gd name="connsiteX12" fmla="*/ 14742 w 189968"/>
                <a:gd name="connsiteY12" fmla="*/ 82636 h 126648"/>
                <a:gd name="connsiteX13" fmla="*/ 14742 w 189968"/>
                <a:gd name="connsiteY13" fmla="*/ 82636 h 126648"/>
                <a:gd name="connsiteX14" fmla="*/ 23228 w 189968"/>
                <a:gd name="connsiteY14" fmla="*/ 93794 h 126648"/>
                <a:gd name="connsiteX15" fmla="*/ 34563 w 189968"/>
                <a:gd name="connsiteY15" fmla="*/ 104660 h 126648"/>
                <a:gd name="connsiteX16" fmla="*/ 45328 w 189968"/>
                <a:gd name="connsiteY16" fmla="*/ 112253 h 126648"/>
                <a:gd name="connsiteX17" fmla="*/ 57296 w 189968"/>
                <a:gd name="connsiteY17" fmla="*/ 118135 h 126648"/>
                <a:gd name="connsiteX18" fmla="*/ 84653 w 189968"/>
                <a:gd name="connsiteY18" fmla="*/ 125050 h 126648"/>
                <a:gd name="connsiteX19" fmla="*/ 98964 w 189968"/>
                <a:gd name="connsiteY19" fmla="*/ 126102 h 126648"/>
                <a:gd name="connsiteX20" fmla="*/ 111692 w 189968"/>
                <a:gd name="connsiteY20" fmla="*/ 124962 h 126648"/>
                <a:gd name="connsiteX21" fmla="*/ 121761 w 189968"/>
                <a:gd name="connsiteY21" fmla="*/ 122290 h 126648"/>
                <a:gd name="connsiteX22" fmla="*/ 134489 w 189968"/>
                <a:gd name="connsiteY22" fmla="*/ 117458 h 126648"/>
                <a:gd name="connsiteX23" fmla="*/ 142595 w 189968"/>
                <a:gd name="connsiteY23" fmla="*/ 113741 h 126648"/>
                <a:gd name="connsiteX24" fmla="*/ 145064 w 189968"/>
                <a:gd name="connsiteY24" fmla="*/ 112474 h 126648"/>
                <a:gd name="connsiteX25" fmla="*/ 155386 w 189968"/>
                <a:gd name="connsiteY25" fmla="*/ 106281 h 126648"/>
                <a:gd name="connsiteX26" fmla="*/ 166405 w 189968"/>
                <a:gd name="connsiteY26" fmla="*/ 97815 h 126648"/>
                <a:gd name="connsiteX27" fmla="*/ 170583 w 189968"/>
                <a:gd name="connsiteY27" fmla="*/ 93946 h 126648"/>
                <a:gd name="connsiteX28" fmla="*/ 175143 w 189968"/>
                <a:gd name="connsiteY28" fmla="*/ 88151 h 126648"/>
                <a:gd name="connsiteX29" fmla="*/ 176156 w 189968"/>
                <a:gd name="connsiteY29" fmla="*/ 86885 h 126648"/>
                <a:gd name="connsiteX30" fmla="*/ 179893 w 189968"/>
                <a:gd name="connsiteY30" fmla="*/ 81585 h 126648"/>
                <a:gd name="connsiteX31" fmla="*/ 181602 w 189968"/>
                <a:gd name="connsiteY31" fmla="*/ 79134 h 126648"/>
                <a:gd name="connsiteX32" fmla="*/ 184642 w 189968"/>
                <a:gd name="connsiteY32" fmla="*/ 72966 h 126648"/>
                <a:gd name="connsiteX33" fmla="*/ 185971 w 189968"/>
                <a:gd name="connsiteY33" fmla="*/ 68635 h 126648"/>
                <a:gd name="connsiteX34" fmla="*/ 186414 w 189968"/>
                <a:gd name="connsiteY34" fmla="*/ 67235 h 126648"/>
                <a:gd name="connsiteX35" fmla="*/ 187871 w 189968"/>
                <a:gd name="connsiteY35" fmla="*/ 61435 h 126648"/>
                <a:gd name="connsiteX36" fmla="*/ 188757 w 189968"/>
                <a:gd name="connsiteY36" fmla="*/ 55254 h 126648"/>
                <a:gd name="connsiteX37" fmla="*/ 188505 w 189968"/>
                <a:gd name="connsiteY37" fmla="*/ 49365 h 126648"/>
                <a:gd name="connsiteX38" fmla="*/ 188505 w 189968"/>
                <a:gd name="connsiteY38" fmla="*/ 48992 h 126648"/>
                <a:gd name="connsiteX39" fmla="*/ 185085 w 189968"/>
                <a:gd name="connsiteY39" fmla="*/ 37403 h 126648"/>
                <a:gd name="connsiteX40" fmla="*/ 176156 w 189968"/>
                <a:gd name="connsiteY40" fmla="*/ 27271 h 126648"/>
                <a:gd name="connsiteX41" fmla="*/ 165454 w 189968"/>
                <a:gd name="connsiteY41" fmla="*/ 21541 h 126648"/>
                <a:gd name="connsiteX42" fmla="*/ 158045 w 189968"/>
                <a:gd name="connsiteY42" fmla="*/ 20496 h 126648"/>
                <a:gd name="connsiteX43" fmla="*/ 140188 w 189968"/>
                <a:gd name="connsiteY43" fmla="*/ 25353 h 126648"/>
                <a:gd name="connsiteX44" fmla="*/ 133919 w 189968"/>
                <a:gd name="connsiteY44" fmla="*/ 28912 h 126648"/>
                <a:gd name="connsiteX45" fmla="*/ 132019 w 189968"/>
                <a:gd name="connsiteY45" fmla="*/ 30032 h 126648"/>
                <a:gd name="connsiteX46" fmla="*/ 130373 w 189968"/>
                <a:gd name="connsiteY46" fmla="*/ 30900 h 126648"/>
                <a:gd name="connsiteX47" fmla="*/ 128853 w 189968"/>
                <a:gd name="connsiteY47" fmla="*/ 31451 h 126648"/>
                <a:gd name="connsiteX48" fmla="*/ 113591 w 189968"/>
                <a:gd name="connsiteY48" fmla="*/ 35301 h 126648"/>
                <a:gd name="connsiteX49" fmla="*/ 107070 w 189968"/>
                <a:gd name="connsiteY49" fmla="*/ 35605 h 126648"/>
                <a:gd name="connsiteX50" fmla="*/ 94024 w 189968"/>
                <a:gd name="connsiteY50" fmla="*/ 34642 h 126648"/>
                <a:gd name="connsiteX51" fmla="*/ 87438 w 189968"/>
                <a:gd name="connsiteY51" fmla="*/ 32629 h 126648"/>
                <a:gd name="connsiteX52" fmla="*/ 75914 w 189968"/>
                <a:gd name="connsiteY52" fmla="*/ 25410 h 126648"/>
                <a:gd name="connsiteX53" fmla="*/ 75091 w 189968"/>
                <a:gd name="connsiteY53" fmla="*/ 24891 h 126648"/>
                <a:gd name="connsiteX54" fmla="*/ 67555 w 189968"/>
                <a:gd name="connsiteY54" fmla="*/ 19027 h 126648"/>
                <a:gd name="connsiteX55" fmla="*/ 62299 w 189968"/>
                <a:gd name="connsiteY55" fmla="*/ 14765 h 126648"/>
                <a:gd name="connsiteX56" fmla="*/ 50774 w 189968"/>
                <a:gd name="connsiteY56" fmla="*/ 7350 h 126648"/>
                <a:gd name="connsiteX57" fmla="*/ 41276 w 189968"/>
                <a:gd name="connsiteY57" fmla="*/ 2645 h 126648"/>
                <a:gd name="connsiteX58" fmla="*/ 32726 w 189968"/>
                <a:gd name="connsiteY58" fmla="*/ 346 h 126648"/>
                <a:gd name="connsiteX59" fmla="*/ 32093 w 189968"/>
                <a:gd name="connsiteY59" fmla="*/ 194 h 126648"/>
                <a:gd name="connsiteX60" fmla="*/ 31397 w 189968"/>
                <a:gd name="connsiteY60" fmla="*/ 105 h 126648"/>
                <a:gd name="connsiteX61" fmla="*/ 31397 w 189968"/>
                <a:gd name="connsiteY61" fmla="*/ 105 h 126648"/>
                <a:gd name="connsiteX62" fmla="*/ 32664 w 189968"/>
                <a:gd name="connsiteY62" fmla="*/ 346 h 126648"/>
                <a:gd name="connsiteX63" fmla="*/ 23925 w 189968"/>
                <a:gd name="connsiteY63" fmla="*/ -547 h 126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189968" h="126648">
                  <a:moveTo>
                    <a:pt x="22785" y="-547"/>
                  </a:moveTo>
                  <a:cubicBezTo>
                    <a:pt x="20505" y="-414"/>
                    <a:pt x="17909" y="-243"/>
                    <a:pt x="15439" y="479"/>
                  </a:cubicBezTo>
                  <a:cubicBezTo>
                    <a:pt x="12843" y="1309"/>
                    <a:pt x="11006" y="2334"/>
                    <a:pt x="8727" y="4133"/>
                  </a:cubicBezTo>
                  <a:cubicBezTo>
                    <a:pt x="7144" y="5399"/>
                    <a:pt x="5751" y="7103"/>
                    <a:pt x="4420" y="9338"/>
                  </a:cubicBezTo>
                  <a:cubicBezTo>
                    <a:pt x="3281" y="11440"/>
                    <a:pt x="2141" y="13669"/>
                    <a:pt x="1508" y="15816"/>
                  </a:cubicBezTo>
                  <a:cubicBezTo>
                    <a:pt x="685" y="18197"/>
                    <a:pt x="368" y="20730"/>
                    <a:pt x="51" y="23117"/>
                  </a:cubicBezTo>
                  <a:lnTo>
                    <a:pt x="-139" y="24080"/>
                  </a:lnTo>
                  <a:cubicBezTo>
                    <a:pt x="-708" y="27493"/>
                    <a:pt x="-1279" y="31584"/>
                    <a:pt x="-1152" y="36042"/>
                  </a:cubicBezTo>
                  <a:cubicBezTo>
                    <a:pt x="-835" y="44033"/>
                    <a:pt x="685" y="52190"/>
                    <a:pt x="3344" y="59719"/>
                  </a:cubicBezTo>
                  <a:cubicBezTo>
                    <a:pt x="4864" y="64044"/>
                    <a:pt x="6320" y="67831"/>
                    <a:pt x="7904" y="71174"/>
                  </a:cubicBezTo>
                  <a:cubicBezTo>
                    <a:pt x="9866" y="75480"/>
                    <a:pt x="12463" y="79355"/>
                    <a:pt x="15059" y="83136"/>
                  </a:cubicBezTo>
                  <a:lnTo>
                    <a:pt x="15439" y="83757"/>
                  </a:lnTo>
                  <a:lnTo>
                    <a:pt x="14742" y="82636"/>
                  </a:lnTo>
                  <a:lnTo>
                    <a:pt x="14742" y="82636"/>
                  </a:lnTo>
                  <a:cubicBezTo>
                    <a:pt x="17718" y="87012"/>
                    <a:pt x="20505" y="90659"/>
                    <a:pt x="23228" y="93794"/>
                  </a:cubicBezTo>
                  <a:cubicBezTo>
                    <a:pt x="26268" y="97422"/>
                    <a:pt x="29940" y="101013"/>
                    <a:pt x="34563" y="104660"/>
                  </a:cubicBezTo>
                  <a:cubicBezTo>
                    <a:pt x="37350" y="106959"/>
                    <a:pt x="41149" y="109872"/>
                    <a:pt x="45328" y="112253"/>
                  </a:cubicBezTo>
                  <a:cubicBezTo>
                    <a:pt x="49697" y="114640"/>
                    <a:pt x="53560" y="116565"/>
                    <a:pt x="57296" y="118135"/>
                  </a:cubicBezTo>
                  <a:cubicBezTo>
                    <a:pt x="65022" y="121333"/>
                    <a:pt x="73381" y="123499"/>
                    <a:pt x="84653" y="125050"/>
                  </a:cubicBezTo>
                  <a:cubicBezTo>
                    <a:pt x="89845" y="125791"/>
                    <a:pt x="94531" y="126102"/>
                    <a:pt x="98964" y="126102"/>
                  </a:cubicBezTo>
                  <a:cubicBezTo>
                    <a:pt x="103396" y="126102"/>
                    <a:pt x="107639" y="125728"/>
                    <a:pt x="111692" y="124962"/>
                  </a:cubicBezTo>
                  <a:cubicBezTo>
                    <a:pt x="114732" y="124373"/>
                    <a:pt x="118088" y="123562"/>
                    <a:pt x="121761" y="122290"/>
                  </a:cubicBezTo>
                  <a:cubicBezTo>
                    <a:pt x="126067" y="120871"/>
                    <a:pt x="130309" y="119231"/>
                    <a:pt x="134489" y="117458"/>
                  </a:cubicBezTo>
                  <a:cubicBezTo>
                    <a:pt x="137275" y="116343"/>
                    <a:pt x="139871" y="115014"/>
                    <a:pt x="142595" y="113741"/>
                  </a:cubicBezTo>
                  <a:lnTo>
                    <a:pt x="145064" y="112474"/>
                  </a:lnTo>
                  <a:cubicBezTo>
                    <a:pt x="148673" y="110746"/>
                    <a:pt x="152220" y="108687"/>
                    <a:pt x="155386" y="106281"/>
                  </a:cubicBezTo>
                  <a:cubicBezTo>
                    <a:pt x="159059" y="103678"/>
                    <a:pt x="162858" y="100854"/>
                    <a:pt x="166405" y="97815"/>
                  </a:cubicBezTo>
                  <a:cubicBezTo>
                    <a:pt x="167988" y="96460"/>
                    <a:pt x="169317" y="95193"/>
                    <a:pt x="170583" y="93946"/>
                  </a:cubicBezTo>
                  <a:cubicBezTo>
                    <a:pt x="172166" y="92173"/>
                    <a:pt x="173750" y="90070"/>
                    <a:pt x="175143" y="88151"/>
                  </a:cubicBezTo>
                  <a:lnTo>
                    <a:pt x="176156" y="86885"/>
                  </a:lnTo>
                  <a:cubicBezTo>
                    <a:pt x="177423" y="85087"/>
                    <a:pt x="178752" y="83313"/>
                    <a:pt x="179893" y="81585"/>
                  </a:cubicBezTo>
                  <a:cubicBezTo>
                    <a:pt x="180526" y="80774"/>
                    <a:pt x="181032" y="79945"/>
                    <a:pt x="181602" y="79134"/>
                  </a:cubicBezTo>
                  <a:cubicBezTo>
                    <a:pt x="182995" y="76994"/>
                    <a:pt x="183945" y="74828"/>
                    <a:pt x="184642" y="72966"/>
                  </a:cubicBezTo>
                  <a:cubicBezTo>
                    <a:pt x="185085" y="71548"/>
                    <a:pt x="185528" y="70060"/>
                    <a:pt x="185971" y="68635"/>
                  </a:cubicBezTo>
                  <a:lnTo>
                    <a:pt x="186414" y="67235"/>
                  </a:lnTo>
                  <a:cubicBezTo>
                    <a:pt x="186922" y="65526"/>
                    <a:pt x="187428" y="63493"/>
                    <a:pt x="187871" y="61435"/>
                  </a:cubicBezTo>
                  <a:cubicBezTo>
                    <a:pt x="188251" y="59345"/>
                    <a:pt x="188631" y="57350"/>
                    <a:pt x="188757" y="55254"/>
                  </a:cubicBezTo>
                  <a:cubicBezTo>
                    <a:pt x="188884" y="53323"/>
                    <a:pt x="188694" y="51309"/>
                    <a:pt x="188505" y="49365"/>
                  </a:cubicBezTo>
                  <a:lnTo>
                    <a:pt x="188505" y="48992"/>
                  </a:lnTo>
                  <a:cubicBezTo>
                    <a:pt x="187934" y="44622"/>
                    <a:pt x="186922" y="40810"/>
                    <a:pt x="185085" y="37403"/>
                  </a:cubicBezTo>
                  <a:cubicBezTo>
                    <a:pt x="183059" y="33376"/>
                    <a:pt x="179386" y="30121"/>
                    <a:pt x="176156" y="27271"/>
                  </a:cubicBezTo>
                  <a:cubicBezTo>
                    <a:pt x="173116" y="24675"/>
                    <a:pt x="169381" y="22718"/>
                    <a:pt x="165454" y="21541"/>
                  </a:cubicBezTo>
                  <a:cubicBezTo>
                    <a:pt x="163112" y="20888"/>
                    <a:pt x="160515" y="20496"/>
                    <a:pt x="158045" y="20496"/>
                  </a:cubicBezTo>
                  <a:cubicBezTo>
                    <a:pt x="152346" y="20496"/>
                    <a:pt x="146204" y="22129"/>
                    <a:pt x="140188" y="25353"/>
                  </a:cubicBezTo>
                  <a:cubicBezTo>
                    <a:pt x="138098" y="26442"/>
                    <a:pt x="135945" y="27715"/>
                    <a:pt x="133919" y="28912"/>
                  </a:cubicBezTo>
                  <a:lnTo>
                    <a:pt x="132019" y="30032"/>
                  </a:lnTo>
                  <a:cubicBezTo>
                    <a:pt x="131513" y="30311"/>
                    <a:pt x="131006" y="30621"/>
                    <a:pt x="130373" y="30900"/>
                  </a:cubicBezTo>
                  <a:cubicBezTo>
                    <a:pt x="129866" y="31083"/>
                    <a:pt x="129296" y="31274"/>
                    <a:pt x="128853" y="31451"/>
                  </a:cubicBezTo>
                  <a:cubicBezTo>
                    <a:pt x="124484" y="32939"/>
                    <a:pt x="119101" y="34497"/>
                    <a:pt x="113591" y="35301"/>
                  </a:cubicBezTo>
                  <a:cubicBezTo>
                    <a:pt x="111375" y="35548"/>
                    <a:pt x="109159" y="35605"/>
                    <a:pt x="107070" y="35605"/>
                  </a:cubicBezTo>
                  <a:cubicBezTo>
                    <a:pt x="102763" y="35605"/>
                    <a:pt x="98331" y="35238"/>
                    <a:pt x="94024" y="34642"/>
                  </a:cubicBezTo>
                  <a:cubicBezTo>
                    <a:pt x="91618" y="34123"/>
                    <a:pt x="89529" y="33445"/>
                    <a:pt x="87438" y="32629"/>
                  </a:cubicBezTo>
                  <a:cubicBezTo>
                    <a:pt x="83512" y="30469"/>
                    <a:pt x="79650" y="27886"/>
                    <a:pt x="75914" y="25410"/>
                  </a:cubicBezTo>
                  <a:lnTo>
                    <a:pt x="75091" y="24891"/>
                  </a:lnTo>
                  <a:cubicBezTo>
                    <a:pt x="72431" y="23181"/>
                    <a:pt x="69961" y="21085"/>
                    <a:pt x="67555" y="19027"/>
                  </a:cubicBezTo>
                  <a:cubicBezTo>
                    <a:pt x="65782" y="17602"/>
                    <a:pt x="64072" y="16120"/>
                    <a:pt x="62299" y="14765"/>
                  </a:cubicBezTo>
                  <a:cubicBezTo>
                    <a:pt x="58309" y="11814"/>
                    <a:pt x="54510" y="9338"/>
                    <a:pt x="50774" y="7350"/>
                  </a:cubicBezTo>
                  <a:cubicBezTo>
                    <a:pt x="48114" y="5836"/>
                    <a:pt x="44821" y="4133"/>
                    <a:pt x="41276" y="2645"/>
                  </a:cubicBezTo>
                  <a:cubicBezTo>
                    <a:pt x="38489" y="1442"/>
                    <a:pt x="35513" y="853"/>
                    <a:pt x="32726" y="346"/>
                  </a:cubicBezTo>
                  <a:lnTo>
                    <a:pt x="32093" y="194"/>
                  </a:lnTo>
                  <a:lnTo>
                    <a:pt x="31397" y="105"/>
                  </a:lnTo>
                  <a:lnTo>
                    <a:pt x="31397" y="105"/>
                  </a:lnTo>
                  <a:lnTo>
                    <a:pt x="32664" y="346"/>
                  </a:lnTo>
                  <a:cubicBezTo>
                    <a:pt x="30130" y="-110"/>
                    <a:pt x="27154" y="-547"/>
                    <a:pt x="23925" y="-547"/>
                  </a:cubicBezTo>
                  <a:close/>
                </a:path>
              </a:pathLst>
            </a:custGeom>
            <a:solidFill>
              <a:srgbClr val="524A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5" name="Freeform: Shape 21">
              <a:extLst>
                <a:ext uri="{FF2B5EF4-FFF2-40B4-BE49-F238E27FC236}">
                  <a16:creationId xmlns:a16="http://schemas.microsoft.com/office/drawing/2014/main" id="{D01A5F73-2C20-4D61-A5CD-BF55A6930892}"/>
                </a:ext>
              </a:extLst>
            </p:cNvPr>
            <p:cNvSpPr/>
            <p:nvPr/>
          </p:nvSpPr>
          <p:spPr>
            <a:xfrm>
              <a:off x="8546631" y="3878188"/>
              <a:ext cx="101331" cy="56991"/>
            </a:xfrm>
            <a:custGeom>
              <a:avLst/>
              <a:gdLst>
                <a:gd name="connsiteX0" fmla="*/ 17258 w 101331"/>
                <a:gd name="connsiteY0" fmla="*/ -547 h 56991"/>
                <a:gd name="connsiteX1" fmla="*/ 8202 w 101331"/>
                <a:gd name="connsiteY1" fmla="*/ 1752 h 56991"/>
                <a:gd name="connsiteX2" fmla="*/ 1363 w 101331"/>
                <a:gd name="connsiteY2" fmla="*/ 8394 h 56991"/>
                <a:gd name="connsiteX3" fmla="*/ -537 w 101331"/>
                <a:gd name="connsiteY3" fmla="*/ 12808 h 56991"/>
                <a:gd name="connsiteX4" fmla="*/ -1170 w 101331"/>
                <a:gd name="connsiteY4" fmla="*/ 16911 h 56991"/>
                <a:gd name="connsiteX5" fmla="*/ -726 w 101331"/>
                <a:gd name="connsiteY5" fmla="*/ 21249 h 56991"/>
                <a:gd name="connsiteX6" fmla="*/ 1110 w 101331"/>
                <a:gd name="connsiteY6" fmla="*/ 26366 h 56991"/>
                <a:gd name="connsiteX7" fmla="*/ 1996 w 101331"/>
                <a:gd name="connsiteY7" fmla="*/ 28316 h 56991"/>
                <a:gd name="connsiteX8" fmla="*/ 5543 w 101331"/>
                <a:gd name="connsiteY8" fmla="*/ 33268 h 56991"/>
                <a:gd name="connsiteX9" fmla="*/ 10419 w 101331"/>
                <a:gd name="connsiteY9" fmla="*/ 38303 h 56991"/>
                <a:gd name="connsiteX10" fmla="*/ 39041 w 101331"/>
                <a:gd name="connsiteY10" fmla="*/ 53753 h 56991"/>
                <a:gd name="connsiteX11" fmla="*/ 58735 w 101331"/>
                <a:gd name="connsiteY11" fmla="*/ 56445 h 56991"/>
                <a:gd name="connsiteX12" fmla="*/ 72730 w 101331"/>
                <a:gd name="connsiteY12" fmla="*/ 54589 h 56991"/>
                <a:gd name="connsiteX13" fmla="*/ 83558 w 101331"/>
                <a:gd name="connsiteY13" fmla="*/ 50385 h 56991"/>
                <a:gd name="connsiteX14" fmla="*/ 93183 w 101331"/>
                <a:gd name="connsiteY14" fmla="*/ 43970 h 56991"/>
                <a:gd name="connsiteX15" fmla="*/ 98946 w 101331"/>
                <a:gd name="connsiteY15" fmla="*/ 35649 h 56991"/>
                <a:gd name="connsiteX16" fmla="*/ 100149 w 101331"/>
                <a:gd name="connsiteY16" fmla="*/ 30127 h 56991"/>
                <a:gd name="connsiteX17" fmla="*/ 98250 w 101331"/>
                <a:gd name="connsiteY17" fmla="*/ 22585 h 56991"/>
                <a:gd name="connsiteX18" fmla="*/ 92804 w 101331"/>
                <a:gd name="connsiteY18" fmla="*/ 16911 h 56991"/>
                <a:gd name="connsiteX19" fmla="*/ 87168 w 101331"/>
                <a:gd name="connsiteY19" fmla="*/ 14264 h 56991"/>
                <a:gd name="connsiteX20" fmla="*/ 83875 w 101331"/>
                <a:gd name="connsiteY20" fmla="*/ 13422 h 56991"/>
                <a:gd name="connsiteX21" fmla="*/ 78999 w 101331"/>
                <a:gd name="connsiteY21" fmla="*/ 12726 h 56991"/>
                <a:gd name="connsiteX22" fmla="*/ 77733 w 101331"/>
                <a:gd name="connsiteY22" fmla="*/ 12681 h 56991"/>
                <a:gd name="connsiteX23" fmla="*/ 61394 w 101331"/>
                <a:gd name="connsiteY23" fmla="*/ 15810 h 56991"/>
                <a:gd name="connsiteX24" fmla="*/ 49616 w 101331"/>
                <a:gd name="connsiteY24" fmla="*/ 18393 h 56991"/>
                <a:gd name="connsiteX25" fmla="*/ 47970 w 101331"/>
                <a:gd name="connsiteY25" fmla="*/ 16215 h 56991"/>
                <a:gd name="connsiteX26" fmla="*/ 44930 w 101331"/>
                <a:gd name="connsiteY26" fmla="*/ 12168 h 56991"/>
                <a:gd name="connsiteX27" fmla="*/ 39358 w 101331"/>
                <a:gd name="connsiteY27" fmla="*/ 7546 h 56991"/>
                <a:gd name="connsiteX28" fmla="*/ 24856 w 101331"/>
                <a:gd name="connsiteY28" fmla="*/ 561 h 56991"/>
                <a:gd name="connsiteX29" fmla="*/ 17258 w 101331"/>
                <a:gd name="connsiteY29" fmla="*/ -547 h 56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1331" h="56991">
                  <a:moveTo>
                    <a:pt x="17258" y="-547"/>
                  </a:moveTo>
                  <a:cubicBezTo>
                    <a:pt x="14091" y="-547"/>
                    <a:pt x="10989" y="131"/>
                    <a:pt x="8202" y="1752"/>
                  </a:cubicBezTo>
                  <a:cubicBezTo>
                    <a:pt x="5353" y="3354"/>
                    <a:pt x="2819" y="5595"/>
                    <a:pt x="1363" y="8394"/>
                  </a:cubicBezTo>
                  <a:cubicBezTo>
                    <a:pt x="540" y="9933"/>
                    <a:pt x="-157" y="11187"/>
                    <a:pt x="-537" y="12808"/>
                  </a:cubicBezTo>
                  <a:cubicBezTo>
                    <a:pt x="-980" y="14119"/>
                    <a:pt x="-1170" y="15518"/>
                    <a:pt x="-1170" y="16911"/>
                  </a:cubicBezTo>
                  <a:cubicBezTo>
                    <a:pt x="-1043" y="18393"/>
                    <a:pt x="-853" y="19767"/>
                    <a:pt x="-726" y="21249"/>
                  </a:cubicBezTo>
                  <a:cubicBezTo>
                    <a:pt x="-600" y="22934"/>
                    <a:pt x="476" y="24972"/>
                    <a:pt x="1110" y="26366"/>
                  </a:cubicBezTo>
                  <a:cubicBezTo>
                    <a:pt x="1363" y="27062"/>
                    <a:pt x="1680" y="27620"/>
                    <a:pt x="1996" y="28316"/>
                  </a:cubicBezTo>
                  <a:cubicBezTo>
                    <a:pt x="2946" y="30064"/>
                    <a:pt x="4339" y="31666"/>
                    <a:pt x="5543" y="33268"/>
                  </a:cubicBezTo>
                  <a:cubicBezTo>
                    <a:pt x="6999" y="35155"/>
                    <a:pt x="8519" y="36782"/>
                    <a:pt x="10419" y="38303"/>
                  </a:cubicBezTo>
                  <a:cubicBezTo>
                    <a:pt x="18587" y="45167"/>
                    <a:pt x="28276" y="51024"/>
                    <a:pt x="39041" y="53753"/>
                  </a:cubicBezTo>
                  <a:cubicBezTo>
                    <a:pt x="45437" y="55356"/>
                    <a:pt x="52086" y="56445"/>
                    <a:pt x="58735" y="56445"/>
                  </a:cubicBezTo>
                  <a:cubicBezTo>
                    <a:pt x="63485" y="56445"/>
                    <a:pt x="68171" y="55888"/>
                    <a:pt x="72730" y="54589"/>
                  </a:cubicBezTo>
                  <a:cubicBezTo>
                    <a:pt x="76466" y="53545"/>
                    <a:pt x="80139" y="52069"/>
                    <a:pt x="83558" y="50385"/>
                  </a:cubicBezTo>
                  <a:cubicBezTo>
                    <a:pt x="87041" y="48726"/>
                    <a:pt x="90334" y="46541"/>
                    <a:pt x="93183" y="43970"/>
                  </a:cubicBezTo>
                  <a:cubicBezTo>
                    <a:pt x="95717" y="41589"/>
                    <a:pt x="97679" y="38878"/>
                    <a:pt x="98946" y="35649"/>
                  </a:cubicBezTo>
                  <a:cubicBezTo>
                    <a:pt x="99706" y="33901"/>
                    <a:pt x="100086" y="32014"/>
                    <a:pt x="100149" y="30127"/>
                  </a:cubicBezTo>
                  <a:cubicBezTo>
                    <a:pt x="100276" y="28088"/>
                    <a:pt x="99452" y="24333"/>
                    <a:pt x="98250" y="22585"/>
                  </a:cubicBezTo>
                  <a:cubicBezTo>
                    <a:pt x="96730" y="20261"/>
                    <a:pt x="95273" y="18456"/>
                    <a:pt x="92804" y="16911"/>
                  </a:cubicBezTo>
                  <a:cubicBezTo>
                    <a:pt x="91094" y="15810"/>
                    <a:pt x="89067" y="15024"/>
                    <a:pt x="87168" y="14264"/>
                  </a:cubicBezTo>
                  <a:cubicBezTo>
                    <a:pt x="86091" y="13834"/>
                    <a:pt x="85014" y="13650"/>
                    <a:pt x="83875" y="13422"/>
                  </a:cubicBezTo>
                  <a:cubicBezTo>
                    <a:pt x="82292" y="13137"/>
                    <a:pt x="80645" y="12865"/>
                    <a:pt x="78999" y="12726"/>
                  </a:cubicBezTo>
                  <a:cubicBezTo>
                    <a:pt x="78556" y="12700"/>
                    <a:pt x="78176" y="12681"/>
                    <a:pt x="77733" y="12681"/>
                  </a:cubicBezTo>
                  <a:cubicBezTo>
                    <a:pt x="72097" y="12681"/>
                    <a:pt x="66651" y="14372"/>
                    <a:pt x="61394" y="15810"/>
                  </a:cubicBezTo>
                  <a:cubicBezTo>
                    <a:pt x="57532" y="16854"/>
                    <a:pt x="53542" y="17760"/>
                    <a:pt x="49616" y="18393"/>
                  </a:cubicBezTo>
                  <a:cubicBezTo>
                    <a:pt x="49110" y="17678"/>
                    <a:pt x="48603" y="16911"/>
                    <a:pt x="47970" y="16215"/>
                  </a:cubicBezTo>
                  <a:cubicBezTo>
                    <a:pt x="47020" y="14822"/>
                    <a:pt x="46007" y="13486"/>
                    <a:pt x="44930" y="12168"/>
                  </a:cubicBezTo>
                  <a:cubicBezTo>
                    <a:pt x="43474" y="10357"/>
                    <a:pt x="41321" y="8882"/>
                    <a:pt x="39358" y="7546"/>
                  </a:cubicBezTo>
                  <a:cubicBezTo>
                    <a:pt x="34862" y="4690"/>
                    <a:pt x="30049" y="2036"/>
                    <a:pt x="24856" y="561"/>
                  </a:cubicBezTo>
                  <a:cubicBezTo>
                    <a:pt x="22387" y="-135"/>
                    <a:pt x="19854" y="-547"/>
                    <a:pt x="17258" y="-547"/>
                  </a:cubicBezTo>
                  <a:close/>
                </a:path>
              </a:pathLst>
            </a:custGeom>
            <a:solidFill>
              <a:srgbClr val="FB67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6" name="Freeform: Shape 22">
              <a:extLst>
                <a:ext uri="{FF2B5EF4-FFF2-40B4-BE49-F238E27FC236}">
                  <a16:creationId xmlns:a16="http://schemas.microsoft.com/office/drawing/2014/main" id="{6B87388A-5AAE-42E0-B504-15A85670CB57}"/>
                </a:ext>
              </a:extLst>
            </p:cNvPr>
            <p:cNvSpPr/>
            <p:nvPr/>
          </p:nvSpPr>
          <p:spPr>
            <a:xfrm>
              <a:off x="7812073" y="3067624"/>
              <a:ext cx="1640088" cy="1361472"/>
            </a:xfrm>
            <a:custGeom>
              <a:avLst/>
              <a:gdLst>
                <a:gd name="connsiteX0" fmla="*/ 1044374 w 1640088"/>
                <a:gd name="connsiteY0" fmla="*/ 169707 h 1361472"/>
                <a:gd name="connsiteX1" fmla="*/ 1044374 w 1640088"/>
                <a:gd name="connsiteY1" fmla="*/ 169707 h 1361472"/>
                <a:gd name="connsiteX2" fmla="*/ 1042031 w 1640088"/>
                <a:gd name="connsiteY2" fmla="*/ 177097 h 1361472"/>
                <a:gd name="connsiteX3" fmla="*/ 1032912 w 1640088"/>
                <a:gd name="connsiteY3" fmla="*/ 194232 h 1361472"/>
                <a:gd name="connsiteX4" fmla="*/ 1025693 w 1640088"/>
                <a:gd name="connsiteY4" fmla="*/ 202623 h 1361472"/>
                <a:gd name="connsiteX5" fmla="*/ 1024174 w 1640088"/>
                <a:gd name="connsiteY5" fmla="*/ 203661 h 1361472"/>
                <a:gd name="connsiteX6" fmla="*/ 1025440 w 1640088"/>
                <a:gd name="connsiteY6" fmla="*/ 199659 h 1361472"/>
                <a:gd name="connsiteX7" fmla="*/ 1031836 w 1640088"/>
                <a:gd name="connsiteY7" fmla="*/ 187248 h 1361472"/>
                <a:gd name="connsiteX8" fmla="*/ 1039688 w 1640088"/>
                <a:gd name="connsiteY8" fmla="*/ 175691 h 1361472"/>
                <a:gd name="connsiteX9" fmla="*/ 1044374 w 1640088"/>
                <a:gd name="connsiteY9" fmla="*/ 169707 h 1361472"/>
                <a:gd name="connsiteX10" fmla="*/ 1024047 w 1640088"/>
                <a:gd name="connsiteY10" fmla="*/ 204244 h 1361472"/>
                <a:gd name="connsiteX11" fmla="*/ 1024743 w 1640088"/>
                <a:gd name="connsiteY11" fmla="*/ 204301 h 1361472"/>
                <a:gd name="connsiteX12" fmla="*/ 1024047 w 1640088"/>
                <a:gd name="connsiteY12" fmla="*/ 204244 h 1361472"/>
                <a:gd name="connsiteX13" fmla="*/ 741874 w 1640088"/>
                <a:gd name="connsiteY13" fmla="*/ 240446 h 1361472"/>
                <a:gd name="connsiteX14" fmla="*/ 741051 w 1640088"/>
                <a:gd name="connsiteY14" fmla="*/ 240820 h 1361472"/>
                <a:gd name="connsiteX15" fmla="*/ 741051 w 1640088"/>
                <a:gd name="connsiteY15" fmla="*/ 240820 h 1361472"/>
                <a:gd name="connsiteX16" fmla="*/ 741874 w 1640088"/>
                <a:gd name="connsiteY16" fmla="*/ 240446 h 1361472"/>
                <a:gd name="connsiteX17" fmla="*/ 737821 w 1640088"/>
                <a:gd name="connsiteY17" fmla="*/ 239762 h 1361472"/>
                <a:gd name="connsiteX18" fmla="*/ 738581 w 1640088"/>
                <a:gd name="connsiteY18" fmla="*/ 241358 h 1361472"/>
                <a:gd name="connsiteX19" fmla="*/ 737821 w 1640088"/>
                <a:gd name="connsiteY19" fmla="*/ 239762 h 1361472"/>
                <a:gd name="connsiteX20" fmla="*/ 755425 w 1640088"/>
                <a:gd name="connsiteY20" fmla="*/ 180276 h 1361472"/>
                <a:gd name="connsiteX21" fmla="*/ 755299 w 1640088"/>
                <a:gd name="connsiteY21" fmla="*/ 182948 h 1361472"/>
                <a:gd name="connsiteX22" fmla="*/ 754286 w 1640088"/>
                <a:gd name="connsiteY22" fmla="*/ 198583 h 1361472"/>
                <a:gd name="connsiteX23" fmla="*/ 752829 w 1640088"/>
                <a:gd name="connsiteY23" fmla="*/ 208315 h 1361472"/>
                <a:gd name="connsiteX24" fmla="*/ 751499 w 1640088"/>
                <a:gd name="connsiteY24" fmla="*/ 216086 h 1361472"/>
                <a:gd name="connsiteX25" fmla="*/ 747636 w 1640088"/>
                <a:gd name="connsiteY25" fmla="*/ 229675 h 1361472"/>
                <a:gd name="connsiteX26" fmla="*/ 742887 w 1640088"/>
                <a:gd name="connsiteY26" fmla="*/ 238832 h 1361472"/>
                <a:gd name="connsiteX27" fmla="*/ 741304 w 1640088"/>
                <a:gd name="connsiteY27" fmla="*/ 240446 h 1361472"/>
                <a:gd name="connsiteX28" fmla="*/ 739911 w 1640088"/>
                <a:gd name="connsiteY28" fmla="*/ 241358 h 1361472"/>
                <a:gd name="connsiteX29" fmla="*/ 738897 w 1640088"/>
                <a:gd name="connsiteY29" fmla="*/ 241706 h 1361472"/>
                <a:gd name="connsiteX30" fmla="*/ 738581 w 1640088"/>
                <a:gd name="connsiteY30" fmla="*/ 240795 h 1361472"/>
                <a:gd name="connsiteX31" fmla="*/ 738454 w 1640088"/>
                <a:gd name="connsiteY31" fmla="*/ 231936 h 1361472"/>
                <a:gd name="connsiteX32" fmla="*/ 741684 w 1640088"/>
                <a:gd name="connsiteY32" fmla="*/ 215155 h 1361472"/>
                <a:gd name="connsiteX33" fmla="*/ 747826 w 1640088"/>
                <a:gd name="connsiteY33" fmla="*/ 195556 h 1361472"/>
                <a:gd name="connsiteX34" fmla="*/ 752449 w 1640088"/>
                <a:gd name="connsiteY34" fmla="*/ 185405 h 1361472"/>
                <a:gd name="connsiteX35" fmla="*/ 755425 w 1640088"/>
                <a:gd name="connsiteY35" fmla="*/ 180276 h 1361472"/>
                <a:gd name="connsiteX36" fmla="*/ 737441 w 1640088"/>
                <a:gd name="connsiteY36" fmla="*/ 241029 h 1361472"/>
                <a:gd name="connsiteX37" fmla="*/ 738581 w 1640088"/>
                <a:gd name="connsiteY37" fmla="*/ 241795 h 1361472"/>
                <a:gd name="connsiteX38" fmla="*/ 738518 w 1640088"/>
                <a:gd name="connsiteY38" fmla="*/ 241878 h 1361472"/>
                <a:gd name="connsiteX39" fmla="*/ 737441 w 1640088"/>
                <a:gd name="connsiteY39" fmla="*/ 241029 h 1361472"/>
                <a:gd name="connsiteX40" fmla="*/ 1252964 w 1640088"/>
                <a:gd name="connsiteY40" fmla="*/ 397092 h 1361472"/>
                <a:gd name="connsiteX41" fmla="*/ 1250938 w 1640088"/>
                <a:gd name="connsiteY41" fmla="*/ 398067 h 1361472"/>
                <a:gd name="connsiteX42" fmla="*/ 1250938 w 1640088"/>
                <a:gd name="connsiteY42" fmla="*/ 398067 h 1361472"/>
                <a:gd name="connsiteX43" fmla="*/ 1252964 w 1640088"/>
                <a:gd name="connsiteY43" fmla="*/ 397092 h 1361472"/>
                <a:gd name="connsiteX44" fmla="*/ 1263160 w 1640088"/>
                <a:gd name="connsiteY44" fmla="*/ 387872 h 1361472"/>
                <a:gd name="connsiteX45" fmla="*/ 1263160 w 1640088"/>
                <a:gd name="connsiteY45" fmla="*/ 387872 h 1361472"/>
                <a:gd name="connsiteX46" fmla="*/ 1257207 w 1640088"/>
                <a:gd name="connsiteY46" fmla="*/ 393925 h 1361472"/>
                <a:gd name="connsiteX47" fmla="*/ 1250812 w 1640088"/>
                <a:gd name="connsiteY47" fmla="*/ 398111 h 1361472"/>
                <a:gd name="connsiteX48" fmla="*/ 1250812 w 1640088"/>
                <a:gd name="connsiteY48" fmla="*/ 398111 h 1361472"/>
                <a:gd name="connsiteX49" fmla="*/ 1249862 w 1640088"/>
                <a:gd name="connsiteY49" fmla="*/ 398504 h 1361472"/>
                <a:gd name="connsiteX50" fmla="*/ 1250558 w 1640088"/>
                <a:gd name="connsiteY50" fmla="*/ 397300 h 1361472"/>
                <a:gd name="connsiteX51" fmla="*/ 1252901 w 1640088"/>
                <a:gd name="connsiteY51" fmla="*/ 394685 h 1361472"/>
                <a:gd name="connsiteX52" fmla="*/ 1263160 w 1640088"/>
                <a:gd name="connsiteY52" fmla="*/ 387872 h 1361472"/>
                <a:gd name="connsiteX53" fmla="*/ 1250938 w 1640088"/>
                <a:gd name="connsiteY53" fmla="*/ 398434 h 1361472"/>
                <a:gd name="connsiteX54" fmla="*/ 1249862 w 1640088"/>
                <a:gd name="connsiteY54" fmla="*/ 398649 h 1361472"/>
                <a:gd name="connsiteX55" fmla="*/ 1250938 w 1640088"/>
                <a:gd name="connsiteY55" fmla="*/ 398434 h 1361472"/>
                <a:gd name="connsiteX56" fmla="*/ 1249545 w 1640088"/>
                <a:gd name="connsiteY56" fmla="*/ 398935 h 1361472"/>
                <a:gd name="connsiteX57" fmla="*/ 1249925 w 1640088"/>
                <a:gd name="connsiteY57" fmla="*/ 398998 h 1361472"/>
                <a:gd name="connsiteX58" fmla="*/ 1249481 w 1640088"/>
                <a:gd name="connsiteY58" fmla="*/ 398935 h 1361472"/>
                <a:gd name="connsiteX59" fmla="*/ 430572 w 1640088"/>
                <a:gd name="connsiteY59" fmla="*/ 445566 h 1361472"/>
                <a:gd name="connsiteX60" fmla="*/ 430572 w 1640088"/>
                <a:gd name="connsiteY60" fmla="*/ 445566 h 1361472"/>
                <a:gd name="connsiteX61" fmla="*/ 430065 w 1640088"/>
                <a:gd name="connsiteY61" fmla="*/ 446294 h 1361472"/>
                <a:gd name="connsiteX62" fmla="*/ 430572 w 1640088"/>
                <a:gd name="connsiteY62" fmla="*/ 445566 h 1361472"/>
                <a:gd name="connsiteX63" fmla="*/ 752956 w 1640088"/>
                <a:gd name="connsiteY63" fmla="*/ 511867 h 1361472"/>
                <a:gd name="connsiteX64" fmla="*/ 753526 w 1640088"/>
                <a:gd name="connsiteY64" fmla="*/ 512304 h 1361472"/>
                <a:gd name="connsiteX65" fmla="*/ 752956 w 1640088"/>
                <a:gd name="connsiteY65" fmla="*/ 511867 h 1361472"/>
                <a:gd name="connsiteX66" fmla="*/ 751689 w 1640088"/>
                <a:gd name="connsiteY66" fmla="*/ 522309 h 1361472"/>
                <a:gd name="connsiteX67" fmla="*/ 751689 w 1640088"/>
                <a:gd name="connsiteY67" fmla="*/ 522309 h 1361472"/>
                <a:gd name="connsiteX68" fmla="*/ 749663 w 1640088"/>
                <a:gd name="connsiteY68" fmla="*/ 529376 h 1361472"/>
                <a:gd name="connsiteX69" fmla="*/ 751309 w 1640088"/>
                <a:gd name="connsiteY69" fmla="*/ 523227 h 1361472"/>
                <a:gd name="connsiteX70" fmla="*/ 751689 w 1640088"/>
                <a:gd name="connsiteY70" fmla="*/ 522309 h 1361472"/>
                <a:gd name="connsiteX71" fmla="*/ 900311 w 1640088"/>
                <a:gd name="connsiteY71" fmla="*/ 541617 h 1361472"/>
                <a:gd name="connsiteX72" fmla="*/ 900311 w 1640088"/>
                <a:gd name="connsiteY72" fmla="*/ 541617 h 1361472"/>
                <a:gd name="connsiteX73" fmla="*/ 896322 w 1640088"/>
                <a:gd name="connsiteY73" fmla="*/ 555225 h 1361472"/>
                <a:gd name="connsiteX74" fmla="*/ 895815 w 1640088"/>
                <a:gd name="connsiteY74" fmla="*/ 556264 h 1361472"/>
                <a:gd name="connsiteX75" fmla="*/ 898602 w 1640088"/>
                <a:gd name="connsiteY75" fmla="*/ 545144 h 1361472"/>
                <a:gd name="connsiteX76" fmla="*/ 900311 w 1640088"/>
                <a:gd name="connsiteY76" fmla="*/ 541617 h 1361472"/>
                <a:gd name="connsiteX77" fmla="*/ 1023224 w 1640088"/>
                <a:gd name="connsiteY77" fmla="*/ 600534 h 1361472"/>
                <a:gd name="connsiteX78" fmla="*/ 1023477 w 1640088"/>
                <a:gd name="connsiteY78" fmla="*/ 600591 h 1361472"/>
                <a:gd name="connsiteX79" fmla="*/ 1023224 w 1640088"/>
                <a:gd name="connsiteY79" fmla="*/ 600534 h 1361472"/>
                <a:gd name="connsiteX80" fmla="*/ 1024110 w 1640088"/>
                <a:gd name="connsiteY80" fmla="*/ 600591 h 1361472"/>
                <a:gd name="connsiteX81" fmla="*/ 1024174 w 1640088"/>
                <a:gd name="connsiteY81" fmla="*/ 600654 h 1361472"/>
                <a:gd name="connsiteX82" fmla="*/ 1024110 w 1640088"/>
                <a:gd name="connsiteY82" fmla="*/ 600654 h 1361472"/>
                <a:gd name="connsiteX83" fmla="*/ 1024110 w 1640088"/>
                <a:gd name="connsiteY83" fmla="*/ 600591 h 1361472"/>
                <a:gd name="connsiteX84" fmla="*/ 1026136 w 1640088"/>
                <a:gd name="connsiteY84" fmla="*/ 600306 h 1361472"/>
                <a:gd name="connsiteX85" fmla="*/ 1025187 w 1640088"/>
                <a:gd name="connsiteY85" fmla="*/ 600736 h 1361472"/>
                <a:gd name="connsiteX86" fmla="*/ 1025187 w 1640088"/>
                <a:gd name="connsiteY86" fmla="*/ 600654 h 1361472"/>
                <a:gd name="connsiteX87" fmla="*/ 1026136 w 1640088"/>
                <a:gd name="connsiteY87" fmla="*/ 600306 h 1361472"/>
                <a:gd name="connsiteX88" fmla="*/ 1023541 w 1640088"/>
                <a:gd name="connsiteY88" fmla="*/ 601091 h 1361472"/>
                <a:gd name="connsiteX89" fmla="*/ 1023541 w 1640088"/>
                <a:gd name="connsiteY89" fmla="*/ 601091 h 1361472"/>
                <a:gd name="connsiteX90" fmla="*/ 1023350 w 1640088"/>
                <a:gd name="connsiteY90" fmla="*/ 601148 h 1361472"/>
                <a:gd name="connsiteX91" fmla="*/ 1023541 w 1640088"/>
                <a:gd name="connsiteY91" fmla="*/ 601091 h 1361472"/>
                <a:gd name="connsiteX92" fmla="*/ 1446737 w 1640088"/>
                <a:gd name="connsiteY92" fmla="*/ 584892 h 1361472"/>
                <a:gd name="connsiteX93" fmla="*/ 1433249 w 1640088"/>
                <a:gd name="connsiteY93" fmla="*/ 595601 h 1361472"/>
                <a:gd name="connsiteX94" fmla="*/ 1423940 w 1640088"/>
                <a:gd name="connsiteY94" fmla="*/ 602003 h 1361472"/>
                <a:gd name="connsiteX95" fmla="*/ 1405893 w 1640088"/>
                <a:gd name="connsiteY95" fmla="*/ 612356 h 1361472"/>
                <a:gd name="connsiteX96" fmla="*/ 1395634 w 1640088"/>
                <a:gd name="connsiteY96" fmla="*/ 615820 h 1361472"/>
                <a:gd name="connsiteX97" fmla="*/ 1391518 w 1640088"/>
                <a:gd name="connsiteY97" fmla="*/ 616105 h 1361472"/>
                <a:gd name="connsiteX98" fmla="*/ 1390378 w 1640088"/>
                <a:gd name="connsiteY98" fmla="*/ 615757 h 1361472"/>
                <a:gd name="connsiteX99" fmla="*/ 1386959 w 1640088"/>
                <a:gd name="connsiteY99" fmla="*/ 613826 h 1361472"/>
                <a:gd name="connsiteX100" fmla="*/ 1386896 w 1640088"/>
                <a:gd name="connsiteY100" fmla="*/ 609893 h 1361472"/>
                <a:gd name="connsiteX101" fmla="*/ 1387275 w 1640088"/>
                <a:gd name="connsiteY101" fmla="*/ 608570 h 1361472"/>
                <a:gd name="connsiteX102" fmla="*/ 1389365 w 1640088"/>
                <a:gd name="connsiteY102" fmla="*/ 604631 h 1361472"/>
                <a:gd name="connsiteX103" fmla="*/ 1390189 w 1640088"/>
                <a:gd name="connsiteY103" fmla="*/ 603776 h 1361472"/>
                <a:gd name="connsiteX104" fmla="*/ 1405766 w 1640088"/>
                <a:gd name="connsiteY104" fmla="*/ 594670 h 1361472"/>
                <a:gd name="connsiteX105" fmla="*/ 1417671 w 1640088"/>
                <a:gd name="connsiteY105" fmla="*/ 590440 h 1361472"/>
                <a:gd name="connsiteX106" fmla="*/ 1431475 w 1640088"/>
                <a:gd name="connsiteY106" fmla="*/ 587210 h 1361472"/>
                <a:gd name="connsiteX107" fmla="*/ 1445850 w 1640088"/>
                <a:gd name="connsiteY107" fmla="*/ 584950 h 1361472"/>
                <a:gd name="connsiteX108" fmla="*/ 1446737 w 1640088"/>
                <a:gd name="connsiteY108" fmla="*/ 584892 h 1361472"/>
                <a:gd name="connsiteX109" fmla="*/ 1023541 w 1640088"/>
                <a:gd name="connsiteY109" fmla="*/ 601667 h 1361472"/>
                <a:gd name="connsiteX110" fmla="*/ 1023477 w 1640088"/>
                <a:gd name="connsiteY110" fmla="*/ 602351 h 1361472"/>
                <a:gd name="connsiteX111" fmla="*/ 1021577 w 1640088"/>
                <a:gd name="connsiteY111" fmla="*/ 609893 h 1361472"/>
                <a:gd name="connsiteX112" fmla="*/ 1006886 w 1640088"/>
                <a:gd name="connsiteY112" fmla="*/ 637028 h 1361472"/>
                <a:gd name="connsiteX113" fmla="*/ 1004986 w 1640088"/>
                <a:gd name="connsiteY113" fmla="*/ 639497 h 1361472"/>
                <a:gd name="connsiteX114" fmla="*/ 1010116 w 1640088"/>
                <a:gd name="connsiteY114" fmla="*/ 620601 h 1361472"/>
                <a:gd name="connsiteX115" fmla="*/ 1016891 w 1640088"/>
                <a:gd name="connsiteY115" fmla="*/ 608626 h 1361472"/>
                <a:gd name="connsiteX116" fmla="*/ 1023160 w 1640088"/>
                <a:gd name="connsiteY116" fmla="*/ 601857 h 1361472"/>
                <a:gd name="connsiteX117" fmla="*/ 1023541 w 1640088"/>
                <a:gd name="connsiteY117" fmla="*/ 601667 h 1361472"/>
                <a:gd name="connsiteX118" fmla="*/ 1146833 w 1640088"/>
                <a:gd name="connsiteY118" fmla="*/ 677403 h 1361472"/>
                <a:gd name="connsiteX119" fmla="*/ 1147846 w 1640088"/>
                <a:gd name="connsiteY119" fmla="*/ 677840 h 1361472"/>
                <a:gd name="connsiteX120" fmla="*/ 1146833 w 1640088"/>
                <a:gd name="connsiteY120" fmla="*/ 677403 h 1361472"/>
                <a:gd name="connsiteX121" fmla="*/ 1137588 w 1640088"/>
                <a:gd name="connsiteY121" fmla="*/ 684179 h 1361472"/>
                <a:gd name="connsiteX122" fmla="*/ 1137588 w 1640088"/>
                <a:gd name="connsiteY122" fmla="*/ 684179 h 1361472"/>
                <a:gd name="connsiteX123" fmla="*/ 1135308 w 1640088"/>
                <a:gd name="connsiteY123" fmla="*/ 687820 h 1361472"/>
                <a:gd name="connsiteX124" fmla="*/ 1137398 w 1640088"/>
                <a:gd name="connsiteY124" fmla="*/ 684445 h 1361472"/>
                <a:gd name="connsiteX125" fmla="*/ 1137588 w 1640088"/>
                <a:gd name="connsiteY125" fmla="*/ 684179 h 1361472"/>
                <a:gd name="connsiteX126" fmla="*/ 408978 w 1640088"/>
                <a:gd name="connsiteY126" fmla="*/ 707856 h 1361472"/>
                <a:gd name="connsiteX127" fmla="*/ 408978 w 1640088"/>
                <a:gd name="connsiteY127" fmla="*/ 707913 h 1361472"/>
                <a:gd name="connsiteX128" fmla="*/ 407585 w 1640088"/>
                <a:gd name="connsiteY128" fmla="*/ 708122 h 1361472"/>
                <a:gd name="connsiteX129" fmla="*/ 408978 w 1640088"/>
                <a:gd name="connsiteY129" fmla="*/ 707856 h 1361472"/>
                <a:gd name="connsiteX130" fmla="*/ 409865 w 1640088"/>
                <a:gd name="connsiteY130" fmla="*/ 707792 h 1361472"/>
                <a:gd name="connsiteX131" fmla="*/ 411384 w 1640088"/>
                <a:gd name="connsiteY131" fmla="*/ 708204 h 1361472"/>
                <a:gd name="connsiteX132" fmla="*/ 414804 w 1640088"/>
                <a:gd name="connsiteY132" fmla="*/ 709964 h 1361472"/>
                <a:gd name="connsiteX133" fmla="*/ 425062 w 1640088"/>
                <a:gd name="connsiteY133" fmla="*/ 720033 h 1361472"/>
                <a:gd name="connsiteX134" fmla="*/ 434751 w 1640088"/>
                <a:gd name="connsiteY134" fmla="*/ 733496 h 1361472"/>
                <a:gd name="connsiteX135" fmla="*/ 443110 w 1640088"/>
                <a:gd name="connsiteY135" fmla="*/ 748022 h 1361472"/>
                <a:gd name="connsiteX136" fmla="*/ 444060 w 1640088"/>
                <a:gd name="connsiteY136" fmla="*/ 750631 h 1361472"/>
                <a:gd name="connsiteX137" fmla="*/ 440640 w 1640088"/>
                <a:gd name="connsiteY137" fmla="*/ 751663 h 1361472"/>
                <a:gd name="connsiteX138" fmla="*/ 436081 w 1640088"/>
                <a:gd name="connsiteY138" fmla="*/ 751854 h 1361472"/>
                <a:gd name="connsiteX139" fmla="*/ 433611 w 1640088"/>
                <a:gd name="connsiteY139" fmla="*/ 751828 h 1361472"/>
                <a:gd name="connsiteX140" fmla="*/ 423289 w 1640088"/>
                <a:gd name="connsiteY140" fmla="*/ 749346 h 1361472"/>
                <a:gd name="connsiteX141" fmla="*/ 417780 w 1640088"/>
                <a:gd name="connsiteY141" fmla="*/ 746465 h 1361472"/>
                <a:gd name="connsiteX142" fmla="*/ 410941 w 1640088"/>
                <a:gd name="connsiteY142" fmla="*/ 740132 h 1361472"/>
                <a:gd name="connsiteX143" fmla="*/ 405938 w 1640088"/>
                <a:gd name="connsiteY143" fmla="*/ 732445 h 1361472"/>
                <a:gd name="connsiteX144" fmla="*/ 403279 w 1640088"/>
                <a:gd name="connsiteY144" fmla="*/ 724111 h 1361472"/>
                <a:gd name="connsiteX145" fmla="*/ 403152 w 1640088"/>
                <a:gd name="connsiteY145" fmla="*/ 720881 h 1361472"/>
                <a:gd name="connsiteX146" fmla="*/ 405115 w 1640088"/>
                <a:gd name="connsiteY146" fmla="*/ 712706 h 1361472"/>
                <a:gd name="connsiteX147" fmla="*/ 406002 w 1640088"/>
                <a:gd name="connsiteY147" fmla="*/ 711167 h 1361472"/>
                <a:gd name="connsiteX148" fmla="*/ 408408 w 1640088"/>
                <a:gd name="connsiteY148" fmla="*/ 708476 h 1361472"/>
                <a:gd name="connsiteX149" fmla="*/ 409105 w 1640088"/>
                <a:gd name="connsiteY149" fmla="*/ 708058 h 1361472"/>
                <a:gd name="connsiteX150" fmla="*/ 409865 w 1640088"/>
                <a:gd name="connsiteY150" fmla="*/ 707792 h 1361472"/>
                <a:gd name="connsiteX151" fmla="*/ 1514747 w 1640088"/>
                <a:gd name="connsiteY151" fmla="*/ 761067 h 1361472"/>
                <a:gd name="connsiteX152" fmla="*/ 1518420 w 1640088"/>
                <a:gd name="connsiteY152" fmla="*/ 761194 h 1361472"/>
                <a:gd name="connsiteX153" fmla="*/ 1519940 w 1640088"/>
                <a:gd name="connsiteY153" fmla="*/ 761403 h 1361472"/>
                <a:gd name="connsiteX154" fmla="*/ 1498852 w 1640088"/>
                <a:gd name="connsiteY154" fmla="*/ 773808 h 1361472"/>
                <a:gd name="connsiteX155" fmla="*/ 1470104 w 1640088"/>
                <a:gd name="connsiteY155" fmla="*/ 782407 h 1361472"/>
                <a:gd name="connsiteX156" fmla="*/ 1459148 w 1640088"/>
                <a:gd name="connsiteY156" fmla="*/ 783148 h 1361472"/>
                <a:gd name="connsiteX157" fmla="*/ 1454779 w 1640088"/>
                <a:gd name="connsiteY157" fmla="*/ 783047 h 1361472"/>
                <a:gd name="connsiteX158" fmla="*/ 1450790 w 1640088"/>
                <a:gd name="connsiteY158" fmla="*/ 782319 h 1361472"/>
                <a:gd name="connsiteX159" fmla="*/ 1450853 w 1640088"/>
                <a:gd name="connsiteY159" fmla="*/ 782198 h 1361472"/>
                <a:gd name="connsiteX160" fmla="*/ 1458262 w 1640088"/>
                <a:gd name="connsiteY160" fmla="*/ 774783 h 1361472"/>
                <a:gd name="connsiteX161" fmla="*/ 1464911 w 1640088"/>
                <a:gd name="connsiteY161" fmla="*/ 770350 h 1361472"/>
                <a:gd name="connsiteX162" fmla="*/ 1484731 w 1640088"/>
                <a:gd name="connsiteY162" fmla="*/ 765626 h 1361472"/>
                <a:gd name="connsiteX163" fmla="*/ 1500499 w 1640088"/>
                <a:gd name="connsiteY163" fmla="*/ 762517 h 1361472"/>
                <a:gd name="connsiteX164" fmla="*/ 1507401 w 1640088"/>
                <a:gd name="connsiteY164" fmla="*/ 761542 h 1361472"/>
                <a:gd name="connsiteX165" fmla="*/ 1514747 w 1640088"/>
                <a:gd name="connsiteY165" fmla="*/ 761067 h 1361472"/>
                <a:gd name="connsiteX166" fmla="*/ 1449966 w 1640088"/>
                <a:gd name="connsiteY166" fmla="*/ 783959 h 1361472"/>
                <a:gd name="connsiteX167" fmla="*/ 1450536 w 1640088"/>
                <a:gd name="connsiteY167" fmla="*/ 785162 h 1361472"/>
                <a:gd name="connsiteX168" fmla="*/ 1449966 w 1640088"/>
                <a:gd name="connsiteY168" fmla="*/ 783959 h 1361472"/>
                <a:gd name="connsiteX169" fmla="*/ 360282 w 1640088"/>
                <a:gd name="connsiteY169" fmla="*/ 825740 h 1361472"/>
                <a:gd name="connsiteX170" fmla="*/ 369906 w 1640088"/>
                <a:gd name="connsiteY170" fmla="*/ 828184 h 1361472"/>
                <a:gd name="connsiteX171" fmla="*/ 376619 w 1640088"/>
                <a:gd name="connsiteY171" fmla="*/ 831503 h 1361472"/>
                <a:gd name="connsiteX172" fmla="*/ 386941 w 1640088"/>
                <a:gd name="connsiteY172" fmla="*/ 841730 h 1361472"/>
                <a:gd name="connsiteX173" fmla="*/ 395870 w 1640088"/>
                <a:gd name="connsiteY173" fmla="*/ 855673 h 1361472"/>
                <a:gd name="connsiteX174" fmla="*/ 398783 w 1640088"/>
                <a:gd name="connsiteY174" fmla="*/ 862443 h 1361472"/>
                <a:gd name="connsiteX175" fmla="*/ 402329 w 1640088"/>
                <a:gd name="connsiteY175" fmla="*/ 875621 h 1361472"/>
                <a:gd name="connsiteX176" fmla="*/ 405621 w 1640088"/>
                <a:gd name="connsiteY176" fmla="*/ 891338 h 1361472"/>
                <a:gd name="connsiteX177" fmla="*/ 405621 w 1640088"/>
                <a:gd name="connsiteY177" fmla="*/ 891553 h 1361472"/>
                <a:gd name="connsiteX178" fmla="*/ 399733 w 1640088"/>
                <a:gd name="connsiteY178" fmla="*/ 894928 h 1361472"/>
                <a:gd name="connsiteX179" fmla="*/ 392831 w 1640088"/>
                <a:gd name="connsiteY179" fmla="*/ 897189 h 1361472"/>
                <a:gd name="connsiteX180" fmla="*/ 391248 w 1640088"/>
                <a:gd name="connsiteY180" fmla="*/ 897221 h 1361472"/>
                <a:gd name="connsiteX181" fmla="*/ 388967 w 1640088"/>
                <a:gd name="connsiteY181" fmla="*/ 897100 h 1361472"/>
                <a:gd name="connsiteX182" fmla="*/ 374909 w 1640088"/>
                <a:gd name="connsiteY182" fmla="*/ 893586 h 1361472"/>
                <a:gd name="connsiteX183" fmla="*/ 370414 w 1640088"/>
                <a:gd name="connsiteY183" fmla="*/ 891179 h 1361472"/>
                <a:gd name="connsiteX184" fmla="*/ 359395 w 1640088"/>
                <a:gd name="connsiteY184" fmla="*/ 880490 h 1361472"/>
                <a:gd name="connsiteX185" fmla="*/ 352176 w 1640088"/>
                <a:gd name="connsiteY185" fmla="*/ 867933 h 1361472"/>
                <a:gd name="connsiteX186" fmla="*/ 347427 w 1640088"/>
                <a:gd name="connsiteY186" fmla="*/ 854204 h 1361472"/>
                <a:gd name="connsiteX187" fmla="*/ 347427 w 1640088"/>
                <a:gd name="connsiteY187" fmla="*/ 848423 h 1361472"/>
                <a:gd name="connsiteX188" fmla="*/ 349833 w 1640088"/>
                <a:gd name="connsiteY188" fmla="*/ 835454 h 1361472"/>
                <a:gd name="connsiteX189" fmla="*/ 352240 w 1640088"/>
                <a:gd name="connsiteY189" fmla="*/ 831313 h 1361472"/>
                <a:gd name="connsiteX190" fmla="*/ 356419 w 1640088"/>
                <a:gd name="connsiteY190" fmla="*/ 826855 h 1361472"/>
                <a:gd name="connsiteX191" fmla="*/ 356925 w 1640088"/>
                <a:gd name="connsiteY191" fmla="*/ 826589 h 1361472"/>
                <a:gd name="connsiteX192" fmla="*/ 359459 w 1640088"/>
                <a:gd name="connsiteY192" fmla="*/ 825740 h 1361472"/>
                <a:gd name="connsiteX193" fmla="*/ 1510567 w 1640088"/>
                <a:gd name="connsiteY193" fmla="*/ 983443 h 1361472"/>
                <a:gd name="connsiteX194" fmla="*/ 1515064 w 1640088"/>
                <a:gd name="connsiteY194" fmla="*/ 983589 h 1361472"/>
                <a:gd name="connsiteX195" fmla="*/ 1524119 w 1640088"/>
                <a:gd name="connsiteY195" fmla="*/ 985406 h 1361472"/>
                <a:gd name="connsiteX196" fmla="*/ 1529248 w 1640088"/>
                <a:gd name="connsiteY196" fmla="*/ 987806 h 1361472"/>
                <a:gd name="connsiteX197" fmla="*/ 1513354 w 1640088"/>
                <a:gd name="connsiteY197" fmla="*/ 991599 h 1361472"/>
                <a:gd name="connsiteX198" fmla="*/ 1505945 w 1640088"/>
                <a:gd name="connsiteY198" fmla="*/ 992891 h 1361472"/>
                <a:gd name="connsiteX199" fmla="*/ 1488911 w 1640088"/>
                <a:gd name="connsiteY199" fmla="*/ 994297 h 1361472"/>
                <a:gd name="connsiteX200" fmla="*/ 1484985 w 1640088"/>
                <a:gd name="connsiteY200" fmla="*/ 994214 h 1361472"/>
                <a:gd name="connsiteX201" fmla="*/ 1482071 w 1640088"/>
                <a:gd name="connsiteY201" fmla="*/ 993714 h 1361472"/>
                <a:gd name="connsiteX202" fmla="*/ 1482958 w 1640088"/>
                <a:gd name="connsiteY202" fmla="*/ 991960 h 1361472"/>
                <a:gd name="connsiteX203" fmla="*/ 1485428 w 1640088"/>
                <a:gd name="connsiteY203" fmla="*/ 989491 h 1361472"/>
                <a:gd name="connsiteX204" fmla="*/ 1490367 w 1640088"/>
                <a:gd name="connsiteY204" fmla="*/ 986470 h 1361472"/>
                <a:gd name="connsiteX205" fmla="*/ 1498473 w 1640088"/>
                <a:gd name="connsiteY205" fmla="*/ 984203 h 1361472"/>
                <a:gd name="connsiteX206" fmla="*/ 1510567 w 1640088"/>
                <a:gd name="connsiteY206" fmla="*/ 983443 h 1361472"/>
                <a:gd name="connsiteX207" fmla="*/ 142002 w 1640088"/>
                <a:gd name="connsiteY207" fmla="*/ 990485 h 1361472"/>
                <a:gd name="connsiteX208" fmla="*/ 143206 w 1640088"/>
                <a:gd name="connsiteY208" fmla="*/ 990751 h 1361472"/>
                <a:gd name="connsiteX209" fmla="*/ 146055 w 1640088"/>
                <a:gd name="connsiteY209" fmla="*/ 993366 h 1361472"/>
                <a:gd name="connsiteX210" fmla="*/ 146055 w 1640088"/>
                <a:gd name="connsiteY210" fmla="*/ 993423 h 1361472"/>
                <a:gd name="connsiteX211" fmla="*/ 146626 w 1640088"/>
                <a:gd name="connsiteY211" fmla="*/ 995703 h 1361472"/>
                <a:gd name="connsiteX212" fmla="*/ 146942 w 1640088"/>
                <a:gd name="connsiteY212" fmla="*/ 1000344 h 1361472"/>
                <a:gd name="connsiteX213" fmla="*/ 146182 w 1640088"/>
                <a:gd name="connsiteY213" fmla="*/ 1003454 h 1361472"/>
                <a:gd name="connsiteX214" fmla="*/ 145043 w 1640088"/>
                <a:gd name="connsiteY214" fmla="*/ 1005625 h 1361472"/>
                <a:gd name="connsiteX215" fmla="*/ 141559 w 1640088"/>
                <a:gd name="connsiteY215" fmla="*/ 1009146 h 1361472"/>
                <a:gd name="connsiteX216" fmla="*/ 130035 w 1640088"/>
                <a:gd name="connsiteY216" fmla="*/ 1016188 h 1361472"/>
                <a:gd name="connsiteX217" fmla="*/ 114773 w 1640088"/>
                <a:gd name="connsiteY217" fmla="*/ 1021913 h 1361472"/>
                <a:gd name="connsiteX218" fmla="*/ 116293 w 1640088"/>
                <a:gd name="connsiteY218" fmla="*/ 1017189 h 1361472"/>
                <a:gd name="connsiteX219" fmla="*/ 125222 w 1640088"/>
                <a:gd name="connsiteY219" fmla="*/ 999515 h 1361472"/>
                <a:gd name="connsiteX220" fmla="*/ 131554 w 1640088"/>
                <a:gd name="connsiteY220" fmla="*/ 992657 h 1361472"/>
                <a:gd name="connsiteX221" fmla="*/ 133011 w 1640088"/>
                <a:gd name="connsiteY221" fmla="*/ 991815 h 1361472"/>
                <a:gd name="connsiteX222" fmla="*/ 136683 w 1640088"/>
                <a:gd name="connsiteY222" fmla="*/ 990694 h 1361472"/>
                <a:gd name="connsiteX223" fmla="*/ 142002 w 1640088"/>
                <a:gd name="connsiteY223" fmla="*/ 990485 h 1361472"/>
                <a:gd name="connsiteX224" fmla="*/ 299553 w 1640088"/>
                <a:gd name="connsiteY224" fmla="*/ 1065302 h 1361472"/>
                <a:gd name="connsiteX225" fmla="*/ 299553 w 1640088"/>
                <a:gd name="connsiteY225" fmla="*/ 1065302 h 1361472"/>
                <a:gd name="connsiteX226" fmla="*/ 298034 w 1640088"/>
                <a:gd name="connsiteY226" fmla="*/ 1066012 h 1361472"/>
                <a:gd name="connsiteX227" fmla="*/ 299553 w 1640088"/>
                <a:gd name="connsiteY227" fmla="*/ 1065302 h 1361472"/>
                <a:gd name="connsiteX228" fmla="*/ 300250 w 1640088"/>
                <a:gd name="connsiteY228" fmla="*/ 1065100 h 1361472"/>
                <a:gd name="connsiteX229" fmla="*/ 303543 w 1640088"/>
                <a:gd name="connsiteY229" fmla="*/ 1065942 h 1361472"/>
                <a:gd name="connsiteX230" fmla="*/ 306329 w 1640088"/>
                <a:gd name="connsiteY230" fmla="*/ 1067354 h 1361472"/>
                <a:gd name="connsiteX231" fmla="*/ 309939 w 1640088"/>
                <a:gd name="connsiteY231" fmla="*/ 1070881 h 1361472"/>
                <a:gd name="connsiteX232" fmla="*/ 316715 w 1640088"/>
                <a:gd name="connsiteY232" fmla="*/ 1082584 h 1361472"/>
                <a:gd name="connsiteX233" fmla="*/ 321147 w 1640088"/>
                <a:gd name="connsiteY233" fmla="*/ 1097307 h 1361472"/>
                <a:gd name="connsiteX234" fmla="*/ 321464 w 1640088"/>
                <a:gd name="connsiteY234" fmla="*/ 1104000 h 1361472"/>
                <a:gd name="connsiteX235" fmla="*/ 318487 w 1640088"/>
                <a:gd name="connsiteY235" fmla="*/ 1120281 h 1361472"/>
                <a:gd name="connsiteX236" fmla="*/ 315891 w 1640088"/>
                <a:gd name="connsiteY236" fmla="*/ 1128589 h 1361472"/>
                <a:gd name="connsiteX237" fmla="*/ 311902 w 1640088"/>
                <a:gd name="connsiteY237" fmla="*/ 1139360 h 1361472"/>
                <a:gd name="connsiteX238" fmla="*/ 307849 w 1640088"/>
                <a:gd name="connsiteY238" fmla="*/ 1148599 h 1361472"/>
                <a:gd name="connsiteX239" fmla="*/ 303860 w 1640088"/>
                <a:gd name="connsiteY239" fmla="*/ 1155229 h 1361472"/>
                <a:gd name="connsiteX240" fmla="*/ 299807 w 1640088"/>
                <a:gd name="connsiteY240" fmla="*/ 1160302 h 1361472"/>
                <a:gd name="connsiteX241" fmla="*/ 296641 w 1640088"/>
                <a:gd name="connsiteY241" fmla="*/ 1158402 h 1361472"/>
                <a:gd name="connsiteX242" fmla="*/ 289612 w 1640088"/>
                <a:gd name="connsiteY242" fmla="*/ 1151854 h 1361472"/>
                <a:gd name="connsiteX243" fmla="*/ 283153 w 1640088"/>
                <a:gd name="connsiteY243" fmla="*/ 1142406 h 1361472"/>
                <a:gd name="connsiteX244" fmla="*/ 276187 w 1640088"/>
                <a:gd name="connsiteY244" fmla="*/ 1130989 h 1361472"/>
                <a:gd name="connsiteX245" fmla="*/ 272640 w 1640088"/>
                <a:gd name="connsiteY245" fmla="*/ 1120344 h 1361472"/>
                <a:gd name="connsiteX246" fmla="*/ 272640 w 1640088"/>
                <a:gd name="connsiteY246" fmla="*/ 1114936 h 1361472"/>
                <a:gd name="connsiteX247" fmla="*/ 275870 w 1640088"/>
                <a:gd name="connsiteY247" fmla="*/ 1101536 h 1361472"/>
                <a:gd name="connsiteX248" fmla="*/ 282899 w 1640088"/>
                <a:gd name="connsiteY248" fmla="*/ 1088485 h 1361472"/>
                <a:gd name="connsiteX249" fmla="*/ 291512 w 1640088"/>
                <a:gd name="connsiteY249" fmla="*/ 1075105 h 1361472"/>
                <a:gd name="connsiteX250" fmla="*/ 300187 w 1640088"/>
                <a:gd name="connsiteY250" fmla="*/ 1065182 h 1361472"/>
                <a:gd name="connsiteX251" fmla="*/ 300250 w 1640088"/>
                <a:gd name="connsiteY251" fmla="*/ 1065100 h 1361472"/>
                <a:gd name="connsiteX252" fmla="*/ 1088004 w 1640088"/>
                <a:gd name="connsiteY252" fmla="*/ 1183751 h 1361472"/>
                <a:gd name="connsiteX253" fmla="*/ 1096300 w 1640088"/>
                <a:gd name="connsiteY253" fmla="*/ 1185802 h 1361472"/>
                <a:gd name="connsiteX254" fmla="*/ 1096807 w 1640088"/>
                <a:gd name="connsiteY254" fmla="*/ 1186094 h 1361472"/>
                <a:gd name="connsiteX255" fmla="*/ 1096933 w 1640088"/>
                <a:gd name="connsiteY255" fmla="*/ 1186239 h 1361472"/>
                <a:gd name="connsiteX256" fmla="*/ 1097123 w 1640088"/>
                <a:gd name="connsiteY256" fmla="*/ 1186378 h 1361472"/>
                <a:gd name="connsiteX257" fmla="*/ 1097123 w 1640088"/>
                <a:gd name="connsiteY257" fmla="*/ 1187297 h 1361472"/>
                <a:gd name="connsiteX258" fmla="*/ 1095920 w 1640088"/>
                <a:gd name="connsiteY258" fmla="*/ 1192014 h 1361472"/>
                <a:gd name="connsiteX259" fmla="*/ 1091234 w 1640088"/>
                <a:gd name="connsiteY259" fmla="*/ 1200411 h 1361472"/>
                <a:gd name="connsiteX260" fmla="*/ 1087498 w 1640088"/>
                <a:gd name="connsiteY260" fmla="*/ 1204698 h 1361472"/>
                <a:gd name="connsiteX261" fmla="*/ 1072300 w 1640088"/>
                <a:gd name="connsiteY261" fmla="*/ 1212671 h 1361472"/>
                <a:gd name="connsiteX262" fmla="*/ 1064068 w 1640088"/>
                <a:gd name="connsiteY262" fmla="*/ 1216046 h 1361472"/>
                <a:gd name="connsiteX263" fmla="*/ 1042221 w 1640088"/>
                <a:gd name="connsiteY263" fmla="*/ 1222385 h 1361472"/>
                <a:gd name="connsiteX264" fmla="*/ 1032722 w 1640088"/>
                <a:gd name="connsiteY264" fmla="*/ 1223031 h 1361472"/>
                <a:gd name="connsiteX265" fmla="*/ 1029429 w 1640088"/>
                <a:gd name="connsiteY265" fmla="*/ 1222942 h 1361472"/>
                <a:gd name="connsiteX266" fmla="*/ 1023477 w 1640088"/>
                <a:gd name="connsiteY266" fmla="*/ 1222030 h 1361472"/>
                <a:gd name="connsiteX267" fmla="*/ 1030443 w 1640088"/>
                <a:gd name="connsiteY267" fmla="*/ 1215052 h 1361472"/>
                <a:gd name="connsiteX268" fmla="*/ 1045134 w 1640088"/>
                <a:gd name="connsiteY268" fmla="*/ 1204344 h 1361472"/>
                <a:gd name="connsiteX269" fmla="*/ 1069830 w 1640088"/>
                <a:gd name="connsiteY269" fmla="*/ 1189114 h 1361472"/>
                <a:gd name="connsiteX270" fmla="*/ 1085471 w 1640088"/>
                <a:gd name="connsiteY270" fmla="*/ 1183921 h 1361472"/>
                <a:gd name="connsiteX271" fmla="*/ 1088004 w 1640088"/>
                <a:gd name="connsiteY271" fmla="*/ 1183751 h 1361472"/>
                <a:gd name="connsiteX272" fmla="*/ 1237576 w 1640088"/>
                <a:gd name="connsiteY272" fmla="*/ 1222796 h 1361472"/>
                <a:gd name="connsiteX273" fmla="*/ 1237576 w 1640088"/>
                <a:gd name="connsiteY273" fmla="*/ 1222796 h 1361472"/>
                <a:gd name="connsiteX274" fmla="*/ 1238843 w 1640088"/>
                <a:gd name="connsiteY274" fmla="*/ 1223708 h 1361472"/>
                <a:gd name="connsiteX275" fmla="*/ 1237576 w 1640088"/>
                <a:gd name="connsiteY275" fmla="*/ 1222796 h 1361472"/>
                <a:gd name="connsiteX276" fmla="*/ 1234473 w 1640088"/>
                <a:gd name="connsiteY276" fmla="*/ 1221593 h 1361472"/>
                <a:gd name="connsiteX277" fmla="*/ 1236374 w 1640088"/>
                <a:gd name="connsiteY277" fmla="*/ 1222100 h 1361472"/>
                <a:gd name="connsiteX278" fmla="*/ 1236943 w 1640088"/>
                <a:gd name="connsiteY278" fmla="*/ 1222385 h 1361472"/>
                <a:gd name="connsiteX279" fmla="*/ 1237513 w 1640088"/>
                <a:gd name="connsiteY279" fmla="*/ 1222885 h 1361472"/>
                <a:gd name="connsiteX280" fmla="*/ 1238400 w 1640088"/>
                <a:gd name="connsiteY280" fmla="*/ 1224436 h 1361472"/>
                <a:gd name="connsiteX281" fmla="*/ 1241693 w 1640088"/>
                <a:gd name="connsiteY281" fmla="*/ 1235145 h 1361472"/>
                <a:gd name="connsiteX282" fmla="*/ 1241946 w 1640088"/>
                <a:gd name="connsiteY282" fmla="*/ 1245707 h 1361472"/>
                <a:gd name="connsiteX283" fmla="*/ 1240490 w 1640088"/>
                <a:gd name="connsiteY283" fmla="*/ 1253749 h 1361472"/>
                <a:gd name="connsiteX284" fmla="*/ 1239793 w 1640088"/>
                <a:gd name="connsiteY284" fmla="*/ 1256833 h 1361472"/>
                <a:gd name="connsiteX285" fmla="*/ 1233777 w 1640088"/>
                <a:gd name="connsiteY285" fmla="*/ 1246746 h 1361472"/>
                <a:gd name="connsiteX286" fmla="*/ 1230295 w 1640088"/>
                <a:gd name="connsiteY286" fmla="*/ 1233504 h 1361472"/>
                <a:gd name="connsiteX287" fmla="*/ 1229978 w 1640088"/>
                <a:gd name="connsiteY287" fmla="*/ 1227868 h 1361472"/>
                <a:gd name="connsiteX288" fmla="*/ 1230928 w 1640088"/>
                <a:gd name="connsiteY288" fmla="*/ 1223506 h 1361472"/>
                <a:gd name="connsiteX289" fmla="*/ 1231244 w 1640088"/>
                <a:gd name="connsiteY289" fmla="*/ 1223005 h 1361472"/>
                <a:gd name="connsiteX290" fmla="*/ 1231751 w 1640088"/>
                <a:gd name="connsiteY290" fmla="*/ 1222448 h 1361472"/>
                <a:gd name="connsiteX291" fmla="*/ 1232321 w 1640088"/>
                <a:gd name="connsiteY291" fmla="*/ 1222100 h 1361472"/>
                <a:gd name="connsiteX292" fmla="*/ 1233904 w 1640088"/>
                <a:gd name="connsiteY292" fmla="*/ 1221593 h 1361472"/>
                <a:gd name="connsiteX293" fmla="*/ 981683 w 1640088"/>
                <a:gd name="connsiteY293" fmla="*/ 25923 h 1361472"/>
                <a:gd name="connsiteX294" fmla="*/ 992385 w 1640088"/>
                <a:gd name="connsiteY294" fmla="*/ 26385 h 1361472"/>
                <a:gd name="connsiteX295" fmla="*/ 1012838 w 1640088"/>
                <a:gd name="connsiteY295" fmla="*/ 30900 h 1361472"/>
                <a:gd name="connsiteX296" fmla="*/ 1022844 w 1640088"/>
                <a:gd name="connsiteY296" fmla="*/ 36175 h 1361472"/>
                <a:gd name="connsiteX297" fmla="*/ 1028290 w 1640088"/>
                <a:gd name="connsiteY297" fmla="*/ 41317 h 1361472"/>
                <a:gd name="connsiteX298" fmla="*/ 1034052 w 1640088"/>
                <a:gd name="connsiteY298" fmla="*/ 47592 h 1361472"/>
                <a:gd name="connsiteX299" fmla="*/ 1037978 w 1640088"/>
                <a:gd name="connsiteY299" fmla="*/ 53304 h 1361472"/>
                <a:gd name="connsiteX300" fmla="*/ 1040322 w 1640088"/>
                <a:gd name="connsiteY300" fmla="*/ 57743 h 1361472"/>
                <a:gd name="connsiteX301" fmla="*/ 1043171 w 1640088"/>
                <a:gd name="connsiteY301" fmla="*/ 63296 h 1361472"/>
                <a:gd name="connsiteX302" fmla="*/ 1052416 w 1640088"/>
                <a:gd name="connsiteY302" fmla="*/ 90577 h 1361472"/>
                <a:gd name="connsiteX303" fmla="*/ 1052987 w 1640088"/>
                <a:gd name="connsiteY303" fmla="*/ 112557 h 1361472"/>
                <a:gd name="connsiteX304" fmla="*/ 1052226 w 1640088"/>
                <a:gd name="connsiteY304" fmla="*/ 122416 h 1361472"/>
                <a:gd name="connsiteX305" fmla="*/ 1051466 w 1640088"/>
                <a:gd name="connsiteY305" fmla="*/ 132706 h 1361472"/>
                <a:gd name="connsiteX306" fmla="*/ 1040955 w 1640088"/>
                <a:gd name="connsiteY306" fmla="*/ 142161 h 1361472"/>
                <a:gd name="connsiteX307" fmla="*/ 1024300 w 1640088"/>
                <a:gd name="connsiteY307" fmla="*/ 161190 h 1361472"/>
                <a:gd name="connsiteX308" fmla="*/ 1010179 w 1640088"/>
                <a:gd name="connsiteY308" fmla="*/ 182093 h 1361472"/>
                <a:gd name="connsiteX309" fmla="*/ 1005240 w 1640088"/>
                <a:gd name="connsiteY309" fmla="*/ 193802 h 1361472"/>
                <a:gd name="connsiteX310" fmla="*/ 1003910 w 1640088"/>
                <a:gd name="connsiteY310" fmla="*/ 198665 h 1361472"/>
                <a:gd name="connsiteX311" fmla="*/ 1003340 w 1640088"/>
                <a:gd name="connsiteY311" fmla="*/ 202686 h 1361472"/>
                <a:gd name="connsiteX312" fmla="*/ 1003087 w 1640088"/>
                <a:gd name="connsiteY312" fmla="*/ 207410 h 1361472"/>
                <a:gd name="connsiteX313" fmla="*/ 1004226 w 1640088"/>
                <a:gd name="connsiteY313" fmla="*/ 211925 h 1361472"/>
                <a:gd name="connsiteX314" fmla="*/ 1008406 w 1640088"/>
                <a:gd name="connsiteY314" fmla="*/ 217846 h 1361472"/>
                <a:gd name="connsiteX315" fmla="*/ 1014929 w 1640088"/>
                <a:gd name="connsiteY315" fmla="*/ 221284 h 1361472"/>
                <a:gd name="connsiteX316" fmla="*/ 1022021 w 1640088"/>
                <a:gd name="connsiteY316" fmla="*/ 222488 h 1361472"/>
                <a:gd name="connsiteX317" fmla="*/ 1027086 w 1640088"/>
                <a:gd name="connsiteY317" fmla="*/ 221848 h 1361472"/>
                <a:gd name="connsiteX318" fmla="*/ 1036775 w 1640088"/>
                <a:gd name="connsiteY318" fmla="*/ 216997 h 1361472"/>
                <a:gd name="connsiteX319" fmla="*/ 1044184 w 1640088"/>
                <a:gd name="connsiteY319" fmla="*/ 209645 h 1361472"/>
                <a:gd name="connsiteX320" fmla="*/ 1054632 w 1640088"/>
                <a:gd name="connsiteY320" fmla="*/ 195081 h 1361472"/>
                <a:gd name="connsiteX321" fmla="*/ 1060775 w 1640088"/>
                <a:gd name="connsiteY321" fmla="*/ 183936 h 1361472"/>
                <a:gd name="connsiteX322" fmla="*/ 1069387 w 1640088"/>
                <a:gd name="connsiteY322" fmla="*/ 159841 h 1361472"/>
                <a:gd name="connsiteX323" fmla="*/ 1073440 w 1640088"/>
                <a:gd name="connsiteY323" fmla="*/ 142091 h 1361472"/>
                <a:gd name="connsiteX324" fmla="*/ 1082875 w 1640088"/>
                <a:gd name="connsiteY324" fmla="*/ 135176 h 1361472"/>
                <a:gd name="connsiteX325" fmla="*/ 1101746 w 1640088"/>
                <a:gd name="connsiteY325" fmla="*/ 121650 h 1361472"/>
                <a:gd name="connsiteX326" fmla="*/ 1144173 w 1640088"/>
                <a:gd name="connsiteY326" fmla="*/ 97973 h 1361472"/>
                <a:gd name="connsiteX327" fmla="*/ 1173809 w 1640088"/>
                <a:gd name="connsiteY327" fmla="*/ 86118 h 1361472"/>
                <a:gd name="connsiteX328" fmla="*/ 1210917 w 1640088"/>
                <a:gd name="connsiteY328" fmla="*/ 75429 h 1361472"/>
                <a:gd name="connsiteX329" fmla="*/ 1230357 w 1640088"/>
                <a:gd name="connsiteY329" fmla="*/ 73840 h 1361472"/>
                <a:gd name="connsiteX330" fmla="*/ 1237513 w 1640088"/>
                <a:gd name="connsiteY330" fmla="*/ 74087 h 1361472"/>
                <a:gd name="connsiteX331" fmla="*/ 1258537 w 1640088"/>
                <a:gd name="connsiteY331" fmla="*/ 79159 h 1361472"/>
                <a:gd name="connsiteX332" fmla="*/ 1283297 w 1640088"/>
                <a:gd name="connsiteY332" fmla="*/ 92686 h 1361472"/>
                <a:gd name="connsiteX333" fmla="*/ 1291846 w 1640088"/>
                <a:gd name="connsiteY333" fmla="*/ 99467 h 1361472"/>
                <a:gd name="connsiteX334" fmla="*/ 1302611 w 1640088"/>
                <a:gd name="connsiteY334" fmla="*/ 110233 h 1361472"/>
                <a:gd name="connsiteX335" fmla="*/ 1318949 w 1640088"/>
                <a:gd name="connsiteY335" fmla="*/ 135233 h 1361472"/>
                <a:gd name="connsiteX336" fmla="*/ 1325091 w 1640088"/>
                <a:gd name="connsiteY336" fmla="*/ 147727 h 1361472"/>
                <a:gd name="connsiteX337" fmla="*/ 1330980 w 1640088"/>
                <a:gd name="connsiteY337" fmla="*/ 162019 h 1361472"/>
                <a:gd name="connsiteX338" fmla="*/ 1334969 w 1640088"/>
                <a:gd name="connsiteY338" fmla="*/ 177040 h 1361472"/>
                <a:gd name="connsiteX339" fmla="*/ 1336425 w 1640088"/>
                <a:gd name="connsiteY339" fmla="*/ 195429 h 1361472"/>
                <a:gd name="connsiteX340" fmla="*/ 1335666 w 1640088"/>
                <a:gd name="connsiteY340" fmla="*/ 214306 h 1361472"/>
                <a:gd name="connsiteX341" fmla="*/ 1334336 w 1640088"/>
                <a:gd name="connsiteY341" fmla="*/ 228763 h 1361472"/>
                <a:gd name="connsiteX342" fmla="*/ 1332943 w 1640088"/>
                <a:gd name="connsiteY342" fmla="*/ 241878 h 1361472"/>
                <a:gd name="connsiteX343" fmla="*/ 1323698 w 1640088"/>
                <a:gd name="connsiteY343" fmla="*/ 279828 h 1361472"/>
                <a:gd name="connsiteX344" fmla="*/ 1313439 w 1640088"/>
                <a:gd name="connsiteY344" fmla="*/ 303878 h 1361472"/>
                <a:gd name="connsiteX345" fmla="*/ 1301534 w 1640088"/>
                <a:gd name="connsiteY345" fmla="*/ 328879 h 1361472"/>
                <a:gd name="connsiteX346" fmla="*/ 1289692 w 1640088"/>
                <a:gd name="connsiteY346" fmla="*/ 349681 h 1361472"/>
                <a:gd name="connsiteX347" fmla="*/ 1286337 w 1640088"/>
                <a:gd name="connsiteY347" fmla="*/ 351023 h 1361472"/>
                <a:gd name="connsiteX348" fmla="*/ 1263477 w 1640088"/>
                <a:gd name="connsiteY348" fmla="*/ 361795 h 1361472"/>
                <a:gd name="connsiteX349" fmla="*/ 1242262 w 1640088"/>
                <a:gd name="connsiteY349" fmla="*/ 375466 h 1361472"/>
                <a:gd name="connsiteX350" fmla="*/ 1235993 w 1640088"/>
                <a:gd name="connsiteY350" fmla="*/ 381248 h 1361472"/>
                <a:gd name="connsiteX351" fmla="*/ 1234221 w 1640088"/>
                <a:gd name="connsiteY351" fmla="*/ 383648 h 1361472"/>
                <a:gd name="connsiteX352" fmla="*/ 1231244 w 1640088"/>
                <a:gd name="connsiteY352" fmla="*/ 388061 h 1361472"/>
                <a:gd name="connsiteX353" fmla="*/ 1230231 w 1640088"/>
                <a:gd name="connsiteY353" fmla="*/ 390278 h 1361472"/>
                <a:gd name="connsiteX354" fmla="*/ 1228458 w 1640088"/>
                <a:gd name="connsiteY354" fmla="*/ 394774 h 1361472"/>
                <a:gd name="connsiteX355" fmla="*/ 1227445 w 1640088"/>
                <a:gd name="connsiteY355" fmla="*/ 401049 h 1361472"/>
                <a:gd name="connsiteX356" fmla="*/ 1232131 w 1640088"/>
                <a:gd name="connsiteY356" fmla="*/ 412378 h 1361472"/>
                <a:gd name="connsiteX357" fmla="*/ 1237576 w 1640088"/>
                <a:gd name="connsiteY357" fmla="*/ 415905 h 1361472"/>
                <a:gd name="connsiteX358" fmla="*/ 1246126 w 1640088"/>
                <a:gd name="connsiteY358" fmla="*/ 418014 h 1361472"/>
                <a:gd name="connsiteX359" fmla="*/ 1248405 w 1640088"/>
                <a:gd name="connsiteY359" fmla="*/ 418159 h 1361472"/>
                <a:gd name="connsiteX360" fmla="*/ 1251635 w 1640088"/>
                <a:gd name="connsiteY360" fmla="*/ 417887 h 1361472"/>
                <a:gd name="connsiteX361" fmla="*/ 1258853 w 1640088"/>
                <a:gd name="connsiteY361" fmla="*/ 415690 h 1361472"/>
                <a:gd name="connsiteX362" fmla="*/ 1264743 w 1640088"/>
                <a:gd name="connsiteY362" fmla="*/ 412752 h 1361472"/>
                <a:gd name="connsiteX363" fmla="*/ 1277344 w 1640088"/>
                <a:gd name="connsiteY363" fmla="*/ 402373 h 1361472"/>
                <a:gd name="connsiteX364" fmla="*/ 1293682 w 1640088"/>
                <a:gd name="connsiteY364" fmla="*/ 382863 h 1361472"/>
                <a:gd name="connsiteX365" fmla="*/ 1302927 w 1640088"/>
                <a:gd name="connsiteY365" fmla="*/ 370033 h 1361472"/>
                <a:gd name="connsiteX366" fmla="*/ 1303180 w 1640088"/>
                <a:gd name="connsiteY366" fmla="*/ 369976 h 1361472"/>
                <a:gd name="connsiteX367" fmla="*/ 1310526 w 1640088"/>
                <a:gd name="connsiteY367" fmla="*/ 368482 h 1361472"/>
                <a:gd name="connsiteX368" fmla="*/ 1318125 w 1640088"/>
                <a:gd name="connsiteY368" fmla="*/ 367082 h 1361472"/>
                <a:gd name="connsiteX369" fmla="*/ 1328194 w 1640088"/>
                <a:gd name="connsiteY369" fmla="*/ 365525 h 1361472"/>
                <a:gd name="connsiteX370" fmla="*/ 1339972 w 1640088"/>
                <a:gd name="connsiteY370" fmla="*/ 364112 h 1361472"/>
                <a:gd name="connsiteX371" fmla="*/ 1350167 w 1640088"/>
                <a:gd name="connsiteY371" fmla="*/ 363701 h 1361472"/>
                <a:gd name="connsiteX372" fmla="*/ 1356500 w 1640088"/>
                <a:gd name="connsiteY372" fmla="*/ 363511 h 1361472"/>
                <a:gd name="connsiteX373" fmla="*/ 1358779 w 1640088"/>
                <a:gd name="connsiteY373" fmla="*/ 363555 h 1361472"/>
                <a:gd name="connsiteX374" fmla="*/ 1402030 w 1640088"/>
                <a:gd name="connsiteY374" fmla="*/ 365746 h 1361472"/>
                <a:gd name="connsiteX375" fmla="*/ 1447433 w 1640088"/>
                <a:gd name="connsiteY375" fmla="*/ 376378 h 1361472"/>
                <a:gd name="connsiteX376" fmla="*/ 1485935 w 1640088"/>
                <a:gd name="connsiteY376" fmla="*/ 397180 h 1361472"/>
                <a:gd name="connsiteX377" fmla="*/ 1491697 w 1640088"/>
                <a:gd name="connsiteY377" fmla="*/ 401961 h 1361472"/>
                <a:gd name="connsiteX378" fmla="*/ 1497902 w 1640088"/>
                <a:gd name="connsiteY378" fmla="*/ 408648 h 1361472"/>
                <a:gd name="connsiteX379" fmla="*/ 1509428 w 1640088"/>
                <a:gd name="connsiteY379" fmla="*/ 426835 h 1361472"/>
                <a:gd name="connsiteX380" fmla="*/ 1514874 w 1640088"/>
                <a:gd name="connsiteY380" fmla="*/ 444711 h 1361472"/>
                <a:gd name="connsiteX381" fmla="*/ 1515064 w 1640088"/>
                <a:gd name="connsiteY381" fmla="*/ 454736 h 1361472"/>
                <a:gd name="connsiteX382" fmla="*/ 1512848 w 1640088"/>
                <a:gd name="connsiteY382" fmla="*/ 468477 h 1361472"/>
                <a:gd name="connsiteX383" fmla="*/ 1509998 w 1640088"/>
                <a:gd name="connsiteY383" fmla="*/ 480946 h 1361472"/>
                <a:gd name="connsiteX384" fmla="*/ 1508288 w 1640088"/>
                <a:gd name="connsiteY384" fmla="*/ 486664 h 1361472"/>
                <a:gd name="connsiteX385" fmla="*/ 1506262 w 1640088"/>
                <a:gd name="connsiteY385" fmla="*/ 493560 h 1361472"/>
                <a:gd name="connsiteX386" fmla="*/ 1502715 w 1640088"/>
                <a:gd name="connsiteY386" fmla="*/ 503647 h 1361472"/>
                <a:gd name="connsiteX387" fmla="*/ 1497460 w 1640088"/>
                <a:gd name="connsiteY387" fmla="*/ 515616 h 1361472"/>
                <a:gd name="connsiteX388" fmla="*/ 1489734 w 1640088"/>
                <a:gd name="connsiteY388" fmla="*/ 529851 h 1361472"/>
                <a:gd name="connsiteX389" fmla="*/ 1473080 w 1640088"/>
                <a:gd name="connsiteY389" fmla="*/ 555909 h 1361472"/>
                <a:gd name="connsiteX390" fmla="*/ 1471749 w 1640088"/>
                <a:gd name="connsiteY390" fmla="*/ 557695 h 1361472"/>
                <a:gd name="connsiteX391" fmla="*/ 1463391 w 1640088"/>
                <a:gd name="connsiteY391" fmla="*/ 558106 h 1361472"/>
                <a:gd name="connsiteX392" fmla="*/ 1451549 w 1640088"/>
                <a:gd name="connsiteY392" fmla="*/ 559455 h 1361472"/>
                <a:gd name="connsiteX393" fmla="*/ 1436859 w 1640088"/>
                <a:gd name="connsiteY393" fmla="*/ 561912 h 1361472"/>
                <a:gd name="connsiteX394" fmla="*/ 1424573 w 1640088"/>
                <a:gd name="connsiteY394" fmla="*/ 564091 h 1361472"/>
                <a:gd name="connsiteX395" fmla="*/ 1412985 w 1640088"/>
                <a:gd name="connsiteY395" fmla="*/ 566991 h 1361472"/>
                <a:gd name="connsiteX396" fmla="*/ 1399687 w 1640088"/>
                <a:gd name="connsiteY396" fmla="*/ 572133 h 1361472"/>
                <a:gd name="connsiteX397" fmla="*/ 1388288 w 1640088"/>
                <a:gd name="connsiteY397" fmla="*/ 577990 h 1361472"/>
                <a:gd name="connsiteX398" fmla="*/ 1380119 w 1640088"/>
                <a:gd name="connsiteY398" fmla="*/ 583189 h 1361472"/>
                <a:gd name="connsiteX399" fmla="*/ 1373724 w 1640088"/>
                <a:gd name="connsiteY399" fmla="*/ 588622 h 1361472"/>
                <a:gd name="connsiteX400" fmla="*/ 1369291 w 1640088"/>
                <a:gd name="connsiteY400" fmla="*/ 594955 h 1361472"/>
                <a:gd name="connsiteX401" fmla="*/ 1367138 w 1640088"/>
                <a:gd name="connsiteY401" fmla="*/ 600242 h 1361472"/>
                <a:gd name="connsiteX402" fmla="*/ 1365745 w 1640088"/>
                <a:gd name="connsiteY402" fmla="*/ 605542 h 1361472"/>
                <a:gd name="connsiteX403" fmla="*/ 1367264 w 1640088"/>
                <a:gd name="connsiteY403" fmla="*/ 620829 h 1361472"/>
                <a:gd name="connsiteX404" fmla="*/ 1375560 w 1640088"/>
                <a:gd name="connsiteY404" fmla="*/ 630752 h 1361472"/>
                <a:gd name="connsiteX405" fmla="*/ 1387275 w 1640088"/>
                <a:gd name="connsiteY405" fmla="*/ 635976 h 1361472"/>
                <a:gd name="connsiteX406" fmla="*/ 1389998 w 1640088"/>
                <a:gd name="connsiteY406" fmla="*/ 636242 h 1361472"/>
                <a:gd name="connsiteX407" fmla="*/ 1392278 w 1640088"/>
                <a:gd name="connsiteY407" fmla="*/ 636369 h 1361472"/>
                <a:gd name="connsiteX408" fmla="*/ 1393924 w 1640088"/>
                <a:gd name="connsiteY408" fmla="*/ 636325 h 1361472"/>
                <a:gd name="connsiteX409" fmla="*/ 1403170 w 1640088"/>
                <a:gd name="connsiteY409" fmla="*/ 634830 h 1361472"/>
                <a:gd name="connsiteX410" fmla="*/ 1417798 w 1640088"/>
                <a:gd name="connsiteY410" fmla="*/ 629055 h 1361472"/>
                <a:gd name="connsiteX411" fmla="*/ 1432552 w 1640088"/>
                <a:gd name="connsiteY411" fmla="*/ 620892 h 1361472"/>
                <a:gd name="connsiteX412" fmla="*/ 1444140 w 1640088"/>
                <a:gd name="connsiteY412" fmla="*/ 613148 h 1361472"/>
                <a:gd name="connsiteX413" fmla="*/ 1453639 w 1640088"/>
                <a:gd name="connsiteY413" fmla="*/ 606017 h 1361472"/>
                <a:gd name="connsiteX414" fmla="*/ 1462631 w 1640088"/>
                <a:gd name="connsiteY414" fmla="*/ 598837 h 1361472"/>
                <a:gd name="connsiteX415" fmla="*/ 1472510 w 1640088"/>
                <a:gd name="connsiteY415" fmla="*/ 590256 h 1361472"/>
                <a:gd name="connsiteX416" fmla="*/ 1479728 w 1640088"/>
                <a:gd name="connsiteY416" fmla="*/ 582277 h 1361472"/>
                <a:gd name="connsiteX417" fmla="*/ 1485491 w 1640088"/>
                <a:gd name="connsiteY417" fmla="*/ 582347 h 1361472"/>
                <a:gd name="connsiteX418" fmla="*/ 1503349 w 1640088"/>
                <a:gd name="connsiteY418" fmla="*/ 583480 h 1361472"/>
                <a:gd name="connsiteX419" fmla="*/ 1513608 w 1640088"/>
                <a:gd name="connsiteY419" fmla="*/ 585184 h 1361472"/>
                <a:gd name="connsiteX420" fmla="*/ 1522789 w 1640088"/>
                <a:gd name="connsiteY420" fmla="*/ 587913 h 1361472"/>
                <a:gd name="connsiteX421" fmla="*/ 1530895 w 1640088"/>
                <a:gd name="connsiteY421" fmla="*/ 591852 h 1361472"/>
                <a:gd name="connsiteX422" fmla="*/ 1534631 w 1640088"/>
                <a:gd name="connsiteY422" fmla="*/ 594131 h 1361472"/>
                <a:gd name="connsiteX423" fmla="*/ 1541280 w 1640088"/>
                <a:gd name="connsiteY423" fmla="*/ 598476 h 1361472"/>
                <a:gd name="connsiteX424" fmla="*/ 1563570 w 1640088"/>
                <a:gd name="connsiteY424" fmla="*/ 619423 h 1361472"/>
                <a:gd name="connsiteX425" fmla="*/ 1572816 w 1640088"/>
                <a:gd name="connsiteY425" fmla="*/ 633716 h 1361472"/>
                <a:gd name="connsiteX426" fmla="*/ 1575285 w 1640088"/>
                <a:gd name="connsiteY426" fmla="*/ 640821 h 1361472"/>
                <a:gd name="connsiteX427" fmla="*/ 1575095 w 1640088"/>
                <a:gd name="connsiteY427" fmla="*/ 657126 h 1361472"/>
                <a:gd name="connsiteX428" fmla="*/ 1573892 w 1640088"/>
                <a:gd name="connsiteY428" fmla="*/ 672324 h 1361472"/>
                <a:gd name="connsiteX429" fmla="*/ 1571866 w 1640088"/>
                <a:gd name="connsiteY429" fmla="*/ 685794 h 1361472"/>
                <a:gd name="connsiteX430" fmla="*/ 1568446 w 1640088"/>
                <a:gd name="connsiteY430" fmla="*/ 697705 h 1361472"/>
                <a:gd name="connsiteX431" fmla="*/ 1562430 w 1640088"/>
                <a:gd name="connsiteY431" fmla="*/ 710465 h 1361472"/>
                <a:gd name="connsiteX432" fmla="*/ 1557808 w 1640088"/>
                <a:gd name="connsiteY432" fmla="*/ 718475 h 1361472"/>
                <a:gd name="connsiteX433" fmla="*/ 1550525 w 1640088"/>
                <a:gd name="connsiteY433" fmla="*/ 729690 h 1361472"/>
                <a:gd name="connsiteX434" fmla="*/ 1543813 w 1640088"/>
                <a:gd name="connsiteY434" fmla="*/ 738429 h 1361472"/>
                <a:gd name="connsiteX435" fmla="*/ 1543750 w 1640088"/>
                <a:gd name="connsiteY435" fmla="*/ 738492 h 1361472"/>
                <a:gd name="connsiteX436" fmla="*/ 1543053 w 1640088"/>
                <a:gd name="connsiteY436" fmla="*/ 738372 h 1361472"/>
                <a:gd name="connsiteX437" fmla="*/ 1521396 w 1640088"/>
                <a:gd name="connsiteY437" fmla="*/ 735256 h 1361472"/>
                <a:gd name="connsiteX438" fmla="*/ 1512721 w 1640088"/>
                <a:gd name="connsiteY438" fmla="*/ 734908 h 1361472"/>
                <a:gd name="connsiteX439" fmla="*/ 1503412 w 1640088"/>
                <a:gd name="connsiteY439" fmla="*/ 735965 h 1361472"/>
                <a:gd name="connsiteX440" fmla="*/ 1491190 w 1640088"/>
                <a:gd name="connsiteY440" fmla="*/ 738137 h 1361472"/>
                <a:gd name="connsiteX441" fmla="*/ 1460921 w 1640088"/>
                <a:gd name="connsiteY441" fmla="*/ 745185 h 1361472"/>
                <a:gd name="connsiteX442" fmla="*/ 1452942 w 1640088"/>
                <a:gd name="connsiteY442" fmla="*/ 748573 h 1361472"/>
                <a:gd name="connsiteX443" fmla="*/ 1445850 w 1640088"/>
                <a:gd name="connsiteY443" fmla="*/ 753443 h 1361472"/>
                <a:gd name="connsiteX444" fmla="*/ 1437301 w 1640088"/>
                <a:gd name="connsiteY444" fmla="*/ 761314 h 1361472"/>
                <a:gd name="connsiteX445" fmla="*/ 1429956 w 1640088"/>
                <a:gd name="connsiteY445" fmla="*/ 771345 h 1361472"/>
                <a:gd name="connsiteX446" fmla="*/ 1429132 w 1640088"/>
                <a:gd name="connsiteY446" fmla="*/ 773371 h 1361472"/>
                <a:gd name="connsiteX447" fmla="*/ 1427549 w 1640088"/>
                <a:gd name="connsiteY447" fmla="*/ 778158 h 1361472"/>
                <a:gd name="connsiteX448" fmla="*/ 1426980 w 1640088"/>
                <a:gd name="connsiteY448" fmla="*/ 783047 h 1361472"/>
                <a:gd name="connsiteX449" fmla="*/ 1427549 w 1640088"/>
                <a:gd name="connsiteY449" fmla="*/ 787689 h 1361472"/>
                <a:gd name="connsiteX450" fmla="*/ 1429576 w 1640088"/>
                <a:gd name="connsiteY450" fmla="*/ 793179 h 1361472"/>
                <a:gd name="connsiteX451" fmla="*/ 1433058 w 1640088"/>
                <a:gd name="connsiteY451" fmla="*/ 797757 h 1361472"/>
                <a:gd name="connsiteX452" fmla="*/ 1438821 w 1640088"/>
                <a:gd name="connsiteY452" fmla="*/ 801417 h 1361472"/>
                <a:gd name="connsiteX453" fmla="*/ 1446104 w 1640088"/>
                <a:gd name="connsiteY453" fmla="*/ 803596 h 1361472"/>
                <a:gd name="connsiteX454" fmla="*/ 1454399 w 1640088"/>
                <a:gd name="connsiteY454" fmla="*/ 804444 h 1361472"/>
                <a:gd name="connsiteX455" fmla="*/ 1457439 w 1640088"/>
                <a:gd name="connsiteY455" fmla="*/ 804571 h 1361472"/>
                <a:gd name="connsiteX456" fmla="*/ 1462125 w 1640088"/>
                <a:gd name="connsiteY456" fmla="*/ 804444 h 1361472"/>
                <a:gd name="connsiteX457" fmla="*/ 1480615 w 1640088"/>
                <a:gd name="connsiteY457" fmla="*/ 801417 h 1361472"/>
                <a:gd name="connsiteX458" fmla="*/ 1495370 w 1640088"/>
                <a:gd name="connsiteY458" fmla="*/ 796991 h 1361472"/>
                <a:gd name="connsiteX459" fmla="*/ 1510694 w 1640088"/>
                <a:gd name="connsiteY459" fmla="*/ 790424 h 1361472"/>
                <a:gd name="connsiteX460" fmla="*/ 1527158 w 1640088"/>
                <a:gd name="connsiteY460" fmla="*/ 780995 h 1361472"/>
                <a:gd name="connsiteX461" fmla="*/ 1545586 w 1640088"/>
                <a:gd name="connsiteY461" fmla="*/ 766393 h 1361472"/>
                <a:gd name="connsiteX462" fmla="*/ 1554515 w 1640088"/>
                <a:gd name="connsiteY462" fmla="*/ 769154 h 1361472"/>
                <a:gd name="connsiteX463" fmla="*/ 1573575 w 1640088"/>
                <a:gd name="connsiteY463" fmla="*/ 780007 h 1361472"/>
                <a:gd name="connsiteX464" fmla="*/ 1587507 w 1640088"/>
                <a:gd name="connsiteY464" fmla="*/ 792824 h 1361472"/>
                <a:gd name="connsiteX465" fmla="*/ 1591053 w 1640088"/>
                <a:gd name="connsiteY465" fmla="*/ 797611 h 1361472"/>
                <a:gd name="connsiteX466" fmla="*/ 1595549 w 1640088"/>
                <a:gd name="connsiteY466" fmla="*/ 805876 h 1361472"/>
                <a:gd name="connsiteX467" fmla="*/ 1594789 w 1640088"/>
                <a:gd name="connsiteY467" fmla="*/ 804235 h 1361472"/>
                <a:gd name="connsiteX468" fmla="*/ 1594789 w 1640088"/>
                <a:gd name="connsiteY468" fmla="*/ 804235 h 1361472"/>
                <a:gd name="connsiteX469" fmla="*/ 1601564 w 1640088"/>
                <a:gd name="connsiteY469" fmla="*/ 819610 h 1361472"/>
                <a:gd name="connsiteX470" fmla="*/ 1609164 w 1640088"/>
                <a:gd name="connsiteY470" fmla="*/ 845960 h 1361472"/>
                <a:gd name="connsiteX471" fmla="*/ 1610366 w 1640088"/>
                <a:gd name="connsiteY471" fmla="*/ 869079 h 1361472"/>
                <a:gd name="connsiteX472" fmla="*/ 1609417 w 1640088"/>
                <a:gd name="connsiteY472" fmla="*/ 886120 h 1361472"/>
                <a:gd name="connsiteX473" fmla="*/ 1606440 w 1640088"/>
                <a:gd name="connsiteY473" fmla="*/ 903173 h 1361472"/>
                <a:gd name="connsiteX474" fmla="*/ 1601502 w 1640088"/>
                <a:gd name="connsiteY474" fmla="*/ 919023 h 1361472"/>
                <a:gd name="connsiteX475" fmla="*/ 1584911 w 1640088"/>
                <a:gd name="connsiteY475" fmla="*/ 950609 h 1361472"/>
                <a:gd name="connsiteX476" fmla="*/ 1577438 w 1640088"/>
                <a:gd name="connsiteY476" fmla="*/ 959475 h 1361472"/>
                <a:gd name="connsiteX477" fmla="*/ 1568953 w 1640088"/>
                <a:gd name="connsiteY477" fmla="*/ 967454 h 1361472"/>
                <a:gd name="connsiteX478" fmla="*/ 1555021 w 1640088"/>
                <a:gd name="connsiteY478" fmla="*/ 976870 h 1361472"/>
                <a:gd name="connsiteX479" fmla="*/ 1538937 w 1640088"/>
                <a:gd name="connsiteY479" fmla="*/ 966726 h 1361472"/>
                <a:gd name="connsiteX480" fmla="*/ 1528615 w 1640088"/>
                <a:gd name="connsiteY480" fmla="*/ 962211 h 1361472"/>
                <a:gd name="connsiteX481" fmla="*/ 1513037 w 1640088"/>
                <a:gd name="connsiteY481" fmla="*/ 959829 h 1361472"/>
                <a:gd name="connsiteX482" fmla="*/ 1508795 w 1640088"/>
                <a:gd name="connsiteY482" fmla="*/ 959684 h 1361472"/>
                <a:gd name="connsiteX483" fmla="*/ 1497017 w 1640088"/>
                <a:gd name="connsiteY483" fmla="*/ 960450 h 1361472"/>
                <a:gd name="connsiteX484" fmla="*/ 1472193 w 1640088"/>
                <a:gd name="connsiteY484" fmla="*/ 969398 h 1361472"/>
                <a:gd name="connsiteX485" fmla="*/ 1460921 w 1640088"/>
                <a:gd name="connsiteY485" fmla="*/ 982094 h 1361472"/>
                <a:gd name="connsiteX486" fmla="*/ 1458452 w 1640088"/>
                <a:gd name="connsiteY486" fmla="*/ 988851 h 1361472"/>
                <a:gd name="connsiteX487" fmla="*/ 1457692 w 1640088"/>
                <a:gd name="connsiteY487" fmla="*/ 995911 h 1361472"/>
                <a:gd name="connsiteX488" fmla="*/ 1457755 w 1640088"/>
                <a:gd name="connsiteY488" fmla="*/ 997735 h 1361472"/>
                <a:gd name="connsiteX489" fmla="*/ 1458515 w 1640088"/>
                <a:gd name="connsiteY489" fmla="*/ 1002605 h 1361472"/>
                <a:gd name="connsiteX490" fmla="*/ 1460352 w 1640088"/>
                <a:gd name="connsiteY490" fmla="*/ 1006968 h 1361472"/>
                <a:gd name="connsiteX491" fmla="*/ 1463454 w 1640088"/>
                <a:gd name="connsiteY491" fmla="*/ 1011059 h 1361472"/>
                <a:gd name="connsiteX492" fmla="*/ 1469281 w 1640088"/>
                <a:gd name="connsiteY492" fmla="*/ 1014807 h 1361472"/>
                <a:gd name="connsiteX493" fmla="*/ 1476816 w 1640088"/>
                <a:gd name="connsiteY493" fmla="*/ 1017189 h 1361472"/>
                <a:gd name="connsiteX494" fmla="*/ 1484985 w 1640088"/>
                <a:gd name="connsiteY494" fmla="*/ 1018240 h 1361472"/>
                <a:gd name="connsiteX495" fmla="*/ 1492710 w 1640088"/>
                <a:gd name="connsiteY495" fmla="*/ 1018455 h 1361472"/>
                <a:gd name="connsiteX496" fmla="*/ 1515064 w 1640088"/>
                <a:gd name="connsiteY496" fmla="*/ 1016004 h 1361472"/>
                <a:gd name="connsiteX497" fmla="*/ 1543179 w 1640088"/>
                <a:gd name="connsiteY497" fmla="*/ 1009729 h 1361472"/>
                <a:gd name="connsiteX498" fmla="*/ 1554451 w 1640088"/>
                <a:gd name="connsiteY498" fmla="*/ 1005499 h 1361472"/>
                <a:gd name="connsiteX499" fmla="*/ 1565343 w 1640088"/>
                <a:gd name="connsiteY499" fmla="*/ 1016004 h 1361472"/>
                <a:gd name="connsiteX500" fmla="*/ 1570979 w 1640088"/>
                <a:gd name="connsiteY500" fmla="*/ 1024104 h 1361472"/>
                <a:gd name="connsiteX501" fmla="*/ 1576488 w 1640088"/>
                <a:gd name="connsiteY501" fmla="*/ 1034521 h 1361472"/>
                <a:gd name="connsiteX502" fmla="*/ 1587823 w 1640088"/>
                <a:gd name="connsiteY502" fmla="*/ 1064099 h 1361472"/>
                <a:gd name="connsiteX503" fmla="*/ 1589026 w 1640088"/>
                <a:gd name="connsiteY503" fmla="*/ 1078771 h 1361472"/>
                <a:gd name="connsiteX504" fmla="*/ 1588583 w 1640088"/>
                <a:gd name="connsiteY504" fmla="*/ 1100048 h 1361472"/>
                <a:gd name="connsiteX505" fmla="*/ 1585164 w 1640088"/>
                <a:gd name="connsiteY505" fmla="*/ 1124422 h 1361472"/>
                <a:gd name="connsiteX506" fmla="*/ 1573892 w 1640088"/>
                <a:gd name="connsiteY506" fmla="*/ 1166292 h 1361472"/>
                <a:gd name="connsiteX507" fmla="*/ 1562557 w 1640088"/>
                <a:gd name="connsiteY507" fmla="*/ 1190387 h 1361472"/>
                <a:gd name="connsiteX508" fmla="*/ 1555211 w 1640088"/>
                <a:gd name="connsiteY508" fmla="*/ 1203432 h 1361472"/>
                <a:gd name="connsiteX509" fmla="*/ 1547106 w 1640088"/>
                <a:gd name="connsiteY509" fmla="*/ 1216046 h 1361472"/>
                <a:gd name="connsiteX510" fmla="*/ 1539190 w 1640088"/>
                <a:gd name="connsiteY510" fmla="*/ 1226963 h 1361472"/>
                <a:gd name="connsiteX511" fmla="*/ 1524055 w 1640088"/>
                <a:gd name="connsiteY511" fmla="*/ 1244922 h 1361472"/>
                <a:gd name="connsiteX512" fmla="*/ 1508351 w 1640088"/>
                <a:gd name="connsiteY512" fmla="*/ 1259360 h 1361472"/>
                <a:gd name="connsiteX513" fmla="*/ 1495496 w 1640088"/>
                <a:gd name="connsiteY513" fmla="*/ 1269384 h 1361472"/>
                <a:gd name="connsiteX514" fmla="*/ 1458009 w 1640088"/>
                <a:gd name="connsiteY514" fmla="*/ 1292839 h 1361472"/>
                <a:gd name="connsiteX515" fmla="*/ 1411275 w 1640088"/>
                <a:gd name="connsiteY515" fmla="*/ 1307087 h 1361472"/>
                <a:gd name="connsiteX516" fmla="*/ 1381323 w 1640088"/>
                <a:gd name="connsiteY516" fmla="*/ 1309114 h 1361472"/>
                <a:gd name="connsiteX517" fmla="*/ 1364669 w 1640088"/>
                <a:gd name="connsiteY517" fmla="*/ 1308702 h 1361472"/>
                <a:gd name="connsiteX518" fmla="*/ 1344278 w 1640088"/>
                <a:gd name="connsiteY518" fmla="*/ 1307151 h 1361472"/>
                <a:gd name="connsiteX519" fmla="*/ 1327497 w 1640088"/>
                <a:gd name="connsiteY519" fmla="*/ 1304478 h 1361472"/>
                <a:gd name="connsiteX520" fmla="*/ 1320532 w 1640088"/>
                <a:gd name="connsiteY520" fmla="*/ 1302838 h 1361472"/>
                <a:gd name="connsiteX521" fmla="*/ 1311033 w 1640088"/>
                <a:gd name="connsiteY521" fmla="*/ 1300666 h 1361472"/>
                <a:gd name="connsiteX522" fmla="*/ 1295328 w 1640088"/>
                <a:gd name="connsiteY522" fmla="*/ 1296443 h 1361472"/>
                <a:gd name="connsiteX523" fmla="*/ 1274938 w 1640088"/>
                <a:gd name="connsiteY523" fmla="*/ 1290097 h 1361472"/>
                <a:gd name="connsiteX524" fmla="*/ 1261007 w 1640088"/>
                <a:gd name="connsiteY524" fmla="*/ 1283119 h 1361472"/>
                <a:gd name="connsiteX525" fmla="*/ 1257650 w 1640088"/>
                <a:gd name="connsiteY525" fmla="*/ 1279890 h 1361472"/>
                <a:gd name="connsiteX526" fmla="*/ 1258853 w 1640088"/>
                <a:gd name="connsiteY526" fmla="*/ 1277281 h 1361472"/>
                <a:gd name="connsiteX527" fmla="*/ 1263983 w 1640088"/>
                <a:gd name="connsiteY527" fmla="*/ 1261975 h 1361472"/>
                <a:gd name="connsiteX528" fmla="*/ 1266262 w 1640088"/>
                <a:gd name="connsiteY528" fmla="*/ 1246853 h 1361472"/>
                <a:gd name="connsiteX529" fmla="*/ 1265883 w 1640088"/>
                <a:gd name="connsiteY529" fmla="*/ 1235974 h 1361472"/>
                <a:gd name="connsiteX530" fmla="*/ 1263223 w 1640088"/>
                <a:gd name="connsiteY530" fmla="*/ 1223436 h 1361472"/>
                <a:gd name="connsiteX531" fmla="*/ 1261070 w 1640088"/>
                <a:gd name="connsiteY531" fmla="*/ 1217724 h 1361472"/>
                <a:gd name="connsiteX532" fmla="*/ 1255307 w 1640088"/>
                <a:gd name="connsiteY532" fmla="*/ 1207947 h 1361472"/>
                <a:gd name="connsiteX533" fmla="*/ 1234664 w 1640088"/>
                <a:gd name="connsiteY533" fmla="*/ 1199018 h 1361472"/>
                <a:gd name="connsiteX534" fmla="*/ 1228712 w 1640088"/>
                <a:gd name="connsiteY534" fmla="*/ 1199613 h 1361472"/>
                <a:gd name="connsiteX535" fmla="*/ 1211360 w 1640088"/>
                <a:gd name="connsiteY535" fmla="*/ 1211657 h 1361472"/>
                <a:gd name="connsiteX536" fmla="*/ 1207245 w 1640088"/>
                <a:gd name="connsiteY536" fmla="*/ 1222448 h 1361472"/>
                <a:gd name="connsiteX537" fmla="*/ 1207497 w 1640088"/>
                <a:gd name="connsiteY537" fmla="*/ 1239925 h 1361472"/>
                <a:gd name="connsiteX538" fmla="*/ 1211044 w 1640088"/>
                <a:gd name="connsiteY538" fmla="*/ 1255301 h 1361472"/>
                <a:gd name="connsiteX539" fmla="*/ 1216173 w 1640088"/>
                <a:gd name="connsiteY539" fmla="*/ 1265578 h 1361472"/>
                <a:gd name="connsiteX540" fmla="*/ 1219592 w 1640088"/>
                <a:gd name="connsiteY540" fmla="*/ 1271353 h 1361472"/>
                <a:gd name="connsiteX541" fmla="*/ 1227065 w 1640088"/>
                <a:gd name="connsiteY541" fmla="*/ 1282473 h 1361472"/>
                <a:gd name="connsiteX542" fmla="*/ 1215476 w 1640088"/>
                <a:gd name="connsiteY542" fmla="*/ 1295239 h 1361472"/>
                <a:gd name="connsiteX543" fmla="*/ 1206548 w 1640088"/>
                <a:gd name="connsiteY543" fmla="*/ 1302781 h 1361472"/>
                <a:gd name="connsiteX544" fmla="*/ 1199139 w 1640088"/>
                <a:gd name="connsiteY544" fmla="*/ 1308284 h 1361472"/>
                <a:gd name="connsiteX545" fmla="*/ 1190400 w 1640088"/>
                <a:gd name="connsiteY545" fmla="*/ 1313901 h 1361472"/>
                <a:gd name="connsiteX546" fmla="*/ 1167096 w 1640088"/>
                <a:gd name="connsiteY546" fmla="*/ 1326889 h 1361472"/>
                <a:gd name="connsiteX547" fmla="*/ 1155698 w 1640088"/>
                <a:gd name="connsiteY547" fmla="*/ 1331176 h 1361472"/>
                <a:gd name="connsiteX548" fmla="*/ 1145819 w 1640088"/>
                <a:gd name="connsiteY548" fmla="*/ 1333519 h 1361472"/>
                <a:gd name="connsiteX549" fmla="*/ 1130179 w 1640088"/>
                <a:gd name="connsiteY549" fmla="*/ 1335115 h 1361472"/>
                <a:gd name="connsiteX550" fmla="*/ 1124416 w 1640088"/>
                <a:gd name="connsiteY550" fmla="*/ 1335286 h 1361472"/>
                <a:gd name="connsiteX551" fmla="*/ 1112638 w 1640088"/>
                <a:gd name="connsiteY551" fmla="*/ 1334779 h 1361472"/>
                <a:gd name="connsiteX552" fmla="*/ 1055013 w 1640088"/>
                <a:gd name="connsiteY552" fmla="*/ 1320822 h 1361472"/>
                <a:gd name="connsiteX553" fmla="*/ 1038105 w 1640088"/>
                <a:gd name="connsiteY553" fmla="*/ 1312368 h 1361472"/>
                <a:gd name="connsiteX554" fmla="*/ 1032596 w 1640088"/>
                <a:gd name="connsiteY554" fmla="*/ 1307442 h 1361472"/>
                <a:gd name="connsiteX555" fmla="*/ 1024870 w 1640088"/>
                <a:gd name="connsiteY555" fmla="*/ 1295879 h 1361472"/>
                <a:gd name="connsiteX556" fmla="*/ 1016322 w 1640088"/>
                <a:gd name="connsiteY556" fmla="*/ 1280738 h 1361472"/>
                <a:gd name="connsiteX557" fmla="*/ 1014421 w 1640088"/>
                <a:gd name="connsiteY557" fmla="*/ 1275659 h 1361472"/>
                <a:gd name="connsiteX558" fmla="*/ 1013535 w 1640088"/>
                <a:gd name="connsiteY558" fmla="*/ 1272474 h 1361472"/>
                <a:gd name="connsiteX559" fmla="*/ 1013598 w 1640088"/>
                <a:gd name="connsiteY559" fmla="*/ 1248860 h 1361472"/>
                <a:gd name="connsiteX560" fmla="*/ 1025187 w 1640088"/>
                <a:gd name="connsiteY560" fmla="*/ 1250558 h 1361472"/>
                <a:gd name="connsiteX561" fmla="*/ 1034305 w 1640088"/>
                <a:gd name="connsiteY561" fmla="*/ 1251140 h 1361472"/>
                <a:gd name="connsiteX562" fmla="*/ 1035065 w 1640088"/>
                <a:gd name="connsiteY562" fmla="*/ 1251140 h 1361472"/>
                <a:gd name="connsiteX563" fmla="*/ 1042221 w 1640088"/>
                <a:gd name="connsiteY563" fmla="*/ 1250494 h 1361472"/>
                <a:gd name="connsiteX564" fmla="*/ 1061851 w 1640088"/>
                <a:gd name="connsiteY564" fmla="*/ 1246125 h 1361472"/>
                <a:gd name="connsiteX565" fmla="*/ 1080785 w 1640088"/>
                <a:gd name="connsiteY565" fmla="*/ 1238817 h 1361472"/>
                <a:gd name="connsiteX566" fmla="*/ 1094464 w 1640088"/>
                <a:gd name="connsiteY566" fmla="*/ 1231687 h 1361472"/>
                <a:gd name="connsiteX567" fmla="*/ 1107825 w 1640088"/>
                <a:gd name="connsiteY567" fmla="*/ 1221593 h 1361472"/>
                <a:gd name="connsiteX568" fmla="*/ 1115234 w 1640088"/>
                <a:gd name="connsiteY568" fmla="*/ 1210271 h 1361472"/>
                <a:gd name="connsiteX569" fmla="*/ 1120300 w 1640088"/>
                <a:gd name="connsiteY569" fmla="*/ 1196245 h 1361472"/>
                <a:gd name="connsiteX570" fmla="*/ 1120997 w 1640088"/>
                <a:gd name="connsiteY570" fmla="*/ 1188139 h 1361472"/>
                <a:gd name="connsiteX571" fmla="*/ 1120870 w 1640088"/>
                <a:gd name="connsiteY571" fmla="*/ 1186030 h 1361472"/>
                <a:gd name="connsiteX572" fmla="*/ 1120110 w 1640088"/>
                <a:gd name="connsiteY572" fmla="*/ 1180958 h 1361472"/>
                <a:gd name="connsiteX573" fmla="*/ 1117450 w 1640088"/>
                <a:gd name="connsiteY573" fmla="*/ 1174740 h 1361472"/>
                <a:gd name="connsiteX574" fmla="*/ 1116121 w 1640088"/>
                <a:gd name="connsiteY574" fmla="*/ 1173061 h 1361472"/>
                <a:gd name="connsiteX575" fmla="*/ 1112891 w 1640088"/>
                <a:gd name="connsiteY575" fmla="*/ 1169458 h 1361472"/>
                <a:gd name="connsiteX576" fmla="*/ 1101619 w 1640088"/>
                <a:gd name="connsiteY576" fmla="*/ 1163474 h 1361472"/>
                <a:gd name="connsiteX577" fmla="*/ 1090854 w 1640088"/>
                <a:gd name="connsiteY577" fmla="*/ 1161359 h 1361472"/>
                <a:gd name="connsiteX578" fmla="*/ 1086865 w 1640088"/>
                <a:gd name="connsiteY578" fmla="*/ 1161175 h 1361472"/>
                <a:gd name="connsiteX579" fmla="*/ 1083445 w 1640088"/>
                <a:gd name="connsiteY579" fmla="*/ 1161359 h 1361472"/>
                <a:gd name="connsiteX580" fmla="*/ 1076099 w 1640088"/>
                <a:gd name="connsiteY580" fmla="*/ 1162771 h 1361472"/>
                <a:gd name="connsiteX581" fmla="*/ 1069894 w 1640088"/>
                <a:gd name="connsiteY581" fmla="*/ 1164734 h 1361472"/>
                <a:gd name="connsiteX582" fmla="*/ 1048744 w 1640088"/>
                <a:gd name="connsiteY582" fmla="*/ 1174740 h 1361472"/>
                <a:gd name="connsiteX583" fmla="*/ 1026960 w 1640088"/>
                <a:gd name="connsiteY583" fmla="*/ 1189051 h 1361472"/>
                <a:gd name="connsiteX584" fmla="*/ 1007076 w 1640088"/>
                <a:gd name="connsiteY584" fmla="*/ 1205395 h 1361472"/>
                <a:gd name="connsiteX585" fmla="*/ 999098 w 1640088"/>
                <a:gd name="connsiteY585" fmla="*/ 1214780 h 1361472"/>
                <a:gd name="connsiteX586" fmla="*/ 996501 w 1640088"/>
                <a:gd name="connsiteY586" fmla="*/ 1213355 h 1361472"/>
                <a:gd name="connsiteX587" fmla="*/ 993398 w 1640088"/>
                <a:gd name="connsiteY587" fmla="*/ 1210537 h 1361472"/>
                <a:gd name="connsiteX588" fmla="*/ 983519 w 1640088"/>
                <a:gd name="connsiteY588" fmla="*/ 1194750 h 1361472"/>
                <a:gd name="connsiteX589" fmla="*/ 982696 w 1640088"/>
                <a:gd name="connsiteY589" fmla="*/ 1192369 h 1361472"/>
                <a:gd name="connsiteX590" fmla="*/ 981683 w 1640088"/>
                <a:gd name="connsiteY590" fmla="*/ 1187233 h 1361472"/>
                <a:gd name="connsiteX591" fmla="*/ 981683 w 1640088"/>
                <a:gd name="connsiteY591" fmla="*/ 1187233 h 1361472"/>
                <a:gd name="connsiteX592" fmla="*/ 982316 w 1640088"/>
                <a:gd name="connsiteY592" fmla="*/ 1191026 h 1361472"/>
                <a:gd name="connsiteX593" fmla="*/ 982507 w 1640088"/>
                <a:gd name="connsiteY593" fmla="*/ 1168337 h 1361472"/>
                <a:gd name="connsiteX594" fmla="*/ 983203 w 1640088"/>
                <a:gd name="connsiteY594" fmla="*/ 1160859 h 1361472"/>
                <a:gd name="connsiteX595" fmla="*/ 986496 w 1640088"/>
                <a:gd name="connsiteY595" fmla="*/ 1146218 h 1361472"/>
                <a:gd name="connsiteX596" fmla="*/ 999034 w 1640088"/>
                <a:gd name="connsiteY596" fmla="*/ 1122307 h 1361472"/>
                <a:gd name="connsiteX597" fmla="*/ 1005367 w 1640088"/>
                <a:gd name="connsiteY597" fmla="*/ 1111542 h 1361472"/>
                <a:gd name="connsiteX598" fmla="*/ 1012902 w 1640088"/>
                <a:gd name="connsiteY598" fmla="*/ 1100270 h 1361472"/>
                <a:gd name="connsiteX599" fmla="*/ 1021641 w 1640088"/>
                <a:gd name="connsiteY599" fmla="*/ 1089689 h 1361472"/>
                <a:gd name="connsiteX600" fmla="*/ 1032722 w 1640088"/>
                <a:gd name="connsiteY600" fmla="*/ 1079063 h 1361472"/>
                <a:gd name="connsiteX601" fmla="*/ 1057989 w 1640088"/>
                <a:gd name="connsiteY601" fmla="*/ 1061224 h 1361472"/>
                <a:gd name="connsiteX602" fmla="*/ 1084522 w 1640088"/>
                <a:gd name="connsiteY602" fmla="*/ 1045792 h 1361472"/>
                <a:gd name="connsiteX603" fmla="*/ 1093071 w 1640088"/>
                <a:gd name="connsiteY603" fmla="*/ 1042208 h 1361472"/>
                <a:gd name="connsiteX604" fmla="*/ 1096870 w 1640088"/>
                <a:gd name="connsiteY604" fmla="*/ 1044241 h 1361472"/>
                <a:gd name="connsiteX605" fmla="*/ 1115614 w 1640088"/>
                <a:gd name="connsiteY605" fmla="*/ 1050244 h 1361472"/>
                <a:gd name="connsiteX606" fmla="*/ 1129609 w 1640088"/>
                <a:gd name="connsiteY606" fmla="*/ 1051200 h 1361472"/>
                <a:gd name="connsiteX607" fmla="*/ 1143667 w 1640088"/>
                <a:gd name="connsiteY607" fmla="*/ 1050371 h 1361472"/>
                <a:gd name="connsiteX608" fmla="*/ 1160764 w 1640088"/>
                <a:gd name="connsiteY608" fmla="*/ 1047489 h 1361472"/>
                <a:gd name="connsiteX609" fmla="*/ 1166844 w 1640088"/>
                <a:gd name="connsiteY609" fmla="*/ 1045026 h 1361472"/>
                <a:gd name="connsiteX610" fmla="*/ 1169123 w 1640088"/>
                <a:gd name="connsiteY610" fmla="*/ 1043823 h 1361472"/>
                <a:gd name="connsiteX611" fmla="*/ 1173239 w 1640088"/>
                <a:gd name="connsiteY611" fmla="*/ 1040511 h 1361472"/>
                <a:gd name="connsiteX612" fmla="*/ 1176785 w 1640088"/>
                <a:gd name="connsiteY612" fmla="*/ 1035230 h 1361472"/>
                <a:gd name="connsiteX613" fmla="*/ 1178685 w 1640088"/>
                <a:gd name="connsiteY613" fmla="*/ 1027751 h 1361472"/>
                <a:gd name="connsiteX614" fmla="*/ 1178178 w 1640088"/>
                <a:gd name="connsiteY614" fmla="*/ 1022058 h 1361472"/>
                <a:gd name="connsiteX615" fmla="*/ 1175962 w 1640088"/>
                <a:gd name="connsiteY615" fmla="*/ 1016916 h 1361472"/>
                <a:gd name="connsiteX616" fmla="*/ 1175012 w 1640088"/>
                <a:gd name="connsiteY616" fmla="*/ 1015713 h 1361472"/>
                <a:gd name="connsiteX617" fmla="*/ 1170579 w 1640088"/>
                <a:gd name="connsiteY617" fmla="*/ 1011616 h 1361472"/>
                <a:gd name="connsiteX618" fmla="*/ 1166844 w 1640088"/>
                <a:gd name="connsiteY618" fmla="*/ 1009564 h 1361472"/>
                <a:gd name="connsiteX619" fmla="*/ 1162347 w 1640088"/>
                <a:gd name="connsiteY619" fmla="*/ 1007969 h 1361472"/>
                <a:gd name="connsiteX620" fmla="*/ 1153545 w 1640088"/>
                <a:gd name="connsiteY620" fmla="*/ 1006474 h 1361472"/>
                <a:gd name="connsiteX621" fmla="*/ 1145567 w 1640088"/>
                <a:gd name="connsiteY621" fmla="*/ 1005689 h 1361472"/>
                <a:gd name="connsiteX622" fmla="*/ 1140691 w 1640088"/>
                <a:gd name="connsiteY622" fmla="*/ 1005334 h 1361472"/>
                <a:gd name="connsiteX623" fmla="*/ 1138157 w 1640088"/>
                <a:gd name="connsiteY623" fmla="*/ 1005252 h 1361472"/>
                <a:gd name="connsiteX624" fmla="*/ 1128722 w 1640088"/>
                <a:gd name="connsiteY624" fmla="*/ 1006063 h 1361472"/>
                <a:gd name="connsiteX625" fmla="*/ 1115171 w 1640088"/>
                <a:gd name="connsiteY625" fmla="*/ 1008652 h 1361472"/>
                <a:gd name="connsiteX626" fmla="*/ 1102126 w 1640088"/>
                <a:gd name="connsiteY626" fmla="*/ 1013168 h 1361472"/>
                <a:gd name="connsiteX627" fmla="*/ 1101683 w 1640088"/>
                <a:gd name="connsiteY627" fmla="*/ 1013313 h 1361472"/>
                <a:gd name="connsiteX628" fmla="*/ 1098136 w 1640088"/>
                <a:gd name="connsiteY628" fmla="*/ 1011059 h 1361472"/>
                <a:gd name="connsiteX629" fmla="*/ 1085092 w 1640088"/>
                <a:gd name="connsiteY629" fmla="*/ 998027 h 1361472"/>
                <a:gd name="connsiteX630" fmla="*/ 1080596 w 1640088"/>
                <a:gd name="connsiteY630" fmla="*/ 991130 h 1361472"/>
                <a:gd name="connsiteX631" fmla="*/ 1079329 w 1640088"/>
                <a:gd name="connsiteY631" fmla="*/ 987021 h 1361472"/>
                <a:gd name="connsiteX632" fmla="*/ 1079076 w 1640088"/>
                <a:gd name="connsiteY632" fmla="*/ 968138 h 1361472"/>
                <a:gd name="connsiteX633" fmla="*/ 1084205 w 1640088"/>
                <a:gd name="connsiteY633" fmla="*/ 948121 h 1361472"/>
                <a:gd name="connsiteX634" fmla="*/ 1093894 w 1640088"/>
                <a:gd name="connsiteY634" fmla="*/ 930865 h 1361472"/>
                <a:gd name="connsiteX635" fmla="*/ 1109725 w 1640088"/>
                <a:gd name="connsiteY635" fmla="*/ 912678 h 1361472"/>
                <a:gd name="connsiteX636" fmla="*/ 1128976 w 1640088"/>
                <a:gd name="connsiteY636" fmla="*/ 895568 h 1361472"/>
                <a:gd name="connsiteX637" fmla="*/ 1141260 w 1640088"/>
                <a:gd name="connsiteY637" fmla="*/ 887184 h 1361472"/>
                <a:gd name="connsiteX638" fmla="*/ 1152912 w 1640088"/>
                <a:gd name="connsiteY638" fmla="*/ 881136 h 1361472"/>
                <a:gd name="connsiteX639" fmla="*/ 1156141 w 1640088"/>
                <a:gd name="connsiteY639" fmla="*/ 881820 h 1361472"/>
                <a:gd name="connsiteX640" fmla="*/ 1174886 w 1640088"/>
                <a:gd name="connsiteY640" fmla="*/ 883657 h 1361472"/>
                <a:gd name="connsiteX641" fmla="*/ 1181915 w 1640088"/>
                <a:gd name="connsiteY641" fmla="*/ 883802 h 1361472"/>
                <a:gd name="connsiteX642" fmla="*/ 1186094 w 1640088"/>
                <a:gd name="connsiteY642" fmla="*/ 883720 h 1361472"/>
                <a:gd name="connsiteX643" fmla="*/ 1195656 w 1640088"/>
                <a:gd name="connsiteY643" fmla="*/ 882536 h 1361472"/>
                <a:gd name="connsiteX644" fmla="*/ 1202432 w 1640088"/>
                <a:gd name="connsiteY644" fmla="*/ 879990 h 1361472"/>
                <a:gd name="connsiteX645" fmla="*/ 1208637 w 1640088"/>
                <a:gd name="connsiteY645" fmla="*/ 875621 h 1361472"/>
                <a:gd name="connsiteX646" fmla="*/ 1212247 w 1640088"/>
                <a:gd name="connsiteY646" fmla="*/ 869136 h 1361472"/>
                <a:gd name="connsiteX647" fmla="*/ 1210790 w 1640088"/>
                <a:gd name="connsiteY647" fmla="*/ 858783 h 1361472"/>
                <a:gd name="connsiteX648" fmla="*/ 1195529 w 1640088"/>
                <a:gd name="connsiteY648" fmla="*/ 850677 h 1361472"/>
                <a:gd name="connsiteX649" fmla="*/ 1180205 w 1640088"/>
                <a:gd name="connsiteY649" fmla="*/ 849329 h 1361472"/>
                <a:gd name="connsiteX650" fmla="*/ 1179508 w 1640088"/>
                <a:gd name="connsiteY650" fmla="*/ 849329 h 1361472"/>
                <a:gd name="connsiteX651" fmla="*/ 1157345 w 1640088"/>
                <a:gd name="connsiteY651" fmla="*/ 853293 h 1361472"/>
                <a:gd name="connsiteX652" fmla="*/ 1156078 w 1640088"/>
                <a:gd name="connsiteY652" fmla="*/ 852938 h 1361472"/>
                <a:gd name="connsiteX653" fmla="*/ 1144363 w 1640088"/>
                <a:gd name="connsiteY653" fmla="*/ 846042 h 1361472"/>
                <a:gd name="connsiteX654" fmla="*/ 1134105 w 1640088"/>
                <a:gd name="connsiteY654" fmla="*/ 837487 h 1361472"/>
                <a:gd name="connsiteX655" fmla="*/ 1132395 w 1640088"/>
                <a:gd name="connsiteY655" fmla="*/ 834751 h 1361472"/>
                <a:gd name="connsiteX656" fmla="*/ 1131319 w 1640088"/>
                <a:gd name="connsiteY656" fmla="*/ 831021 h 1361472"/>
                <a:gd name="connsiteX657" fmla="*/ 1131192 w 1640088"/>
                <a:gd name="connsiteY657" fmla="*/ 821726 h 1361472"/>
                <a:gd name="connsiteX658" fmla="*/ 1134295 w 1640088"/>
                <a:gd name="connsiteY658" fmla="*/ 806084 h 1361472"/>
                <a:gd name="connsiteX659" fmla="*/ 1141577 w 1640088"/>
                <a:gd name="connsiteY659" fmla="*/ 793324 h 1361472"/>
                <a:gd name="connsiteX660" fmla="*/ 1144996 w 1640088"/>
                <a:gd name="connsiteY660" fmla="*/ 789721 h 1361472"/>
                <a:gd name="connsiteX661" fmla="*/ 1153545 w 1640088"/>
                <a:gd name="connsiteY661" fmla="*/ 784934 h 1361472"/>
                <a:gd name="connsiteX662" fmla="*/ 1154622 w 1640088"/>
                <a:gd name="connsiteY662" fmla="*/ 784523 h 1361472"/>
                <a:gd name="connsiteX663" fmla="*/ 1161587 w 1640088"/>
                <a:gd name="connsiteY663" fmla="*/ 784788 h 1361472"/>
                <a:gd name="connsiteX664" fmla="*/ 1164310 w 1640088"/>
                <a:gd name="connsiteY664" fmla="*/ 784725 h 1361472"/>
                <a:gd name="connsiteX665" fmla="*/ 1173492 w 1640088"/>
                <a:gd name="connsiteY665" fmla="*/ 783376 h 1361472"/>
                <a:gd name="connsiteX666" fmla="*/ 1186601 w 1640088"/>
                <a:gd name="connsiteY666" fmla="*/ 772047 h 1361472"/>
                <a:gd name="connsiteX667" fmla="*/ 1186411 w 1640088"/>
                <a:gd name="connsiteY667" fmla="*/ 765481 h 1361472"/>
                <a:gd name="connsiteX668" fmla="*/ 1185081 w 1640088"/>
                <a:gd name="connsiteY668" fmla="*/ 762606 h 1361472"/>
                <a:gd name="connsiteX669" fmla="*/ 1180521 w 1640088"/>
                <a:gd name="connsiteY669" fmla="*/ 758351 h 1361472"/>
                <a:gd name="connsiteX670" fmla="*/ 1170453 w 1640088"/>
                <a:gd name="connsiteY670" fmla="*/ 756058 h 1361472"/>
                <a:gd name="connsiteX671" fmla="*/ 1170073 w 1640088"/>
                <a:gd name="connsiteY671" fmla="*/ 756039 h 1361472"/>
                <a:gd name="connsiteX672" fmla="*/ 1162410 w 1640088"/>
                <a:gd name="connsiteY672" fmla="*/ 757097 h 1361472"/>
                <a:gd name="connsiteX673" fmla="*/ 1160954 w 1640088"/>
                <a:gd name="connsiteY673" fmla="*/ 757318 h 1361472"/>
                <a:gd name="connsiteX674" fmla="*/ 1153229 w 1640088"/>
                <a:gd name="connsiteY674" fmla="*/ 755969 h 1361472"/>
                <a:gd name="connsiteX675" fmla="*/ 1140943 w 1640088"/>
                <a:gd name="connsiteY675" fmla="*/ 752860 h 1361472"/>
                <a:gd name="connsiteX676" fmla="*/ 1139614 w 1640088"/>
                <a:gd name="connsiteY676" fmla="*/ 752176 h 1361472"/>
                <a:gd name="connsiteX677" fmla="*/ 1134801 w 1640088"/>
                <a:gd name="connsiteY677" fmla="*/ 747788 h 1361472"/>
                <a:gd name="connsiteX678" fmla="*/ 1129229 w 1640088"/>
                <a:gd name="connsiteY678" fmla="*/ 738492 h 1361472"/>
                <a:gd name="connsiteX679" fmla="*/ 1128342 w 1640088"/>
                <a:gd name="connsiteY679" fmla="*/ 736168 h 1361472"/>
                <a:gd name="connsiteX680" fmla="*/ 1130875 w 1640088"/>
                <a:gd name="connsiteY680" fmla="*/ 734059 h 1361472"/>
                <a:gd name="connsiteX681" fmla="*/ 1147276 w 1640088"/>
                <a:gd name="connsiteY681" fmla="*/ 716721 h 1361472"/>
                <a:gd name="connsiteX682" fmla="*/ 1149999 w 1640088"/>
                <a:gd name="connsiteY682" fmla="*/ 713130 h 1361472"/>
                <a:gd name="connsiteX683" fmla="*/ 1155191 w 1640088"/>
                <a:gd name="connsiteY683" fmla="*/ 706095 h 1361472"/>
                <a:gd name="connsiteX684" fmla="*/ 1161587 w 1640088"/>
                <a:gd name="connsiteY684" fmla="*/ 695172 h 1361472"/>
                <a:gd name="connsiteX685" fmla="*/ 1167540 w 1640088"/>
                <a:gd name="connsiteY685" fmla="*/ 677903 h 1361472"/>
                <a:gd name="connsiteX686" fmla="*/ 1167287 w 1640088"/>
                <a:gd name="connsiteY686" fmla="*/ 669215 h 1361472"/>
                <a:gd name="connsiteX687" fmla="*/ 1164564 w 1640088"/>
                <a:gd name="connsiteY687" fmla="*/ 663111 h 1361472"/>
                <a:gd name="connsiteX688" fmla="*/ 1158991 w 1640088"/>
                <a:gd name="connsiteY688" fmla="*/ 657741 h 1361472"/>
                <a:gd name="connsiteX689" fmla="*/ 1151772 w 1640088"/>
                <a:gd name="connsiteY689" fmla="*/ 654632 h 1361472"/>
                <a:gd name="connsiteX690" fmla="*/ 1147276 w 1640088"/>
                <a:gd name="connsiteY690" fmla="*/ 654036 h 1361472"/>
                <a:gd name="connsiteX691" fmla="*/ 1139424 w 1640088"/>
                <a:gd name="connsiteY691" fmla="*/ 655069 h 1361472"/>
                <a:gd name="connsiteX692" fmla="*/ 1131508 w 1640088"/>
                <a:gd name="connsiteY692" fmla="*/ 658450 h 1361472"/>
                <a:gd name="connsiteX693" fmla="*/ 1127266 w 1640088"/>
                <a:gd name="connsiteY693" fmla="*/ 661268 h 1361472"/>
                <a:gd name="connsiteX694" fmla="*/ 1119603 w 1640088"/>
                <a:gd name="connsiteY694" fmla="*/ 668246 h 1361472"/>
                <a:gd name="connsiteX695" fmla="*/ 1106115 w 1640088"/>
                <a:gd name="connsiteY695" fmla="*/ 688960 h 1361472"/>
                <a:gd name="connsiteX696" fmla="*/ 1101176 w 1640088"/>
                <a:gd name="connsiteY696" fmla="*/ 701992 h 1361472"/>
                <a:gd name="connsiteX697" fmla="*/ 1098959 w 1640088"/>
                <a:gd name="connsiteY697" fmla="*/ 713840 h 1361472"/>
                <a:gd name="connsiteX698" fmla="*/ 1098010 w 1640088"/>
                <a:gd name="connsiteY698" fmla="*/ 722439 h 1361472"/>
                <a:gd name="connsiteX699" fmla="*/ 1094907 w 1640088"/>
                <a:gd name="connsiteY699" fmla="*/ 724111 h 1361472"/>
                <a:gd name="connsiteX700" fmla="*/ 1080279 w 1640088"/>
                <a:gd name="connsiteY700" fmla="*/ 728835 h 1361472"/>
                <a:gd name="connsiteX701" fmla="*/ 1074327 w 1640088"/>
                <a:gd name="connsiteY701" fmla="*/ 729164 h 1361472"/>
                <a:gd name="connsiteX702" fmla="*/ 1070907 w 1640088"/>
                <a:gd name="connsiteY702" fmla="*/ 729063 h 1361472"/>
                <a:gd name="connsiteX703" fmla="*/ 1042411 w 1640088"/>
                <a:gd name="connsiteY703" fmla="*/ 722294 h 1361472"/>
                <a:gd name="connsiteX704" fmla="*/ 1025884 w 1640088"/>
                <a:gd name="connsiteY704" fmla="*/ 713694 h 1361472"/>
                <a:gd name="connsiteX705" fmla="*/ 1015435 w 1640088"/>
                <a:gd name="connsiteY705" fmla="*/ 703195 h 1361472"/>
                <a:gd name="connsiteX706" fmla="*/ 1010939 w 1640088"/>
                <a:gd name="connsiteY706" fmla="*/ 696711 h 1361472"/>
                <a:gd name="connsiteX707" fmla="*/ 1007773 w 1640088"/>
                <a:gd name="connsiteY707" fmla="*/ 690872 h 1361472"/>
                <a:gd name="connsiteX708" fmla="*/ 1004036 w 1640088"/>
                <a:gd name="connsiteY708" fmla="*/ 679037 h 1361472"/>
                <a:gd name="connsiteX709" fmla="*/ 1003593 w 1640088"/>
                <a:gd name="connsiteY709" fmla="*/ 675142 h 1361472"/>
                <a:gd name="connsiteX710" fmla="*/ 1014042 w 1640088"/>
                <a:gd name="connsiteY710" fmla="*/ 668601 h 1361472"/>
                <a:gd name="connsiteX711" fmla="*/ 1024743 w 1640088"/>
                <a:gd name="connsiteY711" fmla="*/ 657956 h 1361472"/>
                <a:gd name="connsiteX712" fmla="*/ 1034749 w 1640088"/>
                <a:gd name="connsiteY712" fmla="*/ 642866 h 1361472"/>
                <a:gd name="connsiteX713" fmla="*/ 1039688 w 1640088"/>
                <a:gd name="connsiteY713" fmla="*/ 632721 h 1361472"/>
                <a:gd name="connsiteX714" fmla="*/ 1044944 w 1640088"/>
                <a:gd name="connsiteY714" fmla="*/ 619278 h 1361472"/>
                <a:gd name="connsiteX715" fmla="*/ 1047603 w 1640088"/>
                <a:gd name="connsiteY715" fmla="*/ 606372 h 1361472"/>
                <a:gd name="connsiteX716" fmla="*/ 1046274 w 1640088"/>
                <a:gd name="connsiteY716" fmla="*/ 592371 h 1361472"/>
                <a:gd name="connsiteX717" fmla="*/ 1037029 w 1640088"/>
                <a:gd name="connsiteY717" fmla="*/ 580789 h 1361472"/>
                <a:gd name="connsiteX718" fmla="*/ 1031520 w 1640088"/>
                <a:gd name="connsiteY718" fmla="*/ 578554 h 1361472"/>
                <a:gd name="connsiteX719" fmla="*/ 1025567 w 1640088"/>
                <a:gd name="connsiteY719" fmla="*/ 577826 h 1361472"/>
                <a:gd name="connsiteX720" fmla="*/ 1024997 w 1640088"/>
                <a:gd name="connsiteY720" fmla="*/ 577806 h 1361472"/>
                <a:gd name="connsiteX721" fmla="*/ 1019488 w 1640088"/>
                <a:gd name="connsiteY721" fmla="*/ 578674 h 1361472"/>
                <a:gd name="connsiteX722" fmla="*/ 1013852 w 1640088"/>
                <a:gd name="connsiteY722" fmla="*/ 580852 h 1361472"/>
                <a:gd name="connsiteX723" fmla="*/ 1003087 w 1640088"/>
                <a:gd name="connsiteY723" fmla="*/ 589116 h 1361472"/>
                <a:gd name="connsiteX724" fmla="*/ 996564 w 1640088"/>
                <a:gd name="connsiteY724" fmla="*/ 597007 h 1361472"/>
                <a:gd name="connsiteX725" fmla="*/ 988395 w 1640088"/>
                <a:gd name="connsiteY725" fmla="*/ 609481 h 1361472"/>
                <a:gd name="connsiteX726" fmla="*/ 985673 w 1640088"/>
                <a:gd name="connsiteY726" fmla="*/ 616048 h 1361472"/>
                <a:gd name="connsiteX727" fmla="*/ 984659 w 1640088"/>
                <a:gd name="connsiteY727" fmla="*/ 618841 h 1361472"/>
                <a:gd name="connsiteX728" fmla="*/ 982380 w 1640088"/>
                <a:gd name="connsiteY728" fmla="*/ 624970 h 1361472"/>
                <a:gd name="connsiteX729" fmla="*/ 978960 w 1640088"/>
                <a:gd name="connsiteY729" fmla="*/ 635907 h 1361472"/>
                <a:gd name="connsiteX730" fmla="*/ 976554 w 1640088"/>
                <a:gd name="connsiteY730" fmla="*/ 650490 h 1361472"/>
                <a:gd name="connsiteX731" fmla="*/ 976047 w 1640088"/>
                <a:gd name="connsiteY731" fmla="*/ 655778 h 1361472"/>
                <a:gd name="connsiteX732" fmla="*/ 971551 w 1640088"/>
                <a:gd name="connsiteY732" fmla="*/ 656753 h 1361472"/>
                <a:gd name="connsiteX733" fmla="*/ 960090 w 1640088"/>
                <a:gd name="connsiteY733" fmla="*/ 657519 h 1361472"/>
                <a:gd name="connsiteX734" fmla="*/ 955340 w 1640088"/>
                <a:gd name="connsiteY734" fmla="*/ 657393 h 1361472"/>
                <a:gd name="connsiteX735" fmla="*/ 936722 w 1640088"/>
                <a:gd name="connsiteY735" fmla="*/ 652732 h 1361472"/>
                <a:gd name="connsiteX736" fmla="*/ 925325 w 1640088"/>
                <a:gd name="connsiteY736" fmla="*/ 646621 h 1361472"/>
                <a:gd name="connsiteX737" fmla="*/ 922285 w 1640088"/>
                <a:gd name="connsiteY737" fmla="*/ 644506 h 1361472"/>
                <a:gd name="connsiteX738" fmla="*/ 922285 w 1640088"/>
                <a:gd name="connsiteY738" fmla="*/ 644506 h 1361472"/>
                <a:gd name="connsiteX739" fmla="*/ 923741 w 1640088"/>
                <a:gd name="connsiteY739" fmla="*/ 645481 h 1361472"/>
                <a:gd name="connsiteX740" fmla="*/ 906391 w 1640088"/>
                <a:gd name="connsiteY740" fmla="*/ 629574 h 1361472"/>
                <a:gd name="connsiteX741" fmla="*/ 897145 w 1640088"/>
                <a:gd name="connsiteY741" fmla="*/ 615611 h 1361472"/>
                <a:gd name="connsiteX742" fmla="*/ 895562 w 1640088"/>
                <a:gd name="connsiteY742" fmla="*/ 610533 h 1361472"/>
                <a:gd name="connsiteX743" fmla="*/ 895436 w 1640088"/>
                <a:gd name="connsiteY743" fmla="*/ 609133 h 1361472"/>
                <a:gd name="connsiteX744" fmla="*/ 898728 w 1640088"/>
                <a:gd name="connsiteY744" fmla="*/ 606017 h 1361472"/>
                <a:gd name="connsiteX745" fmla="*/ 907150 w 1640088"/>
                <a:gd name="connsiteY745" fmla="*/ 596595 h 1361472"/>
                <a:gd name="connsiteX746" fmla="*/ 922474 w 1640088"/>
                <a:gd name="connsiteY746" fmla="*/ 573330 h 1361472"/>
                <a:gd name="connsiteX747" fmla="*/ 930137 w 1640088"/>
                <a:gd name="connsiteY747" fmla="*/ 548658 h 1361472"/>
                <a:gd name="connsiteX748" fmla="*/ 930707 w 1640088"/>
                <a:gd name="connsiteY748" fmla="*/ 533935 h 1361472"/>
                <a:gd name="connsiteX749" fmla="*/ 927731 w 1640088"/>
                <a:gd name="connsiteY749" fmla="*/ 524431 h 1361472"/>
                <a:gd name="connsiteX750" fmla="*/ 923108 w 1640088"/>
                <a:gd name="connsiteY750" fmla="*/ 517591 h 1361472"/>
                <a:gd name="connsiteX751" fmla="*/ 920955 w 1640088"/>
                <a:gd name="connsiteY751" fmla="*/ 515907 h 1361472"/>
                <a:gd name="connsiteX752" fmla="*/ 915319 w 1640088"/>
                <a:gd name="connsiteY752" fmla="*/ 512659 h 1361472"/>
                <a:gd name="connsiteX753" fmla="*/ 907593 w 1640088"/>
                <a:gd name="connsiteY753" fmla="*/ 510486 h 1361472"/>
                <a:gd name="connsiteX754" fmla="*/ 903351 w 1640088"/>
                <a:gd name="connsiteY754" fmla="*/ 510151 h 1361472"/>
                <a:gd name="connsiteX755" fmla="*/ 898602 w 1640088"/>
                <a:gd name="connsiteY755" fmla="*/ 510670 h 1361472"/>
                <a:gd name="connsiteX756" fmla="*/ 890052 w 1640088"/>
                <a:gd name="connsiteY756" fmla="*/ 514564 h 1361472"/>
                <a:gd name="connsiteX757" fmla="*/ 878274 w 1640088"/>
                <a:gd name="connsiteY757" fmla="*/ 528179 h 1361472"/>
                <a:gd name="connsiteX758" fmla="*/ 874285 w 1640088"/>
                <a:gd name="connsiteY758" fmla="*/ 536893 h 1361472"/>
                <a:gd name="connsiteX759" fmla="*/ 870169 w 1640088"/>
                <a:gd name="connsiteY759" fmla="*/ 549855 h 1361472"/>
                <a:gd name="connsiteX760" fmla="*/ 868079 w 1640088"/>
                <a:gd name="connsiteY760" fmla="*/ 562539 h 1361472"/>
                <a:gd name="connsiteX761" fmla="*/ 866623 w 1640088"/>
                <a:gd name="connsiteY761" fmla="*/ 589116 h 1361472"/>
                <a:gd name="connsiteX762" fmla="*/ 866496 w 1640088"/>
                <a:gd name="connsiteY762" fmla="*/ 593112 h 1361472"/>
                <a:gd name="connsiteX763" fmla="*/ 850222 w 1640088"/>
                <a:gd name="connsiteY763" fmla="*/ 603060 h 1361472"/>
                <a:gd name="connsiteX764" fmla="*/ 832808 w 1640088"/>
                <a:gd name="connsiteY764" fmla="*/ 608570 h 1361472"/>
                <a:gd name="connsiteX765" fmla="*/ 823562 w 1640088"/>
                <a:gd name="connsiteY765" fmla="*/ 609045 h 1361472"/>
                <a:gd name="connsiteX766" fmla="*/ 809631 w 1640088"/>
                <a:gd name="connsiteY766" fmla="*/ 608335 h 1361472"/>
                <a:gd name="connsiteX767" fmla="*/ 794623 w 1640088"/>
                <a:gd name="connsiteY767" fmla="*/ 604821 h 1361472"/>
                <a:gd name="connsiteX768" fmla="*/ 788417 w 1640088"/>
                <a:gd name="connsiteY768" fmla="*/ 602706 h 1361472"/>
                <a:gd name="connsiteX769" fmla="*/ 776132 w 1640088"/>
                <a:gd name="connsiteY769" fmla="*/ 595949 h 1361472"/>
                <a:gd name="connsiteX770" fmla="*/ 767330 w 1640088"/>
                <a:gd name="connsiteY770" fmla="*/ 588768 h 1361472"/>
                <a:gd name="connsiteX771" fmla="*/ 760364 w 1640088"/>
                <a:gd name="connsiteY771" fmla="*/ 581581 h 1361472"/>
                <a:gd name="connsiteX772" fmla="*/ 755932 w 1640088"/>
                <a:gd name="connsiteY772" fmla="*/ 575235 h 1361472"/>
                <a:gd name="connsiteX773" fmla="*/ 767774 w 1640088"/>
                <a:gd name="connsiteY773" fmla="*/ 558030 h 1361472"/>
                <a:gd name="connsiteX774" fmla="*/ 778096 w 1640088"/>
                <a:gd name="connsiteY774" fmla="*/ 534923 h 1361472"/>
                <a:gd name="connsiteX775" fmla="*/ 781072 w 1640088"/>
                <a:gd name="connsiteY775" fmla="*/ 521467 h 1361472"/>
                <a:gd name="connsiteX776" fmla="*/ 781768 w 1640088"/>
                <a:gd name="connsiteY776" fmla="*/ 510544 h 1361472"/>
                <a:gd name="connsiteX777" fmla="*/ 779425 w 1640088"/>
                <a:gd name="connsiteY777" fmla="*/ 501887 h 1361472"/>
                <a:gd name="connsiteX778" fmla="*/ 774486 w 1640088"/>
                <a:gd name="connsiteY778" fmla="*/ 494187 h 1361472"/>
                <a:gd name="connsiteX779" fmla="*/ 762455 w 1640088"/>
                <a:gd name="connsiteY779" fmla="*/ 488013 h 1361472"/>
                <a:gd name="connsiteX780" fmla="*/ 758338 w 1640088"/>
                <a:gd name="connsiteY780" fmla="*/ 487595 h 1361472"/>
                <a:gd name="connsiteX781" fmla="*/ 756122 w 1640088"/>
                <a:gd name="connsiteY781" fmla="*/ 487722 h 1361472"/>
                <a:gd name="connsiteX782" fmla="*/ 746813 w 1640088"/>
                <a:gd name="connsiteY782" fmla="*/ 490539 h 1361472"/>
                <a:gd name="connsiteX783" fmla="*/ 738897 w 1640088"/>
                <a:gd name="connsiteY783" fmla="*/ 496523 h 1361472"/>
                <a:gd name="connsiteX784" fmla="*/ 733388 w 1640088"/>
                <a:gd name="connsiteY784" fmla="*/ 503153 h 1361472"/>
                <a:gd name="connsiteX785" fmla="*/ 724966 w 1640088"/>
                <a:gd name="connsiteY785" fmla="*/ 526248 h 1361472"/>
                <a:gd name="connsiteX786" fmla="*/ 723193 w 1640088"/>
                <a:gd name="connsiteY786" fmla="*/ 541826 h 1361472"/>
                <a:gd name="connsiteX787" fmla="*/ 723130 w 1640088"/>
                <a:gd name="connsiteY787" fmla="*/ 553325 h 1361472"/>
                <a:gd name="connsiteX788" fmla="*/ 723700 w 1640088"/>
                <a:gd name="connsiteY788" fmla="*/ 559018 h 1361472"/>
                <a:gd name="connsiteX789" fmla="*/ 724080 w 1640088"/>
                <a:gd name="connsiteY789" fmla="*/ 561773 h 1361472"/>
                <a:gd name="connsiteX790" fmla="*/ 724966 w 1640088"/>
                <a:gd name="connsiteY790" fmla="*/ 567402 h 1361472"/>
                <a:gd name="connsiteX791" fmla="*/ 715911 w 1640088"/>
                <a:gd name="connsiteY791" fmla="*/ 577990 h 1361472"/>
                <a:gd name="connsiteX792" fmla="*/ 700839 w 1640088"/>
                <a:gd name="connsiteY792" fmla="*/ 592200 h 1361472"/>
                <a:gd name="connsiteX793" fmla="*/ 674307 w 1640088"/>
                <a:gd name="connsiteY793" fmla="*/ 610330 h 1361472"/>
                <a:gd name="connsiteX794" fmla="*/ 660946 w 1640088"/>
                <a:gd name="connsiteY794" fmla="*/ 617226 h 1361472"/>
                <a:gd name="connsiteX795" fmla="*/ 643088 w 1640088"/>
                <a:gd name="connsiteY795" fmla="*/ 624622 h 1361472"/>
                <a:gd name="connsiteX796" fmla="*/ 631246 w 1640088"/>
                <a:gd name="connsiteY796" fmla="*/ 628789 h 1361472"/>
                <a:gd name="connsiteX797" fmla="*/ 615478 w 1640088"/>
                <a:gd name="connsiteY797" fmla="*/ 633279 h 1361472"/>
                <a:gd name="connsiteX798" fmla="*/ 601294 w 1640088"/>
                <a:gd name="connsiteY798" fmla="*/ 636325 h 1361472"/>
                <a:gd name="connsiteX799" fmla="*/ 574191 w 1640088"/>
                <a:gd name="connsiteY799" fmla="*/ 638275 h 1361472"/>
                <a:gd name="connsiteX800" fmla="*/ 557727 w 1640088"/>
                <a:gd name="connsiteY800" fmla="*/ 637610 h 1361472"/>
                <a:gd name="connsiteX801" fmla="*/ 537083 w 1640088"/>
                <a:gd name="connsiteY801" fmla="*/ 634482 h 1361472"/>
                <a:gd name="connsiteX802" fmla="*/ 516250 w 1640088"/>
                <a:gd name="connsiteY802" fmla="*/ 628371 h 1361472"/>
                <a:gd name="connsiteX803" fmla="*/ 496492 w 1640088"/>
                <a:gd name="connsiteY803" fmla="*/ 619335 h 1361472"/>
                <a:gd name="connsiteX804" fmla="*/ 480851 w 1640088"/>
                <a:gd name="connsiteY804" fmla="*/ 609684 h 1361472"/>
                <a:gd name="connsiteX805" fmla="*/ 458687 w 1640088"/>
                <a:gd name="connsiteY805" fmla="*/ 589059 h 1361472"/>
                <a:gd name="connsiteX806" fmla="*/ 446719 w 1640088"/>
                <a:gd name="connsiteY806" fmla="*/ 570803 h 1361472"/>
                <a:gd name="connsiteX807" fmla="*/ 441336 w 1640088"/>
                <a:gd name="connsiteY807" fmla="*/ 554649 h 1361472"/>
                <a:gd name="connsiteX808" fmla="*/ 428925 w 1640088"/>
                <a:gd name="connsiteY808" fmla="*/ 545714 h 1361472"/>
                <a:gd name="connsiteX809" fmla="*/ 425189 w 1640088"/>
                <a:gd name="connsiteY809" fmla="*/ 546277 h 1361472"/>
                <a:gd name="connsiteX810" fmla="*/ 416640 w 1640088"/>
                <a:gd name="connsiteY810" fmla="*/ 562330 h 1361472"/>
                <a:gd name="connsiteX811" fmla="*/ 420756 w 1640088"/>
                <a:gd name="connsiteY811" fmla="*/ 575590 h 1361472"/>
                <a:gd name="connsiteX812" fmla="*/ 427659 w 1640088"/>
                <a:gd name="connsiteY812" fmla="*/ 589965 h 1361472"/>
                <a:gd name="connsiteX813" fmla="*/ 437727 w 1640088"/>
                <a:gd name="connsiteY813" fmla="*/ 604466 h 1361472"/>
                <a:gd name="connsiteX814" fmla="*/ 440640 w 1640088"/>
                <a:gd name="connsiteY814" fmla="*/ 608069 h 1361472"/>
                <a:gd name="connsiteX815" fmla="*/ 439817 w 1640088"/>
                <a:gd name="connsiteY815" fmla="*/ 610456 h 1361472"/>
                <a:gd name="connsiteX816" fmla="*/ 441463 w 1640088"/>
                <a:gd name="connsiteY816" fmla="*/ 620892 h 1361472"/>
                <a:gd name="connsiteX817" fmla="*/ 443743 w 1640088"/>
                <a:gd name="connsiteY817" fmla="*/ 623565 h 1361472"/>
                <a:gd name="connsiteX818" fmla="*/ 444376 w 1640088"/>
                <a:gd name="connsiteY818" fmla="*/ 624141 h 1361472"/>
                <a:gd name="connsiteX819" fmla="*/ 447669 w 1640088"/>
                <a:gd name="connsiteY819" fmla="*/ 629137 h 1361472"/>
                <a:gd name="connsiteX820" fmla="*/ 457548 w 1640088"/>
                <a:gd name="connsiteY820" fmla="*/ 659716 h 1361472"/>
                <a:gd name="connsiteX821" fmla="*/ 459954 w 1640088"/>
                <a:gd name="connsiteY821" fmla="*/ 690726 h 1361472"/>
                <a:gd name="connsiteX822" fmla="*/ 459891 w 1640088"/>
                <a:gd name="connsiteY822" fmla="*/ 721876 h 1361472"/>
                <a:gd name="connsiteX823" fmla="*/ 458941 w 1640088"/>
                <a:gd name="connsiteY823" fmla="*/ 727303 h 1361472"/>
                <a:gd name="connsiteX824" fmla="*/ 446530 w 1640088"/>
                <a:gd name="connsiteY824" fmla="*/ 708267 h 1361472"/>
                <a:gd name="connsiteX825" fmla="*/ 437727 w 1640088"/>
                <a:gd name="connsiteY825" fmla="*/ 697641 h 1361472"/>
                <a:gd name="connsiteX826" fmla="*/ 425569 w 1640088"/>
                <a:gd name="connsiteY826" fmla="*/ 687408 h 1361472"/>
                <a:gd name="connsiteX827" fmla="*/ 418286 w 1640088"/>
                <a:gd name="connsiteY827" fmla="*/ 684236 h 1361472"/>
                <a:gd name="connsiteX828" fmla="*/ 410941 w 1640088"/>
                <a:gd name="connsiteY828" fmla="*/ 682741 h 1361472"/>
                <a:gd name="connsiteX829" fmla="*/ 409865 w 1640088"/>
                <a:gd name="connsiteY829" fmla="*/ 682729 h 1361472"/>
                <a:gd name="connsiteX830" fmla="*/ 396693 w 1640088"/>
                <a:gd name="connsiteY830" fmla="*/ 686066 h 1361472"/>
                <a:gd name="connsiteX831" fmla="*/ 387384 w 1640088"/>
                <a:gd name="connsiteY831" fmla="*/ 693968 h 1361472"/>
                <a:gd name="connsiteX832" fmla="*/ 384471 w 1640088"/>
                <a:gd name="connsiteY832" fmla="*/ 698053 h 1361472"/>
                <a:gd name="connsiteX833" fmla="*/ 380609 w 1640088"/>
                <a:gd name="connsiteY833" fmla="*/ 706507 h 1361472"/>
                <a:gd name="connsiteX834" fmla="*/ 379089 w 1640088"/>
                <a:gd name="connsiteY834" fmla="*/ 712143 h 1361472"/>
                <a:gd name="connsiteX835" fmla="*/ 377885 w 1640088"/>
                <a:gd name="connsiteY835" fmla="*/ 725188 h 1361472"/>
                <a:gd name="connsiteX836" fmla="*/ 382192 w 1640088"/>
                <a:gd name="connsiteY836" fmla="*/ 740955 h 1361472"/>
                <a:gd name="connsiteX837" fmla="*/ 398276 w 1640088"/>
                <a:gd name="connsiteY837" fmla="*/ 762517 h 1361472"/>
                <a:gd name="connsiteX838" fmla="*/ 408914 w 1640088"/>
                <a:gd name="connsiteY838" fmla="*/ 769793 h 1361472"/>
                <a:gd name="connsiteX839" fmla="*/ 421010 w 1640088"/>
                <a:gd name="connsiteY839" fmla="*/ 774080 h 1361472"/>
                <a:gd name="connsiteX840" fmla="*/ 431458 w 1640088"/>
                <a:gd name="connsiteY840" fmla="*/ 775486 h 1361472"/>
                <a:gd name="connsiteX841" fmla="*/ 434751 w 1640088"/>
                <a:gd name="connsiteY841" fmla="*/ 775594 h 1361472"/>
                <a:gd name="connsiteX842" fmla="*/ 449379 w 1640088"/>
                <a:gd name="connsiteY842" fmla="*/ 773314 h 1361472"/>
                <a:gd name="connsiteX843" fmla="*/ 450329 w 1640088"/>
                <a:gd name="connsiteY843" fmla="*/ 772960 h 1361472"/>
                <a:gd name="connsiteX844" fmla="*/ 450329 w 1640088"/>
                <a:gd name="connsiteY844" fmla="*/ 773023 h 1361472"/>
                <a:gd name="connsiteX845" fmla="*/ 451215 w 1640088"/>
                <a:gd name="connsiteY845" fmla="*/ 779007 h 1361472"/>
                <a:gd name="connsiteX846" fmla="*/ 451595 w 1640088"/>
                <a:gd name="connsiteY846" fmla="*/ 797542 h 1361472"/>
                <a:gd name="connsiteX847" fmla="*/ 448809 w 1640088"/>
                <a:gd name="connsiteY847" fmla="*/ 817413 h 1361472"/>
                <a:gd name="connsiteX848" fmla="*/ 443490 w 1640088"/>
                <a:gd name="connsiteY848" fmla="*/ 839475 h 1361472"/>
                <a:gd name="connsiteX849" fmla="*/ 434117 w 1640088"/>
                <a:gd name="connsiteY849" fmla="*/ 858302 h 1361472"/>
                <a:gd name="connsiteX850" fmla="*/ 426962 w 1640088"/>
                <a:gd name="connsiteY850" fmla="*/ 869719 h 1361472"/>
                <a:gd name="connsiteX851" fmla="*/ 425822 w 1640088"/>
                <a:gd name="connsiteY851" fmla="*/ 864204 h 1361472"/>
                <a:gd name="connsiteX852" fmla="*/ 418160 w 1640088"/>
                <a:gd name="connsiteY852" fmla="*/ 841945 h 1361472"/>
                <a:gd name="connsiteX853" fmla="*/ 412777 w 1640088"/>
                <a:gd name="connsiteY853" fmla="*/ 832288 h 1361472"/>
                <a:gd name="connsiteX854" fmla="*/ 403786 w 1640088"/>
                <a:gd name="connsiteY854" fmla="*/ 820725 h 1361472"/>
                <a:gd name="connsiteX855" fmla="*/ 396693 w 1640088"/>
                <a:gd name="connsiteY855" fmla="*/ 813272 h 1361472"/>
                <a:gd name="connsiteX856" fmla="*/ 373580 w 1640088"/>
                <a:gd name="connsiteY856" fmla="*/ 800797 h 1361472"/>
                <a:gd name="connsiteX857" fmla="*/ 368134 w 1640088"/>
                <a:gd name="connsiteY857" fmla="*/ 799309 h 1361472"/>
                <a:gd name="connsiteX858" fmla="*/ 361168 w 1640088"/>
                <a:gd name="connsiteY858" fmla="*/ 798397 h 1361472"/>
                <a:gd name="connsiteX859" fmla="*/ 360028 w 1640088"/>
                <a:gd name="connsiteY859" fmla="*/ 798378 h 1361472"/>
                <a:gd name="connsiteX860" fmla="*/ 350720 w 1640088"/>
                <a:gd name="connsiteY860" fmla="*/ 799600 h 1361472"/>
                <a:gd name="connsiteX861" fmla="*/ 348693 w 1640088"/>
                <a:gd name="connsiteY861" fmla="*/ 800284 h 1361472"/>
                <a:gd name="connsiteX862" fmla="*/ 343628 w 1640088"/>
                <a:gd name="connsiteY862" fmla="*/ 802620 h 1361472"/>
                <a:gd name="connsiteX863" fmla="*/ 337611 w 1640088"/>
                <a:gd name="connsiteY863" fmla="*/ 807142 h 1361472"/>
                <a:gd name="connsiteX864" fmla="*/ 333306 w 1640088"/>
                <a:gd name="connsiteY864" fmla="*/ 811632 h 1361472"/>
                <a:gd name="connsiteX865" fmla="*/ 323427 w 1640088"/>
                <a:gd name="connsiteY865" fmla="*/ 830876 h 1361472"/>
                <a:gd name="connsiteX866" fmla="*/ 321274 w 1640088"/>
                <a:gd name="connsiteY866" fmla="*/ 847929 h 1361472"/>
                <a:gd name="connsiteX867" fmla="*/ 324757 w 1640088"/>
                <a:gd name="connsiteY867" fmla="*/ 868934 h 1361472"/>
                <a:gd name="connsiteX868" fmla="*/ 335458 w 1640088"/>
                <a:gd name="connsiteY868" fmla="*/ 890768 h 1361472"/>
                <a:gd name="connsiteX869" fmla="*/ 347300 w 1640088"/>
                <a:gd name="connsiteY869" fmla="*/ 904642 h 1361472"/>
                <a:gd name="connsiteX870" fmla="*/ 359459 w 1640088"/>
                <a:gd name="connsiteY870" fmla="*/ 913881 h 1361472"/>
                <a:gd name="connsiteX871" fmla="*/ 365474 w 1640088"/>
                <a:gd name="connsiteY871" fmla="*/ 916490 h 1361472"/>
                <a:gd name="connsiteX872" fmla="*/ 370414 w 1640088"/>
                <a:gd name="connsiteY872" fmla="*/ 918048 h 1361472"/>
                <a:gd name="connsiteX873" fmla="*/ 376302 w 1640088"/>
                <a:gd name="connsiteY873" fmla="*/ 919448 h 1361472"/>
                <a:gd name="connsiteX874" fmla="*/ 390107 w 1640088"/>
                <a:gd name="connsiteY874" fmla="*/ 920942 h 1361472"/>
                <a:gd name="connsiteX875" fmla="*/ 390994 w 1640088"/>
                <a:gd name="connsiteY875" fmla="*/ 920942 h 1361472"/>
                <a:gd name="connsiteX876" fmla="*/ 408724 w 1640088"/>
                <a:gd name="connsiteY876" fmla="*/ 916136 h 1361472"/>
                <a:gd name="connsiteX877" fmla="*/ 409295 w 1640088"/>
                <a:gd name="connsiteY877" fmla="*/ 924254 h 1361472"/>
                <a:gd name="connsiteX878" fmla="*/ 409548 w 1640088"/>
                <a:gd name="connsiteY878" fmla="*/ 941225 h 1361472"/>
                <a:gd name="connsiteX879" fmla="*/ 408662 w 1640088"/>
                <a:gd name="connsiteY879" fmla="*/ 955397 h 1361472"/>
                <a:gd name="connsiteX880" fmla="*/ 404292 w 1640088"/>
                <a:gd name="connsiteY880" fmla="*/ 992099 h 1361472"/>
                <a:gd name="connsiteX881" fmla="*/ 398276 w 1640088"/>
                <a:gd name="connsiteY881" fmla="*/ 1029246 h 1361472"/>
                <a:gd name="connsiteX882" fmla="*/ 393653 w 1640088"/>
                <a:gd name="connsiteY882" fmla="*/ 1048876 h 1361472"/>
                <a:gd name="connsiteX883" fmla="*/ 387891 w 1640088"/>
                <a:gd name="connsiteY883" fmla="*/ 1069267 h 1361472"/>
                <a:gd name="connsiteX884" fmla="*/ 376619 w 1640088"/>
                <a:gd name="connsiteY884" fmla="*/ 1104209 h 1361472"/>
                <a:gd name="connsiteX885" fmla="*/ 373516 w 1640088"/>
                <a:gd name="connsiteY885" fmla="*/ 1110984 h 1361472"/>
                <a:gd name="connsiteX886" fmla="*/ 368894 w 1640088"/>
                <a:gd name="connsiteY886" fmla="*/ 1119641 h 1361472"/>
                <a:gd name="connsiteX887" fmla="*/ 363385 w 1640088"/>
                <a:gd name="connsiteY887" fmla="*/ 1128798 h 1361472"/>
                <a:gd name="connsiteX888" fmla="*/ 357685 w 1640088"/>
                <a:gd name="connsiteY888" fmla="*/ 1137479 h 1361472"/>
                <a:gd name="connsiteX889" fmla="*/ 354646 w 1640088"/>
                <a:gd name="connsiteY889" fmla="*/ 1141551 h 1361472"/>
                <a:gd name="connsiteX890" fmla="*/ 344197 w 1640088"/>
                <a:gd name="connsiteY890" fmla="*/ 1152968 h 1361472"/>
                <a:gd name="connsiteX891" fmla="*/ 326973 w 1640088"/>
                <a:gd name="connsiteY891" fmla="*/ 1164589 h 1361472"/>
                <a:gd name="connsiteX892" fmla="*/ 326846 w 1640088"/>
                <a:gd name="connsiteY892" fmla="*/ 1164589 h 1361472"/>
                <a:gd name="connsiteX893" fmla="*/ 330836 w 1640088"/>
                <a:gd name="connsiteY893" fmla="*/ 1157629 h 1361472"/>
                <a:gd name="connsiteX894" fmla="*/ 338751 w 1640088"/>
                <a:gd name="connsiteY894" fmla="*/ 1138182 h 1361472"/>
                <a:gd name="connsiteX895" fmla="*/ 338751 w 1640088"/>
                <a:gd name="connsiteY895" fmla="*/ 1138182 h 1361472"/>
                <a:gd name="connsiteX896" fmla="*/ 338688 w 1640088"/>
                <a:gd name="connsiteY896" fmla="*/ 1138410 h 1361472"/>
                <a:gd name="connsiteX897" fmla="*/ 338688 w 1640088"/>
                <a:gd name="connsiteY897" fmla="*/ 1138410 h 1361472"/>
                <a:gd name="connsiteX898" fmla="*/ 342424 w 1640088"/>
                <a:gd name="connsiteY898" fmla="*/ 1127822 h 1361472"/>
                <a:gd name="connsiteX899" fmla="*/ 345274 w 1640088"/>
                <a:gd name="connsiteY899" fmla="*/ 1116038 h 1361472"/>
                <a:gd name="connsiteX900" fmla="*/ 346983 w 1640088"/>
                <a:gd name="connsiteY900" fmla="*/ 1102594 h 1361472"/>
                <a:gd name="connsiteX901" fmla="*/ 345400 w 1640088"/>
                <a:gd name="connsiteY901" fmla="*/ 1088631 h 1361472"/>
                <a:gd name="connsiteX902" fmla="*/ 343944 w 1640088"/>
                <a:gd name="connsiteY902" fmla="*/ 1082647 h 1361472"/>
                <a:gd name="connsiteX903" fmla="*/ 337168 w 1640088"/>
                <a:gd name="connsiteY903" fmla="*/ 1065942 h 1361472"/>
                <a:gd name="connsiteX904" fmla="*/ 330963 w 1640088"/>
                <a:gd name="connsiteY904" fmla="*/ 1055880 h 1361472"/>
                <a:gd name="connsiteX905" fmla="*/ 326150 w 1640088"/>
                <a:gd name="connsiteY905" fmla="*/ 1050371 h 1361472"/>
                <a:gd name="connsiteX906" fmla="*/ 316144 w 1640088"/>
                <a:gd name="connsiteY906" fmla="*/ 1043386 h 1361472"/>
                <a:gd name="connsiteX907" fmla="*/ 307976 w 1640088"/>
                <a:gd name="connsiteY907" fmla="*/ 1040593 h 1361472"/>
                <a:gd name="connsiteX908" fmla="*/ 300124 w 1640088"/>
                <a:gd name="connsiteY908" fmla="*/ 1039580 h 1361472"/>
                <a:gd name="connsiteX909" fmla="*/ 297400 w 1640088"/>
                <a:gd name="connsiteY909" fmla="*/ 1039865 h 1361472"/>
                <a:gd name="connsiteX910" fmla="*/ 292145 w 1640088"/>
                <a:gd name="connsiteY910" fmla="*/ 1040942 h 1361472"/>
                <a:gd name="connsiteX911" fmla="*/ 287459 w 1640088"/>
                <a:gd name="connsiteY911" fmla="*/ 1043120 h 1361472"/>
                <a:gd name="connsiteX912" fmla="*/ 282773 w 1640088"/>
                <a:gd name="connsiteY912" fmla="*/ 1046767 h 1361472"/>
                <a:gd name="connsiteX913" fmla="*/ 263459 w 1640088"/>
                <a:gd name="connsiteY913" fmla="*/ 1071172 h 1361472"/>
                <a:gd name="connsiteX914" fmla="*/ 253517 w 1640088"/>
                <a:gd name="connsiteY914" fmla="*/ 1087016 h 1361472"/>
                <a:gd name="connsiteX915" fmla="*/ 247754 w 1640088"/>
                <a:gd name="connsiteY915" fmla="*/ 1101948 h 1361472"/>
                <a:gd name="connsiteX916" fmla="*/ 246361 w 1640088"/>
                <a:gd name="connsiteY916" fmla="*/ 1107027 h 1361472"/>
                <a:gd name="connsiteX917" fmla="*/ 245221 w 1640088"/>
                <a:gd name="connsiteY917" fmla="*/ 1113302 h 1361472"/>
                <a:gd name="connsiteX918" fmla="*/ 244778 w 1640088"/>
                <a:gd name="connsiteY918" fmla="*/ 1122395 h 1361472"/>
                <a:gd name="connsiteX919" fmla="*/ 245791 w 1640088"/>
                <a:gd name="connsiteY919" fmla="*/ 1129089 h 1361472"/>
                <a:gd name="connsiteX920" fmla="*/ 246614 w 1640088"/>
                <a:gd name="connsiteY920" fmla="*/ 1132255 h 1361472"/>
                <a:gd name="connsiteX921" fmla="*/ 258076 w 1640088"/>
                <a:gd name="connsiteY921" fmla="*/ 1155932 h 1361472"/>
                <a:gd name="connsiteX922" fmla="*/ 273654 w 1640088"/>
                <a:gd name="connsiteY922" fmla="*/ 1175385 h 1361472"/>
                <a:gd name="connsiteX923" fmla="*/ 280556 w 1640088"/>
                <a:gd name="connsiteY923" fmla="*/ 1180730 h 1361472"/>
                <a:gd name="connsiteX924" fmla="*/ 272261 w 1640088"/>
                <a:gd name="connsiteY924" fmla="*/ 1188557 h 1361472"/>
                <a:gd name="connsiteX925" fmla="*/ 264092 w 1640088"/>
                <a:gd name="connsiteY925" fmla="*/ 1194136 h 1361472"/>
                <a:gd name="connsiteX926" fmla="*/ 245221 w 1640088"/>
                <a:gd name="connsiteY926" fmla="*/ 1199062 h 1361472"/>
                <a:gd name="connsiteX927" fmla="*/ 223627 w 1640088"/>
                <a:gd name="connsiteY927" fmla="*/ 1200570 h 1361472"/>
                <a:gd name="connsiteX928" fmla="*/ 208493 w 1640088"/>
                <a:gd name="connsiteY928" fmla="*/ 1199905 h 1361472"/>
                <a:gd name="connsiteX929" fmla="*/ 189876 w 1640088"/>
                <a:gd name="connsiteY929" fmla="*/ 1195953 h 1361472"/>
                <a:gd name="connsiteX930" fmla="*/ 182657 w 1640088"/>
                <a:gd name="connsiteY930" fmla="*/ 1193338 h 1361472"/>
                <a:gd name="connsiteX931" fmla="*/ 169296 w 1640088"/>
                <a:gd name="connsiteY931" fmla="*/ 1186714 h 1361472"/>
                <a:gd name="connsiteX932" fmla="*/ 165369 w 1640088"/>
                <a:gd name="connsiteY932" fmla="*/ 1183979 h 1361472"/>
                <a:gd name="connsiteX933" fmla="*/ 165369 w 1640088"/>
                <a:gd name="connsiteY933" fmla="*/ 1183979 h 1361472"/>
                <a:gd name="connsiteX934" fmla="*/ 165369 w 1640088"/>
                <a:gd name="connsiteY934" fmla="*/ 1183998 h 1361472"/>
                <a:gd name="connsiteX935" fmla="*/ 165369 w 1640088"/>
                <a:gd name="connsiteY935" fmla="*/ 1183998 h 1361472"/>
                <a:gd name="connsiteX936" fmla="*/ 155364 w 1640088"/>
                <a:gd name="connsiteY936" fmla="*/ 1176152 h 1361472"/>
                <a:gd name="connsiteX937" fmla="*/ 146562 w 1640088"/>
                <a:gd name="connsiteY937" fmla="*/ 1168401 h 1361472"/>
                <a:gd name="connsiteX938" fmla="*/ 137316 w 1640088"/>
                <a:gd name="connsiteY938" fmla="*/ 1158750 h 1361472"/>
                <a:gd name="connsiteX939" fmla="*/ 129718 w 1640088"/>
                <a:gd name="connsiteY939" fmla="*/ 1150030 h 1361472"/>
                <a:gd name="connsiteX940" fmla="*/ 114330 w 1640088"/>
                <a:gd name="connsiteY940" fmla="*/ 1127620 h 1361472"/>
                <a:gd name="connsiteX941" fmla="*/ 107808 w 1640088"/>
                <a:gd name="connsiteY941" fmla="*/ 1103709 h 1361472"/>
                <a:gd name="connsiteX942" fmla="*/ 106035 w 1640088"/>
                <a:gd name="connsiteY942" fmla="*/ 1089689 h 1361472"/>
                <a:gd name="connsiteX943" fmla="*/ 106478 w 1640088"/>
                <a:gd name="connsiteY943" fmla="*/ 1068975 h 1361472"/>
                <a:gd name="connsiteX944" fmla="*/ 109011 w 1640088"/>
                <a:gd name="connsiteY944" fmla="*/ 1047901 h 1361472"/>
                <a:gd name="connsiteX945" fmla="*/ 114393 w 1640088"/>
                <a:gd name="connsiteY945" fmla="*/ 1046495 h 1361472"/>
                <a:gd name="connsiteX946" fmla="*/ 128388 w 1640088"/>
                <a:gd name="connsiteY946" fmla="*/ 1041423 h 1361472"/>
                <a:gd name="connsiteX947" fmla="*/ 149855 w 1640088"/>
                <a:gd name="connsiteY947" fmla="*/ 1030221 h 1361472"/>
                <a:gd name="connsiteX948" fmla="*/ 158910 w 1640088"/>
                <a:gd name="connsiteY948" fmla="*/ 1022552 h 1361472"/>
                <a:gd name="connsiteX949" fmla="*/ 168599 w 1640088"/>
                <a:gd name="connsiteY949" fmla="*/ 1000490 h 1361472"/>
                <a:gd name="connsiteX950" fmla="*/ 166193 w 1640088"/>
                <a:gd name="connsiteY950" fmla="*/ 985963 h 1361472"/>
                <a:gd name="connsiteX951" fmla="*/ 159164 w 1640088"/>
                <a:gd name="connsiteY951" fmla="*/ 976458 h 1361472"/>
                <a:gd name="connsiteX952" fmla="*/ 152641 w 1640088"/>
                <a:gd name="connsiteY952" fmla="*/ 971677 h 1361472"/>
                <a:gd name="connsiteX953" fmla="*/ 146942 w 1640088"/>
                <a:gd name="connsiteY953" fmla="*/ 969765 h 1361472"/>
                <a:gd name="connsiteX954" fmla="*/ 140356 w 1640088"/>
                <a:gd name="connsiteY954" fmla="*/ 969125 h 1361472"/>
                <a:gd name="connsiteX955" fmla="*/ 138520 w 1640088"/>
                <a:gd name="connsiteY955" fmla="*/ 969069 h 1361472"/>
                <a:gd name="connsiteX956" fmla="*/ 129274 w 1640088"/>
                <a:gd name="connsiteY956" fmla="*/ 970183 h 1361472"/>
                <a:gd name="connsiteX957" fmla="*/ 119206 w 1640088"/>
                <a:gd name="connsiteY957" fmla="*/ 974350 h 1361472"/>
                <a:gd name="connsiteX958" fmla="*/ 116990 w 1640088"/>
                <a:gd name="connsiteY958" fmla="*/ 976167 h 1361472"/>
                <a:gd name="connsiteX959" fmla="*/ 113443 w 1640088"/>
                <a:gd name="connsiteY959" fmla="*/ 979276 h 1361472"/>
                <a:gd name="connsiteX960" fmla="*/ 110721 w 1640088"/>
                <a:gd name="connsiteY960" fmla="*/ 982240 h 1361472"/>
                <a:gd name="connsiteX961" fmla="*/ 102805 w 1640088"/>
                <a:gd name="connsiteY961" fmla="*/ 993012 h 1361472"/>
                <a:gd name="connsiteX962" fmla="*/ 93813 w 1640088"/>
                <a:gd name="connsiteY962" fmla="*/ 1012819 h 1361472"/>
                <a:gd name="connsiteX963" fmla="*/ 90013 w 1640088"/>
                <a:gd name="connsiteY963" fmla="*/ 1025636 h 1361472"/>
                <a:gd name="connsiteX964" fmla="*/ 89317 w 1640088"/>
                <a:gd name="connsiteY964" fmla="*/ 1025636 h 1361472"/>
                <a:gd name="connsiteX965" fmla="*/ 82034 w 1640088"/>
                <a:gd name="connsiteY965" fmla="*/ 1025142 h 1361472"/>
                <a:gd name="connsiteX966" fmla="*/ 73296 w 1640088"/>
                <a:gd name="connsiteY966" fmla="*/ 1023255 h 1361472"/>
                <a:gd name="connsiteX967" fmla="*/ 63734 w 1640088"/>
                <a:gd name="connsiteY967" fmla="*/ 1017683 h 1361472"/>
                <a:gd name="connsiteX968" fmla="*/ 52272 w 1640088"/>
                <a:gd name="connsiteY968" fmla="*/ 1006328 h 1361472"/>
                <a:gd name="connsiteX969" fmla="*/ 39417 w 1640088"/>
                <a:gd name="connsiteY969" fmla="*/ 987439 h 1361472"/>
                <a:gd name="connsiteX970" fmla="*/ 32958 w 1640088"/>
                <a:gd name="connsiteY970" fmla="*/ 970126 h 1361472"/>
                <a:gd name="connsiteX971" fmla="*/ 28019 w 1640088"/>
                <a:gd name="connsiteY971" fmla="*/ 951996 h 1361472"/>
                <a:gd name="connsiteX972" fmla="*/ 26499 w 1640088"/>
                <a:gd name="connsiteY972" fmla="*/ 918542 h 1361472"/>
                <a:gd name="connsiteX973" fmla="*/ 27069 w 1640088"/>
                <a:gd name="connsiteY973" fmla="*/ 882042 h 1361472"/>
                <a:gd name="connsiteX974" fmla="*/ 40874 w 1640088"/>
                <a:gd name="connsiteY974" fmla="*/ 824955 h 1361472"/>
                <a:gd name="connsiteX975" fmla="*/ 48156 w 1640088"/>
                <a:gd name="connsiteY975" fmla="*/ 808402 h 1361472"/>
                <a:gd name="connsiteX976" fmla="*/ 57022 w 1640088"/>
                <a:gd name="connsiteY976" fmla="*/ 791209 h 1361472"/>
                <a:gd name="connsiteX977" fmla="*/ 75512 w 1640088"/>
                <a:gd name="connsiteY977" fmla="*/ 760054 h 1361472"/>
                <a:gd name="connsiteX978" fmla="*/ 96979 w 1640088"/>
                <a:gd name="connsiteY978" fmla="*/ 733989 h 1361472"/>
                <a:gd name="connsiteX979" fmla="*/ 110467 w 1640088"/>
                <a:gd name="connsiteY979" fmla="*/ 720596 h 1361472"/>
                <a:gd name="connsiteX980" fmla="*/ 121866 w 1640088"/>
                <a:gd name="connsiteY980" fmla="*/ 710313 h 1361472"/>
                <a:gd name="connsiteX981" fmla="*/ 141559 w 1640088"/>
                <a:gd name="connsiteY981" fmla="*/ 695799 h 1361472"/>
                <a:gd name="connsiteX982" fmla="*/ 146055 w 1640088"/>
                <a:gd name="connsiteY982" fmla="*/ 692835 h 1361472"/>
                <a:gd name="connsiteX983" fmla="*/ 171385 w 1640088"/>
                <a:gd name="connsiteY983" fmla="*/ 695362 h 1361472"/>
                <a:gd name="connsiteX984" fmla="*/ 177717 w 1640088"/>
                <a:gd name="connsiteY984" fmla="*/ 695425 h 1361472"/>
                <a:gd name="connsiteX985" fmla="*/ 197538 w 1640088"/>
                <a:gd name="connsiteY985" fmla="*/ 694450 h 1361472"/>
                <a:gd name="connsiteX986" fmla="*/ 226097 w 1640088"/>
                <a:gd name="connsiteY986" fmla="*/ 683742 h 1361472"/>
                <a:gd name="connsiteX987" fmla="*/ 230277 w 1640088"/>
                <a:gd name="connsiteY987" fmla="*/ 675497 h 1361472"/>
                <a:gd name="connsiteX988" fmla="*/ 230023 w 1640088"/>
                <a:gd name="connsiteY988" fmla="*/ 669741 h 1361472"/>
                <a:gd name="connsiteX989" fmla="*/ 228377 w 1640088"/>
                <a:gd name="connsiteY989" fmla="*/ 665701 h 1361472"/>
                <a:gd name="connsiteX990" fmla="*/ 224641 w 1640088"/>
                <a:gd name="connsiteY990" fmla="*/ 661971 h 1361472"/>
                <a:gd name="connsiteX991" fmla="*/ 218372 w 1640088"/>
                <a:gd name="connsiteY991" fmla="*/ 658596 h 1361472"/>
                <a:gd name="connsiteX992" fmla="*/ 207544 w 1640088"/>
                <a:gd name="connsiteY992" fmla="*/ 656113 h 1361472"/>
                <a:gd name="connsiteX993" fmla="*/ 195195 w 1640088"/>
                <a:gd name="connsiteY993" fmla="*/ 654720 h 1361472"/>
                <a:gd name="connsiteX994" fmla="*/ 191839 w 1640088"/>
                <a:gd name="connsiteY994" fmla="*/ 654575 h 1361472"/>
                <a:gd name="connsiteX995" fmla="*/ 177465 w 1640088"/>
                <a:gd name="connsiteY995" fmla="*/ 656398 h 1361472"/>
                <a:gd name="connsiteX996" fmla="*/ 161760 w 1640088"/>
                <a:gd name="connsiteY996" fmla="*/ 661186 h 1361472"/>
                <a:gd name="connsiteX997" fmla="*/ 150868 w 1640088"/>
                <a:gd name="connsiteY997" fmla="*/ 665637 h 1361472"/>
                <a:gd name="connsiteX998" fmla="*/ 144979 w 1640088"/>
                <a:gd name="connsiteY998" fmla="*/ 668183 h 1361472"/>
                <a:gd name="connsiteX999" fmla="*/ 134087 w 1640088"/>
                <a:gd name="connsiteY999" fmla="*/ 664935 h 1361472"/>
                <a:gd name="connsiteX1000" fmla="*/ 126805 w 1640088"/>
                <a:gd name="connsiteY1000" fmla="*/ 661122 h 1361472"/>
                <a:gd name="connsiteX1001" fmla="*/ 112873 w 1640088"/>
                <a:gd name="connsiteY1001" fmla="*/ 647888 h 1361472"/>
                <a:gd name="connsiteX1002" fmla="*/ 112113 w 1640088"/>
                <a:gd name="connsiteY1002" fmla="*/ 646805 h 1361472"/>
                <a:gd name="connsiteX1003" fmla="*/ 107491 w 1640088"/>
                <a:gd name="connsiteY1003" fmla="*/ 639915 h 1361472"/>
                <a:gd name="connsiteX1004" fmla="*/ 104008 w 1640088"/>
                <a:gd name="connsiteY1004" fmla="*/ 633627 h 1361472"/>
                <a:gd name="connsiteX1005" fmla="*/ 101349 w 1640088"/>
                <a:gd name="connsiteY1005" fmla="*/ 623647 h 1361472"/>
                <a:gd name="connsiteX1006" fmla="*/ 101665 w 1640088"/>
                <a:gd name="connsiteY1006" fmla="*/ 599888 h 1361472"/>
                <a:gd name="connsiteX1007" fmla="*/ 103755 w 1640088"/>
                <a:gd name="connsiteY1007" fmla="*/ 588141 h 1361472"/>
                <a:gd name="connsiteX1008" fmla="*/ 106921 w 1640088"/>
                <a:gd name="connsiteY1008" fmla="*/ 578472 h 1361472"/>
                <a:gd name="connsiteX1009" fmla="*/ 116040 w 1640088"/>
                <a:gd name="connsiteY1009" fmla="*/ 563451 h 1361472"/>
                <a:gd name="connsiteX1010" fmla="*/ 123576 w 1640088"/>
                <a:gd name="connsiteY1010" fmla="*/ 553794 h 1361472"/>
                <a:gd name="connsiteX1011" fmla="*/ 131997 w 1640088"/>
                <a:gd name="connsiteY1011" fmla="*/ 544580 h 1361472"/>
                <a:gd name="connsiteX1012" fmla="*/ 150425 w 1640088"/>
                <a:gd name="connsiteY1012" fmla="*/ 527888 h 1361472"/>
                <a:gd name="connsiteX1013" fmla="*/ 159480 w 1640088"/>
                <a:gd name="connsiteY1013" fmla="*/ 521049 h 1361472"/>
                <a:gd name="connsiteX1014" fmla="*/ 170688 w 1640088"/>
                <a:gd name="connsiteY1014" fmla="*/ 513988 h 1361472"/>
                <a:gd name="connsiteX1015" fmla="*/ 191649 w 1640088"/>
                <a:gd name="connsiteY1015" fmla="*/ 502736 h 1361472"/>
                <a:gd name="connsiteX1016" fmla="*/ 209443 w 1640088"/>
                <a:gd name="connsiteY1016" fmla="*/ 496023 h 1361472"/>
                <a:gd name="connsiteX1017" fmla="*/ 211026 w 1640088"/>
                <a:gd name="connsiteY1017" fmla="*/ 495542 h 1361472"/>
                <a:gd name="connsiteX1018" fmla="*/ 217928 w 1640088"/>
                <a:gd name="connsiteY1018" fmla="*/ 499772 h 1361472"/>
                <a:gd name="connsiteX1019" fmla="*/ 238825 w 1640088"/>
                <a:gd name="connsiteY1019" fmla="*/ 507726 h 1361472"/>
                <a:gd name="connsiteX1020" fmla="*/ 263649 w 1640088"/>
                <a:gd name="connsiteY1020" fmla="*/ 511867 h 1361472"/>
                <a:gd name="connsiteX1021" fmla="*/ 265865 w 1640088"/>
                <a:gd name="connsiteY1021" fmla="*/ 511956 h 1361472"/>
                <a:gd name="connsiteX1022" fmla="*/ 272261 w 1640088"/>
                <a:gd name="connsiteY1022" fmla="*/ 511316 h 1361472"/>
                <a:gd name="connsiteX1023" fmla="*/ 282710 w 1640088"/>
                <a:gd name="connsiteY1023" fmla="*/ 506111 h 1361472"/>
                <a:gd name="connsiteX1024" fmla="*/ 285369 w 1640088"/>
                <a:gd name="connsiteY1024" fmla="*/ 502381 h 1361472"/>
                <a:gd name="connsiteX1025" fmla="*/ 286319 w 1640088"/>
                <a:gd name="connsiteY1025" fmla="*/ 496296 h 1361472"/>
                <a:gd name="connsiteX1026" fmla="*/ 279290 w 1640088"/>
                <a:gd name="connsiteY1026" fmla="*/ 484403 h 1361472"/>
                <a:gd name="connsiteX1027" fmla="*/ 269664 w 1640088"/>
                <a:gd name="connsiteY1027" fmla="*/ 478413 h 1361472"/>
                <a:gd name="connsiteX1028" fmla="*/ 263586 w 1640088"/>
                <a:gd name="connsiteY1028" fmla="*/ 475931 h 1361472"/>
                <a:gd name="connsiteX1029" fmla="*/ 244968 w 1640088"/>
                <a:gd name="connsiteY1029" fmla="*/ 472619 h 1361472"/>
                <a:gd name="connsiteX1030" fmla="*/ 230910 w 1640088"/>
                <a:gd name="connsiteY1030" fmla="*/ 471688 h 1361472"/>
                <a:gd name="connsiteX1031" fmla="*/ 227237 w 1640088"/>
                <a:gd name="connsiteY1031" fmla="*/ 471789 h 1361472"/>
                <a:gd name="connsiteX1032" fmla="*/ 219195 w 1640088"/>
                <a:gd name="connsiteY1032" fmla="*/ 472619 h 1361472"/>
                <a:gd name="connsiteX1033" fmla="*/ 215523 w 1640088"/>
                <a:gd name="connsiteY1033" fmla="*/ 468825 h 1361472"/>
                <a:gd name="connsiteX1034" fmla="*/ 207796 w 1640088"/>
                <a:gd name="connsiteY1034" fmla="*/ 456420 h 1361472"/>
                <a:gd name="connsiteX1035" fmla="*/ 203807 w 1640088"/>
                <a:gd name="connsiteY1035" fmla="*/ 444591 h 1361472"/>
                <a:gd name="connsiteX1036" fmla="*/ 203364 w 1640088"/>
                <a:gd name="connsiteY1036" fmla="*/ 432826 h 1361472"/>
                <a:gd name="connsiteX1037" fmla="*/ 205263 w 1640088"/>
                <a:gd name="connsiteY1037" fmla="*/ 424169 h 1361472"/>
                <a:gd name="connsiteX1038" fmla="*/ 207796 w 1640088"/>
                <a:gd name="connsiteY1038" fmla="*/ 419508 h 1361472"/>
                <a:gd name="connsiteX1039" fmla="*/ 227111 w 1640088"/>
                <a:gd name="connsiteY1039" fmla="*/ 400492 h 1361472"/>
                <a:gd name="connsiteX1040" fmla="*/ 237496 w 1640088"/>
                <a:gd name="connsiteY1040" fmla="*/ 393507 h 1361472"/>
                <a:gd name="connsiteX1041" fmla="*/ 248007 w 1640088"/>
                <a:gd name="connsiteY1041" fmla="*/ 387998 h 1361472"/>
                <a:gd name="connsiteX1042" fmla="*/ 255860 w 1640088"/>
                <a:gd name="connsiteY1042" fmla="*/ 384687 h 1361472"/>
                <a:gd name="connsiteX1043" fmla="*/ 267955 w 1640088"/>
                <a:gd name="connsiteY1043" fmla="*/ 381248 h 1361472"/>
                <a:gd name="connsiteX1044" fmla="*/ 280556 w 1640088"/>
                <a:gd name="connsiteY1044" fmla="*/ 378632 h 1361472"/>
                <a:gd name="connsiteX1045" fmla="*/ 298224 w 1640088"/>
                <a:gd name="connsiteY1045" fmla="*/ 376872 h 1361472"/>
                <a:gd name="connsiteX1046" fmla="*/ 301073 w 1640088"/>
                <a:gd name="connsiteY1046" fmla="*/ 376815 h 1361472"/>
                <a:gd name="connsiteX1047" fmla="*/ 315511 w 1640088"/>
                <a:gd name="connsiteY1047" fmla="*/ 377575 h 1361472"/>
                <a:gd name="connsiteX1048" fmla="*/ 343628 w 1640088"/>
                <a:gd name="connsiteY1048" fmla="*/ 382451 h 1361472"/>
                <a:gd name="connsiteX1049" fmla="*/ 370983 w 1640088"/>
                <a:gd name="connsiteY1049" fmla="*/ 390544 h 1361472"/>
                <a:gd name="connsiteX1050" fmla="*/ 392450 w 1640088"/>
                <a:gd name="connsiteY1050" fmla="*/ 401049 h 1361472"/>
                <a:gd name="connsiteX1051" fmla="*/ 411131 w 1640088"/>
                <a:gd name="connsiteY1051" fmla="*/ 413018 h 1361472"/>
                <a:gd name="connsiteX1052" fmla="*/ 412777 w 1640088"/>
                <a:gd name="connsiteY1052" fmla="*/ 414221 h 1361472"/>
                <a:gd name="connsiteX1053" fmla="*/ 412967 w 1640088"/>
                <a:gd name="connsiteY1053" fmla="*/ 437695 h 1361472"/>
                <a:gd name="connsiteX1054" fmla="*/ 417970 w 1640088"/>
                <a:gd name="connsiteY1054" fmla="*/ 453685 h 1361472"/>
                <a:gd name="connsiteX1055" fmla="*/ 422086 w 1640088"/>
                <a:gd name="connsiteY1055" fmla="*/ 458409 h 1361472"/>
                <a:gd name="connsiteX1056" fmla="*/ 427152 w 1640088"/>
                <a:gd name="connsiteY1056" fmla="*/ 461638 h 1361472"/>
                <a:gd name="connsiteX1057" fmla="*/ 433421 w 1640088"/>
                <a:gd name="connsiteY1057" fmla="*/ 463335 h 1361472"/>
                <a:gd name="connsiteX1058" fmla="*/ 433928 w 1640088"/>
                <a:gd name="connsiteY1058" fmla="*/ 463316 h 1361472"/>
                <a:gd name="connsiteX1059" fmla="*/ 438044 w 1640088"/>
                <a:gd name="connsiteY1059" fmla="*/ 462778 h 1361472"/>
                <a:gd name="connsiteX1060" fmla="*/ 441653 w 1640088"/>
                <a:gd name="connsiteY1060" fmla="*/ 461081 h 1361472"/>
                <a:gd name="connsiteX1061" fmla="*/ 446086 w 1640088"/>
                <a:gd name="connsiteY1061" fmla="*/ 456502 h 1361472"/>
                <a:gd name="connsiteX1062" fmla="*/ 448492 w 1640088"/>
                <a:gd name="connsiteY1062" fmla="*/ 451633 h 1361472"/>
                <a:gd name="connsiteX1063" fmla="*/ 449189 w 1640088"/>
                <a:gd name="connsiteY1063" fmla="*/ 440367 h 1361472"/>
                <a:gd name="connsiteX1064" fmla="*/ 445643 w 1640088"/>
                <a:gd name="connsiteY1064" fmla="*/ 426898 h 1361472"/>
                <a:gd name="connsiteX1065" fmla="*/ 440324 w 1640088"/>
                <a:gd name="connsiteY1065" fmla="*/ 415779 h 1361472"/>
                <a:gd name="connsiteX1066" fmla="*/ 436777 w 1640088"/>
                <a:gd name="connsiteY1066" fmla="*/ 410415 h 1361472"/>
                <a:gd name="connsiteX1067" fmla="*/ 437284 w 1640088"/>
                <a:gd name="connsiteY1067" fmla="*/ 401341 h 1361472"/>
                <a:gd name="connsiteX1068" fmla="*/ 440513 w 1640088"/>
                <a:gd name="connsiteY1068" fmla="*/ 380868 h 1361472"/>
                <a:gd name="connsiteX1069" fmla="*/ 446909 w 1640088"/>
                <a:gd name="connsiteY1069" fmla="*/ 361712 h 1361472"/>
                <a:gd name="connsiteX1070" fmla="*/ 457104 w 1640088"/>
                <a:gd name="connsiteY1070" fmla="*/ 337497 h 1361472"/>
                <a:gd name="connsiteX1071" fmla="*/ 470276 w 1640088"/>
                <a:gd name="connsiteY1071" fmla="*/ 314441 h 1361472"/>
                <a:gd name="connsiteX1072" fmla="*/ 485790 w 1640088"/>
                <a:gd name="connsiteY1072" fmla="*/ 289295 h 1361472"/>
                <a:gd name="connsiteX1073" fmla="*/ 500482 w 1640088"/>
                <a:gd name="connsiteY1073" fmla="*/ 266941 h 1361472"/>
                <a:gd name="connsiteX1074" fmla="*/ 510487 w 1640088"/>
                <a:gd name="connsiteY1074" fmla="*/ 254143 h 1361472"/>
                <a:gd name="connsiteX1075" fmla="*/ 520872 w 1640088"/>
                <a:gd name="connsiteY1075" fmla="*/ 241941 h 1361472"/>
                <a:gd name="connsiteX1076" fmla="*/ 532650 w 1640088"/>
                <a:gd name="connsiteY1076" fmla="*/ 228681 h 1361472"/>
                <a:gd name="connsiteX1077" fmla="*/ 545505 w 1640088"/>
                <a:gd name="connsiteY1077" fmla="*/ 215446 h 1361472"/>
                <a:gd name="connsiteX1078" fmla="*/ 557347 w 1640088"/>
                <a:gd name="connsiteY1078" fmla="*/ 204301 h 1361472"/>
                <a:gd name="connsiteX1079" fmla="*/ 570708 w 1640088"/>
                <a:gd name="connsiteY1079" fmla="*/ 191680 h 1361472"/>
                <a:gd name="connsiteX1080" fmla="*/ 595025 w 1640088"/>
                <a:gd name="connsiteY1080" fmla="*/ 169105 h 1361472"/>
                <a:gd name="connsiteX1081" fmla="*/ 595025 w 1640088"/>
                <a:gd name="connsiteY1081" fmla="*/ 169105 h 1361472"/>
                <a:gd name="connsiteX1082" fmla="*/ 607816 w 1640088"/>
                <a:gd name="connsiteY1082" fmla="*/ 159055 h 1361472"/>
                <a:gd name="connsiteX1083" fmla="*/ 624977 w 1640088"/>
                <a:gd name="connsiteY1083" fmla="*/ 147436 h 1361472"/>
                <a:gd name="connsiteX1084" fmla="*/ 657083 w 1640088"/>
                <a:gd name="connsiteY1084" fmla="*/ 128274 h 1361472"/>
                <a:gd name="connsiteX1085" fmla="*/ 682096 w 1640088"/>
                <a:gd name="connsiteY1085" fmla="*/ 120010 h 1361472"/>
                <a:gd name="connsiteX1086" fmla="*/ 692924 w 1640088"/>
                <a:gd name="connsiteY1086" fmla="*/ 119351 h 1361472"/>
                <a:gd name="connsiteX1087" fmla="*/ 703880 w 1640088"/>
                <a:gd name="connsiteY1087" fmla="*/ 119820 h 1361472"/>
                <a:gd name="connsiteX1088" fmla="*/ 713315 w 1640088"/>
                <a:gd name="connsiteY1088" fmla="*/ 121150 h 1361472"/>
                <a:gd name="connsiteX1089" fmla="*/ 718887 w 1640088"/>
                <a:gd name="connsiteY1089" fmla="*/ 122765 h 1361472"/>
                <a:gd name="connsiteX1090" fmla="*/ 724460 w 1640088"/>
                <a:gd name="connsiteY1090" fmla="*/ 125437 h 1361472"/>
                <a:gd name="connsiteX1091" fmla="*/ 728006 w 1640088"/>
                <a:gd name="connsiteY1091" fmla="*/ 127634 h 1361472"/>
                <a:gd name="connsiteX1092" fmla="*/ 734211 w 1640088"/>
                <a:gd name="connsiteY1092" fmla="*/ 132706 h 1361472"/>
                <a:gd name="connsiteX1093" fmla="*/ 743457 w 1640088"/>
                <a:gd name="connsiteY1093" fmla="*/ 142591 h 1361472"/>
                <a:gd name="connsiteX1094" fmla="*/ 745674 w 1640088"/>
                <a:gd name="connsiteY1094" fmla="*/ 145238 h 1361472"/>
                <a:gd name="connsiteX1095" fmla="*/ 747763 w 1640088"/>
                <a:gd name="connsiteY1095" fmla="*/ 147910 h 1361472"/>
                <a:gd name="connsiteX1096" fmla="*/ 736681 w 1640088"/>
                <a:gd name="connsiteY1096" fmla="*/ 166680 h 1361472"/>
                <a:gd name="connsiteX1097" fmla="*/ 730918 w 1640088"/>
                <a:gd name="connsiteY1097" fmla="*/ 177040 h 1361472"/>
                <a:gd name="connsiteX1098" fmla="*/ 725790 w 1640088"/>
                <a:gd name="connsiteY1098" fmla="*/ 189863 h 1361472"/>
                <a:gd name="connsiteX1099" fmla="*/ 718697 w 1640088"/>
                <a:gd name="connsiteY1099" fmla="*/ 213540 h 1361472"/>
                <a:gd name="connsiteX1100" fmla="*/ 716734 w 1640088"/>
                <a:gd name="connsiteY1100" fmla="*/ 224812 h 1361472"/>
                <a:gd name="connsiteX1101" fmla="*/ 715974 w 1640088"/>
                <a:gd name="connsiteY1101" fmla="*/ 238268 h 1361472"/>
                <a:gd name="connsiteX1102" fmla="*/ 716987 w 1640088"/>
                <a:gd name="connsiteY1102" fmla="*/ 245170 h 1361472"/>
                <a:gd name="connsiteX1103" fmla="*/ 719267 w 1640088"/>
                <a:gd name="connsiteY1103" fmla="*/ 251446 h 1361472"/>
                <a:gd name="connsiteX1104" fmla="*/ 723447 w 1640088"/>
                <a:gd name="connsiteY1104" fmla="*/ 256936 h 1361472"/>
                <a:gd name="connsiteX1105" fmla="*/ 728892 w 1640088"/>
                <a:gd name="connsiteY1105" fmla="*/ 260748 h 1361472"/>
                <a:gd name="connsiteX1106" fmla="*/ 730602 w 1640088"/>
                <a:gd name="connsiteY1106" fmla="*/ 261451 h 1361472"/>
                <a:gd name="connsiteX1107" fmla="*/ 735098 w 1640088"/>
                <a:gd name="connsiteY1107" fmla="*/ 262711 h 1361472"/>
                <a:gd name="connsiteX1108" fmla="*/ 737568 w 1640088"/>
                <a:gd name="connsiteY1108" fmla="*/ 262920 h 1361472"/>
                <a:gd name="connsiteX1109" fmla="*/ 752322 w 1640088"/>
                <a:gd name="connsiteY1109" fmla="*/ 257512 h 1361472"/>
                <a:gd name="connsiteX1110" fmla="*/ 761314 w 1640088"/>
                <a:gd name="connsiteY1110" fmla="*/ 247140 h 1361472"/>
                <a:gd name="connsiteX1111" fmla="*/ 767710 w 1640088"/>
                <a:gd name="connsiteY1111" fmla="*/ 232638 h 1361472"/>
                <a:gd name="connsiteX1112" fmla="*/ 772776 w 1640088"/>
                <a:gd name="connsiteY1112" fmla="*/ 211862 h 1361472"/>
                <a:gd name="connsiteX1113" fmla="*/ 776386 w 1640088"/>
                <a:gd name="connsiteY1113" fmla="*/ 183853 h 1361472"/>
                <a:gd name="connsiteX1114" fmla="*/ 777146 w 1640088"/>
                <a:gd name="connsiteY1114" fmla="*/ 172379 h 1361472"/>
                <a:gd name="connsiteX1115" fmla="*/ 775879 w 1640088"/>
                <a:gd name="connsiteY1115" fmla="*/ 155262 h 1361472"/>
                <a:gd name="connsiteX1116" fmla="*/ 774486 w 1640088"/>
                <a:gd name="connsiteY1116" fmla="*/ 149962 h 1361472"/>
                <a:gd name="connsiteX1117" fmla="*/ 801209 w 1640088"/>
                <a:gd name="connsiteY1117" fmla="*/ 120529 h 1361472"/>
                <a:gd name="connsiteX1118" fmla="*/ 830401 w 1640088"/>
                <a:gd name="connsiteY1118" fmla="*/ 92394 h 1361472"/>
                <a:gd name="connsiteX1119" fmla="*/ 862443 w 1640088"/>
                <a:gd name="connsiteY1119" fmla="*/ 68597 h 1361472"/>
                <a:gd name="connsiteX1120" fmla="*/ 881884 w 1640088"/>
                <a:gd name="connsiteY1120" fmla="*/ 57369 h 1361472"/>
                <a:gd name="connsiteX1121" fmla="*/ 899298 w 1640088"/>
                <a:gd name="connsiteY1121" fmla="*/ 48232 h 1361472"/>
                <a:gd name="connsiteX1122" fmla="*/ 927604 w 1640088"/>
                <a:gd name="connsiteY1122" fmla="*/ 36738 h 1361472"/>
                <a:gd name="connsiteX1123" fmla="*/ 937230 w 1640088"/>
                <a:gd name="connsiteY1123" fmla="*/ 33503 h 1361472"/>
                <a:gd name="connsiteX1124" fmla="*/ 944322 w 1640088"/>
                <a:gd name="connsiteY1124" fmla="*/ 31514 h 1361472"/>
                <a:gd name="connsiteX1125" fmla="*/ 950844 w 1640088"/>
                <a:gd name="connsiteY1125" fmla="*/ 29760 h 1361472"/>
                <a:gd name="connsiteX1126" fmla="*/ 959773 w 1640088"/>
                <a:gd name="connsiteY1126" fmla="*/ 28000 h 1361472"/>
                <a:gd name="connsiteX1127" fmla="*/ 968511 w 1640088"/>
                <a:gd name="connsiteY1127" fmla="*/ 26796 h 1361472"/>
                <a:gd name="connsiteX1128" fmla="*/ 981683 w 1640088"/>
                <a:gd name="connsiteY1128" fmla="*/ 25923 h 1361472"/>
                <a:gd name="connsiteX1129" fmla="*/ 983203 w 1640088"/>
                <a:gd name="connsiteY1129" fmla="*/ -547 h 1361472"/>
                <a:gd name="connsiteX1130" fmla="*/ 935013 w 1640088"/>
                <a:gd name="connsiteY1130" fmla="*/ 6868 h 1361472"/>
                <a:gd name="connsiteX1131" fmla="*/ 911329 w 1640088"/>
                <a:gd name="connsiteY1131" fmla="*/ 15259 h 1361472"/>
                <a:gd name="connsiteX1132" fmla="*/ 899235 w 1640088"/>
                <a:gd name="connsiteY1132" fmla="*/ 20394 h 1361472"/>
                <a:gd name="connsiteX1133" fmla="*/ 886000 w 1640088"/>
                <a:gd name="connsiteY1133" fmla="*/ 26530 h 1361472"/>
                <a:gd name="connsiteX1134" fmla="*/ 862570 w 1640088"/>
                <a:gd name="connsiteY1134" fmla="*/ 39347 h 1361472"/>
                <a:gd name="connsiteX1135" fmla="*/ 842370 w 1640088"/>
                <a:gd name="connsiteY1135" fmla="*/ 52316 h 1361472"/>
                <a:gd name="connsiteX1136" fmla="*/ 821156 w 1640088"/>
                <a:gd name="connsiteY1136" fmla="*/ 68717 h 1361472"/>
                <a:gd name="connsiteX1137" fmla="*/ 800322 w 1640088"/>
                <a:gd name="connsiteY1137" fmla="*/ 87467 h 1361472"/>
                <a:gd name="connsiteX1138" fmla="*/ 766064 w 1640088"/>
                <a:gd name="connsiteY1138" fmla="*/ 123613 h 1361472"/>
                <a:gd name="connsiteX1139" fmla="*/ 761757 w 1640088"/>
                <a:gd name="connsiteY1139" fmla="*/ 128635 h 1361472"/>
                <a:gd name="connsiteX1140" fmla="*/ 754919 w 1640088"/>
                <a:gd name="connsiteY1140" fmla="*/ 120181 h 1361472"/>
                <a:gd name="connsiteX1141" fmla="*/ 744090 w 1640088"/>
                <a:gd name="connsiteY1141" fmla="*/ 109884 h 1361472"/>
                <a:gd name="connsiteX1142" fmla="*/ 732692 w 1640088"/>
                <a:gd name="connsiteY1142" fmla="*/ 102260 h 1361472"/>
                <a:gd name="connsiteX1143" fmla="*/ 720850 w 1640088"/>
                <a:gd name="connsiteY1143" fmla="*/ 97618 h 1361472"/>
                <a:gd name="connsiteX1144" fmla="*/ 710401 w 1640088"/>
                <a:gd name="connsiteY1144" fmla="*/ 95864 h 1361472"/>
                <a:gd name="connsiteX1145" fmla="*/ 700966 w 1640088"/>
                <a:gd name="connsiteY1145" fmla="*/ 94946 h 1361472"/>
                <a:gd name="connsiteX1146" fmla="*/ 691151 w 1640088"/>
                <a:gd name="connsiteY1146" fmla="*/ 94471 h 1361472"/>
                <a:gd name="connsiteX1147" fmla="*/ 674877 w 1640088"/>
                <a:gd name="connsiteY1147" fmla="*/ 96143 h 1361472"/>
                <a:gd name="connsiteX1148" fmla="*/ 651637 w 1640088"/>
                <a:gd name="connsiteY1148" fmla="*/ 103520 h 1361472"/>
                <a:gd name="connsiteX1149" fmla="*/ 605727 w 1640088"/>
                <a:gd name="connsiteY1149" fmla="*/ 130249 h 1361472"/>
                <a:gd name="connsiteX1150" fmla="*/ 596544 w 1640088"/>
                <a:gd name="connsiteY1150" fmla="*/ 136436 h 1361472"/>
                <a:gd name="connsiteX1151" fmla="*/ 586223 w 1640088"/>
                <a:gd name="connsiteY1151" fmla="*/ 144326 h 1361472"/>
                <a:gd name="connsiteX1152" fmla="*/ 565896 w 1640088"/>
                <a:gd name="connsiteY1152" fmla="*/ 162101 h 1361472"/>
                <a:gd name="connsiteX1153" fmla="*/ 548608 w 1640088"/>
                <a:gd name="connsiteY1153" fmla="*/ 178655 h 1361472"/>
                <a:gd name="connsiteX1154" fmla="*/ 529231 w 1640088"/>
                <a:gd name="connsiteY1154" fmla="*/ 197487 h 1361472"/>
                <a:gd name="connsiteX1155" fmla="*/ 495352 w 1640088"/>
                <a:gd name="connsiteY1155" fmla="*/ 235102 h 1361472"/>
                <a:gd name="connsiteX1156" fmla="*/ 478508 w 1640088"/>
                <a:gd name="connsiteY1156" fmla="*/ 257227 h 1361472"/>
                <a:gd name="connsiteX1157" fmla="*/ 465020 w 1640088"/>
                <a:gd name="connsiteY1157" fmla="*/ 278086 h 1361472"/>
                <a:gd name="connsiteX1158" fmla="*/ 452039 w 1640088"/>
                <a:gd name="connsiteY1158" fmla="*/ 299091 h 1361472"/>
                <a:gd name="connsiteX1159" fmla="*/ 439753 w 1640088"/>
                <a:gd name="connsiteY1159" fmla="*/ 319931 h 1361472"/>
                <a:gd name="connsiteX1160" fmla="*/ 435131 w 1640088"/>
                <a:gd name="connsiteY1160" fmla="*/ 328955 h 1361472"/>
                <a:gd name="connsiteX1161" fmla="*/ 430002 w 1640088"/>
                <a:gd name="connsiteY1161" fmla="*/ 341284 h 1361472"/>
                <a:gd name="connsiteX1162" fmla="*/ 420629 w 1640088"/>
                <a:gd name="connsiteY1162" fmla="*/ 365316 h 1361472"/>
                <a:gd name="connsiteX1163" fmla="*/ 417590 w 1640088"/>
                <a:gd name="connsiteY1163" fmla="*/ 375378 h 1361472"/>
                <a:gd name="connsiteX1164" fmla="*/ 415247 w 1640088"/>
                <a:gd name="connsiteY1164" fmla="*/ 388353 h 1361472"/>
                <a:gd name="connsiteX1165" fmla="*/ 414741 w 1640088"/>
                <a:gd name="connsiteY1165" fmla="*/ 391811 h 1361472"/>
                <a:gd name="connsiteX1166" fmla="*/ 407079 w 1640088"/>
                <a:gd name="connsiteY1166" fmla="*/ 386523 h 1361472"/>
                <a:gd name="connsiteX1167" fmla="*/ 385738 w 1640088"/>
                <a:gd name="connsiteY1167" fmla="*/ 374409 h 1361472"/>
                <a:gd name="connsiteX1168" fmla="*/ 373263 w 1640088"/>
                <a:gd name="connsiteY1168" fmla="*/ 368976 h 1361472"/>
                <a:gd name="connsiteX1169" fmla="*/ 359965 w 1640088"/>
                <a:gd name="connsiteY1169" fmla="*/ 364543 h 1361472"/>
                <a:gd name="connsiteX1170" fmla="*/ 337422 w 1640088"/>
                <a:gd name="connsiteY1170" fmla="*/ 358831 h 1361472"/>
                <a:gd name="connsiteX1171" fmla="*/ 324757 w 1640088"/>
                <a:gd name="connsiteY1171" fmla="*/ 356571 h 1361472"/>
                <a:gd name="connsiteX1172" fmla="*/ 308419 w 1640088"/>
                <a:gd name="connsiteY1172" fmla="*/ 354664 h 1361472"/>
                <a:gd name="connsiteX1173" fmla="*/ 299047 w 1640088"/>
                <a:gd name="connsiteY1173" fmla="*/ 354234 h 1361472"/>
                <a:gd name="connsiteX1174" fmla="*/ 270108 w 1640088"/>
                <a:gd name="connsiteY1174" fmla="*/ 357216 h 1361472"/>
                <a:gd name="connsiteX1175" fmla="*/ 258266 w 1640088"/>
                <a:gd name="connsiteY1175" fmla="*/ 359470 h 1361472"/>
                <a:gd name="connsiteX1176" fmla="*/ 239966 w 1640088"/>
                <a:gd name="connsiteY1176" fmla="*/ 365588 h 1361472"/>
                <a:gd name="connsiteX1177" fmla="*/ 226541 w 1640088"/>
                <a:gd name="connsiteY1177" fmla="*/ 371939 h 1361472"/>
                <a:gd name="connsiteX1178" fmla="*/ 217295 w 1640088"/>
                <a:gd name="connsiteY1178" fmla="*/ 377847 h 1361472"/>
                <a:gd name="connsiteX1179" fmla="*/ 206846 w 1640088"/>
                <a:gd name="connsiteY1179" fmla="*/ 386175 h 1361472"/>
                <a:gd name="connsiteX1180" fmla="*/ 197285 w 1640088"/>
                <a:gd name="connsiteY1180" fmla="*/ 394920 h 1361472"/>
                <a:gd name="connsiteX1181" fmla="*/ 190255 w 1640088"/>
                <a:gd name="connsiteY1181" fmla="*/ 402601 h 1361472"/>
                <a:gd name="connsiteX1182" fmla="*/ 184620 w 1640088"/>
                <a:gd name="connsiteY1182" fmla="*/ 410991 h 1361472"/>
                <a:gd name="connsiteX1183" fmla="*/ 180060 w 1640088"/>
                <a:gd name="connsiteY1183" fmla="*/ 424929 h 1361472"/>
                <a:gd name="connsiteX1184" fmla="*/ 181517 w 1640088"/>
                <a:gd name="connsiteY1184" fmla="*/ 454121 h 1361472"/>
                <a:gd name="connsiteX1185" fmla="*/ 187279 w 1640088"/>
                <a:gd name="connsiteY1185" fmla="*/ 467971 h 1361472"/>
                <a:gd name="connsiteX1186" fmla="*/ 193865 w 1640088"/>
                <a:gd name="connsiteY1186" fmla="*/ 478830 h 1361472"/>
                <a:gd name="connsiteX1187" fmla="*/ 190699 w 1640088"/>
                <a:gd name="connsiteY1187" fmla="*/ 480027 h 1361472"/>
                <a:gd name="connsiteX1188" fmla="*/ 177971 w 1640088"/>
                <a:gd name="connsiteY1188" fmla="*/ 485518 h 1361472"/>
                <a:gd name="connsiteX1189" fmla="*/ 166193 w 1640088"/>
                <a:gd name="connsiteY1189" fmla="*/ 491324 h 1361472"/>
                <a:gd name="connsiteX1190" fmla="*/ 145105 w 1640088"/>
                <a:gd name="connsiteY1190" fmla="*/ 503426 h 1361472"/>
                <a:gd name="connsiteX1191" fmla="*/ 124272 w 1640088"/>
                <a:gd name="connsiteY1191" fmla="*/ 519972 h 1361472"/>
                <a:gd name="connsiteX1192" fmla="*/ 116040 w 1640088"/>
                <a:gd name="connsiteY1192" fmla="*/ 527382 h 1361472"/>
                <a:gd name="connsiteX1193" fmla="*/ 107618 w 1640088"/>
                <a:gd name="connsiteY1193" fmla="*/ 536272 h 1361472"/>
                <a:gd name="connsiteX1194" fmla="*/ 91723 w 1640088"/>
                <a:gd name="connsiteY1194" fmla="*/ 556909 h 1361472"/>
                <a:gd name="connsiteX1195" fmla="*/ 86341 w 1640088"/>
                <a:gd name="connsiteY1195" fmla="*/ 565788 h 1361472"/>
                <a:gd name="connsiteX1196" fmla="*/ 81211 w 1640088"/>
                <a:gd name="connsiteY1196" fmla="*/ 579111 h 1361472"/>
                <a:gd name="connsiteX1197" fmla="*/ 78489 w 1640088"/>
                <a:gd name="connsiteY1197" fmla="*/ 591225 h 1361472"/>
                <a:gd name="connsiteX1198" fmla="*/ 76652 w 1640088"/>
                <a:gd name="connsiteY1198" fmla="*/ 607157 h 1361472"/>
                <a:gd name="connsiteX1199" fmla="*/ 76146 w 1640088"/>
                <a:gd name="connsiteY1199" fmla="*/ 618841 h 1361472"/>
                <a:gd name="connsiteX1200" fmla="*/ 78045 w 1640088"/>
                <a:gd name="connsiteY1200" fmla="*/ 632867 h 1361472"/>
                <a:gd name="connsiteX1201" fmla="*/ 79058 w 1640088"/>
                <a:gd name="connsiteY1201" fmla="*/ 637509 h 1361472"/>
                <a:gd name="connsiteX1202" fmla="*/ 82794 w 1640088"/>
                <a:gd name="connsiteY1202" fmla="*/ 646742 h 1361472"/>
                <a:gd name="connsiteX1203" fmla="*/ 90773 w 1640088"/>
                <a:gd name="connsiteY1203" fmla="*/ 660210 h 1361472"/>
                <a:gd name="connsiteX1204" fmla="*/ 109137 w 1640088"/>
                <a:gd name="connsiteY1204" fmla="*/ 678809 h 1361472"/>
                <a:gd name="connsiteX1205" fmla="*/ 117053 w 1640088"/>
                <a:gd name="connsiteY1205" fmla="*/ 684179 h 1361472"/>
                <a:gd name="connsiteX1206" fmla="*/ 107491 w 1640088"/>
                <a:gd name="connsiteY1206" fmla="*/ 690657 h 1361472"/>
                <a:gd name="connsiteX1207" fmla="*/ 89696 w 1640088"/>
                <a:gd name="connsiteY1207" fmla="*/ 705158 h 1361472"/>
                <a:gd name="connsiteX1208" fmla="*/ 58478 w 1640088"/>
                <a:gd name="connsiteY1208" fmla="*/ 738549 h 1361472"/>
                <a:gd name="connsiteX1209" fmla="*/ 44357 w 1640088"/>
                <a:gd name="connsiteY1209" fmla="*/ 758521 h 1361472"/>
                <a:gd name="connsiteX1210" fmla="*/ 32452 w 1640088"/>
                <a:gd name="connsiteY1210" fmla="*/ 779646 h 1361472"/>
                <a:gd name="connsiteX1211" fmla="*/ 12568 w 1640088"/>
                <a:gd name="connsiteY1211" fmla="*/ 824600 h 1361472"/>
                <a:gd name="connsiteX1212" fmla="*/ 6045 w 1640088"/>
                <a:gd name="connsiteY1212" fmla="*/ 847163 h 1361472"/>
                <a:gd name="connsiteX1213" fmla="*/ 1359 w 1640088"/>
                <a:gd name="connsiteY1213" fmla="*/ 868788 h 1361472"/>
                <a:gd name="connsiteX1214" fmla="*/ -1047 w 1640088"/>
                <a:gd name="connsiteY1214" fmla="*/ 922481 h 1361472"/>
                <a:gd name="connsiteX1215" fmla="*/ -224 w 1640088"/>
                <a:gd name="connsiteY1215" fmla="*/ 946734 h 1361472"/>
                <a:gd name="connsiteX1216" fmla="*/ 4462 w 1640088"/>
                <a:gd name="connsiteY1216" fmla="*/ 970474 h 1361472"/>
                <a:gd name="connsiteX1217" fmla="*/ 14468 w 1640088"/>
                <a:gd name="connsiteY1217" fmla="*/ 996969 h 1361472"/>
                <a:gd name="connsiteX1218" fmla="*/ 17381 w 1640088"/>
                <a:gd name="connsiteY1218" fmla="*/ 1002535 h 1361472"/>
                <a:gd name="connsiteX1219" fmla="*/ 22509 w 1640088"/>
                <a:gd name="connsiteY1219" fmla="*/ 1010077 h 1361472"/>
                <a:gd name="connsiteX1220" fmla="*/ 29665 w 1640088"/>
                <a:gd name="connsiteY1220" fmla="*/ 1019152 h 1361472"/>
                <a:gd name="connsiteX1221" fmla="*/ 38657 w 1640088"/>
                <a:gd name="connsiteY1221" fmla="*/ 1029094 h 1361472"/>
                <a:gd name="connsiteX1222" fmla="*/ 52969 w 1640088"/>
                <a:gd name="connsiteY1222" fmla="*/ 1040156 h 1361472"/>
                <a:gd name="connsiteX1223" fmla="*/ 68546 w 1640088"/>
                <a:gd name="connsiteY1223" fmla="*/ 1047204 h 1361472"/>
                <a:gd name="connsiteX1224" fmla="*/ 74942 w 1640088"/>
                <a:gd name="connsiteY1224" fmla="*/ 1048338 h 1361472"/>
                <a:gd name="connsiteX1225" fmla="*/ 81148 w 1640088"/>
                <a:gd name="connsiteY1225" fmla="*/ 1048977 h 1361472"/>
                <a:gd name="connsiteX1226" fmla="*/ 85834 w 1640088"/>
                <a:gd name="connsiteY1226" fmla="*/ 1049250 h 1361472"/>
                <a:gd name="connsiteX1227" fmla="*/ 84504 w 1640088"/>
                <a:gd name="connsiteY1227" fmla="*/ 1061718 h 1361472"/>
                <a:gd name="connsiteX1228" fmla="*/ 84061 w 1640088"/>
                <a:gd name="connsiteY1228" fmla="*/ 1098073 h 1361472"/>
                <a:gd name="connsiteX1229" fmla="*/ 89634 w 1640088"/>
                <a:gd name="connsiteY1229" fmla="*/ 1125562 h 1361472"/>
                <a:gd name="connsiteX1230" fmla="*/ 98816 w 1640088"/>
                <a:gd name="connsiteY1230" fmla="*/ 1146345 h 1361472"/>
                <a:gd name="connsiteX1231" fmla="*/ 105654 w 1640088"/>
                <a:gd name="connsiteY1231" fmla="*/ 1156496 h 1361472"/>
                <a:gd name="connsiteX1232" fmla="*/ 124272 w 1640088"/>
                <a:gd name="connsiteY1232" fmla="*/ 1178678 h 1361472"/>
                <a:gd name="connsiteX1233" fmla="*/ 142700 w 1640088"/>
                <a:gd name="connsiteY1233" fmla="*/ 1195807 h 1361472"/>
                <a:gd name="connsiteX1234" fmla="*/ 153718 w 1640088"/>
                <a:gd name="connsiteY1234" fmla="*/ 1204135 h 1361472"/>
                <a:gd name="connsiteX1235" fmla="*/ 162457 w 1640088"/>
                <a:gd name="connsiteY1235" fmla="*/ 1209897 h 1361472"/>
                <a:gd name="connsiteX1236" fmla="*/ 176388 w 1640088"/>
                <a:gd name="connsiteY1236" fmla="*/ 1215812 h 1361472"/>
                <a:gd name="connsiteX1237" fmla="*/ 182340 w 1640088"/>
                <a:gd name="connsiteY1237" fmla="*/ 1218015 h 1361472"/>
                <a:gd name="connsiteX1238" fmla="*/ 196588 w 1640088"/>
                <a:gd name="connsiteY1238" fmla="*/ 1221884 h 1361472"/>
                <a:gd name="connsiteX1239" fmla="*/ 219322 w 1640088"/>
                <a:gd name="connsiteY1239" fmla="*/ 1224000 h 1361472"/>
                <a:gd name="connsiteX1240" fmla="*/ 223248 w 1640088"/>
                <a:gd name="connsiteY1240" fmla="*/ 1224107 h 1361472"/>
                <a:gd name="connsiteX1241" fmla="*/ 231923 w 1640088"/>
                <a:gd name="connsiteY1241" fmla="*/ 1223917 h 1361472"/>
                <a:gd name="connsiteX1242" fmla="*/ 259026 w 1640088"/>
                <a:gd name="connsiteY1242" fmla="*/ 1220269 h 1361472"/>
                <a:gd name="connsiteX1243" fmla="*/ 269031 w 1640088"/>
                <a:gd name="connsiteY1243" fmla="*/ 1217578 h 1361472"/>
                <a:gd name="connsiteX1244" fmla="*/ 282329 w 1640088"/>
                <a:gd name="connsiteY1244" fmla="*/ 1210682 h 1361472"/>
                <a:gd name="connsiteX1245" fmla="*/ 300693 w 1640088"/>
                <a:gd name="connsiteY1245" fmla="*/ 1194338 h 1361472"/>
                <a:gd name="connsiteX1246" fmla="*/ 303923 w 1640088"/>
                <a:gd name="connsiteY1246" fmla="*/ 1191103 h 1361472"/>
                <a:gd name="connsiteX1247" fmla="*/ 308165 w 1640088"/>
                <a:gd name="connsiteY1247" fmla="*/ 1191932 h 1361472"/>
                <a:gd name="connsiteX1248" fmla="*/ 316334 w 1640088"/>
                <a:gd name="connsiteY1248" fmla="*/ 1192989 h 1361472"/>
                <a:gd name="connsiteX1249" fmla="*/ 319121 w 1640088"/>
                <a:gd name="connsiteY1249" fmla="*/ 1193217 h 1361472"/>
                <a:gd name="connsiteX1250" fmla="*/ 320324 w 1640088"/>
                <a:gd name="connsiteY1250" fmla="*/ 1193236 h 1361472"/>
                <a:gd name="connsiteX1251" fmla="*/ 330646 w 1640088"/>
                <a:gd name="connsiteY1251" fmla="*/ 1191723 h 1361472"/>
                <a:gd name="connsiteX1252" fmla="*/ 336851 w 1640088"/>
                <a:gd name="connsiteY1252" fmla="*/ 1189342 h 1361472"/>
                <a:gd name="connsiteX1253" fmla="*/ 344197 w 1640088"/>
                <a:gd name="connsiteY1253" fmla="*/ 1185593 h 1361472"/>
                <a:gd name="connsiteX1254" fmla="*/ 357116 w 1640088"/>
                <a:gd name="connsiteY1254" fmla="*/ 1176563 h 1361472"/>
                <a:gd name="connsiteX1255" fmla="*/ 368134 w 1640088"/>
                <a:gd name="connsiteY1255" fmla="*/ 1166786 h 1361472"/>
                <a:gd name="connsiteX1256" fmla="*/ 376683 w 1640088"/>
                <a:gd name="connsiteY1256" fmla="*/ 1155850 h 1361472"/>
                <a:gd name="connsiteX1257" fmla="*/ 384345 w 1640088"/>
                <a:gd name="connsiteY1257" fmla="*/ 1144730 h 1361472"/>
                <a:gd name="connsiteX1258" fmla="*/ 390614 w 1640088"/>
                <a:gd name="connsiteY1258" fmla="*/ 1133870 h 1361472"/>
                <a:gd name="connsiteX1259" fmla="*/ 401443 w 1640088"/>
                <a:gd name="connsiteY1259" fmla="*/ 1110421 h 1361472"/>
                <a:gd name="connsiteX1260" fmla="*/ 409548 w 1640088"/>
                <a:gd name="connsiteY1260" fmla="*/ 1084984 h 1361472"/>
                <a:gd name="connsiteX1261" fmla="*/ 416324 w 1640088"/>
                <a:gd name="connsiteY1261" fmla="*/ 1061573 h 1361472"/>
                <a:gd name="connsiteX1262" fmla="*/ 419806 w 1640088"/>
                <a:gd name="connsiteY1262" fmla="*/ 1047698 h 1361472"/>
                <a:gd name="connsiteX1263" fmla="*/ 423036 w 1640088"/>
                <a:gd name="connsiteY1263" fmla="*/ 1032678 h 1361472"/>
                <a:gd name="connsiteX1264" fmla="*/ 424999 w 1640088"/>
                <a:gd name="connsiteY1264" fmla="*/ 1021203 h 1361472"/>
                <a:gd name="connsiteX1265" fmla="*/ 426836 w 1640088"/>
                <a:gd name="connsiteY1265" fmla="*/ 1009146 h 1361472"/>
                <a:gd name="connsiteX1266" fmla="*/ 430255 w 1640088"/>
                <a:gd name="connsiteY1266" fmla="*/ 982012 h 1361472"/>
                <a:gd name="connsiteX1267" fmla="*/ 433105 w 1640088"/>
                <a:gd name="connsiteY1267" fmla="*/ 955454 h 1361472"/>
                <a:gd name="connsiteX1268" fmla="*/ 434054 w 1640088"/>
                <a:gd name="connsiteY1268" fmla="*/ 942630 h 1361472"/>
                <a:gd name="connsiteX1269" fmla="*/ 434181 w 1640088"/>
                <a:gd name="connsiteY1269" fmla="*/ 929605 h 1361472"/>
                <a:gd name="connsiteX1270" fmla="*/ 433675 w 1640088"/>
                <a:gd name="connsiteY1270" fmla="*/ 916782 h 1361472"/>
                <a:gd name="connsiteX1271" fmla="*/ 432345 w 1640088"/>
                <a:gd name="connsiteY1271" fmla="*/ 903173 h 1361472"/>
                <a:gd name="connsiteX1272" fmla="*/ 431965 w 1640088"/>
                <a:gd name="connsiteY1272" fmla="*/ 899152 h 1361472"/>
                <a:gd name="connsiteX1273" fmla="*/ 449949 w 1640088"/>
                <a:gd name="connsiteY1273" fmla="*/ 874981 h 1361472"/>
                <a:gd name="connsiteX1274" fmla="*/ 456155 w 1640088"/>
                <a:gd name="connsiteY1274" fmla="*/ 864640 h 1361472"/>
                <a:gd name="connsiteX1275" fmla="*/ 461537 w 1640088"/>
                <a:gd name="connsiteY1275" fmla="*/ 853559 h 1361472"/>
                <a:gd name="connsiteX1276" fmla="*/ 468249 w 1640088"/>
                <a:gd name="connsiteY1276" fmla="*/ 833611 h 1361472"/>
                <a:gd name="connsiteX1277" fmla="*/ 471225 w 1640088"/>
                <a:gd name="connsiteY1277" fmla="*/ 819737 h 1361472"/>
                <a:gd name="connsiteX1278" fmla="*/ 473189 w 1640088"/>
                <a:gd name="connsiteY1278" fmla="*/ 807471 h 1361472"/>
                <a:gd name="connsiteX1279" fmla="*/ 474329 w 1640088"/>
                <a:gd name="connsiteY1279" fmla="*/ 778241 h 1361472"/>
                <a:gd name="connsiteX1280" fmla="*/ 471986 w 1640088"/>
                <a:gd name="connsiteY1280" fmla="*/ 763429 h 1361472"/>
                <a:gd name="connsiteX1281" fmla="*/ 470719 w 1640088"/>
                <a:gd name="connsiteY1281" fmla="*/ 757667 h 1361472"/>
                <a:gd name="connsiteX1282" fmla="*/ 472682 w 1640088"/>
                <a:gd name="connsiteY1282" fmla="*/ 754570 h 1361472"/>
                <a:gd name="connsiteX1283" fmla="*/ 478318 w 1640088"/>
                <a:gd name="connsiteY1283" fmla="*/ 742716 h 1361472"/>
                <a:gd name="connsiteX1284" fmla="*/ 483511 w 1640088"/>
                <a:gd name="connsiteY1284" fmla="*/ 719824 h 1361472"/>
                <a:gd name="connsiteX1285" fmla="*/ 485221 w 1640088"/>
                <a:gd name="connsiteY1285" fmla="*/ 693253 h 1361472"/>
                <a:gd name="connsiteX1286" fmla="*/ 485537 w 1640088"/>
                <a:gd name="connsiteY1286" fmla="*/ 669215 h 1361472"/>
                <a:gd name="connsiteX1287" fmla="*/ 483511 w 1640088"/>
                <a:gd name="connsiteY1287" fmla="*/ 649851 h 1361472"/>
                <a:gd name="connsiteX1288" fmla="*/ 482054 w 1640088"/>
                <a:gd name="connsiteY1288" fmla="*/ 642517 h 1361472"/>
                <a:gd name="connsiteX1289" fmla="*/ 482054 w 1640088"/>
                <a:gd name="connsiteY1289" fmla="*/ 642517 h 1361472"/>
                <a:gd name="connsiteX1290" fmla="*/ 509157 w 1640088"/>
                <a:gd name="connsiteY1290" fmla="*/ 655429 h 1361472"/>
                <a:gd name="connsiteX1291" fmla="*/ 525051 w 1640088"/>
                <a:gd name="connsiteY1291" fmla="*/ 660850 h 1361472"/>
                <a:gd name="connsiteX1292" fmla="*/ 541579 w 1640088"/>
                <a:gd name="connsiteY1292" fmla="*/ 664434 h 1361472"/>
                <a:gd name="connsiteX1293" fmla="*/ 579827 w 1640088"/>
                <a:gd name="connsiteY1293" fmla="*/ 667746 h 1361472"/>
                <a:gd name="connsiteX1294" fmla="*/ 580967 w 1640088"/>
                <a:gd name="connsiteY1294" fmla="*/ 667746 h 1361472"/>
                <a:gd name="connsiteX1295" fmla="*/ 616049 w 1640088"/>
                <a:gd name="connsiteY1295" fmla="*/ 663940 h 1361472"/>
                <a:gd name="connsiteX1296" fmla="*/ 642645 w 1640088"/>
                <a:gd name="connsiteY1296" fmla="*/ 656899 h 1361472"/>
                <a:gd name="connsiteX1297" fmla="*/ 656766 w 1640088"/>
                <a:gd name="connsiteY1297" fmla="*/ 651959 h 1361472"/>
                <a:gd name="connsiteX1298" fmla="*/ 660565 w 1640088"/>
                <a:gd name="connsiteY1298" fmla="*/ 650344 h 1361472"/>
                <a:gd name="connsiteX1299" fmla="*/ 670127 w 1640088"/>
                <a:gd name="connsiteY1299" fmla="*/ 646190 h 1361472"/>
                <a:gd name="connsiteX1300" fmla="*/ 682096 w 1640088"/>
                <a:gd name="connsiteY1300" fmla="*/ 640339 h 1361472"/>
                <a:gd name="connsiteX1301" fmla="*/ 699763 w 1640088"/>
                <a:gd name="connsiteY1301" fmla="*/ 630417 h 1361472"/>
                <a:gd name="connsiteX1302" fmla="*/ 725980 w 1640088"/>
                <a:gd name="connsiteY1302" fmla="*/ 610039 h 1361472"/>
                <a:gd name="connsiteX1303" fmla="*/ 739024 w 1640088"/>
                <a:gd name="connsiteY1303" fmla="*/ 596930 h 1361472"/>
                <a:gd name="connsiteX1304" fmla="*/ 747447 w 1640088"/>
                <a:gd name="connsiteY1304" fmla="*/ 606739 h 1361472"/>
                <a:gd name="connsiteX1305" fmla="*/ 767583 w 1640088"/>
                <a:gd name="connsiteY1305" fmla="*/ 623356 h 1361472"/>
                <a:gd name="connsiteX1306" fmla="*/ 791584 w 1640088"/>
                <a:gd name="connsiteY1306" fmla="*/ 634133 h 1361472"/>
                <a:gd name="connsiteX1307" fmla="*/ 811087 w 1640088"/>
                <a:gd name="connsiteY1307" fmla="*/ 637794 h 1361472"/>
                <a:gd name="connsiteX1308" fmla="*/ 826602 w 1640088"/>
                <a:gd name="connsiteY1308" fmla="*/ 638870 h 1361472"/>
                <a:gd name="connsiteX1309" fmla="*/ 827995 w 1640088"/>
                <a:gd name="connsiteY1309" fmla="*/ 638870 h 1361472"/>
                <a:gd name="connsiteX1310" fmla="*/ 837810 w 1640088"/>
                <a:gd name="connsiteY1310" fmla="*/ 638148 h 1361472"/>
                <a:gd name="connsiteX1311" fmla="*/ 853325 w 1640088"/>
                <a:gd name="connsiteY1311" fmla="*/ 634646 h 1361472"/>
                <a:gd name="connsiteX1312" fmla="*/ 869283 w 1640088"/>
                <a:gd name="connsiteY1312" fmla="*/ 627934 h 1361472"/>
                <a:gd name="connsiteX1313" fmla="*/ 870422 w 1640088"/>
                <a:gd name="connsiteY1313" fmla="*/ 627377 h 1361472"/>
                <a:gd name="connsiteX1314" fmla="*/ 876375 w 1640088"/>
                <a:gd name="connsiteY1314" fmla="*/ 638085 h 1361472"/>
                <a:gd name="connsiteX1315" fmla="*/ 892016 w 1640088"/>
                <a:gd name="connsiteY1315" fmla="*/ 657184 h 1361472"/>
                <a:gd name="connsiteX1316" fmla="*/ 901008 w 1640088"/>
                <a:gd name="connsiteY1316" fmla="*/ 664991 h 1361472"/>
                <a:gd name="connsiteX1317" fmla="*/ 918612 w 1640088"/>
                <a:gd name="connsiteY1317" fmla="*/ 676580 h 1361472"/>
                <a:gd name="connsiteX1318" fmla="*/ 935203 w 1640088"/>
                <a:gd name="connsiteY1318" fmla="*/ 682830 h 1361472"/>
                <a:gd name="connsiteX1319" fmla="*/ 950527 w 1640088"/>
                <a:gd name="connsiteY1319" fmla="*/ 685705 h 1361472"/>
                <a:gd name="connsiteX1320" fmla="*/ 961103 w 1640088"/>
                <a:gd name="connsiteY1320" fmla="*/ 686288 h 1361472"/>
                <a:gd name="connsiteX1321" fmla="*/ 967182 w 1640088"/>
                <a:gd name="connsiteY1321" fmla="*/ 686066 h 1361472"/>
                <a:gd name="connsiteX1322" fmla="*/ 975857 w 1640088"/>
                <a:gd name="connsiteY1322" fmla="*/ 684862 h 1361472"/>
                <a:gd name="connsiteX1323" fmla="*/ 980164 w 1640088"/>
                <a:gd name="connsiteY1323" fmla="*/ 700231 h 1361472"/>
                <a:gd name="connsiteX1324" fmla="*/ 988776 w 1640088"/>
                <a:gd name="connsiteY1324" fmla="*/ 716803 h 1361472"/>
                <a:gd name="connsiteX1325" fmla="*/ 998147 w 1640088"/>
                <a:gd name="connsiteY1325" fmla="*/ 728151 h 1361472"/>
                <a:gd name="connsiteX1326" fmla="*/ 1003276 w 1640088"/>
                <a:gd name="connsiteY1326" fmla="*/ 733496 h 1361472"/>
                <a:gd name="connsiteX1327" fmla="*/ 1015372 w 1640088"/>
                <a:gd name="connsiteY1327" fmla="*/ 742241 h 1361472"/>
                <a:gd name="connsiteX1328" fmla="*/ 1032849 w 1640088"/>
                <a:gd name="connsiteY1328" fmla="*/ 750258 h 1361472"/>
                <a:gd name="connsiteX1329" fmla="*/ 1066031 w 1640088"/>
                <a:gd name="connsiteY1329" fmla="*/ 758002 h 1361472"/>
                <a:gd name="connsiteX1330" fmla="*/ 1075656 w 1640088"/>
                <a:gd name="connsiteY1330" fmla="*/ 758642 h 1361472"/>
                <a:gd name="connsiteX1331" fmla="*/ 1084838 w 1640088"/>
                <a:gd name="connsiteY1331" fmla="*/ 757521 h 1361472"/>
                <a:gd name="connsiteX1332" fmla="*/ 1102442 w 1640088"/>
                <a:gd name="connsiteY1332" fmla="*/ 752176 h 1361472"/>
                <a:gd name="connsiteX1333" fmla="*/ 1103456 w 1640088"/>
                <a:gd name="connsiteY1333" fmla="*/ 751752 h 1361472"/>
                <a:gd name="connsiteX1334" fmla="*/ 1105355 w 1640088"/>
                <a:gd name="connsiteY1334" fmla="*/ 755412 h 1361472"/>
                <a:gd name="connsiteX1335" fmla="*/ 1107572 w 1640088"/>
                <a:gd name="connsiteY1335" fmla="*/ 759433 h 1361472"/>
                <a:gd name="connsiteX1336" fmla="*/ 1116121 w 1640088"/>
                <a:gd name="connsiteY1336" fmla="*/ 770262 h 1361472"/>
                <a:gd name="connsiteX1337" fmla="*/ 1119983 w 1640088"/>
                <a:gd name="connsiteY1337" fmla="*/ 773517 h 1361472"/>
                <a:gd name="connsiteX1338" fmla="*/ 1122833 w 1640088"/>
                <a:gd name="connsiteY1338" fmla="*/ 775632 h 1361472"/>
                <a:gd name="connsiteX1339" fmla="*/ 1114981 w 1640088"/>
                <a:gd name="connsiteY1339" fmla="*/ 786922 h 1361472"/>
                <a:gd name="connsiteX1340" fmla="*/ 1107128 w 1640088"/>
                <a:gd name="connsiteY1340" fmla="*/ 804033 h 1361472"/>
                <a:gd name="connsiteX1341" fmla="*/ 1104976 w 1640088"/>
                <a:gd name="connsiteY1341" fmla="*/ 815380 h 1361472"/>
                <a:gd name="connsiteX1342" fmla="*/ 1103646 w 1640088"/>
                <a:gd name="connsiteY1342" fmla="*/ 830236 h 1361472"/>
                <a:gd name="connsiteX1343" fmla="*/ 1105989 w 1640088"/>
                <a:gd name="connsiteY1343" fmla="*/ 843490 h 1361472"/>
                <a:gd name="connsiteX1344" fmla="*/ 1117577 w 1640088"/>
                <a:gd name="connsiteY1344" fmla="*/ 860543 h 1361472"/>
                <a:gd name="connsiteX1345" fmla="*/ 1125810 w 1640088"/>
                <a:gd name="connsiteY1345" fmla="*/ 867382 h 1361472"/>
                <a:gd name="connsiteX1346" fmla="*/ 1114664 w 1640088"/>
                <a:gd name="connsiteY1346" fmla="*/ 874854 h 1361472"/>
                <a:gd name="connsiteX1347" fmla="*/ 1101176 w 1640088"/>
                <a:gd name="connsiteY1347" fmla="*/ 886038 h 1361472"/>
                <a:gd name="connsiteX1348" fmla="*/ 1093071 w 1640088"/>
                <a:gd name="connsiteY1348" fmla="*/ 892959 h 1361472"/>
                <a:gd name="connsiteX1349" fmla="*/ 1084711 w 1640088"/>
                <a:gd name="connsiteY1349" fmla="*/ 901058 h 1361472"/>
                <a:gd name="connsiteX1350" fmla="*/ 1068501 w 1640088"/>
                <a:gd name="connsiteY1350" fmla="*/ 921069 h 1361472"/>
                <a:gd name="connsiteX1351" fmla="*/ 1062611 w 1640088"/>
                <a:gd name="connsiteY1351" fmla="*/ 930162 h 1361472"/>
                <a:gd name="connsiteX1352" fmla="*/ 1057229 w 1640088"/>
                <a:gd name="connsiteY1352" fmla="*/ 941928 h 1361472"/>
                <a:gd name="connsiteX1353" fmla="*/ 1051466 w 1640088"/>
                <a:gd name="connsiteY1353" fmla="*/ 962147 h 1361472"/>
                <a:gd name="connsiteX1354" fmla="*/ 1049946 w 1640088"/>
                <a:gd name="connsiteY1354" fmla="*/ 976870 h 1361472"/>
                <a:gd name="connsiteX1355" fmla="*/ 1050263 w 1640088"/>
                <a:gd name="connsiteY1355" fmla="*/ 990345 h 1361472"/>
                <a:gd name="connsiteX1356" fmla="*/ 1070654 w 1640088"/>
                <a:gd name="connsiteY1356" fmla="*/ 1026054 h 1361472"/>
                <a:gd name="connsiteX1357" fmla="*/ 1036332 w 1640088"/>
                <a:gd name="connsiteY1357" fmla="*/ 1045938 h 1361472"/>
                <a:gd name="connsiteX1358" fmla="*/ 1015435 w 1640088"/>
                <a:gd name="connsiteY1358" fmla="*/ 1060395 h 1361472"/>
                <a:gd name="connsiteX1359" fmla="*/ 996944 w 1640088"/>
                <a:gd name="connsiteY1359" fmla="*/ 1077999 h 1361472"/>
                <a:gd name="connsiteX1360" fmla="*/ 980860 w 1640088"/>
                <a:gd name="connsiteY1360" fmla="*/ 1099979 h 1361472"/>
                <a:gd name="connsiteX1361" fmla="*/ 967688 w 1640088"/>
                <a:gd name="connsiteY1361" fmla="*/ 1122016 h 1361472"/>
                <a:gd name="connsiteX1362" fmla="*/ 962306 w 1640088"/>
                <a:gd name="connsiteY1362" fmla="*/ 1132053 h 1361472"/>
                <a:gd name="connsiteX1363" fmla="*/ 957430 w 1640088"/>
                <a:gd name="connsiteY1363" fmla="*/ 1145224 h 1361472"/>
                <a:gd name="connsiteX1364" fmla="*/ 954896 w 1640088"/>
                <a:gd name="connsiteY1364" fmla="*/ 1161359 h 1361472"/>
                <a:gd name="connsiteX1365" fmla="*/ 953377 w 1640088"/>
                <a:gd name="connsiteY1365" fmla="*/ 1176563 h 1361472"/>
                <a:gd name="connsiteX1366" fmla="*/ 953694 w 1640088"/>
                <a:gd name="connsiteY1366" fmla="*/ 1192014 h 1361472"/>
                <a:gd name="connsiteX1367" fmla="*/ 956670 w 1640088"/>
                <a:gd name="connsiteY1367" fmla="*/ 1204635 h 1361472"/>
                <a:gd name="connsiteX1368" fmla="*/ 962116 w 1640088"/>
                <a:gd name="connsiteY1368" fmla="*/ 1215343 h 1361472"/>
                <a:gd name="connsiteX1369" fmla="*/ 967688 w 1640088"/>
                <a:gd name="connsiteY1369" fmla="*/ 1223708 h 1361472"/>
                <a:gd name="connsiteX1370" fmla="*/ 975161 w 1640088"/>
                <a:gd name="connsiteY1370" fmla="*/ 1232599 h 1361472"/>
                <a:gd name="connsiteX1371" fmla="*/ 981809 w 1640088"/>
                <a:gd name="connsiteY1371" fmla="*/ 1237671 h 1361472"/>
                <a:gd name="connsiteX1372" fmla="*/ 989725 w 1640088"/>
                <a:gd name="connsiteY1372" fmla="*/ 1241692 h 1361472"/>
                <a:gd name="connsiteX1373" fmla="*/ 988142 w 1640088"/>
                <a:gd name="connsiteY1373" fmla="*/ 1257251 h 1361472"/>
                <a:gd name="connsiteX1374" fmla="*/ 987699 w 1640088"/>
                <a:gd name="connsiteY1374" fmla="*/ 1270416 h 1361472"/>
                <a:gd name="connsiteX1375" fmla="*/ 989788 w 1640088"/>
                <a:gd name="connsiteY1375" fmla="*/ 1283328 h 1361472"/>
                <a:gd name="connsiteX1376" fmla="*/ 995995 w 1640088"/>
                <a:gd name="connsiteY1376" fmla="*/ 1297639 h 1361472"/>
                <a:gd name="connsiteX1377" fmla="*/ 1002897 w 1640088"/>
                <a:gd name="connsiteY1377" fmla="*/ 1309677 h 1361472"/>
                <a:gd name="connsiteX1378" fmla="*/ 1009039 w 1640088"/>
                <a:gd name="connsiteY1378" fmla="*/ 1319144 h 1361472"/>
                <a:gd name="connsiteX1379" fmla="*/ 1017714 w 1640088"/>
                <a:gd name="connsiteY1379" fmla="*/ 1329359 h 1361472"/>
                <a:gd name="connsiteX1380" fmla="*/ 1024617 w 1640088"/>
                <a:gd name="connsiteY1380" fmla="*/ 1334494 h 1361472"/>
                <a:gd name="connsiteX1381" fmla="*/ 1033546 w 1640088"/>
                <a:gd name="connsiteY1381" fmla="*/ 1339630 h 1361472"/>
                <a:gd name="connsiteX1382" fmla="*/ 1055963 w 1640088"/>
                <a:gd name="connsiteY1382" fmla="*/ 1348432 h 1361472"/>
                <a:gd name="connsiteX1383" fmla="*/ 1068880 w 1640088"/>
                <a:gd name="connsiteY1383" fmla="*/ 1352453 h 1361472"/>
                <a:gd name="connsiteX1384" fmla="*/ 1093514 w 1640088"/>
                <a:gd name="connsiteY1384" fmla="*/ 1357880 h 1361472"/>
                <a:gd name="connsiteX1385" fmla="*/ 1115234 w 1640088"/>
                <a:gd name="connsiteY1385" fmla="*/ 1360577 h 1361472"/>
                <a:gd name="connsiteX1386" fmla="*/ 1123973 w 1640088"/>
                <a:gd name="connsiteY1386" fmla="*/ 1360926 h 1361472"/>
                <a:gd name="connsiteX1387" fmla="*/ 1151392 w 1640088"/>
                <a:gd name="connsiteY1387" fmla="*/ 1358234 h 1361472"/>
                <a:gd name="connsiteX1388" fmla="*/ 1165703 w 1640088"/>
                <a:gd name="connsiteY1388" fmla="*/ 1354707 h 1361472"/>
                <a:gd name="connsiteX1389" fmla="*/ 1181788 w 1640088"/>
                <a:gd name="connsiteY1389" fmla="*/ 1347894 h 1361472"/>
                <a:gd name="connsiteX1390" fmla="*/ 1197935 w 1640088"/>
                <a:gd name="connsiteY1390" fmla="*/ 1339066 h 1361472"/>
                <a:gd name="connsiteX1391" fmla="*/ 1208574 w 1640088"/>
                <a:gd name="connsiteY1391" fmla="*/ 1332733 h 1361472"/>
                <a:gd name="connsiteX1392" fmla="*/ 1219592 w 1640088"/>
                <a:gd name="connsiteY1392" fmla="*/ 1324755 h 1361472"/>
                <a:gd name="connsiteX1393" fmla="*/ 1229597 w 1640088"/>
                <a:gd name="connsiteY1393" fmla="*/ 1316516 h 1361472"/>
                <a:gd name="connsiteX1394" fmla="*/ 1243339 w 1640088"/>
                <a:gd name="connsiteY1394" fmla="*/ 1302490 h 1361472"/>
                <a:gd name="connsiteX1395" fmla="*/ 1245872 w 1640088"/>
                <a:gd name="connsiteY1395" fmla="*/ 1304478 h 1361472"/>
                <a:gd name="connsiteX1396" fmla="*/ 1259740 w 1640088"/>
                <a:gd name="connsiteY1396" fmla="*/ 1312286 h 1361472"/>
                <a:gd name="connsiteX1397" fmla="*/ 1267655 w 1640088"/>
                <a:gd name="connsiteY1397" fmla="*/ 1315459 h 1361472"/>
                <a:gd name="connsiteX1398" fmla="*/ 1275001 w 1640088"/>
                <a:gd name="connsiteY1398" fmla="*/ 1318062 h 1361472"/>
                <a:gd name="connsiteX1399" fmla="*/ 1302927 w 1640088"/>
                <a:gd name="connsiteY1399" fmla="*/ 1326249 h 1361472"/>
                <a:gd name="connsiteX1400" fmla="*/ 1314262 w 1640088"/>
                <a:gd name="connsiteY1400" fmla="*/ 1329004 h 1361472"/>
                <a:gd name="connsiteX1401" fmla="*/ 1326041 w 1640088"/>
                <a:gd name="connsiteY1401" fmla="*/ 1331410 h 1361472"/>
                <a:gd name="connsiteX1402" fmla="*/ 1341998 w 1640088"/>
                <a:gd name="connsiteY1402" fmla="*/ 1333791 h 1361472"/>
                <a:gd name="connsiteX1403" fmla="*/ 1356816 w 1640088"/>
                <a:gd name="connsiteY1403" fmla="*/ 1335051 h 1361472"/>
                <a:gd name="connsiteX1404" fmla="*/ 1367075 w 1640088"/>
                <a:gd name="connsiteY1404" fmla="*/ 1335551 h 1361472"/>
                <a:gd name="connsiteX1405" fmla="*/ 1384426 w 1640088"/>
                <a:gd name="connsiteY1405" fmla="*/ 1335925 h 1361472"/>
                <a:gd name="connsiteX1406" fmla="*/ 1387972 w 1640088"/>
                <a:gd name="connsiteY1406" fmla="*/ 1335900 h 1361472"/>
                <a:gd name="connsiteX1407" fmla="*/ 1422611 w 1640088"/>
                <a:gd name="connsiteY1407" fmla="*/ 1331822 h 1361472"/>
                <a:gd name="connsiteX1408" fmla="*/ 1457439 w 1640088"/>
                <a:gd name="connsiteY1408" fmla="*/ 1321588 h 1361472"/>
                <a:gd name="connsiteX1409" fmla="*/ 1511644 w 1640088"/>
                <a:gd name="connsiteY1409" fmla="*/ 1289806 h 1361472"/>
                <a:gd name="connsiteX1410" fmla="*/ 1522979 w 1640088"/>
                <a:gd name="connsiteY1410" fmla="*/ 1280928 h 1361472"/>
                <a:gd name="connsiteX1411" fmla="*/ 1548309 w 1640088"/>
                <a:gd name="connsiteY1411" fmla="*/ 1256833 h 1361472"/>
                <a:gd name="connsiteX1412" fmla="*/ 1562684 w 1640088"/>
                <a:gd name="connsiteY1412" fmla="*/ 1238526 h 1361472"/>
                <a:gd name="connsiteX1413" fmla="*/ 1570409 w 1640088"/>
                <a:gd name="connsiteY1413" fmla="*/ 1227520 h 1361472"/>
                <a:gd name="connsiteX1414" fmla="*/ 1578515 w 1640088"/>
                <a:gd name="connsiteY1414" fmla="*/ 1214849 h 1361472"/>
                <a:gd name="connsiteX1415" fmla="*/ 1584594 w 1640088"/>
                <a:gd name="connsiteY1415" fmla="*/ 1203907 h 1361472"/>
                <a:gd name="connsiteX1416" fmla="*/ 1605491 w 1640088"/>
                <a:gd name="connsiteY1416" fmla="*/ 1150360 h 1361472"/>
                <a:gd name="connsiteX1417" fmla="*/ 1612393 w 1640088"/>
                <a:gd name="connsiteY1417" fmla="*/ 1107939 h 1361472"/>
                <a:gd name="connsiteX1418" fmla="*/ 1613280 w 1640088"/>
                <a:gd name="connsiteY1418" fmla="*/ 1079335 h 1361472"/>
                <a:gd name="connsiteX1419" fmla="*/ 1610177 w 1640088"/>
                <a:gd name="connsiteY1419" fmla="*/ 1055322 h 1361472"/>
                <a:gd name="connsiteX1420" fmla="*/ 1604161 w 1640088"/>
                <a:gd name="connsiteY1420" fmla="*/ 1039517 h 1361472"/>
                <a:gd name="connsiteX1421" fmla="*/ 1600298 w 1640088"/>
                <a:gd name="connsiteY1421" fmla="*/ 1031209 h 1361472"/>
                <a:gd name="connsiteX1422" fmla="*/ 1590420 w 1640088"/>
                <a:gd name="connsiteY1422" fmla="*/ 1011901 h 1361472"/>
                <a:gd name="connsiteX1423" fmla="*/ 1575665 w 1640088"/>
                <a:gd name="connsiteY1423" fmla="*/ 994006 h 1361472"/>
                <a:gd name="connsiteX1424" fmla="*/ 1576488 w 1640088"/>
                <a:gd name="connsiteY1424" fmla="*/ 993423 h 1361472"/>
                <a:gd name="connsiteX1425" fmla="*/ 1590357 w 1640088"/>
                <a:gd name="connsiteY1425" fmla="*/ 982651 h 1361472"/>
                <a:gd name="connsiteX1426" fmla="*/ 1601818 w 1640088"/>
                <a:gd name="connsiteY1426" fmla="*/ 971095 h 1361472"/>
                <a:gd name="connsiteX1427" fmla="*/ 1612076 w 1640088"/>
                <a:gd name="connsiteY1427" fmla="*/ 957069 h 1361472"/>
                <a:gd name="connsiteX1428" fmla="*/ 1621829 w 1640088"/>
                <a:gd name="connsiteY1428" fmla="*/ 939667 h 1361472"/>
                <a:gd name="connsiteX1429" fmla="*/ 1634050 w 1640088"/>
                <a:gd name="connsiteY1429" fmla="*/ 906694 h 1361472"/>
                <a:gd name="connsiteX1430" fmla="*/ 1638293 w 1640088"/>
                <a:gd name="connsiteY1430" fmla="*/ 875412 h 1361472"/>
                <a:gd name="connsiteX1431" fmla="*/ 1638862 w 1640088"/>
                <a:gd name="connsiteY1431" fmla="*/ 855819 h 1361472"/>
                <a:gd name="connsiteX1432" fmla="*/ 1636900 w 1640088"/>
                <a:gd name="connsiteY1432" fmla="*/ 839057 h 1361472"/>
                <a:gd name="connsiteX1433" fmla="*/ 1633353 w 1640088"/>
                <a:gd name="connsiteY1433" fmla="*/ 823758 h 1361472"/>
                <a:gd name="connsiteX1434" fmla="*/ 1631074 w 1640088"/>
                <a:gd name="connsiteY1434" fmla="*/ 816292 h 1361472"/>
                <a:gd name="connsiteX1435" fmla="*/ 1629111 w 1640088"/>
                <a:gd name="connsiteY1435" fmla="*/ 811074 h 1361472"/>
                <a:gd name="connsiteX1436" fmla="*/ 1624172 w 1640088"/>
                <a:gd name="connsiteY1436" fmla="*/ 799720 h 1361472"/>
                <a:gd name="connsiteX1437" fmla="*/ 1613976 w 1640088"/>
                <a:gd name="connsiteY1437" fmla="*/ 780647 h 1361472"/>
                <a:gd name="connsiteX1438" fmla="*/ 1602071 w 1640088"/>
                <a:gd name="connsiteY1438" fmla="*/ 767178 h 1361472"/>
                <a:gd name="connsiteX1439" fmla="*/ 1586683 w 1640088"/>
                <a:gd name="connsiteY1439" fmla="*/ 755412 h 1361472"/>
                <a:gd name="connsiteX1440" fmla="*/ 1565090 w 1640088"/>
                <a:gd name="connsiteY1440" fmla="*/ 744273 h 1361472"/>
                <a:gd name="connsiteX1441" fmla="*/ 1565406 w 1640088"/>
                <a:gd name="connsiteY1441" fmla="*/ 743912 h 1361472"/>
                <a:gd name="connsiteX1442" fmla="*/ 1580478 w 1640088"/>
                <a:gd name="connsiteY1442" fmla="*/ 721318 h 1361472"/>
                <a:gd name="connsiteX1443" fmla="*/ 1591623 w 1640088"/>
                <a:gd name="connsiteY1443" fmla="*/ 696641 h 1361472"/>
                <a:gd name="connsiteX1444" fmla="*/ 1596815 w 1640088"/>
                <a:gd name="connsiteY1444" fmla="*/ 667892 h 1361472"/>
                <a:gd name="connsiteX1445" fmla="*/ 1598209 w 1640088"/>
                <a:gd name="connsiteY1445" fmla="*/ 653435 h 1361472"/>
                <a:gd name="connsiteX1446" fmla="*/ 1598652 w 1640088"/>
                <a:gd name="connsiteY1446" fmla="*/ 648008 h 1361472"/>
                <a:gd name="connsiteX1447" fmla="*/ 1598842 w 1640088"/>
                <a:gd name="connsiteY1447" fmla="*/ 645070 h 1361472"/>
                <a:gd name="connsiteX1448" fmla="*/ 1598209 w 1640088"/>
                <a:gd name="connsiteY1448" fmla="*/ 634773 h 1361472"/>
                <a:gd name="connsiteX1449" fmla="*/ 1592446 w 1640088"/>
                <a:gd name="connsiteY1449" fmla="*/ 619696 h 1361472"/>
                <a:gd name="connsiteX1450" fmla="*/ 1584467 w 1640088"/>
                <a:gd name="connsiteY1450" fmla="*/ 606929 h 1361472"/>
                <a:gd name="connsiteX1451" fmla="*/ 1569459 w 1640088"/>
                <a:gd name="connsiteY1451" fmla="*/ 590383 h 1361472"/>
                <a:gd name="connsiteX1452" fmla="*/ 1551539 w 1640088"/>
                <a:gd name="connsiteY1452" fmla="*/ 575654 h 1361472"/>
                <a:gd name="connsiteX1453" fmla="*/ 1535644 w 1640088"/>
                <a:gd name="connsiteY1453" fmla="*/ 566288 h 1361472"/>
                <a:gd name="connsiteX1454" fmla="*/ 1498093 w 1640088"/>
                <a:gd name="connsiteY1454" fmla="*/ 558106 h 1361472"/>
                <a:gd name="connsiteX1455" fmla="*/ 1498536 w 1640088"/>
                <a:gd name="connsiteY1455" fmla="*/ 557467 h 1361472"/>
                <a:gd name="connsiteX1456" fmla="*/ 1512404 w 1640088"/>
                <a:gd name="connsiteY1456" fmla="*/ 535981 h 1361472"/>
                <a:gd name="connsiteX1457" fmla="*/ 1523296 w 1640088"/>
                <a:gd name="connsiteY1457" fmla="*/ 514064 h 1361472"/>
                <a:gd name="connsiteX1458" fmla="*/ 1525639 w 1640088"/>
                <a:gd name="connsiteY1458" fmla="*/ 507998 h 1361472"/>
                <a:gd name="connsiteX1459" fmla="*/ 1528741 w 1640088"/>
                <a:gd name="connsiteY1459" fmla="*/ 500101 h 1361472"/>
                <a:gd name="connsiteX1460" fmla="*/ 1532858 w 1640088"/>
                <a:gd name="connsiteY1460" fmla="*/ 487284 h 1361472"/>
                <a:gd name="connsiteX1461" fmla="*/ 1536024 w 1640088"/>
                <a:gd name="connsiteY1461" fmla="*/ 474955 h 1361472"/>
                <a:gd name="connsiteX1462" fmla="*/ 1538684 w 1640088"/>
                <a:gd name="connsiteY1462" fmla="*/ 461283 h 1361472"/>
                <a:gd name="connsiteX1463" fmla="*/ 1539634 w 1640088"/>
                <a:gd name="connsiteY1463" fmla="*/ 444946 h 1361472"/>
                <a:gd name="connsiteX1464" fmla="*/ 1538114 w 1640088"/>
                <a:gd name="connsiteY1464" fmla="*/ 435852 h 1361472"/>
                <a:gd name="connsiteX1465" fmla="*/ 1536024 w 1640088"/>
                <a:gd name="connsiteY1465" fmla="*/ 427671 h 1361472"/>
                <a:gd name="connsiteX1466" fmla="*/ 1530388 w 1640088"/>
                <a:gd name="connsiteY1466" fmla="*/ 413163 h 1361472"/>
                <a:gd name="connsiteX1467" fmla="*/ 1525132 w 1640088"/>
                <a:gd name="connsiteY1467" fmla="*/ 404070 h 1361472"/>
                <a:gd name="connsiteX1468" fmla="*/ 1508795 w 1640088"/>
                <a:gd name="connsiteY1468" fmla="*/ 383648 h 1361472"/>
                <a:gd name="connsiteX1469" fmla="*/ 1495686 w 1640088"/>
                <a:gd name="connsiteY1469" fmla="*/ 373624 h 1361472"/>
                <a:gd name="connsiteX1470" fmla="*/ 1486188 w 1640088"/>
                <a:gd name="connsiteY1470" fmla="*/ 367779 h 1361472"/>
                <a:gd name="connsiteX1471" fmla="*/ 1463074 w 1640088"/>
                <a:gd name="connsiteY1471" fmla="*/ 356102 h 1361472"/>
                <a:gd name="connsiteX1472" fmla="*/ 1447054 w 1640088"/>
                <a:gd name="connsiteY1472" fmla="*/ 350175 h 1361472"/>
                <a:gd name="connsiteX1473" fmla="*/ 1429386 w 1640088"/>
                <a:gd name="connsiteY1473" fmla="*/ 345305 h 1361472"/>
                <a:gd name="connsiteX1474" fmla="*/ 1396964 w 1640088"/>
                <a:gd name="connsiteY1474" fmla="*/ 340866 h 1361472"/>
                <a:gd name="connsiteX1475" fmla="*/ 1368658 w 1640088"/>
                <a:gd name="connsiteY1475" fmla="*/ 339524 h 1361472"/>
                <a:gd name="connsiteX1476" fmla="*/ 1359539 w 1640088"/>
                <a:gd name="connsiteY1476" fmla="*/ 339359 h 1361472"/>
                <a:gd name="connsiteX1477" fmla="*/ 1343265 w 1640088"/>
                <a:gd name="connsiteY1477" fmla="*/ 339789 h 1361472"/>
                <a:gd name="connsiteX1478" fmla="*/ 1320721 w 1640088"/>
                <a:gd name="connsiteY1478" fmla="*/ 342633 h 1361472"/>
                <a:gd name="connsiteX1479" fmla="*/ 1322178 w 1640088"/>
                <a:gd name="connsiteY1479" fmla="*/ 339960 h 1361472"/>
                <a:gd name="connsiteX1480" fmla="*/ 1334336 w 1640088"/>
                <a:gd name="connsiteY1480" fmla="*/ 317195 h 1361472"/>
                <a:gd name="connsiteX1481" fmla="*/ 1346051 w 1640088"/>
                <a:gd name="connsiteY1481" fmla="*/ 292815 h 1361472"/>
                <a:gd name="connsiteX1482" fmla="*/ 1355170 w 1640088"/>
                <a:gd name="connsiteY1482" fmla="*/ 267435 h 1361472"/>
                <a:gd name="connsiteX1483" fmla="*/ 1359666 w 1640088"/>
                <a:gd name="connsiteY1483" fmla="*/ 242625 h 1361472"/>
                <a:gd name="connsiteX1484" fmla="*/ 1362832 w 1640088"/>
                <a:gd name="connsiteY1484" fmla="*/ 213191 h 1361472"/>
                <a:gd name="connsiteX1485" fmla="*/ 1362642 w 1640088"/>
                <a:gd name="connsiteY1485" fmla="*/ 176831 h 1361472"/>
                <a:gd name="connsiteX1486" fmla="*/ 1358969 w 1640088"/>
                <a:gd name="connsiteY1486" fmla="*/ 159347 h 1361472"/>
                <a:gd name="connsiteX1487" fmla="*/ 1351371 w 1640088"/>
                <a:gd name="connsiteY1487" fmla="*/ 139748 h 1361472"/>
                <a:gd name="connsiteX1488" fmla="*/ 1343265 w 1640088"/>
                <a:gd name="connsiteY1488" fmla="*/ 123201 h 1361472"/>
                <a:gd name="connsiteX1489" fmla="*/ 1327624 w 1640088"/>
                <a:gd name="connsiteY1489" fmla="*/ 98885 h 1361472"/>
                <a:gd name="connsiteX1490" fmla="*/ 1316099 w 1640088"/>
                <a:gd name="connsiteY1490" fmla="*/ 85853 h 1361472"/>
                <a:gd name="connsiteX1491" fmla="*/ 1303307 w 1640088"/>
                <a:gd name="connsiteY1491" fmla="*/ 75208 h 1361472"/>
                <a:gd name="connsiteX1492" fmla="*/ 1273798 w 1640088"/>
                <a:gd name="connsiteY1492" fmla="*/ 58224 h 1361472"/>
                <a:gd name="connsiteX1493" fmla="*/ 1238970 w 1640088"/>
                <a:gd name="connsiteY1493" fmla="*/ 49770 h 1361472"/>
                <a:gd name="connsiteX1494" fmla="*/ 1231561 w 1640088"/>
                <a:gd name="connsiteY1494" fmla="*/ 49498 h 1361472"/>
                <a:gd name="connsiteX1495" fmla="*/ 1199329 w 1640088"/>
                <a:gd name="connsiteY1495" fmla="*/ 53576 h 1361472"/>
                <a:gd name="connsiteX1496" fmla="*/ 1172986 w 1640088"/>
                <a:gd name="connsiteY1496" fmla="*/ 61682 h 1361472"/>
                <a:gd name="connsiteX1497" fmla="*/ 1148416 w 1640088"/>
                <a:gd name="connsiteY1497" fmla="*/ 71478 h 1361472"/>
                <a:gd name="connsiteX1498" fmla="*/ 1101936 w 1640088"/>
                <a:gd name="connsiteY1498" fmla="*/ 95718 h 1361472"/>
                <a:gd name="connsiteX1499" fmla="*/ 1090158 w 1640088"/>
                <a:gd name="connsiteY1499" fmla="*/ 103400 h 1361472"/>
                <a:gd name="connsiteX1500" fmla="*/ 1079582 w 1640088"/>
                <a:gd name="connsiteY1500" fmla="*/ 111144 h 1361472"/>
                <a:gd name="connsiteX1501" fmla="*/ 1076733 w 1640088"/>
                <a:gd name="connsiteY1501" fmla="*/ 113196 h 1361472"/>
                <a:gd name="connsiteX1502" fmla="*/ 1077366 w 1640088"/>
                <a:gd name="connsiteY1502" fmla="*/ 106427 h 1361472"/>
                <a:gd name="connsiteX1503" fmla="*/ 1069514 w 1640088"/>
                <a:gd name="connsiteY1503" fmla="*/ 60143 h 1361472"/>
                <a:gd name="connsiteX1504" fmla="*/ 1064511 w 1640088"/>
                <a:gd name="connsiteY1504" fmla="*/ 48504 h 1361472"/>
                <a:gd name="connsiteX1505" fmla="*/ 1061092 w 1640088"/>
                <a:gd name="connsiteY1505" fmla="*/ 41114 h 1361472"/>
                <a:gd name="connsiteX1506" fmla="*/ 1051150 w 1640088"/>
                <a:gd name="connsiteY1506" fmla="*/ 27290 h 1361472"/>
                <a:gd name="connsiteX1507" fmla="*/ 1041398 w 1640088"/>
                <a:gd name="connsiteY1507" fmla="*/ 16931 h 1361472"/>
                <a:gd name="connsiteX1508" fmla="*/ 1035698 w 1640088"/>
                <a:gd name="connsiteY1508" fmla="*/ 12852 h 1361472"/>
                <a:gd name="connsiteX1509" fmla="*/ 1031962 w 1640088"/>
                <a:gd name="connsiteY1509" fmla="*/ 10680 h 1361472"/>
                <a:gd name="connsiteX1510" fmla="*/ 1020311 w 1640088"/>
                <a:gd name="connsiteY1510" fmla="*/ 5437 h 1361472"/>
                <a:gd name="connsiteX1511" fmla="*/ 983203 w 1640088"/>
                <a:gd name="connsiteY1511" fmla="*/ -547 h 1361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</a:cxnLst>
              <a:rect l="l" t="t" r="r" b="b"/>
              <a:pathLst>
                <a:path w="1640088" h="1361472">
                  <a:moveTo>
                    <a:pt x="1044374" y="169707"/>
                  </a:moveTo>
                  <a:lnTo>
                    <a:pt x="1044374" y="169707"/>
                  </a:lnTo>
                  <a:cubicBezTo>
                    <a:pt x="1043677" y="172170"/>
                    <a:pt x="1042854" y="174640"/>
                    <a:pt x="1042031" y="177097"/>
                  </a:cubicBezTo>
                  <a:cubicBezTo>
                    <a:pt x="1039561" y="183106"/>
                    <a:pt x="1036522" y="188805"/>
                    <a:pt x="1032912" y="194232"/>
                  </a:cubicBezTo>
                  <a:cubicBezTo>
                    <a:pt x="1030696" y="197196"/>
                    <a:pt x="1028290" y="200014"/>
                    <a:pt x="1025693" y="202623"/>
                  </a:cubicBezTo>
                  <a:cubicBezTo>
                    <a:pt x="1025187" y="202971"/>
                    <a:pt x="1024617" y="203307"/>
                    <a:pt x="1024174" y="203661"/>
                  </a:cubicBezTo>
                  <a:cubicBezTo>
                    <a:pt x="1024553" y="202331"/>
                    <a:pt x="1024934" y="200989"/>
                    <a:pt x="1025440" y="199659"/>
                  </a:cubicBezTo>
                  <a:cubicBezTo>
                    <a:pt x="1027277" y="195372"/>
                    <a:pt x="1029429" y="191269"/>
                    <a:pt x="1031836" y="187248"/>
                  </a:cubicBezTo>
                  <a:cubicBezTo>
                    <a:pt x="1034305" y="183296"/>
                    <a:pt x="1037029" y="179503"/>
                    <a:pt x="1039688" y="175691"/>
                  </a:cubicBezTo>
                  <a:cubicBezTo>
                    <a:pt x="1041334" y="173728"/>
                    <a:pt x="1042791" y="171695"/>
                    <a:pt x="1044374" y="169707"/>
                  </a:cubicBezTo>
                  <a:close/>
                  <a:moveTo>
                    <a:pt x="1024047" y="204244"/>
                  </a:moveTo>
                  <a:cubicBezTo>
                    <a:pt x="1024300" y="204244"/>
                    <a:pt x="1024553" y="204301"/>
                    <a:pt x="1024743" y="204301"/>
                  </a:cubicBezTo>
                  <a:cubicBezTo>
                    <a:pt x="1024553" y="204301"/>
                    <a:pt x="1024237" y="204301"/>
                    <a:pt x="1024047" y="204244"/>
                  </a:cubicBezTo>
                  <a:close/>
                  <a:moveTo>
                    <a:pt x="741874" y="240446"/>
                  </a:moveTo>
                  <a:cubicBezTo>
                    <a:pt x="741557" y="240617"/>
                    <a:pt x="741367" y="240718"/>
                    <a:pt x="741051" y="240820"/>
                  </a:cubicBezTo>
                  <a:lnTo>
                    <a:pt x="741051" y="240820"/>
                  </a:lnTo>
                  <a:cubicBezTo>
                    <a:pt x="741367" y="240693"/>
                    <a:pt x="741557" y="240548"/>
                    <a:pt x="741874" y="240446"/>
                  </a:cubicBezTo>
                  <a:close/>
                  <a:moveTo>
                    <a:pt x="737821" y="239762"/>
                  </a:moveTo>
                  <a:cubicBezTo>
                    <a:pt x="738074" y="240326"/>
                    <a:pt x="738391" y="240795"/>
                    <a:pt x="738581" y="241358"/>
                  </a:cubicBezTo>
                  <a:cubicBezTo>
                    <a:pt x="738328" y="240864"/>
                    <a:pt x="738011" y="240326"/>
                    <a:pt x="737821" y="239762"/>
                  </a:cubicBezTo>
                  <a:close/>
                  <a:moveTo>
                    <a:pt x="755425" y="180276"/>
                  </a:moveTo>
                  <a:cubicBezTo>
                    <a:pt x="755362" y="181118"/>
                    <a:pt x="755362" y="182036"/>
                    <a:pt x="755299" y="182948"/>
                  </a:cubicBezTo>
                  <a:cubicBezTo>
                    <a:pt x="755045" y="188178"/>
                    <a:pt x="754665" y="193384"/>
                    <a:pt x="754286" y="198583"/>
                  </a:cubicBezTo>
                  <a:cubicBezTo>
                    <a:pt x="753842" y="201831"/>
                    <a:pt x="753462" y="205086"/>
                    <a:pt x="752829" y="208315"/>
                  </a:cubicBezTo>
                  <a:cubicBezTo>
                    <a:pt x="752449" y="210931"/>
                    <a:pt x="751943" y="213540"/>
                    <a:pt x="751499" y="216086"/>
                  </a:cubicBezTo>
                  <a:cubicBezTo>
                    <a:pt x="750613" y="220727"/>
                    <a:pt x="749156" y="225223"/>
                    <a:pt x="747636" y="229675"/>
                  </a:cubicBezTo>
                  <a:cubicBezTo>
                    <a:pt x="746243" y="232904"/>
                    <a:pt x="744723" y="235957"/>
                    <a:pt x="742887" y="238832"/>
                  </a:cubicBezTo>
                  <a:cubicBezTo>
                    <a:pt x="742317" y="239395"/>
                    <a:pt x="741811" y="239952"/>
                    <a:pt x="741304" y="240446"/>
                  </a:cubicBezTo>
                  <a:cubicBezTo>
                    <a:pt x="740797" y="240795"/>
                    <a:pt x="740417" y="241086"/>
                    <a:pt x="739911" y="241358"/>
                  </a:cubicBezTo>
                  <a:cubicBezTo>
                    <a:pt x="739531" y="241504"/>
                    <a:pt x="739151" y="241586"/>
                    <a:pt x="738897" y="241706"/>
                  </a:cubicBezTo>
                  <a:cubicBezTo>
                    <a:pt x="738834" y="241358"/>
                    <a:pt x="738645" y="241086"/>
                    <a:pt x="738581" y="240795"/>
                  </a:cubicBezTo>
                  <a:cubicBezTo>
                    <a:pt x="738328" y="237774"/>
                    <a:pt x="738328" y="234880"/>
                    <a:pt x="738454" y="231936"/>
                  </a:cubicBezTo>
                  <a:cubicBezTo>
                    <a:pt x="739151" y="226211"/>
                    <a:pt x="740101" y="220645"/>
                    <a:pt x="741684" y="215155"/>
                  </a:cubicBezTo>
                  <a:cubicBezTo>
                    <a:pt x="743457" y="208613"/>
                    <a:pt x="745547" y="201977"/>
                    <a:pt x="747826" y="195556"/>
                  </a:cubicBezTo>
                  <a:cubicBezTo>
                    <a:pt x="749219" y="192117"/>
                    <a:pt x="750550" y="188659"/>
                    <a:pt x="752449" y="185405"/>
                  </a:cubicBezTo>
                  <a:cubicBezTo>
                    <a:pt x="753399" y="183733"/>
                    <a:pt x="754412" y="181966"/>
                    <a:pt x="755425" y="180276"/>
                  </a:cubicBezTo>
                  <a:close/>
                  <a:moveTo>
                    <a:pt x="737441" y="241029"/>
                  </a:moveTo>
                  <a:cubicBezTo>
                    <a:pt x="737821" y="241301"/>
                    <a:pt x="738138" y="241586"/>
                    <a:pt x="738581" y="241795"/>
                  </a:cubicBezTo>
                  <a:cubicBezTo>
                    <a:pt x="738518" y="241795"/>
                    <a:pt x="738518" y="241795"/>
                    <a:pt x="738518" y="241878"/>
                  </a:cubicBezTo>
                  <a:cubicBezTo>
                    <a:pt x="738138" y="241586"/>
                    <a:pt x="737821" y="241301"/>
                    <a:pt x="737441" y="241029"/>
                  </a:cubicBezTo>
                  <a:close/>
                  <a:moveTo>
                    <a:pt x="1252964" y="397092"/>
                  </a:moveTo>
                  <a:cubicBezTo>
                    <a:pt x="1252331" y="397459"/>
                    <a:pt x="1251635" y="397775"/>
                    <a:pt x="1250938" y="398067"/>
                  </a:cubicBezTo>
                  <a:lnTo>
                    <a:pt x="1250938" y="398067"/>
                  </a:lnTo>
                  <a:cubicBezTo>
                    <a:pt x="1251635" y="397731"/>
                    <a:pt x="1252395" y="397427"/>
                    <a:pt x="1252964" y="397092"/>
                  </a:cubicBezTo>
                  <a:close/>
                  <a:moveTo>
                    <a:pt x="1263160" y="387872"/>
                  </a:moveTo>
                  <a:lnTo>
                    <a:pt x="1263160" y="387872"/>
                  </a:lnTo>
                  <a:cubicBezTo>
                    <a:pt x="1261386" y="389987"/>
                    <a:pt x="1259360" y="392013"/>
                    <a:pt x="1257207" y="393925"/>
                  </a:cubicBezTo>
                  <a:cubicBezTo>
                    <a:pt x="1255244" y="395451"/>
                    <a:pt x="1253028" y="396864"/>
                    <a:pt x="1250812" y="398111"/>
                  </a:cubicBezTo>
                  <a:lnTo>
                    <a:pt x="1250812" y="398111"/>
                  </a:lnTo>
                  <a:cubicBezTo>
                    <a:pt x="1250495" y="398257"/>
                    <a:pt x="1250114" y="398377"/>
                    <a:pt x="1249862" y="398504"/>
                  </a:cubicBezTo>
                  <a:cubicBezTo>
                    <a:pt x="1249988" y="398086"/>
                    <a:pt x="1250305" y="397649"/>
                    <a:pt x="1250558" y="397300"/>
                  </a:cubicBezTo>
                  <a:cubicBezTo>
                    <a:pt x="1251318" y="396389"/>
                    <a:pt x="1252078" y="395470"/>
                    <a:pt x="1252901" y="394685"/>
                  </a:cubicBezTo>
                  <a:cubicBezTo>
                    <a:pt x="1256257" y="392228"/>
                    <a:pt x="1259676" y="389987"/>
                    <a:pt x="1263160" y="387872"/>
                  </a:cubicBezTo>
                  <a:close/>
                  <a:moveTo>
                    <a:pt x="1250938" y="398434"/>
                  </a:moveTo>
                  <a:cubicBezTo>
                    <a:pt x="1250558" y="398561"/>
                    <a:pt x="1250178" y="398561"/>
                    <a:pt x="1249862" y="398649"/>
                  </a:cubicBezTo>
                  <a:cubicBezTo>
                    <a:pt x="1250178" y="398561"/>
                    <a:pt x="1250558" y="398504"/>
                    <a:pt x="1250938" y="398434"/>
                  </a:cubicBezTo>
                  <a:close/>
                  <a:moveTo>
                    <a:pt x="1249545" y="398935"/>
                  </a:moveTo>
                  <a:cubicBezTo>
                    <a:pt x="1249608" y="398935"/>
                    <a:pt x="1249735" y="398998"/>
                    <a:pt x="1249925" y="398998"/>
                  </a:cubicBezTo>
                  <a:cubicBezTo>
                    <a:pt x="1249735" y="398998"/>
                    <a:pt x="1249608" y="398998"/>
                    <a:pt x="1249481" y="398935"/>
                  </a:cubicBezTo>
                  <a:close/>
                  <a:moveTo>
                    <a:pt x="430572" y="445566"/>
                  </a:moveTo>
                  <a:lnTo>
                    <a:pt x="430572" y="445566"/>
                  </a:lnTo>
                  <a:cubicBezTo>
                    <a:pt x="430382" y="445788"/>
                    <a:pt x="430255" y="446003"/>
                    <a:pt x="430065" y="446294"/>
                  </a:cubicBezTo>
                  <a:cubicBezTo>
                    <a:pt x="430191" y="446003"/>
                    <a:pt x="430382" y="445788"/>
                    <a:pt x="430572" y="445566"/>
                  </a:cubicBezTo>
                  <a:close/>
                  <a:moveTo>
                    <a:pt x="752956" y="511867"/>
                  </a:moveTo>
                  <a:cubicBezTo>
                    <a:pt x="753209" y="512038"/>
                    <a:pt x="753336" y="512158"/>
                    <a:pt x="753526" y="512304"/>
                  </a:cubicBezTo>
                  <a:cubicBezTo>
                    <a:pt x="753336" y="512158"/>
                    <a:pt x="753082" y="512038"/>
                    <a:pt x="752956" y="511867"/>
                  </a:cubicBezTo>
                  <a:close/>
                  <a:moveTo>
                    <a:pt x="751689" y="522309"/>
                  </a:moveTo>
                  <a:lnTo>
                    <a:pt x="751689" y="522309"/>
                  </a:lnTo>
                  <a:cubicBezTo>
                    <a:pt x="751056" y="524709"/>
                    <a:pt x="750359" y="527033"/>
                    <a:pt x="749663" y="529376"/>
                  </a:cubicBezTo>
                  <a:cubicBezTo>
                    <a:pt x="750106" y="527324"/>
                    <a:pt x="750613" y="525273"/>
                    <a:pt x="751309" y="523227"/>
                  </a:cubicBezTo>
                  <a:cubicBezTo>
                    <a:pt x="751435" y="522936"/>
                    <a:pt x="751562" y="522601"/>
                    <a:pt x="751689" y="522309"/>
                  </a:cubicBezTo>
                  <a:close/>
                  <a:moveTo>
                    <a:pt x="900311" y="541617"/>
                  </a:moveTo>
                  <a:lnTo>
                    <a:pt x="900311" y="541617"/>
                  </a:lnTo>
                  <a:cubicBezTo>
                    <a:pt x="899362" y="546277"/>
                    <a:pt x="897905" y="550773"/>
                    <a:pt x="896322" y="555225"/>
                  </a:cubicBezTo>
                  <a:cubicBezTo>
                    <a:pt x="896132" y="555580"/>
                    <a:pt x="896005" y="555909"/>
                    <a:pt x="895815" y="556264"/>
                  </a:cubicBezTo>
                  <a:cubicBezTo>
                    <a:pt x="896512" y="552540"/>
                    <a:pt x="897398" y="548804"/>
                    <a:pt x="898602" y="545144"/>
                  </a:cubicBezTo>
                  <a:cubicBezTo>
                    <a:pt x="899235" y="543941"/>
                    <a:pt x="899805" y="542738"/>
                    <a:pt x="900311" y="541617"/>
                  </a:cubicBezTo>
                  <a:close/>
                  <a:moveTo>
                    <a:pt x="1023224" y="600534"/>
                  </a:moveTo>
                  <a:cubicBezTo>
                    <a:pt x="1023287" y="600534"/>
                    <a:pt x="1023350" y="600534"/>
                    <a:pt x="1023477" y="600591"/>
                  </a:cubicBezTo>
                  <a:cubicBezTo>
                    <a:pt x="1023350" y="600591"/>
                    <a:pt x="1023287" y="600534"/>
                    <a:pt x="1023224" y="600534"/>
                  </a:cubicBezTo>
                  <a:close/>
                  <a:moveTo>
                    <a:pt x="1024110" y="600591"/>
                  </a:moveTo>
                  <a:cubicBezTo>
                    <a:pt x="1024110" y="600591"/>
                    <a:pt x="1024110" y="600654"/>
                    <a:pt x="1024174" y="600654"/>
                  </a:cubicBezTo>
                  <a:lnTo>
                    <a:pt x="1024110" y="600654"/>
                  </a:lnTo>
                  <a:lnTo>
                    <a:pt x="1024110" y="600591"/>
                  </a:lnTo>
                  <a:close/>
                  <a:moveTo>
                    <a:pt x="1026136" y="600306"/>
                  </a:moveTo>
                  <a:cubicBezTo>
                    <a:pt x="1025884" y="600464"/>
                    <a:pt x="1025567" y="600591"/>
                    <a:pt x="1025187" y="600736"/>
                  </a:cubicBezTo>
                  <a:lnTo>
                    <a:pt x="1025187" y="600654"/>
                  </a:lnTo>
                  <a:cubicBezTo>
                    <a:pt x="1025503" y="600534"/>
                    <a:pt x="1025884" y="600388"/>
                    <a:pt x="1026136" y="600306"/>
                  </a:cubicBezTo>
                  <a:close/>
                  <a:moveTo>
                    <a:pt x="1023541" y="601091"/>
                  </a:moveTo>
                  <a:lnTo>
                    <a:pt x="1023541" y="601091"/>
                  </a:lnTo>
                  <a:cubicBezTo>
                    <a:pt x="1023477" y="601148"/>
                    <a:pt x="1023350" y="601148"/>
                    <a:pt x="1023350" y="601148"/>
                  </a:cubicBezTo>
                  <a:cubicBezTo>
                    <a:pt x="1023350" y="601148"/>
                    <a:pt x="1023477" y="601091"/>
                    <a:pt x="1023541" y="601091"/>
                  </a:cubicBezTo>
                  <a:close/>
                  <a:moveTo>
                    <a:pt x="1446737" y="584892"/>
                  </a:moveTo>
                  <a:cubicBezTo>
                    <a:pt x="1442304" y="588477"/>
                    <a:pt x="1437808" y="591998"/>
                    <a:pt x="1433249" y="595601"/>
                  </a:cubicBezTo>
                  <a:cubicBezTo>
                    <a:pt x="1430273" y="597918"/>
                    <a:pt x="1426980" y="599825"/>
                    <a:pt x="1423940" y="602003"/>
                  </a:cubicBezTo>
                  <a:cubicBezTo>
                    <a:pt x="1418177" y="605897"/>
                    <a:pt x="1412035" y="609336"/>
                    <a:pt x="1405893" y="612356"/>
                  </a:cubicBezTo>
                  <a:cubicBezTo>
                    <a:pt x="1402536" y="613768"/>
                    <a:pt x="1399243" y="614972"/>
                    <a:pt x="1395634" y="615820"/>
                  </a:cubicBezTo>
                  <a:cubicBezTo>
                    <a:pt x="1394241" y="615959"/>
                    <a:pt x="1392911" y="616105"/>
                    <a:pt x="1391518" y="616105"/>
                  </a:cubicBezTo>
                  <a:cubicBezTo>
                    <a:pt x="1391138" y="615959"/>
                    <a:pt x="1390758" y="615820"/>
                    <a:pt x="1390378" y="615757"/>
                  </a:cubicBezTo>
                  <a:cubicBezTo>
                    <a:pt x="1389239" y="615193"/>
                    <a:pt x="1388098" y="614554"/>
                    <a:pt x="1386959" y="613826"/>
                  </a:cubicBezTo>
                  <a:cubicBezTo>
                    <a:pt x="1386896" y="612502"/>
                    <a:pt x="1386896" y="611242"/>
                    <a:pt x="1386896" y="609893"/>
                  </a:cubicBezTo>
                  <a:cubicBezTo>
                    <a:pt x="1387085" y="609481"/>
                    <a:pt x="1387148" y="609045"/>
                    <a:pt x="1387275" y="608570"/>
                  </a:cubicBezTo>
                  <a:cubicBezTo>
                    <a:pt x="1387845" y="607221"/>
                    <a:pt x="1388605" y="605897"/>
                    <a:pt x="1389365" y="604631"/>
                  </a:cubicBezTo>
                  <a:cubicBezTo>
                    <a:pt x="1389618" y="604257"/>
                    <a:pt x="1389808" y="603966"/>
                    <a:pt x="1390189" y="603776"/>
                  </a:cubicBezTo>
                  <a:cubicBezTo>
                    <a:pt x="1395064" y="600173"/>
                    <a:pt x="1400384" y="597342"/>
                    <a:pt x="1405766" y="594670"/>
                  </a:cubicBezTo>
                  <a:cubicBezTo>
                    <a:pt x="1409756" y="593112"/>
                    <a:pt x="1413682" y="591643"/>
                    <a:pt x="1417671" y="590440"/>
                  </a:cubicBezTo>
                  <a:cubicBezTo>
                    <a:pt x="1422167" y="589059"/>
                    <a:pt x="1426853" y="588141"/>
                    <a:pt x="1431475" y="587210"/>
                  </a:cubicBezTo>
                  <a:cubicBezTo>
                    <a:pt x="1436288" y="586444"/>
                    <a:pt x="1441037" y="585659"/>
                    <a:pt x="1445850" y="584950"/>
                  </a:cubicBezTo>
                  <a:cubicBezTo>
                    <a:pt x="1446104" y="584950"/>
                    <a:pt x="1446420" y="584892"/>
                    <a:pt x="1446737" y="584892"/>
                  </a:cubicBezTo>
                  <a:close/>
                  <a:moveTo>
                    <a:pt x="1023541" y="601667"/>
                  </a:moveTo>
                  <a:cubicBezTo>
                    <a:pt x="1023541" y="601940"/>
                    <a:pt x="1023477" y="602148"/>
                    <a:pt x="1023477" y="602351"/>
                  </a:cubicBezTo>
                  <a:cubicBezTo>
                    <a:pt x="1022970" y="604966"/>
                    <a:pt x="1022274" y="607430"/>
                    <a:pt x="1021577" y="609893"/>
                  </a:cubicBezTo>
                  <a:cubicBezTo>
                    <a:pt x="1017524" y="619423"/>
                    <a:pt x="1012712" y="628574"/>
                    <a:pt x="1006886" y="637028"/>
                  </a:cubicBezTo>
                  <a:cubicBezTo>
                    <a:pt x="1006253" y="637882"/>
                    <a:pt x="1005619" y="638705"/>
                    <a:pt x="1004986" y="639497"/>
                  </a:cubicBezTo>
                  <a:cubicBezTo>
                    <a:pt x="1006190" y="633089"/>
                    <a:pt x="1007899" y="626737"/>
                    <a:pt x="1010116" y="620601"/>
                  </a:cubicBezTo>
                  <a:cubicBezTo>
                    <a:pt x="1012079" y="616371"/>
                    <a:pt x="1014358" y="612502"/>
                    <a:pt x="1016891" y="608626"/>
                  </a:cubicBezTo>
                  <a:cubicBezTo>
                    <a:pt x="1018791" y="606227"/>
                    <a:pt x="1020881" y="603966"/>
                    <a:pt x="1023160" y="601857"/>
                  </a:cubicBezTo>
                  <a:cubicBezTo>
                    <a:pt x="1023287" y="601794"/>
                    <a:pt x="1023350" y="601730"/>
                    <a:pt x="1023541" y="601667"/>
                  </a:cubicBezTo>
                  <a:close/>
                  <a:moveTo>
                    <a:pt x="1146833" y="677403"/>
                  </a:moveTo>
                  <a:cubicBezTo>
                    <a:pt x="1147086" y="677485"/>
                    <a:pt x="1147466" y="677612"/>
                    <a:pt x="1147846" y="677840"/>
                  </a:cubicBezTo>
                  <a:cubicBezTo>
                    <a:pt x="1147466" y="677669"/>
                    <a:pt x="1147086" y="677549"/>
                    <a:pt x="1146833" y="677403"/>
                  </a:cubicBezTo>
                  <a:close/>
                  <a:moveTo>
                    <a:pt x="1137588" y="684179"/>
                  </a:moveTo>
                  <a:lnTo>
                    <a:pt x="1137588" y="684179"/>
                  </a:lnTo>
                  <a:cubicBezTo>
                    <a:pt x="1136891" y="685382"/>
                    <a:pt x="1136131" y="686642"/>
                    <a:pt x="1135308" y="687820"/>
                  </a:cubicBezTo>
                  <a:cubicBezTo>
                    <a:pt x="1135941" y="686642"/>
                    <a:pt x="1136701" y="685502"/>
                    <a:pt x="1137398" y="684445"/>
                  </a:cubicBezTo>
                  <a:cubicBezTo>
                    <a:pt x="1137398" y="684299"/>
                    <a:pt x="1137588" y="684236"/>
                    <a:pt x="1137588" y="684179"/>
                  </a:cubicBezTo>
                  <a:close/>
                  <a:moveTo>
                    <a:pt x="408978" y="707856"/>
                  </a:moveTo>
                  <a:cubicBezTo>
                    <a:pt x="408978" y="707875"/>
                    <a:pt x="408978" y="707875"/>
                    <a:pt x="408978" y="707913"/>
                  </a:cubicBezTo>
                  <a:cubicBezTo>
                    <a:pt x="408535" y="707976"/>
                    <a:pt x="408028" y="708058"/>
                    <a:pt x="407585" y="708122"/>
                  </a:cubicBezTo>
                  <a:cubicBezTo>
                    <a:pt x="408028" y="708001"/>
                    <a:pt x="408472" y="707913"/>
                    <a:pt x="408978" y="707856"/>
                  </a:cubicBezTo>
                  <a:close/>
                  <a:moveTo>
                    <a:pt x="409865" y="707792"/>
                  </a:moveTo>
                  <a:cubicBezTo>
                    <a:pt x="410371" y="707913"/>
                    <a:pt x="410878" y="708058"/>
                    <a:pt x="411384" y="708204"/>
                  </a:cubicBezTo>
                  <a:cubicBezTo>
                    <a:pt x="412524" y="708698"/>
                    <a:pt x="413727" y="709262"/>
                    <a:pt x="414804" y="709964"/>
                  </a:cubicBezTo>
                  <a:cubicBezTo>
                    <a:pt x="418603" y="712985"/>
                    <a:pt x="421896" y="716455"/>
                    <a:pt x="425062" y="720033"/>
                  </a:cubicBezTo>
                  <a:cubicBezTo>
                    <a:pt x="428608" y="724402"/>
                    <a:pt x="431711" y="728835"/>
                    <a:pt x="434751" y="733496"/>
                  </a:cubicBezTo>
                  <a:cubicBezTo>
                    <a:pt x="437854" y="738137"/>
                    <a:pt x="440513" y="743007"/>
                    <a:pt x="443110" y="748022"/>
                  </a:cubicBezTo>
                  <a:cubicBezTo>
                    <a:pt x="443490" y="748934"/>
                    <a:pt x="443743" y="749776"/>
                    <a:pt x="444060" y="750631"/>
                  </a:cubicBezTo>
                  <a:cubicBezTo>
                    <a:pt x="442920" y="751043"/>
                    <a:pt x="441717" y="751391"/>
                    <a:pt x="440640" y="751663"/>
                  </a:cubicBezTo>
                  <a:cubicBezTo>
                    <a:pt x="438994" y="751809"/>
                    <a:pt x="437537" y="751854"/>
                    <a:pt x="436081" y="751854"/>
                  </a:cubicBezTo>
                  <a:cubicBezTo>
                    <a:pt x="435194" y="751854"/>
                    <a:pt x="434434" y="751854"/>
                    <a:pt x="433611" y="751828"/>
                  </a:cubicBezTo>
                  <a:cubicBezTo>
                    <a:pt x="430065" y="751334"/>
                    <a:pt x="426709" y="750486"/>
                    <a:pt x="423289" y="749346"/>
                  </a:cubicBezTo>
                  <a:cubicBezTo>
                    <a:pt x="421389" y="748497"/>
                    <a:pt x="419553" y="747522"/>
                    <a:pt x="417780" y="746465"/>
                  </a:cubicBezTo>
                  <a:cubicBezTo>
                    <a:pt x="415310" y="744476"/>
                    <a:pt x="413031" y="742443"/>
                    <a:pt x="410941" y="740132"/>
                  </a:cubicBezTo>
                  <a:cubicBezTo>
                    <a:pt x="409041" y="737637"/>
                    <a:pt x="407268" y="735180"/>
                    <a:pt x="405938" y="732445"/>
                  </a:cubicBezTo>
                  <a:cubicBezTo>
                    <a:pt x="404798" y="729690"/>
                    <a:pt x="403912" y="726954"/>
                    <a:pt x="403279" y="724111"/>
                  </a:cubicBezTo>
                  <a:cubicBezTo>
                    <a:pt x="403152" y="723079"/>
                    <a:pt x="403152" y="722002"/>
                    <a:pt x="403152" y="720881"/>
                  </a:cubicBezTo>
                  <a:cubicBezTo>
                    <a:pt x="403595" y="718064"/>
                    <a:pt x="404292" y="715391"/>
                    <a:pt x="405115" y="712706"/>
                  </a:cubicBezTo>
                  <a:cubicBezTo>
                    <a:pt x="405369" y="712143"/>
                    <a:pt x="405685" y="711661"/>
                    <a:pt x="406002" y="711167"/>
                  </a:cubicBezTo>
                  <a:cubicBezTo>
                    <a:pt x="406762" y="710173"/>
                    <a:pt x="407522" y="709325"/>
                    <a:pt x="408408" y="708476"/>
                  </a:cubicBezTo>
                  <a:cubicBezTo>
                    <a:pt x="408662" y="708350"/>
                    <a:pt x="408914" y="708204"/>
                    <a:pt x="409105" y="708058"/>
                  </a:cubicBezTo>
                  <a:cubicBezTo>
                    <a:pt x="409422" y="707976"/>
                    <a:pt x="409548" y="707913"/>
                    <a:pt x="409865" y="707792"/>
                  </a:cubicBezTo>
                  <a:close/>
                  <a:moveTo>
                    <a:pt x="1514747" y="761067"/>
                  </a:moveTo>
                  <a:cubicBezTo>
                    <a:pt x="1515951" y="761067"/>
                    <a:pt x="1517217" y="761111"/>
                    <a:pt x="1518420" y="761194"/>
                  </a:cubicBezTo>
                  <a:cubicBezTo>
                    <a:pt x="1518990" y="761257"/>
                    <a:pt x="1519560" y="761314"/>
                    <a:pt x="1519940" y="761403"/>
                  </a:cubicBezTo>
                  <a:cubicBezTo>
                    <a:pt x="1513354" y="766120"/>
                    <a:pt x="1506262" y="770205"/>
                    <a:pt x="1498852" y="773808"/>
                  </a:cubicBezTo>
                  <a:cubicBezTo>
                    <a:pt x="1489734" y="777740"/>
                    <a:pt x="1479919" y="780412"/>
                    <a:pt x="1470104" y="782407"/>
                  </a:cubicBezTo>
                  <a:cubicBezTo>
                    <a:pt x="1466367" y="782901"/>
                    <a:pt x="1462821" y="783148"/>
                    <a:pt x="1459148" y="783148"/>
                  </a:cubicBezTo>
                  <a:cubicBezTo>
                    <a:pt x="1457692" y="783148"/>
                    <a:pt x="1456235" y="783104"/>
                    <a:pt x="1454779" y="783047"/>
                  </a:cubicBezTo>
                  <a:cubicBezTo>
                    <a:pt x="1453449" y="782819"/>
                    <a:pt x="1452119" y="782610"/>
                    <a:pt x="1450790" y="782319"/>
                  </a:cubicBezTo>
                  <a:cubicBezTo>
                    <a:pt x="1450853" y="782262"/>
                    <a:pt x="1450853" y="782262"/>
                    <a:pt x="1450853" y="782198"/>
                  </a:cubicBezTo>
                  <a:cubicBezTo>
                    <a:pt x="1453196" y="779501"/>
                    <a:pt x="1455666" y="777126"/>
                    <a:pt x="1458262" y="774783"/>
                  </a:cubicBezTo>
                  <a:cubicBezTo>
                    <a:pt x="1460415" y="773168"/>
                    <a:pt x="1462568" y="771699"/>
                    <a:pt x="1464911" y="770350"/>
                  </a:cubicBezTo>
                  <a:cubicBezTo>
                    <a:pt x="1471243" y="768026"/>
                    <a:pt x="1478019" y="766975"/>
                    <a:pt x="1484731" y="765626"/>
                  </a:cubicBezTo>
                  <a:cubicBezTo>
                    <a:pt x="1489987" y="764569"/>
                    <a:pt x="1495243" y="763594"/>
                    <a:pt x="1500499" y="762517"/>
                  </a:cubicBezTo>
                  <a:cubicBezTo>
                    <a:pt x="1502779" y="762169"/>
                    <a:pt x="1505122" y="761814"/>
                    <a:pt x="1507401" y="761542"/>
                  </a:cubicBezTo>
                  <a:cubicBezTo>
                    <a:pt x="1509934" y="761213"/>
                    <a:pt x="1512341" y="761067"/>
                    <a:pt x="1514747" y="761067"/>
                  </a:cubicBezTo>
                  <a:close/>
                  <a:moveTo>
                    <a:pt x="1449966" y="783959"/>
                  </a:moveTo>
                  <a:cubicBezTo>
                    <a:pt x="1450220" y="784377"/>
                    <a:pt x="1450347" y="784725"/>
                    <a:pt x="1450536" y="785162"/>
                  </a:cubicBezTo>
                  <a:cubicBezTo>
                    <a:pt x="1450347" y="784725"/>
                    <a:pt x="1450093" y="784377"/>
                    <a:pt x="1449966" y="783959"/>
                  </a:cubicBezTo>
                  <a:close/>
                  <a:moveTo>
                    <a:pt x="360282" y="825740"/>
                  </a:moveTo>
                  <a:cubicBezTo>
                    <a:pt x="363448" y="826304"/>
                    <a:pt x="366678" y="827146"/>
                    <a:pt x="369906" y="828184"/>
                  </a:cubicBezTo>
                  <a:cubicBezTo>
                    <a:pt x="372123" y="829198"/>
                    <a:pt x="374403" y="830236"/>
                    <a:pt x="376619" y="831503"/>
                  </a:cubicBezTo>
                  <a:cubicBezTo>
                    <a:pt x="380292" y="834542"/>
                    <a:pt x="383775" y="838126"/>
                    <a:pt x="386941" y="841730"/>
                  </a:cubicBezTo>
                  <a:cubicBezTo>
                    <a:pt x="390361" y="846162"/>
                    <a:pt x="393210" y="850747"/>
                    <a:pt x="395870" y="855673"/>
                  </a:cubicBezTo>
                  <a:cubicBezTo>
                    <a:pt x="396946" y="857928"/>
                    <a:pt x="397833" y="860189"/>
                    <a:pt x="398783" y="862443"/>
                  </a:cubicBezTo>
                  <a:cubicBezTo>
                    <a:pt x="400302" y="866755"/>
                    <a:pt x="401316" y="871188"/>
                    <a:pt x="402329" y="875621"/>
                  </a:cubicBezTo>
                  <a:cubicBezTo>
                    <a:pt x="403595" y="880845"/>
                    <a:pt x="404609" y="886120"/>
                    <a:pt x="405621" y="891338"/>
                  </a:cubicBezTo>
                  <a:lnTo>
                    <a:pt x="405621" y="891553"/>
                  </a:lnTo>
                  <a:cubicBezTo>
                    <a:pt x="403786" y="892750"/>
                    <a:pt x="401822" y="893877"/>
                    <a:pt x="399733" y="894928"/>
                  </a:cubicBezTo>
                  <a:cubicBezTo>
                    <a:pt x="397517" y="895840"/>
                    <a:pt x="395174" y="896626"/>
                    <a:pt x="392831" y="897189"/>
                  </a:cubicBezTo>
                  <a:cubicBezTo>
                    <a:pt x="392324" y="897221"/>
                    <a:pt x="391817" y="897221"/>
                    <a:pt x="391248" y="897221"/>
                  </a:cubicBezTo>
                  <a:cubicBezTo>
                    <a:pt x="390550" y="897221"/>
                    <a:pt x="389727" y="897208"/>
                    <a:pt x="388967" y="897100"/>
                  </a:cubicBezTo>
                  <a:cubicBezTo>
                    <a:pt x="384154" y="896353"/>
                    <a:pt x="379532" y="895074"/>
                    <a:pt x="374909" y="893586"/>
                  </a:cubicBezTo>
                  <a:cubicBezTo>
                    <a:pt x="373326" y="892877"/>
                    <a:pt x="371870" y="892110"/>
                    <a:pt x="370414" y="891179"/>
                  </a:cubicBezTo>
                  <a:cubicBezTo>
                    <a:pt x="366297" y="887969"/>
                    <a:pt x="362752" y="884366"/>
                    <a:pt x="359395" y="880490"/>
                  </a:cubicBezTo>
                  <a:cubicBezTo>
                    <a:pt x="356482" y="876615"/>
                    <a:pt x="354202" y="872309"/>
                    <a:pt x="352176" y="867933"/>
                  </a:cubicBezTo>
                  <a:cubicBezTo>
                    <a:pt x="350276" y="863501"/>
                    <a:pt x="348440" y="858985"/>
                    <a:pt x="347427" y="854204"/>
                  </a:cubicBezTo>
                  <a:cubicBezTo>
                    <a:pt x="347300" y="852235"/>
                    <a:pt x="347363" y="850329"/>
                    <a:pt x="347427" y="848423"/>
                  </a:cubicBezTo>
                  <a:cubicBezTo>
                    <a:pt x="347933" y="844054"/>
                    <a:pt x="348630" y="839697"/>
                    <a:pt x="349833" y="835454"/>
                  </a:cubicBezTo>
                  <a:cubicBezTo>
                    <a:pt x="350593" y="833985"/>
                    <a:pt x="351353" y="832636"/>
                    <a:pt x="352240" y="831313"/>
                  </a:cubicBezTo>
                  <a:cubicBezTo>
                    <a:pt x="353569" y="829673"/>
                    <a:pt x="354899" y="828267"/>
                    <a:pt x="356419" y="826855"/>
                  </a:cubicBezTo>
                  <a:cubicBezTo>
                    <a:pt x="356545" y="826709"/>
                    <a:pt x="356672" y="826652"/>
                    <a:pt x="356925" y="826589"/>
                  </a:cubicBezTo>
                  <a:cubicBezTo>
                    <a:pt x="357812" y="826240"/>
                    <a:pt x="358509" y="825943"/>
                    <a:pt x="359459" y="825740"/>
                  </a:cubicBezTo>
                  <a:close/>
                  <a:moveTo>
                    <a:pt x="1510567" y="983443"/>
                  </a:moveTo>
                  <a:cubicBezTo>
                    <a:pt x="1512088" y="983443"/>
                    <a:pt x="1513544" y="983487"/>
                    <a:pt x="1515064" y="983589"/>
                  </a:cubicBezTo>
                  <a:cubicBezTo>
                    <a:pt x="1518167" y="984000"/>
                    <a:pt x="1521143" y="984564"/>
                    <a:pt x="1524119" y="985406"/>
                  </a:cubicBezTo>
                  <a:cubicBezTo>
                    <a:pt x="1525892" y="986179"/>
                    <a:pt x="1527475" y="986964"/>
                    <a:pt x="1529248" y="987806"/>
                  </a:cubicBezTo>
                  <a:cubicBezTo>
                    <a:pt x="1523992" y="989364"/>
                    <a:pt x="1518673" y="990548"/>
                    <a:pt x="1513354" y="991599"/>
                  </a:cubicBezTo>
                  <a:cubicBezTo>
                    <a:pt x="1510884" y="992036"/>
                    <a:pt x="1508478" y="992454"/>
                    <a:pt x="1505945" y="992891"/>
                  </a:cubicBezTo>
                  <a:cubicBezTo>
                    <a:pt x="1500372" y="993803"/>
                    <a:pt x="1494674" y="994297"/>
                    <a:pt x="1488911" y="994297"/>
                  </a:cubicBezTo>
                  <a:cubicBezTo>
                    <a:pt x="1487581" y="994297"/>
                    <a:pt x="1486314" y="994272"/>
                    <a:pt x="1484985" y="994214"/>
                  </a:cubicBezTo>
                  <a:cubicBezTo>
                    <a:pt x="1483971" y="994094"/>
                    <a:pt x="1482958" y="993923"/>
                    <a:pt x="1482071" y="993714"/>
                  </a:cubicBezTo>
                  <a:cubicBezTo>
                    <a:pt x="1482325" y="993075"/>
                    <a:pt x="1482642" y="992511"/>
                    <a:pt x="1482958" y="991960"/>
                  </a:cubicBezTo>
                  <a:cubicBezTo>
                    <a:pt x="1483718" y="991130"/>
                    <a:pt x="1484541" y="990276"/>
                    <a:pt x="1485428" y="989491"/>
                  </a:cubicBezTo>
                  <a:cubicBezTo>
                    <a:pt x="1487011" y="988370"/>
                    <a:pt x="1488594" y="987382"/>
                    <a:pt x="1490367" y="986470"/>
                  </a:cubicBezTo>
                  <a:cubicBezTo>
                    <a:pt x="1492964" y="985469"/>
                    <a:pt x="1495686" y="984767"/>
                    <a:pt x="1498473" y="984203"/>
                  </a:cubicBezTo>
                  <a:cubicBezTo>
                    <a:pt x="1502526" y="983753"/>
                    <a:pt x="1506578" y="983443"/>
                    <a:pt x="1510567" y="983443"/>
                  </a:cubicBezTo>
                  <a:close/>
                  <a:moveTo>
                    <a:pt x="142002" y="990485"/>
                  </a:moveTo>
                  <a:cubicBezTo>
                    <a:pt x="142319" y="990548"/>
                    <a:pt x="142762" y="990694"/>
                    <a:pt x="143206" y="990751"/>
                  </a:cubicBezTo>
                  <a:cubicBezTo>
                    <a:pt x="144219" y="991599"/>
                    <a:pt x="145105" y="992454"/>
                    <a:pt x="146055" y="993366"/>
                  </a:cubicBezTo>
                  <a:lnTo>
                    <a:pt x="146055" y="993423"/>
                  </a:lnTo>
                  <a:cubicBezTo>
                    <a:pt x="146372" y="994214"/>
                    <a:pt x="146499" y="994917"/>
                    <a:pt x="146626" y="995703"/>
                  </a:cubicBezTo>
                  <a:cubicBezTo>
                    <a:pt x="146878" y="997235"/>
                    <a:pt x="146942" y="998787"/>
                    <a:pt x="146942" y="1000344"/>
                  </a:cubicBezTo>
                  <a:cubicBezTo>
                    <a:pt x="146626" y="1001402"/>
                    <a:pt x="146499" y="1002459"/>
                    <a:pt x="146182" y="1003454"/>
                  </a:cubicBezTo>
                  <a:cubicBezTo>
                    <a:pt x="145866" y="1004220"/>
                    <a:pt x="145486" y="1004929"/>
                    <a:pt x="145043" y="1005625"/>
                  </a:cubicBezTo>
                  <a:cubicBezTo>
                    <a:pt x="144029" y="1006892"/>
                    <a:pt x="142762" y="1008026"/>
                    <a:pt x="141559" y="1009146"/>
                  </a:cubicBezTo>
                  <a:cubicBezTo>
                    <a:pt x="137887" y="1011901"/>
                    <a:pt x="134023" y="1014225"/>
                    <a:pt x="130035" y="1016188"/>
                  </a:cubicBezTo>
                  <a:cubicBezTo>
                    <a:pt x="124968" y="1018310"/>
                    <a:pt x="119902" y="1020228"/>
                    <a:pt x="114773" y="1021913"/>
                  </a:cubicBezTo>
                  <a:cubicBezTo>
                    <a:pt x="115216" y="1020298"/>
                    <a:pt x="115787" y="1018734"/>
                    <a:pt x="116293" y="1017189"/>
                  </a:cubicBezTo>
                  <a:cubicBezTo>
                    <a:pt x="118763" y="1010989"/>
                    <a:pt x="121549" y="1005005"/>
                    <a:pt x="125222" y="999515"/>
                  </a:cubicBezTo>
                  <a:cubicBezTo>
                    <a:pt x="127248" y="997032"/>
                    <a:pt x="129211" y="994772"/>
                    <a:pt x="131554" y="992657"/>
                  </a:cubicBezTo>
                  <a:cubicBezTo>
                    <a:pt x="132061" y="992327"/>
                    <a:pt x="132504" y="992099"/>
                    <a:pt x="133011" y="991815"/>
                  </a:cubicBezTo>
                  <a:cubicBezTo>
                    <a:pt x="134277" y="991308"/>
                    <a:pt x="135354" y="990960"/>
                    <a:pt x="136683" y="990694"/>
                  </a:cubicBezTo>
                  <a:cubicBezTo>
                    <a:pt x="138393" y="990548"/>
                    <a:pt x="140166" y="990485"/>
                    <a:pt x="142002" y="990485"/>
                  </a:cubicBezTo>
                  <a:close/>
                  <a:moveTo>
                    <a:pt x="299553" y="1065302"/>
                  </a:moveTo>
                  <a:lnTo>
                    <a:pt x="299553" y="1065302"/>
                  </a:lnTo>
                  <a:cubicBezTo>
                    <a:pt x="299110" y="1065537"/>
                    <a:pt x="298604" y="1065739"/>
                    <a:pt x="298034" y="1066012"/>
                  </a:cubicBezTo>
                  <a:cubicBezTo>
                    <a:pt x="298541" y="1065739"/>
                    <a:pt x="299110" y="1065474"/>
                    <a:pt x="299553" y="1065302"/>
                  </a:cubicBezTo>
                  <a:close/>
                  <a:moveTo>
                    <a:pt x="300250" y="1065100"/>
                  </a:moveTo>
                  <a:cubicBezTo>
                    <a:pt x="301327" y="1065372"/>
                    <a:pt x="302403" y="1065663"/>
                    <a:pt x="303543" y="1065942"/>
                  </a:cubicBezTo>
                  <a:cubicBezTo>
                    <a:pt x="304429" y="1066379"/>
                    <a:pt x="305379" y="1066860"/>
                    <a:pt x="306329" y="1067354"/>
                  </a:cubicBezTo>
                  <a:cubicBezTo>
                    <a:pt x="307532" y="1068494"/>
                    <a:pt x="308799" y="1069703"/>
                    <a:pt x="309939" y="1070881"/>
                  </a:cubicBezTo>
                  <a:cubicBezTo>
                    <a:pt x="312598" y="1074605"/>
                    <a:pt x="314688" y="1078562"/>
                    <a:pt x="316715" y="1082584"/>
                  </a:cubicBezTo>
                  <a:cubicBezTo>
                    <a:pt x="318741" y="1087365"/>
                    <a:pt x="320070" y="1092234"/>
                    <a:pt x="321147" y="1097307"/>
                  </a:cubicBezTo>
                  <a:cubicBezTo>
                    <a:pt x="321401" y="1099542"/>
                    <a:pt x="321527" y="1101745"/>
                    <a:pt x="321464" y="1104000"/>
                  </a:cubicBezTo>
                  <a:cubicBezTo>
                    <a:pt x="320830" y="1109490"/>
                    <a:pt x="319754" y="1114835"/>
                    <a:pt x="318487" y="1120281"/>
                  </a:cubicBezTo>
                  <a:cubicBezTo>
                    <a:pt x="317854" y="1123098"/>
                    <a:pt x="316715" y="1125834"/>
                    <a:pt x="315891" y="1128589"/>
                  </a:cubicBezTo>
                  <a:cubicBezTo>
                    <a:pt x="314561" y="1132173"/>
                    <a:pt x="313232" y="1135782"/>
                    <a:pt x="311902" y="1139360"/>
                  </a:cubicBezTo>
                  <a:cubicBezTo>
                    <a:pt x="310698" y="1142552"/>
                    <a:pt x="309305" y="1145572"/>
                    <a:pt x="307849" y="1148599"/>
                  </a:cubicBezTo>
                  <a:cubicBezTo>
                    <a:pt x="306709" y="1150936"/>
                    <a:pt x="305316" y="1153114"/>
                    <a:pt x="303860" y="1155229"/>
                  </a:cubicBezTo>
                  <a:cubicBezTo>
                    <a:pt x="302530" y="1156990"/>
                    <a:pt x="301200" y="1158687"/>
                    <a:pt x="299807" y="1160302"/>
                  </a:cubicBezTo>
                  <a:cubicBezTo>
                    <a:pt x="298793" y="1159751"/>
                    <a:pt x="297717" y="1159042"/>
                    <a:pt x="296641" y="1158402"/>
                  </a:cubicBezTo>
                  <a:cubicBezTo>
                    <a:pt x="294107" y="1156426"/>
                    <a:pt x="291828" y="1154261"/>
                    <a:pt x="289612" y="1151854"/>
                  </a:cubicBezTo>
                  <a:cubicBezTo>
                    <a:pt x="287269" y="1148827"/>
                    <a:pt x="285242" y="1145636"/>
                    <a:pt x="283153" y="1142406"/>
                  </a:cubicBezTo>
                  <a:cubicBezTo>
                    <a:pt x="280746" y="1138676"/>
                    <a:pt x="278276" y="1134927"/>
                    <a:pt x="276187" y="1130989"/>
                  </a:cubicBezTo>
                  <a:cubicBezTo>
                    <a:pt x="274731" y="1127449"/>
                    <a:pt x="273527" y="1124017"/>
                    <a:pt x="272640" y="1120344"/>
                  </a:cubicBezTo>
                  <a:cubicBezTo>
                    <a:pt x="272577" y="1118527"/>
                    <a:pt x="272577" y="1116760"/>
                    <a:pt x="272640" y="1114936"/>
                  </a:cubicBezTo>
                  <a:cubicBezTo>
                    <a:pt x="273337" y="1110339"/>
                    <a:pt x="274350" y="1105906"/>
                    <a:pt x="275870" y="1101536"/>
                  </a:cubicBezTo>
                  <a:cubicBezTo>
                    <a:pt x="277833" y="1096958"/>
                    <a:pt x="280303" y="1092728"/>
                    <a:pt x="282899" y="1088485"/>
                  </a:cubicBezTo>
                  <a:cubicBezTo>
                    <a:pt x="285686" y="1083996"/>
                    <a:pt x="288598" y="1079468"/>
                    <a:pt x="291512" y="1075105"/>
                  </a:cubicBezTo>
                  <a:cubicBezTo>
                    <a:pt x="294298" y="1071578"/>
                    <a:pt x="296958" y="1068209"/>
                    <a:pt x="300187" y="1065182"/>
                  </a:cubicBezTo>
                  <a:cubicBezTo>
                    <a:pt x="300250" y="1065182"/>
                    <a:pt x="300250" y="1065182"/>
                    <a:pt x="300250" y="1065100"/>
                  </a:cubicBezTo>
                  <a:close/>
                  <a:moveTo>
                    <a:pt x="1088004" y="1183751"/>
                  </a:moveTo>
                  <a:cubicBezTo>
                    <a:pt x="1090854" y="1184187"/>
                    <a:pt x="1093514" y="1184897"/>
                    <a:pt x="1096300" y="1185802"/>
                  </a:cubicBezTo>
                  <a:cubicBezTo>
                    <a:pt x="1096427" y="1185865"/>
                    <a:pt x="1096553" y="1185948"/>
                    <a:pt x="1096807" y="1186094"/>
                  </a:cubicBezTo>
                  <a:cubicBezTo>
                    <a:pt x="1096807" y="1186094"/>
                    <a:pt x="1096870" y="1186157"/>
                    <a:pt x="1096933" y="1186239"/>
                  </a:cubicBezTo>
                  <a:cubicBezTo>
                    <a:pt x="1096997" y="1186303"/>
                    <a:pt x="1096997" y="1186378"/>
                    <a:pt x="1097123" y="1186378"/>
                  </a:cubicBezTo>
                  <a:lnTo>
                    <a:pt x="1097123" y="1187297"/>
                  </a:lnTo>
                  <a:cubicBezTo>
                    <a:pt x="1096807" y="1188911"/>
                    <a:pt x="1096364" y="1190387"/>
                    <a:pt x="1095920" y="1192014"/>
                  </a:cubicBezTo>
                  <a:cubicBezTo>
                    <a:pt x="1094590" y="1194896"/>
                    <a:pt x="1093071" y="1197650"/>
                    <a:pt x="1091234" y="1200411"/>
                  </a:cubicBezTo>
                  <a:cubicBezTo>
                    <a:pt x="1090095" y="1201880"/>
                    <a:pt x="1088828" y="1203369"/>
                    <a:pt x="1087498" y="1204698"/>
                  </a:cubicBezTo>
                  <a:cubicBezTo>
                    <a:pt x="1082685" y="1207782"/>
                    <a:pt x="1077493" y="1210188"/>
                    <a:pt x="1072300" y="1212671"/>
                  </a:cubicBezTo>
                  <a:cubicBezTo>
                    <a:pt x="1069514" y="1213773"/>
                    <a:pt x="1066791" y="1214906"/>
                    <a:pt x="1064068" y="1216046"/>
                  </a:cubicBezTo>
                  <a:cubicBezTo>
                    <a:pt x="1056975" y="1218927"/>
                    <a:pt x="1049567" y="1220897"/>
                    <a:pt x="1042221" y="1222385"/>
                  </a:cubicBezTo>
                  <a:cubicBezTo>
                    <a:pt x="1038991" y="1222796"/>
                    <a:pt x="1035825" y="1223031"/>
                    <a:pt x="1032722" y="1223031"/>
                  </a:cubicBezTo>
                  <a:cubicBezTo>
                    <a:pt x="1031646" y="1223031"/>
                    <a:pt x="1030506" y="1223005"/>
                    <a:pt x="1029429" y="1222942"/>
                  </a:cubicBezTo>
                  <a:cubicBezTo>
                    <a:pt x="1027403" y="1222651"/>
                    <a:pt x="1025440" y="1222385"/>
                    <a:pt x="1023477" y="1222030"/>
                  </a:cubicBezTo>
                  <a:cubicBezTo>
                    <a:pt x="1025630" y="1219630"/>
                    <a:pt x="1027973" y="1217306"/>
                    <a:pt x="1030443" y="1215052"/>
                  </a:cubicBezTo>
                  <a:cubicBezTo>
                    <a:pt x="1035192" y="1211322"/>
                    <a:pt x="1040068" y="1207719"/>
                    <a:pt x="1045134" y="1204344"/>
                  </a:cubicBezTo>
                  <a:cubicBezTo>
                    <a:pt x="1053176" y="1198974"/>
                    <a:pt x="1061218" y="1193408"/>
                    <a:pt x="1069830" y="1189114"/>
                  </a:cubicBezTo>
                  <a:cubicBezTo>
                    <a:pt x="1074833" y="1186942"/>
                    <a:pt x="1080089" y="1184954"/>
                    <a:pt x="1085471" y="1183921"/>
                  </a:cubicBezTo>
                  <a:cubicBezTo>
                    <a:pt x="1086294" y="1183751"/>
                    <a:pt x="1087118" y="1183751"/>
                    <a:pt x="1088004" y="1183751"/>
                  </a:cubicBezTo>
                  <a:close/>
                  <a:moveTo>
                    <a:pt x="1237576" y="1222796"/>
                  </a:moveTo>
                  <a:lnTo>
                    <a:pt x="1237576" y="1222796"/>
                  </a:lnTo>
                  <a:cubicBezTo>
                    <a:pt x="1238020" y="1223068"/>
                    <a:pt x="1238463" y="1223360"/>
                    <a:pt x="1238843" y="1223708"/>
                  </a:cubicBezTo>
                  <a:cubicBezTo>
                    <a:pt x="1238400" y="1223360"/>
                    <a:pt x="1238020" y="1223068"/>
                    <a:pt x="1237576" y="1222796"/>
                  </a:cubicBezTo>
                  <a:close/>
                  <a:moveTo>
                    <a:pt x="1234473" y="1221593"/>
                  </a:moveTo>
                  <a:cubicBezTo>
                    <a:pt x="1235107" y="1221739"/>
                    <a:pt x="1235677" y="1221884"/>
                    <a:pt x="1236374" y="1222100"/>
                  </a:cubicBezTo>
                  <a:cubicBezTo>
                    <a:pt x="1236500" y="1222157"/>
                    <a:pt x="1236690" y="1222239"/>
                    <a:pt x="1236943" y="1222385"/>
                  </a:cubicBezTo>
                  <a:cubicBezTo>
                    <a:pt x="1237133" y="1222530"/>
                    <a:pt x="1237324" y="1222739"/>
                    <a:pt x="1237513" y="1222885"/>
                  </a:cubicBezTo>
                  <a:cubicBezTo>
                    <a:pt x="1237893" y="1223360"/>
                    <a:pt x="1238083" y="1223854"/>
                    <a:pt x="1238400" y="1224436"/>
                  </a:cubicBezTo>
                  <a:cubicBezTo>
                    <a:pt x="1239856" y="1227868"/>
                    <a:pt x="1240869" y="1231459"/>
                    <a:pt x="1241693" y="1235145"/>
                  </a:cubicBezTo>
                  <a:cubicBezTo>
                    <a:pt x="1242136" y="1238646"/>
                    <a:pt x="1242199" y="1242186"/>
                    <a:pt x="1241946" y="1245707"/>
                  </a:cubicBezTo>
                  <a:cubicBezTo>
                    <a:pt x="1241629" y="1248379"/>
                    <a:pt x="1241059" y="1251077"/>
                    <a:pt x="1240490" y="1253749"/>
                  </a:cubicBezTo>
                  <a:cubicBezTo>
                    <a:pt x="1240363" y="1254781"/>
                    <a:pt x="1240046" y="1255858"/>
                    <a:pt x="1239793" y="1256833"/>
                  </a:cubicBezTo>
                  <a:cubicBezTo>
                    <a:pt x="1237576" y="1253604"/>
                    <a:pt x="1235677" y="1250222"/>
                    <a:pt x="1233777" y="1246746"/>
                  </a:cubicBezTo>
                  <a:cubicBezTo>
                    <a:pt x="1232194" y="1242522"/>
                    <a:pt x="1231117" y="1237962"/>
                    <a:pt x="1230295" y="1233504"/>
                  </a:cubicBezTo>
                  <a:cubicBezTo>
                    <a:pt x="1230104" y="1231624"/>
                    <a:pt x="1229914" y="1229781"/>
                    <a:pt x="1229978" y="1227868"/>
                  </a:cubicBezTo>
                  <a:cubicBezTo>
                    <a:pt x="1230231" y="1226387"/>
                    <a:pt x="1230611" y="1224911"/>
                    <a:pt x="1230928" y="1223506"/>
                  </a:cubicBezTo>
                  <a:cubicBezTo>
                    <a:pt x="1231117" y="1223360"/>
                    <a:pt x="1231181" y="1223170"/>
                    <a:pt x="1231244" y="1223005"/>
                  </a:cubicBezTo>
                  <a:cubicBezTo>
                    <a:pt x="1231371" y="1222796"/>
                    <a:pt x="1231624" y="1222593"/>
                    <a:pt x="1231751" y="1222448"/>
                  </a:cubicBezTo>
                  <a:cubicBezTo>
                    <a:pt x="1232004" y="1222321"/>
                    <a:pt x="1232131" y="1222239"/>
                    <a:pt x="1232321" y="1222100"/>
                  </a:cubicBezTo>
                  <a:cubicBezTo>
                    <a:pt x="1232827" y="1221884"/>
                    <a:pt x="1233334" y="1221739"/>
                    <a:pt x="1233904" y="1221593"/>
                  </a:cubicBezTo>
                  <a:close/>
                  <a:moveTo>
                    <a:pt x="981683" y="25923"/>
                  </a:moveTo>
                  <a:cubicBezTo>
                    <a:pt x="985229" y="25923"/>
                    <a:pt x="988902" y="26093"/>
                    <a:pt x="992385" y="26385"/>
                  </a:cubicBezTo>
                  <a:cubicBezTo>
                    <a:pt x="999414" y="27290"/>
                    <a:pt x="1006190" y="28696"/>
                    <a:pt x="1012838" y="30900"/>
                  </a:cubicBezTo>
                  <a:cubicBezTo>
                    <a:pt x="1016322" y="32369"/>
                    <a:pt x="1019678" y="34129"/>
                    <a:pt x="1022844" y="36175"/>
                  </a:cubicBezTo>
                  <a:cubicBezTo>
                    <a:pt x="1024743" y="37790"/>
                    <a:pt x="1026517" y="39556"/>
                    <a:pt x="1028290" y="41317"/>
                  </a:cubicBezTo>
                  <a:cubicBezTo>
                    <a:pt x="1030253" y="43280"/>
                    <a:pt x="1032153" y="45401"/>
                    <a:pt x="1034052" y="47592"/>
                  </a:cubicBezTo>
                  <a:cubicBezTo>
                    <a:pt x="1035382" y="49422"/>
                    <a:pt x="1036775" y="51322"/>
                    <a:pt x="1037978" y="53304"/>
                  </a:cubicBezTo>
                  <a:cubicBezTo>
                    <a:pt x="1038865" y="54779"/>
                    <a:pt x="1039561" y="56267"/>
                    <a:pt x="1040322" y="57743"/>
                  </a:cubicBezTo>
                  <a:cubicBezTo>
                    <a:pt x="1041334" y="59567"/>
                    <a:pt x="1042221" y="61466"/>
                    <a:pt x="1043171" y="63296"/>
                  </a:cubicBezTo>
                  <a:cubicBezTo>
                    <a:pt x="1046907" y="72181"/>
                    <a:pt x="1050517" y="81135"/>
                    <a:pt x="1052416" y="90577"/>
                  </a:cubicBezTo>
                  <a:cubicBezTo>
                    <a:pt x="1053366" y="97909"/>
                    <a:pt x="1053366" y="105160"/>
                    <a:pt x="1052987" y="112557"/>
                  </a:cubicBezTo>
                  <a:cubicBezTo>
                    <a:pt x="1052733" y="115868"/>
                    <a:pt x="1052480" y="119104"/>
                    <a:pt x="1052226" y="122416"/>
                  </a:cubicBezTo>
                  <a:cubicBezTo>
                    <a:pt x="1052037" y="125874"/>
                    <a:pt x="1051720" y="129249"/>
                    <a:pt x="1051466" y="132706"/>
                  </a:cubicBezTo>
                  <a:cubicBezTo>
                    <a:pt x="1047857" y="135816"/>
                    <a:pt x="1044374" y="138906"/>
                    <a:pt x="1040955" y="142161"/>
                  </a:cubicBezTo>
                  <a:cubicBezTo>
                    <a:pt x="1034749" y="147910"/>
                    <a:pt x="1029429" y="154477"/>
                    <a:pt x="1024300" y="161190"/>
                  </a:cubicBezTo>
                  <a:cubicBezTo>
                    <a:pt x="1019234" y="167801"/>
                    <a:pt x="1014421" y="174842"/>
                    <a:pt x="1010179" y="182093"/>
                  </a:cubicBezTo>
                  <a:cubicBezTo>
                    <a:pt x="1008152" y="185696"/>
                    <a:pt x="1006443" y="189863"/>
                    <a:pt x="1005240" y="193802"/>
                  </a:cubicBezTo>
                  <a:cubicBezTo>
                    <a:pt x="1004733" y="195429"/>
                    <a:pt x="1004226" y="196968"/>
                    <a:pt x="1003910" y="198665"/>
                  </a:cubicBezTo>
                  <a:cubicBezTo>
                    <a:pt x="1003720" y="200077"/>
                    <a:pt x="1003467" y="201280"/>
                    <a:pt x="1003340" y="202686"/>
                  </a:cubicBezTo>
                  <a:cubicBezTo>
                    <a:pt x="1003087" y="204244"/>
                    <a:pt x="1002960" y="205770"/>
                    <a:pt x="1003087" y="207410"/>
                  </a:cubicBezTo>
                  <a:cubicBezTo>
                    <a:pt x="1003276" y="208962"/>
                    <a:pt x="1003593" y="210431"/>
                    <a:pt x="1004226" y="211925"/>
                  </a:cubicBezTo>
                  <a:cubicBezTo>
                    <a:pt x="1004986" y="214388"/>
                    <a:pt x="1006760" y="216009"/>
                    <a:pt x="1008406" y="217846"/>
                  </a:cubicBezTo>
                  <a:cubicBezTo>
                    <a:pt x="1010116" y="219524"/>
                    <a:pt x="1012712" y="220645"/>
                    <a:pt x="1014929" y="221284"/>
                  </a:cubicBezTo>
                  <a:cubicBezTo>
                    <a:pt x="1017272" y="222069"/>
                    <a:pt x="1019615" y="222488"/>
                    <a:pt x="1022021" y="222488"/>
                  </a:cubicBezTo>
                  <a:cubicBezTo>
                    <a:pt x="1023730" y="222488"/>
                    <a:pt x="1025440" y="222285"/>
                    <a:pt x="1027086" y="221848"/>
                  </a:cubicBezTo>
                  <a:cubicBezTo>
                    <a:pt x="1030696" y="220873"/>
                    <a:pt x="1033862" y="219232"/>
                    <a:pt x="1036775" y="216997"/>
                  </a:cubicBezTo>
                  <a:cubicBezTo>
                    <a:pt x="1039561" y="214806"/>
                    <a:pt x="1041778" y="212191"/>
                    <a:pt x="1044184" y="209645"/>
                  </a:cubicBezTo>
                  <a:cubicBezTo>
                    <a:pt x="1048110" y="205149"/>
                    <a:pt x="1051466" y="200223"/>
                    <a:pt x="1054632" y="195081"/>
                  </a:cubicBezTo>
                  <a:cubicBezTo>
                    <a:pt x="1056849" y="191477"/>
                    <a:pt x="1058939" y="187811"/>
                    <a:pt x="1060775" y="183936"/>
                  </a:cubicBezTo>
                  <a:cubicBezTo>
                    <a:pt x="1064258" y="176109"/>
                    <a:pt x="1066791" y="167946"/>
                    <a:pt x="1069387" y="159841"/>
                  </a:cubicBezTo>
                  <a:cubicBezTo>
                    <a:pt x="1071287" y="154002"/>
                    <a:pt x="1072554" y="148082"/>
                    <a:pt x="1073440" y="142091"/>
                  </a:cubicBezTo>
                  <a:cubicBezTo>
                    <a:pt x="1076606" y="139748"/>
                    <a:pt x="1079709" y="137437"/>
                    <a:pt x="1082875" y="135176"/>
                  </a:cubicBezTo>
                  <a:cubicBezTo>
                    <a:pt x="1089145" y="130743"/>
                    <a:pt x="1095350" y="125937"/>
                    <a:pt x="1101746" y="121650"/>
                  </a:cubicBezTo>
                  <a:cubicBezTo>
                    <a:pt x="1115234" y="112639"/>
                    <a:pt x="1129609" y="105097"/>
                    <a:pt x="1144173" y="97973"/>
                  </a:cubicBezTo>
                  <a:cubicBezTo>
                    <a:pt x="1153989" y="93661"/>
                    <a:pt x="1163804" y="89722"/>
                    <a:pt x="1173809" y="86118"/>
                  </a:cubicBezTo>
                  <a:cubicBezTo>
                    <a:pt x="1185968" y="81775"/>
                    <a:pt x="1198125" y="77811"/>
                    <a:pt x="1210917" y="75429"/>
                  </a:cubicBezTo>
                  <a:cubicBezTo>
                    <a:pt x="1217376" y="74442"/>
                    <a:pt x="1223899" y="73840"/>
                    <a:pt x="1230357" y="73840"/>
                  </a:cubicBezTo>
                  <a:cubicBezTo>
                    <a:pt x="1232764" y="73840"/>
                    <a:pt x="1235107" y="73916"/>
                    <a:pt x="1237513" y="74087"/>
                  </a:cubicBezTo>
                  <a:cubicBezTo>
                    <a:pt x="1244732" y="75138"/>
                    <a:pt x="1251635" y="76759"/>
                    <a:pt x="1258537" y="79159"/>
                  </a:cubicBezTo>
                  <a:cubicBezTo>
                    <a:pt x="1267339" y="82807"/>
                    <a:pt x="1275444" y="87322"/>
                    <a:pt x="1283297" y="92686"/>
                  </a:cubicBezTo>
                  <a:cubicBezTo>
                    <a:pt x="1286210" y="94864"/>
                    <a:pt x="1289059" y="97124"/>
                    <a:pt x="1291846" y="99467"/>
                  </a:cubicBezTo>
                  <a:cubicBezTo>
                    <a:pt x="1295835" y="102690"/>
                    <a:pt x="1299254" y="106427"/>
                    <a:pt x="1302611" y="110233"/>
                  </a:cubicBezTo>
                  <a:cubicBezTo>
                    <a:pt x="1308880" y="117984"/>
                    <a:pt x="1314516" y="126368"/>
                    <a:pt x="1318949" y="135233"/>
                  </a:cubicBezTo>
                  <a:cubicBezTo>
                    <a:pt x="1320975" y="139400"/>
                    <a:pt x="1323064" y="143566"/>
                    <a:pt x="1325091" y="147727"/>
                  </a:cubicBezTo>
                  <a:cubicBezTo>
                    <a:pt x="1327180" y="152432"/>
                    <a:pt x="1329207" y="157150"/>
                    <a:pt x="1330980" y="162019"/>
                  </a:cubicBezTo>
                  <a:cubicBezTo>
                    <a:pt x="1332753" y="166952"/>
                    <a:pt x="1333957" y="171967"/>
                    <a:pt x="1334969" y="177040"/>
                  </a:cubicBezTo>
                  <a:cubicBezTo>
                    <a:pt x="1335919" y="183170"/>
                    <a:pt x="1336363" y="189223"/>
                    <a:pt x="1336425" y="195429"/>
                  </a:cubicBezTo>
                  <a:cubicBezTo>
                    <a:pt x="1336616" y="201711"/>
                    <a:pt x="1336173" y="208049"/>
                    <a:pt x="1335666" y="214306"/>
                  </a:cubicBezTo>
                  <a:cubicBezTo>
                    <a:pt x="1335223" y="219106"/>
                    <a:pt x="1334780" y="223899"/>
                    <a:pt x="1334336" y="228763"/>
                  </a:cubicBezTo>
                  <a:cubicBezTo>
                    <a:pt x="1333893" y="233139"/>
                    <a:pt x="1333386" y="237483"/>
                    <a:pt x="1332943" y="241878"/>
                  </a:cubicBezTo>
                  <a:cubicBezTo>
                    <a:pt x="1331487" y="254966"/>
                    <a:pt x="1328130" y="267505"/>
                    <a:pt x="1323698" y="279828"/>
                  </a:cubicBezTo>
                  <a:cubicBezTo>
                    <a:pt x="1320342" y="287946"/>
                    <a:pt x="1316985" y="295982"/>
                    <a:pt x="1313439" y="303878"/>
                  </a:cubicBezTo>
                  <a:cubicBezTo>
                    <a:pt x="1309576" y="312244"/>
                    <a:pt x="1305523" y="320571"/>
                    <a:pt x="1301534" y="328879"/>
                  </a:cubicBezTo>
                  <a:cubicBezTo>
                    <a:pt x="1297988" y="336009"/>
                    <a:pt x="1293935" y="342842"/>
                    <a:pt x="1289692" y="349681"/>
                  </a:cubicBezTo>
                  <a:cubicBezTo>
                    <a:pt x="1288616" y="350111"/>
                    <a:pt x="1287476" y="350586"/>
                    <a:pt x="1286337" y="351023"/>
                  </a:cubicBezTo>
                  <a:cubicBezTo>
                    <a:pt x="1278610" y="354170"/>
                    <a:pt x="1270758" y="357628"/>
                    <a:pt x="1263477" y="361795"/>
                  </a:cubicBezTo>
                  <a:cubicBezTo>
                    <a:pt x="1256131" y="365961"/>
                    <a:pt x="1248912" y="370248"/>
                    <a:pt x="1242262" y="375466"/>
                  </a:cubicBezTo>
                  <a:cubicBezTo>
                    <a:pt x="1239983" y="377227"/>
                    <a:pt x="1237893" y="379126"/>
                    <a:pt x="1235993" y="381248"/>
                  </a:cubicBezTo>
                  <a:cubicBezTo>
                    <a:pt x="1235487" y="382008"/>
                    <a:pt x="1234790" y="382863"/>
                    <a:pt x="1234221" y="383648"/>
                  </a:cubicBezTo>
                  <a:cubicBezTo>
                    <a:pt x="1233144" y="385035"/>
                    <a:pt x="1232131" y="386523"/>
                    <a:pt x="1231244" y="388061"/>
                  </a:cubicBezTo>
                  <a:cubicBezTo>
                    <a:pt x="1230864" y="388783"/>
                    <a:pt x="1230611" y="389556"/>
                    <a:pt x="1230231" y="390278"/>
                  </a:cubicBezTo>
                  <a:cubicBezTo>
                    <a:pt x="1229597" y="391747"/>
                    <a:pt x="1228964" y="393305"/>
                    <a:pt x="1228458" y="394774"/>
                  </a:cubicBezTo>
                  <a:cubicBezTo>
                    <a:pt x="1227888" y="396743"/>
                    <a:pt x="1227381" y="398998"/>
                    <a:pt x="1227445" y="401049"/>
                  </a:cubicBezTo>
                  <a:cubicBezTo>
                    <a:pt x="1227508" y="405393"/>
                    <a:pt x="1228838" y="409358"/>
                    <a:pt x="1232131" y="412378"/>
                  </a:cubicBezTo>
                  <a:cubicBezTo>
                    <a:pt x="1233650" y="413784"/>
                    <a:pt x="1235677" y="414987"/>
                    <a:pt x="1237576" y="415905"/>
                  </a:cubicBezTo>
                  <a:cubicBezTo>
                    <a:pt x="1240236" y="417248"/>
                    <a:pt x="1243149" y="417805"/>
                    <a:pt x="1246126" y="418014"/>
                  </a:cubicBezTo>
                  <a:cubicBezTo>
                    <a:pt x="1246948" y="418115"/>
                    <a:pt x="1247645" y="418159"/>
                    <a:pt x="1248405" y="418159"/>
                  </a:cubicBezTo>
                  <a:cubicBezTo>
                    <a:pt x="1249481" y="418159"/>
                    <a:pt x="1250495" y="418058"/>
                    <a:pt x="1251635" y="417887"/>
                  </a:cubicBezTo>
                  <a:cubicBezTo>
                    <a:pt x="1254294" y="417533"/>
                    <a:pt x="1256384" y="416748"/>
                    <a:pt x="1258853" y="415690"/>
                  </a:cubicBezTo>
                  <a:cubicBezTo>
                    <a:pt x="1260880" y="414785"/>
                    <a:pt x="1262843" y="413784"/>
                    <a:pt x="1264743" y="412752"/>
                  </a:cubicBezTo>
                  <a:cubicBezTo>
                    <a:pt x="1269429" y="409997"/>
                    <a:pt x="1273608" y="406331"/>
                    <a:pt x="1277344" y="402373"/>
                  </a:cubicBezTo>
                  <a:cubicBezTo>
                    <a:pt x="1283170" y="396180"/>
                    <a:pt x="1288489" y="389632"/>
                    <a:pt x="1293682" y="382863"/>
                  </a:cubicBezTo>
                  <a:cubicBezTo>
                    <a:pt x="1296911" y="378696"/>
                    <a:pt x="1299951" y="374345"/>
                    <a:pt x="1302927" y="370033"/>
                  </a:cubicBezTo>
                  <a:cubicBezTo>
                    <a:pt x="1303054" y="369976"/>
                    <a:pt x="1303118" y="369976"/>
                    <a:pt x="1303180" y="369976"/>
                  </a:cubicBezTo>
                  <a:cubicBezTo>
                    <a:pt x="1305523" y="369273"/>
                    <a:pt x="1308120" y="368900"/>
                    <a:pt x="1310526" y="368482"/>
                  </a:cubicBezTo>
                  <a:cubicBezTo>
                    <a:pt x="1313059" y="367988"/>
                    <a:pt x="1315592" y="367576"/>
                    <a:pt x="1318125" y="367082"/>
                  </a:cubicBezTo>
                  <a:cubicBezTo>
                    <a:pt x="1321418" y="366601"/>
                    <a:pt x="1324774" y="366019"/>
                    <a:pt x="1328194" y="365525"/>
                  </a:cubicBezTo>
                  <a:cubicBezTo>
                    <a:pt x="1332056" y="364904"/>
                    <a:pt x="1336109" y="364612"/>
                    <a:pt x="1339972" y="364112"/>
                  </a:cubicBezTo>
                  <a:cubicBezTo>
                    <a:pt x="1343328" y="363758"/>
                    <a:pt x="1346747" y="363758"/>
                    <a:pt x="1350167" y="363701"/>
                  </a:cubicBezTo>
                  <a:cubicBezTo>
                    <a:pt x="1352257" y="363599"/>
                    <a:pt x="1354410" y="363511"/>
                    <a:pt x="1356500" y="363511"/>
                  </a:cubicBezTo>
                  <a:cubicBezTo>
                    <a:pt x="1357259" y="363511"/>
                    <a:pt x="1358019" y="363536"/>
                    <a:pt x="1358779" y="363555"/>
                  </a:cubicBezTo>
                  <a:cubicBezTo>
                    <a:pt x="1373217" y="363846"/>
                    <a:pt x="1387655" y="364486"/>
                    <a:pt x="1402030" y="365746"/>
                  </a:cubicBezTo>
                  <a:cubicBezTo>
                    <a:pt x="1417608" y="367507"/>
                    <a:pt x="1432679" y="371034"/>
                    <a:pt x="1447433" y="376378"/>
                  </a:cubicBezTo>
                  <a:cubicBezTo>
                    <a:pt x="1460921" y="381888"/>
                    <a:pt x="1473966" y="388847"/>
                    <a:pt x="1485935" y="397180"/>
                  </a:cubicBezTo>
                  <a:cubicBezTo>
                    <a:pt x="1488024" y="398725"/>
                    <a:pt x="1489861" y="400264"/>
                    <a:pt x="1491697" y="401961"/>
                  </a:cubicBezTo>
                  <a:cubicBezTo>
                    <a:pt x="1493850" y="404070"/>
                    <a:pt x="1495813" y="406394"/>
                    <a:pt x="1497902" y="408648"/>
                  </a:cubicBezTo>
                  <a:cubicBezTo>
                    <a:pt x="1502336" y="414221"/>
                    <a:pt x="1506135" y="420477"/>
                    <a:pt x="1509428" y="426835"/>
                  </a:cubicBezTo>
                  <a:cubicBezTo>
                    <a:pt x="1511644" y="432680"/>
                    <a:pt x="1513481" y="438601"/>
                    <a:pt x="1514874" y="444711"/>
                  </a:cubicBezTo>
                  <a:cubicBezTo>
                    <a:pt x="1515127" y="448030"/>
                    <a:pt x="1515317" y="451348"/>
                    <a:pt x="1515064" y="454736"/>
                  </a:cubicBezTo>
                  <a:cubicBezTo>
                    <a:pt x="1514493" y="459320"/>
                    <a:pt x="1513608" y="463899"/>
                    <a:pt x="1512848" y="468477"/>
                  </a:cubicBezTo>
                  <a:cubicBezTo>
                    <a:pt x="1512088" y="472720"/>
                    <a:pt x="1510948" y="476785"/>
                    <a:pt x="1509998" y="480946"/>
                  </a:cubicBezTo>
                  <a:cubicBezTo>
                    <a:pt x="1509618" y="482934"/>
                    <a:pt x="1508858" y="484758"/>
                    <a:pt x="1508288" y="486664"/>
                  </a:cubicBezTo>
                  <a:cubicBezTo>
                    <a:pt x="1507591" y="488982"/>
                    <a:pt x="1507022" y="491324"/>
                    <a:pt x="1506262" y="493560"/>
                  </a:cubicBezTo>
                  <a:cubicBezTo>
                    <a:pt x="1505248" y="497017"/>
                    <a:pt x="1503919" y="500336"/>
                    <a:pt x="1502715" y="503647"/>
                  </a:cubicBezTo>
                  <a:cubicBezTo>
                    <a:pt x="1500943" y="507643"/>
                    <a:pt x="1499423" y="511747"/>
                    <a:pt x="1497460" y="515616"/>
                  </a:cubicBezTo>
                  <a:cubicBezTo>
                    <a:pt x="1494990" y="520492"/>
                    <a:pt x="1492457" y="525216"/>
                    <a:pt x="1489734" y="529851"/>
                  </a:cubicBezTo>
                  <a:cubicBezTo>
                    <a:pt x="1484478" y="538742"/>
                    <a:pt x="1478843" y="547335"/>
                    <a:pt x="1473080" y="555909"/>
                  </a:cubicBezTo>
                  <a:cubicBezTo>
                    <a:pt x="1472636" y="556492"/>
                    <a:pt x="1472193" y="557049"/>
                    <a:pt x="1471749" y="557695"/>
                  </a:cubicBezTo>
                  <a:cubicBezTo>
                    <a:pt x="1468900" y="557758"/>
                    <a:pt x="1466178" y="557961"/>
                    <a:pt x="1463391" y="558106"/>
                  </a:cubicBezTo>
                  <a:cubicBezTo>
                    <a:pt x="1459465" y="558309"/>
                    <a:pt x="1455539" y="559018"/>
                    <a:pt x="1451549" y="559455"/>
                  </a:cubicBezTo>
                  <a:cubicBezTo>
                    <a:pt x="1446673" y="560076"/>
                    <a:pt x="1441734" y="561070"/>
                    <a:pt x="1436859" y="561912"/>
                  </a:cubicBezTo>
                  <a:cubicBezTo>
                    <a:pt x="1432869" y="562622"/>
                    <a:pt x="1428753" y="563331"/>
                    <a:pt x="1424573" y="564091"/>
                  </a:cubicBezTo>
                  <a:cubicBezTo>
                    <a:pt x="1420837" y="564876"/>
                    <a:pt x="1416784" y="565788"/>
                    <a:pt x="1412985" y="566991"/>
                  </a:cubicBezTo>
                  <a:cubicBezTo>
                    <a:pt x="1408489" y="568530"/>
                    <a:pt x="1403993" y="570075"/>
                    <a:pt x="1399687" y="572133"/>
                  </a:cubicBezTo>
                  <a:cubicBezTo>
                    <a:pt x="1395760" y="573950"/>
                    <a:pt x="1392024" y="575882"/>
                    <a:pt x="1388288" y="577990"/>
                  </a:cubicBezTo>
                  <a:cubicBezTo>
                    <a:pt x="1385439" y="579586"/>
                    <a:pt x="1382779" y="581290"/>
                    <a:pt x="1380119" y="583189"/>
                  </a:cubicBezTo>
                  <a:cubicBezTo>
                    <a:pt x="1377967" y="584892"/>
                    <a:pt x="1375750" y="586716"/>
                    <a:pt x="1373724" y="588622"/>
                  </a:cubicBezTo>
                  <a:cubicBezTo>
                    <a:pt x="1371888" y="590440"/>
                    <a:pt x="1370494" y="592783"/>
                    <a:pt x="1369291" y="594955"/>
                  </a:cubicBezTo>
                  <a:cubicBezTo>
                    <a:pt x="1368468" y="596715"/>
                    <a:pt x="1367835" y="598476"/>
                    <a:pt x="1367138" y="600242"/>
                  </a:cubicBezTo>
                  <a:cubicBezTo>
                    <a:pt x="1366442" y="601940"/>
                    <a:pt x="1365998" y="603700"/>
                    <a:pt x="1365745" y="605542"/>
                  </a:cubicBezTo>
                  <a:cubicBezTo>
                    <a:pt x="1364985" y="610615"/>
                    <a:pt x="1365681" y="615959"/>
                    <a:pt x="1367264" y="620829"/>
                  </a:cubicBezTo>
                  <a:cubicBezTo>
                    <a:pt x="1368785" y="625186"/>
                    <a:pt x="1371761" y="628282"/>
                    <a:pt x="1375560" y="630752"/>
                  </a:cubicBezTo>
                  <a:cubicBezTo>
                    <a:pt x="1379169" y="633222"/>
                    <a:pt x="1382969" y="634704"/>
                    <a:pt x="1387275" y="635976"/>
                  </a:cubicBezTo>
                  <a:cubicBezTo>
                    <a:pt x="1388162" y="636033"/>
                    <a:pt x="1389112" y="636122"/>
                    <a:pt x="1389998" y="636242"/>
                  </a:cubicBezTo>
                  <a:cubicBezTo>
                    <a:pt x="1390695" y="636343"/>
                    <a:pt x="1391581" y="636369"/>
                    <a:pt x="1392278" y="636369"/>
                  </a:cubicBezTo>
                  <a:cubicBezTo>
                    <a:pt x="1392911" y="636369"/>
                    <a:pt x="1393417" y="636369"/>
                    <a:pt x="1393924" y="636325"/>
                  </a:cubicBezTo>
                  <a:cubicBezTo>
                    <a:pt x="1396964" y="636242"/>
                    <a:pt x="1400193" y="635476"/>
                    <a:pt x="1403170" y="634830"/>
                  </a:cubicBezTo>
                  <a:cubicBezTo>
                    <a:pt x="1408363" y="633627"/>
                    <a:pt x="1413112" y="631246"/>
                    <a:pt x="1417798" y="629055"/>
                  </a:cubicBezTo>
                  <a:cubicBezTo>
                    <a:pt x="1422927" y="626667"/>
                    <a:pt x="1427739" y="623793"/>
                    <a:pt x="1432552" y="620892"/>
                  </a:cubicBezTo>
                  <a:cubicBezTo>
                    <a:pt x="1436478" y="618429"/>
                    <a:pt x="1440277" y="615675"/>
                    <a:pt x="1444140" y="613148"/>
                  </a:cubicBezTo>
                  <a:cubicBezTo>
                    <a:pt x="1447433" y="610969"/>
                    <a:pt x="1450473" y="608335"/>
                    <a:pt x="1453639" y="606017"/>
                  </a:cubicBezTo>
                  <a:cubicBezTo>
                    <a:pt x="1456616" y="603618"/>
                    <a:pt x="1459592" y="601236"/>
                    <a:pt x="1462631" y="598837"/>
                  </a:cubicBezTo>
                  <a:cubicBezTo>
                    <a:pt x="1465988" y="596076"/>
                    <a:pt x="1469470" y="593403"/>
                    <a:pt x="1472510" y="590256"/>
                  </a:cubicBezTo>
                  <a:cubicBezTo>
                    <a:pt x="1474916" y="587622"/>
                    <a:pt x="1477322" y="584950"/>
                    <a:pt x="1479728" y="582277"/>
                  </a:cubicBezTo>
                  <a:cubicBezTo>
                    <a:pt x="1481628" y="582277"/>
                    <a:pt x="1483528" y="582277"/>
                    <a:pt x="1485491" y="582347"/>
                  </a:cubicBezTo>
                  <a:cubicBezTo>
                    <a:pt x="1491444" y="582638"/>
                    <a:pt x="1497460" y="582987"/>
                    <a:pt x="1503349" y="583480"/>
                  </a:cubicBezTo>
                  <a:cubicBezTo>
                    <a:pt x="1506831" y="583898"/>
                    <a:pt x="1510188" y="584456"/>
                    <a:pt x="1513608" y="585184"/>
                  </a:cubicBezTo>
                  <a:cubicBezTo>
                    <a:pt x="1516774" y="585861"/>
                    <a:pt x="1519750" y="586856"/>
                    <a:pt x="1522789" y="587913"/>
                  </a:cubicBezTo>
                  <a:cubicBezTo>
                    <a:pt x="1525575" y="589059"/>
                    <a:pt x="1528235" y="590383"/>
                    <a:pt x="1530895" y="591852"/>
                  </a:cubicBezTo>
                  <a:cubicBezTo>
                    <a:pt x="1532225" y="592555"/>
                    <a:pt x="1533365" y="593403"/>
                    <a:pt x="1534631" y="594131"/>
                  </a:cubicBezTo>
                  <a:cubicBezTo>
                    <a:pt x="1536974" y="595512"/>
                    <a:pt x="1539063" y="597007"/>
                    <a:pt x="1541280" y="598476"/>
                  </a:cubicBezTo>
                  <a:cubicBezTo>
                    <a:pt x="1549322" y="604631"/>
                    <a:pt x="1556858" y="611799"/>
                    <a:pt x="1563570" y="619423"/>
                  </a:cubicBezTo>
                  <a:cubicBezTo>
                    <a:pt x="1567053" y="623919"/>
                    <a:pt x="1570219" y="628643"/>
                    <a:pt x="1572816" y="633716"/>
                  </a:cubicBezTo>
                  <a:cubicBezTo>
                    <a:pt x="1573702" y="636033"/>
                    <a:pt x="1574589" y="638357"/>
                    <a:pt x="1575285" y="640821"/>
                  </a:cubicBezTo>
                  <a:cubicBezTo>
                    <a:pt x="1575918" y="646190"/>
                    <a:pt x="1575349" y="651757"/>
                    <a:pt x="1575095" y="657126"/>
                  </a:cubicBezTo>
                  <a:cubicBezTo>
                    <a:pt x="1574778" y="662199"/>
                    <a:pt x="1574462" y="667252"/>
                    <a:pt x="1573892" y="672324"/>
                  </a:cubicBezTo>
                  <a:cubicBezTo>
                    <a:pt x="1573512" y="676846"/>
                    <a:pt x="1572816" y="681272"/>
                    <a:pt x="1571866" y="685794"/>
                  </a:cubicBezTo>
                  <a:cubicBezTo>
                    <a:pt x="1571106" y="689872"/>
                    <a:pt x="1569840" y="693836"/>
                    <a:pt x="1568446" y="697705"/>
                  </a:cubicBezTo>
                  <a:cubicBezTo>
                    <a:pt x="1566610" y="702074"/>
                    <a:pt x="1564710" y="706361"/>
                    <a:pt x="1562430" y="710465"/>
                  </a:cubicBezTo>
                  <a:cubicBezTo>
                    <a:pt x="1560847" y="713130"/>
                    <a:pt x="1559264" y="715803"/>
                    <a:pt x="1557808" y="718475"/>
                  </a:cubicBezTo>
                  <a:cubicBezTo>
                    <a:pt x="1555528" y="722351"/>
                    <a:pt x="1552995" y="726017"/>
                    <a:pt x="1550525" y="729690"/>
                  </a:cubicBezTo>
                  <a:cubicBezTo>
                    <a:pt x="1548246" y="732647"/>
                    <a:pt x="1546093" y="735529"/>
                    <a:pt x="1543813" y="738429"/>
                  </a:cubicBezTo>
                  <a:cubicBezTo>
                    <a:pt x="1543813" y="738429"/>
                    <a:pt x="1543813" y="738492"/>
                    <a:pt x="1543750" y="738492"/>
                  </a:cubicBezTo>
                  <a:cubicBezTo>
                    <a:pt x="1543496" y="738429"/>
                    <a:pt x="1543306" y="738429"/>
                    <a:pt x="1543053" y="738372"/>
                  </a:cubicBezTo>
                  <a:cubicBezTo>
                    <a:pt x="1535960" y="737168"/>
                    <a:pt x="1528741" y="735820"/>
                    <a:pt x="1521396" y="735256"/>
                  </a:cubicBezTo>
                  <a:cubicBezTo>
                    <a:pt x="1518483" y="734965"/>
                    <a:pt x="1515697" y="734908"/>
                    <a:pt x="1512721" y="734908"/>
                  </a:cubicBezTo>
                  <a:cubicBezTo>
                    <a:pt x="1509681" y="734965"/>
                    <a:pt x="1506452" y="735529"/>
                    <a:pt x="1503412" y="735965"/>
                  </a:cubicBezTo>
                  <a:cubicBezTo>
                    <a:pt x="1499360" y="736605"/>
                    <a:pt x="1495243" y="737289"/>
                    <a:pt x="1491190" y="738137"/>
                  </a:cubicBezTo>
                  <a:cubicBezTo>
                    <a:pt x="1481059" y="740335"/>
                    <a:pt x="1470800" y="742298"/>
                    <a:pt x="1460921" y="745185"/>
                  </a:cubicBezTo>
                  <a:cubicBezTo>
                    <a:pt x="1458135" y="745971"/>
                    <a:pt x="1455602" y="747376"/>
                    <a:pt x="1452942" y="748573"/>
                  </a:cubicBezTo>
                  <a:cubicBezTo>
                    <a:pt x="1450347" y="749776"/>
                    <a:pt x="1448066" y="751663"/>
                    <a:pt x="1445850" y="753443"/>
                  </a:cubicBezTo>
                  <a:cubicBezTo>
                    <a:pt x="1442747" y="755894"/>
                    <a:pt x="1439961" y="758521"/>
                    <a:pt x="1437301" y="761314"/>
                  </a:cubicBezTo>
                  <a:cubicBezTo>
                    <a:pt x="1434389" y="764278"/>
                    <a:pt x="1431982" y="767735"/>
                    <a:pt x="1429956" y="771345"/>
                  </a:cubicBezTo>
                  <a:cubicBezTo>
                    <a:pt x="1429639" y="772047"/>
                    <a:pt x="1429386" y="772668"/>
                    <a:pt x="1429132" y="773371"/>
                  </a:cubicBezTo>
                  <a:cubicBezTo>
                    <a:pt x="1428372" y="774923"/>
                    <a:pt x="1427866" y="776480"/>
                    <a:pt x="1427549" y="778158"/>
                  </a:cubicBezTo>
                  <a:cubicBezTo>
                    <a:pt x="1427296" y="779735"/>
                    <a:pt x="1427106" y="781413"/>
                    <a:pt x="1426980" y="783047"/>
                  </a:cubicBezTo>
                  <a:cubicBezTo>
                    <a:pt x="1426980" y="784579"/>
                    <a:pt x="1427106" y="786137"/>
                    <a:pt x="1427549" y="787689"/>
                  </a:cubicBezTo>
                  <a:cubicBezTo>
                    <a:pt x="1427866" y="789595"/>
                    <a:pt x="1428563" y="791501"/>
                    <a:pt x="1429576" y="793179"/>
                  </a:cubicBezTo>
                  <a:cubicBezTo>
                    <a:pt x="1430463" y="794591"/>
                    <a:pt x="1431729" y="796845"/>
                    <a:pt x="1433058" y="797757"/>
                  </a:cubicBezTo>
                  <a:cubicBezTo>
                    <a:pt x="1434958" y="799106"/>
                    <a:pt x="1436732" y="800448"/>
                    <a:pt x="1438821" y="801417"/>
                  </a:cubicBezTo>
                  <a:cubicBezTo>
                    <a:pt x="1441164" y="802481"/>
                    <a:pt x="1443570" y="803032"/>
                    <a:pt x="1446104" y="803596"/>
                  </a:cubicBezTo>
                  <a:cubicBezTo>
                    <a:pt x="1448764" y="804178"/>
                    <a:pt x="1451676" y="804235"/>
                    <a:pt x="1454399" y="804444"/>
                  </a:cubicBezTo>
                  <a:cubicBezTo>
                    <a:pt x="1455412" y="804527"/>
                    <a:pt x="1456362" y="804571"/>
                    <a:pt x="1457439" y="804571"/>
                  </a:cubicBezTo>
                  <a:cubicBezTo>
                    <a:pt x="1459022" y="804571"/>
                    <a:pt x="1460605" y="804488"/>
                    <a:pt x="1462125" y="804444"/>
                  </a:cubicBezTo>
                  <a:cubicBezTo>
                    <a:pt x="1468331" y="804178"/>
                    <a:pt x="1474536" y="802912"/>
                    <a:pt x="1480615" y="801417"/>
                  </a:cubicBezTo>
                  <a:cubicBezTo>
                    <a:pt x="1485618" y="800214"/>
                    <a:pt x="1490494" y="798517"/>
                    <a:pt x="1495370" y="796991"/>
                  </a:cubicBezTo>
                  <a:cubicBezTo>
                    <a:pt x="1500626" y="795205"/>
                    <a:pt x="1505692" y="792907"/>
                    <a:pt x="1510694" y="790424"/>
                  </a:cubicBezTo>
                  <a:cubicBezTo>
                    <a:pt x="1516393" y="787689"/>
                    <a:pt x="1521966" y="784434"/>
                    <a:pt x="1527158" y="780995"/>
                  </a:cubicBezTo>
                  <a:cubicBezTo>
                    <a:pt x="1533744" y="776683"/>
                    <a:pt x="1539887" y="771756"/>
                    <a:pt x="1545586" y="766393"/>
                  </a:cubicBezTo>
                  <a:cubicBezTo>
                    <a:pt x="1548625" y="767241"/>
                    <a:pt x="1551539" y="768153"/>
                    <a:pt x="1554515" y="769154"/>
                  </a:cubicBezTo>
                  <a:cubicBezTo>
                    <a:pt x="1561227" y="772047"/>
                    <a:pt x="1567497" y="775859"/>
                    <a:pt x="1573575" y="780007"/>
                  </a:cubicBezTo>
                  <a:cubicBezTo>
                    <a:pt x="1578641" y="783877"/>
                    <a:pt x="1583264" y="788125"/>
                    <a:pt x="1587507" y="792824"/>
                  </a:cubicBezTo>
                  <a:cubicBezTo>
                    <a:pt x="1588773" y="794376"/>
                    <a:pt x="1589913" y="795990"/>
                    <a:pt x="1591053" y="797611"/>
                  </a:cubicBezTo>
                  <a:cubicBezTo>
                    <a:pt x="1592889" y="800214"/>
                    <a:pt x="1594219" y="803032"/>
                    <a:pt x="1595549" y="805876"/>
                  </a:cubicBezTo>
                  <a:cubicBezTo>
                    <a:pt x="1595295" y="805356"/>
                    <a:pt x="1595043" y="804799"/>
                    <a:pt x="1594789" y="804235"/>
                  </a:cubicBezTo>
                  <a:lnTo>
                    <a:pt x="1594789" y="804235"/>
                  </a:lnTo>
                  <a:cubicBezTo>
                    <a:pt x="1597132" y="809308"/>
                    <a:pt x="1599538" y="814392"/>
                    <a:pt x="1601564" y="819610"/>
                  </a:cubicBezTo>
                  <a:cubicBezTo>
                    <a:pt x="1604921" y="828121"/>
                    <a:pt x="1607454" y="836923"/>
                    <a:pt x="1609164" y="845960"/>
                  </a:cubicBezTo>
                  <a:cubicBezTo>
                    <a:pt x="1610240" y="853641"/>
                    <a:pt x="1610683" y="861328"/>
                    <a:pt x="1610366" y="869079"/>
                  </a:cubicBezTo>
                  <a:cubicBezTo>
                    <a:pt x="1610177" y="874791"/>
                    <a:pt x="1609924" y="880408"/>
                    <a:pt x="1609417" y="886120"/>
                  </a:cubicBezTo>
                  <a:cubicBezTo>
                    <a:pt x="1608720" y="891901"/>
                    <a:pt x="1607771" y="897537"/>
                    <a:pt x="1606440" y="903173"/>
                  </a:cubicBezTo>
                  <a:cubicBezTo>
                    <a:pt x="1605174" y="908518"/>
                    <a:pt x="1603401" y="913818"/>
                    <a:pt x="1601502" y="919023"/>
                  </a:cubicBezTo>
                  <a:cubicBezTo>
                    <a:pt x="1597005" y="930162"/>
                    <a:pt x="1591623" y="940743"/>
                    <a:pt x="1584911" y="950609"/>
                  </a:cubicBezTo>
                  <a:cubicBezTo>
                    <a:pt x="1582567" y="953693"/>
                    <a:pt x="1580098" y="956657"/>
                    <a:pt x="1577438" y="959475"/>
                  </a:cubicBezTo>
                  <a:cubicBezTo>
                    <a:pt x="1574778" y="962375"/>
                    <a:pt x="1571866" y="964902"/>
                    <a:pt x="1568953" y="967454"/>
                  </a:cubicBezTo>
                  <a:cubicBezTo>
                    <a:pt x="1564456" y="970886"/>
                    <a:pt x="1559834" y="974052"/>
                    <a:pt x="1555021" y="976870"/>
                  </a:cubicBezTo>
                  <a:cubicBezTo>
                    <a:pt x="1549956" y="973147"/>
                    <a:pt x="1544510" y="969765"/>
                    <a:pt x="1538937" y="966726"/>
                  </a:cubicBezTo>
                  <a:cubicBezTo>
                    <a:pt x="1535581" y="964902"/>
                    <a:pt x="1532225" y="963489"/>
                    <a:pt x="1528615" y="962211"/>
                  </a:cubicBezTo>
                  <a:cubicBezTo>
                    <a:pt x="1523676" y="960526"/>
                    <a:pt x="1518230" y="960260"/>
                    <a:pt x="1513037" y="959829"/>
                  </a:cubicBezTo>
                  <a:cubicBezTo>
                    <a:pt x="1511644" y="959722"/>
                    <a:pt x="1510251" y="959684"/>
                    <a:pt x="1508795" y="959684"/>
                  </a:cubicBezTo>
                  <a:cubicBezTo>
                    <a:pt x="1504869" y="959684"/>
                    <a:pt x="1500943" y="960057"/>
                    <a:pt x="1497017" y="960450"/>
                  </a:cubicBezTo>
                  <a:cubicBezTo>
                    <a:pt x="1488151" y="961381"/>
                    <a:pt x="1479285" y="964053"/>
                    <a:pt x="1472193" y="969398"/>
                  </a:cubicBezTo>
                  <a:cubicBezTo>
                    <a:pt x="1467571" y="972944"/>
                    <a:pt x="1463708" y="976813"/>
                    <a:pt x="1460921" y="982094"/>
                  </a:cubicBezTo>
                  <a:cubicBezTo>
                    <a:pt x="1459845" y="984127"/>
                    <a:pt x="1459085" y="986609"/>
                    <a:pt x="1458452" y="988851"/>
                  </a:cubicBezTo>
                  <a:cubicBezTo>
                    <a:pt x="1457818" y="991130"/>
                    <a:pt x="1457945" y="993587"/>
                    <a:pt x="1457692" y="995911"/>
                  </a:cubicBezTo>
                  <a:cubicBezTo>
                    <a:pt x="1457692" y="996551"/>
                    <a:pt x="1457692" y="997178"/>
                    <a:pt x="1457755" y="997735"/>
                  </a:cubicBezTo>
                  <a:cubicBezTo>
                    <a:pt x="1458009" y="999350"/>
                    <a:pt x="1458262" y="1000984"/>
                    <a:pt x="1458515" y="1002605"/>
                  </a:cubicBezTo>
                  <a:cubicBezTo>
                    <a:pt x="1458895" y="1004156"/>
                    <a:pt x="1459465" y="1005569"/>
                    <a:pt x="1460352" y="1006968"/>
                  </a:cubicBezTo>
                  <a:cubicBezTo>
                    <a:pt x="1461175" y="1008380"/>
                    <a:pt x="1462314" y="1009786"/>
                    <a:pt x="1463454" y="1011059"/>
                  </a:cubicBezTo>
                  <a:cubicBezTo>
                    <a:pt x="1465354" y="1012401"/>
                    <a:pt x="1467190" y="1013788"/>
                    <a:pt x="1469281" y="1014807"/>
                  </a:cubicBezTo>
                  <a:cubicBezTo>
                    <a:pt x="1471623" y="1015903"/>
                    <a:pt x="1474283" y="1016625"/>
                    <a:pt x="1476816" y="1017189"/>
                  </a:cubicBezTo>
                  <a:cubicBezTo>
                    <a:pt x="1479349" y="1017828"/>
                    <a:pt x="1482262" y="1018037"/>
                    <a:pt x="1484985" y="1018240"/>
                  </a:cubicBezTo>
                  <a:cubicBezTo>
                    <a:pt x="1487518" y="1018385"/>
                    <a:pt x="1490050" y="1018455"/>
                    <a:pt x="1492710" y="1018455"/>
                  </a:cubicBezTo>
                  <a:cubicBezTo>
                    <a:pt x="1500183" y="1018455"/>
                    <a:pt x="1507718" y="1017106"/>
                    <a:pt x="1515064" y="1016004"/>
                  </a:cubicBezTo>
                  <a:cubicBezTo>
                    <a:pt x="1524689" y="1014573"/>
                    <a:pt x="1534061" y="1012604"/>
                    <a:pt x="1543179" y="1009729"/>
                  </a:cubicBezTo>
                  <a:cubicBezTo>
                    <a:pt x="1546916" y="1008532"/>
                    <a:pt x="1550779" y="1007114"/>
                    <a:pt x="1554451" y="1005499"/>
                  </a:cubicBezTo>
                  <a:cubicBezTo>
                    <a:pt x="1558314" y="1008735"/>
                    <a:pt x="1561987" y="1012192"/>
                    <a:pt x="1565343" y="1016004"/>
                  </a:cubicBezTo>
                  <a:cubicBezTo>
                    <a:pt x="1567370" y="1018588"/>
                    <a:pt x="1569206" y="1021261"/>
                    <a:pt x="1570979" y="1024104"/>
                  </a:cubicBezTo>
                  <a:cubicBezTo>
                    <a:pt x="1573068" y="1027422"/>
                    <a:pt x="1574715" y="1031006"/>
                    <a:pt x="1576488" y="1034521"/>
                  </a:cubicBezTo>
                  <a:cubicBezTo>
                    <a:pt x="1580858" y="1044177"/>
                    <a:pt x="1585290" y="1053828"/>
                    <a:pt x="1587823" y="1064099"/>
                  </a:cubicBezTo>
                  <a:cubicBezTo>
                    <a:pt x="1588520" y="1068975"/>
                    <a:pt x="1588773" y="1073845"/>
                    <a:pt x="1589026" y="1078771"/>
                  </a:cubicBezTo>
                  <a:cubicBezTo>
                    <a:pt x="1589407" y="1085895"/>
                    <a:pt x="1589216" y="1093001"/>
                    <a:pt x="1588583" y="1100048"/>
                  </a:cubicBezTo>
                  <a:cubicBezTo>
                    <a:pt x="1587633" y="1108230"/>
                    <a:pt x="1586304" y="1116323"/>
                    <a:pt x="1585164" y="1124422"/>
                  </a:cubicBezTo>
                  <a:cubicBezTo>
                    <a:pt x="1583011" y="1138746"/>
                    <a:pt x="1578958" y="1152766"/>
                    <a:pt x="1573892" y="1166292"/>
                  </a:cubicBezTo>
                  <a:cubicBezTo>
                    <a:pt x="1570663" y="1174613"/>
                    <a:pt x="1566799" y="1182573"/>
                    <a:pt x="1562557" y="1190387"/>
                  </a:cubicBezTo>
                  <a:cubicBezTo>
                    <a:pt x="1560151" y="1194750"/>
                    <a:pt x="1557871" y="1199208"/>
                    <a:pt x="1555211" y="1203432"/>
                  </a:cubicBezTo>
                  <a:cubicBezTo>
                    <a:pt x="1552488" y="1207598"/>
                    <a:pt x="1550019" y="1211943"/>
                    <a:pt x="1547106" y="1216046"/>
                  </a:cubicBezTo>
                  <a:cubicBezTo>
                    <a:pt x="1544510" y="1219694"/>
                    <a:pt x="1541850" y="1223297"/>
                    <a:pt x="1539190" y="1226963"/>
                  </a:cubicBezTo>
                  <a:cubicBezTo>
                    <a:pt x="1534377" y="1233213"/>
                    <a:pt x="1529439" y="1239140"/>
                    <a:pt x="1524055" y="1244922"/>
                  </a:cubicBezTo>
                  <a:cubicBezTo>
                    <a:pt x="1519180" y="1250064"/>
                    <a:pt x="1513860" y="1254781"/>
                    <a:pt x="1508351" y="1259360"/>
                  </a:cubicBezTo>
                  <a:cubicBezTo>
                    <a:pt x="1504172" y="1262760"/>
                    <a:pt x="1499866" y="1266072"/>
                    <a:pt x="1495496" y="1269384"/>
                  </a:cubicBezTo>
                  <a:cubicBezTo>
                    <a:pt x="1483908" y="1278458"/>
                    <a:pt x="1471243" y="1286437"/>
                    <a:pt x="1458009" y="1292839"/>
                  </a:cubicBezTo>
                  <a:cubicBezTo>
                    <a:pt x="1443001" y="1299463"/>
                    <a:pt x="1427296" y="1304124"/>
                    <a:pt x="1411275" y="1307087"/>
                  </a:cubicBezTo>
                  <a:cubicBezTo>
                    <a:pt x="1401333" y="1308474"/>
                    <a:pt x="1391328" y="1309114"/>
                    <a:pt x="1381323" y="1309114"/>
                  </a:cubicBezTo>
                  <a:cubicBezTo>
                    <a:pt x="1375750" y="1309114"/>
                    <a:pt x="1370114" y="1308911"/>
                    <a:pt x="1364669" y="1308702"/>
                  </a:cubicBezTo>
                  <a:cubicBezTo>
                    <a:pt x="1357829" y="1308411"/>
                    <a:pt x="1351054" y="1307790"/>
                    <a:pt x="1344278" y="1307151"/>
                  </a:cubicBezTo>
                  <a:cubicBezTo>
                    <a:pt x="1338642" y="1306296"/>
                    <a:pt x="1333133" y="1305390"/>
                    <a:pt x="1327497" y="1304478"/>
                  </a:cubicBezTo>
                  <a:cubicBezTo>
                    <a:pt x="1325154" y="1304041"/>
                    <a:pt x="1322875" y="1303402"/>
                    <a:pt x="1320532" y="1302838"/>
                  </a:cubicBezTo>
                  <a:cubicBezTo>
                    <a:pt x="1317366" y="1302135"/>
                    <a:pt x="1314136" y="1301451"/>
                    <a:pt x="1311033" y="1300666"/>
                  </a:cubicBezTo>
                  <a:cubicBezTo>
                    <a:pt x="1305777" y="1299463"/>
                    <a:pt x="1300584" y="1297848"/>
                    <a:pt x="1295328" y="1296443"/>
                  </a:cubicBezTo>
                  <a:cubicBezTo>
                    <a:pt x="1288489" y="1294536"/>
                    <a:pt x="1281714" y="1292504"/>
                    <a:pt x="1274938" y="1290097"/>
                  </a:cubicBezTo>
                  <a:cubicBezTo>
                    <a:pt x="1270125" y="1288109"/>
                    <a:pt x="1265376" y="1285937"/>
                    <a:pt x="1261007" y="1283119"/>
                  </a:cubicBezTo>
                  <a:cubicBezTo>
                    <a:pt x="1259930" y="1282062"/>
                    <a:pt x="1258727" y="1281004"/>
                    <a:pt x="1257650" y="1279890"/>
                  </a:cubicBezTo>
                  <a:cubicBezTo>
                    <a:pt x="1258093" y="1278978"/>
                    <a:pt x="1258537" y="1278129"/>
                    <a:pt x="1258853" y="1277281"/>
                  </a:cubicBezTo>
                  <a:cubicBezTo>
                    <a:pt x="1261134" y="1272538"/>
                    <a:pt x="1262906" y="1267130"/>
                    <a:pt x="1263983" y="1261975"/>
                  </a:cubicBezTo>
                  <a:cubicBezTo>
                    <a:pt x="1264996" y="1256979"/>
                    <a:pt x="1265945" y="1251906"/>
                    <a:pt x="1266262" y="1246853"/>
                  </a:cubicBezTo>
                  <a:cubicBezTo>
                    <a:pt x="1266453" y="1243162"/>
                    <a:pt x="1266389" y="1239659"/>
                    <a:pt x="1265883" y="1235974"/>
                  </a:cubicBezTo>
                  <a:cubicBezTo>
                    <a:pt x="1265312" y="1231744"/>
                    <a:pt x="1264426" y="1227590"/>
                    <a:pt x="1263223" y="1223436"/>
                  </a:cubicBezTo>
                  <a:cubicBezTo>
                    <a:pt x="1262590" y="1221536"/>
                    <a:pt x="1261893" y="1219630"/>
                    <a:pt x="1261070" y="1217724"/>
                  </a:cubicBezTo>
                  <a:cubicBezTo>
                    <a:pt x="1259613" y="1214140"/>
                    <a:pt x="1257841" y="1210910"/>
                    <a:pt x="1255307" y="1207947"/>
                  </a:cubicBezTo>
                  <a:cubicBezTo>
                    <a:pt x="1250052" y="1202039"/>
                    <a:pt x="1242389" y="1199018"/>
                    <a:pt x="1234664" y="1199018"/>
                  </a:cubicBezTo>
                  <a:cubicBezTo>
                    <a:pt x="1232700" y="1199018"/>
                    <a:pt x="1230674" y="1199221"/>
                    <a:pt x="1228712" y="1199613"/>
                  </a:cubicBezTo>
                  <a:cubicBezTo>
                    <a:pt x="1221618" y="1201095"/>
                    <a:pt x="1215033" y="1205319"/>
                    <a:pt x="1211360" y="1211657"/>
                  </a:cubicBezTo>
                  <a:cubicBezTo>
                    <a:pt x="1209397" y="1214969"/>
                    <a:pt x="1208194" y="1218718"/>
                    <a:pt x="1207245" y="1222448"/>
                  </a:cubicBezTo>
                  <a:cubicBezTo>
                    <a:pt x="1205851" y="1228229"/>
                    <a:pt x="1206485" y="1234150"/>
                    <a:pt x="1207497" y="1239925"/>
                  </a:cubicBezTo>
                  <a:cubicBezTo>
                    <a:pt x="1208384" y="1245067"/>
                    <a:pt x="1209080" y="1250437"/>
                    <a:pt x="1211044" y="1255301"/>
                  </a:cubicBezTo>
                  <a:cubicBezTo>
                    <a:pt x="1212437" y="1258885"/>
                    <a:pt x="1214273" y="1262260"/>
                    <a:pt x="1216173" y="1265578"/>
                  </a:cubicBezTo>
                  <a:cubicBezTo>
                    <a:pt x="1217313" y="1267478"/>
                    <a:pt x="1218326" y="1269454"/>
                    <a:pt x="1219592" y="1271353"/>
                  </a:cubicBezTo>
                  <a:cubicBezTo>
                    <a:pt x="1222062" y="1275090"/>
                    <a:pt x="1224532" y="1278813"/>
                    <a:pt x="1227065" y="1282473"/>
                  </a:cubicBezTo>
                  <a:cubicBezTo>
                    <a:pt x="1223519" y="1287001"/>
                    <a:pt x="1219846" y="1291421"/>
                    <a:pt x="1215476" y="1295239"/>
                  </a:cubicBezTo>
                  <a:cubicBezTo>
                    <a:pt x="1212500" y="1297785"/>
                    <a:pt x="1209524" y="1300311"/>
                    <a:pt x="1206548" y="1302781"/>
                  </a:cubicBezTo>
                  <a:cubicBezTo>
                    <a:pt x="1204142" y="1304605"/>
                    <a:pt x="1201735" y="1306587"/>
                    <a:pt x="1199139" y="1308284"/>
                  </a:cubicBezTo>
                  <a:cubicBezTo>
                    <a:pt x="1196352" y="1310260"/>
                    <a:pt x="1193503" y="1312077"/>
                    <a:pt x="1190400" y="1313901"/>
                  </a:cubicBezTo>
                  <a:cubicBezTo>
                    <a:pt x="1182864" y="1318498"/>
                    <a:pt x="1175075" y="1323013"/>
                    <a:pt x="1167096" y="1326889"/>
                  </a:cubicBezTo>
                  <a:cubicBezTo>
                    <a:pt x="1163360" y="1328504"/>
                    <a:pt x="1159561" y="1329916"/>
                    <a:pt x="1155698" y="1331176"/>
                  </a:cubicBezTo>
                  <a:cubicBezTo>
                    <a:pt x="1152405" y="1332151"/>
                    <a:pt x="1149176" y="1332879"/>
                    <a:pt x="1145819" y="1333519"/>
                  </a:cubicBezTo>
                  <a:cubicBezTo>
                    <a:pt x="1140627" y="1334266"/>
                    <a:pt x="1135371" y="1334849"/>
                    <a:pt x="1130179" y="1335115"/>
                  </a:cubicBezTo>
                  <a:cubicBezTo>
                    <a:pt x="1128215" y="1335241"/>
                    <a:pt x="1126316" y="1335286"/>
                    <a:pt x="1124416" y="1335286"/>
                  </a:cubicBezTo>
                  <a:cubicBezTo>
                    <a:pt x="1120490" y="1335286"/>
                    <a:pt x="1116564" y="1335070"/>
                    <a:pt x="1112638" y="1334779"/>
                  </a:cubicBezTo>
                  <a:cubicBezTo>
                    <a:pt x="1093007" y="1332499"/>
                    <a:pt x="1073630" y="1327661"/>
                    <a:pt x="1055013" y="1320822"/>
                  </a:cubicBezTo>
                  <a:cubicBezTo>
                    <a:pt x="1049060" y="1318498"/>
                    <a:pt x="1043425" y="1315832"/>
                    <a:pt x="1038105" y="1312368"/>
                  </a:cubicBezTo>
                  <a:cubicBezTo>
                    <a:pt x="1036142" y="1310811"/>
                    <a:pt x="1034305" y="1309202"/>
                    <a:pt x="1032596" y="1307442"/>
                  </a:cubicBezTo>
                  <a:cubicBezTo>
                    <a:pt x="1029810" y="1303693"/>
                    <a:pt x="1027277" y="1299818"/>
                    <a:pt x="1024870" y="1295879"/>
                  </a:cubicBezTo>
                  <a:cubicBezTo>
                    <a:pt x="1021831" y="1290870"/>
                    <a:pt x="1018918" y="1285880"/>
                    <a:pt x="1016322" y="1280738"/>
                  </a:cubicBezTo>
                  <a:cubicBezTo>
                    <a:pt x="1015562" y="1279041"/>
                    <a:pt x="1014929" y="1277426"/>
                    <a:pt x="1014421" y="1275659"/>
                  </a:cubicBezTo>
                  <a:cubicBezTo>
                    <a:pt x="1014042" y="1274583"/>
                    <a:pt x="1013788" y="1273551"/>
                    <a:pt x="1013535" y="1272474"/>
                  </a:cubicBezTo>
                  <a:cubicBezTo>
                    <a:pt x="1012522" y="1264723"/>
                    <a:pt x="1012965" y="1256688"/>
                    <a:pt x="1013598" y="1248860"/>
                  </a:cubicBezTo>
                  <a:cubicBezTo>
                    <a:pt x="1017524" y="1249646"/>
                    <a:pt x="1021324" y="1250222"/>
                    <a:pt x="1025187" y="1250558"/>
                  </a:cubicBezTo>
                  <a:cubicBezTo>
                    <a:pt x="1028353" y="1250906"/>
                    <a:pt x="1031329" y="1251140"/>
                    <a:pt x="1034305" y="1251140"/>
                  </a:cubicBezTo>
                  <a:cubicBezTo>
                    <a:pt x="1034622" y="1251140"/>
                    <a:pt x="1034749" y="1251140"/>
                    <a:pt x="1035065" y="1251140"/>
                  </a:cubicBezTo>
                  <a:cubicBezTo>
                    <a:pt x="1037408" y="1251140"/>
                    <a:pt x="1039815" y="1250830"/>
                    <a:pt x="1042221" y="1250494"/>
                  </a:cubicBezTo>
                  <a:cubicBezTo>
                    <a:pt x="1048870" y="1249646"/>
                    <a:pt x="1055456" y="1248113"/>
                    <a:pt x="1061851" y="1246125"/>
                  </a:cubicBezTo>
                  <a:cubicBezTo>
                    <a:pt x="1068437" y="1244219"/>
                    <a:pt x="1074516" y="1241490"/>
                    <a:pt x="1080785" y="1238817"/>
                  </a:cubicBezTo>
                  <a:cubicBezTo>
                    <a:pt x="1085409" y="1236696"/>
                    <a:pt x="1090031" y="1234296"/>
                    <a:pt x="1094464" y="1231687"/>
                  </a:cubicBezTo>
                  <a:cubicBezTo>
                    <a:pt x="1099340" y="1228926"/>
                    <a:pt x="1103962" y="1225849"/>
                    <a:pt x="1107825" y="1221593"/>
                  </a:cubicBezTo>
                  <a:cubicBezTo>
                    <a:pt x="1110801" y="1218281"/>
                    <a:pt x="1113207" y="1214210"/>
                    <a:pt x="1115234" y="1210271"/>
                  </a:cubicBezTo>
                  <a:cubicBezTo>
                    <a:pt x="1117640" y="1205901"/>
                    <a:pt x="1119160" y="1201032"/>
                    <a:pt x="1120300" y="1196245"/>
                  </a:cubicBezTo>
                  <a:cubicBezTo>
                    <a:pt x="1120870" y="1193629"/>
                    <a:pt x="1120933" y="1190811"/>
                    <a:pt x="1120997" y="1188139"/>
                  </a:cubicBezTo>
                  <a:cubicBezTo>
                    <a:pt x="1120933" y="1187423"/>
                    <a:pt x="1120933" y="1186714"/>
                    <a:pt x="1120870" y="1186030"/>
                  </a:cubicBezTo>
                  <a:cubicBezTo>
                    <a:pt x="1120617" y="1184333"/>
                    <a:pt x="1120363" y="1182630"/>
                    <a:pt x="1120110" y="1180958"/>
                  </a:cubicBezTo>
                  <a:cubicBezTo>
                    <a:pt x="1119477" y="1178754"/>
                    <a:pt x="1118464" y="1176791"/>
                    <a:pt x="1117450" y="1174740"/>
                  </a:cubicBezTo>
                  <a:cubicBezTo>
                    <a:pt x="1117007" y="1174182"/>
                    <a:pt x="1116564" y="1173599"/>
                    <a:pt x="1116121" y="1173061"/>
                  </a:cubicBezTo>
                  <a:cubicBezTo>
                    <a:pt x="1115171" y="1171782"/>
                    <a:pt x="1114094" y="1170579"/>
                    <a:pt x="1112891" y="1169458"/>
                  </a:cubicBezTo>
                  <a:cubicBezTo>
                    <a:pt x="1109788" y="1166292"/>
                    <a:pt x="1105672" y="1164943"/>
                    <a:pt x="1101619" y="1163474"/>
                  </a:cubicBezTo>
                  <a:cubicBezTo>
                    <a:pt x="1098136" y="1162271"/>
                    <a:pt x="1094400" y="1161625"/>
                    <a:pt x="1090854" y="1161359"/>
                  </a:cubicBezTo>
                  <a:cubicBezTo>
                    <a:pt x="1089461" y="1161232"/>
                    <a:pt x="1088131" y="1161175"/>
                    <a:pt x="1086865" y="1161175"/>
                  </a:cubicBezTo>
                  <a:cubicBezTo>
                    <a:pt x="1085725" y="1161175"/>
                    <a:pt x="1084649" y="1161232"/>
                    <a:pt x="1083445" y="1161359"/>
                  </a:cubicBezTo>
                  <a:cubicBezTo>
                    <a:pt x="1080912" y="1161714"/>
                    <a:pt x="1078506" y="1162188"/>
                    <a:pt x="1076099" y="1162771"/>
                  </a:cubicBezTo>
                  <a:cubicBezTo>
                    <a:pt x="1074010" y="1163329"/>
                    <a:pt x="1071920" y="1164025"/>
                    <a:pt x="1069894" y="1164734"/>
                  </a:cubicBezTo>
                  <a:cubicBezTo>
                    <a:pt x="1062548" y="1167426"/>
                    <a:pt x="1055519" y="1170807"/>
                    <a:pt x="1048744" y="1174740"/>
                  </a:cubicBezTo>
                  <a:cubicBezTo>
                    <a:pt x="1041334" y="1179191"/>
                    <a:pt x="1034179" y="1184187"/>
                    <a:pt x="1026960" y="1189051"/>
                  </a:cubicBezTo>
                  <a:cubicBezTo>
                    <a:pt x="1019804" y="1193844"/>
                    <a:pt x="1013155" y="1199391"/>
                    <a:pt x="1007076" y="1205395"/>
                  </a:cubicBezTo>
                  <a:cubicBezTo>
                    <a:pt x="1004036" y="1208283"/>
                    <a:pt x="1001440" y="1211468"/>
                    <a:pt x="999098" y="1214780"/>
                  </a:cubicBezTo>
                  <a:cubicBezTo>
                    <a:pt x="998147" y="1214342"/>
                    <a:pt x="997324" y="1213874"/>
                    <a:pt x="996501" y="1213355"/>
                  </a:cubicBezTo>
                  <a:cubicBezTo>
                    <a:pt x="995361" y="1212443"/>
                    <a:pt x="994412" y="1211537"/>
                    <a:pt x="993398" y="1210537"/>
                  </a:cubicBezTo>
                  <a:cubicBezTo>
                    <a:pt x="989725" y="1205540"/>
                    <a:pt x="986369" y="1200323"/>
                    <a:pt x="983519" y="1194750"/>
                  </a:cubicBezTo>
                  <a:cubicBezTo>
                    <a:pt x="983140" y="1193990"/>
                    <a:pt x="982886" y="1193217"/>
                    <a:pt x="982696" y="1192369"/>
                  </a:cubicBezTo>
                  <a:cubicBezTo>
                    <a:pt x="982126" y="1190735"/>
                    <a:pt x="981999" y="1188911"/>
                    <a:pt x="981683" y="1187233"/>
                  </a:cubicBezTo>
                  <a:lnTo>
                    <a:pt x="981683" y="1187233"/>
                  </a:lnTo>
                  <a:lnTo>
                    <a:pt x="982316" y="1191026"/>
                  </a:lnTo>
                  <a:cubicBezTo>
                    <a:pt x="981240" y="1183485"/>
                    <a:pt x="981873" y="1175879"/>
                    <a:pt x="982507" y="1168337"/>
                  </a:cubicBezTo>
                  <a:cubicBezTo>
                    <a:pt x="982696" y="1165880"/>
                    <a:pt x="983013" y="1163385"/>
                    <a:pt x="983203" y="1160859"/>
                  </a:cubicBezTo>
                  <a:cubicBezTo>
                    <a:pt x="983773" y="1155850"/>
                    <a:pt x="984976" y="1151005"/>
                    <a:pt x="986496" y="1146218"/>
                  </a:cubicBezTo>
                  <a:cubicBezTo>
                    <a:pt x="990232" y="1138037"/>
                    <a:pt x="994664" y="1130222"/>
                    <a:pt x="999034" y="1122307"/>
                  </a:cubicBezTo>
                  <a:cubicBezTo>
                    <a:pt x="1001060" y="1118729"/>
                    <a:pt x="1003213" y="1115056"/>
                    <a:pt x="1005367" y="1111542"/>
                  </a:cubicBezTo>
                  <a:cubicBezTo>
                    <a:pt x="1007836" y="1107749"/>
                    <a:pt x="1010305" y="1104000"/>
                    <a:pt x="1012902" y="1100270"/>
                  </a:cubicBezTo>
                  <a:cubicBezTo>
                    <a:pt x="1015625" y="1096667"/>
                    <a:pt x="1018411" y="1092943"/>
                    <a:pt x="1021641" y="1089689"/>
                  </a:cubicBezTo>
                  <a:cubicBezTo>
                    <a:pt x="1025124" y="1085959"/>
                    <a:pt x="1028860" y="1082438"/>
                    <a:pt x="1032722" y="1079063"/>
                  </a:cubicBezTo>
                  <a:cubicBezTo>
                    <a:pt x="1040955" y="1072781"/>
                    <a:pt x="1049313" y="1066943"/>
                    <a:pt x="1057989" y="1061224"/>
                  </a:cubicBezTo>
                  <a:cubicBezTo>
                    <a:pt x="1066537" y="1055588"/>
                    <a:pt x="1075339" y="1050307"/>
                    <a:pt x="1084522" y="1045792"/>
                  </a:cubicBezTo>
                  <a:cubicBezTo>
                    <a:pt x="1087371" y="1044589"/>
                    <a:pt x="1090221" y="1043386"/>
                    <a:pt x="1093071" y="1042208"/>
                  </a:cubicBezTo>
                  <a:cubicBezTo>
                    <a:pt x="1094337" y="1042892"/>
                    <a:pt x="1095604" y="1043531"/>
                    <a:pt x="1096870" y="1044241"/>
                  </a:cubicBezTo>
                  <a:cubicBezTo>
                    <a:pt x="1102759" y="1047350"/>
                    <a:pt x="1109028" y="1049250"/>
                    <a:pt x="1115614" y="1050244"/>
                  </a:cubicBezTo>
                  <a:cubicBezTo>
                    <a:pt x="1120237" y="1050909"/>
                    <a:pt x="1124860" y="1051200"/>
                    <a:pt x="1129609" y="1051200"/>
                  </a:cubicBezTo>
                  <a:cubicBezTo>
                    <a:pt x="1134295" y="1051200"/>
                    <a:pt x="1139044" y="1050909"/>
                    <a:pt x="1143667" y="1050371"/>
                  </a:cubicBezTo>
                  <a:cubicBezTo>
                    <a:pt x="1149429" y="1049661"/>
                    <a:pt x="1155128" y="1048819"/>
                    <a:pt x="1160764" y="1047489"/>
                  </a:cubicBezTo>
                  <a:cubicBezTo>
                    <a:pt x="1162854" y="1046932"/>
                    <a:pt x="1164880" y="1046020"/>
                    <a:pt x="1166844" y="1045026"/>
                  </a:cubicBezTo>
                  <a:cubicBezTo>
                    <a:pt x="1167603" y="1044652"/>
                    <a:pt x="1168300" y="1044241"/>
                    <a:pt x="1169123" y="1043823"/>
                  </a:cubicBezTo>
                  <a:cubicBezTo>
                    <a:pt x="1170453" y="1042772"/>
                    <a:pt x="1171846" y="1041625"/>
                    <a:pt x="1173239" y="1040511"/>
                  </a:cubicBezTo>
                  <a:cubicBezTo>
                    <a:pt x="1174506" y="1038833"/>
                    <a:pt x="1175835" y="1037193"/>
                    <a:pt x="1176785" y="1035230"/>
                  </a:cubicBezTo>
                  <a:cubicBezTo>
                    <a:pt x="1178178" y="1032678"/>
                    <a:pt x="1178432" y="1030499"/>
                    <a:pt x="1178685" y="1027751"/>
                  </a:cubicBezTo>
                  <a:cubicBezTo>
                    <a:pt x="1178875" y="1025864"/>
                    <a:pt x="1178749" y="1023933"/>
                    <a:pt x="1178178" y="1022058"/>
                  </a:cubicBezTo>
                  <a:cubicBezTo>
                    <a:pt x="1177672" y="1020500"/>
                    <a:pt x="1176849" y="1018119"/>
                    <a:pt x="1175962" y="1016916"/>
                  </a:cubicBezTo>
                  <a:cubicBezTo>
                    <a:pt x="1175708" y="1016479"/>
                    <a:pt x="1175329" y="1016061"/>
                    <a:pt x="1175012" y="1015713"/>
                  </a:cubicBezTo>
                  <a:cubicBezTo>
                    <a:pt x="1173936" y="1013953"/>
                    <a:pt x="1172416" y="1012604"/>
                    <a:pt x="1170579" y="1011616"/>
                  </a:cubicBezTo>
                  <a:cubicBezTo>
                    <a:pt x="1169503" y="1010698"/>
                    <a:pt x="1168237" y="1010001"/>
                    <a:pt x="1166844" y="1009564"/>
                  </a:cubicBezTo>
                  <a:cubicBezTo>
                    <a:pt x="1165387" y="1008944"/>
                    <a:pt x="1163930" y="1008443"/>
                    <a:pt x="1162347" y="1007969"/>
                  </a:cubicBezTo>
                  <a:cubicBezTo>
                    <a:pt x="1159498" y="1007114"/>
                    <a:pt x="1156522" y="1006829"/>
                    <a:pt x="1153545" y="1006474"/>
                  </a:cubicBezTo>
                  <a:cubicBezTo>
                    <a:pt x="1150886" y="1006063"/>
                    <a:pt x="1148289" y="1005917"/>
                    <a:pt x="1145567" y="1005689"/>
                  </a:cubicBezTo>
                  <a:cubicBezTo>
                    <a:pt x="1143984" y="1005499"/>
                    <a:pt x="1142400" y="1005423"/>
                    <a:pt x="1140691" y="1005334"/>
                  </a:cubicBezTo>
                  <a:cubicBezTo>
                    <a:pt x="1139804" y="1005277"/>
                    <a:pt x="1139044" y="1005252"/>
                    <a:pt x="1138157" y="1005252"/>
                  </a:cubicBezTo>
                  <a:cubicBezTo>
                    <a:pt x="1134991" y="1005252"/>
                    <a:pt x="1131888" y="1005600"/>
                    <a:pt x="1128722" y="1006063"/>
                  </a:cubicBezTo>
                  <a:cubicBezTo>
                    <a:pt x="1124163" y="1006702"/>
                    <a:pt x="1119603" y="1007532"/>
                    <a:pt x="1115171" y="1008652"/>
                  </a:cubicBezTo>
                  <a:cubicBezTo>
                    <a:pt x="1110675" y="1009786"/>
                    <a:pt x="1106432" y="1011553"/>
                    <a:pt x="1102126" y="1013168"/>
                  </a:cubicBezTo>
                  <a:cubicBezTo>
                    <a:pt x="1102000" y="1013231"/>
                    <a:pt x="1101809" y="1013231"/>
                    <a:pt x="1101683" y="1013313"/>
                  </a:cubicBezTo>
                  <a:cubicBezTo>
                    <a:pt x="1100416" y="1012604"/>
                    <a:pt x="1099276" y="1011844"/>
                    <a:pt x="1098136" y="1011059"/>
                  </a:cubicBezTo>
                  <a:cubicBezTo>
                    <a:pt x="1093387" y="1007114"/>
                    <a:pt x="1089081" y="1002662"/>
                    <a:pt x="1085092" y="998027"/>
                  </a:cubicBezTo>
                  <a:cubicBezTo>
                    <a:pt x="1083318" y="995829"/>
                    <a:pt x="1081862" y="993512"/>
                    <a:pt x="1080596" y="991130"/>
                  </a:cubicBezTo>
                  <a:cubicBezTo>
                    <a:pt x="1080089" y="989782"/>
                    <a:pt x="1079646" y="988433"/>
                    <a:pt x="1079329" y="987021"/>
                  </a:cubicBezTo>
                  <a:cubicBezTo>
                    <a:pt x="1078569" y="980746"/>
                    <a:pt x="1078696" y="974470"/>
                    <a:pt x="1079076" y="968138"/>
                  </a:cubicBezTo>
                  <a:cubicBezTo>
                    <a:pt x="1080279" y="961381"/>
                    <a:pt x="1081925" y="954688"/>
                    <a:pt x="1084205" y="948121"/>
                  </a:cubicBezTo>
                  <a:cubicBezTo>
                    <a:pt x="1086865" y="942073"/>
                    <a:pt x="1090221" y="936355"/>
                    <a:pt x="1093894" y="930865"/>
                  </a:cubicBezTo>
                  <a:cubicBezTo>
                    <a:pt x="1098707" y="924444"/>
                    <a:pt x="1103899" y="918339"/>
                    <a:pt x="1109725" y="912678"/>
                  </a:cubicBezTo>
                  <a:cubicBezTo>
                    <a:pt x="1115740" y="906694"/>
                    <a:pt x="1122453" y="901140"/>
                    <a:pt x="1128976" y="895568"/>
                  </a:cubicBezTo>
                  <a:cubicBezTo>
                    <a:pt x="1132902" y="892611"/>
                    <a:pt x="1136954" y="889710"/>
                    <a:pt x="1141260" y="887184"/>
                  </a:cubicBezTo>
                  <a:cubicBezTo>
                    <a:pt x="1145060" y="885005"/>
                    <a:pt x="1148986" y="883017"/>
                    <a:pt x="1152912" y="881136"/>
                  </a:cubicBezTo>
                  <a:cubicBezTo>
                    <a:pt x="1154052" y="881402"/>
                    <a:pt x="1155065" y="881605"/>
                    <a:pt x="1156141" y="881820"/>
                  </a:cubicBezTo>
                  <a:cubicBezTo>
                    <a:pt x="1162221" y="882897"/>
                    <a:pt x="1168616" y="883365"/>
                    <a:pt x="1174886" y="883657"/>
                  </a:cubicBezTo>
                  <a:cubicBezTo>
                    <a:pt x="1177229" y="883739"/>
                    <a:pt x="1179572" y="883802"/>
                    <a:pt x="1181915" y="883802"/>
                  </a:cubicBezTo>
                  <a:cubicBezTo>
                    <a:pt x="1183244" y="883802"/>
                    <a:pt x="1184701" y="883783"/>
                    <a:pt x="1186094" y="883720"/>
                  </a:cubicBezTo>
                  <a:cubicBezTo>
                    <a:pt x="1189260" y="883574"/>
                    <a:pt x="1192616" y="883245"/>
                    <a:pt x="1195656" y="882536"/>
                  </a:cubicBezTo>
                  <a:cubicBezTo>
                    <a:pt x="1198125" y="881877"/>
                    <a:pt x="1200089" y="881136"/>
                    <a:pt x="1202432" y="879990"/>
                  </a:cubicBezTo>
                  <a:cubicBezTo>
                    <a:pt x="1204838" y="878857"/>
                    <a:pt x="1206674" y="877381"/>
                    <a:pt x="1208637" y="875621"/>
                  </a:cubicBezTo>
                  <a:cubicBezTo>
                    <a:pt x="1210094" y="874209"/>
                    <a:pt x="1211677" y="871106"/>
                    <a:pt x="1212247" y="869136"/>
                  </a:cubicBezTo>
                  <a:cubicBezTo>
                    <a:pt x="1213070" y="865679"/>
                    <a:pt x="1212627" y="861803"/>
                    <a:pt x="1210790" y="858783"/>
                  </a:cubicBezTo>
                  <a:cubicBezTo>
                    <a:pt x="1207434" y="853559"/>
                    <a:pt x="1201355" y="851386"/>
                    <a:pt x="1195529" y="850677"/>
                  </a:cubicBezTo>
                  <a:cubicBezTo>
                    <a:pt x="1190463" y="849993"/>
                    <a:pt x="1185397" y="849329"/>
                    <a:pt x="1180205" y="849329"/>
                  </a:cubicBezTo>
                  <a:cubicBezTo>
                    <a:pt x="1180015" y="849329"/>
                    <a:pt x="1179761" y="849329"/>
                    <a:pt x="1179508" y="849329"/>
                  </a:cubicBezTo>
                  <a:cubicBezTo>
                    <a:pt x="1172036" y="849563"/>
                    <a:pt x="1164374" y="851032"/>
                    <a:pt x="1157345" y="853293"/>
                  </a:cubicBezTo>
                  <a:cubicBezTo>
                    <a:pt x="1156901" y="853229"/>
                    <a:pt x="1156458" y="853065"/>
                    <a:pt x="1156078" y="852938"/>
                  </a:cubicBezTo>
                  <a:cubicBezTo>
                    <a:pt x="1151899" y="851032"/>
                    <a:pt x="1147973" y="848632"/>
                    <a:pt x="1144363" y="846042"/>
                  </a:cubicBezTo>
                  <a:cubicBezTo>
                    <a:pt x="1140691" y="843344"/>
                    <a:pt x="1137271" y="840615"/>
                    <a:pt x="1134105" y="837487"/>
                  </a:cubicBezTo>
                  <a:cubicBezTo>
                    <a:pt x="1133472" y="836575"/>
                    <a:pt x="1132902" y="835663"/>
                    <a:pt x="1132395" y="834751"/>
                  </a:cubicBezTo>
                  <a:cubicBezTo>
                    <a:pt x="1131952" y="833491"/>
                    <a:pt x="1131571" y="832288"/>
                    <a:pt x="1131319" y="831021"/>
                  </a:cubicBezTo>
                  <a:cubicBezTo>
                    <a:pt x="1131002" y="827912"/>
                    <a:pt x="1131002" y="824809"/>
                    <a:pt x="1131192" y="821726"/>
                  </a:cubicBezTo>
                  <a:cubicBezTo>
                    <a:pt x="1131825" y="816356"/>
                    <a:pt x="1132648" y="811138"/>
                    <a:pt x="1134295" y="806084"/>
                  </a:cubicBezTo>
                  <a:cubicBezTo>
                    <a:pt x="1136257" y="801651"/>
                    <a:pt x="1138791" y="797320"/>
                    <a:pt x="1141577" y="793324"/>
                  </a:cubicBezTo>
                  <a:cubicBezTo>
                    <a:pt x="1142653" y="792052"/>
                    <a:pt x="1143730" y="790855"/>
                    <a:pt x="1144996" y="789721"/>
                  </a:cubicBezTo>
                  <a:cubicBezTo>
                    <a:pt x="1147593" y="787897"/>
                    <a:pt x="1150505" y="786340"/>
                    <a:pt x="1153545" y="784934"/>
                  </a:cubicBezTo>
                  <a:cubicBezTo>
                    <a:pt x="1153862" y="784788"/>
                    <a:pt x="1154242" y="784643"/>
                    <a:pt x="1154622" y="784523"/>
                  </a:cubicBezTo>
                  <a:cubicBezTo>
                    <a:pt x="1156965" y="784668"/>
                    <a:pt x="1159308" y="784788"/>
                    <a:pt x="1161587" y="784788"/>
                  </a:cubicBezTo>
                  <a:cubicBezTo>
                    <a:pt x="1162474" y="784788"/>
                    <a:pt x="1163360" y="784769"/>
                    <a:pt x="1164310" y="784725"/>
                  </a:cubicBezTo>
                  <a:cubicBezTo>
                    <a:pt x="1167287" y="784643"/>
                    <a:pt x="1170579" y="784085"/>
                    <a:pt x="1173492" y="783376"/>
                  </a:cubicBezTo>
                  <a:cubicBezTo>
                    <a:pt x="1179318" y="782027"/>
                    <a:pt x="1185587" y="778449"/>
                    <a:pt x="1186601" y="772047"/>
                  </a:cubicBezTo>
                  <a:cubicBezTo>
                    <a:pt x="1187107" y="769793"/>
                    <a:pt x="1187044" y="767659"/>
                    <a:pt x="1186411" y="765481"/>
                  </a:cubicBezTo>
                  <a:cubicBezTo>
                    <a:pt x="1186030" y="764506"/>
                    <a:pt x="1185524" y="763594"/>
                    <a:pt x="1185081" y="762606"/>
                  </a:cubicBezTo>
                  <a:cubicBezTo>
                    <a:pt x="1183941" y="760757"/>
                    <a:pt x="1182421" y="759370"/>
                    <a:pt x="1180521" y="758351"/>
                  </a:cubicBezTo>
                  <a:cubicBezTo>
                    <a:pt x="1177608" y="756330"/>
                    <a:pt x="1173872" y="756121"/>
                    <a:pt x="1170453" y="756058"/>
                  </a:cubicBezTo>
                  <a:cubicBezTo>
                    <a:pt x="1170263" y="756039"/>
                    <a:pt x="1170199" y="756039"/>
                    <a:pt x="1170073" y="756039"/>
                  </a:cubicBezTo>
                  <a:cubicBezTo>
                    <a:pt x="1167603" y="756039"/>
                    <a:pt x="1164880" y="756698"/>
                    <a:pt x="1162410" y="757097"/>
                  </a:cubicBezTo>
                  <a:cubicBezTo>
                    <a:pt x="1161904" y="757154"/>
                    <a:pt x="1161460" y="757261"/>
                    <a:pt x="1160954" y="757318"/>
                  </a:cubicBezTo>
                  <a:cubicBezTo>
                    <a:pt x="1158358" y="756970"/>
                    <a:pt x="1155762" y="756470"/>
                    <a:pt x="1153229" y="755969"/>
                  </a:cubicBezTo>
                  <a:cubicBezTo>
                    <a:pt x="1149049" y="755039"/>
                    <a:pt x="1144996" y="754133"/>
                    <a:pt x="1140943" y="752860"/>
                  </a:cubicBezTo>
                  <a:cubicBezTo>
                    <a:pt x="1140374" y="752657"/>
                    <a:pt x="1139994" y="752366"/>
                    <a:pt x="1139614" y="752176"/>
                  </a:cubicBezTo>
                  <a:cubicBezTo>
                    <a:pt x="1137841" y="750752"/>
                    <a:pt x="1136321" y="749346"/>
                    <a:pt x="1134801" y="747788"/>
                  </a:cubicBezTo>
                  <a:cubicBezTo>
                    <a:pt x="1132648" y="744824"/>
                    <a:pt x="1130875" y="741684"/>
                    <a:pt x="1129229" y="738492"/>
                  </a:cubicBezTo>
                  <a:cubicBezTo>
                    <a:pt x="1128912" y="737726"/>
                    <a:pt x="1128659" y="736953"/>
                    <a:pt x="1128342" y="736168"/>
                  </a:cubicBezTo>
                  <a:cubicBezTo>
                    <a:pt x="1129229" y="735465"/>
                    <a:pt x="1130052" y="734762"/>
                    <a:pt x="1130875" y="734059"/>
                  </a:cubicBezTo>
                  <a:cubicBezTo>
                    <a:pt x="1136954" y="728917"/>
                    <a:pt x="1142210" y="722908"/>
                    <a:pt x="1147276" y="716721"/>
                  </a:cubicBezTo>
                  <a:cubicBezTo>
                    <a:pt x="1148226" y="715600"/>
                    <a:pt x="1149176" y="714397"/>
                    <a:pt x="1149999" y="713130"/>
                  </a:cubicBezTo>
                  <a:cubicBezTo>
                    <a:pt x="1151772" y="710819"/>
                    <a:pt x="1153608" y="708476"/>
                    <a:pt x="1155191" y="706095"/>
                  </a:cubicBezTo>
                  <a:cubicBezTo>
                    <a:pt x="1157472" y="702492"/>
                    <a:pt x="1159751" y="698965"/>
                    <a:pt x="1161587" y="695172"/>
                  </a:cubicBezTo>
                  <a:cubicBezTo>
                    <a:pt x="1164374" y="689726"/>
                    <a:pt x="1166844" y="683945"/>
                    <a:pt x="1167540" y="677903"/>
                  </a:cubicBezTo>
                  <a:cubicBezTo>
                    <a:pt x="1167856" y="674876"/>
                    <a:pt x="1168046" y="672179"/>
                    <a:pt x="1167287" y="669215"/>
                  </a:cubicBezTo>
                  <a:cubicBezTo>
                    <a:pt x="1166653" y="667049"/>
                    <a:pt x="1165703" y="665074"/>
                    <a:pt x="1164564" y="663111"/>
                  </a:cubicBezTo>
                  <a:cubicBezTo>
                    <a:pt x="1163297" y="660920"/>
                    <a:pt x="1161017" y="659153"/>
                    <a:pt x="1158991" y="657741"/>
                  </a:cubicBezTo>
                  <a:cubicBezTo>
                    <a:pt x="1156774" y="656272"/>
                    <a:pt x="1154368" y="655360"/>
                    <a:pt x="1151772" y="654632"/>
                  </a:cubicBezTo>
                  <a:cubicBezTo>
                    <a:pt x="1150316" y="654207"/>
                    <a:pt x="1148796" y="654036"/>
                    <a:pt x="1147276" y="654036"/>
                  </a:cubicBezTo>
                  <a:cubicBezTo>
                    <a:pt x="1144617" y="654036"/>
                    <a:pt x="1142020" y="654530"/>
                    <a:pt x="1139424" y="655069"/>
                  </a:cubicBezTo>
                  <a:cubicBezTo>
                    <a:pt x="1136701" y="655632"/>
                    <a:pt x="1133978" y="657126"/>
                    <a:pt x="1131508" y="658450"/>
                  </a:cubicBezTo>
                  <a:cubicBezTo>
                    <a:pt x="1130052" y="659299"/>
                    <a:pt x="1128595" y="660268"/>
                    <a:pt x="1127266" y="661268"/>
                  </a:cubicBezTo>
                  <a:cubicBezTo>
                    <a:pt x="1124606" y="663402"/>
                    <a:pt x="1121883" y="665637"/>
                    <a:pt x="1119603" y="668246"/>
                  </a:cubicBezTo>
                  <a:cubicBezTo>
                    <a:pt x="1114221" y="674648"/>
                    <a:pt x="1109662" y="681418"/>
                    <a:pt x="1106115" y="688960"/>
                  </a:cubicBezTo>
                  <a:cubicBezTo>
                    <a:pt x="1104089" y="693126"/>
                    <a:pt x="1102442" y="697559"/>
                    <a:pt x="1101176" y="701992"/>
                  </a:cubicBezTo>
                  <a:cubicBezTo>
                    <a:pt x="1100226" y="705804"/>
                    <a:pt x="1099593" y="709819"/>
                    <a:pt x="1098959" y="713840"/>
                  </a:cubicBezTo>
                  <a:cubicBezTo>
                    <a:pt x="1098643" y="716658"/>
                    <a:pt x="1098263" y="719533"/>
                    <a:pt x="1098010" y="722439"/>
                  </a:cubicBezTo>
                  <a:cubicBezTo>
                    <a:pt x="1096997" y="722997"/>
                    <a:pt x="1095920" y="723554"/>
                    <a:pt x="1094907" y="724111"/>
                  </a:cubicBezTo>
                  <a:cubicBezTo>
                    <a:pt x="1090095" y="726099"/>
                    <a:pt x="1085282" y="727714"/>
                    <a:pt x="1080279" y="728835"/>
                  </a:cubicBezTo>
                  <a:cubicBezTo>
                    <a:pt x="1078253" y="729063"/>
                    <a:pt x="1076290" y="729164"/>
                    <a:pt x="1074327" y="729164"/>
                  </a:cubicBezTo>
                  <a:cubicBezTo>
                    <a:pt x="1073187" y="729164"/>
                    <a:pt x="1071984" y="729126"/>
                    <a:pt x="1070907" y="729063"/>
                  </a:cubicBezTo>
                  <a:cubicBezTo>
                    <a:pt x="1061218" y="727784"/>
                    <a:pt x="1051593" y="725548"/>
                    <a:pt x="1042411" y="722294"/>
                  </a:cubicBezTo>
                  <a:cubicBezTo>
                    <a:pt x="1036648" y="719824"/>
                    <a:pt x="1031139" y="717095"/>
                    <a:pt x="1025884" y="713694"/>
                  </a:cubicBezTo>
                  <a:cubicBezTo>
                    <a:pt x="1022084" y="710585"/>
                    <a:pt x="1018665" y="706944"/>
                    <a:pt x="1015435" y="703195"/>
                  </a:cubicBezTo>
                  <a:cubicBezTo>
                    <a:pt x="1013852" y="701074"/>
                    <a:pt x="1012269" y="698965"/>
                    <a:pt x="1010939" y="696711"/>
                  </a:cubicBezTo>
                  <a:cubicBezTo>
                    <a:pt x="1009799" y="694798"/>
                    <a:pt x="1008786" y="692835"/>
                    <a:pt x="1007773" y="690872"/>
                  </a:cubicBezTo>
                  <a:cubicBezTo>
                    <a:pt x="1006190" y="686971"/>
                    <a:pt x="1004986" y="683102"/>
                    <a:pt x="1004036" y="679037"/>
                  </a:cubicBezTo>
                  <a:cubicBezTo>
                    <a:pt x="1003910" y="677757"/>
                    <a:pt x="1003783" y="676491"/>
                    <a:pt x="1003593" y="675142"/>
                  </a:cubicBezTo>
                  <a:cubicBezTo>
                    <a:pt x="1007266" y="673179"/>
                    <a:pt x="1010686" y="671001"/>
                    <a:pt x="1014042" y="668601"/>
                  </a:cubicBezTo>
                  <a:cubicBezTo>
                    <a:pt x="1018158" y="665637"/>
                    <a:pt x="1021641" y="661907"/>
                    <a:pt x="1024743" y="657956"/>
                  </a:cubicBezTo>
                  <a:cubicBezTo>
                    <a:pt x="1028479" y="653251"/>
                    <a:pt x="1031709" y="648090"/>
                    <a:pt x="1034749" y="642866"/>
                  </a:cubicBezTo>
                  <a:cubicBezTo>
                    <a:pt x="1036585" y="639554"/>
                    <a:pt x="1038168" y="636122"/>
                    <a:pt x="1039688" y="632721"/>
                  </a:cubicBezTo>
                  <a:cubicBezTo>
                    <a:pt x="1041651" y="628371"/>
                    <a:pt x="1043551" y="623856"/>
                    <a:pt x="1044944" y="619278"/>
                  </a:cubicBezTo>
                  <a:cubicBezTo>
                    <a:pt x="1046337" y="615029"/>
                    <a:pt x="1047224" y="610805"/>
                    <a:pt x="1047603" y="606372"/>
                  </a:cubicBezTo>
                  <a:cubicBezTo>
                    <a:pt x="1048047" y="601585"/>
                    <a:pt x="1047730" y="596930"/>
                    <a:pt x="1046274" y="592371"/>
                  </a:cubicBezTo>
                  <a:cubicBezTo>
                    <a:pt x="1044754" y="587767"/>
                    <a:pt x="1041461" y="583132"/>
                    <a:pt x="1037029" y="580789"/>
                  </a:cubicBezTo>
                  <a:cubicBezTo>
                    <a:pt x="1035319" y="579820"/>
                    <a:pt x="1033546" y="579168"/>
                    <a:pt x="1031520" y="578554"/>
                  </a:cubicBezTo>
                  <a:cubicBezTo>
                    <a:pt x="1029746" y="577826"/>
                    <a:pt x="1027530" y="577990"/>
                    <a:pt x="1025567" y="577826"/>
                  </a:cubicBezTo>
                  <a:cubicBezTo>
                    <a:pt x="1025376" y="577826"/>
                    <a:pt x="1025187" y="577806"/>
                    <a:pt x="1024997" y="577806"/>
                  </a:cubicBezTo>
                  <a:cubicBezTo>
                    <a:pt x="1023160" y="577806"/>
                    <a:pt x="1021261" y="578364"/>
                    <a:pt x="1019488" y="578674"/>
                  </a:cubicBezTo>
                  <a:cubicBezTo>
                    <a:pt x="1017524" y="579111"/>
                    <a:pt x="1015625" y="580099"/>
                    <a:pt x="1013852" y="580852"/>
                  </a:cubicBezTo>
                  <a:cubicBezTo>
                    <a:pt x="1009736" y="582841"/>
                    <a:pt x="1006379" y="586007"/>
                    <a:pt x="1003087" y="589116"/>
                  </a:cubicBezTo>
                  <a:cubicBezTo>
                    <a:pt x="1000617" y="591516"/>
                    <a:pt x="998590" y="594258"/>
                    <a:pt x="996564" y="597007"/>
                  </a:cubicBezTo>
                  <a:cubicBezTo>
                    <a:pt x="993462" y="600945"/>
                    <a:pt x="990802" y="605112"/>
                    <a:pt x="988395" y="609481"/>
                  </a:cubicBezTo>
                  <a:cubicBezTo>
                    <a:pt x="987319" y="611444"/>
                    <a:pt x="986496" y="613933"/>
                    <a:pt x="985673" y="616048"/>
                  </a:cubicBezTo>
                  <a:cubicBezTo>
                    <a:pt x="985292" y="616954"/>
                    <a:pt x="985039" y="617935"/>
                    <a:pt x="984659" y="618841"/>
                  </a:cubicBezTo>
                  <a:cubicBezTo>
                    <a:pt x="983836" y="620892"/>
                    <a:pt x="983076" y="622938"/>
                    <a:pt x="982380" y="624970"/>
                  </a:cubicBezTo>
                  <a:cubicBezTo>
                    <a:pt x="981176" y="628574"/>
                    <a:pt x="979973" y="632247"/>
                    <a:pt x="978960" y="635907"/>
                  </a:cubicBezTo>
                  <a:cubicBezTo>
                    <a:pt x="977694" y="640631"/>
                    <a:pt x="977060" y="645538"/>
                    <a:pt x="976554" y="650490"/>
                  </a:cubicBezTo>
                  <a:cubicBezTo>
                    <a:pt x="976427" y="652251"/>
                    <a:pt x="976237" y="653992"/>
                    <a:pt x="976047" y="655778"/>
                  </a:cubicBezTo>
                  <a:cubicBezTo>
                    <a:pt x="974591" y="656113"/>
                    <a:pt x="973008" y="656481"/>
                    <a:pt x="971551" y="656753"/>
                  </a:cubicBezTo>
                  <a:cubicBezTo>
                    <a:pt x="967752" y="657266"/>
                    <a:pt x="963952" y="657519"/>
                    <a:pt x="960090" y="657519"/>
                  </a:cubicBezTo>
                  <a:cubicBezTo>
                    <a:pt x="958506" y="657519"/>
                    <a:pt x="956987" y="657475"/>
                    <a:pt x="955340" y="657393"/>
                  </a:cubicBezTo>
                  <a:cubicBezTo>
                    <a:pt x="948944" y="656481"/>
                    <a:pt x="942802" y="654847"/>
                    <a:pt x="936722" y="652732"/>
                  </a:cubicBezTo>
                  <a:cubicBezTo>
                    <a:pt x="932733" y="650971"/>
                    <a:pt x="929060" y="648920"/>
                    <a:pt x="925325" y="646621"/>
                  </a:cubicBezTo>
                  <a:cubicBezTo>
                    <a:pt x="924311" y="645899"/>
                    <a:pt x="923298" y="645215"/>
                    <a:pt x="922285" y="644506"/>
                  </a:cubicBezTo>
                  <a:lnTo>
                    <a:pt x="922285" y="644506"/>
                  </a:lnTo>
                  <a:cubicBezTo>
                    <a:pt x="922791" y="644861"/>
                    <a:pt x="923172" y="645133"/>
                    <a:pt x="923741" y="645481"/>
                  </a:cubicBezTo>
                  <a:cubicBezTo>
                    <a:pt x="917536" y="640554"/>
                    <a:pt x="911583" y="635393"/>
                    <a:pt x="906391" y="629574"/>
                  </a:cubicBezTo>
                  <a:cubicBezTo>
                    <a:pt x="902907" y="625186"/>
                    <a:pt x="899805" y="620538"/>
                    <a:pt x="897145" y="615611"/>
                  </a:cubicBezTo>
                  <a:cubicBezTo>
                    <a:pt x="896575" y="613996"/>
                    <a:pt x="896005" y="612299"/>
                    <a:pt x="895562" y="610533"/>
                  </a:cubicBezTo>
                  <a:cubicBezTo>
                    <a:pt x="895498" y="610121"/>
                    <a:pt x="895436" y="609601"/>
                    <a:pt x="895436" y="609133"/>
                  </a:cubicBezTo>
                  <a:cubicBezTo>
                    <a:pt x="896512" y="608069"/>
                    <a:pt x="897588" y="607075"/>
                    <a:pt x="898728" y="606017"/>
                  </a:cubicBezTo>
                  <a:cubicBezTo>
                    <a:pt x="901768" y="603136"/>
                    <a:pt x="904364" y="599825"/>
                    <a:pt x="907150" y="596595"/>
                  </a:cubicBezTo>
                  <a:cubicBezTo>
                    <a:pt x="913229" y="589464"/>
                    <a:pt x="918548" y="581783"/>
                    <a:pt x="922474" y="573330"/>
                  </a:cubicBezTo>
                  <a:cubicBezTo>
                    <a:pt x="926275" y="565503"/>
                    <a:pt x="928554" y="557049"/>
                    <a:pt x="930137" y="548658"/>
                  </a:cubicBezTo>
                  <a:cubicBezTo>
                    <a:pt x="931087" y="543814"/>
                    <a:pt x="931340" y="538799"/>
                    <a:pt x="930707" y="533935"/>
                  </a:cubicBezTo>
                  <a:cubicBezTo>
                    <a:pt x="930201" y="530288"/>
                    <a:pt x="929314" y="527742"/>
                    <a:pt x="927731" y="524431"/>
                  </a:cubicBezTo>
                  <a:cubicBezTo>
                    <a:pt x="926654" y="522081"/>
                    <a:pt x="925198" y="519219"/>
                    <a:pt x="923108" y="517591"/>
                  </a:cubicBezTo>
                  <a:cubicBezTo>
                    <a:pt x="922411" y="517028"/>
                    <a:pt x="921589" y="516471"/>
                    <a:pt x="920955" y="515907"/>
                  </a:cubicBezTo>
                  <a:cubicBezTo>
                    <a:pt x="919308" y="514362"/>
                    <a:pt x="917472" y="513304"/>
                    <a:pt x="915319" y="512659"/>
                  </a:cubicBezTo>
                  <a:cubicBezTo>
                    <a:pt x="912723" y="511519"/>
                    <a:pt x="910380" y="510835"/>
                    <a:pt x="907593" y="510486"/>
                  </a:cubicBezTo>
                  <a:cubicBezTo>
                    <a:pt x="906010" y="510271"/>
                    <a:pt x="904681" y="510151"/>
                    <a:pt x="903351" y="510151"/>
                  </a:cubicBezTo>
                  <a:cubicBezTo>
                    <a:pt x="901831" y="510151"/>
                    <a:pt x="900374" y="510316"/>
                    <a:pt x="898602" y="510670"/>
                  </a:cubicBezTo>
                  <a:cubicBezTo>
                    <a:pt x="895498" y="511392"/>
                    <a:pt x="892649" y="512722"/>
                    <a:pt x="890052" y="514564"/>
                  </a:cubicBezTo>
                  <a:cubicBezTo>
                    <a:pt x="885114" y="518022"/>
                    <a:pt x="881440" y="523101"/>
                    <a:pt x="878274" y="528179"/>
                  </a:cubicBezTo>
                  <a:cubicBezTo>
                    <a:pt x="876691" y="530908"/>
                    <a:pt x="875425" y="533872"/>
                    <a:pt x="874285" y="536893"/>
                  </a:cubicBezTo>
                  <a:cubicBezTo>
                    <a:pt x="872702" y="541123"/>
                    <a:pt x="871119" y="545492"/>
                    <a:pt x="870169" y="549855"/>
                  </a:cubicBezTo>
                  <a:cubicBezTo>
                    <a:pt x="869156" y="554091"/>
                    <a:pt x="868649" y="558309"/>
                    <a:pt x="868079" y="562539"/>
                  </a:cubicBezTo>
                  <a:cubicBezTo>
                    <a:pt x="867066" y="571367"/>
                    <a:pt x="866813" y="580314"/>
                    <a:pt x="866623" y="589116"/>
                  </a:cubicBezTo>
                  <a:cubicBezTo>
                    <a:pt x="866559" y="590440"/>
                    <a:pt x="866496" y="591788"/>
                    <a:pt x="866496" y="593112"/>
                  </a:cubicBezTo>
                  <a:cubicBezTo>
                    <a:pt x="861367" y="597007"/>
                    <a:pt x="855921" y="600242"/>
                    <a:pt x="850222" y="603060"/>
                  </a:cubicBezTo>
                  <a:cubicBezTo>
                    <a:pt x="844523" y="605460"/>
                    <a:pt x="838760" y="607303"/>
                    <a:pt x="832808" y="608570"/>
                  </a:cubicBezTo>
                  <a:cubicBezTo>
                    <a:pt x="829705" y="608899"/>
                    <a:pt x="826665" y="609045"/>
                    <a:pt x="823562" y="609045"/>
                  </a:cubicBezTo>
                  <a:cubicBezTo>
                    <a:pt x="818939" y="609045"/>
                    <a:pt x="814253" y="608734"/>
                    <a:pt x="809631" y="608335"/>
                  </a:cubicBezTo>
                  <a:cubicBezTo>
                    <a:pt x="804501" y="607569"/>
                    <a:pt x="799563" y="606372"/>
                    <a:pt x="794623" y="604821"/>
                  </a:cubicBezTo>
                  <a:cubicBezTo>
                    <a:pt x="792534" y="604194"/>
                    <a:pt x="790443" y="603497"/>
                    <a:pt x="788417" y="602706"/>
                  </a:cubicBezTo>
                  <a:cubicBezTo>
                    <a:pt x="784111" y="600825"/>
                    <a:pt x="780058" y="598545"/>
                    <a:pt x="776132" y="595949"/>
                  </a:cubicBezTo>
                  <a:cubicBezTo>
                    <a:pt x="773093" y="593695"/>
                    <a:pt x="770180" y="591294"/>
                    <a:pt x="767330" y="588768"/>
                  </a:cubicBezTo>
                  <a:cubicBezTo>
                    <a:pt x="764861" y="586564"/>
                    <a:pt x="762581" y="584107"/>
                    <a:pt x="760364" y="581581"/>
                  </a:cubicBezTo>
                  <a:cubicBezTo>
                    <a:pt x="758845" y="579529"/>
                    <a:pt x="757325" y="577414"/>
                    <a:pt x="755932" y="575235"/>
                  </a:cubicBezTo>
                  <a:cubicBezTo>
                    <a:pt x="760048" y="569606"/>
                    <a:pt x="763911" y="563825"/>
                    <a:pt x="767774" y="558030"/>
                  </a:cubicBezTo>
                  <a:cubicBezTo>
                    <a:pt x="772650" y="550919"/>
                    <a:pt x="775943" y="543168"/>
                    <a:pt x="778096" y="534923"/>
                  </a:cubicBezTo>
                  <a:cubicBezTo>
                    <a:pt x="779298" y="530472"/>
                    <a:pt x="780312" y="525975"/>
                    <a:pt x="781072" y="521467"/>
                  </a:cubicBezTo>
                  <a:cubicBezTo>
                    <a:pt x="781768" y="517857"/>
                    <a:pt x="782022" y="514147"/>
                    <a:pt x="781768" y="510544"/>
                  </a:cubicBezTo>
                  <a:cubicBezTo>
                    <a:pt x="781515" y="507440"/>
                    <a:pt x="780755" y="504623"/>
                    <a:pt x="779425" y="501887"/>
                  </a:cubicBezTo>
                  <a:cubicBezTo>
                    <a:pt x="778286" y="499069"/>
                    <a:pt x="776892" y="496232"/>
                    <a:pt x="774486" y="494187"/>
                  </a:cubicBezTo>
                  <a:cubicBezTo>
                    <a:pt x="770940" y="491096"/>
                    <a:pt x="767204" y="488842"/>
                    <a:pt x="762455" y="488013"/>
                  </a:cubicBezTo>
                  <a:cubicBezTo>
                    <a:pt x="761124" y="487722"/>
                    <a:pt x="759731" y="487595"/>
                    <a:pt x="758338" y="487595"/>
                  </a:cubicBezTo>
                  <a:cubicBezTo>
                    <a:pt x="757642" y="487595"/>
                    <a:pt x="756819" y="487639"/>
                    <a:pt x="756122" y="487722"/>
                  </a:cubicBezTo>
                  <a:cubicBezTo>
                    <a:pt x="752512" y="488070"/>
                    <a:pt x="749979" y="489045"/>
                    <a:pt x="746813" y="490539"/>
                  </a:cubicBezTo>
                  <a:cubicBezTo>
                    <a:pt x="743837" y="491939"/>
                    <a:pt x="741304" y="494263"/>
                    <a:pt x="738897" y="496523"/>
                  </a:cubicBezTo>
                  <a:cubicBezTo>
                    <a:pt x="736745" y="498404"/>
                    <a:pt x="734971" y="500810"/>
                    <a:pt x="733388" y="503153"/>
                  </a:cubicBezTo>
                  <a:cubicBezTo>
                    <a:pt x="728892" y="510050"/>
                    <a:pt x="726296" y="518212"/>
                    <a:pt x="724966" y="526248"/>
                  </a:cubicBezTo>
                  <a:cubicBezTo>
                    <a:pt x="724080" y="531390"/>
                    <a:pt x="723700" y="536690"/>
                    <a:pt x="723193" y="541826"/>
                  </a:cubicBezTo>
                  <a:cubicBezTo>
                    <a:pt x="722940" y="545638"/>
                    <a:pt x="722940" y="549577"/>
                    <a:pt x="723130" y="553325"/>
                  </a:cubicBezTo>
                  <a:cubicBezTo>
                    <a:pt x="723256" y="555225"/>
                    <a:pt x="723510" y="557112"/>
                    <a:pt x="723700" y="559018"/>
                  </a:cubicBezTo>
                  <a:cubicBezTo>
                    <a:pt x="723826" y="559949"/>
                    <a:pt x="724016" y="560861"/>
                    <a:pt x="724080" y="561773"/>
                  </a:cubicBezTo>
                  <a:cubicBezTo>
                    <a:pt x="724397" y="563622"/>
                    <a:pt x="724586" y="565560"/>
                    <a:pt x="724966" y="567402"/>
                  </a:cubicBezTo>
                  <a:cubicBezTo>
                    <a:pt x="722117" y="571075"/>
                    <a:pt x="719077" y="574507"/>
                    <a:pt x="715911" y="577990"/>
                  </a:cubicBezTo>
                  <a:cubicBezTo>
                    <a:pt x="711161" y="583062"/>
                    <a:pt x="706096" y="587767"/>
                    <a:pt x="700839" y="592200"/>
                  </a:cubicBezTo>
                  <a:cubicBezTo>
                    <a:pt x="692544" y="598976"/>
                    <a:pt x="683869" y="605378"/>
                    <a:pt x="674307" y="610330"/>
                  </a:cubicBezTo>
                  <a:cubicBezTo>
                    <a:pt x="669811" y="612648"/>
                    <a:pt x="665378" y="614972"/>
                    <a:pt x="660946" y="617226"/>
                  </a:cubicBezTo>
                  <a:cubicBezTo>
                    <a:pt x="655056" y="619841"/>
                    <a:pt x="649231" y="622444"/>
                    <a:pt x="643088" y="624622"/>
                  </a:cubicBezTo>
                  <a:cubicBezTo>
                    <a:pt x="639162" y="626028"/>
                    <a:pt x="635236" y="627377"/>
                    <a:pt x="631246" y="628789"/>
                  </a:cubicBezTo>
                  <a:cubicBezTo>
                    <a:pt x="626117" y="630606"/>
                    <a:pt x="620798" y="631955"/>
                    <a:pt x="615478" y="633279"/>
                  </a:cubicBezTo>
                  <a:cubicBezTo>
                    <a:pt x="610792" y="634482"/>
                    <a:pt x="606043" y="635476"/>
                    <a:pt x="601294" y="636325"/>
                  </a:cubicBezTo>
                  <a:cubicBezTo>
                    <a:pt x="592365" y="637648"/>
                    <a:pt x="583247" y="638275"/>
                    <a:pt x="574191" y="638275"/>
                  </a:cubicBezTo>
                  <a:cubicBezTo>
                    <a:pt x="568745" y="638275"/>
                    <a:pt x="563236" y="638041"/>
                    <a:pt x="557727" y="637610"/>
                  </a:cubicBezTo>
                  <a:cubicBezTo>
                    <a:pt x="550761" y="636825"/>
                    <a:pt x="543922" y="635831"/>
                    <a:pt x="537083" y="634482"/>
                  </a:cubicBezTo>
                  <a:cubicBezTo>
                    <a:pt x="529927" y="633089"/>
                    <a:pt x="523025" y="630834"/>
                    <a:pt x="516250" y="628371"/>
                  </a:cubicBezTo>
                  <a:cubicBezTo>
                    <a:pt x="509410" y="625680"/>
                    <a:pt x="502951" y="622716"/>
                    <a:pt x="496492" y="619335"/>
                  </a:cubicBezTo>
                  <a:cubicBezTo>
                    <a:pt x="491046" y="616517"/>
                    <a:pt x="485917" y="613148"/>
                    <a:pt x="480851" y="609684"/>
                  </a:cubicBezTo>
                  <a:cubicBezTo>
                    <a:pt x="472746" y="603554"/>
                    <a:pt x="465337" y="596658"/>
                    <a:pt x="458687" y="589059"/>
                  </a:cubicBezTo>
                  <a:cubicBezTo>
                    <a:pt x="454001" y="583335"/>
                    <a:pt x="450075" y="577351"/>
                    <a:pt x="446719" y="570803"/>
                  </a:cubicBezTo>
                  <a:cubicBezTo>
                    <a:pt x="444503" y="565560"/>
                    <a:pt x="442856" y="560221"/>
                    <a:pt x="441336" y="554649"/>
                  </a:cubicBezTo>
                  <a:cubicBezTo>
                    <a:pt x="439880" y="549159"/>
                    <a:pt x="434434" y="545714"/>
                    <a:pt x="428925" y="545714"/>
                  </a:cubicBezTo>
                  <a:cubicBezTo>
                    <a:pt x="427659" y="545714"/>
                    <a:pt x="426392" y="545885"/>
                    <a:pt x="425189" y="546277"/>
                  </a:cubicBezTo>
                  <a:cubicBezTo>
                    <a:pt x="418223" y="548386"/>
                    <a:pt x="414867" y="555580"/>
                    <a:pt x="416640" y="562330"/>
                  </a:cubicBezTo>
                  <a:cubicBezTo>
                    <a:pt x="417843" y="566763"/>
                    <a:pt x="419110" y="571221"/>
                    <a:pt x="420756" y="575590"/>
                  </a:cubicBezTo>
                  <a:cubicBezTo>
                    <a:pt x="422593" y="580517"/>
                    <a:pt x="425062" y="585310"/>
                    <a:pt x="427659" y="589965"/>
                  </a:cubicBezTo>
                  <a:cubicBezTo>
                    <a:pt x="430508" y="595100"/>
                    <a:pt x="434054" y="599888"/>
                    <a:pt x="437727" y="604466"/>
                  </a:cubicBezTo>
                  <a:cubicBezTo>
                    <a:pt x="438551" y="605663"/>
                    <a:pt x="439563" y="606866"/>
                    <a:pt x="440640" y="608069"/>
                  </a:cubicBezTo>
                  <a:cubicBezTo>
                    <a:pt x="440260" y="608861"/>
                    <a:pt x="440007" y="609601"/>
                    <a:pt x="439817" y="610456"/>
                  </a:cubicBezTo>
                  <a:cubicBezTo>
                    <a:pt x="438930" y="613996"/>
                    <a:pt x="439563" y="617790"/>
                    <a:pt x="441463" y="620892"/>
                  </a:cubicBezTo>
                  <a:cubicBezTo>
                    <a:pt x="442287" y="621741"/>
                    <a:pt x="443046" y="622646"/>
                    <a:pt x="443743" y="623565"/>
                  </a:cubicBezTo>
                  <a:cubicBezTo>
                    <a:pt x="443996" y="623793"/>
                    <a:pt x="444187" y="623919"/>
                    <a:pt x="444376" y="624141"/>
                  </a:cubicBezTo>
                  <a:cubicBezTo>
                    <a:pt x="445643" y="625756"/>
                    <a:pt x="446719" y="627459"/>
                    <a:pt x="447669" y="629137"/>
                  </a:cubicBezTo>
                  <a:cubicBezTo>
                    <a:pt x="451975" y="638997"/>
                    <a:pt x="455394" y="649154"/>
                    <a:pt x="457548" y="659716"/>
                  </a:cubicBezTo>
                  <a:cubicBezTo>
                    <a:pt x="459004" y="670013"/>
                    <a:pt x="459447" y="680360"/>
                    <a:pt x="459954" y="690726"/>
                  </a:cubicBezTo>
                  <a:cubicBezTo>
                    <a:pt x="460461" y="701074"/>
                    <a:pt x="460587" y="711503"/>
                    <a:pt x="459891" y="721876"/>
                  </a:cubicBezTo>
                  <a:cubicBezTo>
                    <a:pt x="459574" y="723636"/>
                    <a:pt x="459258" y="725460"/>
                    <a:pt x="458941" y="727303"/>
                  </a:cubicBezTo>
                  <a:cubicBezTo>
                    <a:pt x="455205" y="720679"/>
                    <a:pt x="451215" y="714258"/>
                    <a:pt x="446530" y="708267"/>
                  </a:cubicBezTo>
                  <a:cubicBezTo>
                    <a:pt x="443679" y="704601"/>
                    <a:pt x="440830" y="701017"/>
                    <a:pt x="437727" y="697641"/>
                  </a:cubicBezTo>
                  <a:cubicBezTo>
                    <a:pt x="434054" y="693684"/>
                    <a:pt x="430128" y="690365"/>
                    <a:pt x="425569" y="687408"/>
                  </a:cubicBezTo>
                  <a:cubicBezTo>
                    <a:pt x="423479" y="686066"/>
                    <a:pt x="420629" y="685021"/>
                    <a:pt x="418286" y="684236"/>
                  </a:cubicBezTo>
                  <a:cubicBezTo>
                    <a:pt x="415817" y="683393"/>
                    <a:pt x="413664" y="682912"/>
                    <a:pt x="410941" y="682741"/>
                  </a:cubicBezTo>
                  <a:cubicBezTo>
                    <a:pt x="410561" y="682741"/>
                    <a:pt x="410181" y="682729"/>
                    <a:pt x="409865" y="682729"/>
                  </a:cubicBezTo>
                  <a:cubicBezTo>
                    <a:pt x="405242" y="682729"/>
                    <a:pt x="400746" y="683868"/>
                    <a:pt x="396693" y="686066"/>
                  </a:cubicBezTo>
                  <a:cubicBezTo>
                    <a:pt x="393147" y="688054"/>
                    <a:pt x="390044" y="690783"/>
                    <a:pt x="387384" y="693968"/>
                  </a:cubicBezTo>
                  <a:cubicBezTo>
                    <a:pt x="386371" y="695235"/>
                    <a:pt x="385421" y="696711"/>
                    <a:pt x="384471" y="698053"/>
                  </a:cubicBezTo>
                  <a:cubicBezTo>
                    <a:pt x="382635" y="700605"/>
                    <a:pt x="381685" y="703626"/>
                    <a:pt x="380609" y="706507"/>
                  </a:cubicBezTo>
                  <a:cubicBezTo>
                    <a:pt x="379912" y="708350"/>
                    <a:pt x="379532" y="710237"/>
                    <a:pt x="379089" y="712143"/>
                  </a:cubicBezTo>
                  <a:cubicBezTo>
                    <a:pt x="378139" y="716455"/>
                    <a:pt x="377506" y="720799"/>
                    <a:pt x="377885" y="725188"/>
                  </a:cubicBezTo>
                  <a:cubicBezTo>
                    <a:pt x="378519" y="730621"/>
                    <a:pt x="380102" y="735877"/>
                    <a:pt x="382192" y="740955"/>
                  </a:cubicBezTo>
                  <a:cubicBezTo>
                    <a:pt x="385612" y="749346"/>
                    <a:pt x="391500" y="756533"/>
                    <a:pt x="398276" y="762517"/>
                  </a:cubicBezTo>
                  <a:cubicBezTo>
                    <a:pt x="401506" y="765278"/>
                    <a:pt x="405115" y="767735"/>
                    <a:pt x="408914" y="769793"/>
                  </a:cubicBezTo>
                  <a:cubicBezTo>
                    <a:pt x="412588" y="771756"/>
                    <a:pt x="416830" y="773105"/>
                    <a:pt x="421010" y="774080"/>
                  </a:cubicBezTo>
                  <a:cubicBezTo>
                    <a:pt x="424366" y="774846"/>
                    <a:pt x="427975" y="775340"/>
                    <a:pt x="431458" y="775486"/>
                  </a:cubicBezTo>
                  <a:cubicBezTo>
                    <a:pt x="432598" y="775575"/>
                    <a:pt x="433675" y="775594"/>
                    <a:pt x="434751" y="775594"/>
                  </a:cubicBezTo>
                  <a:cubicBezTo>
                    <a:pt x="439753" y="775594"/>
                    <a:pt x="444693" y="774923"/>
                    <a:pt x="449379" y="773314"/>
                  </a:cubicBezTo>
                  <a:cubicBezTo>
                    <a:pt x="449632" y="773225"/>
                    <a:pt x="450012" y="773105"/>
                    <a:pt x="450329" y="772960"/>
                  </a:cubicBezTo>
                  <a:lnTo>
                    <a:pt x="450329" y="773023"/>
                  </a:lnTo>
                  <a:cubicBezTo>
                    <a:pt x="450645" y="775068"/>
                    <a:pt x="450899" y="777044"/>
                    <a:pt x="451215" y="779007"/>
                  </a:cubicBezTo>
                  <a:cubicBezTo>
                    <a:pt x="452039" y="785225"/>
                    <a:pt x="452165" y="791336"/>
                    <a:pt x="451595" y="797542"/>
                  </a:cubicBezTo>
                  <a:cubicBezTo>
                    <a:pt x="450899" y="804178"/>
                    <a:pt x="449949" y="810790"/>
                    <a:pt x="448809" y="817413"/>
                  </a:cubicBezTo>
                  <a:cubicBezTo>
                    <a:pt x="447542" y="824892"/>
                    <a:pt x="445959" y="832345"/>
                    <a:pt x="443490" y="839475"/>
                  </a:cubicBezTo>
                  <a:cubicBezTo>
                    <a:pt x="440767" y="845960"/>
                    <a:pt x="437854" y="852292"/>
                    <a:pt x="434117" y="858302"/>
                  </a:cubicBezTo>
                  <a:cubicBezTo>
                    <a:pt x="431774" y="862095"/>
                    <a:pt x="429368" y="865907"/>
                    <a:pt x="426962" y="869719"/>
                  </a:cubicBezTo>
                  <a:cubicBezTo>
                    <a:pt x="426519" y="867876"/>
                    <a:pt x="426265" y="866046"/>
                    <a:pt x="425822" y="864204"/>
                  </a:cubicBezTo>
                  <a:cubicBezTo>
                    <a:pt x="424239" y="856522"/>
                    <a:pt x="421706" y="849006"/>
                    <a:pt x="418160" y="841945"/>
                  </a:cubicBezTo>
                  <a:cubicBezTo>
                    <a:pt x="416450" y="838620"/>
                    <a:pt x="414677" y="835543"/>
                    <a:pt x="412777" y="832288"/>
                  </a:cubicBezTo>
                  <a:cubicBezTo>
                    <a:pt x="410307" y="828184"/>
                    <a:pt x="407015" y="824309"/>
                    <a:pt x="403786" y="820725"/>
                  </a:cubicBezTo>
                  <a:cubicBezTo>
                    <a:pt x="401443" y="818198"/>
                    <a:pt x="399226" y="815652"/>
                    <a:pt x="396693" y="813272"/>
                  </a:cubicBezTo>
                  <a:cubicBezTo>
                    <a:pt x="390234" y="806996"/>
                    <a:pt x="381938" y="803887"/>
                    <a:pt x="373580" y="800797"/>
                  </a:cubicBezTo>
                  <a:cubicBezTo>
                    <a:pt x="371870" y="800157"/>
                    <a:pt x="369970" y="799720"/>
                    <a:pt x="368134" y="799309"/>
                  </a:cubicBezTo>
                  <a:cubicBezTo>
                    <a:pt x="365854" y="798808"/>
                    <a:pt x="363385" y="798517"/>
                    <a:pt x="361168" y="798397"/>
                  </a:cubicBezTo>
                  <a:cubicBezTo>
                    <a:pt x="360788" y="798378"/>
                    <a:pt x="360408" y="798378"/>
                    <a:pt x="360028" y="798378"/>
                  </a:cubicBezTo>
                  <a:cubicBezTo>
                    <a:pt x="356925" y="798378"/>
                    <a:pt x="353823" y="798891"/>
                    <a:pt x="350720" y="799600"/>
                  </a:cubicBezTo>
                  <a:cubicBezTo>
                    <a:pt x="350087" y="799809"/>
                    <a:pt x="349389" y="800094"/>
                    <a:pt x="348693" y="800284"/>
                  </a:cubicBezTo>
                  <a:cubicBezTo>
                    <a:pt x="347047" y="801069"/>
                    <a:pt x="345400" y="801835"/>
                    <a:pt x="343628" y="802620"/>
                  </a:cubicBezTo>
                  <a:cubicBezTo>
                    <a:pt x="341474" y="803830"/>
                    <a:pt x="339385" y="805356"/>
                    <a:pt x="337611" y="807142"/>
                  </a:cubicBezTo>
                  <a:cubicBezTo>
                    <a:pt x="336092" y="808548"/>
                    <a:pt x="334635" y="810017"/>
                    <a:pt x="333306" y="811632"/>
                  </a:cubicBezTo>
                  <a:cubicBezTo>
                    <a:pt x="328556" y="817413"/>
                    <a:pt x="325200" y="823689"/>
                    <a:pt x="323427" y="830876"/>
                  </a:cubicBezTo>
                  <a:cubicBezTo>
                    <a:pt x="322034" y="836455"/>
                    <a:pt x="321780" y="842293"/>
                    <a:pt x="321274" y="847929"/>
                  </a:cubicBezTo>
                  <a:cubicBezTo>
                    <a:pt x="320768" y="855180"/>
                    <a:pt x="322351" y="862095"/>
                    <a:pt x="324757" y="868934"/>
                  </a:cubicBezTo>
                  <a:cubicBezTo>
                    <a:pt x="327416" y="876615"/>
                    <a:pt x="331342" y="883866"/>
                    <a:pt x="335458" y="890768"/>
                  </a:cubicBezTo>
                  <a:cubicBezTo>
                    <a:pt x="338561" y="895986"/>
                    <a:pt x="342994" y="900355"/>
                    <a:pt x="347300" y="904642"/>
                  </a:cubicBezTo>
                  <a:cubicBezTo>
                    <a:pt x="350847" y="908245"/>
                    <a:pt x="355089" y="911209"/>
                    <a:pt x="359459" y="913881"/>
                  </a:cubicBezTo>
                  <a:cubicBezTo>
                    <a:pt x="361294" y="915015"/>
                    <a:pt x="363448" y="915788"/>
                    <a:pt x="365474" y="916490"/>
                  </a:cubicBezTo>
                  <a:cubicBezTo>
                    <a:pt x="367121" y="917073"/>
                    <a:pt x="368640" y="917630"/>
                    <a:pt x="370414" y="918048"/>
                  </a:cubicBezTo>
                  <a:cubicBezTo>
                    <a:pt x="372313" y="918542"/>
                    <a:pt x="374276" y="919023"/>
                    <a:pt x="376302" y="919448"/>
                  </a:cubicBezTo>
                  <a:cubicBezTo>
                    <a:pt x="380799" y="920366"/>
                    <a:pt x="385485" y="920777"/>
                    <a:pt x="390107" y="920942"/>
                  </a:cubicBezTo>
                  <a:cubicBezTo>
                    <a:pt x="390361" y="920942"/>
                    <a:pt x="390677" y="920942"/>
                    <a:pt x="390994" y="920942"/>
                  </a:cubicBezTo>
                  <a:cubicBezTo>
                    <a:pt x="397136" y="920942"/>
                    <a:pt x="403089" y="918770"/>
                    <a:pt x="408724" y="916136"/>
                  </a:cubicBezTo>
                  <a:cubicBezTo>
                    <a:pt x="408978" y="918833"/>
                    <a:pt x="409105" y="921569"/>
                    <a:pt x="409295" y="924254"/>
                  </a:cubicBezTo>
                  <a:cubicBezTo>
                    <a:pt x="409548" y="929959"/>
                    <a:pt x="409611" y="935506"/>
                    <a:pt x="409548" y="941225"/>
                  </a:cubicBezTo>
                  <a:cubicBezTo>
                    <a:pt x="409548" y="945942"/>
                    <a:pt x="409105" y="950673"/>
                    <a:pt x="408662" y="955397"/>
                  </a:cubicBezTo>
                  <a:cubicBezTo>
                    <a:pt x="407395" y="967637"/>
                    <a:pt x="405938" y="979833"/>
                    <a:pt x="404292" y="992099"/>
                  </a:cubicBezTo>
                  <a:cubicBezTo>
                    <a:pt x="402645" y="1004486"/>
                    <a:pt x="400999" y="1017043"/>
                    <a:pt x="398276" y="1029246"/>
                  </a:cubicBezTo>
                  <a:cubicBezTo>
                    <a:pt x="396883" y="1035787"/>
                    <a:pt x="395363" y="1042354"/>
                    <a:pt x="393653" y="1048876"/>
                  </a:cubicBezTo>
                  <a:cubicBezTo>
                    <a:pt x="391817" y="1055734"/>
                    <a:pt x="389854" y="1062510"/>
                    <a:pt x="387891" y="1069267"/>
                  </a:cubicBezTo>
                  <a:cubicBezTo>
                    <a:pt x="384471" y="1081032"/>
                    <a:pt x="380672" y="1092652"/>
                    <a:pt x="376619" y="1104209"/>
                  </a:cubicBezTo>
                  <a:cubicBezTo>
                    <a:pt x="375669" y="1106545"/>
                    <a:pt x="374719" y="1108781"/>
                    <a:pt x="373516" y="1110984"/>
                  </a:cubicBezTo>
                  <a:cubicBezTo>
                    <a:pt x="372123" y="1113923"/>
                    <a:pt x="370477" y="1116823"/>
                    <a:pt x="368894" y="1119641"/>
                  </a:cubicBezTo>
                  <a:cubicBezTo>
                    <a:pt x="367057" y="1122744"/>
                    <a:pt x="365284" y="1125771"/>
                    <a:pt x="363385" y="1128798"/>
                  </a:cubicBezTo>
                  <a:cubicBezTo>
                    <a:pt x="361611" y="1131761"/>
                    <a:pt x="359585" y="1134579"/>
                    <a:pt x="357685" y="1137479"/>
                  </a:cubicBezTo>
                  <a:cubicBezTo>
                    <a:pt x="356609" y="1138803"/>
                    <a:pt x="355596" y="1140215"/>
                    <a:pt x="354646" y="1141551"/>
                  </a:cubicBezTo>
                  <a:cubicBezTo>
                    <a:pt x="351606" y="1145781"/>
                    <a:pt x="348123" y="1149511"/>
                    <a:pt x="344197" y="1152968"/>
                  </a:cubicBezTo>
                  <a:cubicBezTo>
                    <a:pt x="338751" y="1157281"/>
                    <a:pt x="333115" y="1161359"/>
                    <a:pt x="326973" y="1164589"/>
                  </a:cubicBezTo>
                  <a:lnTo>
                    <a:pt x="326846" y="1164589"/>
                  </a:lnTo>
                  <a:cubicBezTo>
                    <a:pt x="328303" y="1162353"/>
                    <a:pt x="329632" y="1160017"/>
                    <a:pt x="330836" y="1157629"/>
                  </a:cubicBezTo>
                  <a:cubicBezTo>
                    <a:pt x="334002" y="1151417"/>
                    <a:pt x="336345" y="1144730"/>
                    <a:pt x="338751" y="1138182"/>
                  </a:cubicBezTo>
                  <a:lnTo>
                    <a:pt x="338751" y="1138182"/>
                  </a:lnTo>
                  <a:cubicBezTo>
                    <a:pt x="338751" y="1138265"/>
                    <a:pt x="338688" y="1138328"/>
                    <a:pt x="338688" y="1138410"/>
                  </a:cubicBezTo>
                  <a:lnTo>
                    <a:pt x="338688" y="1138410"/>
                  </a:lnTo>
                  <a:cubicBezTo>
                    <a:pt x="339954" y="1134927"/>
                    <a:pt x="341221" y="1131407"/>
                    <a:pt x="342424" y="1127822"/>
                  </a:cubicBezTo>
                  <a:cubicBezTo>
                    <a:pt x="343564" y="1124017"/>
                    <a:pt x="344387" y="1119996"/>
                    <a:pt x="345274" y="1116038"/>
                  </a:cubicBezTo>
                  <a:cubicBezTo>
                    <a:pt x="346097" y="1111624"/>
                    <a:pt x="346540" y="1107109"/>
                    <a:pt x="346983" y="1102594"/>
                  </a:cubicBezTo>
                  <a:cubicBezTo>
                    <a:pt x="347490" y="1097933"/>
                    <a:pt x="346223" y="1093089"/>
                    <a:pt x="345400" y="1088631"/>
                  </a:cubicBezTo>
                  <a:cubicBezTo>
                    <a:pt x="345020" y="1086599"/>
                    <a:pt x="344514" y="1084635"/>
                    <a:pt x="343944" y="1082647"/>
                  </a:cubicBezTo>
                  <a:cubicBezTo>
                    <a:pt x="342487" y="1076802"/>
                    <a:pt x="339954" y="1071293"/>
                    <a:pt x="337168" y="1065942"/>
                  </a:cubicBezTo>
                  <a:cubicBezTo>
                    <a:pt x="335332" y="1062510"/>
                    <a:pt x="333432" y="1058906"/>
                    <a:pt x="330963" y="1055880"/>
                  </a:cubicBezTo>
                  <a:cubicBezTo>
                    <a:pt x="329380" y="1053955"/>
                    <a:pt x="327923" y="1052131"/>
                    <a:pt x="326150" y="1050371"/>
                  </a:cubicBezTo>
                  <a:cubicBezTo>
                    <a:pt x="323427" y="1047489"/>
                    <a:pt x="319818" y="1045172"/>
                    <a:pt x="316144" y="1043386"/>
                  </a:cubicBezTo>
                  <a:cubicBezTo>
                    <a:pt x="313612" y="1042208"/>
                    <a:pt x="310762" y="1041359"/>
                    <a:pt x="307976" y="1040593"/>
                  </a:cubicBezTo>
                  <a:cubicBezTo>
                    <a:pt x="305443" y="1039865"/>
                    <a:pt x="302719" y="1039808"/>
                    <a:pt x="300124" y="1039580"/>
                  </a:cubicBezTo>
                  <a:cubicBezTo>
                    <a:pt x="299174" y="1039682"/>
                    <a:pt x="298350" y="1039808"/>
                    <a:pt x="297400" y="1039865"/>
                  </a:cubicBezTo>
                  <a:cubicBezTo>
                    <a:pt x="295691" y="1040099"/>
                    <a:pt x="293917" y="1040429"/>
                    <a:pt x="292145" y="1040942"/>
                  </a:cubicBezTo>
                  <a:cubicBezTo>
                    <a:pt x="290562" y="1041714"/>
                    <a:pt x="289042" y="1042411"/>
                    <a:pt x="287459" y="1043120"/>
                  </a:cubicBezTo>
                  <a:cubicBezTo>
                    <a:pt x="285812" y="1044241"/>
                    <a:pt x="284293" y="1045444"/>
                    <a:pt x="282773" y="1046767"/>
                  </a:cubicBezTo>
                  <a:cubicBezTo>
                    <a:pt x="275047" y="1053771"/>
                    <a:pt x="269158" y="1062573"/>
                    <a:pt x="263459" y="1071172"/>
                  </a:cubicBezTo>
                  <a:cubicBezTo>
                    <a:pt x="260102" y="1076371"/>
                    <a:pt x="256493" y="1081589"/>
                    <a:pt x="253517" y="1087016"/>
                  </a:cubicBezTo>
                  <a:cubicBezTo>
                    <a:pt x="250984" y="1091671"/>
                    <a:pt x="249274" y="1096869"/>
                    <a:pt x="247754" y="1101948"/>
                  </a:cubicBezTo>
                  <a:cubicBezTo>
                    <a:pt x="247247" y="1103652"/>
                    <a:pt x="246741" y="1105349"/>
                    <a:pt x="246361" y="1107027"/>
                  </a:cubicBezTo>
                  <a:cubicBezTo>
                    <a:pt x="245854" y="1109142"/>
                    <a:pt x="245538" y="1111187"/>
                    <a:pt x="245221" y="1113302"/>
                  </a:cubicBezTo>
                  <a:cubicBezTo>
                    <a:pt x="244841" y="1116323"/>
                    <a:pt x="244715" y="1119350"/>
                    <a:pt x="244778" y="1122395"/>
                  </a:cubicBezTo>
                  <a:cubicBezTo>
                    <a:pt x="245095" y="1124656"/>
                    <a:pt x="245411" y="1126911"/>
                    <a:pt x="245791" y="1129089"/>
                  </a:cubicBezTo>
                  <a:cubicBezTo>
                    <a:pt x="246045" y="1130146"/>
                    <a:pt x="246298" y="1131198"/>
                    <a:pt x="246614" y="1132255"/>
                  </a:cubicBezTo>
                  <a:cubicBezTo>
                    <a:pt x="248830" y="1140791"/>
                    <a:pt x="253137" y="1148656"/>
                    <a:pt x="258076" y="1155932"/>
                  </a:cubicBezTo>
                  <a:cubicBezTo>
                    <a:pt x="262635" y="1162835"/>
                    <a:pt x="267448" y="1169750"/>
                    <a:pt x="273654" y="1175385"/>
                  </a:cubicBezTo>
                  <a:cubicBezTo>
                    <a:pt x="275870" y="1177355"/>
                    <a:pt x="278150" y="1179115"/>
                    <a:pt x="280556" y="1180730"/>
                  </a:cubicBezTo>
                  <a:cubicBezTo>
                    <a:pt x="277897" y="1183421"/>
                    <a:pt x="275110" y="1186030"/>
                    <a:pt x="272261" y="1188557"/>
                  </a:cubicBezTo>
                  <a:cubicBezTo>
                    <a:pt x="269664" y="1190609"/>
                    <a:pt x="267068" y="1192578"/>
                    <a:pt x="264092" y="1194136"/>
                  </a:cubicBezTo>
                  <a:cubicBezTo>
                    <a:pt x="258076" y="1196536"/>
                    <a:pt x="251680" y="1197916"/>
                    <a:pt x="245221" y="1199062"/>
                  </a:cubicBezTo>
                  <a:cubicBezTo>
                    <a:pt x="238066" y="1200094"/>
                    <a:pt x="230847" y="1200570"/>
                    <a:pt x="223627" y="1200570"/>
                  </a:cubicBezTo>
                  <a:cubicBezTo>
                    <a:pt x="218625" y="1200570"/>
                    <a:pt x="213559" y="1200341"/>
                    <a:pt x="208493" y="1199905"/>
                  </a:cubicBezTo>
                  <a:cubicBezTo>
                    <a:pt x="202097" y="1199119"/>
                    <a:pt x="196018" y="1198005"/>
                    <a:pt x="189876" y="1195953"/>
                  </a:cubicBezTo>
                  <a:cubicBezTo>
                    <a:pt x="187470" y="1195104"/>
                    <a:pt x="185063" y="1194256"/>
                    <a:pt x="182657" y="1193338"/>
                  </a:cubicBezTo>
                  <a:cubicBezTo>
                    <a:pt x="178098" y="1191464"/>
                    <a:pt x="173601" y="1189405"/>
                    <a:pt x="169296" y="1186714"/>
                  </a:cubicBezTo>
                  <a:cubicBezTo>
                    <a:pt x="168029" y="1185865"/>
                    <a:pt x="166699" y="1184954"/>
                    <a:pt x="165369" y="1183979"/>
                  </a:cubicBezTo>
                  <a:lnTo>
                    <a:pt x="165369" y="1183979"/>
                  </a:lnTo>
                  <a:cubicBezTo>
                    <a:pt x="165369" y="1183979"/>
                    <a:pt x="165369" y="1183998"/>
                    <a:pt x="165369" y="1183998"/>
                  </a:cubicBezTo>
                  <a:lnTo>
                    <a:pt x="165369" y="1183998"/>
                  </a:lnTo>
                  <a:cubicBezTo>
                    <a:pt x="162013" y="1181471"/>
                    <a:pt x="158657" y="1178881"/>
                    <a:pt x="155364" y="1176152"/>
                  </a:cubicBezTo>
                  <a:cubicBezTo>
                    <a:pt x="152388" y="1173701"/>
                    <a:pt x="149285" y="1171155"/>
                    <a:pt x="146562" y="1168401"/>
                  </a:cubicBezTo>
                  <a:cubicBezTo>
                    <a:pt x="143459" y="1165234"/>
                    <a:pt x="140293" y="1162062"/>
                    <a:pt x="137316" y="1158750"/>
                  </a:cubicBezTo>
                  <a:cubicBezTo>
                    <a:pt x="134784" y="1155850"/>
                    <a:pt x="132188" y="1152968"/>
                    <a:pt x="129718" y="1150030"/>
                  </a:cubicBezTo>
                  <a:cubicBezTo>
                    <a:pt x="124209" y="1142900"/>
                    <a:pt x="118509" y="1135656"/>
                    <a:pt x="114330" y="1127620"/>
                  </a:cubicBezTo>
                  <a:cubicBezTo>
                    <a:pt x="111227" y="1119850"/>
                    <a:pt x="109517" y="1111814"/>
                    <a:pt x="107808" y="1103709"/>
                  </a:cubicBezTo>
                  <a:cubicBezTo>
                    <a:pt x="107111" y="1099073"/>
                    <a:pt x="106414" y="1094412"/>
                    <a:pt x="106035" y="1089689"/>
                  </a:cubicBezTo>
                  <a:cubicBezTo>
                    <a:pt x="105527" y="1082793"/>
                    <a:pt x="106035" y="1075865"/>
                    <a:pt x="106478" y="1068975"/>
                  </a:cubicBezTo>
                  <a:cubicBezTo>
                    <a:pt x="107174" y="1061934"/>
                    <a:pt x="107997" y="1054886"/>
                    <a:pt x="109011" y="1047901"/>
                  </a:cubicBezTo>
                  <a:cubicBezTo>
                    <a:pt x="110847" y="1047489"/>
                    <a:pt x="112621" y="1046995"/>
                    <a:pt x="114393" y="1046495"/>
                  </a:cubicBezTo>
                  <a:cubicBezTo>
                    <a:pt x="119206" y="1045083"/>
                    <a:pt x="123828" y="1043266"/>
                    <a:pt x="128388" y="1041423"/>
                  </a:cubicBezTo>
                  <a:cubicBezTo>
                    <a:pt x="135987" y="1038396"/>
                    <a:pt x="143206" y="1034875"/>
                    <a:pt x="149855" y="1030221"/>
                  </a:cubicBezTo>
                  <a:cubicBezTo>
                    <a:pt x="153084" y="1027979"/>
                    <a:pt x="156124" y="1025301"/>
                    <a:pt x="158910" y="1022552"/>
                  </a:cubicBezTo>
                  <a:cubicBezTo>
                    <a:pt x="164736" y="1016752"/>
                    <a:pt x="168282" y="1008823"/>
                    <a:pt x="168599" y="1000490"/>
                  </a:cubicBezTo>
                  <a:cubicBezTo>
                    <a:pt x="168726" y="995475"/>
                    <a:pt x="167839" y="990694"/>
                    <a:pt x="166193" y="985963"/>
                  </a:cubicBezTo>
                  <a:cubicBezTo>
                    <a:pt x="164863" y="982240"/>
                    <a:pt x="162013" y="979131"/>
                    <a:pt x="159164" y="976458"/>
                  </a:cubicBezTo>
                  <a:cubicBezTo>
                    <a:pt x="157137" y="974641"/>
                    <a:pt x="154857" y="973147"/>
                    <a:pt x="152641" y="971677"/>
                  </a:cubicBezTo>
                  <a:cubicBezTo>
                    <a:pt x="151185" y="970683"/>
                    <a:pt x="148715" y="970183"/>
                    <a:pt x="146942" y="969765"/>
                  </a:cubicBezTo>
                  <a:cubicBezTo>
                    <a:pt x="144852" y="969271"/>
                    <a:pt x="142509" y="969271"/>
                    <a:pt x="140356" y="969125"/>
                  </a:cubicBezTo>
                  <a:cubicBezTo>
                    <a:pt x="139786" y="969081"/>
                    <a:pt x="139216" y="969069"/>
                    <a:pt x="138520" y="969069"/>
                  </a:cubicBezTo>
                  <a:cubicBezTo>
                    <a:pt x="135417" y="969069"/>
                    <a:pt x="132378" y="969645"/>
                    <a:pt x="129274" y="970183"/>
                  </a:cubicBezTo>
                  <a:cubicBezTo>
                    <a:pt x="125728" y="970766"/>
                    <a:pt x="122309" y="972653"/>
                    <a:pt x="119206" y="974350"/>
                  </a:cubicBezTo>
                  <a:cubicBezTo>
                    <a:pt x="118446" y="974989"/>
                    <a:pt x="117686" y="975616"/>
                    <a:pt x="116990" y="976167"/>
                  </a:cubicBezTo>
                  <a:cubicBezTo>
                    <a:pt x="115723" y="977161"/>
                    <a:pt x="114583" y="978143"/>
                    <a:pt x="113443" y="979276"/>
                  </a:cubicBezTo>
                  <a:cubicBezTo>
                    <a:pt x="112494" y="980188"/>
                    <a:pt x="111544" y="981246"/>
                    <a:pt x="110721" y="982240"/>
                  </a:cubicBezTo>
                  <a:cubicBezTo>
                    <a:pt x="107618" y="985552"/>
                    <a:pt x="105085" y="989199"/>
                    <a:pt x="102805" y="993012"/>
                  </a:cubicBezTo>
                  <a:cubicBezTo>
                    <a:pt x="98942" y="999223"/>
                    <a:pt x="96282" y="1006063"/>
                    <a:pt x="93813" y="1012819"/>
                  </a:cubicBezTo>
                  <a:cubicBezTo>
                    <a:pt x="92230" y="1017043"/>
                    <a:pt x="91027" y="1021349"/>
                    <a:pt x="90013" y="1025636"/>
                  </a:cubicBezTo>
                  <a:lnTo>
                    <a:pt x="89317" y="1025636"/>
                  </a:lnTo>
                  <a:cubicBezTo>
                    <a:pt x="86847" y="1025490"/>
                    <a:pt x="84441" y="1025301"/>
                    <a:pt x="82034" y="1025142"/>
                  </a:cubicBezTo>
                  <a:cubicBezTo>
                    <a:pt x="79058" y="1024731"/>
                    <a:pt x="76146" y="1024167"/>
                    <a:pt x="73296" y="1023255"/>
                  </a:cubicBezTo>
                  <a:cubicBezTo>
                    <a:pt x="69939" y="1021697"/>
                    <a:pt x="66900" y="1019791"/>
                    <a:pt x="63734" y="1017683"/>
                  </a:cubicBezTo>
                  <a:cubicBezTo>
                    <a:pt x="59617" y="1014301"/>
                    <a:pt x="55881" y="1010413"/>
                    <a:pt x="52272" y="1006328"/>
                  </a:cubicBezTo>
                  <a:cubicBezTo>
                    <a:pt x="47460" y="1000427"/>
                    <a:pt x="42900" y="994151"/>
                    <a:pt x="39417" y="987439"/>
                  </a:cubicBezTo>
                  <a:cubicBezTo>
                    <a:pt x="36884" y="981822"/>
                    <a:pt x="34858" y="975965"/>
                    <a:pt x="32958" y="970126"/>
                  </a:cubicBezTo>
                  <a:cubicBezTo>
                    <a:pt x="30995" y="964199"/>
                    <a:pt x="29412" y="958145"/>
                    <a:pt x="28019" y="951996"/>
                  </a:cubicBezTo>
                  <a:cubicBezTo>
                    <a:pt x="26689" y="940940"/>
                    <a:pt x="26689" y="929744"/>
                    <a:pt x="26499" y="918542"/>
                  </a:cubicBezTo>
                  <a:cubicBezTo>
                    <a:pt x="26246" y="906339"/>
                    <a:pt x="26246" y="894225"/>
                    <a:pt x="27069" y="882042"/>
                  </a:cubicBezTo>
                  <a:cubicBezTo>
                    <a:pt x="29349" y="862532"/>
                    <a:pt x="34162" y="843344"/>
                    <a:pt x="40874" y="824955"/>
                  </a:cubicBezTo>
                  <a:cubicBezTo>
                    <a:pt x="43090" y="819402"/>
                    <a:pt x="45560" y="813911"/>
                    <a:pt x="48156" y="808402"/>
                  </a:cubicBezTo>
                  <a:cubicBezTo>
                    <a:pt x="50942" y="802620"/>
                    <a:pt x="54046" y="796902"/>
                    <a:pt x="57022" y="791209"/>
                  </a:cubicBezTo>
                  <a:cubicBezTo>
                    <a:pt x="62784" y="780558"/>
                    <a:pt x="68546" y="770059"/>
                    <a:pt x="75512" y="760054"/>
                  </a:cubicBezTo>
                  <a:cubicBezTo>
                    <a:pt x="82288" y="751100"/>
                    <a:pt x="89317" y="742367"/>
                    <a:pt x="96979" y="733989"/>
                  </a:cubicBezTo>
                  <a:cubicBezTo>
                    <a:pt x="101222" y="729354"/>
                    <a:pt x="105844" y="724896"/>
                    <a:pt x="110467" y="720596"/>
                  </a:cubicBezTo>
                  <a:cubicBezTo>
                    <a:pt x="114266" y="717152"/>
                    <a:pt x="118003" y="713612"/>
                    <a:pt x="121866" y="710313"/>
                  </a:cubicBezTo>
                  <a:cubicBezTo>
                    <a:pt x="128198" y="705240"/>
                    <a:pt x="134784" y="700434"/>
                    <a:pt x="141559" y="695799"/>
                  </a:cubicBezTo>
                  <a:cubicBezTo>
                    <a:pt x="143016" y="694741"/>
                    <a:pt x="144535" y="693747"/>
                    <a:pt x="146055" y="692835"/>
                  </a:cubicBezTo>
                  <a:cubicBezTo>
                    <a:pt x="154351" y="694329"/>
                    <a:pt x="162963" y="695235"/>
                    <a:pt x="171385" y="695362"/>
                  </a:cubicBezTo>
                  <a:cubicBezTo>
                    <a:pt x="173475" y="695406"/>
                    <a:pt x="175565" y="695425"/>
                    <a:pt x="177717" y="695425"/>
                  </a:cubicBezTo>
                  <a:cubicBezTo>
                    <a:pt x="184367" y="695425"/>
                    <a:pt x="190889" y="695197"/>
                    <a:pt x="197538" y="694450"/>
                  </a:cubicBezTo>
                  <a:cubicBezTo>
                    <a:pt x="207733" y="693253"/>
                    <a:pt x="218625" y="691296"/>
                    <a:pt x="226097" y="683742"/>
                  </a:cubicBezTo>
                  <a:cubicBezTo>
                    <a:pt x="228250" y="681627"/>
                    <a:pt x="229771" y="678454"/>
                    <a:pt x="230277" y="675497"/>
                  </a:cubicBezTo>
                  <a:cubicBezTo>
                    <a:pt x="230656" y="673445"/>
                    <a:pt x="230467" y="671767"/>
                    <a:pt x="230023" y="669741"/>
                  </a:cubicBezTo>
                  <a:cubicBezTo>
                    <a:pt x="229707" y="668246"/>
                    <a:pt x="228947" y="666980"/>
                    <a:pt x="228377" y="665701"/>
                  </a:cubicBezTo>
                  <a:cubicBezTo>
                    <a:pt x="227744" y="664231"/>
                    <a:pt x="225907" y="662883"/>
                    <a:pt x="224641" y="661971"/>
                  </a:cubicBezTo>
                  <a:cubicBezTo>
                    <a:pt x="222615" y="660502"/>
                    <a:pt x="220778" y="659583"/>
                    <a:pt x="218372" y="658596"/>
                  </a:cubicBezTo>
                  <a:cubicBezTo>
                    <a:pt x="214889" y="657247"/>
                    <a:pt x="211216" y="656690"/>
                    <a:pt x="207544" y="656113"/>
                  </a:cubicBezTo>
                  <a:cubicBezTo>
                    <a:pt x="203364" y="655486"/>
                    <a:pt x="199375" y="655011"/>
                    <a:pt x="195195" y="654720"/>
                  </a:cubicBezTo>
                  <a:cubicBezTo>
                    <a:pt x="194119" y="654619"/>
                    <a:pt x="192915" y="654575"/>
                    <a:pt x="191839" y="654575"/>
                  </a:cubicBezTo>
                  <a:cubicBezTo>
                    <a:pt x="187027" y="654575"/>
                    <a:pt x="182214" y="655385"/>
                    <a:pt x="177465" y="656398"/>
                  </a:cubicBezTo>
                  <a:cubicBezTo>
                    <a:pt x="172145" y="657538"/>
                    <a:pt x="166889" y="659508"/>
                    <a:pt x="161760" y="661186"/>
                  </a:cubicBezTo>
                  <a:cubicBezTo>
                    <a:pt x="158087" y="662465"/>
                    <a:pt x="154541" y="664143"/>
                    <a:pt x="150868" y="665637"/>
                  </a:cubicBezTo>
                  <a:cubicBezTo>
                    <a:pt x="148905" y="666486"/>
                    <a:pt x="146942" y="667341"/>
                    <a:pt x="144979" y="668183"/>
                  </a:cubicBezTo>
                  <a:cubicBezTo>
                    <a:pt x="141306" y="667252"/>
                    <a:pt x="137633" y="666195"/>
                    <a:pt x="134087" y="664935"/>
                  </a:cubicBezTo>
                  <a:cubicBezTo>
                    <a:pt x="131554" y="663870"/>
                    <a:pt x="129148" y="662610"/>
                    <a:pt x="126805" y="661122"/>
                  </a:cubicBezTo>
                  <a:cubicBezTo>
                    <a:pt x="121866" y="657038"/>
                    <a:pt x="117243" y="652669"/>
                    <a:pt x="112873" y="647888"/>
                  </a:cubicBezTo>
                  <a:cubicBezTo>
                    <a:pt x="112621" y="647533"/>
                    <a:pt x="112304" y="647178"/>
                    <a:pt x="112113" y="646805"/>
                  </a:cubicBezTo>
                  <a:cubicBezTo>
                    <a:pt x="110277" y="644633"/>
                    <a:pt x="108884" y="642315"/>
                    <a:pt x="107491" y="639915"/>
                  </a:cubicBezTo>
                  <a:cubicBezTo>
                    <a:pt x="106225" y="637882"/>
                    <a:pt x="105085" y="635831"/>
                    <a:pt x="104008" y="633627"/>
                  </a:cubicBezTo>
                  <a:cubicBezTo>
                    <a:pt x="102805" y="630486"/>
                    <a:pt x="102045" y="627022"/>
                    <a:pt x="101349" y="623647"/>
                  </a:cubicBezTo>
                  <a:cubicBezTo>
                    <a:pt x="100399" y="615675"/>
                    <a:pt x="100905" y="607841"/>
                    <a:pt x="101665" y="599888"/>
                  </a:cubicBezTo>
                  <a:cubicBezTo>
                    <a:pt x="102235" y="595949"/>
                    <a:pt x="102678" y="591934"/>
                    <a:pt x="103755" y="588141"/>
                  </a:cubicBezTo>
                  <a:cubicBezTo>
                    <a:pt x="104705" y="584829"/>
                    <a:pt x="105718" y="581638"/>
                    <a:pt x="106921" y="578472"/>
                  </a:cubicBezTo>
                  <a:cubicBezTo>
                    <a:pt x="109454" y="573127"/>
                    <a:pt x="112621" y="568257"/>
                    <a:pt x="116040" y="563451"/>
                  </a:cubicBezTo>
                  <a:cubicBezTo>
                    <a:pt x="118509" y="560139"/>
                    <a:pt x="120979" y="556909"/>
                    <a:pt x="123576" y="553794"/>
                  </a:cubicBezTo>
                  <a:cubicBezTo>
                    <a:pt x="126235" y="550653"/>
                    <a:pt x="129085" y="547601"/>
                    <a:pt x="131997" y="544580"/>
                  </a:cubicBezTo>
                  <a:cubicBezTo>
                    <a:pt x="137633" y="538507"/>
                    <a:pt x="144093" y="533163"/>
                    <a:pt x="150425" y="527888"/>
                  </a:cubicBezTo>
                  <a:cubicBezTo>
                    <a:pt x="153401" y="525482"/>
                    <a:pt x="156440" y="523227"/>
                    <a:pt x="159480" y="521049"/>
                  </a:cubicBezTo>
                  <a:cubicBezTo>
                    <a:pt x="163026" y="518503"/>
                    <a:pt x="166889" y="516268"/>
                    <a:pt x="170688" y="513988"/>
                  </a:cubicBezTo>
                  <a:cubicBezTo>
                    <a:pt x="177465" y="509923"/>
                    <a:pt x="184557" y="506237"/>
                    <a:pt x="191649" y="502736"/>
                  </a:cubicBezTo>
                  <a:cubicBezTo>
                    <a:pt x="197475" y="500247"/>
                    <a:pt x="203364" y="497790"/>
                    <a:pt x="209443" y="496023"/>
                  </a:cubicBezTo>
                  <a:cubicBezTo>
                    <a:pt x="209950" y="495877"/>
                    <a:pt x="210456" y="495669"/>
                    <a:pt x="211026" y="495542"/>
                  </a:cubicBezTo>
                  <a:cubicBezTo>
                    <a:pt x="213179" y="497081"/>
                    <a:pt x="215523" y="498404"/>
                    <a:pt x="217928" y="499772"/>
                  </a:cubicBezTo>
                  <a:cubicBezTo>
                    <a:pt x="224514" y="503293"/>
                    <a:pt x="231670" y="505535"/>
                    <a:pt x="238825" y="507726"/>
                  </a:cubicBezTo>
                  <a:cubicBezTo>
                    <a:pt x="246804" y="510252"/>
                    <a:pt x="255290" y="511462"/>
                    <a:pt x="263649" y="511867"/>
                  </a:cubicBezTo>
                  <a:cubicBezTo>
                    <a:pt x="264409" y="511937"/>
                    <a:pt x="265105" y="511956"/>
                    <a:pt x="265865" y="511956"/>
                  </a:cubicBezTo>
                  <a:cubicBezTo>
                    <a:pt x="268018" y="511956"/>
                    <a:pt x="270171" y="511727"/>
                    <a:pt x="272261" y="511316"/>
                  </a:cubicBezTo>
                  <a:cubicBezTo>
                    <a:pt x="275997" y="510544"/>
                    <a:pt x="279986" y="508992"/>
                    <a:pt x="282710" y="506111"/>
                  </a:cubicBezTo>
                  <a:cubicBezTo>
                    <a:pt x="283722" y="504908"/>
                    <a:pt x="284609" y="503704"/>
                    <a:pt x="285369" y="502381"/>
                  </a:cubicBezTo>
                  <a:cubicBezTo>
                    <a:pt x="286509" y="500393"/>
                    <a:pt x="286509" y="498512"/>
                    <a:pt x="286319" y="496296"/>
                  </a:cubicBezTo>
                  <a:cubicBezTo>
                    <a:pt x="285812" y="491648"/>
                    <a:pt x="282519" y="487576"/>
                    <a:pt x="279290" y="484403"/>
                  </a:cubicBezTo>
                  <a:cubicBezTo>
                    <a:pt x="276693" y="481794"/>
                    <a:pt x="273084" y="479907"/>
                    <a:pt x="269664" y="478413"/>
                  </a:cubicBezTo>
                  <a:cubicBezTo>
                    <a:pt x="267702" y="477570"/>
                    <a:pt x="265612" y="476659"/>
                    <a:pt x="263586" y="475931"/>
                  </a:cubicBezTo>
                  <a:cubicBezTo>
                    <a:pt x="257443" y="473986"/>
                    <a:pt x="251364" y="473258"/>
                    <a:pt x="244968" y="472619"/>
                  </a:cubicBezTo>
                  <a:cubicBezTo>
                    <a:pt x="240345" y="472137"/>
                    <a:pt x="235659" y="471688"/>
                    <a:pt x="230910" y="471688"/>
                  </a:cubicBezTo>
                  <a:cubicBezTo>
                    <a:pt x="229707" y="471688"/>
                    <a:pt x="228440" y="471706"/>
                    <a:pt x="227237" y="471789"/>
                  </a:cubicBezTo>
                  <a:cubicBezTo>
                    <a:pt x="224578" y="471935"/>
                    <a:pt x="221855" y="472200"/>
                    <a:pt x="219195" y="472619"/>
                  </a:cubicBezTo>
                  <a:cubicBezTo>
                    <a:pt x="217928" y="471441"/>
                    <a:pt x="216725" y="470174"/>
                    <a:pt x="215523" y="468825"/>
                  </a:cubicBezTo>
                  <a:cubicBezTo>
                    <a:pt x="212546" y="464950"/>
                    <a:pt x="210076" y="460789"/>
                    <a:pt x="207796" y="456420"/>
                  </a:cubicBezTo>
                  <a:cubicBezTo>
                    <a:pt x="206150" y="452545"/>
                    <a:pt x="204757" y="448751"/>
                    <a:pt x="203807" y="444591"/>
                  </a:cubicBezTo>
                  <a:cubicBezTo>
                    <a:pt x="203364" y="440659"/>
                    <a:pt x="203174" y="436783"/>
                    <a:pt x="203364" y="432826"/>
                  </a:cubicBezTo>
                  <a:cubicBezTo>
                    <a:pt x="203807" y="429862"/>
                    <a:pt x="204377" y="426962"/>
                    <a:pt x="205263" y="424169"/>
                  </a:cubicBezTo>
                  <a:cubicBezTo>
                    <a:pt x="205961" y="422529"/>
                    <a:pt x="206846" y="420977"/>
                    <a:pt x="207796" y="419508"/>
                  </a:cubicBezTo>
                  <a:cubicBezTo>
                    <a:pt x="213306" y="412378"/>
                    <a:pt x="220209" y="406331"/>
                    <a:pt x="227111" y="400492"/>
                  </a:cubicBezTo>
                  <a:cubicBezTo>
                    <a:pt x="230467" y="398086"/>
                    <a:pt x="233886" y="395686"/>
                    <a:pt x="237496" y="393507"/>
                  </a:cubicBezTo>
                  <a:cubicBezTo>
                    <a:pt x="240852" y="391456"/>
                    <a:pt x="244461" y="389702"/>
                    <a:pt x="248007" y="387998"/>
                  </a:cubicBezTo>
                  <a:cubicBezTo>
                    <a:pt x="250604" y="386884"/>
                    <a:pt x="253264" y="385763"/>
                    <a:pt x="255860" y="384687"/>
                  </a:cubicBezTo>
                  <a:cubicBezTo>
                    <a:pt x="259850" y="383148"/>
                    <a:pt x="263965" y="382236"/>
                    <a:pt x="267955" y="381248"/>
                  </a:cubicBezTo>
                  <a:cubicBezTo>
                    <a:pt x="272198" y="380247"/>
                    <a:pt x="276441" y="379487"/>
                    <a:pt x="280556" y="378632"/>
                  </a:cubicBezTo>
                  <a:cubicBezTo>
                    <a:pt x="286509" y="377847"/>
                    <a:pt x="292272" y="377163"/>
                    <a:pt x="298224" y="376872"/>
                  </a:cubicBezTo>
                  <a:cubicBezTo>
                    <a:pt x="299174" y="376834"/>
                    <a:pt x="300124" y="376815"/>
                    <a:pt x="301073" y="376815"/>
                  </a:cubicBezTo>
                  <a:cubicBezTo>
                    <a:pt x="305949" y="376815"/>
                    <a:pt x="310698" y="377227"/>
                    <a:pt x="315511" y="377575"/>
                  </a:cubicBezTo>
                  <a:cubicBezTo>
                    <a:pt x="324883" y="378759"/>
                    <a:pt x="334382" y="380127"/>
                    <a:pt x="343628" y="382451"/>
                  </a:cubicBezTo>
                  <a:cubicBezTo>
                    <a:pt x="352999" y="384762"/>
                    <a:pt x="361991" y="387378"/>
                    <a:pt x="370983" y="390544"/>
                  </a:cubicBezTo>
                  <a:cubicBezTo>
                    <a:pt x="378329" y="393710"/>
                    <a:pt x="385485" y="397237"/>
                    <a:pt x="392450" y="401049"/>
                  </a:cubicBezTo>
                  <a:cubicBezTo>
                    <a:pt x="398973" y="404652"/>
                    <a:pt x="405115" y="408711"/>
                    <a:pt x="411131" y="413018"/>
                  </a:cubicBezTo>
                  <a:cubicBezTo>
                    <a:pt x="411765" y="413436"/>
                    <a:pt x="412271" y="413784"/>
                    <a:pt x="412777" y="414221"/>
                  </a:cubicBezTo>
                  <a:cubicBezTo>
                    <a:pt x="412461" y="422054"/>
                    <a:pt x="412081" y="429862"/>
                    <a:pt x="412967" y="437695"/>
                  </a:cubicBezTo>
                  <a:cubicBezTo>
                    <a:pt x="413727" y="443451"/>
                    <a:pt x="415184" y="448606"/>
                    <a:pt x="417970" y="453685"/>
                  </a:cubicBezTo>
                  <a:cubicBezTo>
                    <a:pt x="418983" y="455508"/>
                    <a:pt x="420566" y="457060"/>
                    <a:pt x="422086" y="458409"/>
                  </a:cubicBezTo>
                  <a:cubicBezTo>
                    <a:pt x="423543" y="459732"/>
                    <a:pt x="425379" y="460789"/>
                    <a:pt x="427152" y="461638"/>
                  </a:cubicBezTo>
                  <a:cubicBezTo>
                    <a:pt x="428925" y="462493"/>
                    <a:pt x="431268" y="463335"/>
                    <a:pt x="433421" y="463335"/>
                  </a:cubicBezTo>
                  <a:cubicBezTo>
                    <a:pt x="433611" y="463335"/>
                    <a:pt x="433738" y="463335"/>
                    <a:pt x="433928" y="463316"/>
                  </a:cubicBezTo>
                  <a:cubicBezTo>
                    <a:pt x="435321" y="463253"/>
                    <a:pt x="436651" y="463133"/>
                    <a:pt x="438044" y="462778"/>
                  </a:cubicBezTo>
                  <a:cubicBezTo>
                    <a:pt x="439247" y="462221"/>
                    <a:pt x="440450" y="461638"/>
                    <a:pt x="441653" y="461081"/>
                  </a:cubicBezTo>
                  <a:cubicBezTo>
                    <a:pt x="443490" y="460226"/>
                    <a:pt x="445136" y="458054"/>
                    <a:pt x="446086" y="456502"/>
                  </a:cubicBezTo>
                  <a:cubicBezTo>
                    <a:pt x="447099" y="455027"/>
                    <a:pt x="447986" y="453393"/>
                    <a:pt x="448492" y="451633"/>
                  </a:cubicBezTo>
                  <a:cubicBezTo>
                    <a:pt x="449506" y="447903"/>
                    <a:pt x="449632" y="444161"/>
                    <a:pt x="449189" y="440367"/>
                  </a:cubicBezTo>
                  <a:cubicBezTo>
                    <a:pt x="448682" y="435789"/>
                    <a:pt x="447416" y="431185"/>
                    <a:pt x="445643" y="426898"/>
                  </a:cubicBezTo>
                  <a:cubicBezTo>
                    <a:pt x="444060" y="423086"/>
                    <a:pt x="442350" y="419293"/>
                    <a:pt x="440324" y="415779"/>
                  </a:cubicBezTo>
                  <a:cubicBezTo>
                    <a:pt x="439247" y="413949"/>
                    <a:pt x="438044" y="412175"/>
                    <a:pt x="436777" y="410415"/>
                  </a:cubicBezTo>
                  <a:cubicBezTo>
                    <a:pt x="436904" y="407382"/>
                    <a:pt x="437031" y="404361"/>
                    <a:pt x="437284" y="401341"/>
                  </a:cubicBezTo>
                  <a:cubicBezTo>
                    <a:pt x="438044" y="394419"/>
                    <a:pt x="438867" y="387580"/>
                    <a:pt x="440513" y="380868"/>
                  </a:cubicBezTo>
                  <a:cubicBezTo>
                    <a:pt x="441970" y="374345"/>
                    <a:pt x="444503" y="367988"/>
                    <a:pt x="446909" y="361712"/>
                  </a:cubicBezTo>
                  <a:cubicBezTo>
                    <a:pt x="450139" y="353607"/>
                    <a:pt x="453241" y="345368"/>
                    <a:pt x="457104" y="337497"/>
                  </a:cubicBezTo>
                  <a:cubicBezTo>
                    <a:pt x="461030" y="329582"/>
                    <a:pt x="465716" y="321983"/>
                    <a:pt x="470276" y="314441"/>
                  </a:cubicBezTo>
                  <a:cubicBezTo>
                    <a:pt x="475405" y="305987"/>
                    <a:pt x="480598" y="297679"/>
                    <a:pt x="485790" y="289295"/>
                  </a:cubicBezTo>
                  <a:cubicBezTo>
                    <a:pt x="490476" y="281671"/>
                    <a:pt x="495352" y="274274"/>
                    <a:pt x="500482" y="266941"/>
                  </a:cubicBezTo>
                  <a:cubicBezTo>
                    <a:pt x="503774" y="262654"/>
                    <a:pt x="507131" y="258367"/>
                    <a:pt x="510487" y="254143"/>
                  </a:cubicBezTo>
                  <a:cubicBezTo>
                    <a:pt x="513843" y="249977"/>
                    <a:pt x="517326" y="245937"/>
                    <a:pt x="520872" y="241941"/>
                  </a:cubicBezTo>
                  <a:cubicBezTo>
                    <a:pt x="524735" y="237483"/>
                    <a:pt x="528598" y="232993"/>
                    <a:pt x="532650" y="228681"/>
                  </a:cubicBezTo>
                  <a:cubicBezTo>
                    <a:pt x="536830" y="224185"/>
                    <a:pt x="541136" y="219733"/>
                    <a:pt x="545505" y="215446"/>
                  </a:cubicBezTo>
                  <a:cubicBezTo>
                    <a:pt x="549368" y="211634"/>
                    <a:pt x="553484" y="208049"/>
                    <a:pt x="557347" y="204301"/>
                  </a:cubicBezTo>
                  <a:cubicBezTo>
                    <a:pt x="561779" y="200077"/>
                    <a:pt x="566212" y="195910"/>
                    <a:pt x="570708" y="191680"/>
                  </a:cubicBezTo>
                  <a:cubicBezTo>
                    <a:pt x="578687" y="184145"/>
                    <a:pt x="586730" y="176457"/>
                    <a:pt x="595025" y="169105"/>
                  </a:cubicBezTo>
                  <a:lnTo>
                    <a:pt x="595025" y="169105"/>
                  </a:lnTo>
                  <a:cubicBezTo>
                    <a:pt x="599204" y="165667"/>
                    <a:pt x="603321" y="162165"/>
                    <a:pt x="607816" y="159055"/>
                  </a:cubicBezTo>
                  <a:cubicBezTo>
                    <a:pt x="613389" y="155041"/>
                    <a:pt x="619215" y="151254"/>
                    <a:pt x="624977" y="147436"/>
                  </a:cubicBezTo>
                  <a:cubicBezTo>
                    <a:pt x="635426" y="140666"/>
                    <a:pt x="645938" y="133707"/>
                    <a:pt x="657083" y="128274"/>
                  </a:cubicBezTo>
                  <a:cubicBezTo>
                    <a:pt x="665251" y="124898"/>
                    <a:pt x="673484" y="121998"/>
                    <a:pt x="682096" y="120010"/>
                  </a:cubicBezTo>
                  <a:cubicBezTo>
                    <a:pt x="685768" y="119541"/>
                    <a:pt x="689315" y="119351"/>
                    <a:pt x="692924" y="119351"/>
                  </a:cubicBezTo>
                  <a:cubicBezTo>
                    <a:pt x="696597" y="119351"/>
                    <a:pt x="700270" y="119541"/>
                    <a:pt x="703880" y="119820"/>
                  </a:cubicBezTo>
                  <a:cubicBezTo>
                    <a:pt x="707046" y="120181"/>
                    <a:pt x="710149" y="120529"/>
                    <a:pt x="713315" y="121150"/>
                  </a:cubicBezTo>
                  <a:cubicBezTo>
                    <a:pt x="715214" y="121504"/>
                    <a:pt x="717114" y="122068"/>
                    <a:pt x="718887" y="122765"/>
                  </a:cubicBezTo>
                  <a:cubicBezTo>
                    <a:pt x="720787" y="123556"/>
                    <a:pt x="722623" y="124468"/>
                    <a:pt x="724460" y="125437"/>
                  </a:cubicBezTo>
                  <a:cubicBezTo>
                    <a:pt x="725599" y="126108"/>
                    <a:pt x="726866" y="126868"/>
                    <a:pt x="728006" y="127634"/>
                  </a:cubicBezTo>
                  <a:cubicBezTo>
                    <a:pt x="730159" y="129306"/>
                    <a:pt x="732185" y="131016"/>
                    <a:pt x="734211" y="132706"/>
                  </a:cubicBezTo>
                  <a:cubicBezTo>
                    <a:pt x="737631" y="135670"/>
                    <a:pt x="740480" y="139134"/>
                    <a:pt x="743457" y="142591"/>
                  </a:cubicBezTo>
                  <a:cubicBezTo>
                    <a:pt x="744217" y="143421"/>
                    <a:pt x="745040" y="144326"/>
                    <a:pt x="745674" y="145238"/>
                  </a:cubicBezTo>
                  <a:cubicBezTo>
                    <a:pt x="746370" y="146093"/>
                    <a:pt x="747130" y="146999"/>
                    <a:pt x="747763" y="147910"/>
                  </a:cubicBezTo>
                  <a:cubicBezTo>
                    <a:pt x="743900" y="154072"/>
                    <a:pt x="740417" y="160468"/>
                    <a:pt x="736681" y="166680"/>
                  </a:cubicBezTo>
                  <a:cubicBezTo>
                    <a:pt x="734719" y="170061"/>
                    <a:pt x="732692" y="173519"/>
                    <a:pt x="730918" y="177040"/>
                  </a:cubicBezTo>
                  <a:cubicBezTo>
                    <a:pt x="728956" y="181181"/>
                    <a:pt x="727373" y="185550"/>
                    <a:pt x="725790" y="189863"/>
                  </a:cubicBezTo>
                  <a:cubicBezTo>
                    <a:pt x="723003" y="197551"/>
                    <a:pt x="720534" y="205504"/>
                    <a:pt x="718697" y="213540"/>
                  </a:cubicBezTo>
                  <a:cubicBezTo>
                    <a:pt x="717874" y="217187"/>
                    <a:pt x="717241" y="220993"/>
                    <a:pt x="716734" y="224812"/>
                  </a:cubicBezTo>
                  <a:cubicBezTo>
                    <a:pt x="716037" y="229174"/>
                    <a:pt x="715658" y="233835"/>
                    <a:pt x="715974" y="238268"/>
                  </a:cubicBezTo>
                  <a:cubicBezTo>
                    <a:pt x="716228" y="240503"/>
                    <a:pt x="716481" y="242916"/>
                    <a:pt x="716987" y="245170"/>
                  </a:cubicBezTo>
                  <a:cubicBezTo>
                    <a:pt x="717620" y="247361"/>
                    <a:pt x="718128" y="249394"/>
                    <a:pt x="719267" y="251446"/>
                  </a:cubicBezTo>
                  <a:cubicBezTo>
                    <a:pt x="720471" y="253478"/>
                    <a:pt x="721927" y="255112"/>
                    <a:pt x="723447" y="256936"/>
                  </a:cubicBezTo>
                  <a:cubicBezTo>
                    <a:pt x="724903" y="258557"/>
                    <a:pt x="727056" y="259691"/>
                    <a:pt x="728892" y="260748"/>
                  </a:cubicBezTo>
                  <a:cubicBezTo>
                    <a:pt x="729462" y="260957"/>
                    <a:pt x="730095" y="261229"/>
                    <a:pt x="730602" y="261451"/>
                  </a:cubicBezTo>
                  <a:cubicBezTo>
                    <a:pt x="732059" y="262160"/>
                    <a:pt x="733515" y="262591"/>
                    <a:pt x="735098" y="262711"/>
                  </a:cubicBezTo>
                  <a:cubicBezTo>
                    <a:pt x="735921" y="262857"/>
                    <a:pt x="736681" y="262920"/>
                    <a:pt x="737568" y="262920"/>
                  </a:cubicBezTo>
                  <a:cubicBezTo>
                    <a:pt x="742887" y="262920"/>
                    <a:pt x="748080" y="260374"/>
                    <a:pt x="752322" y="257512"/>
                  </a:cubicBezTo>
                  <a:cubicBezTo>
                    <a:pt x="756185" y="254827"/>
                    <a:pt x="758845" y="251009"/>
                    <a:pt x="761314" y="247140"/>
                  </a:cubicBezTo>
                  <a:cubicBezTo>
                    <a:pt x="764290" y="242783"/>
                    <a:pt x="765937" y="237483"/>
                    <a:pt x="767710" y="232638"/>
                  </a:cubicBezTo>
                  <a:cubicBezTo>
                    <a:pt x="769990" y="225800"/>
                    <a:pt x="771383" y="218884"/>
                    <a:pt x="772776" y="211862"/>
                  </a:cubicBezTo>
                  <a:cubicBezTo>
                    <a:pt x="774612" y="202686"/>
                    <a:pt x="775436" y="193238"/>
                    <a:pt x="776386" y="183853"/>
                  </a:cubicBezTo>
                  <a:cubicBezTo>
                    <a:pt x="776639" y="180060"/>
                    <a:pt x="776955" y="176254"/>
                    <a:pt x="777146" y="172379"/>
                  </a:cubicBezTo>
                  <a:cubicBezTo>
                    <a:pt x="777526" y="166680"/>
                    <a:pt x="776955" y="160898"/>
                    <a:pt x="775879" y="155262"/>
                  </a:cubicBezTo>
                  <a:cubicBezTo>
                    <a:pt x="775499" y="153508"/>
                    <a:pt x="774993" y="151729"/>
                    <a:pt x="774486" y="149962"/>
                  </a:cubicBezTo>
                  <a:cubicBezTo>
                    <a:pt x="782781" y="139691"/>
                    <a:pt x="791900" y="130034"/>
                    <a:pt x="801209" y="120529"/>
                  </a:cubicBezTo>
                  <a:cubicBezTo>
                    <a:pt x="810644" y="110796"/>
                    <a:pt x="820396" y="101487"/>
                    <a:pt x="830401" y="92394"/>
                  </a:cubicBezTo>
                  <a:cubicBezTo>
                    <a:pt x="840723" y="84010"/>
                    <a:pt x="851235" y="75784"/>
                    <a:pt x="862443" y="68597"/>
                  </a:cubicBezTo>
                  <a:cubicBezTo>
                    <a:pt x="868712" y="64500"/>
                    <a:pt x="875298" y="60916"/>
                    <a:pt x="881884" y="57369"/>
                  </a:cubicBezTo>
                  <a:cubicBezTo>
                    <a:pt x="887646" y="54285"/>
                    <a:pt x="893409" y="51258"/>
                    <a:pt x="899298" y="48232"/>
                  </a:cubicBezTo>
                  <a:cubicBezTo>
                    <a:pt x="908543" y="44078"/>
                    <a:pt x="917979" y="40056"/>
                    <a:pt x="927604" y="36738"/>
                  </a:cubicBezTo>
                  <a:cubicBezTo>
                    <a:pt x="930770" y="35681"/>
                    <a:pt x="933937" y="34547"/>
                    <a:pt x="937230" y="33503"/>
                  </a:cubicBezTo>
                  <a:cubicBezTo>
                    <a:pt x="939446" y="32717"/>
                    <a:pt x="941915" y="32166"/>
                    <a:pt x="944322" y="31514"/>
                  </a:cubicBezTo>
                  <a:cubicBezTo>
                    <a:pt x="946475" y="30900"/>
                    <a:pt x="948627" y="30254"/>
                    <a:pt x="950844" y="29760"/>
                  </a:cubicBezTo>
                  <a:cubicBezTo>
                    <a:pt x="953820" y="29203"/>
                    <a:pt x="956797" y="28639"/>
                    <a:pt x="959773" y="28000"/>
                  </a:cubicBezTo>
                  <a:cubicBezTo>
                    <a:pt x="962749" y="27588"/>
                    <a:pt x="965535" y="27227"/>
                    <a:pt x="968511" y="26796"/>
                  </a:cubicBezTo>
                  <a:cubicBezTo>
                    <a:pt x="972754" y="26169"/>
                    <a:pt x="977250" y="25923"/>
                    <a:pt x="981683" y="25923"/>
                  </a:cubicBezTo>
                  <a:close/>
                  <a:moveTo>
                    <a:pt x="983203" y="-547"/>
                  </a:moveTo>
                  <a:cubicBezTo>
                    <a:pt x="966928" y="-547"/>
                    <a:pt x="950527" y="2417"/>
                    <a:pt x="935013" y="6868"/>
                  </a:cubicBezTo>
                  <a:cubicBezTo>
                    <a:pt x="926908" y="9186"/>
                    <a:pt x="919055" y="12067"/>
                    <a:pt x="911329" y="15259"/>
                  </a:cubicBezTo>
                  <a:cubicBezTo>
                    <a:pt x="907150" y="16854"/>
                    <a:pt x="903224" y="18552"/>
                    <a:pt x="899235" y="20394"/>
                  </a:cubicBezTo>
                  <a:cubicBezTo>
                    <a:pt x="894738" y="22275"/>
                    <a:pt x="890243" y="24270"/>
                    <a:pt x="886000" y="26530"/>
                  </a:cubicBezTo>
                  <a:cubicBezTo>
                    <a:pt x="878147" y="30672"/>
                    <a:pt x="870359" y="35041"/>
                    <a:pt x="862570" y="39347"/>
                  </a:cubicBezTo>
                  <a:cubicBezTo>
                    <a:pt x="855541" y="43280"/>
                    <a:pt x="848766" y="47510"/>
                    <a:pt x="842370" y="52316"/>
                  </a:cubicBezTo>
                  <a:cubicBezTo>
                    <a:pt x="835151" y="57597"/>
                    <a:pt x="828058" y="63088"/>
                    <a:pt x="821156" y="68717"/>
                  </a:cubicBezTo>
                  <a:cubicBezTo>
                    <a:pt x="813937" y="74644"/>
                    <a:pt x="807034" y="81046"/>
                    <a:pt x="800322" y="87467"/>
                  </a:cubicBezTo>
                  <a:cubicBezTo>
                    <a:pt x="788291" y="98885"/>
                    <a:pt x="777082" y="111233"/>
                    <a:pt x="766064" y="123613"/>
                  </a:cubicBezTo>
                  <a:cubicBezTo>
                    <a:pt x="764607" y="125253"/>
                    <a:pt x="763151" y="126925"/>
                    <a:pt x="761757" y="128635"/>
                  </a:cubicBezTo>
                  <a:cubicBezTo>
                    <a:pt x="759605" y="125728"/>
                    <a:pt x="757325" y="122910"/>
                    <a:pt x="754919" y="120181"/>
                  </a:cubicBezTo>
                  <a:cubicBezTo>
                    <a:pt x="751626" y="116362"/>
                    <a:pt x="747826" y="113114"/>
                    <a:pt x="744090" y="109884"/>
                  </a:cubicBezTo>
                  <a:cubicBezTo>
                    <a:pt x="740544" y="107003"/>
                    <a:pt x="736681" y="104375"/>
                    <a:pt x="732692" y="102260"/>
                  </a:cubicBezTo>
                  <a:cubicBezTo>
                    <a:pt x="728892" y="100291"/>
                    <a:pt x="724903" y="98815"/>
                    <a:pt x="720850" y="97618"/>
                  </a:cubicBezTo>
                  <a:cubicBezTo>
                    <a:pt x="717430" y="96624"/>
                    <a:pt x="713885" y="96270"/>
                    <a:pt x="710401" y="95864"/>
                  </a:cubicBezTo>
                  <a:cubicBezTo>
                    <a:pt x="707235" y="95503"/>
                    <a:pt x="704132" y="95155"/>
                    <a:pt x="700966" y="94946"/>
                  </a:cubicBezTo>
                  <a:cubicBezTo>
                    <a:pt x="697737" y="94655"/>
                    <a:pt x="694444" y="94471"/>
                    <a:pt x="691151" y="94471"/>
                  </a:cubicBezTo>
                  <a:cubicBezTo>
                    <a:pt x="685642" y="94471"/>
                    <a:pt x="680259" y="94946"/>
                    <a:pt x="674877" y="96143"/>
                  </a:cubicBezTo>
                  <a:cubicBezTo>
                    <a:pt x="666898" y="97827"/>
                    <a:pt x="659046" y="100436"/>
                    <a:pt x="651637" y="103520"/>
                  </a:cubicBezTo>
                  <a:cubicBezTo>
                    <a:pt x="635109" y="110296"/>
                    <a:pt x="620481" y="120529"/>
                    <a:pt x="605727" y="130249"/>
                  </a:cubicBezTo>
                  <a:cubicBezTo>
                    <a:pt x="602687" y="132269"/>
                    <a:pt x="599584" y="134328"/>
                    <a:pt x="596544" y="136436"/>
                  </a:cubicBezTo>
                  <a:cubicBezTo>
                    <a:pt x="593062" y="138982"/>
                    <a:pt x="589642" y="141654"/>
                    <a:pt x="586223" y="144326"/>
                  </a:cubicBezTo>
                  <a:cubicBezTo>
                    <a:pt x="579130" y="149905"/>
                    <a:pt x="572418" y="156035"/>
                    <a:pt x="565896" y="162101"/>
                  </a:cubicBezTo>
                  <a:cubicBezTo>
                    <a:pt x="559943" y="167535"/>
                    <a:pt x="554308" y="173170"/>
                    <a:pt x="548608" y="178655"/>
                  </a:cubicBezTo>
                  <a:cubicBezTo>
                    <a:pt x="542086" y="184930"/>
                    <a:pt x="535627" y="191212"/>
                    <a:pt x="529231" y="197487"/>
                  </a:cubicBezTo>
                  <a:cubicBezTo>
                    <a:pt x="517073" y="209228"/>
                    <a:pt x="506371" y="222260"/>
                    <a:pt x="495352" y="235102"/>
                  </a:cubicBezTo>
                  <a:cubicBezTo>
                    <a:pt x="489400" y="242061"/>
                    <a:pt x="483828" y="249685"/>
                    <a:pt x="478508" y="257227"/>
                  </a:cubicBezTo>
                  <a:cubicBezTo>
                    <a:pt x="473759" y="264060"/>
                    <a:pt x="469326" y="271038"/>
                    <a:pt x="465020" y="278086"/>
                  </a:cubicBezTo>
                  <a:cubicBezTo>
                    <a:pt x="460714" y="285064"/>
                    <a:pt x="456281" y="292024"/>
                    <a:pt x="452039" y="299091"/>
                  </a:cubicBezTo>
                  <a:cubicBezTo>
                    <a:pt x="447922" y="305987"/>
                    <a:pt x="443616" y="312800"/>
                    <a:pt x="439753" y="319931"/>
                  </a:cubicBezTo>
                  <a:cubicBezTo>
                    <a:pt x="438107" y="322894"/>
                    <a:pt x="436460" y="325858"/>
                    <a:pt x="435131" y="328955"/>
                  </a:cubicBezTo>
                  <a:cubicBezTo>
                    <a:pt x="433294" y="333039"/>
                    <a:pt x="431648" y="337206"/>
                    <a:pt x="430002" y="341284"/>
                  </a:cubicBezTo>
                  <a:cubicBezTo>
                    <a:pt x="426709" y="349263"/>
                    <a:pt x="423479" y="357216"/>
                    <a:pt x="420629" y="365316"/>
                  </a:cubicBezTo>
                  <a:cubicBezTo>
                    <a:pt x="419490" y="368627"/>
                    <a:pt x="418350" y="372009"/>
                    <a:pt x="417590" y="375378"/>
                  </a:cubicBezTo>
                  <a:cubicBezTo>
                    <a:pt x="416450" y="379690"/>
                    <a:pt x="415880" y="383996"/>
                    <a:pt x="415247" y="388353"/>
                  </a:cubicBezTo>
                  <a:cubicBezTo>
                    <a:pt x="414994" y="389487"/>
                    <a:pt x="414867" y="390614"/>
                    <a:pt x="414741" y="391811"/>
                  </a:cubicBezTo>
                  <a:cubicBezTo>
                    <a:pt x="412271" y="389987"/>
                    <a:pt x="409674" y="388220"/>
                    <a:pt x="407079" y="386523"/>
                  </a:cubicBezTo>
                  <a:cubicBezTo>
                    <a:pt x="400239" y="382071"/>
                    <a:pt x="393083" y="378012"/>
                    <a:pt x="385738" y="374409"/>
                  </a:cubicBezTo>
                  <a:cubicBezTo>
                    <a:pt x="381685" y="372357"/>
                    <a:pt x="377633" y="370540"/>
                    <a:pt x="373263" y="368976"/>
                  </a:cubicBezTo>
                  <a:cubicBezTo>
                    <a:pt x="368894" y="367507"/>
                    <a:pt x="364524" y="365961"/>
                    <a:pt x="359965" y="364543"/>
                  </a:cubicBezTo>
                  <a:cubicBezTo>
                    <a:pt x="352682" y="362206"/>
                    <a:pt x="345020" y="360325"/>
                    <a:pt x="337422" y="358831"/>
                  </a:cubicBezTo>
                  <a:cubicBezTo>
                    <a:pt x="333115" y="357982"/>
                    <a:pt x="328999" y="357216"/>
                    <a:pt x="324757" y="356571"/>
                  </a:cubicBezTo>
                  <a:cubicBezTo>
                    <a:pt x="319310" y="355811"/>
                    <a:pt x="313801" y="355247"/>
                    <a:pt x="308419" y="354664"/>
                  </a:cubicBezTo>
                  <a:cubicBezTo>
                    <a:pt x="305316" y="354361"/>
                    <a:pt x="302150" y="354234"/>
                    <a:pt x="299047" y="354234"/>
                  </a:cubicBezTo>
                  <a:cubicBezTo>
                    <a:pt x="289358" y="354234"/>
                    <a:pt x="279733" y="355564"/>
                    <a:pt x="270108" y="357216"/>
                  </a:cubicBezTo>
                  <a:cubicBezTo>
                    <a:pt x="266119" y="357856"/>
                    <a:pt x="262193" y="358628"/>
                    <a:pt x="258266" y="359470"/>
                  </a:cubicBezTo>
                  <a:cubicBezTo>
                    <a:pt x="251934" y="360794"/>
                    <a:pt x="245854" y="362991"/>
                    <a:pt x="239966" y="365588"/>
                  </a:cubicBezTo>
                  <a:cubicBezTo>
                    <a:pt x="235342" y="367633"/>
                    <a:pt x="230910" y="369685"/>
                    <a:pt x="226541" y="371939"/>
                  </a:cubicBezTo>
                  <a:cubicBezTo>
                    <a:pt x="223248" y="373624"/>
                    <a:pt x="220335" y="375815"/>
                    <a:pt x="217295" y="377847"/>
                  </a:cubicBezTo>
                  <a:cubicBezTo>
                    <a:pt x="213559" y="380247"/>
                    <a:pt x="210139" y="383211"/>
                    <a:pt x="206846" y="386175"/>
                  </a:cubicBezTo>
                  <a:cubicBezTo>
                    <a:pt x="203618" y="389075"/>
                    <a:pt x="200451" y="391956"/>
                    <a:pt x="197285" y="394920"/>
                  </a:cubicBezTo>
                  <a:cubicBezTo>
                    <a:pt x="194752" y="397300"/>
                    <a:pt x="192409" y="399910"/>
                    <a:pt x="190255" y="402601"/>
                  </a:cubicBezTo>
                  <a:cubicBezTo>
                    <a:pt x="188103" y="405273"/>
                    <a:pt x="186203" y="408028"/>
                    <a:pt x="184620" y="410991"/>
                  </a:cubicBezTo>
                  <a:cubicBezTo>
                    <a:pt x="182277" y="415341"/>
                    <a:pt x="181010" y="420066"/>
                    <a:pt x="180060" y="424929"/>
                  </a:cubicBezTo>
                  <a:cubicBezTo>
                    <a:pt x="178161" y="434586"/>
                    <a:pt x="178984" y="444654"/>
                    <a:pt x="181517" y="454121"/>
                  </a:cubicBezTo>
                  <a:cubicBezTo>
                    <a:pt x="182784" y="458966"/>
                    <a:pt x="185127" y="463481"/>
                    <a:pt x="187279" y="467971"/>
                  </a:cubicBezTo>
                  <a:cubicBezTo>
                    <a:pt x="189053" y="471789"/>
                    <a:pt x="191332" y="475392"/>
                    <a:pt x="193865" y="478830"/>
                  </a:cubicBezTo>
                  <a:cubicBezTo>
                    <a:pt x="192852" y="479185"/>
                    <a:pt x="191776" y="479616"/>
                    <a:pt x="190699" y="480027"/>
                  </a:cubicBezTo>
                  <a:cubicBezTo>
                    <a:pt x="186393" y="481794"/>
                    <a:pt x="182151" y="483555"/>
                    <a:pt x="177971" y="485518"/>
                  </a:cubicBezTo>
                  <a:cubicBezTo>
                    <a:pt x="174045" y="487367"/>
                    <a:pt x="170119" y="489336"/>
                    <a:pt x="166193" y="491324"/>
                  </a:cubicBezTo>
                  <a:cubicBezTo>
                    <a:pt x="158974" y="494972"/>
                    <a:pt x="151755" y="498923"/>
                    <a:pt x="145105" y="503426"/>
                  </a:cubicBezTo>
                  <a:cubicBezTo>
                    <a:pt x="137760" y="508435"/>
                    <a:pt x="130984" y="514273"/>
                    <a:pt x="124272" y="519972"/>
                  </a:cubicBezTo>
                  <a:cubicBezTo>
                    <a:pt x="121422" y="522372"/>
                    <a:pt x="118636" y="524779"/>
                    <a:pt x="116040" y="527382"/>
                  </a:cubicBezTo>
                  <a:cubicBezTo>
                    <a:pt x="113127" y="530288"/>
                    <a:pt x="110404" y="533226"/>
                    <a:pt x="107618" y="536272"/>
                  </a:cubicBezTo>
                  <a:cubicBezTo>
                    <a:pt x="101918" y="542738"/>
                    <a:pt x="96789" y="549798"/>
                    <a:pt x="91723" y="556909"/>
                  </a:cubicBezTo>
                  <a:cubicBezTo>
                    <a:pt x="89760" y="559721"/>
                    <a:pt x="87924" y="562685"/>
                    <a:pt x="86341" y="565788"/>
                  </a:cubicBezTo>
                  <a:cubicBezTo>
                    <a:pt x="84377" y="570075"/>
                    <a:pt x="82604" y="574596"/>
                    <a:pt x="81211" y="579111"/>
                  </a:cubicBezTo>
                  <a:cubicBezTo>
                    <a:pt x="80072" y="583132"/>
                    <a:pt x="79058" y="587128"/>
                    <a:pt x="78489" y="591225"/>
                  </a:cubicBezTo>
                  <a:cubicBezTo>
                    <a:pt x="77665" y="596513"/>
                    <a:pt x="77158" y="601794"/>
                    <a:pt x="76652" y="607157"/>
                  </a:cubicBezTo>
                  <a:cubicBezTo>
                    <a:pt x="76335" y="611033"/>
                    <a:pt x="76146" y="614972"/>
                    <a:pt x="76146" y="618841"/>
                  </a:cubicBezTo>
                  <a:cubicBezTo>
                    <a:pt x="76209" y="623565"/>
                    <a:pt x="77095" y="628282"/>
                    <a:pt x="78045" y="632867"/>
                  </a:cubicBezTo>
                  <a:cubicBezTo>
                    <a:pt x="78235" y="634425"/>
                    <a:pt x="78615" y="635976"/>
                    <a:pt x="79058" y="637509"/>
                  </a:cubicBezTo>
                  <a:cubicBezTo>
                    <a:pt x="79882" y="640757"/>
                    <a:pt x="81148" y="643784"/>
                    <a:pt x="82794" y="646742"/>
                  </a:cubicBezTo>
                  <a:cubicBezTo>
                    <a:pt x="85137" y="651409"/>
                    <a:pt x="87607" y="656044"/>
                    <a:pt x="90773" y="660210"/>
                  </a:cubicBezTo>
                  <a:cubicBezTo>
                    <a:pt x="96029" y="667049"/>
                    <a:pt x="102172" y="673528"/>
                    <a:pt x="109137" y="678809"/>
                  </a:cubicBezTo>
                  <a:cubicBezTo>
                    <a:pt x="111734" y="680797"/>
                    <a:pt x="114266" y="682564"/>
                    <a:pt x="117053" y="684179"/>
                  </a:cubicBezTo>
                  <a:cubicBezTo>
                    <a:pt x="113823" y="686288"/>
                    <a:pt x="110594" y="688466"/>
                    <a:pt x="107491" y="690657"/>
                  </a:cubicBezTo>
                  <a:cubicBezTo>
                    <a:pt x="101222" y="695014"/>
                    <a:pt x="95459" y="700168"/>
                    <a:pt x="89696" y="705158"/>
                  </a:cubicBezTo>
                  <a:cubicBezTo>
                    <a:pt x="78108" y="715163"/>
                    <a:pt x="68103" y="726726"/>
                    <a:pt x="58478" y="738549"/>
                  </a:cubicBezTo>
                  <a:cubicBezTo>
                    <a:pt x="53412" y="744913"/>
                    <a:pt x="48662" y="751607"/>
                    <a:pt x="44357" y="758521"/>
                  </a:cubicBezTo>
                  <a:cubicBezTo>
                    <a:pt x="40114" y="765424"/>
                    <a:pt x="36314" y="772541"/>
                    <a:pt x="32452" y="779646"/>
                  </a:cubicBezTo>
                  <a:cubicBezTo>
                    <a:pt x="24600" y="794110"/>
                    <a:pt x="17823" y="808959"/>
                    <a:pt x="12568" y="824600"/>
                  </a:cubicBezTo>
                  <a:cubicBezTo>
                    <a:pt x="10098" y="831997"/>
                    <a:pt x="8135" y="839595"/>
                    <a:pt x="6045" y="847163"/>
                  </a:cubicBezTo>
                  <a:cubicBezTo>
                    <a:pt x="4083" y="854268"/>
                    <a:pt x="2563" y="861531"/>
                    <a:pt x="1359" y="868788"/>
                  </a:cubicBezTo>
                  <a:cubicBezTo>
                    <a:pt x="-1427" y="886538"/>
                    <a:pt x="-1301" y="904522"/>
                    <a:pt x="-1047" y="922481"/>
                  </a:cubicBezTo>
                  <a:cubicBezTo>
                    <a:pt x="-920" y="930599"/>
                    <a:pt x="-920" y="938635"/>
                    <a:pt x="-224" y="946734"/>
                  </a:cubicBezTo>
                  <a:cubicBezTo>
                    <a:pt x="409" y="954757"/>
                    <a:pt x="2056" y="962787"/>
                    <a:pt x="4462" y="970474"/>
                  </a:cubicBezTo>
                  <a:cubicBezTo>
                    <a:pt x="7312" y="979422"/>
                    <a:pt x="10161" y="988579"/>
                    <a:pt x="14468" y="996969"/>
                  </a:cubicBezTo>
                  <a:cubicBezTo>
                    <a:pt x="15417" y="998875"/>
                    <a:pt x="16367" y="1000692"/>
                    <a:pt x="17381" y="1002535"/>
                  </a:cubicBezTo>
                  <a:cubicBezTo>
                    <a:pt x="18837" y="1005208"/>
                    <a:pt x="20737" y="1007614"/>
                    <a:pt x="22509" y="1010077"/>
                  </a:cubicBezTo>
                  <a:cubicBezTo>
                    <a:pt x="24726" y="1013168"/>
                    <a:pt x="27195" y="1016188"/>
                    <a:pt x="29665" y="1019152"/>
                  </a:cubicBezTo>
                  <a:cubicBezTo>
                    <a:pt x="32515" y="1022609"/>
                    <a:pt x="35555" y="1025864"/>
                    <a:pt x="38657" y="1029094"/>
                  </a:cubicBezTo>
                  <a:cubicBezTo>
                    <a:pt x="42900" y="1033317"/>
                    <a:pt x="47839" y="1036908"/>
                    <a:pt x="52969" y="1040156"/>
                  </a:cubicBezTo>
                  <a:cubicBezTo>
                    <a:pt x="57845" y="1043266"/>
                    <a:pt x="63101" y="1045444"/>
                    <a:pt x="68546" y="1047204"/>
                  </a:cubicBezTo>
                  <a:cubicBezTo>
                    <a:pt x="70699" y="1047844"/>
                    <a:pt x="72916" y="1048047"/>
                    <a:pt x="74942" y="1048338"/>
                  </a:cubicBezTo>
                  <a:cubicBezTo>
                    <a:pt x="77032" y="1048610"/>
                    <a:pt x="79122" y="1048819"/>
                    <a:pt x="81148" y="1048977"/>
                  </a:cubicBezTo>
                  <a:cubicBezTo>
                    <a:pt x="82794" y="1049047"/>
                    <a:pt x="84314" y="1049167"/>
                    <a:pt x="85834" y="1049250"/>
                  </a:cubicBezTo>
                  <a:cubicBezTo>
                    <a:pt x="85391" y="1053391"/>
                    <a:pt x="84947" y="1057558"/>
                    <a:pt x="84504" y="1061718"/>
                  </a:cubicBezTo>
                  <a:cubicBezTo>
                    <a:pt x="83301" y="1073699"/>
                    <a:pt x="82161" y="1086022"/>
                    <a:pt x="84061" y="1098073"/>
                  </a:cubicBezTo>
                  <a:cubicBezTo>
                    <a:pt x="85644" y="1107236"/>
                    <a:pt x="86974" y="1116532"/>
                    <a:pt x="89634" y="1125562"/>
                  </a:cubicBezTo>
                  <a:cubicBezTo>
                    <a:pt x="91723" y="1132895"/>
                    <a:pt x="94636" y="1139943"/>
                    <a:pt x="98816" y="1146345"/>
                  </a:cubicBezTo>
                  <a:cubicBezTo>
                    <a:pt x="101032" y="1149802"/>
                    <a:pt x="103185" y="1153260"/>
                    <a:pt x="105654" y="1156496"/>
                  </a:cubicBezTo>
                  <a:cubicBezTo>
                    <a:pt x="111671" y="1164114"/>
                    <a:pt x="117813" y="1171428"/>
                    <a:pt x="124272" y="1178678"/>
                  </a:cubicBezTo>
                  <a:cubicBezTo>
                    <a:pt x="129718" y="1185030"/>
                    <a:pt x="136304" y="1190463"/>
                    <a:pt x="142700" y="1195807"/>
                  </a:cubicBezTo>
                  <a:cubicBezTo>
                    <a:pt x="146309" y="1198771"/>
                    <a:pt x="149918" y="1201443"/>
                    <a:pt x="153718" y="1204135"/>
                  </a:cubicBezTo>
                  <a:cubicBezTo>
                    <a:pt x="156567" y="1206167"/>
                    <a:pt x="159417" y="1208156"/>
                    <a:pt x="162457" y="1209897"/>
                  </a:cubicBezTo>
                  <a:cubicBezTo>
                    <a:pt x="166826" y="1212297"/>
                    <a:pt x="171575" y="1214064"/>
                    <a:pt x="176388" y="1215812"/>
                  </a:cubicBezTo>
                  <a:cubicBezTo>
                    <a:pt x="178350" y="1216540"/>
                    <a:pt x="180314" y="1217306"/>
                    <a:pt x="182340" y="1218015"/>
                  </a:cubicBezTo>
                  <a:cubicBezTo>
                    <a:pt x="186963" y="1219694"/>
                    <a:pt x="191713" y="1220897"/>
                    <a:pt x="196588" y="1221884"/>
                  </a:cubicBezTo>
                  <a:cubicBezTo>
                    <a:pt x="203997" y="1223297"/>
                    <a:pt x="211722" y="1223581"/>
                    <a:pt x="219322" y="1224000"/>
                  </a:cubicBezTo>
                  <a:cubicBezTo>
                    <a:pt x="220651" y="1224063"/>
                    <a:pt x="221981" y="1224107"/>
                    <a:pt x="223248" y="1224107"/>
                  </a:cubicBezTo>
                  <a:cubicBezTo>
                    <a:pt x="226161" y="1224107"/>
                    <a:pt x="229010" y="1223974"/>
                    <a:pt x="231923" y="1223917"/>
                  </a:cubicBezTo>
                  <a:cubicBezTo>
                    <a:pt x="240978" y="1223797"/>
                    <a:pt x="250161" y="1222239"/>
                    <a:pt x="259026" y="1220269"/>
                  </a:cubicBezTo>
                  <a:cubicBezTo>
                    <a:pt x="262382" y="1219484"/>
                    <a:pt x="265675" y="1218655"/>
                    <a:pt x="269031" y="1217578"/>
                  </a:cubicBezTo>
                  <a:cubicBezTo>
                    <a:pt x="273781" y="1216046"/>
                    <a:pt x="278276" y="1213500"/>
                    <a:pt x="282329" y="1210682"/>
                  </a:cubicBezTo>
                  <a:cubicBezTo>
                    <a:pt x="289042" y="1205958"/>
                    <a:pt x="294804" y="1200050"/>
                    <a:pt x="300693" y="1194338"/>
                  </a:cubicBezTo>
                  <a:lnTo>
                    <a:pt x="303923" y="1191103"/>
                  </a:lnTo>
                  <a:cubicBezTo>
                    <a:pt x="305316" y="1191464"/>
                    <a:pt x="306709" y="1191723"/>
                    <a:pt x="308165" y="1191932"/>
                  </a:cubicBezTo>
                  <a:cubicBezTo>
                    <a:pt x="310825" y="1192432"/>
                    <a:pt x="313548" y="1192787"/>
                    <a:pt x="316334" y="1192989"/>
                  </a:cubicBezTo>
                  <a:cubicBezTo>
                    <a:pt x="317221" y="1193053"/>
                    <a:pt x="318171" y="1193135"/>
                    <a:pt x="319121" y="1193217"/>
                  </a:cubicBezTo>
                  <a:cubicBezTo>
                    <a:pt x="319501" y="1193236"/>
                    <a:pt x="319944" y="1193236"/>
                    <a:pt x="320324" y="1193236"/>
                  </a:cubicBezTo>
                  <a:cubicBezTo>
                    <a:pt x="323807" y="1193236"/>
                    <a:pt x="327289" y="1192477"/>
                    <a:pt x="330646" y="1191723"/>
                  </a:cubicBezTo>
                  <a:cubicBezTo>
                    <a:pt x="332862" y="1191229"/>
                    <a:pt x="334889" y="1190254"/>
                    <a:pt x="336851" y="1189342"/>
                  </a:cubicBezTo>
                  <a:cubicBezTo>
                    <a:pt x="339385" y="1188208"/>
                    <a:pt x="341791" y="1186942"/>
                    <a:pt x="344197" y="1185593"/>
                  </a:cubicBezTo>
                  <a:cubicBezTo>
                    <a:pt x="348820" y="1183066"/>
                    <a:pt x="352999" y="1179755"/>
                    <a:pt x="357116" y="1176563"/>
                  </a:cubicBezTo>
                  <a:cubicBezTo>
                    <a:pt x="360978" y="1173536"/>
                    <a:pt x="364778" y="1170313"/>
                    <a:pt x="368134" y="1166786"/>
                  </a:cubicBezTo>
                  <a:cubicBezTo>
                    <a:pt x="371364" y="1163474"/>
                    <a:pt x="373959" y="1159605"/>
                    <a:pt x="376683" y="1155850"/>
                  </a:cubicBezTo>
                  <a:cubicBezTo>
                    <a:pt x="379279" y="1152202"/>
                    <a:pt x="381875" y="1148454"/>
                    <a:pt x="384345" y="1144730"/>
                  </a:cubicBezTo>
                  <a:cubicBezTo>
                    <a:pt x="386561" y="1141203"/>
                    <a:pt x="388651" y="1137543"/>
                    <a:pt x="390614" y="1133870"/>
                  </a:cubicBezTo>
                  <a:cubicBezTo>
                    <a:pt x="394730" y="1126353"/>
                    <a:pt x="398593" y="1118647"/>
                    <a:pt x="401443" y="1110421"/>
                  </a:cubicBezTo>
                  <a:cubicBezTo>
                    <a:pt x="404292" y="1102037"/>
                    <a:pt x="407079" y="1093558"/>
                    <a:pt x="409548" y="1084984"/>
                  </a:cubicBezTo>
                  <a:cubicBezTo>
                    <a:pt x="411954" y="1077214"/>
                    <a:pt x="414360" y="1069412"/>
                    <a:pt x="416324" y="1061573"/>
                  </a:cubicBezTo>
                  <a:cubicBezTo>
                    <a:pt x="417400" y="1056918"/>
                    <a:pt x="418667" y="1052359"/>
                    <a:pt x="419806" y="1047698"/>
                  </a:cubicBezTo>
                  <a:cubicBezTo>
                    <a:pt x="421136" y="1042772"/>
                    <a:pt x="421960" y="1037693"/>
                    <a:pt x="423036" y="1032678"/>
                  </a:cubicBezTo>
                  <a:cubicBezTo>
                    <a:pt x="423922" y="1028885"/>
                    <a:pt x="424366" y="1025079"/>
                    <a:pt x="424999" y="1021203"/>
                  </a:cubicBezTo>
                  <a:cubicBezTo>
                    <a:pt x="425696" y="1017189"/>
                    <a:pt x="426265" y="1013168"/>
                    <a:pt x="426836" y="1009146"/>
                  </a:cubicBezTo>
                  <a:cubicBezTo>
                    <a:pt x="427975" y="1000136"/>
                    <a:pt x="429115" y="991042"/>
                    <a:pt x="430255" y="982012"/>
                  </a:cubicBezTo>
                  <a:cubicBezTo>
                    <a:pt x="431332" y="973210"/>
                    <a:pt x="432218" y="964319"/>
                    <a:pt x="433105" y="955454"/>
                  </a:cubicBezTo>
                  <a:cubicBezTo>
                    <a:pt x="433484" y="951141"/>
                    <a:pt x="433738" y="946917"/>
                    <a:pt x="434054" y="942630"/>
                  </a:cubicBezTo>
                  <a:cubicBezTo>
                    <a:pt x="434181" y="938261"/>
                    <a:pt x="434181" y="933974"/>
                    <a:pt x="434181" y="929605"/>
                  </a:cubicBezTo>
                  <a:cubicBezTo>
                    <a:pt x="434244" y="925356"/>
                    <a:pt x="433738" y="921011"/>
                    <a:pt x="433675" y="916782"/>
                  </a:cubicBezTo>
                  <a:cubicBezTo>
                    <a:pt x="433421" y="912266"/>
                    <a:pt x="432788" y="907663"/>
                    <a:pt x="432345" y="903173"/>
                  </a:cubicBezTo>
                  <a:cubicBezTo>
                    <a:pt x="432218" y="901850"/>
                    <a:pt x="432091" y="900501"/>
                    <a:pt x="431965" y="899152"/>
                  </a:cubicBezTo>
                  <a:cubicBezTo>
                    <a:pt x="439184" y="892193"/>
                    <a:pt x="444756" y="883517"/>
                    <a:pt x="449949" y="874981"/>
                  </a:cubicBezTo>
                  <a:cubicBezTo>
                    <a:pt x="452039" y="871600"/>
                    <a:pt x="454128" y="868168"/>
                    <a:pt x="456155" y="864640"/>
                  </a:cubicBezTo>
                  <a:cubicBezTo>
                    <a:pt x="458244" y="861037"/>
                    <a:pt x="459891" y="857288"/>
                    <a:pt x="461537" y="853559"/>
                  </a:cubicBezTo>
                  <a:cubicBezTo>
                    <a:pt x="464450" y="847074"/>
                    <a:pt x="466666" y="840527"/>
                    <a:pt x="468249" y="833611"/>
                  </a:cubicBezTo>
                  <a:cubicBezTo>
                    <a:pt x="469390" y="828976"/>
                    <a:pt x="470403" y="824398"/>
                    <a:pt x="471225" y="819737"/>
                  </a:cubicBezTo>
                  <a:cubicBezTo>
                    <a:pt x="472049" y="815652"/>
                    <a:pt x="472619" y="811574"/>
                    <a:pt x="473189" y="807471"/>
                  </a:cubicBezTo>
                  <a:cubicBezTo>
                    <a:pt x="474582" y="797757"/>
                    <a:pt x="475532" y="788024"/>
                    <a:pt x="474329" y="778241"/>
                  </a:cubicBezTo>
                  <a:cubicBezTo>
                    <a:pt x="473569" y="773314"/>
                    <a:pt x="472935" y="768381"/>
                    <a:pt x="471986" y="763429"/>
                  </a:cubicBezTo>
                  <a:cubicBezTo>
                    <a:pt x="471606" y="761485"/>
                    <a:pt x="471163" y="759554"/>
                    <a:pt x="470719" y="757667"/>
                  </a:cubicBezTo>
                  <a:cubicBezTo>
                    <a:pt x="471352" y="756615"/>
                    <a:pt x="472112" y="755621"/>
                    <a:pt x="472682" y="754570"/>
                  </a:cubicBezTo>
                  <a:cubicBezTo>
                    <a:pt x="475025" y="750815"/>
                    <a:pt x="476861" y="746876"/>
                    <a:pt x="478318" y="742716"/>
                  </a:cubicBezTo>
                  <a:cubicBezTo>
                    <a:pt x="480978" y="735256"/>
                    <a:pt x="482624" y="727657"/>
                    <a:pt x="483511" y="719824"/>
                  </a:cubicBezTo>
                  <a:cubicBezTo>
                    <a:pt x="484461" y="710940"/>
                    <a:pt x="485094" y="702131"/>
                    <a:pt x="485221" y="693253"/>
                  </a:cubicBezTo>
                  <a:cubicBezTo>
                    <a:pt x="485537" y="685293"/>
                    <a:pt x="485727" y="677251"/>
                    <a:pt x="485537" y="669215"/>
                  </a:cubicBezTo>
                  <a:cubicBezTo>
                    <a:pt x="485221" y="662674"/>
                    <a:pt x="484651" y="656272"/>
                    <a:pt x="483511" y="649851"/>
                  </a:cubicBezTo>
                  <a:cubicBezTo>
                    <a:pt x="483068" y="647387"/>
                    <a:pt x="482624" y="644924"/>
                    <a:pt x="482054" y="642517"/>
                  </a:cubicBezTo>
                  <a:lnTo>
                    <a:pt x="482054" y="642517"/>
                  </a:lnTo>
                  <a:cubicBezTo>
                    <a:pt x="490603" y="647659"/>
                    <a:pt x="499911" y="651826"/>
                    <a:pt x="509157" y="655429"/>
                  </a:cubicBezTo>
                  <a:cubicBezTo>
                    <a:pt x="514413" y="657475"/>
                    <a:pt x="519669" y="659299"/>
                    <a:pt x="525051" y="660850"/>
                  </a:cubicBezTo>
                  <a:cubicBezTo>
                    <a:pt x="530498" y="662465"/>
                    <a:pt x="536070" y="663522"/>
                    <a:pt x="541579" y="664434"/>
                  </a:cubicBezTo>
                  <a:cubicBezTo>
                    <a:pt x="554181" y="666632"/>
                    <a:pt x="567035" y="667746"/>
                    <a:pt x="579827" y="667746"/>
                  </a:cubicBezTo>
                  <a:cubicBezTo>
                    <a:pt x="580144" y="667746"/>
                    <a:pt x="580523" y="667746"/>
                    <a:pt x="580967" y="667746"/>
                  </a:cubicBezTo>
                  <a:cubicBezTo>
                    <a:pt x="592809" y="667689"/>
                    <a:pt x="604460" y="666138"/>
                    <a:pt x="616049" y="663940"/>
                  </a:cubicBezTo>
                  <a:cubicBezTo>
                    <a:pt x="624977" y="662199"/>
                    <a:pt x="634033" y="659919"/>
                    <a:pt x="642645" y="656899"/>
                  </a:cubicBezTo>
                  <a:cubicBezTo>
                    <a:pt x="647331" y="655195"/>
                    <a:pt x="652143" y="653580"/>
                    <a:pt x="656766" y="651959"/>
                  </a:cubicBezTo>
                  <a:cubicBezTo>
                    <a:pt x="658095" y="651465"/>
                    <a:pt x="659362" y="650845"/>
                    <a:pt x="660565" y="650344"/>
                  </a:cubicBezTo>
                  <a:cubicBezTo>
                    <a:pt x="663795" y="648920"/>
                    <a:pt x="666898" y="647533"/>
                    <a:pt x="670127" y="646190"/>
                  </a:cubicBezTo>
                  <a:cubicBezTo>
                    <a:pt x="674117" y="644424"/>
                    <a:pt x="678170" y="642461"/>
                    <a:pt x="682096" y="640339"/>
                  </a:cubicBezTo>
                  <a:cubicBezTo>
                    <a:pt x="688111" y="637243"/>
                    <a:pt x="694064" y="634064"/>
                    <a:pt x="699763" y="630417"/>
                  </a:cubicBezTo>
                  <a:cubicBezTo>
                    <a:pt x="709072" y="624502"/>
                    <a:pt x="717747" y="617308"/>
                    <a:pt x="725980" y="610039"/>
                  </a:cubicBezTo>
                  <a:cubicBezTo>
                    <a:pt x="730602" y="605954"/>
                    <a:pt x="734971" y="601509"/>
                    <a:pt x="739024" y="596930"/>
                  </a:cubicBezTo>
                  <a:cubicBezTo>
                    <a:pt x="741494" y="600388"/>
                    <a:pt x="744407" y="603618"/>
                    <a:pt x="747447" y="606739"/>
                  </a:cubicBezTo>
                  <a:cubicBezTo>
                    <a:pt x="753462" y="613085"/>
                    <a:pt x="760301" y="618429"/>
                    <a:pt x="767583" y="623356"/>
                  </a:cubicBezTo>
                  <a:cubicBezTo>
                    <a:pt x="774803" y="628428"/>
                    <a:pt x="783415" y="631100"/>
                    <a:pt x="791584" y="634133"/>
                  </a:cubicBezTo>
                  <a:cubicBezTo>
                    <a:pt x="797853" y="636413"/>
                    <a:pt x="804501" y="637097"/>
                    <a:pt x="811087" y="637794"/>
                  </a:cubicBezTo>
                  <a:cubicBezTo>
                    <a:pt x="816217" y="638439"/>
                    <a:pt x="821473" y="638705"/>
                    <a:pt x="826602" y="638870"/>
                  </a:cubicBezTo>
                  <a:cubicBezTo>
                    <a:pt x="827045" y="638870"/>
                    <a:pt x="827551" y="638870"/>
                    <a:pt x="827995" y="638870"/>
                  </a:cubicBezTo>
                  <a:cubicBezTo>
                    <a:pt x="831351" y="638870"/>
                    <a:pt x="834518" y="638649"/>
                    <a:pt x="837810" y="638148"/>
                  </a:cubicBezTo>
                  <a:cubicBezTo>
                    <a:pt x="843193" y="637382"/>
                    <a:pt x="848322" y="636242"/>
                    <a:pt x="853325" y="634646"/>
                  </a:cubicBezTo>
                  <a:cubicBezTo>
                    <a:pt x="858834" y="632949"/>
                    <a:pt x="864090" y="630417"/>
                    <a:pt x="869283" y="627934"/>
                  </a:cubicBezTo>
                  <a:cubicBezTo>
                    <a:pt x="869662" y="627788"/>
                    <a:pt x="870043" y="627586"/>
                    <a:pt x="870422" y="627377"/>
                  </a:cubicBezTo>
                  <a:cubicBezTo>
                    <a:pt x="872069" y="631100"/>
                    <a:pt x="874221" y="634704"/>
                    <a:pt x="876375" y="638085"/>
                  </a:cubicBezTo>
                  <a:cubicBezTo>
                    <a:pt x="880744" y="645070"/>
                    <a:pt x="886190" y="651263"/>
                    <a:pt x="892016" y="657184"/>
                  </a:cubicBezTo>
                  <a:cubicBezTo>
                    <a:pt x="894738" y="660002"/>
                    <a:pt x="897905" y="662547"/>
                    <a:pt x="901008" y="664991"/>
                  </a:cubicBezTo>
                  <a:cubicBezTo>
                    <a:pt x="906580" y="669386"/>
                    <a:pt x="912406" y="673325"/>
                    <a:pt x="918612" y="676580"/>
                  </a:cubicBezTo>
                  <a:cubicBezTo>
                    <a:pt x="923868" y="679309"/>
                    <a:pt x="929630" y="681152"/>
                    <a:pt x="935203" y="682830"/>
                  </a:cubicBezTo>
                  <a:cubicBezTo>
                    <a:pt x="940269" y="684381"/>
                    <a:pt x="945398" y="685236"/>
                    <a:pt x="950527" y="685705"/>
                  </a:cubicBezTo>
                  <a:cubicBezTo>
                    <a:pt x="954073" y="686078"/>
                    <a:pt x="957556" y="686288"/>
                    <a:pt x="961103" y="686288"/>
                  </a:cubicBezTo>
                  <a:cubicBezTo>
                    <a:pt x="963066" y="686288"/>
                    <a:pt x="965155" y="686224"/>
                    <a:pt x="967182" y="686066"/>
                  </a:cubicBezTo>
                  <a:cubicBezTo>
                    <a:pt x="970094" y="685876"/>
                    <a:pt x="973008" y="685439"/>
                    <a:pt x="975857" y="684862"/>
                  </a:cubicBezTo>
                  <a:cubicBezTo>
                    <a:pt x="976554" y="690220"/>
                    <a:pt x="977947" y="695172"/>
                    <a:pt x="980164" y="700231"/>
                  </a:cubicBezTo>
                  <a:cubicBezTo>
                    <a:pt x="982380" y="705867"/>
                    <a:pt x="985292" y="711661"/>
                    <a:pt x="988776" y="716803"/>
                  </a:cubicBezTo>
                  <a:cubicBezTo>
                    <a:pt x="991498" y="720799"/>
                    <a:pt x="994918" y="724548"/>
                    <a:pt x="998147" y="728151"/>
                  </a:cubicBezTo>
                  <a:cubicBezTo>
                    <a:pt x="999921" y="729975"/>
                    <a:pt x="1001504" y="731799"/>
                    <a:pt x="1003276" y="733496"/>
                  </a:cubicBezTo>
                  <a:cubicBezTo>
                    <a:pt x="1006760" y="737023"/>
                    <a:pt x="1011192" y="739695"/>
                    <a:pt x="1015372" y="742241"/>
                  </a:cubicBezTo>
                  <a:cubicBezTo>
                    <a:pt x="1020881" y="745553"/>
                    <a:pt x="1026896" y="748022"/>
                    <a:pt x="1032849" y="750258"/>
                  </a:cubicBezTo>
                  <a:cubicBezTo>
                    <a:pt x="1043488" y="754298"/>
                    <a:pt x="1054632" y="756824"/>
                    <a:pt x="1066031" y="758002"/>
                  </a:cubicBezTo>
                  <a:cubicBezTo>
                    <a:pt x="1069197" y="758351"/>
                    <a:pt x="1072363" y="758585"/>
                    <a:pt x="1075656" y="758642"/>
                  </a:cubicBezTo>
                  <a:cubicBezTo>
                    <a:pt x="1078696" y="758642"/>
                    <a:pt x="1081799" y="758084"/>
                    <a:pt x="1084838" y="757521"/>
                  </a:cubicBezTo>
                  <a:cubicBezTo>
                    <a:pt x="1090918" y="756470"/>
                    <a:pt x="1096680" y="754627"/>
                    <a:pt x="1102442" y="752176"/>
                  </a:cubicBezTo>
                  <a:cubicBezTo>
                    <a:pt x="1102759" y="752018"/>
                    <a:pt x="1103139" y="751898"/>
                    <a:pt x="1103456" y="751752"/>
                  </a:cubicBezTo>
                  <a:cubicBezTo>
                    <a:pt x="1104026" y="752930"/>
                    <a:pt x="1104722" y="754209"/>
                    <a:pt x="1105355" y="755412"/>
                  </a:cubicBezTo>
                  <a:cubicBezTo>
                    <a:pt x="1105989" y="756824"/>
                    <a:pt x="1106812" y="758173"/>
                    <a:pt x="1107572" y="759433"/>
                  </a:cubicBezTo>
                  <a:cubicBezTo>
                    <a:pt x="1109978" y="763429"/>
                    <a:pt x="1112764" y="767032"/>
                    <a:pt x="1116121" y="770262"/>
                  </a:cubicBezTo>
                  <a:cubicBezTo>
                    <a:pt x="1117387" y="771465"/>
                    <a:pt x="1118654" y="772541"/>
                    <a:pt x="1119983" y="773517"/>
                  </a:cubicBezTo>
                  <a:cubicBezTo>
                    <a:pt x="1120933" y="774302"/>
                    <a:pt x="1121883" y="775011"/>
                    <a:pt x="1122833" y="775632"/>
                  </a:cubicBezTo>
                  <a:cubicBezTo>
                    <a:pt x="1119857" y="779089"/>
                    <a:pt x="1117450" y="783104"/>
                    <a:pt x="1114981" y="786922"/>
                  </a:cubicBezTo>
                  <a:cubicBezTo>
                    <a:pt x="1111498" y="792267"/>
                    <a:pt x="1108965" y="797903"/>
                    <a:pt x="1107128" y="804033"/>
                  </a:cubicBezTo>
                  <a:cubicBezTo>
                    <a:pt x="1106115" y="807699"/>
                    <a:pt x="1105419" y="811574"/>
                    <a:pt x="1104976" y="815380"/>
                  </a:cubicBezTo>
                  <a:cubicBezTo>
                    <a:pt x="1104216" y="820313"/>
                    <a:pt x="1103583" y="825240"/>
                    <a:pt x="1103646" y="830236"/>
                  </a:cubicBezTo>
                  <a:cubicBezTo>
                    <a:pt x="1103709" y="834688"/>
                    <a:pt x="1104532" y="839273"/>
                    <a:pt x="1105989" y="843490"/>
                  </a:cubicBezTo>
                  <a:cubicBezTo>
                    <a:pt x="1108332" y="850183"/>
                    <a:pt x="1112384" y="855756"/>
                    <a:pt x="1117577" y="860543"/>
                  </a:cubicBezTo>
                  <a:cubicBezTo>
                    <a:pt x="1120110" y="862950"/>
                    <a:pt x="1122896" y="865261"/>
                    <a:pt x="1125810" y="867382"/>
                  </a:cubicBezTo>
                  <a:cubicBezTo>
                    <a:pt x="1122009" y="869719"/>
                    <a:pt x="1118210" y="872100"/>
                    <a:pt x="1114664" y="874854"/>
                  </a:cubicBezTo>
                  <a:cubicBezTo>
                    <a:pt x="1110041" y="878375"/>
                    <a:pt x="1105672" y="882245"/>
                    <a:pt x="1101176" y="886038"/>
                  </a:cubicBezTo>
                  <a:cubicBezTo>
                    <a:pt x="1098390" y="888317"/>
                    <a:pt x="1095604" y="890552"/>
                    <a:pt x="1093071" y="892959"/>
                  </a:cubicBezTo>
                  <a:cubicBezTo>
                    <a:pt x="1090158" y="895568"/>
                    <a:pt x="1087498" y="898303"/>
                    <a:pt x="1084711" y="901058"/>
                  </a:cubicBezTo>
                  <a:cubicBezTo>
                    <a:pt x="1078696" y="907188"/>
                    <a:pt x="1073313" y="914027"/>
                    <a:pt x="1068501" y="921069"/>
                  </a:cubicBezTo>
                  <a:cubicBezTo>
                    <a:pt x="1066411" y="924032"/>
                    <a:pt x="1064511" y="927059"/>
                    <a:pt x="1062611" y="930162"/>
                  </a:cubicBezTo>
                  <a:cubicBezTo>
                    <a:pt x="1060395" y="933885"/>
                    <a:pt x="1058812" y="937907"/>
                    <a:pt x="1057229" y="941928"/>
                  </a:cubicBezTo>
                  <a:cubicBezTo>
                    <a:pt x="1054759" y="948558"/>
                    <a:pt x="1052606" y="955188"/>
                    <a:pt x="1051466" y="962147"/>
                  </a:cubicBezTo>
                  <a:cubicBezTo>
                    <a:pt x="1050580" y="967017"/>
                    <a:pt x="1050263" y="971943"/>
                    <a:pt x="1049946" y="976870"/>
                  </a:cubicBezTo>
                  <a:cubicBezTo>
                    <a:pt x="1049630" y="981328"/>
                    <a:pt x="1049820" y="985888"/>
                    <a:pt x="1050263" y="990345"/>
                  </a:cubicBezTo>
                  <a:cubicBezTo>
                    <a:pt x="1051593" y="1004714"/>
                    <a:pt x="1060649" y="1016188"/>
                    <a:pt x="1070654" y="1026054"/>
                  </a:cubicBezTo>
                  <a:cubicBezTo>
                    <a:pt x="1058685" y="1031766"/>
                    <a:pt x="1047351" y="1038750"/>
                    <a:pt x="1036332" y="1045938"/>
                  </a:cubicBezTo>
                  <a:cubicBezTo>
                    <a:pt x="1029303" y="1050516"/>
                    <a:pt x="1022021" y="1055031"/>
                    <a:pt x="1015435" y="1060395"/>
                  </a:cubicBezTo>
                  <a:cubicBezTo>
                    <a:pt x="1008849" y="1065809"/>
                    <a:pt x="1002327" y="1071375"/>
                    <a:pt x="996944" y="1077999"/>
                  </a:cubicBezTo>
                  <a:cubicBezTo>
                    <a:pt x="991182" y="1085047"/>
                    <a:pt x="985673" y="1092297"/>
                    <a:pt x="980860" y="1099979"/>
                  </a:cubicBezTo>
                  <a:cubicBezTo>
                    <a:pt x="976364" y="1107236"/>
                    <a:pt x="971995" y="1114562"/>
                    <a:pt x="967688" y="1122016"/>
                  </a:cubicBezTo>
                  <a:cubicBezTo>
                    <a:pt x="965789" y="1125340"/>
                    <a:pt x="963952" y="1128652"/>
                    <a:pt x="962306" y="1132053"/>
                  </a:cubicBezTo>
                  <a:cubicBezTo>
                    <a:pt x="960153" y="1136207"/>
                    <a:pt x="958697" y="1140728"/>
                    <a:pt x="957430" y="1145224"/>
                  </a:cubicBezTo>
                  <a:cubicBezTo>
                    <a:pt x="955847" y="1150360"/>
                    <a:pt x="955530" y="1155932"/>
                    <a:pt x="954896" y="1161359"/>
                  </a:cubicBezTo>
                  <a:cubicBezTo>
                    <a:pt x="954327" y="1166419"/>
                    <a:pt x="953757" y="1171491"/>
                    <a:pt x="953377" y="1176563"/>
                  </a:cubicBezTo>
                  <a:cubicBezTo>
                    <a:pt x="953187" y="1181718"/>
                    <a:pt x="952997" y="1186797"/>
                    <a:pt x="953694" y="1192014"/>
                  </a:cubicBezTo>
                  <a:cubicBezTo>
                    <a:pt x="954200" y="1196371"/>
                    <a:pt x="955023" y="1200532"/>
                    <a:pt x="956670" y="1204635"/>
                  </a:cubicBezTo>
                  <a:cubicBezTo>
                    <a:pt x="958253" y="1208283"/>
                    <a:pt x="960153" y="1211816"/>
                    <a:pt x="962116" y="1215343"/>
                  </a:cubicBezTo>
                  <a:cubicBezTo>
                    <a:pt x="963699" y="1218218"/>
                    <a:pt x="965725" y="1221036"/>
                    <a:pt x="967688" y="1223708"/>
                  </a:cubicBezTo>
                  <a:cubicBezTo>
                    <a:pt x="970031" y="1226818"/>
                    <a:pt x="972437" y="1229844"/>
                    <a:pt x="975161" y="1232599"/>
                  </a:cubicBezTo>
                  <a:cubicBezTo>
                    <a:pt x="976997" y="1234416"/>
                    <a:pt x="979593" y="1236348"/>
                    <a:pt x="981809" y="1237671"/>
                  </a:cubicBezTo>
                  <a:cubicBezTo>
                    <a:pt x="984342" y="1239229"/>
                    <a:pt x="987002" y="1240489"/>
                    <a:pt x="989725" y="1241692"/>
                  </a:cubicBezTo>
                  <a:cubicBezTo>
                    <a:pt x="989028" y="1246853"/>
                    <a:pt x="988585" y="1252052"/>
                    <a:pt x="988142" y="1257251"/>
                  </a:cubicBezTo>
                  <a:cubicBezTo>
                    <a:pt x="987826" y="1261639"/>
                    <a:pt x="987572" y="1265996"/>
                    <a:pt x="987699" y="1270416"/>
                  </a:cubicBezTo>
                  <a:cubicBezTo>
                    <a:pt x="987889" y="1274754"/>
                    <a:pt x="988776" y="1279104"/>
                    <a:pt x="989788" y="1283328"/>
                  </a:cubicBezTo>
                  <a:cubicBezTo>
                    <a:pt x="990928" y="1288337"/>
                    <a:pt x="993651" y="1293061"/>
                    <a:pt x="995995" y="1297639"/>
                  </a:cubicBezTo>
                  <a:cubicBezTo>
                    <a:pt x="998084" y="1301718"/>
                    <a:pt x="1000490" y="1305738"/>
                    <a:pt x="1002897" y="1309677"/>
                  </a:cubicBezTo>
                  <a:cubicBezTo>
                    <a:pt x="1004859" y="1312932"/>
                    <a:pt x="1006886" y="1316016"/>
                    <a:pt x="1009039" y="1319144"/>
                  </a:cubicBezTo>
                  <a:cubicBezTo>
                    <a:pt x="1011572" y="1322855"/>
                    <a:pt x="1014485" y="1326249"/>
                    <a:pt x="1017714" y="1329359"/>
                  </a:cubicBezTo>
                  <a:cubicBezTo>
                    <a:pt x="1019741" y="1331245"/>
                    <a:pt x="1022274" y="1332936"/>
                    <a:pt x="1024617" y="1334494"/>
                  </a:cubicBezTo>
                  <a:cubicBezTo>
                    <a:pt x="1027530" y="1336375"/>
                    <a:pt x="1030443" y="1338078"/>
                    <a:pt x="1033546" y="1339630"/>
                  </a:cubicBezTo>
                  <a:cubicBezTo>
                    <a:pt x="1040638" y="1343296"/>
                    <a:pt x="1048300" y="1345905"/>
                    <a:pt x="1055963" y="1348432"/>
                  </a:cubicBezTo>
                  <a:cubicBezTo>
                    <a:pt x="1060268" y="1349901"/>
                    <a:pt x="1064511" y="1351193"/>
                    <a:pt x="1068880" y="1352453"/>
                  </a:cubicBezTo>
                  <a:cubicBezTo>
                    <a:pt x="1077049" y="1354707"/>
                    <a:pt x="1085282" y="1356556"/>
                    <a:pt x="1093514" y="1357880"/>
                  </a:cubicBezTo>
                  <a:cubicBezTo>
                    <a:pt x="1100733" y="1359083"/>
                    <a:pt x="1107952" y="1359995"/>
                    <a:pt x="1115234" y="1360577"/>
                  </a:cubicBezTo>
                  <a:cubicBezTo>
                    <a:pt x="1118147" y="1360799"/>
                    <a:pt x="1121060" y="1360926"/>
                    <a:pt x="1123973" y="1360926"/>
                  </a:cubicBezTo>
                  <a:cubicBezTo>
                    <a:pt x="1133155" y="1360926"/>
                    <a:pt x="1142274" y="1359849"/>
                    <a:pt x="1151392" y="1358234"/>
                  </a:cubicBezTo>
                  <a:cubicBezTo>
                    <a:pt x="1156205" y="1357322"/>
                    <a:pt x="1160954" y="1356176"/>
                    <a:pt x="1165703" y="1354707"/>
                  </a:cubicBezTo>
                  <a:cubicBezTo>
                    <a:pt x="1171213" y="1352953"/>
                    <a:pt x="1176469" y="1350338"/>
                    <a:pt x="1181788" y="1347894"/>
                  </a:cubicBezTo>
                  <a:cubicBezTo>
                    <a:pt x="1187297" y="1345265"/>
                    <a:pt x="1192616" y="1342099"/>
                    <a:pt x="1197935" y="1339066"/>
                  </a:cubicBezTo>
                  <a:cubicBezTo>
                    <a:pt x="1201418" y="1337021"/>
                    <a:pt x="1205028" y="1334849"/>
                    <a:pt x="1208574" y="1332733"/>
                  </a:cubicBezTo>
                  <a:cubicBezTo>
                    <a:pt x="1212437" y="1330391"/>
                    <a:pt x="1215920" y="1327516"/>
                    <a:pt x="1219592" y="1324755"/>
                  </a:cubicBezTo>
                  <a:cubicBezTo>
                    <a:pt x="1223012" y="1322171"/>
                    <a:pt x="1226305" y="1319410"/>
                    <a:pt x="1229597" y="1316516"/>
                  </a:cubicBezTo>
                  <a:cubicBezTo>
                    <a:pt x="1234537" y="1312147"/>
                    <a:pt x="1239413" y="1307790"/>
                    <a:pt x="1243339" y="1302490"/>
                  </a:cubicBezTo>
                  <a:cubicBezTo>
                    <a:pt x="1244226" y="1303212"/>
                    <a:pt x="1245049" y="1303839"/>
                    <a:pt x="1245872" y="1304478"/>
                  </a:cubicBezTo>
                  <a:cubicBezTo>
                    <a:pt x="1250178" y="1307626"/>
                    <a:pt x="1254864" y="1310114"/>
                    <a:pt x="1259740" y="1312286"/>
                  </a:cubicBezTo>
                  <a:cubicBezTo>
                    <a:pt x="1262210" y="1313483"/>
                    <a:pt x="1264996" y="1314484"/>
                    <a:pt x="1267655" y="1315459"/>
                  </a:cubicBezTo>
                  <a:cubicBezTo>
                    <a:pt x="1270125" y="1316390"/>
                    <a:pt x="1272531" y="1317365"/>
                    <a:pt x="1275001" y="1318062"/>
                  </a:cubicBezTo>
                  <a:cubicBezTo>
                    <a:pt x="1284310" y="1320905"/>
                    <a:pt x="1293556" y="1323640"/>
                    <a:pt x="1302927" y="1326249"/>
                  </a:cubicBezTo>
                  <a:cubicBezTo>
                    <a:pt x="1306663" y="1327300"/>
                    <a:pt x="1310526" y="1328092"/>
                    <a:pt x="1314262" y="1329004"/>
                  </a:cubicBezTo>
                  <a:cubicBezTo>
                    <a:pt x="1318251" y="1329916"/>
                    <a:pt x="1321988" y="1330682"/>
                    <a:pt x="1326041" y="1331410"/>
                  </a:cubicBezTo>
                  <a:cubicBezTo>
                    <a:pt x="1331297" y="1332233"/>
                    <a:pt x="1336616" y="1333297"/>
                    <a:pt x="1341998" y="1333791"/>
                  </a:cubicBezTo>
                  <a:cubicBezTo>
                    <a:pt x="1346938" y="1334203"/>
                    <a:pt x="1351814" y="1334621"/>
                    <a:pt x="1356816" y="1335051"/>
                  </a:cubicBezTo>
                  <a:cubicBezTo>
                    <a:pt x="1360235" y="1335406"/>
                    <a:pt x="1363592" y="1335463"/>
                    <a:pt x="1367075" y="1335551"/>
                  </a:cubicBezTo>
                  <a:cubicBezTo>
                    <a:pt x="1372900" y="1335779"/>
                    <a:pt x="1378663" y="1335925"/>
                    <a:pt x="1384426" y="1335925"/>
                  </a:cubicBezTo>
                  <a:cubicBezTo>
                    <a:pt x="1385692" y="1335925"/>
                    <a:pt x="1386832" y="1335900"/>
                    <a:pt x="1387972" y="1335900"/>
                  </a:cubicBezTo>
                  <a:cubicBezTo>
                    <a:pt x="1399687" y="1335697"/>
                    <a:pt x="1411275" y="1334082"/>
                    <a:pt x="1422611" y="1331822"/>
                  </a:cubicBezTo>
                  <a:cubicBezTo>
                    <a:pt x="1434516" y="1329479"/>
                    <a:pt x="1446104" y="1325958"/>
                    <a:pt x="1457439" y="1321588"/>
                  </a:cubicBezTo>
                  <a:cubicBezTo>
                    <a:pt x="1477196" y="1313901"/>
                    <a:pt x="1495117" y="1302838"/>
                    <a:pt x="1511644" y="1289806"/>
                  </a:cubicBezTo>
                  <a:cubicBezTo>
                    <a:pt x="1515443" y="1286849"/>
                    <a:pt x="1519243" y="1283892"/>
                    <a:pt x="1522979" y="1280928"/>
                  </a:cubicBezTo>
                  <a:cubicBezTo>
                    <a:pt x="1532225" y="1273741"/>
                    <a:pt x="1540584" y="1265578"/>
                    <a:pt x="1548309" y="1256833"/>
                  </a:cubicBezTo>
                  <a:cubicBezTo>
                    <a:pt x="1553501" y="1251077"/>
                    <a:pt x="1558187" y="1244859"/>
                    <a:pt x="1562684" y="1238526"/>
                  </a:cubicBezTo>
                  <a:cubicBezTo>
                    <a:pt x="1565216" y="1234923"/>
                    <a:pt x="1568066" y="1231339"/>
                    <a:pt x="1570409" y="1227520"/>
                  </a:cubicBezTo>
                  <a:cubicBezTo>
                    <a:pt x="1573132" y="1223297"/>
                    <a:pt x="1575792" y="1219067"/>
                    <a:pt x="1578515" y="1214849"/>
                  </a:cubicBezTo>
                  <a:cubicBezTo>
                    <a:pt x="1580795" y="1211322"/>
                    <a:pt x="1582567" y="1207516"/>
                    <a:pt x="1584594" y="1203907"/>
                  </a:cubicBezTo>
                  <a:cubicBezTo>
                    <a:pt x="1593776" y="1186942"/>
                    <a:pt x="1600804" y="1169110"/>
                    <a:pt x="1605491" y="1150360"/>
                  </a:cubicBezTo>
                  <a:cubicBezTo>
                    <a:pt x="1609037" y="1136568"/>
                    <a:pt x="1610810" y="1122130"/>
                    <a:pt x="1612393" y="1107939"/>
                  </a:cubicBezTo>
                  <a:cubicBezTo>
                    <a:pt x="1613469" y="1098452"/>
                    <a:pt x="1614103" y="1088853"/>
                    <a:pt x="1613280" y="1079335"/>
                  </a:cubicBezTo>
                  <a:cubicBezTo>
                    <a:pt x="1612709" y="1071230"/>
                    <a:pt x="1612203" y="1063194"/>
                    <a:pt x="1610177" y="1055322"/>
                  </a:cubicBezTo>
                  <a:cubicBezTo>
                    <a:pt x="1608657" y="1049889"/>
                    <a:pt x="1606377" y="1044652"/>
                    <a:pt x="1604161" y="1039517"/>
                  </a:cubicBezTo>
                  <a:cubicBezTo>
                    <a:pt x="1603021" y="1036718"/>
                    <a:pt x="1601628" y="1033969"/>
                    <a:pt x="1600298" y="1031209"/>
                  </a:cubicBezTo>
                  <a:cubicBezTo>
                    <a:pt x="1597195" y="1024661"/>
                    <a:pt x="1594092" y="1018119"/>
                    <a:pt x="1590420" y="1011901"/>
                  </a:cubicBezTo>
                  <a:cubicBezTo>
                    <a:pt x="1586367" y="1005125"/>
                    <a:pt x="1581301" y="999350"/>
                    <a:pt x="1575665" y="994006"/>
                  </a:cubicBezTo>
                  <a:cubicBezTo>
                    <a:pt x="1575982" y="993860"/>
                    <a:pt x="1576172" y="993657"/>
                    <a:pt x="1576488" y="993423"/>
                  </a:cubicBezTo>
                  <a:cubicBezTo>
                    <a:pt x="1581364" y="990276"/>
                    <a:pt x="1585860" y="986470"/>
                    <a:pt x="1590357" y="982651"/>
                  </a:cubicBezTo>
                  <a:cubicBezTo>
                    <a:pt x="1594535" y="979131"/>
                    <a:pt x="1598272" y="975255"/>
                    <a:pt x="1601818" y="971095"/>
                  </a:cubicBezTo>
                  <a:cubicBezTo>
                    <a:pt x="1605617" y="966668"/>
                    <a:pt x="1608847" y="961875"/>
                    <a:pt x="1612076" y="957069"/>
                  </a:cubicBezTo>
                  <a:cubicBezTo>
                    <a:pt x="1615686" y="951521"/>
                    <a:pt x="1618916" y="945664"/>
                    <a:pt x="1621829" y="939667"/>
                  </a:cubicBezTo>
                  <a:cubicBezTo>
                    <a:pt x="1626957" y="929104"/>
                    <a:pt x="1631074" y="917978"/>
                    <a:pt x="1634050" y="906694"/>
                  </a:cubicBezTo>
                  <a:cubicBezTo>
                    <a:pt x="1636710" y="896549"/>
                    <a:pt x="1637723" y="885848"/>
                    <a:pt x="1638293" y="875412"/>
                  </a:cubicBezTo>
                  <a:cubicBezTo>
                    <a:pt x="1638736" y="868864"/>
                    <a:pt x="1639053" y="862361"/>
                    <a:pt x="1638862" y="855819"/>
                  </a:cubicBezTo>
                  <a:cubicBezTo>
                    <a:pt x="1638736" y="850183"/>
                    <a:pt x="1637786" y="844548"/>
                    <a:pt x="1636900" y="839057"/>
                  </a:cubicBezTo>
                  <a:cubicBezTo>
                    <a:pt x="1635950" y="833839"/>
                    <a:pt x="1634873" y="828761"/>
                    <a:pt x="1633353" y="823758"/>
                  </a:cubicBezTo>
                  <a:cubicBezTo>
                    <a:pt x="1632530" y="821219"/>
                    <a:pt x="1631897" y="818762"/>
                    <a:pt x="1631074" y="816292"/>
                  </a:cubicBezTo>
                  <a:cubicBezTo>
                    <a:pt x="1630504" y="814449"/>
                    <a:pt x="1629744" y="812778"/>
                    <a:pt x="1629111" y="811074"/>
                  </a:cubicBezTo>
                  <a:cubicBezTo>
                    <a:pt x="1627655" y="807199"/>
                    <a:pt x="1625818" y="803469"/>
                    <a:pt x="1624172" y="799720"/>
                  </a:cubicBezTo>
                  <a:cubicBezTo>
                    <a:pt x="1621069" y="793179"/>
                    <a:pt x="1618156" y="786549"/>
                    <a:pt x="1613976" y="780647"/>
                  </a:cubicBezTo>
                  <a:cubicBezTo>
                    <a:pt x="1610493" y="775777"/>
                    <a:pt x="1606377" y="771345"/>
                    <a:pt x="1602071" y="767178"/>
                  </a:cubicBezTo>
                  <a:cubicBezTo>
                    <a:pt x="1597449" y="762745"/>
                    <a:pt x="1592003" y="759003"/>
                    <a:pt x="1586683" y="755412"/>
                  </a:cubicBezTo>
                  <a:cubicBezTo>
                    <a:pt x="1579971" y="750815"/>
                    <a:pt x="1572689" y="747167"/>
                    <a:pt x="1565090" y="744273"/>
                  </a:cubicBezTo>
                  <a:cubicBezTo>
                    <a:pt x="1565153" y="744210"/>
                    <a:pt x="1565343" y="744064"/>
                    <a:pt x="1565406" y="743912"/>
                  </a:cubicBezTo>
                  <a:cubicBezTo>
                    <a:pt x="1571106" y="736807"/>
                    <a:pt x="1575792" y="729063"/>
                    <a:pt x="1580478" y="721318"/>
                  </a:cubicBezTo>
                  <a:cubicBezTo>
                    <a:pt x="1585164" y="713549"/>
                    <a:pt x="1588773" y="705158"/>
                    <a:pt x="1591623" y="696641"/>
                  </a:cubicBezTo>
                  <a:cubicBezTo>
                    <a:pt x="1594789" y="687408"/>
                    <a:pt x="1595739" y="677549"/>
                    <a:pt x="1596815" y="667892"/>
                  </a:cubicBezTo>
                  <a:cubicBezTo>
                    <a:pt x="1597322" y="663111"/>
                    <a:pt x="1597828" y="658247"/>
                    <a:pt x="1598209" y="653435"/>
                  </a:cubicBezTo>
                  <a:cubicBezTo>
                    <a:pt x="1598461" y="651611"/>
                    <a:pt x="1598461" y="649851"/>
                    <a:pt x="1598652" y="648008"/>
                  </a:cubicBezTo>
                  <a:cubicBezTo>
                    <a:pt x="1598715" y="647033"/>
                    <a:pt x="1598778" y="646064"/>
                    <a:pt x="1598842" y="645070"/>
                  </a:cubicBezTo>
                  <a:cubicBezTo>
                    <a:pt x="1599095" y="641542"/>
                    <a:pt x="1598842" y="638231"/>
                    <a:pt x="1598209" y="634773"/>
                  </a:cubicBezTo>
                  <a:cubicBezTo>
                    <a:pt x="1596942" y="629403"/>
                    <a:pt x="1594789" y="624622"/>
                    <a:pt x="1592446" y="619696"/>
                  </a:cubicBezTo>
                  <a:cubicBezTo>
                    <a:pt x="1590357" y="615117"/>
                    <a:pt x="1587507" y="610969"/>
                    <a:pt x="1584467" y="606929"/>
                  </a:cubicBezTo>
                  <a:cubicBezTo>
                    <a:pt x="1580035" y="600945"/>
                    <a:pt x="1574715" y="595664"/>
                    <a:pt x="1569459" y="590383"/>
                  </a:cubicBezTo>
                  <a:cubicBezTo>
                    <a:pt x="1563950" y="584829"/>
                    <a:pt x="1557935" y="580099"/>
                    <a:pt x="1551539" y="575654"/>
                  </a:cubicBezTo>
                  <a:cubicBezTo>
                    <a:pt x="1546409" y="572196"/>
                    <a:pt x="1541280" y="568814"/>
                    <a:pt x="1535644" y="566288"/>
                  </a:cubicBezTo>
                  <a:cubicBezTo>
                    <a:pt x="1523803" y="560924"/>
                    <a:pt x="1510948" y="558961"/>
                    <a:pt x="1498093" y="558106"/>
                  </a:cubicBezTo>
                  <a:cubicBezTo>
                    <a:pt x="1498219" y="557897"/>
                    <a:pt x="1498410" y="557695"/>
                    <a:pt x="1498536" y="557467"/>
                  </a:cubicBezTo>
                  <a:cubicBezTo>
                    <a:pt x="1503412" y="550507"/>
                    <a:pt x="1507781" y="543168"/>
                    <a:pt x="1512404" y="535981"/>
                  </a:cubicBezTo>
                  <a:cubicBezTo>
                    <a:pt x="1516710" y="529003"/>
                    <a:pt x="1519877" y="521543"/>
                    <a:pt x="1523296" y="514064"/>
                  </a:cubicBezTo>
                  <a:cubicBezTo>
                    <a:pt x="1524246" y="512158"/>
                    <a:pt x="1524879" y="509980"/>
                    <a:pt x="1525639" y="507998"/>
                  </a:cubicBezTo>
                  <a:cubicBezTo>
                    <a:pt x="1526652" y="505408"/>
                    <a:pt x="1527729" y="502736"/>
                    <a:pt x="1528741" y="500101"/>
                  </a:cubicBezTo>
                  <a:cubicBezTo>
                    <a:pt x="1530262" y="495960"/>
                    <a:pt x="1531465" y="491590"/>
                    <a:pt x="1532858" y="487284"/>
                  </a:cubicBezTo>
                  <a:cubicBezTo>
                    <a:pt x="1534125" y="483282"/>
                    <a:pt x="1534884" y="479058"/>
                    <a:pt x="1536024" y="474955"/>
                  </a:cubicBezTo>
                  <a:cubicBezTo>
                    <a:pt x="1537101" y="470440"/>
                    <a:pt x="1537924" y="465805"/>
                    <a:pt x="1538684" y="461283"/>
                  </a:cubicBezTo>
                  <a:cubicBezTo>
                    <a:pt x="1539634" y="455856"/>
                    <a:pt x="1539950" y="450366"/>
                    <a:pt x="1539634" y="444946"/>
                  </a:cubicBezTo>
                  <a:cubicBezTo>
                    <a:pt x="1539507" y="441919"/>
                    <a:pt x="1538684" y="438810"/>
                    <a:pt x="1538114" y="435852"/>
                  </a:cubicBezTo>
                  <a:cubicBezTo>
                    <a:pt x="1537607" y="433117"/>
                    <a:pt x="1536720" y="430343"/>
                    <a:pt x="1536024" y="427671"/>
                  </a:cubicBezTo>
                  <a:cubicBezTo>
                    <a:pt x="1534567" y="422675"/>
                    <a:pt x="1532605" y="417951"/>
                    <a:pt x="1530388" y="413163"/>
                  </a:cubicBezTo>
                  <a:cubicBezTo>
                    <a:pt x="1528868" y="410054"/>
                    <a:pt x="1526969" y="407034"/>
                    <a:pt x="1525132" y="404070"/>
                  </a:cubicBezTo>
                  <a:cubicBezTo>
                    <a:pt x="1520636" y="396528"/>
                    <a:pt x="1515000" y="389987"/>
                    <a:pt x="1508795" y="383648"/>
                  </a:cubicBezTo>
                  <a:cubicBezTo>
                    <a:pt x="1505122" y="379779"/>
                    <a:pt x="1500183" y="376644"/>
                    <a:pt x="1495686" y="373624"/>
                  </a:cubicBezTo>
                  <a:cubicBezTo>
                    <a:pt x="1492710" y="371572"/>
                    <a:pt x="1489417" y="369685"/>
                    <a:pt x="1486188" y="367779"/>
                  </a:cubicBezTo>
                  <a:cubicBezTo>
                    <a:pt x="1478779" y="363346"/>
                    <a:pt x="1470927" y="359680"/>
                    <a:pt x="1463074" y="356102"/>
                  </a:cubicBezTo>
                  <a:cubicBezTo>
                    <a:pt x="1457945" y="353695"/>
                    <a:pt x="1452436" y="351935"/>
                    <a:pt x="1447054" y="350175"/>
                  </a:cubicBezTo>
                  <a:cubicBezTo>
                    <a:pt x="1441291" y="348186"/>
                    <a:pt x="1435338" y="346629"/>
                    <a:pt x="1429386" y="345305"/>
                  </a:cubicBezTo>
                  <a:cubicBezTo>
                    <a:pt x="1418874" y="342842"/>
                    <a:pt x="1407855" y="341493"/>
                    <a:pt x="1396964" y="340866"/>
                  </a:cubicBezTo>
                  <a:cubicBezTo>
                    <a:pt x="1387592" y="340372"/>
                    <a:pt x="1378093" y="339878"/>
                    <a:pt x="1368658" y="339524"/>
                  </a:cubicBezTo>
                  <a:cubicBezTo>
                    <a:pt x="1365681" y="339397"/>
                    <a:pt x="1362642" y="339359"/>
                    <a:pt x="1359539" y="339359"/>
                  </a:cubicBezTo>
                  <a:cubicBezTo>
                    <a:pt x="1354157" y="339359"/>
                    <a:pt x="1348711" y="339524"/>
                    <a:pt x="1343265" y="339789"/>
                  </a:cubicBezTo>
                  <a:cubicBezTo>
                    <a:pt x="1335666" y="340169"/>
                    <a:pt x="1328194" y="341373"/>
                    <a:pt x="1320721" y="342633"/>
                  </a:cubicBezTo>
                  <a:cubicBezTo>
                    <a:pt x="1321228" y="341784"/>
                    <a:pt x="1321671" y="340866"/>
                    <a:pt x="1322178" y="339960"/>
                  </a:cubicBezTo>
                  <a:cubicBezTo>
                    <a:pt x="1326230" y="332425"/>
                    <a:pt x="1330347" y="324801"/>
                    <a:pt x="1334336" y="317195"/>
                  </a:cubicBezTo>
                  <a:cubicBezTo>
                    <a:pt x="1338642" y="309216"/>
                    <a:pt x="1342442" y="301117"/>
                    <a:pt x="1346051" y="292815"/>
                  </a:cubicBezTo>
                  <a:cubicBezTo>
                    <a:pt x="1349661" y="284571"/>
                    <a:pt x="1352700" y="276035"/>
                    <a:pt x="1355170" y="267435"/>
                  </a:cubicBezTo>
                  <a:cubicBezTo>
                    <a:pt x="1357450" y="259342"/>
                    <a:pt x="1358526" y="250945"/>
                    <a:pt x="1359666" y="242625"/>
                  </a:cubicBezTo>
                  <a:cubicBezTo>
                    <a:pt x="1360806" y="232847"/>
                    <a:pt x="1361819" y="222982"/>
                    <a:pt x="1362832" y="213191"/>
                  </a:cubicBezTo>
                  <a:cubicBezTo>
                    <a:pt x="1364036" y="200989"/>
                    <a:pt x="1364225" y="188932"/>
                    <a:pt x="1362642" y="176831"/>
                  </a:cubicBezTo>
                  <a:cubicBezTo>
                    <a:pt x="1361819" y="170910"/>
                    <a:pt x="1360616" y="165065"/>
                    <a:pt x="1358969" y="159347"/>
                  </a:cubicBezTo>
                  <a:cubicBezTo>
                    <a:pt x="1357133" y="152577"/>
                    <a:pt x="1354347" y="146169"/>
                    <a:pt x="1351371" y="139748"/>
                  </a:cubicBezTo>
                  <a:cubicBezTo>
                    <a:pt x="1348774" y="134201"/>
                    <a:pt x="1345988" y="128692"/>
                    <a:pt x="1343265" y="123201"/>
                  </a:cubicBezTo>
                  <a:cubicBezTo>
                    <a:pt x="1338768" y="114602"/>
                    <a:pt x="1333640" y="106484"/>
                    <a:pt x="1327624" y="98885"/>
                  </a:cubicBezTo>
                  <a:cubicBezTo>
                    <a:pt x="1324078" y="94307"/>
                    <a:pt x="1320215" y="89937"/>
                    <a:pt x="1316099" y="85853"/>
                  </a:cubicBezTo>
                  <a:cubicBezTo>
                    <a:pt x="1312173" y="81831"/>
                    <a:pt x="1307740" y="78520"/>
                    <a:pt x="1303307" y="75208"/>
                  </a:cubicBezTo>
                  <a:cubicBezTo>
                    <a:pt x="1294125" y="68432"/>
                    <a:pt x="1284310" y="62733"/>
                    <a:pt x="1273798" y="58224"/>
                  </a:cubicBezTo>
                  <a:cubicBezTo>
                    <a:pt x="1262653" y="53576"/>
                    <a:pt x="1251001" y="50619"/>
                    <a:pt x="1238970" y="49770"/>
                  </a:cubicBezTo>
                  <a:cubicBezTo>
                    <a:pt x="1236500" y="49581"/>
                    <a:pt x="1234031" y="49498"/>
                    <a:pt x="1231561" y="49498"/>
                  </a:cubicBezTo>
                  <a:cubicBezTo>
                    <a:pt x="1220669" y="49498"/>
                    <a:pt x="1209967" y="51157"/>
                    <a:pt x="1199329" y="53576"/>
                  </a:cubicBezTo>
                  <a:cubicBezTo>
                    <a:pt x="1190337" y="55552"/>
                    <a:pt x="1181598" y="58661"/>
                    <a:pt x="1172986" y="61682"/>
                  </a:cubicBezTo>
                  <a:cubicBezTo>
                    <a:pt x="1164627" y="64500"/>
                    <a:pt x="1156522" y="68021"/>
                    <a:pt x="1148416" y="71478"/>
                  </a:cubicBezTo>
                  <a:cubicBezTo>
                    <a:pt x="1132331" y="78374"/>
                    <a:pt x="1116881" y="86625"/>
                    <a:pt x="1101936" y="95718"/>
                  </a:cubicBezTo>
                  <a:cubicBezTo>
                    <a:pt x="1097820" y="98175"/>
                    <a:pt x="1094021" y="100727"/>
                    <a:pt x="1090158" y="103400"/>
                  </a:cubicBezTo>
                  <a:cubicBezTo>
                    <a:pt x="1086548" y="105863"/>
                    <a:pt x="1083002" y="108536"/>
                    <a:pt x="1079582" y="111144"/>
                  </a:cubicBezTo>
                  <a:cubicBezTo>
                    <a:pt x="1078696" y="111784"/>
                    <a:pt x="1077746" y="112493"/>
                    <a:pt x="1076733" y="113196"/>
                  </a:cubicBezTo>
                  <a:cubicBezTo>
                    <a:pt x="1076986" y="110942"/>
                    <a:pt x="1077176" y="108681"/>
                    <a:pt x="1077366" y="106427"/>
                  </a:cubicBezTo>
                  <a:cubicBezTo>
                    <a:pt x="1078569" y="90577"/>
                    <a:pt x="1075339" y="74790"/>
                    <a:pt x="1069514" y="60143"/>
                  </a:cubicBezTo>
                  <a:cubicBezTo>
                    <a:pt x="1067931" y="56166"/>
                    <a:pt x="1066221" y="52316"/>
                    <a:pt x="1064511" y="48504"/>
                  </a:cubicBezTo>
                  <a:cubicBezTo>
                    <a:pt x="1063434" y="46041"/>
                    <a:pt x="1062168" y="43571"/>
                    <a:pt x="1061092" y="41114"/>
                  </a:cubicBezTo>
                  <a:cubicBezTo>
                    <a:pt x="1058496" y="35972"/>
                    <a:pt x="1054886" y="31584"/>
                    <a:pt x="1051150" y="27290"/>
                  </a:cubicBezTo>
                  <a:cubicBezTo>
                    <a:pt x="1048047" y="23713"/>
                    <a:pt x="1044817" y="20110"/>
                    <a:pt x="1041398" y="16931"/>
                  </a:cubicBezTo>
                  <a:cubicBezTo>
                    <a:pt x="1039561" y="15385"/>
                    <a:pt x="1037598" y="14182"/>
                    <a:pt x="1035698" y="12852"/>
                  </a:cubicBezTo>
                  <a:cubicBezTo>
                    <a:pt x="1034432" y="12067"/>
                    <a:pt x="1033229" y="11301"/>
                    <a:pt x="1031962" y="10680"/>
                  </a:cubicBezTo>
                  <a:cubicBezTo>
                    <a:pt x="1028290" y="8546"/>
                    <a:pt x="1024491" y="6868"/>
                    <a:pt x="1020311" y="5437"/>
                  </a:cubicBezTo>
                  <a:cubicBezTo>
                    <a:pt x="1008343" y="1214"/>
                    <a:pt x="995805" y="-547"/>
                    <a:pt x="983203" y="-547"/>
                  </a:cubicBezTo>
                  <a:close/>
                </a:path>
              </a:pathLst>
            </a:custGeom>
            <a:solidFill>
              <a:srgbClr val="524A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sp>
        <p:nvSpPr>
          <p:cNvPr id="25" name="Left Arrow 24">
            <a:hlinkClick r:id="rId4" action="ppaction://hlinksldjump"/>
          </p:cNvPr>
          <p:cNvSpPr/>
          <p:nvPr/>
        </p:nvSpPr>
        <p:spPr>
          <a:xfrm>
            <a:off x="730366" y="6073254"/>
            <a:ext cx="593467" cy="44760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822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  <p:bldP spid="24" grpId="0" animBg="1"/>
      <p:bldP spid="2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0456" y="-77617"/>
            <a:ext cx="11643245" cy="7061611"/>
          </a:xfrm>
          <a:prstGeom prst="rect">
            <a:avLst/>
          </a:prstGeom>
        </p:spPr>
      </p:pic>
      <p:pic>
        <p:nvPicPr>
          <p:cNvPr id="3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0599" y="0"/>
            <a:ext cx="11804609" cy="715947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D76C05B-C50A-4E03-9275-7B86E2FACC4F}"/>
              </a:ext>
            </a:extLst>
          </p:cNvPr>
          <p:cNvSpPr txBox="1"/>
          <p:nvPr/>
        </p:nvSpPr>
        <p:spPr>
          <a:xfrm>
            <a:off x="2480573" y="523046"/>
            <a:ext cx="68710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omic Sans MS" panose="030F0702030302020204" pitchFamily="66" charset="0"/>
              </a:rPr>
              <a:t>Why does she like … ?</a:t>
            </a:r>
          </a:p>
        </p:txBody>
      </p:sp>
      <p:sp>
        <p:nvSpPr>
          <p:cNvPr id="17" name="AutoShape 2" descr="Five Senses – That is Why Ice Cream is Sweet, Smooth and Cold? | Knowledge  Stuff">
            <a:extLst>
              <a:ext uri="{FF2B5EF4-FFF2-40B4-BE49-F238E27FC236}">
                <a16:creationId xmlns:a16="http://schemas.microsoft.com/office/drawing/2014/main" id="{76681A66-F9D2-446B-ABB2-F9EDC20D98E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buClr>
                <a:srgbClr val="000000"/>
              </a:buClr>
              <a:defRPr/>
            </a:pPr>
            <a:endParaRPr lang="en-US"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8" name="AutoShape 4" descr="Five Senses – That is Why Ice Cream is Sweet, Smooth and Cold? | Knowledge  Stuff">
            <a:extLst>
              <a:ext uri="{FF2B5EF4-FFF2-40B4-BE49-F238E27FC236}">
                <a16:creationId xmlns:a16="http://schemas.microsoft.com/office/drawing/2014/main" id="{9442938D-6047-4678-A031-B32EDC65B5E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0633" y="10584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buClr>
                <a:srgbClr val="000000"/>
              </a:buClr>
              <a:defRPr/>
            </a:pPr>
            <a:endParaRPr lang="en-US"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1106B36-E14A-40B0-8860-B6EA0D95F8AB}"/>
              </a:ext>
            </a:extLst>
          </p:cNvPr>
          <p:cNvGrpSpPr/>
          <p:nvPr/>
        </p:nvGrpSpPr>
        <p:grpSpPr>
          <a:xfrm>
            <a:off x="4594459" y="5678860"/>
            <a:ext cx="5376970" cy="952073"/>
            <a:chOff x="281535" y="3860275"/>
            <a:chExt cx="7228017" cy="986330"/>
          </a:xfrm>
        </p:grpSpPr>
        <p:sp>
          <p:nvSpPr>
            <p:cNvPr id="20" name="Rounded Rectangular Callout 15">
              <a:extLst>
                <a:ext uri="{FF2B5EF4-FFF2-40B4-BE49-F238E27FC236}">
                  <a16:creationId xmlns:a16="http://schemas.microsoft.com/office/drawing/2014/main" id="{5F351566-67B2-4CF4-A410-CA02C89C5FBA}"/>
                </a:ext>
              </a:extLst>
            </p:cNvPr>
            <p:cNvSpPr/>
            <p:nvPr/>
          </p:nvSpPr>
          <p:spPr>
            <a:xfrm>
              <a:off x="281535" y="3860275"/>
              <a:ext cx="6577514" cy="986330"/>
            </a:xfrm>
            <a:prstGeom prst="wedgeRoundRectCallout">
              <a:avLst>
                <a:gd name="adj1" fmla="val 59074"/>
                <a:gd name="adj2" fmla="val 10380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FFFFFF"/>
                </a:solidFill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21" name="Google Shape;2128;p49">
              <a:extLst>
                <a:ext uri="{FF2B5EF4-FFF2-40B4-BE49-F238E27FC236}">
                  <a16:creationId xmlns:a16="http://schemas.microsoft.com/office/drawing/2014/main" id="{76095216-5AA1-4425-BEB2-8BD945132D51}"/>
                </a:ext>
              </a:extLst>
            </p:cNvPr>
            <p:cNvSpPr txBox="1">
              <a:spLocks/>
            </p:cNvSpPr>
            <p:nvPr/>
          </p:nvSpPr>
          <p:spPr>
            <a:xfrm>
              <a:off x="282800" y="3913781"/>
              <a:ext cx="7226752" cy="4919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45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9pPr>
            </a:lstStyle>
            <a:p>
              <a:pPr algn="l" defTabSz="1219170">
                <a:buClr>
                  <a:srgbClr val="000000"/>
                </a:buClr>
                <a:defRPr/>
              </a:pPr>
              <a:endParaRPr lang="en-US" sz="6400" b="0" kern="0" dirty="0">
                <a:solidFill>
                  <a:srgbClr val="000000"/>
                </a:solidFill>
                <a:latin typeface="Comic Sans MS" panose="030F0702030302020204" pitchFamily="66" charset="0"/>
                <a:ea typeface="Frijole"/>
                <a:cs typeface="Frijole"/>
                <a:sym typeface="Arial"/>
              </a:endParaRPr>
            </a:p>
          </p:txBody>
        </p:sp>
      </p:grpSp>
      <p:sp>
        <p:nvSpPr>
          <p:cNvPr id="22" name="Google Shape;2128;p49">
            <a:extLst>
              <a:ext uri="{FF2B5EF4-FFF2-40B4-BE49-F238E27FC236}">
                <a16:creationId xmlns:a16="http://schemas.microsoft.com/office/drawing/2014/main" id="{10BC2016-20F7-4336-A1CD-E7F3C90D2F9F}"/>
              </a:ext>
            </a:extLst>
          </p:cNvPr>
          <p:cNvSpPr txBox="1">
            <a:spLocks/>
          </p:cNvSpPr>
          <p:nvPr/>
        </p:nvSpPr>
        <p:spPr>
          <a:xfrm>
            <a:off x="4559520" y="5635831"/>
            <a:ext cx="5057299" cy="1157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45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defTabSz="1219170">
              <a:buClr>
                <a:srgbClr val="000000"/>
              </a:buClr>
              <a:defRPr/>
            </a:pPr>
            <a:r>
              <a:rPr lang="en-US" sz="5333" b="0" dirty="0">
                <a:solidFill>
                  <a:srgbClr val="250E0B"/>
                </a:solidFill>
                <a:latin typeface="Comic Sans MS" panose="030F0702030302020204" pitchFamily="66" charset="0"/>
                <a:ea typeface="Frijole"/>
                <a:cs typeface="Frijole"/>
                <a:sym typeface="Arial"/>
              </a:rPr>
              <a:t>doing project</a:t>
            </a:r>
            <a:endParaRPr lang="en-US" sz="5333" b="0" kern="0" dirty="0">
              <a:solidFill>
                <a:srgbClr val="250E0B"/>
              </a:solidFill>
              <a:latin typeface="Comic Sans MS" panose="030F0702030302020204" pitchFamily="66" charset="0"/>
              <a:ea typeface="Frijole"/>
              <a:cs typeface="Frijole"/>
              <a:sym typeface="Arial"/>
            </a:endParaRPr>
          </a:p>
        </p:txBody>
      </p:sp>
      <p:sp>
        <p:nvSpPr>
          <p:cNvPr id="23" name="Rectangle: Rounded Corners 23">
            <a:extLst>
              <a:ext uri="{FF2B5EF4-FFF2-40B4-BE49-F238E27FC236}">
                <a16:creationId xmlns:a16="http://schemas.microsoft.com/office/drawing/2014/main" id="{36611FE7-BBE8-4F2D-846B-D291CA30DD8E}"/>
              </a:ext>
            </a:extLst>
          </p:cNvPr>
          <p:cNvSpPr/>
          <p:nvPr/>
        </p:nvSpPr>
        <p:spPr>
          <a:xfrm>
            <a:off x="5797035" y="1798167"/>
            <a:ext cx="4244042" cy="98705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dirty="0">
                <a:solidFill>
                  <a:srgbClr val="0070C0"/>
                </a:solidFill>
                <a:latin typeface="Comic Sans MS" panose="030F0702030302020204" pitchFamily="66" charset="0"/>
                <a:ea typeface="Chelsea Market" panose="02000000000000000000" pitchFamily="2" charset="0"/>
              </a:rPr>
              <a:t>playing football </a:t>
            </a:r>
          </a:p>
        </p:txBody>
      </p:sp>
      <p:sp>
        <p:nvSpPr>
          <p:cNvPr id="24" name="Rectangle: Rounded Corners 24">
            <a:extLst>
              <a:ext uri="{FF2B5EF4-FFF2-40B4-BE49-F238E27FC236}">
                <a16:creationId xmlns:a16="http://schemas.microsoft.com/office/drawing/2014/main" id="{E5231ADB-67FB-4C0E-B7FD-E933128FF5C3}"/>
              </a:ext>
            </a:extLst>
          </p:cNvPr>
          <p:cNvSpPr/>
          <p:nvPr/>
        </p:nvSpPr>
        <p:spPr>
          <a:xfrm>
            <a:off x="5797034" y="3008160"/>
            <a:ext cx="4225053" cy="97355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70C0"/>
                </a:solidFill>
                <a:latin typeface="Comic Sans MS" panose="030F0702030302020204" pitchFamily="66" charset="0"/>
                <a:ea typeface="Chelsea Market" panose="02000000000000000000" pitchFamily="2" charset="0"/>
              </a:rPr>
              <a:t>doing project</a:t>
            </a:r>
          </a:p>
        </p:txBody>
      </p:sp>
      <p:sp>
        <p:nvSpPr>
          <p:cNvPr id="26" name="Rectangle: Rounded Corners 24">
            <a:extLst>
              <a:ext uri="{FF2B5EF4-FFF2-40B4-BE49-F238E27FC236}">
                <a16:creationId xmlns:a16="http://schemas.microsoft.com/office/drawing/2014/main" id="{E5231ADB-67FB-4C0E-B7FD-E933128FF5C3}"/>
              </a:ext>
            </a:extLst>
          </p:cNvPr>
          <p:cNvSpPr/>
          <p:nvPr/>
        </p:nvSpPr>
        <p:spPr>
          <a:xfrm>
            <a:off x="5797035" y="4261358"/>
            <a:ext cx="4537478" cy="88711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70C0"/>
                </a:solidFill>
                <a:latin typeface="Comic Sans MS" panose="030F0702030302020204" pitchFamily="66" charset="0"/>
                <a:ea typeface="Chelsea Market" panose="02000000000000000000" pitchFamily="2" charset="0"/>
              </a:rPr>
              <a:t>reading books</a:t>
            </a:r>
          </a:p>
        </p:txBody>
      </p:sp>
      <p:pic>
        <p:nvPicPr>
          <p:cNvPr id="7170" name="Picture 2" descr="https://clipart-library.com/img/104684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639" y="1476396"/>
            <a:ext cx="3769691" cy="355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Picture 2">
            <a:extLst>
              <a:ext uri="{FF2B5EF4-FFF2-40B4-BE49-F238E27FC236}">
                <a16:creationId xmlns:a16="http://schemas.microsoft.com/office/drawing/2014/main" id="{E6887711-598A-495C-90A2-3746316FFD01}"/>
              </a:ext>
            </a:extLst>
          </p:cNvPr>
          <p:cNvGrpSpPr/>
          <p:nvPr/>
        </p:nvGrpSpPr>
        <p:grpSpPr>
          <a:xfrm>
            <a:off x="10117220" y="5202287"/>
            <a:ext cx="1510673" cy="1422318"/>
            <a:chOff x="7812073" y="3067624"/>
            <a:chExt cx="1640088" cy="1361472"/>
          </a:xfrm>
        </p:grpSpPr>
        <p:sp>
          <p:nvSpPr>
            <p:cNvPr id="30" name="Freeform: Shape 15">
              <a:extLst>
                <a:ext uri="{FF2B5EF4-FFF2-40B4-BE49-F238E27FC236}">
                  <a16:creationId xmlns:a16="http://schemas.microsoft.com/office/drawing/2014/main" id="{7CC446A6-A9E0-4FB2-B467-CE27859F6D85}"/>
                </a:ext>
              </a:extLst>
            </p:cNvPr>
            <p:cNvSpPr/>
            <p:nvPr/>
          </p:nvSpPr>
          <p:spPr>
            <a:xfrm>
              <a:off x="8059046" y="3472893"/>
              <a:ext cx="1051171" cy="835880"/>
            </a:xfrm>
            <a:custGeom>
              <a:avLst/>
              <a:gdLst>
                <a:gd name="connsiteX0" fmla="*/ 503197 w 1051171"/>
                <a:gd name="connsiteY0" fmla="*/ -547 h 835880"/>
                <a:gd name="connsiteX1" fmla="*/ 497497 w 1051171"/>
                <a:gd name="connsiteY1" fmla="*/ -484 h 835880"/>
                <a:gd name="connsiteX2" fmla="*/ 493192 w 1051171"/>
                <a:gd name="connsiteY2" fmla="*/ -402 h 835880"/>
                <a:gd name="connsiteX3" fmla="*/ 480020 w 1051171"/>
                <a:gd name="connsiteY3" fmla="*/ -249 h 835880"/>
                <a:gd name="connsiteX4" fmla="*/ 479450 w 1051171"/>
                <a:gd name="connsiteY4" fmla="*/ -249 h 835880"/>
                <a:gd name="connsiteX5" fmla="*/ 477867 w 1051171"/>
                <a:gd name="connsiteY5" fmla="*/ -319 h 835880"/>
                <a:gd name="connsiteX6" fmla="*/ 476157 w 1051171"/>
                <a:gd name="connsiteY6" fmla="*/ -319 h 835880"/>
                <a:gd name="connsiteX7" fmla="*/ 473687 w 1051171"/>
                <a:gd name="connsiteY7" fmla="*/ -249 h 835880"/>
                <a:gd name="connsiteX8" fmla="*/ 451081 w 1051171"/>
                <a:gd name="connsiteY8" fmla="*/ 1384 h 835880"/>
                <a:gd name="connsiteX9" fmla="*/ 435250 w 1051171"/>
                <a:gd name="connsiteY9" fmla="*/ 3164 h 835880"/>
                <a:gd name="connsiteX10" fmla="*/ 395166 w 1051171"/>
                <a:gd name="connsiteY10" fmla="*/ 9154 h 835880"/>
                <a:gd name="connsiteX11" fmla="*/ 375978 w 1051171"/>
                <a:gd name="connsiteY11" fmla="*/ 12922 h 835880"/>
                <a:gd name="connsiteX12" fmla="*/ 370596 w 1051171"/>
                <a:gd name="connsiteY12" fmla="*/ 14055 h 835880"/>
                <a:gd name="connsiteX13" fmla="*/ 355208 w 1051171"/>
                <a:gd name="connsiteY13" fmla="*/ 18000 h 835880"/>
                <a:gd name="connsiteX14" fmla="*/ 349192 w 1051171"/>
                <a:gd name="connsiteY14" fmla="*/ 19546 h 835880"/>
                <a:gd name="connsiteX15" fmla="*/ 336970 w 1051171"/>
                <a:gd name="connsiteY15" fmla="*/ 23130 h 835880"/>
                <a:gd name="connsiteX16" fmla="*/ 323419 w 1051171"/>
                <a:gd name="connsiteY16" fmla="*/ 27676 h 835880"/>
                <a:gd name="connsiteX17" fmla="*/ 314680 w 1051171"/>
                <a:gd name="connsiteY17" fmla="*/ 30672 h 835880"/>
                <a:gd name="connsiteX18" fmla="*/ 302459 w 1051171"/>
                <a:gd name="connsiteY18" fmla="*/ 35453 h 835880"/>
                <a:gd name="connsiteX19" fmla="*/ 298912 w 1051171"/>
                <a:gd name="connsiteY19" fmla="*/ 36941 h 835880"/>
                <a:gd name="connsiteX20" fmla="*/ 267123 w 1051171"/>
                <a:gd name="connsiteY20" fmla="*/ 51354 h 835880"/>
                <a:gd name="connsiteX21" fmla="*/ 218807 w 1051171"/>
                <a:gd name="connsiteY21" fmla="*/ 82490 h 835880"/>
                <a:gd name="connsiteX22" fmla="*/ 188412 w 1051171"/>
                <a:gd name="connsiteY22" fmla="*/ 107503 h 835880"/>
                <a:gd name="connsiteX23" fmla="*/ 159472 w 1051171"/>
                <a:gd name="connsiteY23" fmla="*/ 134030 h 835880"/>
                <a:gd name="connsiteX24" fmla="*/ 144528 w 1051171"/>
                <a:gd name="connsiteY24" fmla="*/ 148841 h 835880"/>
                <a:gd name="connsiteX25" fmla="*/ 135599 w 1051171"/>
                <a:gd name="connsiteY25" fmla="*/ 158251 h 835880"/>
                <a:gd name="connsiteX26" fmla="*/ 131673 w 1051171"/>
                <a:gd name="connsiteY26" fmla="*/ 162671 h 835880"/>
                <a:gd name="connsiteX27" fmla="*/ 105520 w 1051171"/>
                <a:gd name="connsiteY27" fmla="*/ 194099 h 835880"/>
                <a:gd name="connsiteX28" fmla="*/ 102797 w 1051171"/>
                <a:gd name="connsiteY28" fmla="*/ 197867 h 835880"/>
                <a:gd name="connsiteX29" fmla="*/ 93805 w 1051171"/>
                <a:gd name="connsiteY29" fmla="*/ 210716 h 835880"/>
                <a:gd name="connsiteX30" fmla="*/ 82913 w 1051171"/>
                <a:gd name="connsiteY30" fmla="*/ 228168 h 835880"/>
                <a:gd name="connsiteX31" fmla="*/ 68348 w 1051171"/>
                <a:gd name="connsiteY31" fmla="*/ 254396 h 835880"/>
                <a:gd name="connsiteX32" fmla="*/ 63662 w 1051171"/>
                <a:gd name="connsiteY32" fmla="*/ 263028 h 835880"/>
                <a:gd name="connsiteX33" fmla="*/ 60180 w 1051171"/>
                <a:gd name="connsiteY33" fmla="*/ 269442 h 835880"/>
                <a:gd name="connsiteX34" fmla="*/ 47705 w 1051171"/>
                <a:gd name="connsiteY34" fmla="*/ 294247 h 835880"/>
                <a:gd name="connsiteX35" fmla="*/ 31874 w 1051171"/>
                <a:gd name="connsiteY35" fmla="*/ 335800 h 835880"/>
                <a:gd name="connsiteX36" fmla="*/ 9520 w 1051171"/>
                <a:gd name="connsiteY36" fmla="*/ 410193 h 835880"/>
                <a:gd name="connsiteX37" fmla="*/ -549 w 1051171"/>
                <a:gd name="connsiteY37" fmla="*/ 493174 h 835880"/>
                <a:gd name="connsiteX38" fmla="*/ 655 w 1051171"/>
                <a:gd name="connsiteY38" fmla="*/ 535430 h 835880"/>
                <a:gd name="connsiteX39" fmla="*/ 7177 w 1051171"/>
                <a:gd name="connsiteY39" fmla="*/ 563926 h 835880"/>
                <a:gd name="connsiteX40" fmla="*/ 18892 w 1051171"/>
                <a:gd name="connsiteY40" fmla="*/ 593302 h 835880"/>
                <a:gd name="connsiteX41" fmla="*/ 26111 w 1051171"/>
                <a:gd name="connsiteY41" fmla="*/ 607904 h 835880"/>
                <a:gd name="connsiteX42" fmla="*/ 27631 w 1051171"/>
                <a:gd name="connsiteY42" fmla="*/ 610900 h 835880"/>
                <a:gd name="connsiteX43" fmla="*/ 31177 w 1051171"/>
                <a:gd name="connsiteY43" fmla="*/ 617182 h 835880"/>
                <a:gd name="connsiteX44" fmla="*/ 42322 w 1051171"/>
                <a:gd name="connsiteY44" fmla="*/ 633861 h 835880"/>
                <a:gd name="connsiteX45" fmla="*/ 48465 w 1051171"/>
                <a:gd name="connsiteY45" fmla="*/ 641549 h 835880"/>
                <a:gd name="connsiteX46" fmla="*/ 50745 w 1051171"/>
                <a:gd name="connsiteY46" fmla="*/ 644189 h 835880"/>
                <a:gd name="connsiteX47" fmla="*/ 56507 w 1051171"/>
                <a:gd name="connsiteY47" fmla="*/ 650750 h 835880"/>
                <a:gd name="connsiteX48" fmla="*/ 70945 w 1051171"/>
                <a:gd name="connsiteY48" fmla="*/ 665352 h 835880"/>
                <a:gd name="connsiteX49" fmla="*/ 98048 w 1051171"/>
                <a:gd name="connsiteY49" fmla="*/ 690365 h 835880"/>
                <a:gd name="connsiteX50" fmla="*/ 162638 w 1051171"/>
                <a:gd name="connsiteY50" fmla="*/ 735896 h 835880"/>
                <a:gd name="connsiteX51" fmla="*/ 228496 w 1051171"/>
                <a:gd name="connsiteY51" fmla="*/ 769255 h 835880"/>
                <a:gd name="connsiteX52" fmla="*/ 266997 w 1051171"/>
                <a:gd name="connsiteY52" fmla="*/ 783230 h 835880"/>
                <a:gd name="connsiteX53" fmla="*/ 295683 w 1051171"/>
                <a:gd name="connsiteY53" fmla="*/ 791361 h 835880"/>
                <a:gd name="connsiteX54" fmla="*/ 301509 w 1051171"/>
                <a:gd name="connsiteY54" fmla="*/ 792932 h 835880"/>
                <a:gd name="connsiteX55" fmla="*/ 310944 w 1051171"/>
                <a:gd name="connsiteY55" fmla="*/ 795446 h 835880"/>
                <a:gd name="connsiteX56" fmla="*/ 337477 w 1051171"/>
                <a:gd name="connsiteY56" fmla="*/ 802418 h 835880"/>
                <a:gd name="connsiteX57" fmla="*/ 349572 w 1051171"/>
                <a:gd name="connsiteY57" fmla="*/ 805185 h 835880"/>
                <a:gd name="connsiteX58" fmla="*/ 355208 w 1051171"/>
                <a:gd name="connsiteY58" fmla="*/ 806464 h 835880"/>
                <a:gd name="connsiteX59" fmla="*/ 358501 w 1051171"/>
                <a:gd name="connsiteY59" fmla="*/ 807180 h 835880"/>
                <a:gd name="connsiteX60" fmla="*/ 373255 w 1051171"/>
                <a:gd name="connsiteY60" fmla="*/ 810466 h 835880"/>
                <a:gd name="connsiteX61" fmla="*/ 444748 w 1051171"/>
                <a:gd name="connsiteY61" fmla="*/ 824360 h 835880"/>
                <a:gd name="connsiteX62" fmla="*/ 481223 w 1051171"/>
                <a:gd name="connsiteY62" fmla="*/ 829489 h 835880"/>
                <a:gd name="connsiteX63" fmla="*/ 522827 w 1051171"/>
                <a:gd name="connsiteY63" fmla="*/ 832991 h 835880"/>
                <a:gd name="connsiteX64" fmla="*/ 545244 w 1051171"/>
                <a:gd name="connsiteY64" fmla="*/ 833700 h 835880"/>
                <a:gd name="connsiteX65" fmla="*/ 560632 w 1051171"/>
                <a:gd name="connsiteY65" fmla="*/ 834188 h 835880"/>
                <a:gd name="connsiteX66" fmla="*/ 571080 w 1051171"/>
                <a:gd name="connsiteY66" fmla="*/ 834688 h 835880"/>
                <a:gd name="connsiteX67" fmla="*/ 578743 w 1051171"/>
                <a:gd name="connsiteY67" fmla="*/ 835042 h 835880"/>
                <a:gd name="connsiteX68" fmla="*/ 596157 w 1051171"/>
                <a:gd name="connsiteY68" fmla="*/ 835334 h 835880"/>
                <a:gd name="connsiteX69" fmla="*/ 598627 w 1051171"/>
                <a:gd name="connsiteY69" fmla="*/ 835334 h 835880"/>
                <a:gd name="connsiteX70" fmla="*/ 632885 w 1051171"/>
                <a:gd name="connsiteY70" fmla="*/ 834625 h 835880"/>
                <a:gd name="connsiteX71" fmla="*/ 639534 w 1051171"/>
                <a:gd name="connsiteY71" fmla="*/ 834409 h 835880"/>
                <a:gd name="connsiteX72" fmla="*/ 670816 w 1051171"/>
                <a:gd name="connsiteY72" fmla="*/ 833079 h 835880"/>
                <a:gd name="connsiteX73" fmla="*/ 685698 w 1051171"/>
                <a:gd name="connsiteY73" fmla="*/ 831351 h 835880"/>
                <a:gd name="connsiteX74" fmla="*/ 689497 w 1051171"/>
                <a:gd name="connsiteY74" fmla="*/ 830939 h 835880"/>
                <a:gd name="connsiteX75" fmla="*/ 706531 w 1051171"/>
                <a:gd name="connsiteY75" fmla="*/ 828419 h 835880"/>
                <a:gd name="connsiteX76" fmla="*/ 750921 w 1051171"/>
                <a:gd name="connsiteY76" fmla="*/ 820592 h 835880"/>
                <a:gd name="connsiteX77" fmla="*/ 762573 w 1051171"/>
                <a:gd name="connsiteY77" fmla="*/ 817736 h 835880"/>
                <a:gd name="connsiteX78" fmla="*/ 773908 w 1051171"/>
                <a:gd name="connsiteY78" fmla="*/ 813316 h 835880"/>
                <a:gd name="connsiteX79" fmla="*/ 775554 w 1051171"/>
                <a:gd name="connsiteY79" fmla="*/ 812606 h 835880"/>
                <a:gd name="connsiteX80" fmla="*/ 798605 w 1051171"/>
                <a:gd name="connsiteY80" fmla="*/ 801854 h 835880"/>
                <a:gd name="connsiteX81" fmla="*/ 830520 w 1051171"/>
                <a:gd name="connsiteY81" fmla="*/ 784947 h 835880"/>
                <a:gd name="connsiteX82" fmla="*/ 848441 w 1051171"/>
                <a:gd name="connsiteY82" fmla="*/ 774194 h 835880"/>
                <a:gd name="connsiteX83" fmla="*/ 859586 w 1051171"/>
                <a:gd name="connsiteY83" fmla="*/ 765981 h 835880"/>
                <a:gd name="connsiteX84" fmla="*/ 863258 w 1051171"/>
                <a:gd name="connsiteY84" fmla="*/ 763138 h 835880"/>
                <a:gd name="connsiteX85" fmla="*/ 876493 w 1051171"/>
                <a:gd name="connsiteY85" fmla="*/ 752094 h 835880"/>
                <a:gd name="connsiteX86" fmla="*/ 882446 w 1051171"/>
                <a:gd name="connsiteY86" fmla="*/ 746965 h 835880"/>
                <a:gd name="connsiteX87" fmla="*/ 892261 w 1051171"/>
                <a:gd name="connsiteY87" fmla="*/ 738200 h 835880"/>
                <a:gd name="connsiteX88" fmla="*/ 896884 w 1051171"/>
                <a:gd name="connsiteY88" fmla="*/ 733933 h 835880"/>
                <a:gd name="connsiteX89" fmla="*/ 922974 w 1051171"/>
                <a:gd name="connsiteY89" fmla="*/ 707672 h 835880"/>
                <a:gd name="connsiteX90" fmla="*/ 923480 w 1051171"/>
                <a:gd name="connsiteY90" fmla="*/ 707051 h 835880"/>
                <a:gd name="connsiteX91" fmla="*/ 948303 w 1051171"/>
                <a:gd name="connsiteY91" fmla="*/ 674484 h 835880"/>
                <a:gd name="connsiteX92" fmla="*/ 965718 w 1051171"/>
                <a:gd name="connsiteY92" fmla="*/ 642619 h 835880"/>
                <a:gd name="connsiteX93" fmla="*/ 968124 w 1051171"/>
                <a:gd name="connsiteY93" fmla="*/ 637990 h 835880"/>
                <a:gd name="connsiteX94" fmla="*/ 983258 w 1051171"/>
                <a:gd name="connsiteY94" fmla="*/ 608696 h 835880"/>
                <a:gd name="connsiteX95" fmla="*/ 1002002 w 1051171"/>
                <a:gd name="connsiteY95" fmla="*/ 570499 h 835880"/>
                <a:gd name="connsiteX96" fmla="*/ 1017960 w 1051171"/>
                <a:gd name="connsiteY96" fmla="*/ 530003 h 835880"/>
                <a:gd name="connsiteX97" fmla="*/ 1021569 w 1051171"/>
                <a:gd name="connsiteY97" fmla="*/ 517978 h 835880"/>
                <a:gd name="connsiteX98" fmla="*/ 1023406 w 1051171"/>
                <a:gd name="connsiteY98" fmla="*/ 512259 h 835880"/>
                <a:gd name="connsiteX99" fmla="*/ 1029169 w 1051171"/>
                <a:gd name="connsiteY99" fmla="*/ 494655 h 835880"/>
                <a:gd name="connsiteX100" fmla="*/ 1029485 w 1051171"/>
                <a:gd name="connsiteY100" fmla="*/ 493737 h 835880"/>
                <a:gd name="connsiteX101" fmla="*/ 1035754 w 1051171"/>
                <a:gd name="connsiteY101" fmla="*/ 475842 h 835880"/>
                <a:gd name="connsiteX102" fmla="*/ 1041959 w 1051171"/>
                <a:gd name="connsiteY102" fmla="*/ 458529 h 835880"/>
                <a:gd name="connsiteX103" fmla="*/ 1047089 w 1051171"/>
                <a:gd name="connsiteY103" fmla="*/ 440703 h 835880"/>
                <a:gd name="connsiteX104" fmla="*/ 1049432 w 1051171"/>
                <a:gd name="connsiteY104" fmla="*/ 424258 h 835880"/>
                <a:gd name="connsiteX105" fmla="*/ 1049432 w 1051171"/>
                <a:gd name="connsiteY105" fmla="*/ 423966 h 835880"/>
                <a:gd name="connsiteX106" fmla="*/ 1050002 w 1051171"/>
                <a:gd name="connsiteY106" fmla="*/ 411264 h 835880"/>
                <a:gd name="connsiteX107" fmla="*/ 1049432 w 1051171"/>
                <a:gd name="connsiteY107" fmla="*/ 396522 h 835880"/>
                <a:gd name="connsiteX108" fmla="*/ 1046646 w 1051171"/>
                <a:gd name="connsiteY108" fmla="*/ 357615 h 835880"/>
                <a:gd name="connsiteX109" fmla="*/ 1044493 w 1051171"/>
                <a:gd name="connsiteY109" fmla="*/ 338795 h 835880"/>
                <a:gd name="connsiteX110" fmla="*/ 1041959 w 1051171"/>
                <a:gd name="connsiteY110" fmla="*/ 322533 h 835880"/>
                <a:gd name="connsiteX111" fmla="*/ 1037717 w 1051171"/>
                <a:gd name="connsiteY111" fmla="*/ 309356 h 835880"/>
                <a:gd name="connsiteX112" fmla="*/ 1037084 w 1051171"/>
                <a:gd name="connsiteY112" fmla="*/ 307405 h 835880"/>
                <a:gd name="connsiteX113" fmla="*/ 1027332 w 1051171"/>
                <a:gd name="connsiteY113" fmla="*/ 286749 h 835880"/>
                <a:gd name="connsiteX114" fmla="*/ 1017833 w 1051171"/>
                <a:gd name="connsiteY114" fmla="*/ 273299 h 835880"/>
                <a:gd name="connsiteX115" fmla="*/ 1017010 w 1051171"/>
                <a:gd name="connsiteY115" fmla="*/ 272292 h 835880"/>
                <a:gd name="connsiteX116" fmla="*/ 1011184 w 1051171"/>
                <a:gd name="connsiteY116" fmla="*/ 265858 h 835880"/>
                <a:gd name="connsiteX117" fmla="*/ 1004978 w 1051171"/>
                <a:gd name="connsiteY117" fmla="*/ 261312 h 835880"/>
                <a:gd name="connsiteX118" fmla="*/ 1000546 w 1051171"/>
                <a:gd name="connsiteY118" fmla="*/ 259386 h 835880"/>
                <a:gd name="connsiteX119" fmla="*/ 993327 w 1051171"/>
                <a:gd name="connsiteY119" fmla="*/ 247842 h 835880"/>
                <a:gd name="connsiteX120" fmla="*/ 992567 w 1051171"/>
                <a:gd name="connsiteY120" fmla="*/ 246690 h 835880"/>
                <a:gd name="connsiteX121" fmla="*/ 982245 w 1051171"/>
                <a:gd name="connsiteY121" fmla="*/ 230954 h 835880"/>
                <a:gd name="connsiteX122" fmla="*/ 979458 w 1051171"/>
                <a:gd name="connsiteY122" fmla="*/ 226952 h 835880"/>
                <a:gd name="connsiteX123" fmla="*/ 976672 w 1051171"/>
                <a:gd name="connsiteY123" fmla="*/ 223032 h 835880"/>
                <a:gd name="connsiteX124" fmla="*/ 972746 w 1051171"/>
                <a:gd name="connsiteY124" fmla="*/ 218194 h 835880"/>
                <a:gd name="connsiteX125" fmla="*/ 970846 w 1051171"/>
                <a:gd name="connsiteY125" fmla="*/ 215908 h 835880"/>
                <a:gd name="connsiteX126" fmla="*/ 949950 w 1051171"/>
                <a:gd name="connsiteY126" fmla="*/ 191459 h 835880"/>
                <a:gd name="connsiteX127" fmla="*/ 878963 w 1051171"/>
                <a:gd name="connsiteY127" fmla="*/ 133295 h 835880"/>
                <a:gd name="connsiteX128" fmla="*/ 868261 w 1051171"/>
                <a:gd name="connsiteY128" fmla="*/ 126380 h 835880"/>
                <a:gd name="connsiteX129" fmla="*/ 857559 w 1051171"/>
                <a:gd name="connsiteY129" fmla="*/ 119491 h 835880"/>
                <a:gd name="connsiteX130" fmla="*/ 847997 w 1051171"/>
                <a:gd name="connsiteY130" fmla="*/ 113627 h 835880"/>
                <a:gd name="connsiteX131" fmla="*/ 844641 w 1051171"/>
                <a:gd name="connsiteY131" fmla="*/ 111651 h 835880"/>
                <a:gd name="connsiteX132" fmla="*/ 777074 w 1051171"/>
                <a:gd name="connsiteY132" fmla="*/ 73289 h 835880"/>
                <a:gd name="connsiteX133" fmla="*/ 773528 w 1051171"/>
                <a:gd name="connsiteY133" fmla="*/ 71358 h 835880"/>
                <a:gd name="connsiteX134" fmla="*/ 744146 w 1051171"/>
                <a:gd name="connsiteY134" fmla="*/ 56255 h 835880"/>
                <a:gd name="connsiteX135" fmla="*/ 703048 w 1051171"/>
                <a:gd name="connsiteY135" fmla="*/ 39873 h 835880"/>
                <a:gd name="connsiteX136" fmla="*/ 665054 w 1051171"/>
                <a:gd name="connsiteY136" fmla="*/ 27974 h 835880"/>
                <a:gd name="connsiteX137" fmla="*/ 656252 w 1051171"/>
                <a:gd name="connsiteY137" fmla="*/ 25536 h 835880"/>
                <a:gd name="connsiteX138" fmla="*/ 648019 w 1051171"/>
                <a:gd name="connsiteY138" fmla="*/ 23256 h 835880"/>
                <a:gd name="connsiteX139" fmla="*/ 643397 w 1051171"/>
                <a:gd name="connsiteY139" fmla="*/ 21914 h 835880"/>
                <a:gd name="connsiteX140" fmla="*/ 630922 w 1051171"/>
                <a:gd name="connsiteY140" fmla="*/ 18419 h 835880"/>
                <a:gd name="connsiteX141" fmla="*/ 610784 w 1051171"/>
                <a:gd name="connsiteY141" fmla="*/ 13194 h 835880"/>
                <a:gd name="connsiteX142" fmla="*/ 607175 w 1051171"/>
                <a:gd name="connsiteY142" fmla="*/ 12339 h 835880"/>
                <a:gd name="connsiteX143" fmla="*/ 594827 w 1051171"/>
                <a:gd name="connsiteY143" fmla="*/ 9452 h 835880"/>
                <a:gd name="connsiteX144" fmla="*/ 583745 w 1051171"/>
                <a:gd name="connsiteY144" fmla="*/ 7375 h 835880"/>
                <a:gd name="connsiteX145" fmla="*/ 574563 w 1051171"/>
                <a:gd name="connsiteY145" fmla="*/ 5589 h 835880"/>
                <a:gd name="connsiteX146" fmla="*/ 569941 w 1051171"/>
                <a:gd name="connsiteY146" fmla="*/ 4937 h 835880"/>
                <a:gd name="connsiteX147" fmla="*/ 567598 w 1051171"/>
                <a:gd name="connsiteY147" fmla="*/ 4734 h 835880"/>
                <a:gd name="connsiteX148" fmla="*/ 560505 w 1051171"/>
                <a:gd name="connsiteY148" fmla="*/ 3879 h 835880"/>
                <a:gd name="connsiteX149" fmla="*/ 553286 w 1051171"/>
                <a:gd name="connsiteY149" fmla="*/ 3030 h 835880"/>
                <a:gd name="connsiteX150" fmla="*/ 533909 w 1051171"/>
                <a:gd name="connsiteY150" fmla="*/ 1087 h 835880"/>
                <a:gd name="connsiteX151" fmla="*/ 521307 w 1051171"/>
                <a:gd name="connsiteY151" fmla="*/ 378 h 835880"/>
                <a:gd name="connsiteX152" fmla="*/ 508832 w 1051171"/>
                <a:gd name="connsiteY152" fmla="*/ -319 h 835880"/>
                <a:gd name="connsiteX153" fmla="*/ 503197 w 1051171"/>
                <a:gd name="connsiteY153" fmla="*/ -547 h 83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</a:cxnLst>
              <a:rect l="l" t="t" r="r" b="b"/>
              <a:pathLst>
                <a:path w="1051171" h="835880">
                  <a:moveTo>
                    <a:pt x="503197" y="-547"/>
                  </a:moveTo>
                  <a:cubicBezTo>
                    <a:pt x="501296" y="-547"/>
                    <a:pt x="499397" y="-484"/>
                    <a:pt x="497497" y="-484"/>
                  </a:cubicBezTo>
                  <a:cubicBezTo>
                    <a:pt x="496104" y="-402"/>
                    <a:pt x="494648" y="-402"/>
                    <a:pt x="493192" y="-402"/>
                  </a:cubicBezTo>
                  <a:lnTo>
                    <a:pt x="480020" y="-249"/>
                  </a:lnTo>
                  <a:lnTo>
                    <a:pt x="479450" y="-249"/>
                  </a:lnTo>
                  <a:lnTo>
                    <a:pt x="477867" y="-319"/>
                  </a:lnTo>
                  <a:lnTo>
                    <a:pt x="476157" y="-319"/>
                  </a:lnTo>
                  <a:cubicBezTo>
                    <a:pt x="475270" y="-319"/>
                    <a:pt x="474447" y="-319"/>
                    <a:pt x="473687" y="-249"/>
                  </a:cubicBezTo>
                  <a:cubicBezTo>
                    <a:pt x="466089" y="314"/>
                    <a:pt x="458616" y="878"/>
                    <a:pt x="451081" y="1384"/>
                  </a:cubicBezTo>
                  <a:cubicBezTo>
                    <a:pt x="445762" y="1821"/>
                    <a:pt x="440632" y="2448"/>
                    <a:pt x="435250" y="3164"/>
                  </a:cubicBezTo>
                  <a:cubicBezTo>
                    <a:pt x="421192" y="5089"/>
                    <a:pt x="407071" y="7305"/>
                    <a:pt x="395166" y="9154"/>
                  </a:cubicBezTo>
                  <a:cubicBezTo>
                    <a:pt x="388706" y="10135"/>
                    <a:pt x="382247" y="11579"/>
                    <a:pt x="375978" y="12922"/>
                  </a:cubicBezTo>
                  <a:lnTo>
                    <a:pt x="370596" y="14055"/>
                  </a:lnTo>
                  <a:cubicBezTo>
                    <a:pt x="364833" y="15335"/>
                    <a:pt x="359324" y="16842"/>
                    <a:pt x="355208" y="18000"/>
                  </a:cubicBezTo>
                  <a:cubicBezTo>
                    <a:pt x="353245" y="18564"/>
                    <a:pt x="351218" y="19064"/>
                    <a:pt x="349192" y="19546"/>
                  </a:cubicBezTo>
                  <a:cubicBezTo>
                    <a:pt x="345139" y="20641"/>
                    <a:pt x="340896" y="21680"/>
                    <a:pt x="336970" y="23130"/>
                  </a:cubicBezTo>
                  <a:lnTo>
                    <a:pt x="323419" y="27676"/>
                  </a:lnTo>
                  <a:lnTo>
                    <a:pt x="314680" y="30672"/>
                  </a:lnTo>
                  <a:cubicBezTo>
                    <a:pt x="310501" y="32103"/>
                    <a:pt x="306448" y="33813"/>
                    <a:pt x="302459" y="35453"/>
                  </a:cubicBezTo>
                  <a:lnTo>
                    <a:pt x="298912" y="36941"/>
                  </a:lnTo>
                  <a:cubicBezTo>
                    <a:pt x="286501" y="42007"/>
                    <a:pt x="276433" y="46642"/>
                    <a:pt x="267123" y="51354"/>
                  </a:cubicBezTo>
                  <a:cubicBezTo>
                    <a:pt x="251863" y="59187"/>
                    <a:pt x="236475" y="69078"/>
                    <a:pt x="218807" y="82490"/>
                  </a:cubicBezTo>
                  <a:cubicBezTo>
                    <a:pt x="209372" y="89608"/>
                    <a:pt x="199430" y="97802"/>
                    <a:pt x="188412" y="107503"/>
                  </a:cubicBezTo>
                  <a:cubicBezTo>
                    <a:pt x="180369" y="114652"/>
                    <a:pt x="169857" y="124056"/>
                    <a:pt x="159472" y="134030"/>
                  </a:cubicBezTo>
                  <a:cubicBezTo>
                    <a:pt x="154596" y="138785"/>
                    <a:pt x="149530" y="143788"/>
                    <a:pt x="144528" y="148841"/>
                  </a:cubicBezTo>
                  <a:cubicBezTo>
                    <a:pt x="141425" y="151925"/>
                    <a:pt x="138449" y="155104"/>
                    <a:pt x="135599" y="158251"/>
                  </a:cubicBezTo>
                  <a:cubicBezTo>
                    <a:pt x="134206" y="159739"/>
                    <a:pt x="132939" y="161164"/>
                    <a:pt x="131673" y="162671"/>
                  </a:cubicBezTo>
                  <a:cubicBezTo>
                    <a:pt x="121288" y="173715"/>
                    <a:pt x="112739" y="183980"/>
                    <a:pt x="105520" y="194099"/>
                  </a:cubicBezTo>
                  <a:lnTo>
                    <a:pt x="102797" y="197867"/>
                  </a:lnTo>
                  <a:cubicBezTo>
                    <a:pt x="99758" y="202021"/>
                    <a:pt x="96655" y="206352"/>
                    <a:pt x="93805" y="210716"/>
                  </a:cubicBezTo>
                  <a:cubicBezTo>
                    <a:pt x="90449" y="215908"/>
                    <a:pt x="86586" y="221987"/>
                    <a:pt x="82913" y="228168"/>
                  </a:cubicBezTo>
                  <a:cubicBezTo>
                    <a:pt x="77657" y="236716"/>
                    <a:pt x="72908" y="245702"/>
                    <a:pt x="68348" y="254396"/>
                  </a:cubicBezTo>
                  <a:cubicBezTo>
                    <a:pt x="66702" y="257309"/>
                    <a:pt x="65182" y="260184"/>
                    <a:pt x="63662" y="263028"/>
                  </a:cubicBezTo>
                  <a:cubicBezTo>
                    <a:pt x="62459" y="265168"/>
                    <a:pt x="61319" y="267302"/>
                    <a:pt x="60180" y="269442"/>
                  </a:cubicBezTo>
                  <a:cubicBezTo>
                    <a:pt x="55683" y="277421"/>
                    <a:pt x="51188" y="285622"/>
                    <a:pt x="47705" y="294247"/>
                  </a:cubicBezTo>
                  <a:cubicBezTo>
                    <a:pt x="41246" y="310407"/>
                    <a:pt x="36180" y="323667"/>
                    <a:pt x="31874" y="335800"/>
                  </a:cubicBezTo>
                  <a:cubicBezTo>
                    <a:pt x="21489" y="364587"/>
                    <a:pt x="14333" y="388239"/>
                    <a:pt x="9520" y="410193"/>
                  </a:cubicBezTo>
                  <a:cubicBezTo>
                    <a:pt x="3568" y="436916"/>
                    <a:pt x="1351" y="464715"/>
                    <a:pt x="-549" y="493174"/>
                  </a:cubicBezTo>
                  <a:cubicBezTo>
                    <a:pt x="-1688" y="509619"/>
                    <a:pt x="-1245" y="523025"/>
                    <a:pt x="655" y="535430"/>
                  </a:cubicBezTo>
                  <a:cubicBezTo>
                    <a:pt x="2301" y="546030"/>
                    <a:pt x="4391" y="555377"/>
                    <a:pt x="7177" y="563926"/>
                  </a:cubicBezTo>
                  <a:cubicBezTo>
                    <a:pt x="10280" y="573412"/>
                    <a:pt x="14016" y="582967"/>
                    <a:pt x="18892" y="593302"/>
                  </a:cubicBezTo>
                  <a:cubicBezTo>
                    <a:pt x="21299" y="598577"/>
                    <a:pt x="23705" y="603339"/>
                    <a:pt x="26111" y="607904"/>
                  </a:cubicBezTo>
                  <a:cubicBezTo>
                    <a:pt x="26681" y="608911"/>
                    <a:pt x="27187" y="609912"/>
                    <a:pt x="27631" y="610900"/>
                  </a:cubicBezTo>
                  <a:cubicBezTo>
                    <a:pt x="28771" y="613040"/>
                    <a:pt x="29911" y="615174"/>
                    <a:pt x="31177" y="617182"/>
                  </a:cubicBezTo>
                  <a:cubicBezTo>
                    <a:pt x="34280" y="622152"/>
                    <a:pt x="38080" y="628016"/>
                    <a:pt x="42322" y="633861"/>
                  </a:cubicBezTo>
                  <a:cubicBezTo>
                    <a:pt x="44222" y="636565"/>
                    <a:pt x="46438" y="639054"/>
                    <a:pt x="48465" y="641549"/>
                  </a:cubicBezTo>
                  <a:cubicBezTo>
                    <a:pt x="49288" y="642410"/>
                    <a:pt x="49921" y="643328"/>
                    <a:pt x="50745" y="644189"/>
                  </a:cubicBezTo>
                  <a:cubicBezTo>
                    <a:pt x="52391" y="646330"/>
                    <a:pt x="54354" y="648527"/>
                    <a:pt x="56507" y="650750"/>
                  </a:cubicBezTo>
                  <a:cubicBezTo>
                    <a:pt x="61700" y="656234"/>
                    <a:pt x="66449" y="660996"/>
                    <a:pt x="70945" y="665352"/>
                  </a:cubicBezTo>
                  <a:cubicBezTo>
                    <a:pt x="80253" y="674408"/>
                    <a:pt x="89119" y="682621"/>
                    <a:pt x="98048" y="690365"/>
                  </a:cubicBezTo>
                  <a:cubicBezTo>
                    <a:pt x="115905" y="706064"/>
                    <a:pt x="137056" y="720875"/>
                    <a:pt x="162638" y="735896"/>
                  </a:cubicBezTo>
                  <a:cubicBezTo>
                    <a:pt x="186448" y="749808"/>
                    <a:pt x="208042" y="760706"/>
                    <a:pt x="228496" y="769255"/>
                  </a:cubicBezTo>
                  <a:cubicBezTo>
                    <a:pt x="240210" y="774118"/>
                    <a:pt x="252749" y="778665"/>
                    <a:pt x="266997" y="783230"/>
                  </a:cubicBezTo>
                  <a:cubicBezTo>
                    <a:pt x="276495" y="786308"/>
                    <a:pt x="286184" y="788866"/>
                    <a:pt x="295683" y="791361"/>
                  </a:cubicBezTo>
                  <a:lnTo>
                    <a:pt x="301509" y="792932"/>
                  </a:lnTo>
                  <a:lnTo>
                    <a:pt x="310944" y="795446"/>
                  </a:lnTo>
                  <a:cubicBezTo>
                    <a:pt x="319810" y="797770"/>
                    <a:pt x="328612" y="800138"/>
                    <a:pt x="337477" y="802418"/>
                  </a:cubicBezTo>
                  <a:cubicBezTo>
                    <a:pt x="341466" y="803412"/>
                    <a:pt x="345582" y="804324"/>
                    <a:pt x="349572" y="805185"/>
                  </a:cubicBezTo>
                  <a:cubicBezTo>
                    <a:pt x="351408" y="805609"/>
                    <a:pt x="353308" y="806053"/>
                    <a:pt x="355208" y="806464"/>
                  </a:cubicBezTo>
                  <a:lnTo>
                    <a:pt x="358501" y="807180"/>
                  </a:lnTo>
                  <a:cubicBezTo>
                    <a:pt x="363377" y="808332"/>
                    <a:pt x="368315" y="809459"/>
                    <a:pt x="373255" y="810466"/>
                  </a:cubicBezTo>
                  <a:cubicBezTo>
                    <a:pt x="394216" y="814886"/>
                    <a:pt x="419102" y="819940"/>
                    <a:pt x="444748" y="824360"/>
                  </a:cubicBezTo>
                  <a:cubicBezTo>
                    <a:pt x="456907" y="826437"/>
                    <a:pt x="469065" y="828128"/>
                    <a:pt x="481223" y="829489"/>
                  </a:cubicBezTo>
                  <a:cubicBezTo>
                    <a:pt x="495281" y="831002"/>
                    <a:pt x="509086" y="832345"/>
                    <a:pt x="522827" y="832991"/>
                  </a:cubicBezTo>
                  <a:cubicBezTo>
                    <a:pt x="530363" y="833352"/>
                    <a:pt x="537962" y="833554"/>
                    <a:pt x="545244" y="833700"/>
                  </a:cubicBezTo>
                  <a:cubicBezTo>
                    <a:pt x="550373" y="833827"/>
                    <a:pt x="555566" y="833991"/>
                    <a:pt x="560632" y="834188"/>
                  </a:cubicBezTo>
                  <a:cubicBezTo>
                    <a:pt x="564178" y="834352"/>
                    <a:pt x="567598" y="834479"/>
                    <a:pt x="571080" y="834688"/>
                  </a:cubicBezTo>
                  <a:cubicBezTo>
                    <a:pt x="573677" y="834852"/>
                    <a:pt x="576210" y="834985"/>
                    <a:pt x="578743" y="835042"/>
                  </a:cubicBezTo>
                  <a:cubicBezTo>
                    <a:pt x="584568" y="835334"/>
                    <a:pt x="590458" y="835334"/>
                    <a:pt x="596157" y="835334"/>
                  </a:cubicBezTo>
                  <a:lnTo>
                    <a:pt x="598627" y="835334"/>
                  </a:lnTo>
                  <a:cubicBezTo>
                    <a:pt x="610151" y="835334"/>
                    <a:pt x="621866" y="834985"/>
                    <a:pt x="632885" y="834625"/>
                  </a:cubicBezTo>
                  <a:lnTo>
                    <a:pt x="639534" y="834409"/>
                  </a:lnTo>
                  <a:cubicBezTo>
                    <a:pt x="649792" y="834061"/>
                    <a:pt x="660368" y="833770"/>
                    <a:pt x="670816" y="833079"/>
                  </a:cubicBezTo>
                  <a:cubicBezTo>
                    <a:pt x="675819" y="832699"/>
                    <a:pt x="680885" y="831984"/>
                    <a:pt x="685698" y="831351"/>
                  </a:cubicBezTo>
                  <a:lnTo>
                    <a:pt x="689497" y="830939"/>
                  </a:lnTo>
                  <a:cubicBezTo>
                    <a:pt x="696082" y="830078"/>
                    <a:pt x="701465" y="829280"/>
                    <a:pt x="706531" y="828419"/>
                  </a:cubicBezTo>
                  <a:cubicBezTo>
                    <a:pt x="722362" y="825804"/>
                    <a:pt x="736610" y="823435"/>
                    <a:pt x="750921" y="820592"/>
                  </a:cubicBezTo>
                  <a:cubicBezTo>
                    <a:pt x="755671" y="819667"/>
                    <a:pt x="759343" y="818806"/>
                    <a:pt x="762573" y="817736"/>
                  </a:cubicBezTo>
                  <a:cubicBezTo>
                    <a:pt x="766499" y="816583"/>
                    <a:pt x="770299" y="814886"/>
                    <a:pt x="773908" y="813316"/>
                  </a:cubicBezTo>
                  <a:lnTo>
                    <a:pt x="775554" y="812606"/>
                  </a:lnTo>
                  <a:cubicBezTo>
                    <a:pt x="783533" y="809130"/>
                    <a:pt x="791702" y="805185"/>
                    <a:pt x="798605" y="801854"/>
                  </a:cubicBezTo>
                  <a:cubicBezTo>
                    <a:pt x="809560" y="796497"/>
                    <a:pt x="820324" y="790791"/>
                    <a:pt x="830520" y="784947"/>
                  </a:cubicBezTo>
                  <a:cubicBezTo>
                    <a:pt x="837549" y="780963"/>
                    <a:pt x="843185" y="777557"/>
                    <a:pt x="848441" y="774194"/>
                  </a:cubicBezTo>
                  <a:cubicBezTo>
                    <a:pt x="852240" y="771680"/>
                    <a:pt x="856039" y="768767"/>
                    <a:pt x="859586" y="765981"/>
                  </a:cubicBezTo>
                  <a:cubicBezTo>
                    <a:pt x="860789" y="764980"/>
                    <a:pt x="862056" y="764056"/>
                    <a:pt x="863258" y="763138"/>
                  </a:cubicBezTo>
                  <a:cubicBezTo>
                    <a:pt x="867818" y="759655"/>
                    <a:pt x="872251" y="755805"/>
                    <a:pt x="876493" y="752094"/>
                  </a:cubicBezTo>
                  <a:cubicBezTo>
                    <a:pt x="878520" y="750378"/>
                    <a:pt x="880482" y="748655"/>
                    <a:pt x="882446" y="746965"/>
                  </a:cubicBezTo>
                  <a:cubicBezTo>
                    <a:pt x="885802" y="744109"/>
                    <a:pt x="889032" y="741120"/>
                    <a:pt x="892261" y="738200"/>
                  </a:cubicBezTo>
                  <a:cubicBezTo>
                    <a:pt x="893781" y="736757"/>
                    <a:pt x="895238" y="735332"/>
                    <a:pt x="896884" y="733933"/>
                  </a:cubicBezTo>
                  <a:cubicBezTo>
                    <a:pt x="906066" y="725656"/>
                    <a:pt x="914614" y="716518"/>
                    <a:pt x="922974" y="707672"/>
                  </a:cubicBezTo>
                  <a:lnTo>
                    <a:pt x="923480" y="707051"/>
                  </a:lnTo>
                  <a:cubicBezTo>
                    <a:pt x="933296" y="696780"/>
                    <a:pt x="941591" y="685800"/>
                    <a:pt x="948303" y="674484"/>
                  </a:cubicBezTo>
                  <a:cubicBezTo>
                    <a:pt x="954509" y="664073"/>
                    <a:pt x="960208" y="653156"/>
                    <a:pt x="965718" y="642619"/>
                  </a:cubicBezTo>
                  <a:lnTo>
                    <a:pt x="968124" y="637990"/>
                  </a:lnTo>
                  <a:cubicBezTo>
                    <a:pt x="973063" y="628434"/>
                    <a:pt x="978256" y="618524"/>
                    <a:pt x="983258" y="608696"/>
                  </a:cubicBezTo>
                  <a:cubicBezTo>
                    <a:pt x="989464" y="596354"/>
                    <a:pt x="995923" y="583600"/>
                    <a:pt x="1002002" y="570499"/>
                  </a:cubicBezTo>
                  <a:cubicBezTo>
                    <a:pt x="1007765" y="558100"/>
                    <a:pt x="1012957" y="544840"/>
                    <a:pt x="1017960" y="530003"/>
                  </a:cubicBezTo>
                  <a:cubicBezTo>
                    <a:pt x="1019163" y="526020"/>
                    <a:pt x="1020493" y="521891"/>
                    <a:pt x="1021569" y="517978"/>
                  </a:cubicBezTo>
                  <a:cubicBezTo>
                    <a:pt x="1022139" y="516027"/>
                    <a:pt x="1022773" y="514121"/>
                    <a:pt x="1023406" y="512259"/>
                  </a:cubicBezTo>
                  <a:cubicBezTo>
                    <a:pt x="1025179" y="506345"/>
                    <a:pt x="1027142" y="500437"/>
                    <a:pt x="1029169" y="494655"/>
                  </a:cubicBezTo>
                  <a:lnTo>
                    <a:pt x="1029485" y="493737"/>
                  </a:lnTo>
                  <a:cubicBezTo>
                    <a:pt x="1031512" y="487747"/>
                    <a:pt x="1033664" y="481832"/>
                    <a:pt x="1035754" y="475842"/>
                  </a:cubicBezTo>
                  <a:cubicBezTo>
                    <a:pt x="1037844" y="470079"/>
                    <a:pt x="1039997" y="464298"/>
                    <a:pt x="1041959" y="458529"/>
                  </a:cubicBezTo>
                  <a:cubicBezTo>
                    <a:pt x="1043986" y="452538"/>
                    <a:pt x="1045633" y="446402"/>
                    <a:pt x="1047089" y="440703"/>
                  </a:cubicBezTo>
                  <a:cubicBezTo>
                    <a:pt x="1048482" y="435358"/>
                    <a:pt x="1048926" y="429729"/>
                    <a:pt x="1049432" y="424258"/>
                  </a:cubicBezTo>
                  <a:lnTo>
                    <a:pt x="1049432" y="423966"/>
                  </a:lnTo>
                  <a:cubicBezTo>
                    <a:pt x="1049749" y="419812"/>
                    <a:pt x="1049938" y="415684"/>
                    <a:pt x="1050002" y="411264"/>
                  </a:cubicBezTo>
                  <a:cubicBezTo>
                    <a:pt x="1050002" y="406198"/>
                    <a:pt x="1049686" y="401233"/>
                    <a:pt x="1049432" y="396522"/>
                  </a:cubicBezTo>
                  <a:cubicBezTo>
                    <a:pt x="1048672" y="384110"/>
                    <a:pt x="1047849" y="370869"/>
                    <a:pt x="1046646" y="357615"/>
                  </a:cubicBezTo>
                  <a:cubicBezTo>
                    <a:pt x="1046076" y="351029"/>
                    <a:pt x="1045252" y="344406"/>
                    <a:pt x="1044493" y="338795"/>
                  </a:cubicBezTo>
                  <a:cubicBezTo>
                    <a:pt x="1043796" y="333077"/>
                    <a:pt x="1042846" y="327372"/>
                    <a:pt x="1041959" y="322533"/>
                  </a:cubicBezTo>
                  <a:cubicBezTo>
                    <a:pt x="1041136" y="317961"/>
                    <a:pt x="1039490" y="313567"/>
                    <a:pt x="1037717" y="309356"/>
                  </a:cubicBezTo>
                  <a:lnTo>
                    <a:pt x="1037084" y="307405"/>
                  </a:lnTo>
                  <a:cubicBezTo>
                    <a:pt x="1034488" y="300870"/>
                    <a:pt x="1031385" y="294082"/>
                    <a:pt x="1027332" y="286749"/>
                  </a:cubicBezTo>
                  <a:cubicBezTo>
                    <a:pt x="1024672" y="281911"/>
                    <a:pt x="1021126" y="277421"/>
                    <a:pt x="1017833" y="273299"/>
                  </a:cubicBezTo>
                  <a:lnTo>
                    <a:pt x="1017010" y="272292"/>
                  </a:lnTo>
                  <a:cubicBezTo>
                    <a:pt x="1015237" y="270076"/>
                    <a:pt x="1013401" y="267809"/>
                    <a:pt x="1011184" y="265858"/>
                  </a:cubicBezTo>
                  <a:cubicBezTo>
                    <a:pt x="1009411" y="264167"/>
                    <a:pt x="1007194" y="262591"/>
                    <a:pt x="1004978" y="261312"/>
                  </a:cubicBezTo>
                  <a:cubicBezTo>
                    <a:pt x="1003649" y="260457"/>
                    <a:pt x="1002002" y="259887"/>
                    <a:pt x="1000546" y="259386"/>
                  </a:cubicBezTo>
                  <a:cubicBezTo>
                    <a:pt x="998140" y="255340"/>
                    <a:pt x="995606" y="251256"/>
                    <a:pt x="993327" y="247842"/>
                  </a:cubicBezTo>
                  <a:lnTo>
                    <a:pt x="992567" y="246690"/>
                  </a:lnTo>
                  <a:cubicBezTo>
                    <a:pt x="989211" y="241491"/>
                    <a:pt x="985727" y="236147"/>
                    <a:pt x="982245" y="230954"/>
                  </a:cubicBezTo>
                  <a:lnTo>
                    <a:pt x="979458" y="226952"/>
                  </a:lnTo>
                  <a:lnTo>
                    <a:pt x="976672" y="223032"/>
                  </a:lnTo>
                  <a:cubicBezTo>
                    <a:pt x="975406" y="221335"/>
                    <a:pt x="974139" y="219745"/>
                    <a:pt x="972746" y="218194"/>
                  </a:cubicBezTo>
                  <a:cubicBezTo>
                    <a:pt x="972050" y="217421"/>
                    <a:pt x="971479" y="216617"/>
                    <a:pt x="970846" y="215908"/>
                  </a:cubicBezTo>
                  <a:cubicBezTo>
                    <a:pt x="963311" y="206644"/>
                    <a:pt x="956789" y="198962"/>
                    <a:pt x="949950" y="191459"/>
                  </a:cubicBezTo>
                  <a:cubicBezTo>
                    <a:pt x="931079" y="171093"/>
                    <a:pt x="907776" y="152045"/>
                    <a:pt x="878963" y="133295"/>
                  </a:cubicBezTo>
                  <a:lnTo>
                    <a:pt x="868261" y="126380"/>
                  </a:lnTo>
                  <a:lnTo>
                    <a:pt x="857559" y="119491"/>
                  </a:lnTo>
                  <a:cubicBezTo>
                    <a:pt x="854393" y="117413"/>
                    <a:pt x="851163" y="115488"/>
                    <a:pt x="847997" y="113627"/>
                  </a:cubicBezTo>
                  <a:lnTo>
                    <a:pt x="844641" y="111651"/>
                  </a:lnTo>
                  <a:cubicBezTo>
                    <a:pt x="822098" y="98308"/>
                    <a:pt x="798858" y="85333"/>
                    <a:pt x="777074" y="73289"/>
                  </a:cubicBezTo>
                  <a:lnTo>
                    <a:pt x="773528" y="71358"/>
                  </a:lnTo>
                  <a:cubicBezTo>
                    <a:pt x="764156" y="66165"/>
                    <a:pt x="754214" y="60675"/>
                    <a:pt x="744146" y="56255"/>
                  </a:cubicBezTo>
                  <a:cubicBezTo>
                    <a:pt x="732241" y="51062"/>
                    <a:pt x="717993" y="45002"/>
                    <a:pt x="703048" y="39873"/>
                  </a:cubicBezTo>
                  <a:cubicBezTo>
                    <a:pt x="689307" y="35010"/>
                    <a:pt x="675502" y="30963"/>
                    <a:pt x="665054" y="27974"/>
                  </a:cubicBezTo>
                  <a:cubicBezTo>
                    <a:pt x="662077" y="27113"/>
                    <a:pt x="659164" y="26315"/>
                    <a:pt x="656252" y="25536"/>
                  </a:cubicBezTo>
                  <a:cubicBezTo>
                    <a:pt x="653465" y="24827"/>
                    <a:pt x="650806" y="24048"/>
                    <a:pt x="648019" y="23256"/>
                  </a:cubicBezTo>
                  <a:lnTo>
                    <a:pt x="643397" y="21914"/>
                  </a:lnTo>
                  <a:cubicBezTo>
                    <a:pt x="639344" y="20762"/>
                    <a:pt x="635101" y="19482"/>
                    <a:pt x="630922" y="18419"/>
                  </a:cubicBezTo>
                  <a:cubicBezTo>
                    <a:pt x="624209" y="16715"/>
                    <a:pt x="617497" y="14917"/>
                    <a:pt x="610784" y="13194"/>
                  </a:cubicBezTo>
                  <a:lnTo>
                    <a:pt x="607175" y="12339"/>
                  </a:lnTo>
                  <a:cubicBezTo>
                    <a:pt x="603122" y="11288"/>
                    <a:pt x="599006" y="10205"/>
                    <a:pt x="594827" y="9452"/>
                  </a:cubicBezTo>
                  <a:lnTo>
                    <a:pt x="583745" y="7375"/>
                  </a:lnTo>
                  <a:lnTo>
                    <a:pt x="574563" y="5589"/>
                  </a:lnTo>
                  <a:cubicBezTo>
                    <a:pt x="572980" y="5298"/>
                    <a:pt x="571460" y="5171"/>
                    <a:pt x="569941" y="4937"/>
                  </a:cubicBezTo>
                  <a:cubicBezTo>
                    <a:pt x="569117" y="4880"/>
                    <a:pt x="568421" y="4798"/>
                    <a:pt x="567598" y="4734"/>
                  </a:cubicBezTo>
                  <a:lnTo>
                    <a:pt x="560505" y="3879"/>
                  </a:lnTo>
                  <a:lnTo>
                    <a:pt x="553286" y="3030"/>
                  </a:lnTo>
                  <a:cubicBezTo>
                    <a:pt x="547081" y="2239"/>
                    <a:pt x="540431" y="1530"/>
                    <a:pt x="533909" y="1087"/>
                  </a:cubicBezTo>
                  <a:lnTo>
                    <a:pt x="521307" y="378"/>
                  </a:lnTo>
                  <a:lnTo>
                    <a:pt x="508832" y="-319"/>
                  </a:lnTo>
                  <a:cubicBezTo>
                    <a:pt x="507059" y="-484"/>
                    <a:pt x="505286" y="-547"/>
                    <a:pt x="503197" y="-547"/>
                  </a:cubicBezTo>
                  <a:close/>
                </a:path>
              </a:pathLst>
            </a:custGeom>
            <a:solidFill>
              <a:srgbClr val="BE948B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1" name="Freeform: Shape 16">
              <a:extLst>
                <a:ext uri="{FF2B5EF4-FFF2-40B4-BE49-F238E27FC236}">
                  <a16:creationId xmlns:a16="http://schemas.microsoft.com/office/drawing/2014/main" id="{929D406A-7D7A-4A7E-AE89-6F2FFA64D701}"/>
                </a:ext>
              </a:extLst>
            </p:cNvPr>
            <p:cNvSpPr/>
            <p:nvPr/>
          </p:nvSpPr>
          <p:spPr>
            <a:xfrm>
              <a:off x="8179355" y="4182125"/>
              <a:ext cx="645896" cy="139313"/>
            </a:xfrm>
            <a:custGeom>
              <a:avLst/>
              <a:gdLst>
                <a:gd name="connsiteX0" fmla="*/ 13706 w 645896"/>
                <a:gd name="connsiteY0" fmla="*/ -547 h 139313"/>
                <a:gd name="connsiteX1" fmla="*/ 535 w 645896"/>
                <a:gd name="connsiteY1" fmla="*/ 7159 h 139313"/>
                <a:gd name="connsiteX2" fmla="*/ 6551 w 645896"/>
                <a:gd name="connsiteY2" fmla="*/ 27220 h 139313"/>
                <a:gd name="connsiteX3" fmla="*/ 42076 w 645896"/>
                <a:gd name="connsiteY3" fmla="*/ 46275 h 139313"/>
                <a:gd name="connsiteX4" fmla="*/ 75068 w 645896"/>
                <a:gd name="connsiteY4" fmla="*/ 64341 h 139313"/>
                <a:gd name="connsiteX5" fmla="*/ 146625 w 645896"/>
                <a:gd name="connsiteY5" fmla="*/ 93958 h 139313"/>
                <a:gd name="connsiteX6" fmla="*/ 182529 w 645896"/>
                <a:gd name="connsiteY6" fmla="*/ 104793 h 139313"/>
                <a:gd name="connsiteX7" fmla="*/ 221537 w 645896"/>
                <a:gd name="connsiteY7" fmla="*/ 114526 h 139313"/>
                <a:gd name="connsiteX8" fmla="*/ 238508 w 645896"/>
                <a:gd name="connsiteY8" fmla="*/ 117774 h 139313"/>
                <a:gd name="connsiteX9" fmla="*/ 255796 w 645896"/>
                <a:gd name="connsiteY9" fmla="*/ 120814 h 139313"/>
                <a:gd name="connsiteX10" fmla="*/ 293916 w 645896"/>
                <a:gd name="connsiteY10" fmla="*/ 126830 h 139313"/>
                <a:gd name="connsiteX11" fmla="*/ 351035 w 645896"/>
                <a:gd name="connsiteY11" fmla="*/ 134555 h 139313"/>
                <a:gd name="connsiteX12" fmla="*/ 346222 w 645896"/>
                <a:gd name="connsiteY12" fmla="*/ 134137 h 139313"/>
                <a:gd name="connsiteX13" fmla="*/ 346222 w 645896"/>
                <a:gd name="connsiteY13" fmla="*/ 134137 h 139313"/>
                <a:gd name="connsiteX14" fmla="*/ 361104 w 645896"/>
                <a:gd name="connsiteY14" fmla="*/ 135562 h 139313"/>
                <a:gd name="connsiteX15" fmla="*/ 395932 w 645896"/>
                <a:gd name="connsiteY15" fmla="*/ 137829 h 139313"/>
                <a:gd name="connsiteX16" fmla="*/ 432597 w 645896"/>
                <a:gd name="connsiteY16" fmla="*/ 138747 h 139313"/>
                <a:gd name="connsiteX17" fmla="*/ 434876 w 645896"/>
                <a:gd name="connsiteY17" fmla="*/ 138766 h 139313"/>
                <a:gd name="connsiteX18" fmla="*/ 450011 w 645896"/>
                <a:gd name="connsiteY18" fmla="*/ 138475 h 139313"/>
                <a:gd name="connsiteX19" fmla="*/ 468375 w 645896"/>
                <a:gd name="connsiteY19" fmla="*/ 138120 h 139313"/>
                <a:gd name="connsiteX20" fmla="*/ 494528 w 645896"/>
                <a:gd name="connsiteY20" fmla="*/ 138348 h 139313"/>
                <a:gd name="connsiteX21" fmla="*/ 506116 w 645896"/>
                <a:gd name="connsiteY21" fmla="*/ 138247 h 139313"/>
                <a:gd name="connsiteX22" fmla="*/ 538982 w 645896"/>
                <a:gd name="connsiteY22" fmla="*/ 137266 h 139313"/>
                <a:gd name="connsiteX23" fmla="*/ 571657 w 645896"/>
                <a:gd name="connsiteY23" fmla="*/ 135917 h 139313"/>
                <a:gd name="connsiteX24" fmla="*/ 606169 w 645896"/>
                <a:gd name="connsiteY24" fmla="*/ 130813 h 139313"/>
                <a:gd name="connsiteX25" fmla="*/ 620923 w 645896"/>
                <a:gd name="connsiteY25" fmla="*/ 127210 h 139313"/>
                <a:gd name="connsiteX26" fmla="*/ 628079 w 645896"/>
                <a:gd name="connsiteY26" fmla="*/ 124873 h 139313"/>
                <a:gd name="connsiteX27" fmla="*/ 630612 w 645896"/>
                <a:gd name="connsiteY27" fmla="*/ 123872 h 139313"/>
                <a:gd name="connsiteX28" fmla="*/ 637704 w 645896"/>
                <a:gd name="connsiteY28" fmla="*/ 121371 h 139313"/>
                <a:gd name="connsiteX29" fmla="*/ 642961 w 645896"/>
                <a:gd name="connsiteY29" fmla="*/ 115710 h 139313"/>
                <a:gd name="connsiteX30" fmla="*/ 644037 w 645896"/>
                <a:gd name="connsiteY30" fmla="*/ 104046 h 139313"/>
                <a:gd name="connsiteX31" fmla="*/ 629535 w 645896"/>
                <a:gd name="connsiteY31" fmla="*/ 93394 h 139313"/>
                <a:gd name="connsiteX32" fmla="*/ 625103 w 645896"/>
                <a:gd name="connsiteY32" fmla="*/ 94104 h 139313"/>
                <a:gd name="connsiteX33" fmla="*/ 623077 w 645896"/>
                <a:gd name="connsiteY33" fmla="*/ 94876 h 139313"/>
                <a:gd name="connsiteX34" fmla="*/ 618327 w 645896"/>
                <a:gd name="connsiteY34" fmla="*/ 96231 h 139313"/>
                <a:gd name="connsiteX35" fmla="*/ 613641 w 645896"/>
                <a:gd name="connsiteY35" fmla="*/ 96877 h 139313"/>
                <a:gd name="connsiteX36" fmla="*/ 604586 w 645896"/>
                <a:gd name="connsiteY36" fmla="*/ 98498 h 139313"/>
                <a:gd name="connsiteX37" fmla="*/ 590465 w 645896"/>
                <a:gd name="connsiteY37" fmla="*/ 100626 h 139313"/>
                <a:gd name="connsiteX38" fmla="*/ 573557 w 645896"/>
                <a:gd name="connsiteY38" fmla="*/ 102399 h 139313"/>
                <a:gd name="connsiteX39" fmla="*/ 556650 w 645896"/>
                <a:gd name="connsiteY39" fmla="*/ 103102 h 139313"/>
                <a:gd name="connsiteX40" fmla="*/ 539615 w 645896"/>
                <a:gd name="connsiteY40" fmla="*/ 103672 h 139313"/>
                <a:gd name="connsiteX41" fmla="*/ 504217 w 645896"/>
                <a:gd name="connsiteY41" fmla="*/ 104666 h 139313"/>
                <a:gd name="connsiteX42" fmla="*/ 495034 w 645896"/>
                <a:gd name="connsiteY42" fmla="*/ 104755 h 139313"/>
                <a:gd name="connsiteX43" fmla="*/ 466919 w 645896"/>
                <a:gd name="connsiteY43" fmla="*/ 104318 h 139313"/>
                <a:gd name="connsiteX44" fmla="*/ 462802 w 645896"/>
                <a:gd name="connsiteY44" fmla="*/ 104274 h 139313"/>
                <a:gd name="connsiteX45" fmla="*/ 452988 w 645896"/>
                <a:gd name="connsiteY45" fmla="*/ 104375 h 139313"/>
                <a:gd name="connsiteX46" fmla="*/ 443995 w 645896"/>
                <a:gd name="connsiteY46" fmla="*/ 104540 h 139313"/>
                <a:gd name="connsiteX47" fmla="*/ 441969 w 645896"/>
                <a:gd name="connsiteY47" fmla="*/ 104521 h 139313"/>
                <a:gd name="connsiteX48" fmla="*/ 418349 w 645896"/>
                <a:gd name="connsiteY48" fmla="*/ 103875 h 139313"/>
                <a:gd name="connsiteX49" fmla="*/ 394665 w 645896"/>
                <a:gd name="connsiteY49" fmla="*/ 102481 h 139313"/>
                <a:gd name="connsiteX50" fmla="*/ 373325 w 645896"/>
                <a:gd name="connsiteY50" fmla="*/ 100981 h 139313"/>
                <a:gd name="connsiteX51" fmla="*/ 302655 w 645896"/>
                <a:gd name="connsiteY51" fmla="*/ 91830 h 139313"/>
                <a:gd name="connsiteX52" fmla="*/ 264977 w 645896"/>
                <a:gd name="connsiteY52" fmla="*/ 86442 h 139313"/>
                <a:gd name="connsiteX53" fmla="*/ 246740 w 645896"/>
                <a:gd name="connsiteY53" fmla="*/ 83630 h 139313"/>
                <a:gd name="connsiteX54" fmla="*/ 230276 w 645896"/>
                <a:gd name="connsiteY54" fmla="*/ 80799 h 139313"/>
                <a:gd name="connsiteX55" fmla="*/ 200640 w 645896"/>
                <a:gd name="connsiteY55" fmla="*/ 74195 h 139313"/>
                <a:gd name="connsiteX56" fmla="*/ 173980 w 645896"/>
                <a:gd name="connsiteY56" fmla="*/ 67387 h 139313"/>
                <a:gd name="connsiteX57" fmla="*/ 123258 w 645896"/>
                <a:gd name="connsiteY57" fmla="*/ 50739 h 139313"/>
                <a:gd name="connsiteX58" fmla="*/ 74562 w 645896"/>
                <a:gd name="connsiteY58" fmla="*/ 29842 h 139313"/>
                <a:gd name="connsiteX59" fmla="*/ 20546 w 645896"/>
                <a:gd name="connsiteY59" fmla="*/ 1220 h 139313"/>
                <a:gd name="connsiteX60" fmla="*/ 13706 w 645896"/>
                <a:gd name="connsiteY60" fmla="*/ -547 h 13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645896" h="139313">
                  <a:moveTo>
                    <a:pt x="13706" y="-547"/>
                  </a:moveTo>
                  <a:cubicBezTo>
                    <a:pt x="8387" y="-547"/>
                    <a:pt x="3195" y="2264"/>
                    <a:pt x="535" y="7159"/>
                  </a:cubicBezTo>
                  <a:cubicBezTo>
                    <a:pt x="-3264" y="14246"/>
                    <a:pt x="-478" y="23326"/>
                    <a:pt x="6551" y="27220"/>
                  </a:cubicBezTo>
                  <a:cubicBezTo>
                    <a:pt x="18393" y="33661"/>
                    <a:pt x="30298" y="39759"/>
                    <a:pt x="42076" y="46275"/>
                  </a:cubicBezTo>
                  <a:cubicBezTo>
                    <a:pt x="52968" y="52367"/>
                    <a:pt x="63669" y="59028"/>
                    <a:pt x="75068" y="64341"/>
                  </a:cubicBezTo>
                  <a:cubicBezTo>
                    <a:pt x="98434" y="75398"/>
                    <a:pt x="122308" y="85333"/>
                    <a:pt x="146625" y="93958"/>
                  </a:cubicBezTo>
                  <a:cubicBezTo>
                    <a:pt x="158403" y="98150"/>
                    <a:pt x="170434" y="101487"/>
                    <a:pt x="182529" y="104793"/>
                  </a:cubicBezTo>
                  <a:cubicBezTo>
                    <a:pt x="195447" y="108288"/>
                    <a:pt x="208492" y="111537"/>
                    <a:pt x="221537" y="114526"/>
                  </a:cubicBezTo>
                  <a:cubicBezTo>
                    <a:pt x="227236" y="115792"/>
                    <a:pt x="232809" y="116710"/>
                    <a:pt x="238508" y="117774"/>
                  </a:cubicBezTo>
                  <a:cubicBezTo>
                    <a:pt x="244270" y="118838"/>
                    <a:pt x="250033" y="119896"/>
                    <a:pt x="255796" y="120814"/>
                  </a:cubicBezTo>
                  <a:cubicBezTo>
                    <a:pt x="268461" y="122878"/>
                    <a:pt x="281189" y="124873"/>
                    <a:pt x="293916" y="126830"/>
                  </a:cubicBezTo>
                  <a:cubicBezTo>
                    <a:pt x="312851" y="129749"/>
                    <a:pt x="331848" y="132725"/>
                    <a:pt x="351035" y="134555"/>
                  </a:cubicBezTo>
                  <a:cubicBezTo>
                    <a:pt x="349452" y="134435"/>
                    <a:pt x="347805" y="134289"/>
                    <a:pt x="346222" y="134137"/>
                  </a:cubicBezTo>
                  <a:lnTo>
                    <a:pt x="346222" y="134137"/>
                  </a:lnTo>
                  <a:cubicBezTo>
                    <a:pt x="351162" y="134644"/>
                    <a:pt x="356101" y="135144"/>
                    <a:pt x="361104" y="135562"/>
                  </a:cubicBezTo>
                  <a:cubicBezTo>
                    <a:pt x="372692" y="136683"/>
                    <a:pt x="384280" y="137386"/>
                    <a:pt x="395932" y="137829"/>
                  </a:cubicBezTo>
                  <a:cubicBezTo>
                    <a:pt x="408090" y="138184"/>
                    <a:pt x="420312" y="138690"/>
                    <a:pt x="432597" y="138747"/>
                  </a:cubicBezTo>
                  <a:cubicBezTo>
                    <a:pt x="433357" y="138747"/>
                    <a:pt x="434180" y="138766"/>
                    <a:pt x="434876" y="138766"/>
                  </a:cubicBezTo>
                  <a:cubicBezTo>
                    <a:pt x="439943" y="138766"/>
                    <a:pt x="444945" y="138576"/>
                    <a:pt x="450011" y="138475"/>
                  </a:cubicBezTo>
                  <a:cubicBezTo>
                    <a:pt x="456091" y="138247"/>
                    <a:pt x="462233" y="138120"/>
                    <a:pt x="468375" y="138120"/>
                  </a:cubicBezTo>
                  <a:cubicBezTo>
                    <a:pt x="476987" y="138203"/>
                    <a:pt x="485789" y="138348"/>
                    <a:pt x="494528" y="138348"/>
                  </a:cubicBezTo>
                  <a:cubicBezTo>
                    <a:pt x="498391" y="138348"/>
                    <a:pt x="502253" y="138310"/>
                    <a:pt x="506116" y="138247"/>
                  </a:cubicBezTo>
                  <a:cubicBezTo>
                    <a:pt x="517008" y="137956"/>
                    <a:pt x="527963" y="137684"/>
                    <a:pt x="538982" y="137266"/>
                  </a:cubicBezTo>
                  <a:cubicBezTo>
                    <a:pt x="549873" y="136911"/>
                    <a:pt x="560892" y="136683"/>
                    <a:pt x="571657" y="135917"/>
                  </a:cubicBezTo>
                  <a:cubicBezTo>
                    <a:pt x="583245" y="135081"/>
                    <a:pt x="594834" y="133226"/>
                    <a:pt x="606169" y="130813"/>
                  </a:cubicBezTo>
                  <a:cubicBezTo>
                    <a:pt x="611108" y="129749"/>
                    <a:pt x="616048" y="128603"/>
                    <a:pt x="620923" y="127210"/>
                  </a:cubicBezTo>
                  <a:cubicBezTo>
                    <a:pt x="623393" y="126475"/>
                    <a:pt x="625736" y="125855"/>
                    <a:pt x="628079" y="124873"/>
                  </a:cubicBezTo>
                  <a:cubicBezTo>
                    <a:pt x="628965" y="124519"/>
                    <a:pt x="629725" y="124145"/>
                    <a:pt x="630612" y="123872"/>
                  </a:cubicBezTo>
                  <a:cubicBezTo>
                    <a:pt x="633399" y="123499"/>
                    <a:pt x="635045" y="122663"/>
                    <a:pt x="637704" y="121371"/>
                  </a:cubicBezTo>
                  <a:cubicBezTo>
                    <a:pt x="639920" y="119896"/>
                    <a:pt x="641630" y="118065"/>
                    <a:pt x="642961" y="115710"/>
                  </a:cubicBezTo>
                  <a:cubicBezTo>
                    <a:pt x="644860" y="112189"/>
                    <a:pt x="645240" y="107940"/>
                    <a:pt x="644037" y="104046"/>
                  </a:cubicBezTo>
                  <a:cubicBezTo>
                    <a:pt x="642074" y="97694"/>
                    <a:pt x="635994" y="93394"/>
                    <a:pt x="629535" y="93394"/>
                  </a:cubicBezTo>
                  <a:cubicBezTo>
                    <a:pt x="628079" y="93394"/>
                    <a:pt x="626559" y="93629"/>
                    <a:pt x="625103" y="94104"/>
                  </a:cubicBezTo>
                  <a:cubicBezTo>
                    <a:pt x="624406" y="94313"/>
                    <a:pt x="623773" y="94604"/>
                    <a:pt x="623077" y="94876"/>
                  </a:cubicBezTo>
                  <a:cubicBezTo>
                    <a:pt x="621620" y="95440"/>
                    <a:pt x="619974" y="95877"/>
                    <a:pt x="618327" y="96231"/>
                  </a:cubicBezTo>
                  <a:cubicBezTo>
                    <a:pt x="616808" y="96440"/>
                    <a:pt x="615225" y="96649"/>
                    <a:pt x="613641" y="96877"/>
                  </a:cubicBezTo>
                  <a:cubicBezTo>
                    <a:pt x="610665" y="97378"/>
                    <a:pt x="607625" y="97998"/>
                    <a:pt x="604586" y="98498"/>
                  </a:cubicBezTo>
                  <a:cubicBezTo>
                    <a:pt x="599900" y="99214"/>
                    <a:pt x="595214" y="99980"/>
                    <a:pt x="590465" y="100626"/>
                  </a:cubicBezTo>
                  <a:cubicBezTo>
                    <a:pt x="584765" y="101399"/>
                    <a:pt x="579256" y="101817"/>
                    <a:pt x="573557" y="102399"/>
                  </a:cubicBezTo>
                  <a:cubicBezTo>
                    <a:pt x="567984" y="102900"/>
                    <a:pt x="562348" y="102956"/>
                    <a:pt x="556650" y="103102"/>
                  </a:cubicBezTo>
                  <a:cubicBezTo>
                    <a:pt x="550950" y="103311"/>
                    <a:pt x="545251" y="103520"/>
                    <a:pt x="539615" y="103672"/>
                  </a:cubicBezTo>
                  <a:cubicBezTo>
                    <a:pt x="527837" y="104046"/>
                    <a:pt x="515995" y="104463"/>
                    <a:pt x="504217" y="104666"/>
                  </a:cubicBezTo>
                  <a:cubicBezTo>
                    <a:pt x="501114" y="104710"/>
                    <a:pt x="498075" y="104755"/>
                    <a:pt x="495034" y="104755"/>
                  </a:cubicBezTo>
                  <a:cubicBezTo>
                    <a:pt x="485599" y="104755"/>
                    <a:pt x="476291" y="104521"/>
                    <a:pt x="466919" y="104318"/>
                  </a:cubicBezTo>
                  <a:cubicBezTo>
                    <a:pt x="465526" y="104293"/>
                    <a:pt x="464195" y="104274"/>
                    <a:pt x="462802" y="104274"/>
                  </a:cubicBezTo>
                  <a:cubicBezTo>
                    <a:pt x="459510" y="104274"/>
                    <a:pt x="456217" y="104337"/>
                    <a:pt x="452988" y="104375"/>
                  </a:cubicBezTo>
                  <a:cubicBezTo>
                    <a:pt x="450011" y="104438"/>
                    <a:pt x="446971" y="104540"/>
                    <a:pt x="443995" y="104540"/>
                  </a:cubicBezTo>
                  <a:cubicBezTo>
                    <a:pt x="443362" y="104540"/>
                    <a:pt x="442602" y="104540"/>
                    <a:pt x="441969" y="104521"/>
                  </a:cubicBezTo>
                  <a:cubicBezTo>
                    <a:pt x="434116" y="104521"/>
                    <a:pt x="426201" y="104166"/>
                    <a:pt x="418349" y="103875"/>
                  </a:cubicBezTo>
                  <a:cubicBezTo>
                    <a:pt x="410497" y="103602"/>
                    <a:pt x="402518" y="102956"/>
                    <a:pt x="394665" y="102481"/>
                  </a:cubicBezTo>
                  <a:cubicBezTo>
                    <a:pt x="387573" y="102045"/>
                    <a:pt x="380418" y="101626"/>
                    <a:pt x="373325" y="100981"/>
                  </a:cubicBezTo>
                  <a:cubicBezTo>
                    <a:pt x="349705" y="98353"/>
                    <a:pt x="326086" y="95250"/>
                    <a:pt x="302655" y="91830"/>
                  </a:cubicBezTo>
                  <a:cubicBezTo>
                    <a:pt x="290054" y="90000"/>
                    <a:pt x="277452" y="88214"/>
                    <a:pt x="264977" y="86442"/>
                  </a:cubicBezTo>
                  <a:cubicBezTo>
                    <a:pt x="258835" y="85606"/>
                    <a:pt x="252882" y="84612"/>
                    <a:pt x="246740" y="83630"/>
                  </a:cubicBezTo>
                  <a:cubicBezTo>
                    <a:pt x="241294" y="82686"/>
                    <a:pt x="235722" y="81838"/>
                    <a:pt x="230276" y="80799"/>
                  </a:cubicBezTo>
                  <a:cubicBezTo>
                    <a:pt x="220397" y="78735"/>
                    <a:pt x="210455" y="76531"/>
                    <a:pt x="200640" y="74195"/>
                  </a:cubicBezTo>
                  <a:cubicBezTo>
                    <a:pt x="191648" y="72073"/>
                    <a:pt x="182783" y="69737"/>
                    <a:pt x="173980" y="67387"/>
                  </a:cubicBezTo>
                  <a:cubicBezTo>
                    <a:pt x="156756" y="62923"/>
                    <a:pt x="139912" y="56907"/>
                    <a:pt x="123258" y="50739"/>
                  </a:cubicBezTo>
                  <a:cubicBezTo>
                    <a:pt x="106857" y="44362"/>
                    <a:pt x="90139" y="38195"/>
                    <a:pt x="74562" y="29842"/>
                  </a:cubicBezTo>
                  <a:cubicBezTo>
                    <a:pt x="56640" y="20198"/>
                    <a:pt x="38403" y="10934"/>
                    <a:pt x="20546" y="1220"/>
                  </a:cubicBezTo>
                  <a:cubicBezTo>
                    <a:pt x="18393" y="17"/>
                    <a:pt x="16050" y="-547"/>
                    <a:pt x="13706" y="-547"/>
                  </a:cubicBezTo>
                  <a:close/>
                </a:path>
              </a:pathLst>
            </a:custGeom>
            <a:solidFill>
              <a:srgbClr val="BF8377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2" name="Freeform: Shape 17">
              <a:hlinkClick r:id="rId5" action="ppaction://hlinksldjump"/>
              <a:extLst>
                <a:ext uri="{FF2B5EF4-FFF2-40B4-BE49-F238E27FC236}">
                  <a16:creationId xmlns:a16="http://schemas.microsoft.com/office/drawing/2014/main" id="{0B447819-8C32-4C5B-A3B4-5F7D953C1058}"/>
                </a:ext>
              </a:extLst>
            </p:cNvPr>
            <p:cNvSpPr/>
            <p:nvPr/>
          </p:nvSpPr>
          <p:spPr>
            <a:xfrm>
              <a:off x="7824727" y="3073956"/>
              <a:ext cx="1614774" cy="1336142"/>
            </a:xfrm>
            <a:custGeom>
              <a:avLst/>
              <a:gdLst>
                <a:gd name="connsiteX0" fmla="*/ 958074 w 1614774"/>
                <a:gd name="connsiteY0" fmla="*/ -547 h 1336142"/>
                <a:gd name="connsiteX1" fmla="*/ 950158 w 1614774"/>
                <a:gd name="connsiteY1" fmla="*/ -53 h 1336142"/>
                <a:gd name="connsiteX2" fmla="*/ 913873 w 1614774"/>
                <a:gd name="connsiteY2" fmla="*/ 8857 h 1336142"/>
                <a:gd name="connsiteX3" fmla="*/ 911151 w 1614774"/>
                <a:gd name="connsiteY3" fmla="*/ 9712 h 1336142"/>
                <a:gd name="connsiteX4" fmla="*/ 886771 w 1614774"/>
                <a:gd name="connsiteY4" fmla="*/ 18032 h 1336142"/>
                <a:gd name="connsiteX5" fmla="*/ 864608 w 1614774"/>
                <a:gd name="connsiteY5" fmla="*/ 28082 h 1336142"/>
                <a:gd name="connsiteX6" fmla="*/ 858718 w 1614774"/>
                <a:gd name="connsiteY6" fmla="*/ 30881 h 1336142"/>
                <a:gd name="connsiteX7" fmla="*/ 853715 w 1614774"/>
                <a:gd name="connsiteY7" fmla="*/ 33148 h 1336142"/>
                <a:gd name="connsiteX8" fmla="*/ 852069 w 1614774"/>
                <a:gd name="connsiteY8" fmla="*/ 33933 h 1336142"/>
                <a:gd name="connsiteX9" fmla="*/ 840227 w 1614774"/>
                <a:gd name="connsiteY9" fmla="*/ 39791 h 1336142"/>
                <a:gd name="connsiteX10" fmla="*/ 829905 w 1614774"/>
                <a:gd name="connsiteY10" fmla="*/ 46344 h 1336142"/>
                <a:gd name="connsiteX11" fmla="*/ 814961 w 1614774"/>
                <a:gd name="connsiteY11" fmla="*/ 57724 h 1336142"/>
                <a:gd name="connsiteX12" fmla="*/ 813504 w 1614774"/>
                <a:gd name="connsiteY12" fmla="*/ 59016 h 1336142"/>
                <a:gd name="connsiteX13" fmla="*/ 803689 w 1614774"/>
                <a:gd name="connsiteY13" fmla="*/ 66754 h 1336142"/>
                <a:gd name="connsiteX14" fmla="*/ 776966 w 1614774"/>
                <a:gd name="connsiteY14" fmla="*/ 89652 h 1336142"/>
                <a:gd name="connsiteX15" fmla="*/ 749610 w 1614774"/>
                <a:gd name="connsiteY15" fmla="*/ 119300 h 1336142"/>
                <a:gd name="connsiteX16" fmla="*/ 739162 w 1614774"/>
                <a:gd name="connsiteY16" fmla="*/ 132941 h 1336142"/>
                <a:gd name="connsiteX17" fmla="*/ 724533 w 1614774"/>
                <a:gd name="connsiteY17" fmla="*/ 115982 h 1336142"/>
                <a:gd name="connsiteX18" fmla="*/ 692365 w 1614774"/>
                <a:gd name="connsiteY18" fmla="*/ 100449 h 1336142"/>
                <a:gd name="connsiteX19" fmla="*/ 691162 w 1614774"/>
                <a:gd name="connsiteY19" fmla="*/ 100303 h 1336142"/>
                <a:gd name="connsiteX20" fmla="*/ 678307 w 1614774"/>
                <a:gd name="connsiteY20" fmla="*/ 99391 h 1336142"/>
                <a:gd name="connsiteX21" fmla="*/ 676218 w 1614774"/>
                <a:gd name="connsiteY21" fmla="*/ 99449 h 1336142"/>
                <a:gd name="connsiteX22" fmla="*/ 662919 w 1614774"/>
                <a:gd name="connsiteY22" fmla="*/ 101298 h 1336142"/>
                <a:gd name="connsiteX23" fmla="*/ 660576 w 1614774"/>
                <a:gd name="connsiteY23" fmla="*/ 101734 h 1336142"/>
                <a:gd name="connsiteX24" fmla="*/ 634740 w 1614774"/>
                <a:gd name="connsiteY24" fmla="*/ 111676 h 1336142"/>
                <a:gd name="connsiteX25" fmla="*/ 616249 w 1614774"/>
                <a:gd name="connsiteY25" fmla="*/ 122207 h 1336142"/>
                <a:gd name="connsiteX26" fmla="*/ 601431 w 1614774"/>
                <a:gd name="connsiteY26" fmla="*/ 132795 h 1336142"/>
                <a:gd name="connsiteX27" fmla="*/ 598772 w 1614774"/>
                <a:gd name="connsiteY27" fmla="*/ 134790 h 1336142"/>
                <a:gd name="connsiteX28" fmla="*/ 594845 w 1614774"/>
                <a:gd name="connsiteY28" fmla="*/ 137652 h 1336142"/>
                <a:gd name="connsiteX29" fmla="*/ 576228 w 1614774"/>
                <a:gd name="connsiteY29" fmla="*/ 152286 h 1336142"/>
                <a:gd name="connsiteX30" fmla="*/ 558497 w 1614774"/>
                <a:gd name="connsiteY30" fmla="*/ 169789 h 1336142"/>
                <a:gd name="connsiteX31" fmla="*/ 541780 w 1614774"/>
                <a:gd name="connsiteY31" fmla="*/ 186310 h 1336142"/>
                <a:gd name="connsiteX32" fmla="*/ 525885 w 1614774"/>
                <a:gd name="connsiteY32" fmla="*/ 202218 h 1336142"/>
                <a:gd name="connsiteX33" fmla="*/ 494730 w 1614774"/>
                <a:gd name="connsiteY33" fmla="*/ 236881 h 1336142"/>
                <a:gd name="connsiteX34" fmla="*/ 464081 w 1614774"/>
                <a:gd name="connsiteY34" fmla="*/ 279397 h 1336142"/>
                <a:gd name="connsiteX35" fmla="*/ 444830 w 1614774"/>
                <a:gd name="connsiteY35" fmla="*/ 311040 h 1336142"/>
                <a:gd name="connsiteX36" fmla="*/ 431152 w 1614774"/>
                <a:gd name="connsiteY36" fmla="*/ 333774 h 1336142"/>
                <a:gd name="connsiteX37" fmla="*/ 430075 w 1614774"/>
                <a:gd name="connsiteY37" fmla="*/ 335616 h 1336142"/>
                <a:gd name="connsiteX38" fmla="*/ 423490 w 1614774"/>
                <a:gd name="connsiteY38" fmla="*/ 346768 h 1336142"/>
                <a:gd name="connsiteX39" fmla="*/ 420640 w 1614774"/>
                <a:gd name="connsiteY39" fmla="*/ 352701 h 1336142"/>
                <a:gd name="connsiteX40" fmla="*/ 416841 w 1614774"/>
                <a:gd name="connsiteY40" fmla="*/ 360205 h 1336142"/>
                <a:gd name="connsiteX41" fmla="*/ 414371 w 1614774"/>
                <a:gd name="connsiteY41" fmla="*/ 364764 h 1336142"/>
                <a:gd name="connsiteX42" fmla="*/ 409432 w 1614774"/>
                <a:gd name="connsiteY42" fmla="*/ 374092 h 1336142"/>
                <a:gd name="connsiteX43" fmla="*/ 403480 w 1614774"/>
                <a:gd name="connsiteY43" fmla="*/ 388435 h 1336142"/>
                <a:gd name="connsiteX44" fmla="*/ 401706 w 1614774"/>
                <a:gd name="connsiteY44" fmla="*/ 392728 h 1336142"/>
                <a:gd name="connsiteX45" fmla="*/ 392334 w 1614774"/>
                <a:gd name="connsiteY45" fmla="*/ 387017 h 1336142"/>
                <a:gd name="connsiteX46" fmla="*/ 384355 w 1614774"/>
                <a:gd name="connsiteY46" fmla="*/ 382141 h 1336142"/>
                <a:gd name="connsiteX47" fmla="*/ 372767 w 1614774"/>
                <a:gd name="connsiteY47" fmla="*/ 375295 h 1336142"/>
                <a:gd name="connsiteX48" fmla="*/ 358393 w 1614774"/>
                <a:gd name="connsiteY48" fmla="*/ 369520 h 1336142"/>
                <a:gd name="connsiteX49" fmla="*/ 357569 w 1614774"/>
                <a:gd name="connsiteY49" fmla="*/ 369235 h 1336142"/>
                <a:gd name="connsiteX50" fmla="*/ 356936 w 1614774"/>
                <a:gd name="connsiteY50" fmla="*/ 368944 h 1336142"/>
                <a:gd name="connsiteX51" fmla="*/ 347121 w 1614774"/>
                <a:gd name="connsiteY51" fmla="*/ 365847 h 1336142"/>
                <a:gd name="connsiteX52" fmla="*/ 318245 w 1614774"/>
                <a:gd name="connsiteY52" fmla="*/ 362029 h 1336142"/>
                <a:gd name="connsiteX53" fmla="*/ 317359 w 1614774"/>
                <a:gd name="connsiteY53" fmla="*/ 362029 h 1336142"/>
                <a:gd name="connsiteX54" fmla="*/ 295132 w 1614774"/>
                <a:gd name="connsiteY54" fmla="*/ 361383 h 1336142"/>
                <a:gd name="connsiteX55" fmla="*/ 289369 w 1614774"/>
                <a:gd name="connsiteY55" fmla="*/ 361383 h 1336142"/>
                <a:gd name="connsiteX56" fmla="*/ 270689 w 1614774"/>
                <a:gd name="connsiteY56" fmla="*/ 362174 h 1336142"/>
                <a:gd name="connsiteX57" fmla="*/ 243903 w 1614774"/>
                <a:gd name="connsiteY57" fmla="*/ 367735 h 1336142"/>
                <a:gd name="connsiteX58" fmla="*/ 218636 w 1614774"/>
                <a:gd name="connsiteY58" fmla="*/ 378132 h 1336142"/>
                <a:gd name="connsiteX59" fmla="*/ 201982 w 1614774"/>
                <a:gd name="connsiteY59" fmla="*/ 390284 h 1336142"/>
                <a:gd name="connsiteX60" fmla="*/ 194256 w 1614774"/>
                <a:gd name="connsiteY60" fmla="*/ 399599 h 1336142"/>
                <a:gd name="connsiteX61" fmla="*/ 193813 w 1614774"/>
                <a:gd name="connsiteY61" fmla="*/ 400163 h 1336142"/>
                <a:gd name="connsiteX62" fmla="*/ 189443 w 1614774"/>
                <a:gd name="connsiteY62" fmla="*/ 407135 h 1336142"/>
                <a:gd name="connsiteX63" fmla="*/ 182604 w 1614774"/>
                <a:gd name="connsiteY63" fmla="*/ 426075 h 1336142"/>
                <a:gd name="connsiteX64" fmla="*/ 181148 w 1614774"/>
                <a:gd name="connsiteY64" fmla="*/ 438651 h 1336142"/>
                <a:gd name="connsiteX65" fmla="*/ 182794 w 1614774"/>
                <a:gd name="connsiteY65" fmla="*/ 454951 h 1336142"/>
                <a:gd name="connsiteX66" fmla="*/ 185137 w 1614774"/>
                <a:gd name="connsiteY66" fmla="*/ 462506 h 1336142"/>
                <a:gd name="connsiteX67" fmla="*/ 189697 w 1614774"/>
                <a:gd name="connsiteY67" fmla="*/ 472327 h 1336142"/>
                <a:gd name="connsiteX68" fmla="*/ 156451 w 1614774"/>
                <a:gd name="connsiteY68" fmla="*/ 487379 h 1336142"/>
                <a:gd name="connsiteX69" fmla="*/ 116874 w 1614774"/>
                <a:gd name="connsiteY69" fmla="*/ 516046 h 1336142"/>
                <a:gd name="connsiteX70" fmla="*/ 90784 w 1614774"/>
                <a:gd name="connsiteY70" fmla="*/ 547063 h 1336142"/>
                <a:gd name="connsiteX71" fmla="*/ 76220 w 1614774"/>
                <a:gd name="connsiteY71" fmla="*/ 568732 h 1336142"/>
                <a:gd name="connsiteX72" fmla="*/ 68684 w 1614774"/>
                <a:gd name="connsiteY72" fmla="*/ 586799 h 1336142"/>
                <a:gd name="connsiteX73" fmla="*/ 66974 w 1614774"/>
                <a:gd name="connsiteY73" fmla="*/ 602465 h 1336142"/>
                <a:gd name="connsiteX74" fmla="*/ 66784 w 1614774"/>
                <a:gd name="connsiteY74" fmla="*/ 605441 h 1336142"/>
                <a:gd name="connsiteX75" fmla="*/ 66784 w 1614774"/>
                <a:gd name="connsiteY75" fmla="*/ 616029 h 1336142"/>
                <a:gd name="connsiteX76" fmla="*/ 70077 w 1614774"/>
                <a:gd name="connsiteY76" fmla="*/ 632278 h 1336142"/>
                <a:gd name="connsiteX77" fmla="*/ 78689 w 1614774"/>
                <a:gd name="connsiteY77" fmla="*/ 648597 h 1336142"/>
                <a:gd name="connsiteX78" fmla="*/ 79639 w 1614774"/>
                <a:gd name="connsiteY78" fmla="*/ 649724 h 1336142"/>
                <a:gd name="connsiteX79" fmla="*/ 85338 w 1614774"/>
                <a:gd name="connsiteY79" fmla="*/ 656094 h 1336142"/>
                <a:gd name="connsiteX80" fmla="*/ 93571 w 1614774"/>
                <a:gd name="connsiteY80" fmla="*/ 661806 h 1336142"/>
                <a:gd name="connsiteX81" fmla="*/ 93887 w 1614774"/>
                <a:gd name="connsiteY81" fmla="*/ 662091 h 1336142"/>
                <a:gd name="connsiteX82" fmla="*/ 99017 w 1614774"/>
                <a:gd name="connsiteY82" fmla="*/ 664688 h 1336142"/>
                <a:gd name="connsiteX83" fmla="*/ 120926 w 1614774"/>
                <a:gd name="connsiteY83" fmla="*/ 671767 h 1336142"/>
                <a:gd name="connsiteX84" fmla="*/ 118330 w 1614774"/>
                <a:gd name="connsiteY84" fmla="*/ 673382 h 1336142"/>
                <a:gd name="connsiteX85" fmla="*/ 106679 w 1614774"/>
                <a:gd name="connsiteY85" fmla="*/ 682418 h 1336142"/>
                <a:gd name="connsiteX86" fmla="*/ 105032 w 1614774"/>
                <a:gd name="connsiteY86" fmla="*/ 683824 h 1336142"/>
                <a:gd name="connsiteX87" fmla="*/ 97180 w 1614774"/>
                <a:gd name="connsiteY87" fmla="*/ 691258 h 1336142"/>
                <a:gd name="connsiteX88" fmla="*/ 77613 w 1614774"/>
                <a:gd name="connsiteY88" fmla="*/ 714492 h 1336142"/>
                <a:gd name="connsiteX89" fmla="*/ 69254 w 1614774"/>
                <a:gd name="connsiteY89" fmla="*/ 724504 h 1336142"/>
                <a:gd name="connsiteX90" fmla="*/ 53676 w 1614774"/>
                <a:gd name="connsiteY90" fmla="*/ 745983 h 1336142"/>
                <a:gd name="connsiteX91" fmla="*/ 52473 w 1614774"/>
                <a:gd name="connsiteY91" fmla="*/ 747813 h 1336142"/>
                <a:gd name="connsiteX92" fmla="*/ 51016 w 1614774"/>
                <a:gd name="connsiteY92" fmla="*/ 749935 h 1336142"/>
                <a:gd name="connsiteX93" fmla="*/ 41075 w 1614774"/>
                <a:gd name="connsiteY93" fmla="*/ 765544 h 1336142"/>
                <a:gd name="connsiteX94" fmla="*/ 20748 w 1614774"/>
                <a:gd name="connsiteY94" fmla="*/ 809827 h 1336142"/>
                <a:gd name="connsiteX95" fmla="*/ 16568 w 1614774"/>
                <a:gd name="connsiteY95" fmla="*/ 823758 h 1336142"/>
                <a:gd name="connsiteX96" fmla="*/ 15112 w 1614774"/>
                <a:gd name="connsiteY96" fmla="*/ 828463 h 1336142"/>
                <a:gd name="connsiteX97" fmla="*/ 14289 w 1614774"/>
                <a:gd name="connsiteY97" fmla="*/ 831642 h 1336142"/>
                <a:gd name="connsiteX98" fmla="*/ 9666 w 1614774"/>
                <a:gd name="connsiteY98" fmla="*/ 848809 h 1336142"/>
                <a:gd name="connsiteX99" fmla="*/ 6373 w 1614774"/>
                <a:gd name="connsiteY99" fmla="*/ 866394 h 1336142"/>
                <a:gd name="connsiteX100" fmla="*/ 5550 w 1614774"/>
                <a:gd name="connsiteY100" fmla="*/ 870834 h 1336142"/>
                <a:gd name="connsiteX101" fmla="*/ 1560 w 1614774"/>
                <a:gd name="connsiteY101" fmla="*/ 900000 h 1336142"/>
                <a:gd name="connsiteX102" fmla="*/ 864 w 1614774"/>
                <a:gd name="connsiteY102" fmla="*/ 906358 h 1336142"/>
                <a:gd name="connsiteX103" fmla="*/ -530 w 1614774"/>
                <a:gd name="connsiteY103" fmla="*/ 923026 h 1336142"/>
                <a:gd name="connsiteX104" fmla="*/ -1163 w 1614774"/>
                <a:gd name="connsiteY104" fmla="*/ 945841 h 1336142"/>
                <a:gd name="connsiteX105" fmla="*/ -1163 w 1614774"/>
                <a:gd name="connsiteY105" fmla="*/ 947608 h 1336142"/>
                <a:gd name="connsiteX106" fmla="*/ -973 w 1614774"/>
                <a:gd name="connsiteY106" fmla="*/ 959456 h 1336142"/>
                <a:gd name="connsiteX107" fmla="*/ 2257 w 1614774"/>
                <a:gd name="connsiteY107" fmla="*/ 980593 h 1336142"/>
                <a:gd name="connsiteX108" fmla="*/ 9919 w 1614774"/>
                <a:gd name="connsiteY108" fmla="*/ 998806 h 1336142"/>
                <a:gd name="connsiteX109" fmla="*/ 46204 w 1614774"/>
                <a:gd name="connsiteY109" fmla="*/ 1020823 h 1336142"/>
                <a:gd name="connsiteX110" fmla="*/ 59692 w 1614774"/>
                <a:gd name="connsiteY110" fmla="*/ 1021887 h 1336142"/>
                <a:gd name="connsiteX111" fmla="*/ 60135 w 1614774"/>
                <a:gd name="connsiteY111" fmla="*/ 1021887 h 1336142"/>
                <a:gd name="connsiteX112" fmla="*/ 77486 w 1614774"/>
                <a:gd name="connsiteY112" fmla="*/ 1019418 h 1336142"/>
                <a:gd name="connsiteX113" fmla="*/ 78183 w 1614774"/>
                <a:gd name="connsiteY113" fmla="*/ 1019272 h 1336142"/>
                <a:gd name="connsiteX114" fmla="*/ 79829 w 1614774"/>
                <a:gd name="connsiteY114" fmla="*/ 1018854 h 1336142"/>
                <a:gd name="connsiteX115" fmla="*/ 79829 w 1614774"/>
                <a:gd name="connsiteY115" fmla="*/ 1018854 h 1336142"/>
                <a:gd name="connsiteX116" fmla="*/ 78563 w 1614774"/>
                <a:gd name="connsiteY116" fmla="*/ 1027764 h 1336142"/>
                <a:gd name="connsiteX117" fmla="*/ 78373 w 1614774"/>
                <a:gd name="connsiteY117" fmla="*/ 1029385 h 1336142"/>
                <a:gd name="connsiteX118" fmla="*/ 77042 w 1614774"/>
                <a:gd name="connsiteY118" fmla="*/ 1046254 h 1336142"/>
                <a:gd name="connsiteX119" fmla="*/ 76790 w 1614774"/>
                <a:gd name="connsiteY119" fmla="*/ 1068557 h 1336142"/>
                <a:gd name="connsiteX120" fmla="*/ 80272 w 1614774"/>
                <a:gd name="connsiteY120" fmla="*/ 1095540 h 1336142"/>
                <a:gd name="connsiteX121" fmla="*/ 89645 w 1614774"/>
                <a:gd name="connsiteY121" fmla="*/ 1120977 h 1336142"/>
                <a:gd name="connsiteX122" fmla="*/ 91228 w 1614774"/>
                <a:gd name="connsiteY122" fmla="*/ 1124067 h 1336142"/>
                <a:gd name="connsiteX123" fmla="*/ 99523 w 1614774"/>
                <a:gd name="connsiteY123" fmla="*/ 1139120 h 1336142"/>
                <a:gd name="connsiteX124" fmla="*/ 112061 w 1614774"/>
                <a:gd name="connsiteY124" fmla="*/ 1154317 h 1336142"/>
                <a:gd name="connsiteX125" fmla="*/ 115481 w 1614774"/>
                <a:gd name="connsiteY125" fmla="*/ 1158256 h 1336142"/>
                <a:gd name="connsiteX126" fmla="*/ 122319 w 1614774"/>
                <a:gd name="connsiteY126" fmla="*/ 1166172 h 1336142"/>
                <a:gd name="connsiteX127" fmla="*/ 136441 w 1614774"/>
                <a:gd name="connsiteY127" fmla="*/ 1177317 h 1336142"/>
                <a:gd name="connsiteX128" fmla="*/ 160568 w 1614774"/>
                <a:gd name="connsiteY128" fmla="*/ 1188696 h 1336142"/>
                <a:gd name="connsiteX129" fmla="*/ 188810 w 1614774"/>
                <a:gd name="connsiteY129" fmla="*/ 1193990 h 1336142"/>
                <a:gd name="connsiteX130" fmla="*/ 204958 w 1614774"/>
                <a:gd name="connsiteY130" fmla="*/ 1194838 h 1336142"/>
                <a:gd name="connsiteX131" fmla="*/ 212557 w 1614774"/>
                <a:gd name="connsiteY131" fmla="*/ 1194636 h 1336142"/>
                <a:gd name="connsiteX132" fmla="*/ 240800 w 1614774"/>
                <a:gd name="connsiteY132" fmla="*/ 1189317 h 1336142"/>
                <a:gd name="connsiteX133" fmla="*/ 260873 w 1614774"/>
                <a:gd name="connsiteY133" fmla="*/ 1181933 h 1336142"/>
                <a:gd name="connsiteX134" fmla="*/ 286076 w 1614774"/>
                <a:gd name="connsiteY134" fmla="*/ 1169636 h 1336142"/>
                <a:gd name="connsiteX135" fmla="*/ 293992 w 1614774"/>
                <a:gd name="connsiteY135" fmla="*/ 1165025 h 1336142"/>
                <a:gd name="connsiteX136" fmla="*/ 298488 w 1614774"/>
                <a:gd name="connsiteY136" fmla="*/ 1165399 h 1336142"/>
                <a:gd name="connsiteX137" fmla="*/ 299375 w 1614774"/>
                <a:gd name="connsiteY137" fmla="*/ 1165399 h 1336142"/>
                <a:gd name="connsiteX138" fmla="*/ 301274 w 1614774"/>
                <a:gd name="connsiteY138" fmla="*/ 1165253 h 1336142"/>
                <a:gd name="connsiteX139" fmla="*/ 301654 w 1614774"/>
                <a:gd name="connsiteY139" fmla="*/ 1165462 h 1336142"/>
                <a:gd name="connsiteX140" fmla="*/ 302034 w 1614774"/>
                <a:gd name="connsiteY140" fmla="*/ 1165691 h 1336142"/>
                <a:gd name="connsiteX141" fmla="*/ 313433 w 1614774"/>
                <a:gd name="connsiteY141" fmla="*/ 1168496 h 1336142"/>
                <a:gd name="connsiteX142" fmla="*/ 321348 w 1614774"/>
                <a:gd name="connsiteY142" fmla="*/ 1167514 h 1336142"/>
                <a:gd name="connsiteX143" fmla="*/ 337369 w 1614774"/>
                <a:gd name="connsiteY143" fmla="*/ 1156502 h 1336142"/>
                <a:gd name="connsiteX144" fmla="*/ 348957 w 1614774"/>
                <a:gd name="connsiteY144" fmla="*/ 1139911 h 1336142"/>
                <a:gd name="connsiteX145" fmla="*/ 365168 w 1614774"/>
                <a:gd name="connsiteY145" fmla="*/ 1104659 h 1336142"/>
                <a:gd name="connsiteX146" fmla="*/ 374730 w 1614774"/>
                <a:gd name="connsiteY146" fmla="*/ 1072167 h 1336142"/>
                <a:gd name="connsiteX147" fmla="*/ 376693 w 1614774"/>
                <a:gd name="connsiteY147" fmla="*/ 1066379 h 1336142"/>
                <a:gd name="connsiteX148" fmla="*/ 380746 w 1614774"/>
                <a:gd name="connsiteY148" fmla="*/ 1052612 h 1336142"/>
                <a:gd name="connsiteX149" fmla="*/ 383089 w 1614774"/>
                <a:gd name="connsiteY149" fmla="*/ 1044703 h 1336142"/>
                <a:gd name="connsiteX150" fmla="*/ 386635 w 1614774"/>
                <a:gd name="connsiteY150" fmla="*/ 1032912 h 1336142"/>
                <a:gd name="connsiteX151" fmla="*/ 390055 w 1614774"/>
                <a:gd name="connsiteY151" fmla="*/ 1021387 h 1336142"/>
                <a:gd name="connsiteX152" fmla="*/ 400883 w 1614774"/>
                <a:gd name="connsiteY152" fmla="*/ 976135 h 1336142"/>
                <a:gd name="connsiteX153" fmla="*/ 401073 w 1614774"/>
                <a:gd name="connsiteY153" fmla="*/ 975344 h 1336142"/>
                <a:gd name="connsiteX154" fmla="*/ 402593 w 1614774"/>
                <a:gd name="connsiteY154" fmla="*/ 961451 h 1336142"/>
                <a:gd name="connsiteX155" fmla="*/ 402403 w 1614774"/>
                <a:gd name="connsiteY155" fmla="*/ 951135 h 1336142"/>
                <a:gd name="connsiteX156" fmla="*/ 401643 w 1614774"/>
                <a:gd name="connsiteY156" fmla="*/ 940173 h 1336142"/>
                <a:gd name="connsiteX157" fmla="*/ 401327 w 1614774"/>
                <a:gd name="connsiteY157" fmla="*/ 937204 h 1336142"/>
                <a:gd name="connsiteX158" fmla="*/ 398920 w 1614774"/>
                <a:gd name="connsiteY158" fmla="*/ 914679 h 1336142"/>
                <a:gd name="connsiteX159" fmla="*/ 398984 w 1614774"/>
                <a:gd name="connsiteY159" fmla="*/ 898323 h 1336142"/>
                <a:gd name="connsiteX160" fmla="*/ 398730 w 1614774"/>
                <a:gd name="connsiteY160" fmla="*/ 884765 h 1336142"/>
                <a:gd name="connsiteX161" fmla="*/ 398540 w 1614774"/>
                <a:gd name="connsiteY161" fmla="*/ 881858 h 1336142"/>
                <a:gd name="connsiteX162" fmla="*/ 398351 w 1614774"/>
                <a:gd name="connsiteY162" fmla="*/ 875013 h 1336142"/>
                <a:gd name="connsiteX163" fmla="*/ 398540 w 1614774"/>
                <a:gd name="connsiteY163" fmla="*/ 874652 h 1336142"/>
                <a:gd name="connsiteX164" fmla="*/ 398730 w 1614774"/>
                <a:gd name="connsiteY164" fmla="*/ 874304 h 1336142"/>
                <a:gd name="connsiteX165" fmla="*/ 403986 w 1614774"/>
                <a:gd name="connsiteY165" fmla="*/ 868927 h 1336142"/>
                <a:gd name="connsiteX166" fmla="*/ 410572 w 1614774"/>
                <a:gd name="connsiteY166" fmla="*/ 861791 h 1336142"/>
                <a:gd name="connsiteX167" fmla="*/ 425010 w 1614774"/>
                <a:gd name="connsiteY167" fmla="*/ 841318 h 1336142"/>
                <a:gd name="connsiteX168" fmla="*/ 433368 w 1614774"/>
                <a:gd name="connsiteY168" fmla="*/ 824164 h 1336142"/>
                <a:gd name="connsiteX169" fmla="*/ 433876 w 1614774"/>
                <a:gd name="connsiteY169" fmla="*/ 823023 h 1336142"/>
                <a:gd name="connsiteX170" fmla="*/ 434825 w 1614774"/>
                <a:gd name="connsiteY170" fmla="*/ 820782 h 1336142"/>
                <a:gd name="connsiteX171" fmla="*/ 442361 w 1614774"/>
                <a:gd name="connsiteY171" fmla="*/ 801411 h 1336142"/>
                <a:gd name="connsiteX172" fmla="*/ 446033 w 1614774"/>
                <a:gd name="connsiteY172" fmla="*/ 777683 h 1336142"/>
                <a:gd name="connsiteX173" fmla="*/ 446350 w 1614774"/>
                <a:gd name="connsiteY173" fmla="*/ 774302 h 1336142"/>
                <a:gd name="connsiteX174" fmla="*/ 445970 w 1614774"/>
                <a:gd name="connsiteY174" fmla="*/ 753753 h 1336142"/>
                <a:gd name="connsiteX175" fmla="*/ 443627 w 1614774"/>
                <a:gd name="connsiteY175" fmla="*/ 737510 h 1336142"/>
                <a:gd name="connsiteX176" fmla="*/ 442361 w 1614774"/>
                <a:gd name="connsiteY176" fmla="*/ 732343 h 1336142"/>
                <a:gd name="connsiteX177" fmla="*/ 445781 w 1614774"/>
                <a:gd name="connsiteY177" fmla="*/ 719140 h 1336142"/>
                <a:gd name="connsiteX178" fmla="*/ 447237 w 1614774"/>
                <a:gd name="connsiteY178" fmla="*/ 713580 h 1336142"/>
                <a:gd name="connsiteX179" fmla="*/ 447933 w 1614774"/>
                <a:gd name="connsiteY179" fmla="*/ 710610 h 1336142"/>
                <a:gd name="connsiteX180" fmla="*/ 449707 w 1614774"/>
                <a:gd name="connsiteY180" fmla="*/ 703904 h 1336142"/>
                <a:gd name="connsiteX181" fmla="*/ 452176 w 1614774"/>
                <a:gd name="connsiteY181" fmla="*/ 685882 h 1336142"/>
                <a:gd name="connsiteX182" fmla="*/ 453000 w 1614774"/>
                <a:gd name="connsiteY182" fmla="*/ 661179 h 1336142"/>
                <a:gd name="connsiteX183" fmla="*/ 449010 w 1614774"/>
                <a:gd name="connsiteY183" fmla="*/ 630872 h 1336142"/>
                <a:gd name="connsiteX184" fmla="*/ 446477 w 1614774"/>
                <a:gd name="connsiteY184" fmla="*/ 620284 h 1336142"/>
                <a:gd name="connsiteX185" fmla="*/ 446477 w 1614774"/>
                <a:gd name="connsiteY185" fmla="*/ 620284 h 1336142"/>
                <a:gd name="connsiteX186" fmla="*/ 464714 w 1614774"/>
                <a:gd name="connsiteY186" fmla="*/ 629751 h 1336142"/>
                <a:gd name="connsiteX187" fmla="*/ 487067 w 1614774"/>
                <a:gd name="connsiteY187" fmla="*/ 638845 h 1336142"/>
                <a:gd name="connsiteX188" fmla="*/ 508091 w 1614774"/>
                <a:gd name="connsiteY188" fmla="*/ 643575 h 1336142"/>
                <a:gd name="connsiteX189" fmla="*/ 509294 w 1614774"/>
                <a:gd name="connsiteY189" fmla="*/ 643797 h 1336142"/>
                <a:gd name="connsiteX190" fmla="*/ 537537 w 1614774"/>
                <a:gd name="connsiteY190" fmla="*/ 645982 h 1336142"/>
                <a:gd name="connsiteX191" fmla="*/ 539247 w 1614774"/>
                <a:gd name="connsiteY191" fmla="*/ 646051 h 1336142"/>
                <a:gd name="connsiteX192" fmla="*/ 543997 w 1614774"/>
                <a:gd name="connsiteY192" fmla="*/ 646127 h 1336142"/>
                <a:gd name="connsiteX193" fmla="*/ 562677 w 1614774"/>
                <a:gd name="connsiteY193" fmla="*/ 645215 h 1336142"/>
                <a:gd name="connsiteX194" fmla="*/ 563437 w 1614774"/>
                <a:gd name="connsiteY194" fmla="*/ 645127 h 1336142"/>
                <a:gd name="connsiteX195" fmla="*/ 578381 w 1614774"/>
                <a:gd name="connsiteY195" fmla="*/ 643449 h 1336142"/>
                <a:gd name="connsiteX196" fmla="*/ 579901 w 1614774"/>
                <a:gd name="connsiteY196" fmla="*/ 643246 h 1336142"/>
                <a:gd name="connsiteX197" fmla="*/ 598202 w 1614774"/>
                <a:gd name="connsiteY197" fmla="*/ 639010 h 1336142"/>
                <a:gd name="connsiteX198" fmla="*/ 606561 w 1614774"/>
                <a:gd name="connsiteY198" fmla="*/ 635748 h 1336142"/>
                <a:gd name="connsiteX199" fmla="*/ 627775 w 1614774"/>
                <a:gd name="connsiteY199" fmla="*/ 627054 h 1336142"/>
                <a:gd name="connsiteX200" fmla="*/ 660260 w 1614774"/>
                <a:gd name="connsiteY200" fmla="*/ 609969 h 1336142"/>
                <a:gd name="connsiteX201" fmla="*/ 687806 w 1614774"/>
                <a:gd name="connsiteY201" fmla="*/ 589414 h 1336142"/>
                <a:gd name="connsiteX202" fmla="*/ 687806 w 1614774"/>
                <a:gd name="connsiteY202" fmla="*/ 589414 h 1336142"/>
                <a:gd name="connsiteX203" fmla="*/ 688692 w 1614774"/>
                <a:gd name="connsiteY203" fmla="*/ 588793 h 1336142"/>
                <a:gd name="connsiteX204" fmla="*/ 689895 w 1614774"/>
                <a:gd name="connsiteY204" fmla="*/ 587736 h 1336142"/>
                <a:gd name="connsiteX205" fmla="*/ 689895 w 1614774"/>
                <a:gd name="connsiteY205" fmla="*/ 587736 h 1336142"/>
                <a:gd name="connsiteX206" fmla="*/ 689135 w 1614774"/>
                <a:gd name="connsiteY206" fmla="*/ 588287 h 1336142"/>
                <a:gd name="connsiteX207" fmla="*/ 689135 w 1614774"/>
                <a:gd name="connsiteY207" fmla="*/ 588287 h 1336142"/>
                <a:gd name="connsiteX208" fmla="*/ 717885 w 1614774"/>
                <a:gd name="connsiteY208" fmla="*/ 562508 h 1336142"/>
                <a:gd name="connsiteX209" fmla="*/ 718138 w 1614774"/>
                <a:gd name="connsiteY209" fmla="*/ 562944 h 1336142"/>
                <a:gd name="connsiteX210" fmla="*/ 718264 w 1614774"/>
                <a:gd name="connsiteY210" fmla="*/ 563362 h 1336142"/>
                <a:gd name="connsiteX211" fmla="*/ 735679 w 1614774"/>
                <a:gd name="connsiteY211" fmla="*/ 589344 h 1336142"/>
                <a:gd name="connsiteX212" fmla="*/ 749420 w 1614774"/>
                <a:gd name="connsiteY212" fmla="*/ 599672 h 1336142"/>
                <a:gd name="connsiteX213" fmla="*/ 759109 w 1614774"/>
                <a:gd name="connsiteY213" fmla="*/ 603611 h 1336142"/>
                <a:gd name="connsiteX214" fmla="*/ 765632 w 1614774"/>
                <a:gd name="connsiteY214" fmla="*/ 605112 h 1336142"/>
                <a:gd name="connsiteX215" fmla="*/ 776333 w 1614774"/>
                <a:gd name="connsiteY215" fmla="*/ 606372 h 1336142"/>
                <a:gd name="connsiteX216" fmla="*/ 778423 w 1614774"/>
                <a:gd name="connsiteY216" fmla="*/ 606581 h 1336142"/>
                <a:gd name="connsiteX217" fmla="*/ 798940 w 1614774"/>
                <a:gd name="connsiteY217" fmla="*/ 607721 h 1336142"/>
                <a:gd name="connsiteX218" fmla="*/ 804259 w 1614774"/>
                <a:gd name="connsiteY218" fmla="*/ 607556 h 1336142"/>
                <a:gd name="connsiteX219" fmla="*/ 815024 w 1614774"/>
                <a:gd name="connsiteY219" fmla="*/ 605961 h 1336142"/>
                <a:gd name="connsiteX220" fmla="*/ 815531 w 1614774"/>
                <a:gd name="connsiteY220" fmla="*/ 605878 h 1336142"/>
                <a:gd name="connsiteX221" fmla="*/ 820850 w 1614774"/>
                <a:gd name="connsiteY221" fmla="*/ 604675 h 1336142"/>
                <a:gd name="connsiteX222" fmla="*/ 830412 w 1614774"/>
                <a:gd name="connsiteY222" fmla="*/ 601642 h 1336142"/>
                <a:gd name="connsiteX223" fmla="*/ 847636 w 1614774"/>
                <a:gd name="connsiteY223" fmla="*/ 593087 h 1336142"/>
                <a:gd name="connsiteX224" fmla="*/ 855995 w 1614774"/>
                <a:gd name="connsiteY224" fmla="*/ 587793 h 1336142"/>
                <a:gd name="connsiteX225" fmla="*/ 859415 w 1614774"/>
                <a:gd name="connsiteY225" fmla="*/ 594233 h 1336142"/>
                <a:gd name="connsiteX226" fmla="*/ 860998 w 1614774"/>
                <a:gd name="connsiteY226" fmla="*/ 596968 h 1336142"/>
                <a:gd name="connsiteX227" fmla="*/ 862517 w 1614774"/>
                <a:gd name="connsiteY227" fmla="*/ 599793 h 1336142"/>
                <a:gd name="connsiteX228" fmla="*/ 866824 w 1614774"/>
                <a:gd name="connsiteY228" fmla="*/ 607354 h 1336142"/>
                <a:gd name="connsiteX229" fmla="*/ 879805 w 1614774"/>
                <a:gd name="connsiteY229" fmla="*/ 626636 h 1336142"/>
                <a:gd name="connsiteX230" fmla="*/ 897979 w 1614774"/>
                <a:gd name="connsiteY230" fmla="*/ 646209 h 1336142"/>
                <a:gd name="connsiteX231" fmla="*/ 906971 w 1614774"/>
                <a:gd name="connsiteY231" fmla="*/ 652776 h 1336142"/>
                <a:gd name="connsiteX232" fmla="*/ 920839 w 1614774"/>
                <a:gd name="connsiteY232" fmla="*/ 659185 h 1336142"/>
                <a:gd name="connsiteX233" fmla="*/ 921789 w 1614774"/>
                <a:gd name="connsiteY233" fmla="*/ 659539 h 1336142"/>
                <a:gd name="connsiteX234" fmla="*/ 933441 w 1614774"/>
                <a:gd name="connsiteY234" fmla="*/ 662655 h 1336142"/>
                <a:gd name="connsiteX235" fmla="*/ 952755 w 1614774"/>
                <a:gd name="connsiteY235" fmla="*/ 664624 h 1336142"/>
                <a:gd name="connsiteX236" fmla="*/ 953388 w 1614774"/>
                <a:gd name="connsiteY236" fmla="*/ 664624 h 1336142"/>
                <a:gd name="connsiteX237" fmla="*/ 963267 w 1614774"/>
                <a:gd name="connsiteY237" fmla="*/ 663212 h 1336142"/>
                <a:gd name="connsiteX238" fmla="*/ 965419 w 1614774"/>
                <a:gd name="connsiteY238" fmla="*/ 675940 h 1336142"/>
                <a:gd name="connsiteX239" fmla="*/ 971182 w 1614774"/>
                <a:gd name="connsiteY239" fmla="*/ 690467 h 1336142"/>
                <a:gd name="connsiteX240" fmla="*/ 972005 w 1614774"/>
                <a:gd name="connsiteY240" fmla="*/ 692113 h 1336142"/>
                <a:gd name="connsiteX241" fmla="*/ 976628 w 1614774"/>
                <a:gd name="connsiteY241" fmla="*/ 699668 h 1336142"/>
                <a:gd name="connsiteX242" fmla="*/ 986380 w 1614774"/>
                <a:gd name="connsiteY242" fmla="*/ 711022 h 1336142"/>
                <a:gd name="connsiteX243" fmla="*/ 1006834 w 1614774"/>
                <a:gd name="connsiteY243" fmla="*/ 726080 h 1336142"/>
                <a:gd name="connsiteX244" fmla="*/ 1014432 w 1614774"/>
                <a:gd name="connsiteY244" fmla="*/ 729810 h 1336142"/>
                <a:gd name="connsiteX245" fmla="*/ 1028997 w 1614774"/>
                <a:gd name="connsiteY245" fmla="*/ 734965 h 1336142"/>
                <a:gd name="connsiteX246" fmla="*/ 1034253 w 1614774"/>
                <a:gd name="connsiteY246" fmla="*/ 735877 h 1336142"/>
                <a:gd name="connsiteX247" fmla="*/ 1035899 w 1614774"/>
                <a:gd name="connsiteY247" fmla="*/ 736105 h 1336142"/>
                <a:gd name="connsiteX248" fmla="*/ 1050591 w 1614774"/>
                <a:gd name="connsiteY248" fmla="*/ 737510 h 1336142"/>
                <a:gd name="connsiteX249" fmla="*/ 1052681 w 1614774"/>
                <a:gd name="connsiteY249" fmla="*/ 737637 h 1336142"/>
                <a:gd name="connsiteX250" fmla="*/ 1058126 w 1614774"/>
                <a:gd name="connsiteY250" fmla="*/ 737871 h 1336142"/>
                <a:gd name="connsiteX251" fmla="*/ 1065599 w 1614774"/>
                <a:gd name="connsiteY251" fmla="*/ 737365 h 1336142"/>
                <a:gd name="connsiteX252" fmla="*/ 1085609 w 1614774"/>
                <a:gd name="connsiteY252" fmla="*/ 732286 h 1336142"/>
                <a:gd name="connsiteX253" fmla="*/ 1094348 w 1614774"/>
                <a:gd name="connsiteY253" fmla="*/ 728613 h 1336142"/>
                <a:gd name="connsiteX254" fmla="*/ 1094601 w 1614774"/>
                <a:gd name="connsiteY254" fmla="*/ 729956 h 1336142"/>
                <a:gd name="connsiteX255" fmla="*/ 1094918 w 1614774"/>
                <a:gd name="connsiteY255" fmla="*/ 731286 h 1336142"/>
                <a:gd name="connsiteX256" fmla="*/ 1100364 w 1614774"/>
                <a:gd name="connsiteY256" fmla="*/ 745192 h 1336142"/>
                <a:gd name="connsiteX257" fmla="*/ 1100491 w 1614774"/>
                <a:gd name="connsiteY257" fmla="*/ 745629 h 1336142"/>
                <a:gd name="connsiteX258" fmla="*/ 1109419 w 1614774"/>
                <a:gd name="connsiteY258" fmla="*/ 757546 h 1336142"/>
                <a:gd name="connsiteX259" fmla="*/ 1110749 w 1614774"/>
                <a:gd name="connsiteY259" fmla="*/ 759123 h 1336142"/>
                <a:gd name="connsiteX260" fmla="*/ 1116765 w 1614774"/>
                <a:gd name="connsiteY260" fmla="*/ 765126 h 1336142"/>
                <a:gd name="connsiteX261" fmla="*/ 1117208 w 1614774"/>
                <a:gd name="connsiteY261" fmla="*/ 765398 h 1336142"/>
                <a:gd name="connsiteX262" fmla="*/ 1126770 w 1614774"/>
                <a:gd name="connsiteY262" fmla="*/ 773035 h 1336142"/>
                <a:gd name="connsiteX263" fmla="*/ 1124427 w 1614774"/>
                <a:gd name="connsiteY263" fmla="*/ 775277 h 1336142"/>
                <a:gd name="connsiteX264" fmla="*/ 1112332 w 1614774"/>
                <a:gd name="connsiteY264" fmla="*/ 793236 h 1336142"/>
                <a:gd name="connsiteX265" fmla="*/ 1103657 w 1614774"/>
                <a:gd name="connsiteY265" fmla="*/ 813227 h 1336142"/>
                <a:gd name="connsiteX266" fmla="*/ 1101757 w 1614774"/>
                <a:gd name="connsiteY266" fmla="*/ 825436 h 1336142"/>
                <a:gd name="connsiteX267" fmla="*/ 1101440 w 1614774"/>
                <a:gd name="connsiteY267" fmla="*/ 828609 h 1336142"/>
                <a:gd name="connsiteX268" fmla="*/ 1103720 w 1614774"/>
                <a:gd name="connsiteY268" fmla="*/ 846549 h 1336142"/>
                <a:gd name="connsiteX269" fmla="*/ 1107583 w 1614774"/>
                <a:gd name="connsiteY269" fmla="*/ 855598 h 1336142"/>
                <a:gd name="connsiteX270" fmla="*/ 1110432 w 1614774"/>
                <a:gd name="connsiteY270" fmla="*/ 860461 h 1336142"/>
                <a:gd name="connsiteX271" fmla="*/ 1117334 w 1614774"/>
                <a:gd name="connsiteY271" fmla="*/ 868807 h 1336142"/>
                <a:gd name="connsiteX272" fmla="*/ 1119741 w 1614774"/>
                <a:gd name="connsiteY272" fmla="*/ 871270 h 1336142"/>
                <a:gd name="connsiteX273" fmla="*/ 1114675 w 1614774"/>
                <a:gd name="connsiteY273" fmla="*/ 876773 h 1336142"/>
                <a:gd name="connsiteX274" fmla="*/ 1109672 w 1614774"/>
                <a:gd name="connsiteY274" fmla="*/ 882276 h 1336142"/>
                <a:gd name="connsiteX275" fmla="*/ 1099984 w 1614774"/>
                <a:gd name="connsiteY275" fmla="*/ 887861 h 1336142"/>
                <a:gd name="connsiteX276" fmla="*/ 1082886 w 1614774"/>
                <a:gd name="connsiteY276" fmla="*/ 898031 h 1336142"/>
                <a:gd name="connsiteX277" fmla="*/ 1058759 w 1614774"/>
                <a:gd name="connsiteY277" fmla="*/ 924298 h 1336142"/>
                <a:gd name="connsiteX278" fmla="*/ 1052427 w 1614774"/>
                <a:gd name="connsiteY278" fmla="*/ 940053 h 1336142"/>
                <a:gd name="connsiteX279" fmla="*/ 1051730 w 1614774"/>
                <a:gd name="connsiteY279" fmla="*/ 953668 h 1336142"/>
                <a:gd name="connsiteX280" fmla="*/ 1052300 w 1614774"/>
                <a:gd name="connsiteY280" fmla="*/ 958981 h 1336142"/>
                <a:gd name="connsiteX281" fmla="*/ 1052364 w 1614774"/>
                <a:gd name="connsiteY281" fmla="*/ 959253 h 1336142"/>
                <a:gd name="connsiteX282" fmla="*/ 1052681 w 1614774"/>
                <a:gd name="connsiteY282" fmla="*/ 961292 h 1336142"/>
                <a:gd name="connsiteX283" fmla="*/ 1054897 w 1614774"/>
                <a:gd name="connsiteY283" fmla="*/ 971690 h 1336142"/>
                <a:gd name="connsiteX284" fmla="*/ 1058950 w 1614774"/>
                <a:gd name="connsiteY284" fmla="*/ 980720 h 1336142"/>
                <a:gd name="connsiteX285" fmla="*/ 1060152 w 1614774"/>
                <a:gd name="connsiteY285" fmla="*/ 983335 h 1336142"/>
                <a:gd name="connsiteX286" fmla="*/ 1063129 w 1614774"/>
                <a:gd name="connsiteY286" fmla="*/ 988775 h 1336142"/>
                <a:gd name="connsiteX287" fmla="*/ 1067942 w 1614774"/>
                <a:gd name="connsiteY287" fmla="*/ 1010451 h 1336142"/>
                <a:gd name="connsiteX288" fmla="*/ 1049957 w 1614774"/>
                <a:gd name="connsiteY288" fmla="*/ 1022122 h 1336142"/>
                <a:gd name="connsiteX289" fmla="*/ 1013546 w 1614774"/>
                <a:gd name="connsiteY289" fmla="*/ 1054993 h 1336142"/>
                <a:gd name="connsiteX290" fmla="*/ 999361 w 1614774"/>
                <a:gd name="connsiteY290" fmla="*/ 1071818 h 1336142"/>
                <a:gd name="connsiteX291" fmla="*/ 993472 w 1614774"/>
                <a:gd name="connsiteY291" fmla="*/ 1079873 h 1336142"/>
                <a:gd name="connsiteX292" fmla="*/ 982517 w 1614774"/>
                <a:gd name="connsiteY292" fmla="*/ 1094837 h 1336142"/>
                <a:gd name="connsiteX293" fmla="*/ 961303 w 1614774"/>
                <a:gd name="connsiteY293" fmla="*/ 1134946 h 1336142"/>
                <a:gd name="connsiteX294" fmla="*/ 952691 w 1614774"/>
                <a:gd name="connsiteY294" fmla="*/ 1161163 h 1336142"/>
                <a:gd name="connsiteX295" fmla="*/ 950855 w 1614774"/>
                <a:gd name="connsiteY295" fmla="*/ 1178735 h 1336142"/>
                <a:gd name="connsiteX296" fmla="*/ 952818 w 1614774"/>
                <a:gd name="connsiteY296" fmla="*/ 1195966 h 1336142"/>
                <a:gd name="connsiteX297" fmla="*/ 954464 w 1614774"/>
                <a:gd name="connsiteY297" fmla="*/ 1201399 h 1336142"/>
                <a:gd name="connsiteX298" fmla="*/ 966623 w 1614774"/>
                <a:gd name="connsiteY298" fmla="*/ 1220688 h 1336142"/>
                <a:gd name="connsiteX299" fmla="*/ 981377 w 1614774"/>
                <a:gd name="connsiteY299" fmla="*/ 1231769 h 1336142"/>
                <a:gd name="connsiteX300" fmla="*/ 986823 w 1614774"/>
                <a:gd name="connsiteY300" fmla="*/ 1234448 h 1336142"/>
                <a:gd name="connsiteX301" fmla="*/ 985113 w 1614774"/>
                <a:gd name="connsiteY301" fmla="*/ 1237773 h 1336142"/>
                <a:gd name="connsiteX302" fmla="*/ 984417 w 1614774"/>
                <a:gd name="connsiteY302" fmla="*/ 1239324 h 1336142"/>
                <a:gd name="connsiteX303" fmla="*/ 981567 w 1614774"/>
                <a:gd name="connsiteY303" fmla="*/ 1248031 h 1336142"/>
                <a:gd name="connsiteX304" fmla="*/ 980681 w 1614774"/>
                <a:gd name="connsiteY304" fmla="*/ 1259322 h 1336142"/>
                <a:gd name="connsiteX305" fmla="*/ 982770 w 1614774"/>
                <a:gd name="connsiteY305" fmla="*/ 1272031 h 1336142"/>
                <a:gd name="connsiteX306" fmla="*/ 983024 w 1614774"/>
                <a:gd name="connsiteY306" fmla="*/ 1272873 h 1336142"/>
                <a:gd name="connsiteX307" fmla="*/ 984670 w 1614774"/>
                <a:gd name="connsiteY307" fmla="*/ 1278167 h 1336142"/>
                <a:gd name="connsiteX308" fmla="*/ 992079 w 1614774"/>
                <a:gd name="connsiteY308" fmla="*/ 1293080 h 1336142"/>
                <a:gd name="connsiteX309" fmla="*/ 1004047 w 1614774"/>
                <a:gd name="connsiteY309" fmla="*/ 1306365 h 1336142"/>
                <a:gd name="connsiteX310" fmla="*/ 1017282 w 1614774"/>
                <a:gd name="connsiteY310" fmla="*/ 1316434 h 1336142"/>
                <a:gd name="connsiteX311" fmla="*/ 1034886 w 1614774"/>
                <a:gd name="connsiteY311" fmla="*/ 1324837 h 1336142"/>
                <a:gd name="connsiteX312" fmla="*/ 1055150 w 1614774"/>
                <a:gd name="connsiteY312" fmla="*/ 1330923 h 1336142"/>
                <a:gd name="connsiteX313" fmla="*/ 1065472 w 1614774"/>
                <a:gd name="connsiteY313" fmla="*/ 1332474 h 1336142"/>
                <a:gd name="connsiteX314" fmla="*/ 1068512 w 1614774"/>
                <a:gd name="connsiteY314" fmla="*/ 1332892 h 1336142"/>
                <a:gd name="connsiteX315" fmla="*/ 1091118 w 1614774"/>
                <a:gd name="connsiteY315" fmla="*/ 1335007 h 1336142"/>
                <a:gd name="connsiteX316" fmla="*/ 1110875 w 1614774"/>
                <a:gd name="connsiteY316" fmla="*/ 1335596 h 1336142"/>
                <a:gd name="connsiteX317" fmla="*/ 1121704 w 1614774"/>
                <a:gd name="connsiteY317" fmla="*/ 1335450 h 1336142"/>
                <a:gd name="connsiteX318" fmla="*/ 1123414 w 1614774"/>
                <a:gd name="connsiteY318" fmla="*/ 1335368 h 1336142"/>
                <a:gd name="connsiteX319" fmla="*/ 1135508 w 1614774"/>
                <a:gd name="connsiteY319" fmla="*/ 1334741 h 1336142"/>
                <a:gd name="connsiteX320" fmla="*/ 1155899 w 1614774"/>
                <a:gd name="connsiteY320" fmla="*/ 1331068 h 1336142"/>
                <a:gd name="connsiteX321" fmla="*/ 1184015 w 1614774"/>
                <a:gd name="connsiteY321" fmla="*/ 1319398 h 1336142"/>
                <a:gd name="connsiteX322" fmla="*/ 1188955 w 1614774"/>
                <a:gd name="connsiteY322" fmla="*/ 1316953 h 1336142"/>
                <a:gd name="connsiteX323" fmla="*/ 1199529 w 1614774"/>
                <a:gd name="connsiteY323" fmla="*/ 1311786 h 1336142"/>
                <a:gd name="connsiteX324" fmla="*/ 1216058 w 1614774"/>
                <a:gd name="connsiteY324" fmla="*/ 1298811 h 1336142"/>
                <a:gd name="connsiteX325" fmla="*/ 1229102 w 1614774"/>
                <a:gd name="connsiteY325" fmla="*/ 1283550 h 1336142"/>
                <a:gd name="connsiteX326" fmla="*/ 1246770 w 1614774"/>
                <a:gd name="connsiteY326" fmla="*/ 1294631 h 1336142"/>
                <a:gd name="connsiteX327" fmla="*/ 1249365 w 1614774"/>
                <a:gd name="connsiteY327" fmla="*/ 1296189 h 1336142"/>
                <a:gd name="connsiteX328" fmla="*/ 1259181 w 1614774"/>
                <a:gd name="connsiteY328" fmla="*/ 1301604 h 1336142"/>
                <a:gd name="connsiteX329" fmla="*/ 1279065 w 1614774"/>
                <a:gd name="connsiteY329" fmla="*/ 1308043 h 1336142"/>
                <a:gd name="connsiteX330" fmla="*/ 1305534 w 1614774"/>
                <a:gd name="connsiteY330" fmla="*/ 1311571 h 1336142"/>
                <a:gd name="connsiteX331" fmla="*/ 1307244 w 1614774"/>
                <a:gd name="connsiteY331" fmla="*/ 1311716 h 1336142"/>
                <a:gd name="connsiteX332" fmla="*/ 1333967 w 1614774"/>
                <a:gd name="connsiteY332" fmla="*/ 1312843 h 1336142"/>
                <a:gd name="connsiteX333" fmla="*/ 1350051 w 1614774"/>
                <a:gd name="connsiteY333" fmla="*/ 1312628 h 1336142"/>
                <a:gd name="connsiteX334" fmla="*/ 1351698 w 1614774"/>
                <a:gd name="connsiteY334" fmla="*/ 1312552 h 1336142"/>
                <a:gd name="connsiteX335" fmla="*/ 1362083 w 1614774"/>
                <a:gd name="connsiteY335" fmla="*/ 1312008 h 1336142"/>
                <a:gd name="connsiteX336" fmla="*/ 1379687 w 1614774"/>
                <a:gd name="connsiteY336" fmla="*/ 1309398 h 1336142"/>
                <a:gd name="connsiteX337" fmla="*/ 1399444 w 1614774"/>
                <a:gd name="connsiteY337" fmla="*/ 1304308 h 1336142"/>
                <a:gd name="connsiteX338" fmla="*/ 1407170 w 1614774"/>
                <a:gd name="connsiteY338" fmla="*/ 1302129 h 1336142"/>
                <a:gd name="connsiteX339" fmla="*/ 1422114 w 1614774"/>
                <a:gd name="connsiteY339" fmla="*/ 1297310 h 1336142"/>
                <a:gd name="connsiteX340" fmla="*/ 1445924 w 1614774"/>
                <a:gd name="connsiteY340" fmla="*/ 1286165 h 1336142"/>
                <a:gd name="connsiteX341" fmla="*/ 1447381 w 1614774"/>
                <a:gd name="connsiteY341" fmla="*/ 1285500 h 1336142"/>
                <a:gd name="connsiteX342" fmla="*/ 1480816 w 1614774"/>
                <a:gd name="connsiteY342" fmla="*/ 1268643 h 1336142"/>
                <a:gd name="connsiteX343" fmla="*/ 1508995 w 1614774"/>
                <a:gd name="connsiteY343" fmla="*/ 1248588 h 1336142"/>
                <a:gd name="connsiteX344" fmla="*/ 1508995 w 1614774"/>
                <a:gd name="connsiteY344" fmla="*/ 1248588 h 1336142"/>
                <a:gd name="connsiteX345" fmla="*/ 1508172 w 1614774"/>
                <a:gd name="connsiteY345" fmla="*/ 1249146 h 1336142"/>
                <a:gd name="connsiteX346" fmla="*/ 1528056 w 1614774"/>
                <a:gd name="connsiteY346" fmla="*/ 1232421 h 1336142"/>
                <a:gd name="connsiteX347" fmla="*/ 1540911 w 1614774"/>
                <a:gd name="connsiteY347" fmla="*/ 1219503 h 1336142"/>
                <a:gd name="connsiteX348" fmla="*/ 1555855 w 1614774"/>
                <a:gd name="connsiteY348" fmla="*/ 1199164 h 1336142"/>
                <a:gd name="connsiteX349" fmla="*/ 1566431 w 1614774"/>
                <a:gd name="connsiteY349" fmla="*/ 1173992 h 1336142"/>
                <a:gd name="connsiteX350" fmla="*/ 1571243 w 1614774"/>
                <a:gd name="connsiteY350" fmla="*/ 1153969 h 1336142"/>
                <a:gd name="connsiteX351" fmla="*/ 1574029 w 1614774"/>
                <a:gd name="connsiteY351" fmla="*/ 1131274 h 1336142"/>
                <a:gd name="connsiteX352" fmla="*/ 1574536 w 1614774"/>
                <a:gd name="connsiteY352" fmla="*/ 1125441 h 1336142"/>
                <a:gd name="connsiteX353" fmla="*/ 1576119 w 1614774"/>
                <a:gd name="connsiteY353" fmla="*/ 1101834 h 1336142"/>
                <a:gd name="connsiteX354" fmla="*/ 1576309 w 1614774"/>
                <a:gd name="connsiteY354" fmla="*/ 1079658 h 1336142"/>
                <a:gd name="connsiteX355" fmla="*/ 1574093 w 1614774"/>
                <a:gd name="connsiteY355" fmla="*/ 1057057 h 1336142"/>
                <a:gd name="connsiteX356" fmla="*/ 1568077 w 1614774"/>
                <a:gd name="connsiteY356" fmla="*/ 1028885 h 1336142"/>
                <a:gd name="connsiteX357" fmla="*/ 1554589 w 1614774"/>
                <a:gd name="connsiteY357" fmla="*/ 1002478 h 1336142"/>
                <a:gd name="connsiteX358" fmla="*/ 1543000 w 1614774"/>
                <a:gd name="connsiteY358" fmla="*/ 988718 h 1336142"/>
                <a:gd name="connsiteX359" fmla="*/ 1538314 w 1614774"/>
                <a:gd name="connsiteY359" fmla="*/ 983481 h 1336142"/>
                <a:gd name="connsiteX360" fmla="*/ 1556805 w 1614774"/>
                <a:gd name="connsiteY360" fmla="*/ 972956 h 1336142"/>
                <a:gd name="connsiteX361" fmla="*/ 1578209 w 1614774"/>
                <a:gd name="connsiteY361" fmla="*/ 954814 h 1336142"/>
                <a:gd name="connsiteX362" fmla="*/ 1580932 w 1614774"/>
                <a:gd name="connsiteY362" fmla="*/ 951964 h 1336142"/>
                <a:gd name="connsiteX363" fmla="*/ 1590747 w 1614774"/>
                <a:gd name="connsiteY363" fmla="*/ 941440 h 1336142"/>
                <a:gd name="connsiteX364" fmla="*/ 1603792 w 1614774"/>
                <a:gd name="connsiteY364" fmla="*/ 920119 h 1336142"/>
                <a:gd name="connsiteX365" fmla="*/ 1609048 w 1614774"/>
                <a:gd name="connsiteY365" fmla="*/ 903889 h 1336142"/>
                <a:gd name="connsiteX366" fmla="*/ 1611011 w 1614774"/>
                <a:gd name="connsiteY366" fmla="*/ 892243 h 1336142"/>
                <a:gd name="connsiteX367" fmla="*/ 1613480 w 1614774"/>
                <a:gd name="connsiteY367" fmla="*/ 863570 h 1336142"/>
                <a:gd name="connsiteX368" fmla="*/ 1613037 w 1614774"/>
                <a:gd name="connsiteY368" fmla="*/ 845345 h 1336142"/>
                <a:gd name="connsiteX369" fmla="*/ 1608605 w 1614774"/>
                <a:gd name="connsiteY369" fmla="*/ 820054 h 1336142"/>
                <a:gd name="connsiteX370" fmla="*/ 1603539 w 1614774"/>
                <a:gd name="connsiteY370" fmla="*/ 807560 h 1336142"/>
                <a:gd name="connsiteX371" fmla="*/ 1602589 w 1614774"/>
                <a:gd name="connsiteY371" fmla="*/ 805527 h 1336142"/>
                <a:gd name="connsiteX372" fmla="*/ 1598536 w 1614774"/>
                <a:gd name="connsiteY372" fmla="*/ 797744 h 1336142"/>
                <a:gd name="connsiteX373" fmla="*/ 1583845 w 1614774"/>
                <a:gd name="connsiteY373" fmla="*/ 777481 h 1336142"/>
                <a:gd name="connsiteX374" fmla="*/ 1570167 w 1614774"/>
                <a:gd name="connsiteY374" fmla="*/ 765475 h 1336142"/>
                <a:gd name="connsiteX375" fmla="*/ 1549586 w 1614774"/>
                <a:gd name="connsiteY375" fmla="*/ 751138 h 1336142"/>
                <a:gd name="connsiteX376" fmla="*/ 1539771 w 1614774"/>
                <a:gd name="connsiteY376" fmla="*/ 745553 h 1336142"/>
                <a:gd name="connsiteX377" fmla="*/ 1545027 w 1614774"/>
                <a:gd name="connsiteY377" fmla="*/ 736871 h 1336142"/>
                <a:gd name="connsiteX378" fmla="*/ 1550663 w 1614774"/>
                <a:gd name="connsiteY378" fmla="*/ 722958 h 1336142"/>
                <a:gd name="connsiteX379" fmla="*/ 1552119 w 1614774"/>
                <a:gd name="connsiteY379" fmla="*/ 719140 h 1336142"/>
                <a:gd name="connsiteX380" fmla="*/ 1552879 w 1614774"/>
                <a:gd name="connsiteY380" fmla="*/ 717107 h 1336142"/>
                <a:gd name="connsiteX381" fmla="*/ 1553639 w 1614774"/>
                <a:gd name="connsiteY381" fmla="*/ 715056 h 1336142"/>
                <a:gd name="connsiteX382" fmla="*/ 1560035 w 1614774"/>
                <a:gd name="connsiteY382" fmla="*/ 696470 h 1336142"/>
                <a:gd name="connsiteX383" fmla="*/ 1560352 w 1614774"/>
                <a:gd name="connsiteY383" fmla="*/ 695147 h 1336142"/>
                <a:gd name="connsiteX384" fmla="*/ 1562505 w 1614774"/>
                <a:gd name="connsiteY384" fmla="*/ 687212 h 1336142"/>
                <a:gd name="connsiteX385" fmla="*/ 1564278 w 1614774"/>
                <a:gd name="connsiteY385" fmla="*/ 672324 h 1336142"/>
                <a:gd name="connsiteX386" fmla="*/ 1564467 w 1614774"/>
                <a:gd name="connsiteY386" fmla="*/ 668651 h 1336142"/>
                <a:gd name="connsiteX387" fmla="*/ 1563898 w 1614774"/>
                <a:gd name="connsiteY387" fmla="*/ 645924 h 1336142"/>
                <a:gd name="connsiteX388" fmla="*/ 1557882 w 1614774"/>
                <a:gd name="connsiteY388" fmla="*/ 618372 h 1336142"/>
                <a:gd name="connsiteX389" fmla="*/ 1544710 w 1614774"/>
                <a:gd name="connsiteY389" fmla="*/ 593796 h 1336142"/>
                <a:gd name="connsiteX390" fmla="*/ 1534578 w 1614774"/>
                <a:gd name="connsiteY390" fmla="*/ 581296 h 1336142"/>
                <a:gd name="connsiteX391" fmla="*/ 1530906 w 1614774"/>
                <a:gd name="connsiteY391" fmla="*/ 578326 h 1336142"/>
                <a:gd name="connsiteX392" fmla="*/ 1530716 w 1614774"/>
                <a:gd name="connsiteY392" fmla="*/ 578180 h 1336142"/>
                <a:gd name="connsiteX393" fmla="*/ 1520204 w 1614774"/>
                <a:gd name="connsiteY393" fmla="*/ 571202 h 1336142"/>
                <a:gd name="connsiteX394" fmla="*/ 1482969 w 1614774"/>
                <a:gd name="connsiteY394" fmla="*/ 555865 h 1336142"/>
                <a:gd name="connsiteX395" fmla="*/ 1490061 w 1614774"/>
                <a:gd name="connsiteY395" fmla="*/ 532010 h 1336142"/>
                <a:gd name="connsiteX396" fmla="*/ 1491708 w 1614774"/>
                <a:gd name="connsiteY396" fmla="*/ 520219 h 1336142"/>
                <a:gd name="connsiteX397" fmla="*/ 1493291 w 1614774"/>
                <a:gd name="connsiteY397" fmla="*/ 508637 h 1336142"/>
                <a:gd name="connsiteX398" fmla="*/ 1496014 w 1614774"/>
                <a:gd name="connsiteY398" fmla="*/ 494788 h 1336142"/>
                <a:gd name="connsiteX399" fmla="*/ 1497407 w 1614774"/>
                <a:gd name="connsiteY399" fmla="*/ 488291 h 1336142"/>
                <a:gd name="connsiteX400" fmla="*/ 1497977 w 1614774"/>
                <a:gd name="connsiteY400" fmla="*/ 485315 h 1336142"/>
                <a:gd name="connsiteX401" fmla="*/ 1502283 w 1614774"/>
                <a:gd name="connsiteY401" fmla="*/ 465412 h 1336142"/>
                <a:gd name="connsiteX402" fmla="*/ 1505703 w 1614774"/>
                <a:gd name="connsiteY402" fmla="*/ 436245 h 1336142"/>
                <a:gd name="connsiteX403" fmla="*/ 1505513 w 1614774"/>
                <a:gd name="connsiteY403" fmla="*/ 425860 h 1336142"/>
                <a:gd name="connsiteX404" fmla="*/ 1500700 w 1614774"/>
                <a:gd name="connsiteY404" fmla="*/ 405457 h 1336142"/>
                <a:gd name="connsiteX405" fmla="*/ 1486958 w 1614774"/>
                <a:gd name="connsiteY405" fmla="*/ 382369 h 1336142"/>
                <a:gd name="connsiteX406" fmla="*/ 1475307 w 1614774"/>
                <a:gd name="connsiteY406" fmla="*/ 370147 h 1336142"/>
                <a:gd name="connsiteX407" fmla="*/ 1461059 w 1614774"/>
                <a:gd name="connsiteY407" fmla="*/ 360819 h 1336142"/>
                <a:gd name="connsiteX408" fmla="*/ 1443645 w 1614774"/>
                <a:gd name="connsiteY408" fmla="*/ 352771 h 1336142"/>
                <a:gd name="connsiteX409" fmla="*/ 1441492 w 1614774"/>
                <a:gd name="connsiteY409" fmla="*/ 351916 h 1336142"/>
                <a:gd name="connsiteX410" fmla="*/ 1437882 w 1614774"/>
                <a:gd name="connsiteY410" fmla="*/ 350441 h 1336142"/>
                <a:gd name="connsiteX411" fmla="*/ 1417175 w 1614774"/>
                <a:gd name="connsiteY411" fmla="*/ 342531 h 1336142"/>
                <a:gd name="connsiteX412" fmla="*/ 1395201 w 1614774"/>
                <a:gd name="connsiteY412" fmla="*/ 336743 h 1336142"/>
                <a:gd name="connsiteX413" fmla="*/ 1373545 w 1614774"/>
                <a:gd name="connsiteY413" fmla="*/ 332298 h 1336142"/>
                <a:gd name="connsiteX414" fmla="*/ 1352711 w 1614774"/>
                <a:gd name="connsiteY414" fmla="*/ 329955 h 1336142"/>
                <a:gd name="connsiteX415" fmla="*/ 1344542 w 1614774"/>
                <a:gd name="connsiteY415" fmla="*/ 329265 h 1336142"/>
                <a:gd name="connsiteX416" fmla="*/ 1321936 w 1614774"/>
                <a:gd name="connsiteY416" fmla="*/ 328062 h 1336142"/>
                <a:gd name="connsiteX417" fmla="*/ 1321049 w 1614774"/>
                <a:gd name="connsiteY417" fmla="*/ 328062 h 1336142"/>
                <a:gd name="connsiteX418" fmla="*/ 1297745 w 1614774"/>
                <a:gd name="connsiteY418" fmla="*/ 329829 h 1336142"/>
                <a:gd name="connsiteX419" fmla="*/ 1292616 w 1614774"/>
                <a:gd name="connsiteY419" fmla="*/ 330449 h 1336142"/>
                <a:gd name="connsiteX420" fmla="*/ 1295529 w 1614774"/>
                <a:gd name="connsiteY420" fmla="*/ 326010 h 1336142"/>
                <a:gd name="connsiteX421" fmla="*/ 1303065 w 1614774"/>
                <a:gd name="connsiteY421" fmla="*/ 314859 h 1336142"/>
                <a:gd name="connsiteX422" fmla="*/ 1308067 w 1614774"/>
                <a:gd name="connsiteY422" fmla="*/ 307868 h 1336142"/>
                <a:gd name="connsiteX423" fmla="*/ 1318896 w 1614774"/>
                <a:gd name="connsiteY423" fmla="*/ 286894 h 1336142"/>
                <a:gd name="connsiteX424" fmla="*/ 1318896 w 1614774"/>
                <a:gd name="connsiteY424" fmla="*/ 286894 h 1336142"/>
                <a:gd name="connsiteX425" fmla="*/ 1318896 w 1614774"/>
                <a:gd name="connsiteY425" fmla="*/ 286894 h 1336142"/>
                <a:gd name="connsiteX426" fmla="*/ 1318896 w 1614774"/>
                <a:gd name="connsiteY426" fmla="*/ 286894 h 1336142"/>
                <a:gd name="connsiteX427" fmla="*/ 1319719 w 1614774"/>
                <a:gd name="connsiteY427" fmla="*/ 284489 h 1336142"/>
                <a:gd name="connsiteX428" fmla="*/ 1320352 w 1614774"/>
                <a:gd name="connsiteY428" fmla="*/ 283222 h 1336142"/>
                <a:gd name="connsiteX429" fmla="*/ 1324848 w 1614774"/>
                <a:gd name="connsiteY429" fmla="*/ 272488 h 1336142"/>
                <a:gd name="connsiteX430" fmla="*/ 1331624 w 1614774"/>
                <a:gd name="connsiteY430" fmla="*/ 256233 h 1336142"/>
                <a:gd name="connsiteX431" fmla="*/ 1333904 w 1614774"/>
                <a:gd name="connsiteY431" fmla="*/ 245145 h 1336142"/>
                <a:gd name="connsiteX432" fmla="*/ 1335170 w 1614774"/>
                <a:gd name="connsiteY432" fmla="*/ 226566 h 1336142"/>
                <a:gd name="connsiteX433" fmla="*/ 1332447 w 1614774"/>
                <a:gd name="connsiteY433" fmla="*/ 196835 h 1336142"/>
                <a:gd name="connsiteX434" fmla="*/ 1335613 w 1614774"/>
                <a:gd name="connsiteY434" fmla="*/ 169162 h 1336142"/>
                <a:gd name="connsiteX435" fmla="*/ 1333714 w 1614774"/>
                <a:gd name="connsiteY435" fmla="*/ 148550 h 1336142"/>
                <a:gd name="connsiteX436" fmla="*/ 1330357 w 1614774"/>
                <a:gd name="connsiteY436" fmla="*/ 130680 h 1336142"/>
                <a:gd name="connsiteX437" fmla="*/ 1324975 w 1614774"/>
                <a:gd name="connsiteY437" fmla="*/ 117679 h 1336142"/>
                <a:gd name="connsiteX438" fmla="*/ 1323519 w 1614774"/>
                <a:gd name="connsiteY438" fmla="*/ 114653 h 1336142"/>
                <a:gd name="connsiteX439" fmla="*/ 1313450 w 1614774"/>
                <a:gd name="connsiteY439" fmla="*/ 98119 h 1336142"/>
                <a:gd name="connsiteX440" fmla="*/ 1303254 w 1614774"/>
                <a:gd name="connsiteY440" fmla="*/ 86043 h 1336142"/>
                <a:gd name="connsiteX441" fmla="*/ 1289703 w 1614774"/>
                <a:gd name="connsiteY441" fmla="*/ 76721 h 1336142"/>
                <a:gd name="connsiteX442" fmla="*/ 1283561 w 1614774"/>
                <a:gd name="connsiteY442" fmla="*/ 73049 h 1336142"/>
                <a:gd name="connsiteX443" fmla="*/ 1271592 w 1614774"/>
                <a:gd name="connsiteY443" fmla="*/ 66406 h 1336142"/>
                <a:gd name="connsiteX444" fmla="*/ 1243540 w 1614774"/>
                <a:gd name="connsiteY444" fmla="*/ 56312 h 1336142"/>
                <a:gd name="connsiteX445" fmla="*/ 1234991 w 1614774"/>
                <a:gd name="connsiteY445" fmla="*/ 54615 h 1336142"/>
                <a:gd name="connsiteX446" fmla="*/ 1233218 w 1614774"/>
                <a:gd name="connsiteY446" fmla="*/ 54488 h 1336142"/>
                <a:gd name="connsiteX447" fmla="*/ 1220996 w 1614774"/>
                <a:gd name="connsiteY447" fmla="*/ 53551 h 1336142"/>
                <a:gd name="connsiteX448" fmla="*/ 1217514 w 1614774"/>
                <a:gd name="connsiteY448" fmla="*/ 53633 h 1336142"/>
                <a:gd name="connsiteX449" fmla="*/ 1187245 w 1614774"/>
                <a:gd name="connsiteY449" fmla="*/ 59073 h 1336142"/>
                <a:gd name="connsiteX450" fmla="*/ 1164954 w 1614774"/>
                <a:gd name="connsiteY450" fmla="*/ 66627 h 1336142"/>
                <a:gd name="connsiteX451" fmla="*/ 1121577 w 1614774"/>
                <a:gd name="connsiteY451" fmla="*/ 78488 h 1336142"/>
                <a:gd name="connsiteX452" fmla="*/ 1078137 w 1614774"/>
                <a:gd name="connsiteY452" fmla="*/ 99100 h 1336142"/>
                <a:gd name="connsiteX453" fmla="*/ 1056164 w 1614774"/>
                <a:gd name="connsiteY453" fmla="*/ 114292 h 1336142"/>
                <a:gd name="connsiteX454" fmla="*/ 1053947 w 1614774"/>
                <a:gd name="connsiteY454" fmla="*/ 69604 h 1336142"/>
                <a:gd name="connsiteX455" fmla="*/ 1051288 w 1614774"/>
                <a:gd name="connsiteY455" fmla="*/ 60897 h 1336142"/>
                <a:gd name="connsiteX456" fmla="*/ 1043752 w 1614774"/>
                <a:gd name="connsiteY456" fmla="*/ 45369 h 1336142"/>
                <a:gd name="connsiteX457" fmla="*/ 1028744 w 1614774"/>
                <a:gd name="connsiteY457" fmla="*/ 25796 h 1336142"/>
                <a:gd name="connsiteX458" fmla="*/ 1023044 w 1614774"/>
                <a:gd name="connsiteY458" fmla="*/ 20996 h 1336142"/>
                <a:gd name="connsiteX459" fmla="*/ 1010570 w 1614774"/>
                <a:gd name="connsiteY459" fmla="*/ 12320 h 1336142"/>
                <a:gd name="connsiteX460" fmla="*/ 985303 w 1614774"/>
                <a:gd name="connsiteY460" fmla="*/ 2771 h 1336142"/>
                <a:gd name="connsiteX461" fmla="*/ 975172 w 1614774"/>
                <a:gd name="connsiteY461" fmla="*/ 1030 h 1336142"/>
                <a:gd name="connsiteX462" fmla="*/ 972196 w 1614774"/>
                <a:gd name="connsiteY462" fmla="*/ 593 h 1336142"/>
                <a:gd name="connsiteX463" fmla="*/ 958074 w 1614774"/>
                <a:gd name="connsiteY463" fmla="*/ -547 h 1336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</a:cxnLst>
              <a:rect l="l" t="t" r="r" b="b"/>
              <a:pathLst>
                <a:path w="1614774" h="1336142">
                  <a:moveTo>
                    <a:pt x="958074" y="-547"/>
                  </a:moveTo>
                  <a:cubicBezTo>
                    <a:pt x="955224" y="-547"/>
                    <a:pt x="952755" y="-382"/>
                    <a:pt x="950158" y="-53"/>
                  </a:cubicBezTo>
                  <a:cubicBezTo>
                    <a:pt x="937683" y="1587"/>
                    <a:pt x="925588" y="5329"/>
                    <a:pt x="913873" y="8857"/>
                  </a:cubicBezTo>
                  <a:lnTo>
                    <a:pt x="911151" y="9712"/>
                  </a:lnTo>
                  <a:cubicBezTo>
                    <a:pt x="902728" y="12245"/>
                    <a:pt x="894813" y="14644"/>
                    <a:pt x="886771" y="18032"/>
                  </a:cubicBezTo>
                  <a:cubicBezTo>
                    <a:pt x="879235" y="21141"/>
                    <a:pt x="871763" y="24675"/>
                    <a:pt x="864608" y="28082"/>
                  </a:cubicBezTo>
                  <a:lnTo>
                    <a:pt x="858718" y="30881"/>
                  </a:lnTo>
                  <a:cubicBezTo>
                    <a:pt x="857135" y="31584"/>
                    <a:pt x="855425" y="32382"/>
                    <a:pt x="853715" y="33148"/>
                  </a:cubicBezTo>
                  <a:lnTo>
                    <a:pt x="852069" y="33933"/>
                  </a:lnTo>
                  <a:cubicBezTo>
                    <a:pt x="848143" y="35694"/>
                    <a:pt x="843964" y="37530"/>
                    <a:pt x="840227" y="39791"/>
                  </a:cubicBezTo>
                  <a:cubicBezTo>
                    <a:pt x="836872" y="41760"/>
                    <a:pt x="833579" y="43881"/>
                    <a:pt x="829905" y="46344"/>
                  </a:cubicBezTo>
                  <a:cubicBezTo>
                    <a:pt x="824713" y="49815"/>
                    <a:pt x="819773" y="53842"/>
                    <a:pt x="814961" y="57724"/>
                  </a:cubicBezTo>
                  <a:lnTo>
                    <a:pt x="813504" y="59016"/>
                  </a:lnTo>
                  <a:cubicBezTo>
                    <a:pt x="810275" y="61606"/>
                    <a:pt x="806982" y="64164"/>
                    <a:pt x="803689" y="66754"/>
                  </a:cubicBezTo>
                  <a:cubicBezTo>
                    <a:pt x="794634" y="73897"/>
                    <a:pt x="785262" y="81249"/>
                    <a:pt x="776966" y="89652"/>
                  </a:cubicBezTo>
                  <a:cubicBezTo>
                    <a:pt x="768861" y="97979"/>
                    <a:pt x="760059" y="107389"/>
                    <a:pt x="749610" y="119300"/>
                  </a:cubicBezTo>
                  <a:cubicBezTo>
                    <a:pt x="746191" y="123176"/>
                    <a:pt x="742834" y="127501"/>
                    <a:pt x="739162" y="132941"/>
                  </a:cubicBezTo>
                  <a:cubicBezTo>
                    <a:pt x="734855" y="126209"/>
                    <a:pt x="729980" y="120586"/>
                    <a:pt x="724533" y="115982"/>
                  </a:cubicBezTo>
                  <a:cubicBezTo>
                    <a:pt x="714212" y="107155"/>
                    <a:pt x="702560" y="101506"/>
                    <a:pt x="692365" y="100449"/>
                  </a:cubicBezTo>
                  <a:lnTo>
                    <a:pt x="691162" y="100303"/>
                  </a:lnTo>
                  <a:cubicBezTo>
                    <a:pt x="686856" y="99885"/>
                    <a:pt x="682613" y="99391"/>
                    <a:pt x="678307" y="99391"/>
                  </a:cubicBezTo>
                  <a:cubicBezTo>
                    <a:pt x="677611" y="99391"/>
                    <a:pt x="676978" y="99391"/>
                    <a:pt x="676218" y="99449"/>
                  </a:cubicBezTo>
                  <a:cubicBezTo>
                    <a:pt x="671785" y="99619"/>
                    <a:pt x="667225" y="100449"/>
                    <a:pt x="662919" y="101298"/>
                  </a:cubicBezTo>
                  <a:lnTo>
                    <a:pt x="660576" y="101734"/>
                  </a:lnTo>
                  <a:cubicBezTo>
                    <a:pt x="651268" y="103501"/>
                    <a:pt x="641896" y="108003"/>
                    <a:pt x="634740" y="111676"/>
                  </a:cubicBezTo>
                  <a:cubicBezTo>
                    <a:pt x="627584" y="115501"/>
                    <a:pt x="621631" y="118819"/>
                    <a:pt x="616249" y="122207"/>
                  </a:cubicBezTo>
                  <a:cubicBezTo>
                    <a:pt x="611057" y="125462"/>
                    <a:pt x="606181" y="129179"/>
                    <a:pt x="601431" y="132795"/>
                  </a:cubicBezTo>
                  <a:lnTo>
                    <a:pt x="598772" y="134790"/>
                  </a:lnTo>
                  <a:lnTo>
                    <a:pt x="594845" y="137652"/>
                  </a:lnTo>
                  <a:cubicBezTo>
                    <a:pt x="588640" y="142325"/>
                    <a:pt x="582244" y="147075"/>
                    <a:pt x="576228" y="152286"/>
                  </a:cubicBezTo>
                  <a:cubicBezTo>
                    <a:pt x="569833" y="157726"/>
                    <a:pt x="564070" y="163868"/>
                    <a:pt x="558497" y="169789"/>
                  </a:cubicBezTo>
                  <a:cubicBezTo>
                    <a:pt x="553115" y="175457"/>
                    <a:pt x="547352" y="181042"/>
                    <a:pt x="541780" y="186310"/>
                  </a:cubicBezTo>
                  <a:cubicBezTo>
                    <a:pt x="536587" y="191484"/>
                    <a:pt x="531015" y="196778"/>
                    <a:pt x="525885" y="202218"/>
                  </a:cubicBezTo>
                  <a:cubicBezTo>
                    <a:pt x="516513" y="212039"/>
                    <a:pt x="506635" y="223038"/>
                    <a:pt x="494730" y="236881"/>
                  </a:cubicBezTo>
                  <a:cubicBezTo>
                    <a:pt x="484788" y="248469"/>
                    <a:pt x="475289" y="261609"/>
                    <a:pt x="464081" y="279397"/>
                  </a:cubicBezTo>
                  <a:cubicBezTo>
                    <a:pt x="457369" y="289782"/>
                    <a:pt x="451036" y="300592"/>
                    <a:pt x="444830" y="311040"/>
                  </a:cubicBezTo>
                  <a:cubicBezTo>
                    <a:pt x="440335" y="318513"/>
                    <a:pt x="435775" y="326213"/>
                    <a:pt x="431152" y="333774"/>
                  </a:cubicBezTo>
                  <a:lnTo>
                    <a:pt x="430075" y="335616"/>
                  </a:lnTo>
                  <a:cubicBezTo>
                    <a:pt x="427796" y="339213"/>
                    <a:pt x="425516" y="342968"/>
                    <a:pt x="423490" y="346768"/>
                  </a:cubicBezTo>
                  <a:cubicBezTo>
                    <a:pt x="422540" y="348762"/>
                    <a:pt x="421527" y="350713"/>
                    <a:pt x="420640" y="352701"/>
                  </a:cubicBezTo>
                  <a:cubicBezTo>
                    <a:pt x="419311" y="355234"/>
                    <a:pt x="418171" y="357729"/>
                    <a:pt x="416841" y="360205"/>
                  </a:cubicBezTo>
                  <a:cubicBezTo>
                    <a:pt x="415954" y="361738"/>
                    <a:pt x="415194" y="363232"/>
                    <a:pt x="414371" y="364764"/>
                  </a:cubicBezTo>
                  <a:cubicBezTo>
                    <a:pt x="412725" y="367817"/>
                    <a:pt x="410952" y="370932"/>
                    <a:pt x="409432" y="374092"/>
                  </a:cubicBezTo>
                  <a:cubicBezTo>
                    <a:pt x="407089" y="379044"/>
                    <a:pt x="405063" y="384135"/>
                    <a:pt x="403480" y="388435"/>
                  </a:cubicBezTo>
                  <a:cubicBezTo>
                    <a:pt x="402846" y="389866"/>
                    <a:pt x="402277" y="391342"/>
                    <a:pt x="401706" y="392728"/>
                  </a:cubicBezTo>
                  <a:cubicBezTo>
                    <a:pt x="398413" y="390614"/>
                    <a:pt x="395374" y="388720"/>
                    <a:pt x="392334" y="387017"/>
                  </a:cubicBezTo>
                  <a:cubicBezTo>
                    <a:pt x="389675" y="385465"/>
                    <a:pt x="386889" y="383762"/>
                    <a:pt x="384355" y="382141"/>
                  </a:cubicBezTo>
                  <a:cubicBezTo>
                    <a:pt x="380683" y="379753"/>
                    <a:pt x="376884" y="377347"/>
                    <a:pt x="372767" y="375295"/>
                  </a:cubicBezTo>
                  <a:cubicBezTo>
                    <a:pt x="368208" y="372965"/>
                    <a:pt x="363269" y="371217"/>
                    <a:pt x="358393" y="369520"/>
                  </a:cubicBezTo>
                  <a:lnTo>
                    <a:pt x="357569" y="369235"/>
                  </a:lnTo>
                  <a:lnTo>
                    <a:pt x="356936" y="368944"/>
                  </a:lnTo>
                  <a:cubicBezTo>
                    <a:pt x="353707" y="367817"/>
                    <a:pt x="350414" y="366702"/>
                    <a:pt x="347121" y="365847"/>
                  </a:cubicBezTo>
                  <a:cubicBezTo>
                    <a:pt x="337622" y="363504"/>
                    <a:pt x="327744" y="362814"/>
                    <a:pt x="318245" y="362029"/>
                  </a:cubicBezTo>
                  <a:lnTo>
                    <a:pt x="317359" y="362029"/>
                  </a:lnTo>
                  <a:cubicBezTo>
                    <a:pt x="310013" y="361465"/>
                    <a:pt x="302414" y="361383"/>
                    <a:pt x="295132" y="361383"/>
                  </a:cubicBezTo>
                  <a:lnTo>
                    <a:pt x="289369" y="361383"/>
                  </a:lnTo>
                  <a:cubicBezTo>
                    <a:pt x="283417" y="361383"/>
                    <a:pt x="277021" y="361465"/>
                    <a:pt x="270689" y="362174"/>
                  </a:cubicBezTo>
                  <a:cubicBezTo>
                    <a:pt x="261570" y="363169"/>
                    <a:pt x="252831" y="365347"/>
                    <a:pt x="243903" y="367735"/>
                  </a:cubicBezTo>
                  <a:cubicBezTo>
                    <a:pt x="235291" y="370020"/>
                    <a:pt x="226615" y="373605"/>
                    <a:pt x="218636" y="378132"/>
                  </a:cubicBezTo>
                  <a:cubicBezTo>
                    <a:pt x="213380" y="381166"/>
                    <a:pt x="208251" y="384902"/>
                    <a:pt x="201982" y="390284"/>
                  </a:cubicBezTo>
                  <a:cubicBezTo>
                    <a:pt x="198816" y="392900"/>
                    <a:pt x="196536" y="396344"/>
                    <a:pt x="194256" y="399599"/>
                  </a:cubicBezTo>
                  <a:lnTo>
                    <a:pt x="193813" y="400163"/>
                  </a:lnTo>
                  <a:cubicBezTo>
                    <a:pt x="192103" y="402633"/>
                    <a:pt x="190710" y="404893"/>
                    <a:pt x="189443" y="407135"/>
                  </a:cubicBezTo>
                  <a:cubicBezTo>
                    <a:pt x="186340" y="412866"/>
                    <a:pt x="183997" y="419217"/>
                    <a:pt x="182604" y="426075"/>
                  </a:cubicBezTo>
                  <a:cubicBezTo>
                    <a:pt x="181718" y="430185"/>
                    <a:pt x="181465" y="434687"/>
                    <a:pt x="181148" y="438651"/>
                  </a:cubicBezTo>
                  <a:cubicBezTo>
                    <a:pt x="180705" y="444009"/>
                    <a:pt x="181591" y="449030"/>
                    <a:pt x="182794" y="454951"/>
                  </a:cubicBezTo>
                  <a:cubicBezTo>
                    <a:pt x="183301" y="457440"/>
                    <a:pt x="184061" y="459909"/>
                    <a:pt x="185137" y="462506"/>
                  </a:cubicBezTo>
                  <a:cubicBezTo>
                    <a:pt x="186594" y="465912"/>
                    <a:pt x="187987" y="469231"/>
                    <a:pt x="189697" y="472327"/>
                  </a:cubicBezTo>
                  <a:cubicBezTo>
                    <a:pt x="178109" y="476646"/>
                    <a:pt x="166837" y="481642"/>
                    <a:pt x="156451" y="487379"/>
                  </a:cubicBezTo>
                  <a:cubicBezTo>
                    <a:pt x="141507" y="495498"/>
                    <a:pt x="128209" y="505167"/>
                    <a:pt x="116874" y="516046"/>
                  </a:cubicBezTo>
                  <a:cubicBezTo>
                    <a:pt x="106742" y="525868"/>
                    <a:pt x="98003" y="537222"/>
                    <a:pt x="90784" y="547063"/>
                  </a:cubicBezTo>
                  <a:cubicBezTo>
                    <a:pt x="84578" y="555535"/>
                    <a:pt x="80083" y="562216"/>
                    <a:pt x="76220" y="568732"/>
                  </a:cubicBezTo>
                  <a:cubicBezTo>
                    <a:pt x="72673" y="574799"/>
                    <a:pt x="70140" y="580852"/>
                    <a:pt x="68684" y="586799"/>
                  </a:cubicBezTo>
                  <a:cubicBezTo>
                    <a:pt x="67607" y="591884"/>
                    <a:pt x="67228" y="597260"/>
                    <a:pt x="66974" y="602465"/>
                  </a:cubicBezTo>
                  <a:lnTo>
                    <a:pt x="66784" y="605441"/>
                  </a:lnTo>
                  <a:cubicBezTo>
                    <a:pt x="66595" y="608759"/>
                    <a:pt x="66595" y="612230"/>
                    <a:pt x="66784" y="616029"/>
                  </a:cubicBezTo>
                  <a:cubicBezTo>
                    <a:pt x="67228" y="621690"/>
                    <a:pt x="68304" y="627402"/>
                    <a:pt x="70077" y="632278"/>
                  </a:cubicBezTo>
                  <a:cubicBezTo>
                    <a:pt x="72483" y="639066"/>
                    <a:pt x="75270" y="644430"/>
                    <a:pt x="78689" y="648597"/>
                  </a:cubicBezTo>
                  <a:lnTo>
                    <a:pt x="79639" y="649724"/>
                  </a:lnTo>
                  <a:cubicBezTo>
                    <a:pt x="81476" y="651985"/>
                    <a:pt x="83185" y="654100"/>
                    <a:pt x="85338" y="656094"/>
                  </a:cubicBezTo>
                  <a:cubicBezTo>
                    <a:pt x="87871" y="658273"/>
                    <a:pt x="90784" y="660103"/>
                    <a:pt x="93571" y="661806"/>
                  </a:cubicBezTo>
                  <a:lnTo>
                    <a:pt x="93887" y="662091"/>
                  </a:lnTo>
                  <a:cubicBezTo>
                    <a:pt x="95597" y="663149"/>
                    <a:pt x="97370" y="664003"/>
                    <a:pt x="99017" y="664688"/>
                  </a:cubicBezTo>
                  <a:cubicBezTo>
                    <a:pt x="105729" y="667594"/>
                    <a:pt x="113138" y="670007"/>
                    <a:pt x="120926" y="671767"/>
                  </a:cubicBezTo>
                  <a:lnTo>
                    <a:pt x="118330" y="673382"/>
                  </a:lnTo>
                  <a:cubicBezTo>
                    <a:pt x="114277" y="676067"/>
                    <a:pt x="110414" y="679322"/>
                    <a:pt x="106679" y="682418"/>
                  </a:cubicBezTo>
                  <a:lnTo>
                    <a:pt x="105032" y="683824"/>
                  </a:lnTo>
                  <a:cubicBezTo>
                    <a:pt x="101929" y="686300"/>
                    <a:pt x="99459" y="688770"/>
                    <a:pt x="97180" y="691258"/>
                  </a:cubicBezTo>
                  <a:cubicBezTo>
                    <a:pt x="90468" y="698813"/>
                    <a:pt x="83945" y="706792"/>
                    <a:pt x="77613" y="714492"/>
                  </a:cubicBezTo>
                  <a:cubicBezTo>
                    <a:pt x="74890" y="717874"/>
                    <a:pt x="72104" y="721192"/>
                    <a:pt x="69254" y="724504"/>
                  </a:cubicBezTo>
                  <a:cubicBezTo>
                    <a:pt x="63555" y="731374"/>
                    <a:pt x="58552" y="738783"/>
                    <a:pt x="53676" y="745983"/>
                  </a:cubicBezTo>
                  <a:lnTo>
                    <a:pt x="52473" y="747813"/>
                  </a:lnTo>
                  <a:lnTo>
                    <a:pt x="51016" y="749935"/>
                  </a:lnTo>
                  <a:cubicBezTo>
                    <a:pt x="47661" y="754956"/>
                    <a:pt x="44051" y="760181"/>
                    <a:pt x="41075" y="765544"/>
                  </a:cubicBezTo>
                  <a:cubicBezTo>
                    <a:pt x="32526" y="780362"/>
                    <a:pt x="25940" y="794857"/>
                    <a:pt x="20748" y="809827"/>
                  </a:cubicBezTo>
                  <a:cubicBezTo>
                    <a:pt x="19228" y="814329"/>
                    <a:pt x="17834" y="819142"/>
                    <a:pt x="16568" y="823758"/>
                  </a:cubicBezTo>
                  <a:cubicBezTo>
                    <a:pt x="16062" y="825291"/>
                    <a:pt x="15618" y="826912"/>
                    <a:pt x="15112" y="828463"/>
                  </a:cubicBezTo>
                  <a:lnTo>
                    <a:pt x="14289" y="831642"/>
                  </a:lnTo>
                  <a:cubicBezTo>
                    <a:pt x="12579" y="837310"/>
                    <a:pt x="10805" y="843015"/>
                    <a:pt x="9666" y="848809"/>
                  </a:cubicBezTo>
                  <a:cubicBezTo>
                    <a:pt x="8336" y="854660"/>
                    <a:pt x="7386" y="860600"/>
                    <a:pt x="6373" y="866394"/>
                  </a:cubicBezTo>
                  <a:lnTo>
                    <a:pt x="5550" y="870834"/>
                  </a:lnTo>
                  <a:cubicBezTo>
                    <a:pt x="4157" y="879325"/>
                    <a:pt x="2574" y="889419"/>
                    <a:pt x="1560" y="900000"/>
                  </a:cubicBezTo>
                  <a:lnTo>
                    <a:pt x="864" y="906358"/>
                  </a:lnTo>
                  <a:cubicBezTo>
                    <a:pt x="420" y="911887"/>
                    <a:pt x="-150" y="917529"/>
                    <a:pt x="-530" y="923026"/>
                  </a:cubicBezTo>
                  <a:cubicBezTo>
                    <a:pt x="-1036" y="930725"/>
                    <a:pt x="-1163" y="938496"/>
                    <a:pt x="-1163" y="945841"/>
                  </a:cubicBezTo>
                  <a:lnTo>
                    <a:pt x="-1163" y="947608"/>
                  </a:lnTo>
                  <a:cubicBezTo>
                    <a:pt x="-1163" y="951496"/>
                    <a:pt x="-1226" y="955517"/>
                    <a:pt x="-973" y="959456"/>
                  </a:cubicBezTo>
                  <a:cubicBezTo>
                    <a:pt x="-530" y="966187"/>
                    <a:pt x="610" y="973102"/>
                    <a:pt x="2257" y="980593"/>
                  </a:cubicBezTo>
                  <a:cubicBezTo>
                    <a:pt x="3523" y="986033"/>
                    <a:pt x="6056" y="991948"/>
                    <a:pt x="9919" y="998806"/>
                  </a:cubicBezTo>
                  <a:cubicBezTo>
                    <a:pt x="16884" y="1011027"/>
                    <a:pt x="30056" y="1019088"/>
                    <a:pt x="46204" y="1020823"/>
                  </a:cubicBezTo>
                  <a:cubicBezTo>
                    <a:pt x="50637" y="1021330"/>
                    <a:pt x="55196" y="1021887"/>
                    <a:pt x="59692" y="1021887"/>
                  </a:cubicBezTo>
                  <a:lnTo>
                    <a:pt x="60135" y="1021887"/>
                  </a:lnTo>
                  <a:cubicBezTo>
                    <a:pt x="65898" y="1021887"/>
                    <a:pt x="71787" y="1020621"/>
                    <a:pt x="77486" y="1019418"/>
                  </a:cubicBezTo>
                  <a:lnTo>
                    <a:pt x="78183" y="1019272"/>
                  </a:lnTo>
                  <a:cubicBezTo>
                    <a:pt x="78689" y="1019145"/>
                    <a:pt x="79323" y="1018999"/>
                    <a:pt x="79829" y="1018854"/>
                  </a:cubicBezTo>
                  <a:lnTo>
                    <a:pt x="79829" y="1018854"/>
                  </a:lnTo>
                  <a:cubicBezTo>
                    <a:pt x="79196" y="1021824"/>
                    <a:pt x="78879" y="1024787"/>
                    <a:pt x="78563" y="1027764"/>
                  </a:cubicBezTo>
                  <a:lnTo>
                    <a:pt x="78373" y="1029385"/>
                  </a:lnTo>
                  <a:cubicBezTo>
                    <a:pt x="77740" y="1035090"/>
                    <a:pt x="77169" y="1040695"/>
                    <a:pt x="77042" y="1046254"/>
                  </a:cubicBezTo>
                  <a:cubicBezTo>
                    <a:pt x="76790" y="1053049"/>
                    <a:pt x="76599" y="1060876"/>
                    <a:pt x="76790" y="1068557"/>
                  </a:cubicBezTo>
                  <a:cubicBezTo>
                    <a:pt x="77169" y="1078107"/>
                    <a:pt x="78689" y="1087574"/>
                    <a:pt x="80272" y="1095540"/>
                  </a:cubicBezTo>
                  <a:cubicBezTo>
                    <a:pt x="82045" y="1104804"/>
                    <a:pt x="86162" y="1113422"/>
                    <a:pt x="89645" y="1120977"/>
                  </a:cubicBezTo>
                  <a:cubicBezTo>
                    <a:pt x="90214" y="1121953"/>
                    <a:pt x="90721" y="1123029"/>
                    <a:pt x="91228" y="1124067"/>
                  </a:cubicBezTo>
                  <a:cubicBezTo>
                    <a:pt x="93634" y="1129235"/>
                    <a:pt x="96103" y="1134528"/>
                    <a:pt x="99523" y="1139120"/>
                  </a:cubicBezTo>
                  <a:cubicBezTo>
                    <a:pt x="103386" y="1144350"/>
                    <a:pt x="107819" y="1149441"/>
                    <a:pt x="112061" y="1154317"/>
                  </a:cubicBezTo>
                  <a:cubicBezTo>
                    <a:pt x="113201" y="1155578"/>
                    <a:pt x="114277" y="1156907"/>
                    <a:pt x="115481" y="1158256"/>
                  </a:cubicBezTo>
                  <a:cubicBezTo>
                    <a:pt x="117570" y="1160795"/>
                    <a:pt x="119850" y="1163550"/>
                    <a:pt x="122319" y="1166172"/>
                  </a:cubicBezTo>
                  <a:cubicBezTo>
                    <a:pt x="126626" y="1170680"/>
                    <a:pt x="132135" y="1174499"/>
                    <a:pt x="136441" y="1177317"/>
                  </a:cubicBezTo>
                  <a:cubicBezTo>
                    <a:pt x="143850" y="1182281"/>
                    <a:pt x="152398" y="1185663"/>
                    <a:pt x="160568" y="1188696"/>
                  </a:cubicBezTo>
                  <a:cubicBezTo>
                    <a:pt x="169749" y="1192078"/>
                    <a:pt x="179185" y="1193135"/>
                    <a:pt x="188810" y="1193990"/>
                  </a:cubicBezTo>
                  <a:cubicBezTo>
                    <a:pt x="194636" y="1194566"/>
                    <a:pt x="199892" y="1194838"/>
                    <a:pt x="204958" y="1194838"/>
                  </a:cubicBezTo>
                  <a:cubicBezTo>
                    <a:pt x="207554" y="1194838"/>
                    <a:pt x="210087" y="1194756"/>
                    <a:pt x="212557" y="1194636"/>
                  </a:cubicBezTo>
                  <a:cubicBezTo>
                    <a:pt x="222055" y="1194072"/>
                    <a:pt x="231744" y="1191729"/>
                    <a:pt x="240800" y="1189317"/>
                  </a:cubicBezTo>
                  <a:cubicBezTo>
                    <a:pt x="247892" y="1187430"/>
                    <a:pt x="255111" y="1184396"/>
                    <a:pt x="260873" y="1181933"/>
                  </a:cubicBezTo>
                  <a:cubicBezTo>
                    <a:pt x="270562" y="1177817"/>
                    <a:pt x="278731" y="1173809"/>
                    <a:pt x="286076" y="1169636"/>
                  </a:cubicBezTo>
                  <a:cubicBezTo>
                    <a:pt x="288799" y="1168078"/>
                    <a:pt x="291459" y="1166602"/>
                    <a:pt x="293992" y="1165025"/>
                  </a:cubicBezTo>
                  <a:cubicBezTo>
                    <a:pt x="295449" y="1165253"/>
                    <a:pt x="296968" y="1165399"/>
                    <a:pt x="298488" y="1165399"/>
                  </a:cubicBezTo>
                  <a:lnTo>
                    <a:pt x="299375" y="1165399"/>
                  </a:lnTo>
                  <a:cubicBezTo>
                    <a:pt x="300008" y="1165317"/>
                    <a:pt x="300641" y="1165317"/>
                    <a:pt x="301274" y="1165253"/>
                  </a:cubicBezTo>
                  <a:lnTo>
                    <a:pt x="301654" y="1165462"/>
                  </a:lnTo>
                  <a:lnTo>
                    <a:pt x="302034" y="1165691"/>
                  </a:lnTo>
                  <a:cubicBezTo>
                    <a:pt x="305517" y="1167584"/>
                    <a:pt x="309253" y="1168496"/>
                    <a:pt x="313433" y="1168496"/>
                  </a:cubicBezTo>
                  <a:cubicBezTo>
                    <a:pt x="315839" y="1168496"/>
                    <a:pt x="318372" y="1168147"/>
                    <a:pt x="321348" y="1167514"/>
                  </a:cubicBezTo>
                  <a:cubicBezTo>
                    <a:pt x="328757" y="1165817"/>
                    <a:pt x="334076" y="1160612"/>
                    <a:pt x="337369" y="1156502"/>
                  </a:cubicBezTo>
                  <a:cubicBezTo>
                    <a:pt x="341295" y="1151557"/>
                    <a:pt x="345158" y="1146117"/>
                    <a:pt x="348957" y="1139911"/>
                  </a:cubicBezTo>
                  <a:cubicBezTo>
                    <a:pt x="356240" y="1127886"/>
                    <a:pt x="361495" y="1114752"/>
                    <a:pt x="365168" y="1104659"/>
                  </a:cubicBezTo>
                  <a:cubicBezTo>
                    <a:pt x="368715" y="1095065"/>
                    <a:pt x="371881" y="1084458"/>
                    <a:pt x="374730" y="1072167"/>
                  </a:cubicBezTo>
                  <a:cubicBezTo>
                    <a:pt x="375364" y="1070255"/>
                    <a:pt x="376060" y="1068285"/>
                    <a:pt x="376693" y="1066379"/>
                  </a:cubicBezTo>
                  <a:cubicBezTo>
                    <a:pt x="378086" y="1061788"/>
                    <a:pt x="379479" y="1057115"/>
                    <a:pt x="380746" y="1052612"/>
                  </a:cubicBezTo>
                  <a:cubicBezTo>
                    <a:pt x="381506" y="1050016"/>
                    <a:pt x="382329" y="1047318"/>
                    <a:pt x="383089" y="1044703"/>
                  </a:cubicBezTo>
                  <a:cubicBezTo>
                    <a:pt x="384229" y="1040758"/>
                    <a:pt x="385432" y="1036876"/>
                    <a:pt x="386635" y="1032912"/>
                  </a:cubicBezTo>
                  <a:cubicBezTo>
                    <a:pt x="387775" y="1029024"/>
                    <a:pt x="388978" y="1025206"/>
                    <a:pt x="390055" y="1021387"/>
                  </a:cubicBezTo>
                  <a:cubicBezTo>
                    <a:pt x="393981" y="1008336"/>
                    <a:pt x="398730" y="992093"/>
                    <a:pt x="400883" y="976135"/>
                  </a:cubicBezTo>
                  <a:lnTo>
                    <a:pt x="401073" y="975344"/>
                  </a:lnTo>
                  <a:cubicBezTo>
                    <a:pt x="401643" y="970772"/>
                    <a:pt x="402213" y="966105"/>
                    <a:pt x="402593" y="961451"/>
                  </a:cubicBezTo>
                  <a:cubicBezTo>
                    <a:pt x="402846" y="957968"/>
                    <a:pt x="402656" y="954668"/>
                    <a:pt x="402403" y="951135"/>
                  </a:cubicBezTo>
                  <a:cubicBezTo>
                    <a:pt x="402213" y="947380"/>
                    <a:pt x="401896" y="943726"/>
                    <a:pt x="401643" y="940173"/>
                  </a:cubicBezTo>
                  <a:lnTo>
                    <a:pt x="401327" y="937204"/>
                  </a:lnTo>
                  <a:cubicBezTo>
                    <a:pt x="400694" y="930434"/>
                    <a:pt x="399870" y="923317"/>
                    <a:pt x="398920" y="914679"/>
                  </a:cubicBezTo>
                  <a:cubicBezTo>
                    <a:pt x="399174" y="909240"/>
                    <a:pt x="399174" y="903743"/>
                    <a:pt x="398984" y="898323"/>
                  </a:cubicBezTo>
                  <a:cubicBezTo>
                    <a:pt x="398984" y="893864"/>
                    <a:pt x="398857" y="889267"/>
                    <a:pt x="398730" y="884765"/>
                  </a:cubicBezTo>
                  <a:lnTo>
                    <a:pt x="398540" y="881858"/>
                  </a:lnTo>
                  <a:cubicBezTo>
                    <a:pt x="398477" y="879597"/>
                    <a:pt x="398351" y="877331"/>
                    <a:pt x="398351" y="875013"/>
                  </a:cubicBezTo>
                  <a:lnTo>
                    <a:pt x="398540" y="874652"/>
                  </a:lnTo>
                  <a:lnTo>
                    <a:pt x="398730" y="874304"/>
                  </a:lnTo>
                  <a:cubicBezTo>
                    <a:pt x="400377" y="872480"/>
                    <a:pt x="402150" y="870631"/>
                    <a:pt x="403986" y="868927"/>
                  </a:cubicBezTo>
                  <a:cubicBezTo>
                    <a:pt x="406139" y="866667"/>
                    <a:pt x="408482" y="864337"/>
                    <a:pt x="410572" y="861791"/>
                  </a:cubicBezTo>
                  <a:cubicBezTo>
                    <a:pt x="415954" y="854876"/>
                    <a:pt x="420894" y="847961"/>
                    <a:pt x="425010" y="841318"/>
                  </a:cubicBezTo>
                  <a:cubicBezTo>
                    <a:pt x="428430" y="835878"/>
                    <a:pt x="430962" y="829939"/>
                    <a:pt x="433368" y="824164"/>
                  </a:cubicBezTo>
                  <a:lnTo>
                    <a:pt x="433876" y="823023"/>
                  </a:lnTo>
                  <a:lnTo>
                    <a:pt x="434825" y="820782"/>
                  </a:lnTo>
                  <a:cubicBezTo>
                    <a:pt x="437485" y="814494"/>
                    <a:pt x="440271" y="808060"/>
                    <a:pt x="442361" y="801411"/>
                  </a:cubicBezTo>
                  <a:cubicBezTo>
                    <a:pt x="444767" y="793926"/>
                    <a:pt x="445400" y="785681"/>
                    <a:pt x="446033" y="777683"/>
                  </a:cubicBezTo>
                  <a:lnTo>
                    <a:pt x="446350" y="774302"/>
                  </a:lnTo>
                  <a:cubicBezTo>
                    <a:pt x="446920" y="767805"/>
                    <a:pt x="446667" y="761365"/>
                    <a:pt x="445970" y="753753"/>
                  </a:cubicBezTo>
                  <a:cubicBezTo>
                    <a:pt x="445590" y="748808"/>
                    <a:pt x="444894" y="743311"/>
                    <a:pt x="443627" y="737510"/>
                  </a:cubicBezTo>
                  <a:cubicBezTo>
                    <a:pt x="443311" y="735750"/>
                    <a:pt x="442930" y="734047"/>
                    <a:pt x="442361" y="732343"/>
                  </a:cubicBezTo>
                  <a:cubicBezTo>
                    <a:pt x="443627" y="728050"/>
                    <a:pt x="444767" y="723522"/>
                    <a:pt x="445781" y="719140"/>
                  </a:cubicBezTo>
                  <a:cubicBezTo>
                    <a:pt x="446287" y="717297"/>
                    <a:pt x="446730" y="715404"/>
                    <a:pt x="447237" y="713580"/>
                  </a:cubicBezTo>
                  <a:lnTo>
                    <a:pt x="447933" y="710610"/>
                  </a:lnTo>
                  <a:cubicBezTo>
                    <a:pt x="448566" y="708343"/>
                    <a:pt x="449136" y="706146"/>
                    <a:pt x="449707" y="703904"/>
                  </a:cubicBezTo>
                  <a:cubicBezTo>
                    <a:pt x="450973" y="698237"/>
                    <a:pt x="451542" y="692588"/>
                    <a:pt x="452176" y="685882"/>
                  </a:cubicBezTo>
                  <a:cubicBezTo>
                    <a:pt x="453000" y="676288"/>
                    <a:pt x="453316" y="668386"/>
                    <a:pt x="453000" y="661179"/>
                  </a:cubicBezTo>
                  <a:cubicBezTo>
                    <a:pt x="452619" y="652130"/>
                    <a:pt x="451416" y="642537"/>
                    <a:pt x="449010" y="630872"/>
                  </a:cubicBezTo>
                  <a:cubicBezTo>
                    <a:pt x="448250" y="627275"/>
                    <a:pt x="447300" y="623660"/>
                    <a:pt x="446477" y="620284"/>
                  </a:cubicBezTo>
                  <a:lnTo>
                    <a:pt x="446477" y="620284"/>
                  </a:lnTo>
                  <a:cubicBezTo>
                    <a:pt x="451923" y="623166"/>
                    <a:pt x="458192" y="626553"/>
                    <a:pt x="464714" y="629751"/>
                  </a:cubicBezTo>
                  <a:cubicBezTo>
                    <a:pt x="472313" y="633481"/>
                    <a:pt x="479595" y="636458"/>
                    <a:pt x="487067" y="638845"/>
                  </a:cubicBezTo>
                  <a:cubicBezTo>
                    <a:pt x="493843" y="641042"/>
                    <a:pt x="501063" y="642391"/>
                    <a:pt x="508091" y="643575"/>
                  </a:cubicBezTo>
                  <a:lnTo>
                    <a:pt x="509294" y="643797"/>
                  </a:lnTo>
                  <a:cubicBezTo>
                    <a:pt x="518540" y="645424"/>
                    <a:pt x="528166" y="645690"/>
                    <a:pt x="537537" y="645982"/>
                  </a:cubicBezTo>
                  <a:lnTo>
                    <a:pt x="539247" y="646051"/>
                  </a:lnTo>
                  <a:cubicBezTo>
                    <a:pt x="540830" y="646127"/>
                    <a:pt x="542350" y="646127"/>
                    <a:pt x="543997" y="646127"/>
                  </a:cubicBezTo>
                  <a:cubicBezTo>
                    <a:pt x="549759" y="646127"/>
                    <a:pt x="555964" y="645861"/>
                    <a:pt x="562677" y="645215"/>
                  </a:cubicBezTo>
                  <a:lnTo>
                    <a:pt x="563437" y="645127"/>
                  </a:lnTo>
                  <a:cubicBezTo>
                    <a:pt x="568313" y="644721"/>
                    <a:pt x="573442" y="644215"/>
                    <a:pt x="578381" y="643449"/>
                  </a:cubicBezTo>
                  <a:lnTo>
                    <a:pt x="579901" y="643246"/>
                  </a:lnTo>
                  <a:cubicBezTo>
                    <a:pt x="586043" y="642309"/>
                    <a:pt x="592376" y="641334"/>
                    <a:pt x="598202" y="639010"/>
                  </a:cubicBezTo>
                  <a:cubicBezTo>
                    <a:pt x="600988" y="637933"/>
                    <a:pt x="603774" y="636806"/>
                    <a:pt x="606561" y="635748"/>
                  </a:cubicBezTo>
                  <a:cubicBezTo>
                    <a:pt x="613463" y="632988"/>
                    <a:pt x="620809" y="630106"/>
                    <a:pt x="627775" y="627054"/>
                  </a:cubicBezTo>
                  <a:cubicBezTo>
                    <a:pt x="640313" y="621633"/>
                    <a:pt x="650888" y="615966"/>
                    <a:pt x="660260" y="609969"/>
                  </a:cubicBezTo>
                  <a:cubicBezTo>
                    <a:pt x="668872" y="604333"/>
                    <a:pt x="677611" y="597779"/>
                    <a:pt x="687806" y="589414"/>
                  </a:cubicBezTo>
                  <a:lnTo>
                    <a:pt x="687806" y="589414"/>
                  </a:lnTo>
                  <a:lnTo>
                    <a:pt x="688692" y="588793"/>
                  </a:lnTo>
                  <a:lnTo>
                    <a:pt x="689895" y="587736"/>
                  </a:lnTo>
                  <a:lnTo>
                    <a:pt x="689895" y="587736"/>
                  </a:lnTo>
                  <a:lnTo>
                    <a:pt x="689135" y="588287"/>
                  </a:lnTo>
                  <a:lnTo>
                    <a:pt x="689135" y="588287"/>
                  </a:lnTo>
                  <a:cubicBezTo>
                    <a:pt x="701040" y="578478"/>
                    <a:pt x="709906" y="570499"/>
                    <a:pt x="717885" y="562508"/>
                  </a:cubicBezTo>
                  <a:lnTo>
                    <a:pt x="718138" y="562944"/>
                  </a:lnTo>
                  <a:lnTo>
                    <a:pt x="718264" y="563362"/>
                  </a:lnTo>
                  <a:cubicBezTo>
                    <a:pt x="723648" y="574862"/>
                    <a:pt x="729093" y="582917"/>
                    <a:pt x="735679" y="589344"/>
                  </a:cubicBezTo>
                  <a:cubicBezTo>
                    <a:pt x="740048" y="593669"/>
                    <a:pt x="745367" y="597114"/>
                    <a:pt x="749420" y="599672"/>
                  </a:cubicBezTo>
                  <a:cubicBezTo>
                    <a:pt x="752333" y="601433"/>
                    <a:pt x="757589" y="603117"/>
                    <a:pt x="759109" y="603611"/>
                  </a:cubicBezTo>
                  <a:cubicBezTo>
                    <a:pt x="761452" y="604314"/>
                    <a:pt x="763732" y="604751"/>
                    <a:pt x="765632" y="605112"/>
                  </a:cubicBezTo>
                  <a:cubicBezTo>
                    <a:pt x="769051" y="605733"/>
                    <a:pt x="772850" y="606081"/>
                    <a:pt x="776333" y="606372"/>
                  </a:cubicBezTo>
                  <a:lnTo>
                    <a:pt x="778423" y="606581"/>
                  </a:lnTo>
                  <a:cubicBezTo>
                    <a:pt x="784058" y="607082"/>
                    <a:pt x="791404" y="607721"/>
                    <a:pt x="798940" y="607721"/>
                  </a:cubicBezTo>
                  <a:cubicBezTo>
                    <a:pt x="800713" y="607721"/>
                    <a:pt x="802486" y="607638"/>
                    <a:pt x="804259" y="607556"/>
                  </a:cubicBezTo>
                  <a:cubicBezTo>
                    <a:pt x="807616" y="607499"/>
                    <a:pt x="811921" y="606581"/>
                    <a:pt x="815024" y="605961"/>
                  </a:cubicBezTo>
                  <a:lnTo>
                    <a:pt x="815531" y="605878"/>
                  </a:lnTo>
                  <a:cubicBezTo>
                    <a:pt x="817367" y="605441"/>
                    <a:pt x="819077" y="605112"/>
                    <a:pt x="820850" y="604675"/>
                  </a:cubicBezTo>
                  <a:cubicBezTo>
                    <a:pt x="824459" y="603757"/>
                    <a:pt x="827435" y="602908"/>
                    <a:pt x="830412" y="601642"/>
                  </a:cubicBezTo>
                  <a:cubicBezTo>
                    <a:pt x="836174" y="599311"/>
                    <a:pt x="842000" y="596405"/>
                    <a:pt x="847636" y="593087"/>
                  </a:cubicBezTo>
                  <a:cubicBezTo>
                    <a:pt x="850549" y="591383"/>
                    <a:pt x="853399" y="589642"/>
                    <a:pt x="855995" y="587793"/>
                  </a:cubicBezTo>
                  <a:cubicBezTo>
                    <a:pt x="857135" y="589997"/>
                    <a:pt x="858338" y="592112"/>
                    <a:pt x="859415" y="594233"/>
                  </a:cubicBezTo>
                  <a:cubicBezTo>
                    <a:pt x="859984" y="595145"/>
                    <a:pt x="860491" y="596057"/>
                    <a:pt x="860998" y="596968"/>
                  </a:cubicBezTo>
                  <a:cubicBezTo>
                    <a:pt x="861504" y="597906"/>
                    <a:pt x="862011" y="598818"/>
                    <a:pt x="862517" y="599793"/>
                  </a:cubicBezTo>
                  <a:cubicBezTo>
                    <a:pt x="863847" y="602288"/>
                    <a:pt x="865304" y="604878"/>
                    <a:pt x="866824" y="607354"/>
                  </a:cubicBezTo>
                  <a:cubicBezTo>
                    <a:pt x="870686" y="613635"/>
                    <a:pt x="875055" y="620430"/>
                    <a:pt x="879805" y="626636"/>
                  </a:cubicBezTo>
                  <a:cubicBezTo>
                    <a:pt x="885884" y="634539"/>
                    <a:pt x="891330" y="640960"/>
                    <a:pt x="897979" y="646209"/>
                  </a:cubicBezTo>
                  <a:cubicBezTo>
                    <a:pt x="900702" y="648325"/>
                    <a:pt x="903678" y="650509"/>
                    <a:pt x="906971" y="652776"/>
                  </a:cubicBezTo>
                  <a:cubicBezTo>
                    <a:pt x="911340" y="655721"/>
                    <a:pt x="915900" y="657424"/>
                    <a:pt x="920839" y="659185"/>
                  </a:cubicBezTo>
                  <a:lnTo>
                    <a:pt x="921789" y="659539"/>
                  </a:lnTo>
                  <a:cubicBezTo>
                    <a:pt x="925588" y="660894"/>
                    <a:pt x="929388" y="661952"/>
                    <a:pt x="933441" y="662655"/>
                  </a:cubicBezTo>
                  <a:cubicBezTo>
                    <a:pt x="940407" y="663921"/>
                    <a:pt x="946929" y="664624"/>
                    <a:pt x="952755" y="664624"/>
                  </a:cubicBezTo>
                  <a:lnTo>
                    <a:pt x="953388" y="664624"/>
                  </a:lnTo>
                  <a:cubicBezTo>
                    <a:pt x="955667" y="664567"/>
                    <a:pt x="959024" y="664130"/>
                    <a:pt x="963267" y="663212"/>
                  </a:cubicBezTo>
                  <a:cubicBezTo>
                    <a:pt x="963710" y="667531"/>
                    <a:pt x="964596" y="672058"/>
                    <a:pt x="965419" y="675940"/>
                  </a:cubicBezTo>
                  <a:cubicBezTo>
                    <a:pt x="966496" y="681032"/>
                    <a:pt x="968903" y="685819"/>
                    <a:pt x="971182" y="690467"/>
                  </a:cubicBezTo>
                  <a:lnTo>
                    <a:pt x="972005" y="692113"/>
                  </a:lnTo>
                  <a:cubicBezTo>
                    <a:pt x="973145" y="694583"/>
                    <a:pt x="974728" y="697059"/>
                    <a:pt x="976628" y="699668"/>
                  </a:cubicBezTo>
                  <a:cubicBezTo>
                    <a:pt x="979604" y="703556"/>
                    <a:pt x="982770" y="707641"/>
                    <a:pt x="986380" y="711022"/>
                  </a:cubicBezTo>
                  <a:cubicBezTo>
                    <a:pt x="993219" y="717170"/>
                    <a:pt x="1000121" y="722256"/>
                    <a:pt x="1006834" y="726080"/>
                  </a:cubicBezTo>
                  <a:cubicBezTo>
                    <a:pt x="1009556" y="727550"/>
                    <a:pt x="1012026" y="728841"/>
                    <a:pt x="1014432" y="729810"/>
                  </a:cubicBezTo>
                  <a:cubicBezTo>
                    <a:pt x="1019815" y="732217"/>
                    <a:pt x="1024438" y="733819"/>
                    <a:pt x="1028997" y="734965"/>
                  </a:cubicBezTo>
                  <a:cubicBezTo>
                    <a:pt x="1030644" y="735396"/>
                    <a:pt x="1032417" y="735604"/>
                    <a:pt x="1034253" y="735877"/>
                  </a:cubicBezTo>
                  <a:lnTo>
                    <a:pt x="1035899" y="736105"/>
                  </a:lnTo>
                  <a:cubicBezTo>
                    <a:pt x="1040712" y="736871"/>
                    <a:pt x="1045778" y="737162"/>
                    <a:pt x="1050591" y="737510"/>
                  </a:cubicBezTo>
                  <a:lnTo>
                    <a:pt x="1052681" y="737637"/>
                  </a:lnTo>
                  <a:cubicBezTo>
                    <a:pt x="1054581" y="737802"/>
                    <a:pt x="1056480" y="737871"/>
                    <a:pt x="1058126" y="737871"/>
                  </a:cubicBezTo>
                  <a:cubicBezTo>
                    <a:pt x="1060850" y="737871"/>
                    <a:pt x="1063319" y="737726"/>
                    <a:pt x="1065599" y="737365"/>
                  </a:cubicBezTo>
                  <a:cubicBezTo>
                    <a:pt x="1073198" y="736371"/>
                    <a:pt x="1079784" y="734674"/>
                    <a:pt x="1085609" y="732286"/>
                  </a:cubicBezTo>
                  <a:cubicBezTo>
                    <a:pt x="1088522" y="731083"/>
                    <a:pt x="1091435" y="729874"/>
                    <a:pt x="1094348" y="728613"/>
                  </a:cubicBezTo>
                  <a:lnTo>
                    <a:pt x="1094601" y="729956"/>
                  </a:lnTo>
                  <a:lnTo>
                    <a:pt x="1094918" y="731286"/>
                  </a:lnTo>
                  <a:cubicBezTo>
                    <a:pt x="1095867" y="736105"/>
                    <a:pt x="1098147" y="740962"/>
                    <a:pt x="1100364" y="745192"/>
                  </a:cubicBezTo>
                  <a:lnTo>
                    <a:pt x="1100491" y="745629"/>
                  </a:lnTo>
                  <a:cubicBezTo>
                    <a:pt x="1102707" y="750011"/>
                    <a:pt x="1106062" y="753899"/>
                    <a:pt x="1109419" y="757546"/>
                  </a:cubicBezTo>
                  <a:lnTo>
                    <a:pt x="1110749" y="759123"/>
                  </a:lnTo>
                  <a:cubicBezTo>
                    <a:pt x="1112585" y="761244"/>
                    <a:pt x="1114675" y="763214"/>
                    <a:pt x="1116765" y="765126"/>
                  </a:cubicBezTo>
                  <a:lnTo>
                    <a:pt x="1117208" y="765398"/>
                  </a:lnTo>
                  <a:cubicBezTo>
                    <a:pt x="1119741" y="767887"/>
                    <a:pt x="1122907" y="770357"/>
                    <a:pt x="1126770" y="773035"/>
                  </a:cubicBezTo>
                  <a:cubicBezTo>
                    <a:pt x="1126010" y="773745"/>
                    <a:pt x="1125187" y="774511"/>
                    <a:pt x="1124427" y="775277"/>
                  </a:cubicBezTo>
                  <a:cubicBezTo>
                    <a:pt x="1119171" y="780799"/>
                    <a:pt x="1115118" y="787733"/>
                    <a:pt x="1112332" y="793236"/>
                  </a:cubicBezTo>
                  <a:cubicBezTo>
                    <a:pt x="1109166" y="799378"/>
                    <a:pt x="1106316" y="805939"/>
                    <a:pt x="1103657" y="813227"/>
                  </a:cubicBezTo>
                  <a:cubicBezTo>
                    <a:pt x="1102263" y="817090"/>
                    <a:pt x="1102074" y="821346"/>
                    <a:pt x="1101757" y="825436"/>
                  </a:cubicBezTo>
                  <a:cubicBezTo>
                    <a:pt x="1101693" y="826494"/>
                    <a:pt x="1101630" y="827551"/>
                    <a:pt x="1101440" y="828609"/>
                  </a:cubicBezTo>
                  <a:cubicBezTo>
                    <a:pt x="1100934" y="834751"/>
                    <a:pt x="1102517" y="841248"/>
                    <a:pt x="1103720" y="846549"/>
                  </a:cubicBezTo>
                  <a:cubicBezTo>
                    <a:pt x="1104670" y="849658"/>
                    <a:pt x="1106000" y="852691"/>
                    <a:pt x="1107583" y="855598"/>
                  </a:cubicBezTo>
                  <a:cubicBezTo>
                    <a:pt x="1108406" y="857136"/>
                    <a:pt x="1109292" y="858815"/>
                    <a:pt x="1110432" y="860461"/>
                  </a:cubicBezTo>
                  <a:cubicBezTo>
                    <a:pt x="1112648" y="863424"/>
                    <a:pt x="1115055" y="866186"/>
                    <a:pt x="1117334" y="868807"/>
                  </a:cubicBezTo>
                  <a:cubicBezTo>
                    <a:pt x="1118031" y="869573"/>
                    <a:pt x="1118854" y="870422"/>
                    <a:pt x="1119741" y="871270"/>
                  </a:cubicBezTo>
                  <a:cubicBezTo>
                    <a:pt x="1118031" y="873037"/>
                    <a:pt x="1116448" y="874867"/>
                    <a:pt x="1114675" y="876773"/>
                  </a:cubicBezTo>
                  <a:cubicBezTo>
                    <a:pt x="1113029" y="878603"/>
                    <a:pt x="1111319" y="880427"/>
                    <a:pt x="1109672" y="882276"/>
                  </a:cubicBezTo>
                  <a:cubicBezTo>
                    <a:pt x="1106316" y="884328"/>
                    <a:pt x="1103150" y="886158"/>
                    <a:pt x="1099984" y="887861"/>
                  </a:cubicBezTo>
                  <a:cubicBezTo>
                    <a:pt x="1093778" y="891243"/>
                    <a:pt x="1088142" y="894358"/>
                    <a:pt x="1082886" y="898031"/>
                  </a:cubicBezTo>
                  <a:cubicBezTo>
                    <a:pt x="1072817" y="904946"/>
                    <a:pt x="1064459" y="914059"/>
                    <a:pt x="1058759" y="924298"/>
                  </a:cubicBezTo>
                  <a:cubicBezTo>
                    <a:pt x="1055657" y="929814"/>
                    <a:pt x="1053504" y="935089"/>
                    <a:pt x="1052427" y="940053"/>
                  </a:cubicBezTo>
                  <a:cubicBezTo>
                    <a:pt x="1051730" y="943789"/>
                    <a:pt x="1051414" y="948228"/>
                    <a:pt x="1051730" y="953668"/>
                  </a:cubicBezTo>
                  <a:cubicBezTo>
                    <a:pt x="1051794" y="955435"/>
                    <a:pt x="1051984" y="957214"/>
                    <a:pt x="1052300" y="958981"/>
                  </a:cubicBezTo>
                  <a:lnTo>
                    <a:pt x="1052364" y="959253"/>
                  </a:lnTo>
                  <a:lnTo>
                    <a:pt x="1052681" y="961292"/>
                  </a:lnTo>
                  <a:cubicBezTo>
                    <a:pt x="1053250" y="964896"/>
                    <a:pt x="1053820" y="968309"/>
                    <a:pt x="1054897" y="971690"/>
                  </a:cubicBezTo>
                  <a:cubicBezTo>
                    <a:pt x="1055910" y="974786"/>
                    <a:pt x="1057430" y="977814"/>
                    <a:pt x="1058950" y="980720"/>
                  </a:cubicBezTo>
                  <a:cubicBezTo>
                    <a:pt x="1059330" y="981575"/>
                    <a:pt x="1059709" y="982423"/>
                    <a:pt x="1060152" y="983335"/>
                  </a:cubicBezTo>
                  <a:cubicBezTo>
                    <a:pt x="1061229" y="985305"/>
                    <a:pt x="1062052" y="987071"/>
                    <a:pt x="1063129" y="988775"/>
                  </a:cubicBezTo>
                  <a:cubicBezTo>
                    <a:pt x="1063382" y="996038"/>
                    <a:pt x="1065028" y="1003390"/>
                    <a:pt x="1067942" y="1010451"/>
                  </a:cubicBezTo>
                  <a:cubicBezTo>
                    <a:pt x="1060469" y="1014687"/>
                    <a:pt x="1054897" y="1018290"/>
                    <a:pt x="1049957" y="1022122"/>
                  </a:cubicBezTo>
                  <a:cubicBezTo>
                    <a:pt x="1038179" y="1031209"/>
                    <a:pt x="1026337" y="1041961"/>
                    <a:pt x="1013546" y="1054993"/>
                  </a:cubicBezTo>
                  <a:cubicBezTo>
                    <a:pt x="1008544" y="1060167"/>
                    <a:pt x="1003921" y="1065695"/>
                    <a:pt x="999361" y="1071818"/>
                  </a:cubicBezTo>
                  <a:cubicBezTo>
                    <a:pt x="997462" y="1074491"/>
                    <a:pt x="995435" y="1077195"/>
                    <a:pt x="993472" y="1079873"/>
                  </a:cubicBezTo>
                  <a:cubicBezTo>
                    <a:pt x="989799" y="1084749"/>
                    <a:pt x="986063" y="1089752"/>
                    <a:pt x="982517" y="1094837"/>
                  </a:cubicBezTo>
                  <a:cubicBezTo>
                    <a:pt x="973145" y="1108477"/>
                    <a:pt x="966306" y="1123447"/>
                    <a:pt x="961303" y="1134946"/>
                  </a:cubicBezTo>
                  <a:cubicBezTo>
                    <a:pt x="957504" y="1143787"/>
                    <a:pt x="954021" y="1152386"/>
                    <a:pt x="952691" y="1161163"/>
                  </a:cubicBezTo>
                  <a:cubicBezTo>
                    <a:pt x="951805" y="1166444"/>
                    <a:pt x="951235" y="1172169"/>
                    <a:pt x="950855" y="1178735"/>
                  </a:cubicBezTo>
                  <a:cubicBezTo>
                    <a:pt x="950475" y="1184523"/>
                    <a:pt x="951805" y="1190957"/>
                    <a:pt x="952818" y="1195966"/>
                  </a:cubicBezTo>
                  <a:cubicBezTo>
                    <a:pt x="953324" y="1197954"/>
                    <a:pt x="953831" y="1199715"/>
                    <a:pt x="954464" y="1201399"/>
                  </a:cubicBezTo>
                  <a:cubicBezTo>
                    <a:pt x="956934" y="1208478"/>
                    <a:pt x="960607" y="1214254"/>
                    <a:pt x="966623" y="1220688"/>
                  </a:cubicBezTo>
                  <a:cubicBezTo>
                    <a:pt x="970232" y="1224481"/>
                    <a:pt x="974918" y="1228040"/>
                    <a:pt x="981377" y="1231769"/>
                  </a:cubicBezTo>
                  <a:cubicBezTo>
                    <a:pt x="983024" y="1232707"/>
                    <a:pt x="984797" y="1233536"/>
                    <a:pt x="986823" y="1234448"/>
                  </a:cubicBezTo>
                  <a:cubicBezTo>
                    <a:pt x="986127" y="1235594"/>
                    <a:pt x="985557" y="1236708"/>
                    <a:pt x="985113" y="1237773"/>
                  </a:cubicBezTo>
                  <a:lnTo>
                    <a:pt x="984417" y="1239324"/>
                  </a:lnTo>
                  <a:cubicBezTo>
                    <a:pt x="983214" y="1242294"/>
                    <a:pt x="982137" y="1244909"/>
                    <a:pt x="981567" y="1248031"/>
                  </a:cubicBezTo>
                  <a:cubicBezTo>
                    <a:pt x="980997" y="1251704"/>
                    <a:pt x="980617" y="1255934"/>
                    <a:pt x="980681" y="1259322"/>
                  </a:cubicBezTo>
                  <a:cubicBezTo>
                    <a:pt x="980744" y="1263558"/>
                    <a:pt x="981758" y="1267871"/>
                    <a:pt x="982770" y="1272031"/>
                  </a:cubicBezTo>
                  <a:lnTo>
                    <a:pt x="983024" y="1272873"/>
                  </a:lnTo>
                  <a:cubicBezTo>
                    <a:pt x="983467" y="1274849"/>
                    <a:pt x="984163" y="1276761"/>
                    <a:pt x="984670" y="1278167"/>
                  </a:cubicBezTo>
                  <a:cubicBezTo>
                    <a:pt x="986380" y="1282638"/>
                    <a:pt x="988660" y="1288280"/>
                    <a:pt x="992079" y="1293080"/>
                  </a:cubicBezTo>
                  <a:cubicBezTo>
                    <a:pt x="995245" y="1297519"/>
                    <a:pt x="999108" y="1301901"/>
                    <a:pt x="1004047" y="1306365"/>
                  </a:cubicBezTo>
                  <a:cubicBezTo>
                    <a:pt x="1008227" y="1310083"/>
                    <a:pt x="1012976" y="1313483"/>
                    <a:pt x="1017282" y="1316434"/>
                  </a:cubicBezTo>
                  <a:cubicBezTo>
                    <a:pt x="1022665" y="1320252"/>
                    <a:pt x="1028490" y="1322538"/>
                    <a:pt x="1034886" y="1324837"/>
                  </a:cubicBezTo>
                  <a:cubicBezTo>
                    <a:pt x="1042612" y="1327687"/>
                    <a:pt x="1049071" y="1329656"/>
                    <a:pt x="1055150" y="1330923"/>
                  </a:cubicBezTo>
                  <a:cubicBezTo>
                    <a:pt x="1058569" y="1331689"/>
                    <a:pt x="1061989" y="1332126"/>
                    <a:pt x="1065472" y="1332474"/>
                  </a:cubicBezTo>
                  <a:cubicBezTo>
                    <a:pt x="1066485" y="1332619"/>
                    <a:pt x="1067498" y="1332765"/>
                    <a:pt x="1068512" y="1332892"/>
                  </a:cubicBezTo>
                  <a:cubicBezTo>
                    <a:pt x="1076870" y="1333975"/>
                    <a:pt x="1084279" y="1334659"/>
                    <a:pt x="1091118" y="1335007"/>
                  </a:cubicBezTo>
                  <a:cubicBezTo>
                    <a:pt x="1097577" y="1335368"/>
                    <a:pt x="1104163" y="1335596"/>
                    <a:pt x="1110875" y="1335596"/>
                  </a:cubicBezTo>
                  <a:cubicBezTo>
                    <a:pt x="1114485" y="1335596"/>
                    <a:pt x="1118031" y="1335514"/>
                    <a:pt x="1121704" y="1335450"/>
                  </a:cubicBezTo>
                  <a:lnTo>
                    <a:pt x="1123414" y="1335368"/>
                  </a:lnTo>
                  <a:cubicBezTo>
                    <a:pt x="1127340" y="1335304"/>
                    <a:pt x="1131519" y="1335178"/>
                    <a:pt x="1135508" y="1334741"/>
                  </a:cubicBezTo>
                  <a:cubicBezTo>
                    <a:pt x="1141968" y="1334095"/>
                    <a:pt x="1148617" y="1332892"/>
                    <a:pt x="1155899" y="1331068"/>
                  </a:cubicBezTo>
                  <a:cubicBezTo>
                    <a:pt x="1165778" y="1328599"/>
                    <a:pt x="1174959" y="1323925"/>
                    <a:pt x="1184015" y="1319398"/>
                  </a:cubicBezTo>
                  <a:cubicBezTo>
                    <a:pt x="1185662" y="1318657"/>
                    <a:pt x="1187245" y="1317802"/>
                    <a:pt x="1188955" y="1316953"/>
                  </a:cubicBezTo>
                  <a:cubicBezTo>
                    <a:pt x="1192057" y="1315516"/>
                    <a:pt x="1195857" y="1313692"/>
                    <a:pt x="1199529" y="1311786"/>
                  </a:cubicBezTo>
                  <a:cubicBezTo>
                    <a:pt x="1205988" y="1308398"/>
                    <a:pt x="1211245" y="1303516"/>
                    <a:pt x="1216058" y="1298811"/>
                  </a:cubicBezTo>
                  <a:cubicBezTo>
                    <a:pt x="1220807" y="1294283"/>
                    <a:pt x="1225176" y="1289116"/>
                    <a:pt x="1229102" y="1283550"/>
                  </a:cubicBezTo>
                  <a:cubicBezTo>
                    <a:pt x="1234738" y="1287640"/>
                    <a:pt x="1240501" y="1291022"/>
                    <a:pt x="1246770" y="1294631"/>
                  </a:cubicBezTo>
                  <a:lnTo>
                    <a:pt x="1249365" y="1296189"/>
                  </a:lnTo>
                  <a:cubicBezTo>
                    <a:pt x="1252279" y="1297873"/>
                    <a:pt x="1255635" y="1299849"/>
                    <a:pt x="1259181" y="1301604"/>
                  </a:cubicBezTo>
                  <a:cubicBezTo>
                    <a:pt x="1265767" y="1304991"/>
                    <a:pt x="1273619" y="1306923"/>
                    <a:pt x="1279065" y="1308043"/>
                  </a:cubicBezTo>
                  <a:cubicBezTo>
                    <a:pt x="1287740" y="1309950"/>
                    <a:pt x="1296859" y="1310805"/>
                    <a:pt x="1305534" y="1311571"/>
                  </a:cubicBezTo>
                  <a:lnTo>
                    <a:pt x="1307244" y="1311716"/>
                  </a:lnTo>
                  <a:cubicBezTo>
                    <a:pt x="1315286" y="1312482"/>
                    <a:pt x="1323771" y="1312843"/>
                    <a:pt x="1333967" y="1312843"/>
                  </a:cubicBezTo>
                  <a:cubicBezTo>
                    <a:pt x="1338653" y="1312843"/>
                    <a:pt x="1343655" y="1312774"/>
                    <a:pt x="1350051" y="1312628"/>
                  </a:cubicBezTo>
                  <a:lnTo>
                    <a:pt x="1351698" y="1312552"/>
                  </a:lnTo>
                  <a:cubicBezTo>
                    <a:pt x="1355117" y="1312482"/>
                    <a:pt x="1358600" y="1312426"/>
                    <a:pt x="1362083" y="1312008"/>
                  </a:cubicBezTo>
                  <a:cubicBezTo>
                    <a:pt x="1367656" y="1311450"/>
                    <a:pt x="1373165" y="1310513"/>
                    <a:pt x="1379687" y="1309398"/>
                  </a:cubicBezTo>
                  <a:cubicBezTo>
                    <a:pt x="1386653" y="1308189"/>
                    <a:pt x="1393428" y="1306131"/>
                    <a:pt x="1399444" y="1304308"/>
                  </a:cubicBezTo>
                  <a:cubicBezTo>
                    <a:pt x="1402041" y="1303516"/>
                    <a:pt x="1404573" y="1302813"/>
                    <a:pt x="1407170" y="1302129"/>
                  </a:cubicBezTo>
                  <a:cubicBezTo>
                    <a:pt x="1412046" y="1300761"/>
                    <a:pt x="1417238" y="1299431"/>
                    <a:pt x="1422114" y="1297310"/>
                  </a:cubicBezTo>
                  <a:cubicBezTo>
                    <a:pt x="1430220" y="1293846"/>
                    <a:pt x="1438262" y="1289958"/>
                    <a:pt x="1445924" y="1286165"/>
                  </a:cubicBezTo>
                  <a:lnTo>
                    <a:pt x="1447381" y="1285500"/>
                  </a:lnTo>
                  <a:cubicBezTo>
                    <a:pt x="1458210" y="1280516"/>
                    <a:pt x="1469861" y="1275083"/>
                    <a:pt x="1480816" y="1268643"/>
                  </a:cubicBezTo>
                  <a:cubicBezTo>
                    <a:pt x="1489618" y="1263413"/>
                    <a:pt x="1498673" y="1257061"/>
                    <a:pt x="1508995" y="1248588"/>
                  </a:cubicBezTo>
                  <a:lnTo>
                    <a:pt x="1508995" y="1248588"/>
                  </a:lnTo>
                  <a:lnTo>
                    <a:pt x="1508172" y="1249146"/>
                  </a:lnTo>
                  <a:cubicBezTo>
                    <a:pt x="1514568" y="1244067"/>
                    <a:pt x="1521471" y="1238330"/>
                    <a:pt x="1528056" y="1232421"/>
                  </a:cubicBezTo>
                  <a:cubicBezTo>
                    <a:pt x="1532552" y="1228306"/>
                    <a:pt x="1537238" y="1224215"/>
                    <a:pt x="1540911" y="1219503"/>
                  </a:cubicBezTo>
                  <a:cubicBezTo>
                    <a:pt x="1547180" y="1211778"/>
                    <a:pt x="1551929" y="1205369"/>
                    <a:pt x="1555855" y="1199164"/>
                  </a:cubicBezTo>
                  <a:cubicBezTo>
                    <a:pt x="1560098" y="1192369"/>
                    <a:pt x="1563518" y="1184396"/>
                    <a:pt x="1566431" y="1173992"/>
                  </a:cubicBezTo>
                  <a:cubicBezTo>
                    <a:pt x="1568457" y="1167166"/>
                    <a:pt x="1570040" y="1160023"/>
                    <a:pt x="1571243" y="1153969"/>
                  </a:cubicBezTo>
                  <a:cubicBezTo>
                    <a:pt x="1572890" y="1146465"/>
                    <a:pt x="1573396" y="1138708"/>
                    <a:pt x="1574029" y="1131274"/>
                  </a:cubicBezTo>
                  <a:cubicBezTo>
                    <a:pt x="1574156" y="1129304"/>
                    <a:pt x="1574410" y="1127386"/>
                    <a:pt x="1574536" y="1125441"/>
                  </a:cubicBezTo>
                  <a:cubicBezTo>
                    <a:pt x="1575296" y="1117659"/>
                    <a:pt x="1575739" y="1109832"/>
                    <a:pt x="1576119" y="1101834"/>
                  </a:cubicBezTo>
                  <a:cubicBezTo>
                    <a:pt x="1576436" y="1093222"/>
                    <a:pt x="1576626" y="1086155"/>
                    <a:pt x="1576309" y="1079658"/>
                  </a:cubicBezTo>
                  <a:cubicBezTo>
                    <a:pt x="1575993" y="1072465"/>
                    <a:pt x="1575233" y="1064840"/>
                    <a:pt x="1574093" y="1057057"/>
                  </a:cubicBezTo>
                  <a:cubicBezTo>
                    <a:pt x="1572890" y="1048091"/>
                    <a:pt x="1571496" y="1037997"/>
                    <a:pt x="1568077" y="1028885"/>
                  </a:cubicBezTo>
                  <a:cubicBezTo>
                    <a:pt x="1564657" y="1019912"/>
                    <a:pt x="1560731" y="1010508"/>
                    <a:pt x="1554589" y="1002478"/>
                  </a:cubicBezTo>
                  <a:cubicBezTo>
                    <a:pt x="1551043" y="997659"/>
                    <a:pt x="1546990" y="993075"/>
                    <a:pt x="1543000" y="988718"/>
                  </a:cubicBezTo>
                  <a:cubicBezTo>
                    <a:pt x="1541480" y="987015"/>
                    <a:pt x="1539771" y="985248"/>
                    <a:pt x="1538314" y="983481"/>
                  </a:cubicBezTo>
                  <a:cubicBezTo>
                    <a:pt x="1544077" y="980948"/>
                    <a:pt x="1550283" y="977339"/>
                    <a:pt x="1556805" y="972956"/>
                  </a:cubicBezTo>
                  <a:cubicBezTo>
                    <a:pt x="1564278" y="967935"/>
                    <a:pt x="1571180" y="961932"/>
                    <a:pt x="1578209" y="954814"/>
                  </a:cubicBezTo>
                  <a:cubicBezTo>
                    <a:pt x="1579096" y="953896"/>
                    <a:pt x="1580046" y="952902"/>
                    <a:pt x="1580932" y="951964"/>
                  </a:cubicBezTo>
                  <a:cubicBezTo>
                    <a:pt x="1584288" y="948589"/>
                    <a:pt x="1587708" y="945138"/>
                    <a:pt x="1590747" y="941440"/>
                  </a:cubicBezTo>
                  <a:cubicBezTo>
                    <a:pt x="1596383" y="934531"/>
                    <a:pt x="1600626" y="927616"/>
                    <a:pt x="1603792" y="920119"/>
                  </a:cubicBezTo>
                  <a:cubicBezTo>
                    <a:pt x="1605691" y="915534"/>
                    <a:pt x="1607845" y="909968"/>
                    <a:pt x="1609048" y="903889"/>
                  </a:cubicBezTo>
                  <a:cubicBezTo>
                    <a:pt x="1609744" y="900216"/>
                    <a:pt x="1610377" y="896391"/>
                    <a:pt x="1611011" y="892243"/>
                  </a:cubicBezTo>
                  <a:cubicBezTo>
                    <a:pt x="1612468" y="882422"/>
                    <a:pt x="1613291" y="872809"/>
                    <a:pt x="1613480" y="863570"/>
                  </a:cubicBezTo>
                  <a:cubicBezTo>
                    <a:pt x="1613734" y="856636"/>
                    <a:pt x="1613607" y="850867"/>
                    <a:pt x="1613037" y="845345"/>
                  </a:cubicBezTo>
                  <a:cubicBezTo>
                    <a:pt x="1612468" y="837937"/>
                    <a:pt x="1611011" y="829875"/>
                    <a:pt x="1608605" y="820054"/>
                  </a:cubicBezTo>
                  <a:cubicBezTo>
                    <a:pt x="1607591" y="815760"/>
                    <a:pt x="1605565" y="811587"/>
                    <a:pt x="1603539" y="807560"/>
                  </a:cubicBezTo>
                  <a:lnTo>
                    <a:pt x="1602589" y="805527"/>
                  </a:lnTo>
                  <a:cubicBezTo>
                    <a:pt x="1601449" y="802969"/>
                    <a:pt x="1600119" y="800436"/>
                    <a:pt x="1598536" y="797744"/>
                  </a:cubicBezTo>
                  <a:cubicBezTo>
                    <a:pt x="1594483" y="790975"/>
                    <a:pt x="1589924" y="784535"/>
                    <a:pt x="1583845" y="777481"/>
                  </a:cubicBezTo>
                  <a:cubicBezTo>
                    <a:pt x="1580109" y="772979"/>
                    <a:pt x="1575423" y="769362"/>
                    <a:pt x="1570167" y="765475"/>
                  </a:cubicBezTo>
                  <a:cubicBezTo>
                    <a:pt x="1562251" y="759541"/>
                    <a:pt x="1555792" y="755013"/>
                    <a:pt x="1549586" y="751138"/>
                  </a:cubicBezTo>
                  <a:cubicBezTo>
                    <a:pt x="1546104" y="749010"/>
                    <a:pt x="1542557" y="747041"/>
                    <a:pt x="1539771" y="745553"/>
                  </a:cubicBezTo>
                  <a:cubicBezTo>
                    <a:pt x="1541988" y="742520"/>
                    <a:pt x="1543634" y="739632"/>
                    <a:pt x="1545027" y="736871"/>
                  </a:cubicBezTo>
                  <a:cubicBezTo>
                    <a:pt x="1547307" y="732343"/>
                    <a:pt x="1548953" y="727632"/>
                    <a:pt x="1550663" y="722958"/>
                  </a:cubicBezTo>
                  <a:cubicBezTo>
                    <a:pt x="1551169" y="721698"/>
                    <a:pt x="1551613" y="720426"/>
                    <a:pt x="1552119" y="719140"/>
                  </a:cubicBezTo>
                  <a:lnTo>
                    <a:pt x="1552879" y="717107"/>
                  </a:lnTo>
                  <a:lnTo>
                    <a:pt x="1553639" y="715056"/>
                  </a:lnTo>
                  <a:cubicBezTo>
                    <a:pt x="1555539" y="709964"/>
                    <a:pt x="1558009" y="703322"/>
                    <a:pt x="1560035" y="696470"/>
                  </a:cubicBezTo>
                  <a:lnTo>
                    <a:pt x="1560352" y="695147"/>
                  </a:lnTo>
                  <a:cubicBezTo>
                    <a:pt x="1561175" y="692588"/>
                    <a:pt x="1561935" y="689916"/>
                    <a:pt x="1562505" y="687212"/>
                  </a:cubicBezTo>
                  <a:cubicBezTo>
                    <a:pt x="1563518" y="682361"/>
                    <a:pt x="1563898" y="677270"/>
                    <a:pt x="1564278" y="672324"/>
                  </a:cubicBezTo>
                  <a:cubicBezTo>
                    <a:pt x="1564278" y="671121"/>
                    <a:pt x="1564341" y="669937"/>
                    <a:pt x="1564467" y="668651"/>
                  </a:cubicBezTo>
                  <a:cubicBezTo>
                    <a:pt x="1565038" y="660749"/>
                    <a:pt x="1564848" y="653067"/>
                    <a:pt x="1563898" y="645924"/>
                  </a:cubicBezTo>
                  <a:cubicBezTo>
                    <a:pt x="1562695" y="638009"/>
                    <a:pt x="1561048" y="627757"/>
                    <a:pt x="1557882" y="618372"/>
                  </a:cubicBezTo>
                  <a:cubicBezTo>
                    <a:pt x="1554779" y="609114"/>
                    <a:pt x="1549776" y="601078"/>
                    <a:pt x="1544710" y="593796"/>
                  </a:cubicBezTo>
                  <a:cubicBezTo>
                    <a:pt x="1541544" y="589078"/>
                    <a:pt x="1538061" y="584905"/>
                    <a:pt x="1534578" y="581296"/>
                  </a:cubicBezTo>
                  <a:cubicBezTo>
                    <a:pt x="1533502" y="580175"/>
                    <a:pt x="1532235" y="579263"/>
                    <a:pt x="1530906" y="578326"/>
                  </a:cubicBezTo>
                  <a:lnTo>
                    <a:pt x="1530716" y="578180"/>
                  </a:lnTo>
                  <a:cubicBezTo>
                    <a:pt x="1527549" y="575793"/>
                    <a:pt x="1524130" y="573323"/>
                    <a:pt x="1520204" y="571202"/>
                  </a:cubicBezTo>
                  <a:cubicBezTo>
                    <a:pt x="1507856" y="564622"/>
                    <a:pt x="1495254" y="559480"/>
                    <a:pt x="1482969" y="555865"/>
                  </a:cubicBezTo>
                  <a:cubicBezTo>
                    <a:pt x="1485756" y="548950"/>
                    <a:pt x="1488732" y="540768"/>
                    <a:pt x="1490061" y="532010"/>
                  </a:cubicBezTo>
                  <a:cubicBezTo>
                    <a:pt x="1490758" y="528065"/>
                    <a:pt x="1491265" y="524012"/>
                    <a:pt x="1491708" y="520219"/>
                  </a:cubicBezTo>
                  <a:cubicBezTo>
                    <a:pt x="1492215" y="516331"/>
                    <a:pt x="1492721" y="512456"/>
                    <a:pt x="1493291" y="508637"/>
                  </a:cubicBezTo>
                  <a:cubicBezTo>
                    <a:pt x="1494051" y="503964"/>
                    <a:pt x="1495064" y="499316"/>
                    <a:pt x="1496014" y="494788"/>
                  </a:cubicBezTo>
                  <a:cubicBezTo>
                    <a:pt x="1496520" y="492604"/>
                    <a:pt x="1496964" y="490488"/>
                    <a:pt x="1497407" y="488291"/>
                  </a:cubicBezTo>
                  <a:lnTo>
                    <a:pt x="1497977" y="485315"/>
                  </a:lnTo>
                  <a:cubicBezTo>
                    <a:pt x="1499244" y="478761"/>
                    <a:pt x="1500700" y="472061"/>
                    <a:pt x="1502283" y="465412"/>
                  </a:cubicBezTo>
                  <a:cubicBezTo>
                    <a:pt x="1504689" y="455863"/>
                    <a:pt x="1505323" y="445794"/>
                    <a:pt x="1505703" y="436245"/>
                  </a:cubicBezTo>
                  <a:cubicBezTo>
                    <a:pt x="1506019" y="432572"/>
                    <a:pt x="1505892" y="429102"/>
                    <a:pt x="1505513" y="425860"/>
                  </a:cubicBezTo>
                  <a:cubicBezTo>
                    <a:pt x="1504753" y="419654"/>
                    <a:pt x="1503613" y="412391"/>
                    <a:pt x="1500700" y="405457"/>
                  </a:cubicBezTo>
                  <a:cubicBezTo>
                    <a:pt x="1496964" y="397066"/>
                    <a:pt x="1492468" y="389493"/>
                    <a:pt x="1486958" y="382369"/>
                  </a:cubicBezTo>
                  <a:cubicBezTo>
                    <a:pt x="1483919" y="378493"/>
                    <a:pt x="1480120" y="373965"/>
                    <a:pt x="1475307" y="370147"/>
                  </a:cubicBezTo>
                  <a:cubicBezTo>
                    <a:pt x="1470938" y="366759"/>
                    <a:pt x="1466378" y="363796"/>
                    <a:pt x="1461059" y="360819"/>
                  </a:cubicBezTo>
                  <a:cubicBezTo>
                    <a:pt x="1455486" y="357647"/>
                    <a:pt x="1449534" y="355177"/>
                    <a:pt x="1443645" y="352771"/>
                  </a:cubicBezTo>
                  <a:lnTo>
                    <a:pt x="1441492" y="351916"/>
                  </a:lnTo>
                  <a:lnTo>
                    <a:pt x="1437882" y="350441"/>
                  </a:lnTo>
                  <a:cubicBezTo>
                    <a:pt x="1431170" y="347623"/>
                    <a:pt x="1424267" y="344716"/>
                    <a:pt x="1417175" y="342531"/>
                  </a:cubicBezTo>
                  <a:cubicBezTo>
                    <a:pt x="1410019" y="340290"/>
                    <a:pt x="1402484" y="338504"/>
                    <a:pt x="1395201" y="336743"/>
                  </a:cubicBezTo>
                  <a:cubicBezTo>
                    <a:pt x="1387413" y="334907"/>
                    <a:pt x="1380320" y="333501"/>
                    <a:pt x="1373545" y="332298"/>
                  </a:cubicBezTo>
                  <a:cubicBezTo>
                    <a:pt x="1366579" y="331089"/>
                    <a:pt x="1359486" y="330538"/>
                    <a:pt x="1352711" y="329955"/>
                  </a:cubicBezTo>
                  <a:cubicBezTo>
                    <a:pt x="1349924" y="329765"/>
                    <a:pt x="1347202" y="329537"/>
                    <a:pt x="1344542" y="329265"/>
                  </a:cubicBezTo>
                  <a:cubicBezTo>
                    <a:pt x="1336057" y="328416"/>
                    <a:pt x="1328648" y="328062"/>
                    <a:pt x="1321936" y="328062"/>
                  </a:cubicBezTo>
                  <a:lnTo>
                    <a:pt x="1321049" y="328062"/>
                  </a:lnTo>
                  <a:cubicBezTo>
                    <a:pt x="1314210" y="328062"/>
                    <a:pt x="1306738" y="328625"/>
                    <a:pt x="1297745" y="329829"/>
                  </a:cubicBezTo>
                  <a:cubicBezTo>
                    <a:pt x="1295973" y="329955"/>
                    <a:pt x="1294326" y="330246"/>
                    <a:pt x="1292616" y="330449"/>
                  </a:cubicBezTo>
                  <a:cubicBezTo>
                    <a:pt x="1293566" y="328974"/>
                    <a:pt x="1294516" y="327486"/>
                    <a:pt x="1295529" y="326010"/>
                  </a:cubicBezTo>
                  <a:cubicBezTo>
                    <a:pt x="1297935" y="322274"/>
                    <a:pt x="1300532" y="318513"/>
                    <a:pt x="1303065" y="314859"/>
                  </a:cubicBezTo>
                  <a:cubicBezTo>
                    <a:pt x="1304774" y="312516"/>
                    <a:pt x="1306357" y="310185"/>
                    <a:pt x="1308067" y="307868"/>
                  </a:cubicBezTo>
                  <a:cubicBezTo>
                    <a:pt x="1312627" y="301073"/>
                    <a:pt x="1315919" y="293867"/>
                    <a:pt x="1318896" y="286894"/>
                  </a:cubicBezTo>
                  <a:lnTo>
                    <a:pt x="1318896" y="286894"/>
                  </a:lnTo>
                  <a:cubicBezTo>
                    <a:pt x="1318896" y="286894"/>
                    <a:pt x="1318896" y="286894"/>
                    <a:pt x="1318896" y="286894"/>
                  </a:cubicBezTo>
                  <a:lnTo>
                    <a:pt x="1318896" y="286894"/>
                  </a:lnTo>
                  <a:lnTo>
                    <a:pt x="1319719" y="284489"/>
                  </a:lnTo>
                  <a:lnTo>
                    <a:pt x="1320352" y="283222"/>
                  </a:lnTo>
                  <a:cubicBezTo>
                    <a:pt x="1321809" y="279606"/>
                    <a:pt x="1323329" y="276016"/>
                    <a:pt x="1324848" y="272488"/>
                  </a:cubicBezTo>
                  <a:cubicBezTo>
                    <a:pt x="1327255" y="267176"/>
                    <a:pt x="1329534" y="261736"/>
                    <a:pt x="1331624" y="256233"/>
                  </a:cubicBezTo>
                  <a:cubicBezTo>
                    <a:pt x="1332891" y="252636"/>
                    <a:pt x="1333460" y="248761"/>
                    <a:pt x="1333904" y="245145"/>
                  </a:cubicBezTo>
                  <a:cubicBezTo>
                    <a:pt x="1334664" y="238648"/>
                    <a:pt x="1335107" y="232569"/>
                    <a:pt x="1335170" y="226566"/>
                  </a:cubicBezTo>
                  <a:cubicBezTo>
                    <a:pt x="1335297" y="216123"/>
                    <a:pt x="1334410" y="206099"/>
                    <a:pt x="1332447" y="196835"/>
                  </a:cubicBezTo>
                  <a:cubicBezTo>
                    <a:pt x="1334157" y="188596"/>
                    <a:pt x="1335740" y="178756"/>
                    <a:pt x="1335613" y="169162"/>
                  </a:cubicBezTo>
                  <a:cubicBezTo>
                    <a:pt x="1335424" y="161962"/>
                    <a:pt x="1334600" y="154338"/>
                    <a:pt x="1333714" y="148550"/>
                  </a:cubicBezTo>
                  <a:cubicBezTo>
                    <a:pt x="1332827" y="142471"/>
                    <a:pt x="1331941" y="136468"/>
                    <a:pt x="1330357" y="130680"/>
                  </a:cubicBezTo>
                  <a:cubicBezTo>
                    <a:pt x="1329155" y="126209"/>
                    <a:pt x="1327064" y="121852"/>
                    <a:pt x="1324975" y="117679"/>
                  </a:cubicBezTo>
                  <a:cubicBezTo>
                    <a:pt x="1324595" y="116704"/>
                    <a:pt x="1324025" y="115621"/>
                    <a:pt x="1323519" y="114653"/>
                  </a:cubicBezTo>
                  <a:cubicBezTo>
                    <a:pt x="1320795" y="108706"/>
                    <a:pt x="1316869" y="103007"/>
                    <a:pt x="1313450" y="98119"/>
                  </a:cubicBezTo>
                  <a:cubicBezTo>
                    <a:pt x="1310664" y="94243"/>
                    <a:pt x="1307371" y="89772"/>
                    <a:pt x="1303254" y="86043"/>
                  </a:cubicBezTo>
                  <a:cubicBezTo>
                    <a:pt x="1299265" y="82306"/>
                    <a:pt x="1293883" y="79127"/>
                    <a:pt x="1289703" y="76721"/>
                  </a:cubicBezTo>
                  <a:cubicBezTo>
                    <a:pt x="1287677" y="75518"/>
                    <a:pt x="1285588" y="74334"/>
                    <a:pt x="1283561" y="73049"/>
                  </a:cubicBezTo>
                  <a:cubicBezTo>
                    <a:pt x="1279698" y="70807"/>
                    <a:pt x="1275772" y="68394"/>
                    <a:pt x="1271592" y="66406"/>
                  </a:cubicBezTo>
                  <a:cubicBezTo>
                    <a:pt x="1263170" y="62461"/>
                    <a:pt x="1253672" y="59016"/>
                    <a:pt x="1243540" y="56312"/>
                  </a:cubicBezTo>
                  <a:cubicBezTo>
                    <a:pt x="1240437" y="55545"/>
                    <a:pt x="1237651" y="54963"/>
                    <a:pt x="1234991" y="54615"/>
                  </a:cubicBezTo>
                  <a:lnTo>
                    <a:pt x="1233218" y="54488"/>
                  </a:lnTo>
                  <a:cubicBezTo>
                    <a:pt x="1229292" y="53982"/>
                    <a:pt x="1225176" y="53551"/>
                    <a:pt x="1220996" y="53551"/>
                  </a:cubicBezTo>
                  <a:cubicBezTo>
                    <a:pt x="1219920" y="53551"/>
                    <a:pt x="1218653" y="53551"/>
                    <a:pt x="1217514" y="53633"/>
                  </a:cubicBezTo>
                  <a:cubicBezTo>
                    <a:pt x="1208522" y="54342"/>
                    <a:pt x="1198643" y="56103"/>
                    <a:pt x="1187245" y="59073"/>
                  </a:cubicBezTo>
                  <a:cubicBezTo>
                    <a:pt x="1179709" y="61042"/>
                    <a:pt x="1172110" y="63873"/>
                    <a:pt x="1164954" y="66627"/>
                  </a:cubicBezTo>
                  <a:cubicBezTo>
                    <a:pt x="1151023" y="68603"/>
                    <a:pt x="1136839" y="72485"/>
                    <a:pt x="1121577" y="78488"/>
                  </a:cubicBezTo>
                  <a:cubicBezTo>
                    <a:pt x="1105113" y="84922"/>
                    <a:pt x="1090929" y="91621"/>
                    <a:pt x="1078137" y="99100"/>
                  </a:cubicBezTo>
                  <a:cubicBezTo>
                    <a:pt x="1071045" y="103210"/>
                    <a:pt x="1063826" y="108156"/>
                    <a:pt x="1056164" y="114292"/>
                  </a:cubicBezTo>
                  <a:cubicBezTo>
                    <a:pt x="1057240" y="98188"/>
                    <a:pt x="1056543" y="83155"/>
                    <a:pt x="1053947" y="69604"/>
                  </a:cubicBezTo>
                  <a:cubicBezTo>
                    <a:pt x="1053314" y="66336"/>
                    <a:pt x="1052237" y="63373"/>
                    <a:pt x="1051288" y="60897"/>
                  </a:cubicBezTo>
                  <a:cubicBezTo>
                    <a:pt x="1049388" y="55964"/>
                    <a:pt x="1046728" y="50727"/>
                    <a:pt x="1043752" y="45369"/>
                  </a:cubicBezTo>
                  <a:cubicBezTo>
                    <a:pt x="1039635" y="38081"/>
                    <a:pt x="1034633" y="31527"/>
                    <a:pt x="1028744" y="25796"/>
                  </a:cubicBezTo>
                  <a:cubicBezTo>
                    <a:pt x="1026907" y="24036"/>
                    <a:pt x="1024881" y="22345"/>
                    <a:pt x="1023044" y="20996"/>
                  </a:cubicBezTo>
                  <a:cubicBezTo>
                    <a:pt x="1019245" y="17969"/>
                    <a:pt x="1015003" y="14771"/>
                    <a:pt x="1010570" y="12320"/>
                  </a:cubicBezTo>
                  <a:cubicBezTo>
                    <a:pt x="1002401" y="7799"/>
                    <a:pt x="993155" y="4968"/>
                    <a:pt x="985303" y="2771"/>
                  </a:cubicBezTo>
                  <a:cubicBezTo>
                    <a:pt x="982010" y="1942"/>
                    <a:pt x="978528" y="1441"/>
                    <a:pt x="975172" y="1030"/>
                  </a:cubicBezTo>
                  <a:cubicBezTo>
                    <a:pt x="974158" y="884"/>
                    <a:pt x="973145" y="739"/>
                    <a:pt x="972196" y="593"/>
                  </a:cubicBezTo>
                  <a:cubicBezTo>
                    <a:pt x="966686" y="-180"/>
                    <a:pt x="962190" y="-547"/>
                    <a:pt x="958074" y="-547"/>
                  </a:cubicBezTo>
                  <a:close/>
                </a:path>
              </a:pathLst>
            </a:custGeom>
            <a:solidFill>
              <a:srgbClr val="7A5F5C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3" name="Freeform: Shape 18">
              <a:extLst>
                <a:ext uri="{FF2B5EF4-FFF2-40B4-BE49-F238E27FC236}">
                  <a16:creationId xmlns:a16="http://schemas.microsoft.com/office/drawing/2014/main" id="{2C27D9FC-D713-4F7F-98C8-708F788424C6}"/>
                </a:ext>
              </a:extLst>
            </p:cNvPr>
            <p:cNvSpPr/>
            <p:nvPr/>
          </p:nvSpPr>
          <p:spPr>
            <a:xfrm>
              <a:off x="8400976" y="3789508"/>
              <a:ext cx="50683" cy="88660"/>
            </a:xfrm>
            <a:custGeom>
              <a:avLst/>
              <a:gdLst>
                <a:gd name="connsiteX0" fmla="*/ 28032 w 50683"/>
                <a:gd name="connsiteY0" fmla="*/ -547 h 88660"/>
                <a:gd name="connsiteX1" fmla="*/ 16824 w 50683"/>
                <a:gd name="connsiteY1" fmla="*/ 3227 h 88660"/>
                <a:gd name="connsiteX2" fmla="*/ 10808 w 50683"/>
                <a:gd name="connsiteY2" fmla="*/ 9718 h 88660"/>
                <a:gd name="connsiteX3" fmla="*/ 7199 w 50683"/>
                <a:gd name="connsiteY3" fmla="*/ 16202 h 88660"/>
                <a:gd name="connsiteX4" fmla="*/ 5489 w 50683"/>
                <a:gd name="connsiteY4" fmla="*/ 21160 h 88660"/>
                <a:gd name="connsiteX5" fmla="*/ 2956 w 50683"/>
                <a:gd name="connsiteY5" fmla="*/ 30387 h 88660"/>
                <a:gd name="connsiteX6" fmla="*/ 866 w 50683"/>
                <a:gd name="connsiteY6" fmla="*/ 38879 h 88660"/>
                <a:gd name="connsiteX7" fmla="*/ -1097 w 50683"/>
                <a:gd name="connsiteY7" fmla="*/ 52994 h 88660"/>
                <a:gd name="connsiteX8" fmla="*/ 233 w 50683"/>
                <a:gd name="connsiteY8" fmla="*/ 66134 h 88660"/>
                <a:gd name="connsiteX9" fmla="*/ 1753 w 50683"/>
                <a:gd name="connsiteY9" fmla="*/ 71250 h 88660"/>
                <a:gd name="connsiteX10" fmla="*/ 4349 w 50683"/>
                <a:gd name="connsiteY10" fmla="*/ 76747 h 88660"/>
                <a:gd name="connsiteX11" fmla="*/ 7895 w 50683"/>
                <a:gd name="connsiteY11" fmla="*/ 81262 h 88660"/>
                <a:gd name="connsiteX12" fmla="*/ 9035 w 50683"/>
                <a:gd name="connsiteY12" fmla="*/ 82186 h 88660"/>
                <a:gd name="connsiteX13" fmla="*/ 13468 w 50683"/>
                <a:gd name="connsiteY13" fmla="*/ 85460 h 88660"/>
                <a:gd name="connsiteX14" fmla="*/ 22840 w 50683"/>
                <a:gd name="connsiteY14" fmla="*/ 88114 h 88660"/>
                <a:gd name="connsiteX15" fmla="*/ 23790 w 50683"/>
                <a:gd name="connsiteY15" fmla="*/ 88069 h 88660"/>
                <a:gd name="connsiteX16" fmla="*/ 32718 w 50683"/>
                <a:gd name="connsiteY16" fmla="*/ 85390 h 88660"/>
                <a:gd name="connsiteX17" fmla="*/ 37974 w 50683"/>
                <a:gd name="connsiteY17" fmla="*/ 80951 h 88660"/>
                <a:gd name="connsiteX18" fmla="*/ 41900 w 50683"/>
                <a:gd name="connsiteY18" fmla="*/ 75062 h 88660"/>
                <a:gd name="connsiteX19" fmla="*/ 45573 w 50683"/>
                <a:gd name="connsiteY19" fmla="*/ 65614 h 88660"/>
                <a:gd name="connsiteX20" fmla="*/ 48043 w 50683"/>
                <a:gd name="connsiteY20" fmla="*/ 51632 h 88660"/>
                <a:gd name="connsiteX21" fmla="*/ 49056 w 50683"/>
                <a:gd name="connsiteY21" fmla="*/ 41323 h 88660"/>
                <a:gd name="connsiteX22" fmla="*/ 48360 w 50683"/>
                <a:gd name="connsiteY22" fmla="*/ 19863 h 88660"/>
                <a:gd name="connsiteX23" fmla="*/ 37721 w 50683"/>
                <a:gd name="connsiteY23" fmla="*/ 2151 h 88660"/>
                <a:gd name="connsiteX24" fmla="*/ 28032 w 50683"/>
                <a:gd name="connsiteY24" fmla="*/ -547 h 88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683" h="88660">
                  <a:moveTo>
                    <a:pt x="28032" y="-547"/>
                  </a:moveTo>
                  <a:cubicBezTo>
                    <a:pt x="24169" y="-547"/>
                    <a:pt x="20180" y="688"/>
                    <a:pt x="16824" y="3227"/>
                  </a:cubicBezTo>
                  <a:cubicBezTo>
                    <a:pt x="14418" y="5051"/>
                    <a:pt x="12518" y="7179"/>
                    <a:pt x="10808" y="9718"/>
                  </a:cubicBezTo>
                  <a:cubicBezTo>
                    <a:pt x="9288" y="12010"/>
                    <a:pt x="8212" y="13669"/>
                    <a:pt x="7199" y="16202"/>
                  </a:cubicBezTo>
                  <a:cubicBezTo>
                    <a:pt x="6502" y="17887"/>
                    <a:pt x="5995" y="19483"/>
                    <a:pt x="5489" y="21160"/>
                  </a:cubicBezTo>
                  <a:cubicBezTo>
                    <a:pt x="4539" y="24200"/>
                    <a:pt x="3652" y="27271"/>
                    <a:pt x="2956" y="30387"/>
                  </a:cubicBezTo>
                  <a:cubicBezTo>
                    <a:pt x="2386" y="33218"/>
                    <a:pt x="1563" y="36048"/>
                    <a:pt x="866" y="38879"/>
                  </a:cubicBezTo>
                  <a:cubicBezTo>
                    <a:pt x="-210" y="43546"/>
                    <a:pt x="-717" y="48194"/>
                    <a:pt x="-1097" y="52994"/>
                  </a:cubicBezTo>
                  <a:cubicBezTo>
                    <a:pt x="-1413" y="57199"/>
                    <a:pt x="-653" y="62024"/>
                    <a:pt x="233" y="66134"/>
                  </a:cubicBezTo>
                  <a:cubicBezTo>
                    <a:pt x="550" y="67970"/>
                    <a:pt x="993" y="69566"/>
                    <a:pt x="1753" y="71250"/>
                  </a:cubicBezTo>
                  <a:cubicBezTo>
                    <a:pt x="2386" y="73226"/>
                    <a:pt x="3146" y="75062"/>
                    <a:pt x="4349" y="76747"/>
                  </a:cubicBezTo>
                  <a:cubicBezTo>
                    <a:pt x="5426" y="78368"/>
                    <a:pt x="6692" y="79805"/>
                    <a:pt x="7895" y="81262"/>
                  </a:cubicBezTo>
                  <a:cubicBezTo>
                    <a:pt x="8275" y="81648"/>
                    <a:pt x="8655" y="81870"/>
                    <a:pt x="9035" y="82186"/>
                  </a:cubicBezTo>
                  <a:cubicBezTo>
                    <a:pt x="10302" y="83484"/>
                    <a:pt x="11758" y="84542"/>
                    <a:pt x="13468" y="85460"/>
                  </a:cubicBezTo>
                  <a:cubicBezTo>
                    <a:pt x="15874" y="86834"/>
                    <a:pt x="19800" y="88114"/>
                    <a:pt x="22840" y="88114"/>
                  </a:cubicBezTo>
                  <a:cubicBezTo>
                    <a:pt x="23219" y="88114"/>
                    <a:pt x="23473" y="88088"/>
                    <a:pt x="23790" y="88069"/>
                  </a:cubicBezTo>
                  <a:cubicBezTo>
                    <a:pt x="27083" y="87822"/>
                    <a:pt x="29742" y="87303"/>
                    <a:pt x="32718" y="85390"/>
                  </a:cubicBezTo>
                  <a:cubicBezTo>
                    <a:pt x="34618" y="84156"/>
                    <a:pt x="36201" y="82560"/>
                    <a:pt x="37974" y="80951"/>
                  </a:cubicBezTo>
                  <a:cubicBezTo>
                    <a:pt x="39558" y="79355"/>
                    <a:pt x="40634" y="77063"/>
                    <a:pt x="41900" y="75062"/>
                  </a:cubicBezTo>
                  <a:cubicBezTo>
                    <a:pt x="43674" y="72244"/>
                    <a:pt x="44434" y="68743"/>
                    <a:pt x="45573" y="65614"/>
                  </a:cubicBezTo>
                  <a:cubicBezTo>
                    <a:pt x="46966" y="61175"/>
                    <a:pt x="47600" y="56363"/>
                    <a:pt x="48043" y="51632"/>
                  </a:cubicBezTo>
                  <a:cubicBezTo>
                    <a:pt x="48549" y="48194"/>
                    <a:pt x="48803" y="44762"/>
                    <a:pt x="49056" y="41323"/>
                  </a:cubicBezTo>
                  <a:cubicBezTo>
                    <a:pt x="49753" y="34142"/>
                    <a:pt x="49753" y="26885"/>
                    <a:pt x="48360" y="19863"/>
                  </a:cubicBezTo>
                  <a:cubicBezTo>
                    <a:pt x="46966" y="12922"/>
                    <a:pt x="43737" y="5652"/>
                    <a:pt x="37721" y="2151"/>
                  </a:cubicBezTo>
                  <a:cubicBezTo>
                    <a:pt x="34681" y="378"/>
                    <a:pt x="31388" y="-547"/>
                    <a:pt x="28032" y="-547"/>
                  </a:cubicBezTo>
                  <a:close/>
                </a:path>
              </a:pathLst>
            </a:custGeom>
            <a:solidFill>
              <a:srgbClr val="524A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4" name="Freeform: Shape 19">
              <a:extLst>
                <a:ext uri="{FF2B5EF4-FFF2-40B4-BE49-F238E27FC236}">
                  <a16:creationId xmlns:a16="http://schemas.microsoft.com/office/drawing/2014/main" id="{3E6CBD80-35B9-4090-92AB-4635D6F1EA60}"/>
                </a:ext>
              </a:extLst>
            </p:cNvPr>
            <p:cNvSpPr/>
            <p:nvPr/>
          </p:nvSpPr>
          <p:spPr>
            <a:xfrm>
              <a:off x="8761933" y="3833880"/>
              <a:ext cx="56986" cy="75989"/>
            </a:xfrm>
            <a:custGeom>
              <a:avLst/>
              <a:gdLst>
                <a:gd name="connsiteX0" fmla="*/ 43475 w 56986"/>
                <a:gd name="connsiteY0" fmla="*/ 24460 h 75989"/>
                <a:gd name="connsiteX1" fmla="*/ 42779 w 56986"/>
                <a:gd name="connsiteY1" fmla="*/ 25074 h 75989"/>
                <a:gd name="connsiteX2" fmla="*/ 43475 w 56986"/>
                <a:gd name="connsiteY2" fmla="*/ 24460 h 75989"/>
                <a:gd name="connsiteX3" fmla="*/ 33723 w 56986"/>
                <a:gd name="connsiteY3" fmla="*/ -547 h 75989"/>
                <a:gd name="connsiteX4" fmla="*/ 28910 w 56986"/>
                <a:gd name="connsiteY4" fmla="*/ 207 h 75989"/>
                <a:gd name="connsiteX5" fmla="*/ 19095 w 56986"/>
                <a:gd name="connsiteY5" fmla="*/ 4639 h 75989"/>
                <a:gd name="connsiteX6" fmla="*/ 6240 w 56986"/>
                <a:gd name="connsiteY6" fmla="*/ 21287 h 75989"/>
                <a:gd name="connsiteX7" fmla="*/ -1169 w 56986"/>
                <a:gd name="connsiteY7" fmla="*/ 45996 h 75989"/>
                <a:gd name="connsiteX8" fmla="*/ 161 w 56986"/>
                <a:gd name="connsiteY8" fmla="*/ 56438 h 75989"/>
                <a:gd name="connsiteX9" fmla="*/ 4784 w 56986"/>
                <a:gd name="connsiteY9" fmla="*/ 65798 h 75989"/>
                <a:gd name="connsiteX10" fmla="*/ 11243 w 56986"/>
                <a:gd name="connsiteY10" fmla="*/ 71598 h 75989"/>
                <a:gd name="connsiteX11" fmla="*/ 18525 w 56986"/>
                <a:gd name="connsiteY11" fmla="*/ 74632 h 75989"/>
                <a:gd name="connsiteX12" fmla="*/ 25047 w 56986"/>
                <a:gd name="connsiteY12" fmla="*/ 75442 h 75989"/>
                <a:gd name="connsiteX13" fmla="*/ 31507 w 56986"/>
                <a:gd name="connsiteY13" fmla="*/ 74688 h 75989"/>
                <a:gd name="connsiteX14" fmla="*/ 42208 w 56986"/>
                <a:gd name="connsiteY14" fmla="*/ 68768 h 75989"/>
                <a:gd name="connsiteX15" fmla="*/ 51010 w 56986"/>
                <a:gd name="connsiteY15" fmla="*/ 55983 h 75989"/>
                <a:gd name="connsiteX16" fmla="*/ 55760 w 56986"/>
                <a:gd name="connsiteY16" fmla="*/ 33540 h 75989"/>
                <a:gd name="connsiteX17" fmla="*/ 52974 w 56986"/>
                <a:gd name="connsiteY17" fmla="*/ 14163 h 75989"/>
                <a:gd name="connsiteX18" fmla="*/ 49934 w 56986"/>
                <a:gd name="connsiteY18" fmla="*/ 8160 h 75989"/>
                <a:gd name="connsiteX19" fmla="*/ 43475 w 56986"/>
                <a:gd name="connsiteY19" fmla="*/ 2283 h 75989"/>
                <a:gd name="connsiteX20" fmla="*/ 33723 w 56986"/>
                <a:gd name="connsiteY20" fmla="*/ -547 h 75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6986" h="75989">
                  <a:moveTo>
                    <a:pt x="43475" y="24460"/>
                  </a:moveTo>
                  <a:cubicBezTo>
                    <a:pt x="43348" y="24650"/>
                    <a:pt x="43031" y="24852"/>
                    <a:pt x="42779" y="25074"/>
                  </a:cubicBezTo>
                  <a:cubicBezTo>
                    <a:pt x="43031" y="24852"/>
                    <a:pt x="43285" y="24650"/>
                    <a:pt x="43475" y="24460"/>
                  </a:cubicBezTo>
                  <a:close/>
                  <a:moveTo>
                    <a:pt x="33723" y="-547"/>
                  </a:moveTo>
                  <a:cubicBezTo>
                    <a:pt x="32013" y="-547"/>
                    <a:pt x="30430" y="-275"/>
                    <a:pt x="28910" y="207"/>
                  </a:cubicBezTo>
                  <a:cubicBezTo>
                    <a:pt x="25174" y="422"/>
                    <a:pt x="21565" y="1828"/>
                    <a:pt x="19095" y="4639"/>
                  </a:cubicBezTo>
                  <a:cubicBezTo>
                    <a:pt x="14473" y="9901"/>
                    <a:pt x="9976" y="15493"/>
                    <a:pt x="6240" y="21287"/>
                  </a:cubicBezTo>
                  <a:cubicBezTo>
                    <a:pt x="1364" y="28696"/>
                    <a:pt x="-1232" y="37245"/>
                    <a:pt x="-1169" y="45996"/>
                  </a:cubicBezTo>
                  <a:cubicBezTo>
                    <a:pt x="-1169" y="49448"/>
                    <a:pt x="-789" y="53063"/>
                    <a:pt x="161" y="56438"/>
                  </a:cubicBezTo>
                  <a:cubicBezTo>
                    <a:pt x="985" y="59820"/>
                    <a:pt x="2504" y="63100"/>
                    <a:pt x="4784" y="65798"/>
                  </a:cubicBezTo>
                  <a:cubicBezTo>
                    <a:pt x="7000" y="68489"/>
                    <a:pt x="8203" y="69718"/>
                    <a:pt x="11243" y="71598"/>
                  </a:cubicBezTo>
                  <a:cubicBezTo>
                    <a:pt x="13523" y="73004"/>
                    <a:pt x="15993" y="73758"/>
                    <a:pt x="18525" y="74632"/>
                  </a:cubicBezTo>
                  <a:cubicBezTo>
                    <a:pt x="20235" y="75240"/>
                    <a:pt x="23401" y="75442"/>
                    <a:pt x="25047" y="75442"/>
                  </a:cubicBezTo>
                  <a:cubicBezTo>
                    <a:pt x="27138" y="75442"/>
                    <a:pt x="29543" y="75240"/>
                    <a:pt x="31507" y="74688"/>
                  </a:cubicBezTo>
                  <a:cubicBezTo>
                    <a:pt x="35560" y="73479"/>
                    <a:pt x="39105" y="71598"/>
                    <a:pt x="42208" y="68768"/>
                  </a:cubicBezTo>
                  <a:cubicBezTo>
                    <a:pt x="46198" y="65266"/>
                    <a:pt x="48857" y="60694"/>
                    <a:pt x="51010" y="55983"/>
                  </a:cubicBezTo>
                  <a:cubicBezTo>
                    <a:pt x="54303" y="49029"/>
                    <a:pt x="55443" y="41146"/>
                    <a:pt x="55760" y="33540"/>
                  </a:cubicBezTo>
                  <a:cubicBezTo>
                    <a:pt x="56077" y="27088"/>
                    <a:pt x="55063" y="20280"/>
                    <a:pt x="52974" y="14163"/>
                  </a:cubicBezTo>
                  <a:cubicBezTo>
                    <a:pt x="52277" y="12042"/>
                    <a:pt x="51137" y="10022"/>
                    <a:pt x="49934" y="8160"/>
                  </a:cubicBezTo>
                  <a:cubicBezTo>
                    <a:pt x="48224" y="5450"/>
                    <a:pt x="46072" y="4044"/>
                    <a:pt x="43475" y="2283"/>
                  </a:cubicBezTo>
                  <a:cubicBezTo>
                    <a:pt x="40879" y="542"/>
                    <a:pt x="37143" y="-547"/>
                    <a:pt x="33723" y="-547"/>
                  </a:cubicBezTo>
                  <a:close/>
                </a:path>
              </a:pathLst>
            </a:custGeom>
            <a:solidFill>
              <a:srgbClr val="524A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5" name="Freeform: Shape 20">
              <a:extLst>
                <a:ext uri="{FF2B5EF4-FFF2-40B4-BE49-F238E27FC236}">
                  <a16:creationId xmlns:a16="http://schemas.microsoft.com/office/drawing/2014/main" id="{18D9145F-427E-47A2-9B33-DFF5DD04DB11}"/>
                </a:ext>
              </a:extLst>
            </p:cNvPr>
            <p:cNvSpPr/>
            <p:nvPr/>
          </p:nvSpPr>
          <p:spPr>
            <a:xfrm>
              <a:off x="8521284" y="3814838"/>
              <a:ext cx="189968" cy="126648"/>
            </a:xfrm>
            <a:custGeom>
              <a:avLst/>
              <a:gdLst>
                <a:gd name="connsiteX0" fmla="*/ 22785 w 189968"/>
                <a:gd name="connsiteY0" fmla="*/ -547 h 126648"/>
                <a:gd name="connsiteX1" fmla="*/ 15439 w 189968"/>
                <a:gd name="connsiteY1" fmla="*/ 479 h 126648"/>
                <a:gd name="connsiteX2" fmla="*/ 8727 w 189968"/>
                <a:gd name="connsiteY2" fmla="*/ 4133 h 126648"/>
                <a:gd name="connsiteX3" fmla="*/ 4420 w 189968"/>
                <a:gd name="connsiteY3" fmla="*/ 9338 h 126648"/>
                <a:gd name="connsiteX4" fmla="*/ 1508 w 189968"/>
                <a:gd name="connsiteY4" fmla="*/ 15816 h 126648"/>
                <a:gd name="connsiteX5" fmla="*/ 51 w 189968"/>
                <a:gd name="connsiteY5" fmla="*/ 23117 h 126648"/>
                <a:gd name="connsiteX6" fmla="*/ -139 w 189968"/>
                <a:gd name="connsiteY6" fmla="*/ 24080 h 126648"/>
                <a:gd name="connsiteX7" fmla="*/ -1152 w 189968"/>
                <a:gd name="connsiteY7" fmla="*/ 36042 h 126648"/>
                <a:gd name="connsiteX8" fmla="*/ 3344 w 189968"/>
                <a:gd name="connsiteY8" fmla="*/ 59719 h 126648"/>
                <a:gd name="connsiteX9" fmla="*/ 7904 w 189968"/>
                <a:gd name="connsiteY9" fmla="*/ 71174 h 126648"/>
                <a:gd name="connsiteX10" fmla="*/ 15059 w 189968"/>
                <a:gd name="connsiteY10" fmla="*/ 83136 h 126648"/>
                <a:gd name="connsiteX11" fmla="*/ 15439 w 189968"/>
                <a:gd name="connsiteY11" fmla="*/ 83757 h 126648"/>
                <a:gd name="connsiteX12" fmla="*/ 14742 w 189968"/>
                <a:gd name="connsiteY12" fmla="*/ 82636 h 126648"/>
                <a:gd name="connsiteX13" fmla="*/ 14742 w 189968"/>
                <a:gd name="connsiteY13" fmla="*/ 82636 h 126648"/>
                <a:gd name="connsiteX14" fmla="*/ 23228 w 189968"/>
                <a:gd name="connsiteY14" fmla="*/ 93794 h 126648"/>
                <a:gd name="connsiteX15" fmla="*/ 34563 w 189968"/>
                <a:gd name="connsiteY15" fmla="*/ 104660 h 126648"/>
                <a:gd name="connsiteX16" fmla="*/ 45328 w 189968"/>
                <a:gd name="connsiteY16" fmla="*/ 112253 h 126648"/>
                <a:gd name="connsiteX17" fmla="*/ 57296 w 189968"/>
                <a:gd name="connsiteY17" fmla="*/ 118135 h 126648"/>
                <a:gd name="connsiteX18" fmla="*/ 84653 w 189968"/>
                <a:gd name="connsiteY18" fmla="*/ 125050 h 126648"/>
                <a:gd name="connsiteX19" fmla="*/ 98964 w 189968"/>
                <a:gd name="connsiteY19" fmla="*/ 126102 h 126648"/>
                <a:gd name="connsiteX20" fmla="*/ 111692 w 189968"/>
                <a:gd name="connsiteY20" fmla="*/ 124962 h 126648"/>
                <a:gd name="connsiteX21" fmla="*/ 121761 w 189968"/>
                <a:gd name="connsiteY21" fmla="*/ 122290 h 126648"/>
                <a:gd name="connsiteX22" fmla="*/ 134489 w 189968"/>
                <a:gd name="connsiteY22" fmla="*/ 117458 h 126648"/>
                <a:gd name="connsiteX23" fmla="*/ 142595 w 189968"/>
                <a:gd name="connsiteY23" fmla="*/ 113741 h 126648"/>
                <a:gd name="connsiteX24" fmla="*/ 145064 w 189968"/>
                <a:gd name="connsiteY24" fmla="*/ 112474 h 126648"/>
                <a:gd name="connsiteX25" fmla="*/ 155386 w 189968"/>
                <a:gd name="connsiteY25" fmla="*/ 106281 h 126648"/>
                <a:gd name="connsiteX26" fmla="*/ 166405 w 189968"/>
                <a:gd name="connsiteY26" fmla="*/ 97815 h 126648"/>
                <a:gd name="connsiteX27" fmla="*/ 170583 w 189968"/>
                <a:gd name="connsiteY27" fmla="*/ 93946 h 126648"/>
                <a:gd name="connsiteX28" fmla="*/ 175143 w 189968"/>
                <a:gd name="connsiteY28" fmla="*/ 88151 h 126648"/>
                <a:gd name="connsiteX29" fmla="*/ 176156 w 189968"/>
                <a:gd name="connsiteY29" fmla="*/ 86885 h 126648"/>
                <a:gd name="connsiteX30" fmla="*/ 179893 w 189968"/>
                <a:gd name="connsiteY30" fmla="*/ 81585 h 126648"/>
                <a:gd name="connsiteX31" fmla="*/ 181602 w 189968"/>
                <a:gd name="connsiteY31" fmla="*/ 79134 h 126648"/>
                <a:gd name="connsiteX32" fmla="*/ 184642 w 189968"/>
                <a:gd name="connsiteY32" fmla="*/ 72966 h 126648"/>
                <a:gd name="connsiteX33" fmla="*/ 185971 w 189968"/>
                <a:gd name="connsiteY33" fmla="*/ 68635 h 126648"/>
                <a:gd name="connsiteX34" fmla="*/ 186414 w 189968"/>
                <a:gd name="connsiteY34" fmla="*/ 67235 h 126648"/>
                <a:gd name="connsiteX35" fmla="*/ 187871 w 189968"/>
                <a:gd name="connsiteY35" fmla="*/ 61435 h 126648"/>
                <a:gd name="connsiteX36" fmla="*/ 188757 w 189968"/>
                <a:gd name="connsiteY36" fmla="*/ 55254 h 126648"/>
                <a:gd name="connsiteX37" fmla="*/ 188505 w 189968"/>
                <a:gd name="connsiteY37" fmla="*/ 49365 h 126648"/>
                <a:gd name="connsiteX38" fmla="*/ 188505 w 189968"/>
                <a:gd name="connsiteY38" fmla="*/ 48992 h 126648"/>
                <a:gd name="connsiteX39" fmla="*/ 185085 w 189968"/>
                <a:gd name="connsiteY39" fmla="*/ 37403 h 126648"/>
                <a:gd name="connsiteX40" fmla="*/ 176156 w 189968"/>
                <a:gd name="connsiteY40" fmla="*/ 27271 h 126648"/>
                <a:gd name="connsiteX41" fmla="*/ 165454 w 189968"/>
                <a:gd name="connsiteY41" fmla="*/ 21541 h 126648"/>
                <a:gd name="connsiteX42" fmla="*/ 158045 w 189968"/>
                <a:gd name="connsiteY42" fmla="*/ 20496 h 126648"/>
                <a:gd name="connsiteX43" fmla="*/ 140188 w 189968"/>
                <a:gd name="connsiteY43" fmla="*/ 25353 h 126648"/>
                <a:gd name="connsiteX44" fmla="*/ 133919 w 189968"/>
                <a:gd name="connsiteY44" fmla="*/ 28912 h 126648"/>
                <a:gd name="connsiteX45" fmla="*/ 132019 w 189968"/>
                <a:gd name="connsiteY45" fmla="*/ 30032 h 126648"/>
                <a:gd name="connsiteX46" fmla="*/ 130373 w 189968"/>
                <a:gd name="connsiteY46" fmla="*/ 30900 h 126648"/>
                <a:gd name="connsiteX47" fmla="*/ 128853 w 189968"/>
                <a:gd name="connsiteY47" fmla="*/ 31451 h 126648"/>
                <a:gd name="connsiteX48" fmla="*/ 113591 w 189968"/>
                <a:gd name="connsiteY48" fmla="*/ 35301 h 126648"/>
                <a:gd name="connsiteX49" fmla="*/ 107070 w 189968"/>
                <a:gd name="connsiteY49" fmla="*/ 35605 h 126648"/>
                <a:gd name="connsiteX50" fmla="*/ 94024 w 189968"/>
                <a:gd name="connsiteY50" fmla="*/ 34642 h 126648"/>
                <a:gd name="connsiteX51" fmla="*/ 87438 w 189968"/>
                <a:gd name="connsiteY51" fmla="*/ 32629 h 126648"/>
                <a:gd name="connsiteX52" fmla="*/ 75914 w 189968"/>
                <a:gd name="connsiteY52" fmla="*/ 25410 h 126648"/>
                <a:gd name="connsiteX53" fmla="*/ 75091 w 189968"/>
                <a:gd name="connsiteY53" fmla="*/ 24891 h 126648"/>
                <a:gd name="connsiteX54" fmla="*/ 67555 w 189968"/>
                <a:gd name="connsiteY54" fmla="*/ 19027 h 126648"/>
                <a:gd name="connsiteX55" fmla="*/ 62299 w 189968"/>
                <a:gd name="connsiteY55" fmla="*/ 14765 h 126648"/>
                <a:gd name="connsiteX56" fmla="*/ 50774 w 189968"/>
                <a:gd name="connsiteY56" fmla="*/ 7350 h 126648"/>
                <a:gd name="connsiteX57" fmla="*/ 41276 w 189968"/>
                <a:gd name="connsiteY57" fmla="*/ 2645 h 126648"/>
                <a:gd name="connsiteX58" fmla="*/ 32726 w 189968"/>
                <a:gd name="connsiteY58" fmla="*/ 346 h 126648"/>
                <a:gd name="connsiteX59" fmla="*/ 32093 w 189968"/>
                <a:gd name="connsiteY59" fmla="*/ 194 h 126648"/>
                <a:gd name="connsiteX60" fmla="*/ 31397 w 189968"/>
                <a:gd name="connsiteY60" fmla="*/ 105 h 126648"/>
                <a:gd name="connsiteX61" fmla="*/ 31397 w 189968"/>
                <a:gd name="connsiteY61" fmla="*/ 105 h 126648"/>
                <a:gd name="connsiteX62" fmla="*/ 32664 w 189968"/>
                <a:gd name="connsiteY62" fmla="*/ 346 h 126648"/>
                <a:gd name="connsiteX63" fmla="*/ 23925 w 189968"/>
                <a:gd name="connsiteY63" fmla="*/ -547 h 126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189968" h="126648">
                  <a:moveTo>
                    <a:pt x="22785" y="-547"/>
                  </a:moveTo>
                  <a:cubicBezTo>
                    <a:pt x="20505" y="-414"/>
                    <a:pt x="17909" y="-243"/>
                    <a:pt x="15439" y="479"/>
                  </a:cubicBezTo>
                  <a:cubicBezTo>
                    <a:pt x="12843" y="1309"/>
                    <a:pt x="11006" y="2334"/>
                    <a:pt x="8727" y="4133"/>
                  </a:cubicBezTo>
                  <a:cubicBezTo>
                    <a:pt x="7144" y="5399"/>
                    <a:pt x="5751" y="7103"/>
                    <a:pt x="4420" y="9338"/>
                  </a:cubicBezTo>
                  <a:cubicBezTo>
                    <a:pt x="3281" y="11440"/>
                    <a:pt x="2141" y="13669"/>
                    <a:pt x="1508" y="15816"/>
                  </a:cubicBezTo>
                  <a:cubicBezTo>
                    <a:pt x="685" y="18197"/>
                    <a:pt x="368" y="20730"/>
                    <a:pt x="51" y="23117"/>
                  </a:cubicBezTo>
                  <a:lnTo>
                    <a:pt x="-139" y="24080"/>
                  </a:lnTo>
                  <a:cubicBezTo>
                    <a:pt x="-708" y="27493"/>
                    <a:pt x="-1279" y="31584"/>
                    <a:pt x="-1152" y="36042"/>
                  </a:cubicBezTo>
                  <a:cubicBezTo>
                    <a:pt x="-835" y="44033"/>
                    <a:pt x="685" y="52190"/>
                    <a:pt x="3344" y="59719"/>
                  </a:cubicBezTo>
                  <a:cubicBezTo>
                    <a:pt x="4864" y="64044"/>
                    <a:pt x="6320" y="67831"/>
                    <a:pt x="7904" y="71174"/>
                  </a:cubicBezTo>
                  <a:cubicBezTo>
                    <a:pt x="9866" y="75480"/>
                    <a:pt x="12463" y="79355"/>
                    <a:pt x="15059" y="83136"/>
                  </a:cubicBezTo>
                  <a:lnTo>
                    <a:pt x="15439" y="83757"/>
                  </a:lnTo>
                  <a:lnTo>
                    <a:pt x="14742" y="82636"/>
                  </a:lnTo>
                  <a:lnTo>
                    <a:pt x="14742" y="82636"/>
                  </a:lnTo>
                  <a:cubicBezTo>
                    <a:pt x="17718" y="87012"/>
                    <a:pt x="20505" y="90659"/>
                    <a:pt x="23228" y="93794"/>
                  </a:cubicBezTo>
                  <a:cubicBezTo>
                    <a:pt x="26268" y="97422"/>
                    <a:pt x="29940" y="101013"/>
                    <a:pt x="34563" y="104660"/>
                  </a:cubicBezTo>
                  <a:cubicBezTo>
                    <a:pt x="37350" y="106959"/>
                    <a:pt x="41149" y="109872"/>
                    <a:pt x="45328" y="112253"/>
                  </a:cubicBezTo>
                  <a:cubicBezTo>
                    <a:pt x="49697" y="114640"/>
                    <a:pt x="53560" y="116565"/>
                    <a:pt x="57296" y="118135"/>
                  </a:cubicBezTo>
                  <a:cubicBezTo>
                    <a:pt x="65022" y="121333"/>
                    <a:pt x="73381" y="123499"/>
                    <a:pt x="84653" y="125050"/>
                  </a:cubicBezTo>
                  <a:cubicBezTo>
                    <a:pt x="89845" y="125791"/>
                    <a:pt x="94531" y="126102"/>
                    <a:pt x="98964" y="126102"/>
                  </a:cubicBezTo>
                  <a:cubicBezTo>
                    <a:pt x="103396" y="126102"/>
                    <a:pt x="107639" y="125728"/>
                    <a:pt x="111692" y="124962"/>
                  </a:cubicBezTo>
                  <a:cubicBezTo>
                    <a:pt x="114732" y="124373"/>
                    <a:pt x="118088" y="123562"/>
                    <a:pt x="121761" y="122290"/>
                  </a:cubicBezTo>
                  <a:cubicBezTo>
                    <a:pt x="126067" y="120871"/>
                    <a:pt x="130309" y="119231"/>
                    <a:pt x="134489" y="117458"/>
                  </a:cubicBezTo>
                  <a:cubicBezTo>
                    <a:pt x="137275" y="116343"/>
                    <a:pt x="139871" y="115014"/>
                    <a:pt x="142595" y="113741"/>
                  </a:cubicBezTo>
                  <a:lnTo>
                    <a:pt x="145064" y="112474"/>
                  </a:lnTo>
                  <a:cubicBezTo>
                    <a:pt x="148673" y="110746"/>
                    <a:pt x="152220" y="108687"/>
                    <a:pt x="155386" y="106281"/>
                  </a:cubicBezTo>
                  <a:cubicBezTo>
                    <a:pt x="159059" y="103678"/>
                    <a:pt x="162858" y="100854"/>
                    <a:pt x="166405" y="97815"/>
                  </a:cubicBezTo>
                  <a:cubicBezTo>
                    <a:pt x="167988" y="96460"/>
                    <a:pt x="169317" y="95193"/>
                    <a:pt x="170583" y="93946"/>
                  </a:cubicBezTo>
                  <a:cubicBezTo>
                    <a:pt x="172166" y="92173"/>
                    <a:pt x="173750" y="90070"/>
                    <a:pt x="175143" y="88151"/>
                  </a:cubicBezTo>
                  <a:lnTo>
                    <a:pt x="176156" y="86885"/>
                  </a:lnTo>
                  <a:cubicBezTo>
                    <a:pt x="177423" y="85087"/>
                    <a:pt x="178752" y="83313"/>
                    <a:pt x="179893" y="81585"/>
                  </a:cubicBezTo>
                  <a:cubicBezTo>
                    <a:pt x="180526" y="80774"/>
                    <a:pt x="181032" y="79945"/>
                    <a:pt x="181602" y="79134"/>
                  </a:cubicBezTo>
                  <a:cubicBezTo>
                    <a:pt x="182995" y="76994"/>
                    <a:pt x="183945" y="74828"/>
                    <a:pt x="184642" y="72966"/>
                  </a:cubicBezTo>
                  <a:cubicBezTo>
                    <a:pt x="185085" y="71548"/>
                    <a:pt x="185528" y="70060"/>
                    <a:pt x="185971" y="68635"/>
                  </a:cubicBezTo>
                  <a:lnTo>
                    <a:pt x="186414" y="67235"/>
                  </a:lnTo>
                  <a:cubicBezTo>
                    <a:pt x="186922" y="65526"/>
                    <a:pt x="187428" y="63493"/>
                    <a:pt x="187871" y="61435"/>
                  </a:cubicBezTo>
                  <a:cubicBezTo>
                    <a:pt x="188251" y="59345"/>
                    <a:pt x="188631" y="57350"/>
                    <a:pt x="188757" y="55254"/>
                  </a:cubicBezTo>
                  <a:cubicBezTo>
                    <a:pt x="188884" y="53323"/>
                    <a:pt x="188694" y="51309"/>
                    <a:pt x="188505" y="49365"/>
                  </a:cubicBezTo>
                  <a:lnTo>
                    <a:pt x="188505" y="48992"/>
                  </a:lnTo>
                  <a:cubicBezTo>
                    <a:pt x="187934" y="44622"/>
                    <a:pt x="186922" y="40810"/>
                    <a:pt x="185085" y="37403"/>
                  </a:cubicBezTo>
                  <a:cubicBezTo>
                    <a:pt x="183059" y="33376"/>
                    <a:pt x="179386" y="30121"/>
                    <a:pt x="176156" y="27271"/>
                  </a:cubicBezTo>
                  <a:cubicBezTo>
                    <a:pt x="173116" y="24675"/>
                    <a:pt x="169381" y="22718"/>
                    <a:pt x="165454" y="21541"/>
                  </a:cubicBezTo>
                  <a:cubicBezTo>
                    <a:pt x="163112" y="20888"/>
                    <a:pt x="160515" y="20496"/>
                    <a:pt x="158045" y="20496"/>
                  </a:cubicBezTo>
                  <a:cubicBezTo>
                    <a:pt x="152346" y="20496"/>
                    <a:pt x="146204" y="22129"/>
                    <a:pt x="140188" y="25353"/>
                  </a:cubicBezTo>
                  <a:cubicBezTo>
                    <a:pt x="138098" y="26442"/>
                    <a:pt x="135945" y="27715"/>
                    <a:pt x="133919" y="28912"/>
                  </a:cubicBezTo>
                  <a:lnTo>
                    <a:pt x="132019" y="30032"/>
                  </a:lnTo>
                  <a:cubicBezTo>
                    <a:pt x="131513" y="30311"/>
                    <a:pt x="131006" y="30621"/>
                    <a:pt x="130373" y="30900"/>
                  </a:cubicBezTo>
                  <a:cubicBezTo>
                    <a:pt x="129866" y="31083"/>
                    <a:pt x="129296" y="31274"/>
                    <a:pt x="128853" y="31451"/>
                  </a:cubicBezTo>
                  <a:cubicBezTo>
                    <a:pt x="124484" y="32939"/>
                    <a:pt x="119101" y="34497"/>
                    <a:pt x="113591" y="35301"/>
                  </a:cubicBezTo>
                  <a:cubicBezTo>
                    <a:pt x="111375" y="35548"/>
                    <a:pt x="109159" y="35605"/>
                    <a:pt x="107070" y="35605"/>
                  </a:cubicBezTo>
                  <a:cubicBezTo>
                    <a:pt x="102763" y="35605"/>
                    <a:pt x="98331" y="35238"/>
                    <a:pt x="94024" y="34642"/>
                  </a:cubicBezTo>
                  <a:cubicBezTo>
                    <a:pt x="91618" y="34123"/>
                    <a:pt x="89529" y="33445"/>
                    <a:pt x="87438" y="32629"/>
                  </a:cubicBezTo>
                  <a:cubicBezTo>
                    <a:pt x="83512" y="30469"/>
                    <a:pt x="79650" y="27886"/>
                    <a:pt x="75914" y="25410"/>
                  </a:cubicBezTo>
                  <a:lnTo>
                    <a:pt x="75091" y="24891"/>
                  </a:lnTo>
                  <a:cubicBezTo>
                    <a:pt x="72431" y="23181"/>
                    <a:pt x="69961" y="21085"/>
                    <a:pt x="67555" y="19027"/>
                  </a:cubicBezTo>
                  <a:cubicBezTo>
                    <a:pt x="65782" y="17602"/>
                    <a:pt x="64072" y="16120"/>
                    <a:pt x="62299" y="14765"/>
                  </a:cubicBezTo>
                  <a:cubicBezTo>
                    <a:pt x="58309" y="11814"/>
                    <a:pt x="54510" y="9338"/>
                    <a:pt x="50774" y="7350"/>
                  </a:cubicBezTo>
                  <a:cubicBezTo>
                    <a:pt x="48114" y="5836"/>
                    <a:pt x="44821" y="4133"/>
                    <a:pt x="41276" y="2645"/>
                  </a:cubicBezTo>
                  <a:cubicBezTo>
                    <a:pt x="38489" y="1442"/>
                    <a:pt x="35513" y="853"/>
                    <a:pt x="32726" y="346"/>
                  </a:cubicBezTo>
                  <a:lnTo>
                    <a:pt x="32093" y="194"/>
                  </a:lnTo>
                  <a:lnTo>
                    <a:pt x="31397" y="105"/>
                  </a:lnTo>
                  <a:lnTo>
                    <a:pt x="31397" y="105"/>
                  </a:lnTo>
                  <a:lnTo>
                    <a:pt x="32664" y="346"/>
                  </a:lnTo>
                  <a:cubicBezTo>
                    <a:pt x="30130" y="-110"/>
                    <a:pt x="27154" y="-547"/>
                    <a:pt x="23925" y="-547"/>
                  </a:cubicBezTo>
                  <a:close/>
                </a:path>
              </a:pathLst>
            </a:custGeom>
            <a:solidFill>
              <a:srgbClr val="524A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6" name="Freeform: Shape 21">
              <a:extLst>
                <a:ext uri="{FF2B5EF4-FFF2-40B4-BE49-F238E27FC236}">
                  <a16:creationId xmlns:a16="http://schemas.microsoft.com/office/drawing/2014/main" id="{D01A5F73-2C20-4D61-A5CD-BF55A6930892}"/>
                </a:ext>
              </a:extLst>
            </p:cNvPr>
            <p:cNvSpPr/>
            <p:nvPr/>
          </p:nvSpPr>
          <p:spPr>
            <a:xfrm>
              <a:off x="8546631" y="3878188"/>
              <a:ext cx="101331" cy="56991"/>
            </a:xfrm>
            <a:custGeom>
              <a:avLst/>
              <a:gdLst>
                <a:gd name="connsiteX0" fmla="*/ 17258 w 101331"/>
                <a:gd name="connsiteY0" fmla="*/ -547 h 56991"/>
                <a:gd name="connsiteX1" fmla="*/ 8202 w 101331"/>
                <a:gd name="connsiteY1" fmla="*/ 1752 h 56991"/>
                <a:gd name="connsiteX2" fmla="*/ 1363 w 101331"/>
                <a:gd name="connsiteY2" fmla="*/ 8394 h 56991"/>
                <a:gd name="connsiteX3" fmla="*/ -537 w 101331"/>
                <a:gd name="connsiteY3" fmla="*/ 12808 h 56991"/>
                <a:gd name="connsiteX4" fmla="*/ -1170 w 101331"/>
                <a:gd name="connsiteY4" fmla="*/ 16911 h 56991"/>
                <a:gd name="connsiteX5" fmla="*/ -726 w 101331"/>
                <a:gd name="connsiteY5" fmla="*/ 21249 h 56991"/>
                <a:gd name="connsiteX6" fmla="*/ 1110 w 101331"/>
                <a:gd name="connsiteY6" fmla="*/ 26366 h 56991"/>
                <a:gd name="connsiteX7" fmla="*/ 1996 w 101331"/>
                <a:gd name="connsiteY7" fmla="*/ 28316 h 56991"/>
                <a:gd name="connsiteX8" fmla="*/ 5543 w 101331"/>
                <a:gd name="connsiteY8" fmla="*/ 33268 h 56991"/>
                <a:gd name="connsiteX9" fmla="*/ 10419 w 101331"/>
                <a:gd name="connsiteY9" fmla="*/ 38303 h 56991"/>
                <a:gd name="connsiteX10" fmla="*/ 39041 w 101331"/>
                <a:gd name="connsiteY10" fmla="*/ 53753 h 56991"/>
                <a:gd name="connsiteX11" fmla="*/ 58735 w 101331"/>
                <a:gd name="connsiteY11" fmla="*/ 56445 h 56991"/>
                <a:gd name="connsiteX12" fmla="*/ 72730 w 101331"/>
                <a:gd name="connsiteY12" fmla="*/ 54589 h 56991"/>
                <a:gd name="connsiteX13" fmla="*/ 83558 w 101331"/>
                <a:gd name="connsiteY13" fmla="*/ 50385 h 56991"/>
                <a:gd name="connsiteX14" fmla="*/ 93183 w 101331"/>
                <a:gd name="connsiteY14" fmla="*/ 43970 h 56991"/>
                <a:gd name="connsiteX15" fmla="*/ 98946 w 101331"/>
                <a:gd name="connsiteY15" fmla="*/ 35649 h 56991"/>
                <a:gd name="connsiteX16" fmla="*/ 100149 w 101331"/>
                <a:gd name="connsiteY16" fmla="*/ 30127 h 56991"/>
                <a:gd name="connsiteX17" fmla="*/ 98250 w 101331"/>
                <a:gd name="connsiteY17" fmla="*/ 22585 h 56991"/>
                <a:gd name="connsiteX18" fmla="*/ 92804 w 101331"/>
                <a:gd name="connsiteY18" fmla="*/ 16911 h 56991"/>
                <a:gd name="connsiteX19" fmla="*/ 87168 w 101331"/>
                <a:gd name="connsiteY19" fmla="*/ 14264 h 56991"/>
                <a:gd name="connsiteX20" fmla="*/ 83875 w 101331"/>
                <a:gd name="connsiteY20" fmla="*/ 13422 h 56991"/>
                <a:gd name="connsiteX21" fmla="*/ 78999 w 101331"/>
                <a:gd name="connsiteY21" fmla="*/ 12726 h 56991"/>
                <a:gd name="connsiteX22" fmla="*/ 77733 w 101331"/>
                <a:gd name="connsiteY22" fmla="*/ 12681 h 56991"/>
                <a:gd name="connsiteX23" fmla="*/ 61394 w 101331"/>
                <a:gd name="connsiteY23" fmla="*/ 15810 h 56991"/>
                <a:gd name="connsiteX24" fmla="*/ 49616 w 101331"/>
                <a:gd name="connsiteY24" fmla="*/ 18393 h 56991"/>
                <a:gd name="connsiteX25" fmla="*/ 47970 w 101331"/>
                <a:gd name="connsiteY25" fmla="*/ 16215 h 56991"/>
                <a:gd name="connsiteX26" fmla="*/ 44930 w 101331"/>
                <a:gd name="connsiteY26" fmla="*/ 12168 h 56991"/>
                <a:gd name="connsiteX27" fmla="*/ 39358 w 101331"/>
                <a:gd name="connsiteY27" fmla="*/ 7546 h 56991"/>
                <a:gd name="connsiteX28" fmla="*/ 24856 w 101331"/>
                <a:gd name="connsiteY28" fmla="*/ 561 h 56991"/>
                <a:gd name="connsiteX29" fmla="*/ 17258 w 101331"/>
                <a:gd name="connsiteY29" fmla="*/ -547 h 56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1331" h="56991">
                  <a:moveTo>
                    <a:pt x="17258" y="-547"/>
                  </a:moveTo>
                  <a:cubicBezTo>
                    <a:pt x="14091" y="-547"/>
                    <a:pt x="10989" y="131"/>
                    <a:pt x="8202" y="1752"/>
                  </a:cubicBezTo>
                  <a:cubicBezTo>
                    <a:pt x="5353" y="3354"/>
                    <a:pt x="2819" y="5595"/>
                    <a:pt x="1363" y="8394"/>
                  </a:cubicBezTo>
                  <a:cubicBezTo>
                    <a:pt x="540" y="9933"/>
                    <a:pt x="-157" y="11187"/>
                    <a:pt x="-537" y="12808"/>
                  </a:cubicBezTo>
                  <a:cubicBezTo>
                    <a:pt x="-980" y="14119"/>
                    <a:pt x="-1170" y="15518"/>
                    <a:pt x="-1170" y="16911"/>
                  </a:cubicBezTo>
                  <a:cubicBezTo>
                    <a:pt x="-1043" y="18393"/>
                    <a:pt x="-853" y="19767"/>
                    <a:pt x="-726" y="21249"/>
                  </a:cubicBezTo>
                  <a:cubicBezTo>
                    <a:pt x="-600" y="22934"/>
                    <a:pt x="476" y="24972"/>
                    <a:pt x="1110" y="26366"/>
                  </a:cubicBezTo>
                  <a:cubicBezTo>
                    <a:pt x="1363" y="27062"/>
                    <a:pt x="1680" y="27620"/>
                    <a:pt x="1996" y="28316"/>
                  </a:cubicBezTo>
                  <a:cubicBezTo>
                    <a:pt x="2946" y="30064"/>
                    <a:pt x="4339" y="31666"/>
                    <a:pt x="5543" y="33268"/>
                  </a:cubicBezTo>
                  <a:cubicBezTo>
                    <a:pt x="6999" y="35155"/>
                    <a:pt x="8519" y="36782"/>
                    <a:pt x="10419" y="38303"/>
                  </a:cubicBezTo>
                  <a:cubicBezTo>
                    <a:pt x="18587" y="45167"/>
                    <a:pt x="28276" y="51024"/>
                    <a:pt x="39041" y="53753"/>
                  </a:cubicBezTo>
                  <a:cubicBezTo>
                    <a:pt x="45437" y="55356"/>
                    <a:pt x="52086" y="56445"/>
                    <a:pt x="58735" y="56445"/>
                  </a:cubicBezTo>
                  <a:cubicBezTo>
                    <a:pt x="63485" y="56445"/>
                    <a:pt x="68171" y="55888"/>
                    <a:pt x="72730" y="54589"/>
                  </a:cubicBezTo>
                  <a:cubicBezTo>
                    <a:pt x="76466" y="53545"/>
                    <a:pt x="80139" y="52069"/>
                    <a:pt x="83558" y="50385"/>
                  </a:cubicBezTo>
                  <a:cubicBezTo>
                    <a:pt x="87041" y="48726"/>
                    <a:pt x="90334" y="46541"/>
                    <a:pt x="93183" y="43970"/>
                  </a:cubicBezTo>
                  <a:cubicBezTo>
                    <a:pt x="95717" y="41589"/>
                    <a:pt x="97679" y="38878"/>
                    <a:pt x="98946" y="35649"/>
                  </a:cubicBezTo>
                  <a:cubicBezTo>
                    <a:pt x="99706" y="33901"/>
                    <a:pt x="100086" y="32014"/>
                    <a:pt x="100149" y="30127"/>
                  </a:cubicBezTo>
                  <a:cubicBezTo>
                    <a:pt x="100276" y="28088"/>
                    <a:pt x="99452" y="24333"/>
                    <a:pt x="98250" y="22585"/>
                  </a:cubicBezTo>
                  <a:cubicBezTo>
                    <a:pt x="96730" y="20261"/>
                    <a:pt x="95273" y="18456"/>
                    <a:pt x="92804" y="16911"/>
                  </a:cubicBezTo>
                  <a:cubicBezTo>
                    <a:pt x="91094" y="15810"/>
                    <a:pt x="89067" y="15024"/>
                    <a:pt x="87168" y="14264"/>
                  </a:cubicBezTo>
                  <a:cubicBezTo>
                    <a:pt x="86091" y="13834"/>
                    <a:pt x="85014" y="13650"/>
                    <a:pt x="83875" y="13422"/>
                  </a:cubicBezTo>
                  <a:cubicBezTo>
                    <a:pt x="82292" y="13137"/>
                    <a:pt x="80645" y="12865"/>
                    <a:pt x="78999" y="12726"/>
                  </a:cubicBezTo>
                  <a:cubicBezTo>
                    <a:pt x="78556" y="12700"/>
                    <a:pt x="78176" y="12681"/>
                    <a:pt x="77733" y="12681"/>
                  </a:cubicBezTo>
                  <a:cubicBezTo>
                    <a:pt x="72097" y="12681"/>
                    <a:pt x="66651" y="14372"/>
                    <a:pt x="61394" y="15810"/>
                  </a:cubicBezTo>
                  <a:cubicBezTo>
                    <a:pt x="57532" y="16854"/>
                    <a:pt x="53542" y="17760"/>
                    <a:pt x="49616" y="18393"/>
                  </a:cubicBezTo>
                  <a:cubicBezTo>
                    <a:pt x="49110" y="17678"/>
                    <a:pt x="48603" y="16911"/>
                    <a:pt x="47970" y="16215"/>
                  </a:cubicBezTo>
                  <a:cubicBezTo>
                    <a:pt x="47020" y="14822"/>
                    <a:pt x="46007" y="13486"/>
                    <a:pt x="44930" y="12168"/>
                  </a:cubicBezTo>
                  <a:cubicBezTo>
                    <a:pt x="43474" y="10357"/>
                    <a:pt x="41321" y="8882"/>
                    <a:pt x="39358" y="7546"/>
                  </a:cubicBezTo>
                  <a:cubicBezTo>
                    <a:pt x="34862" y="4690"/>
                    <a:pt x="30049" y="2036"/>
                    <a:pt x="24856" y="561"/>
                  </a:cubicBezTo>
                  <a:cubicBezTo>
                    <a:pt x="22387" y="-135"/>
                    <a:pt x="19854" y="-547"/>
                    <a:pt x="17258" y="-547"/>
                  </a:cubicBezTo>
                  <a:close/>
                </a:path>
              </a:pathLst>
            </a:custGeom>
            <a:solidFill>
              <a:srgbClr val="FB67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7" name="Freeform: Shape 22">
              <a:extLst>
                <a:ext uri="{FF2B5EF4-FFF2-40B4-BE49-F238E27FC236}">
                  <a16:creationId xmlns:a16="http://schemas.microsoft.com/office/drawing/2014/main" id="{6B87388A-5AAE-42E0-B504-15A85670CB57}"/>
                </a:ext>
              </a:extLst>
            </p:cNvPr>
            <p:cNvSpPr/>
            <p:nvPr/>
          </p:nvSpPr>
          <p:spPr>
            <a:xfrm>
              <a:off x="7812073" y="3067624"/>
              <a:ext cx="1640088" cy="1361472"/>
            </a:xfrm>
            <a:custGeom>
              <a:avLst/>
              <a:gdLst>
                <a:gd name="connsiteX0" fmla="*/ 1044374 w 1640088"/>
                <a:gd name="connsiteY0" fmla="*/ 169707 h 1361472"/>
                <a:gd name="connsiteX1" fmla="*/ 1044374 w 1640088"/>
                <a:gd name="connsiteY1" fmla="*/ 169707 h 1361472"/>
                <a:gd name="connsiteX2" fmla="*/ 1042031 w 1640088"/>
                <a:gd name="connsiteY2" fmla="*/ 177097 h 1361472"/>
                <a:gd name="connsiteX3" fmla="*/ 1032912 w 1640088"/>
                <a:gd name="connsiteY3" fmla="*/ 194232 h 1361472"/>
                <a:gd name="connsiteX4" fmla="*/ 1025693 w 1640088"/>
                <a:gd name="connsiteY4" fmla="*/ 202623 h 1361472"/>
                <a:gd name="connsiteX5" fmla="*/ 1024174 w 1640088"/>
                <a:gd name="connsiteY5" fmla="*/ 203661 h 1361472"/>
                <a:gd name="connsiteX6" fmla="*/ 1025440 w 1640088"/>
                <a:gd name="connsiteY6" fmla="*/ 199659 h 1361472"/>
                <a:gd name="connsiteX7" fmla="*/ 1031836 w 1640088"/>
                <a:gd name="connsiteY7" fmla="*/ 187248 h 1361472"/>
                <a:gd name="connsiteX8" fmla="*/ 1039688 w 1640088"/>
                <a:gd name="connsiteY8" fmla="*/ 175691 h 1361472"/>
                <a:gd name="connsiteX9" fmla="*/ 1044374 w 1640088"/>
                <a:gd name="connsiteY9" fmla="*/ 169707 h 1361472"/>
                <a:gd name="connsiteX10" fmla="*/ 1024047 w 1640088"/>
                <a:gd name="connsiteY10" fmla="*/ 204244 h 1361472"/>
                <a:gd name="connsiteX11" fmla="*/ 1024743 w 1640088"/>
                <a:gd name="connsiteY11" fmla="*/ 204301 h 1361472"/>
                <a:gd name="connsiteX12" fmla="*/ 1024047 w 1640088"/>
                <a:gd name="connsiteY12" fmla="*/ 204244 h 1361472"/>
                <a:gd name="connsiteX13" fmla="*/ 741874 w 1640088"/>
                <a:gd name="connsiteY13" fmla="*/ 240446 h 1361472"/>
                <a:gd name="connsiteX14" fmla="*/ 741051 w 1640088"/>
                <a:gd name="connsiteY14" fmla="*/ 240820 h 1361472"/>
                <a:gd name="connsiteX15" fmla="*/ 741051 w 1640088"/>
                <a:gd name="connsiteY15" fmla="*/ 240820 h 1361472"/>
                <a:gd name="connsiteX16" fmla="*/ 741874 w 1640088"/>
                <a:gd name="connsiteY16" fmla="*/ 240446 h 1361472"/>
                <a:gd name="connsiteX17" fmla="*/ 737821 w 1640088"/>
                <a:gd name="connsiteY17" fmla="*/ 239762 h 1361472"/>
                <a:gd name="connsiteX18" fmla="*/ 738581 w 1640088"/>
                <a:gd name="connsiteY18" fmla="*/ 241358 h 1361472"/>
                <a:gd name="connsiteX19" fmla="*/ 737821 w 1640088"/>
                <a:gd name="connsiteY19" fmla="*/ 239762 h 1361472"/>
                <a:gd name="connsiteX20" fmla="*/ 755425 w 1640088"/>
                <a:gd name="connsiteY20" fmla="*/ 180276 h 1361472"/>
                <a:gd name="connsiteX21" fmla="*/ 755299 w 1640088"/>
                <a:gd name="connsiteY21" fmla="*/ 182948 h 1361472"/>
                <a:gd name="connsiteX22" fmla="*/ 754286 w 1640088"/>
                <a:gd name="connsiteY22" fmla="*/ 198583 h 1361472"/>
                <a:gd name="connsiteX23" fmla="*/ 752829 w 1640088"/>
                <a:gd name="connsiteY23" fmla="*/ 208315 h 1361472"/>
                <a:gd name="connsiteX24" fmla="*/ 751499 w 1640088"/>
                <a:gd name="connsiteY24" fmla="*/ 216086 h 1361472"/>
                <a:gd name="connsiteX25" fmla="*/ 747636 w 1640088"/>
                <a:gd name="connsiteY25" fmla="*/ 229675 h 1361472"/>
                <a:gd name="connsiteX26" fmla="*/ 742887 w 1640088"/>
                <a:gd name="connsiteY26" fmla="*/ 238832 h 1361472"/>
                <a:gd name="connsiteX27" fmla="*/ 741304 w 1640088"/>
                <a:gd name="connsiteY27" fmla="*/ 240446 h 1361472"/>
                <a:gd name="connsiteX28" fmla="*/ 739911 w 1640088"/>
                <a:gd name="connsiteY28" fmla="*/ 241358 h 1361472"/>
                <a:gd name="connsiteX29" fmla="*/ 738897 w 1640088"/>
                <a:gd name="connsiteY29" fmla="*/ 241706 h 1361472"/>
                <a:gd name="connsiteX30" fmla="*/ 738581 w 1640088"/>
                <a:gd name="connsiteY30" fmla="*/ 240795 h 1361472"/>
                <a:gd name="connsiteX31" fmla="*/ 738454 w 1640088"/>
                <a:gd name="connsiteY31" fmla="*/ 231936 h 1361472"/>
                <a:gd name="connsiteX32" fmla="*/ 741684 w 1640088"/>
                <a:gd name="connsiteY32" fmla="*/ 215155 h 1361472"/>
                <a:gd name="connsiteX33" fmla="*/ 747826 w 1640088"/>
                <a:gd name="connsiteY33" fmla="*/ 195556 h 1361472"/>
                <a:gd name="connsiteX34" fmla="*/ 752449 w 1640088"/>
                <a:gd name="connsiteY34" fmla="*/ 185405 h 1361472"/>
                <a:gd name="connsiteX35" fmla="*/ 755425 w 1640088"/>
                <a:gd name="connsiteY35" fmla="*/ 180276 h 1361472"/>
                <a:gd name="connsiteX36" fmla="*/ 737441 w 1640088"/>
                <a:gd name="connsiteY36" fmla="*/ 241029 h 1361472"/>
                <a:gd name="connsiteX37" fmla="*/ 738581 w 1640088"/>
                <a:gd name="connsiteY37" fmla="*/ 241795 h 1361472"/>
                <a:gd name="connsiteX38" fmla="*/ 738518 w 1640088"/>
                <a:gd name="connsiteY38" fmla="*/ 241878 h 1361472"/>
                <a:gd name="connsiteX39" fmla="*/ 737441 w 1640088"/>
                <a:gd name="connsiteY39" fmla="*/ 241029 h 1361472"/>
                <a:gd name="connsiteX40" fmla="*/ 1252964 w 1640088"/>
                <a:gd name="connsiteY40" fmla="*/ 397092 h 1361472"/>
                <a:gd name="connsiteX41" fmla="*/ 1250938 w 1640088"/>
                <a:gd name="connsiteY41" fmla="*/ 398067 h 1361472"/>
                <a:gd name="connsiteX42" fmla="*/ 1250938 w 1640088"/>
                <a:gd name="connsiteY42" fmla="*/ 398067 h 1361472"/>
                <a:gd name="connsiteX43" fmla="*/ 1252964 w 1640088"/>
                <a:gd name="connsiteY43" fmla="*/ 397092 h 1361472"/>
                <a:gd name="connsiteX44" fmla="*/ 1263160 w 1640088"/>
                <a:gd name="connsiteY44" fmla="*/ 387872 h 1361472"/>
                <a:gd name="connsiteX45" fmla="*/ 1263160 w 1640088"/>
                <a:gd name="connsiteY45" fmla="*/ 387872 h 1361472"/>
                <a:gd name="connsiteX46" fmla="*/ 1257207 w 1640088"/>
                <a:gd name="connsiteY46" fmla="*/ 393925 h 1361472"/>
                <a:gd name="connsiteX47" fmla="*/ 1250812 w 1640088"/>
                <a:gd name="connsiteY47" fmla="*/ 398111 h 1361472"/>
                <a:gd name="connsiteX48" fmla="*/ 1250812 w 1640088"/>
                <a:gd name="connsiteY48" fmla="*/ 398111 h 1361472"/>
                <a:gd name="connsiteX49" fmla="*/ 1249862 w 1640088"/>
                <a:gd name="connsiteY49" fmla="*/ 398504 h 1361472"/>
                <a:gd name="connsiteX50" fmla="*/ 1250558 w 1640088"/>
                <a:gd name="connsiteY50" fmla="*/ 397300 h 1361472"/>
                <a:gd name="connsiteX51" fmla="*/ 1252901 w 1640088"/>
                <a:gd name="connsiteY51" fmla="*/ 394685 h 1361472"/>
                <a:gd name="connsiteX52" fmla="*/ 1263160 w 1640088"/>
                <a:gd name="connsiteY52" fmla="*/ 387872 h 1361472"/>
                <a:gd name="connsiteX53" fmla="*/ 1250938 w 1640088"/>
                <a:gd name="connsiteY53" fmla="*/ 398434 h 1361472"/>
                <a:gd name="connsiteX54" fmla="*/ 1249862 w 1640088"/>
                <a:gd name="connsiteY54" fmla="*/ 398649 h 1361472"/>
                <a:gd name="connsiteX55" fmla="*/ 1250938 w 1640088"/>
                <a:gd name="connsiteY55" fmla="*/ 398434 h 1361472"/>
                <a:gd name="connsiteX56" fmla="*/ 1249545 w 1640088"/>
                <a:gd name="connsiteY56" fmla="*/ 398935 h 1361472"/>
                <a:gd name="connsiteX57" fmla="*/ 1249925 w 1640088"/>
                <a:gd name="connsiteY57" fmla="*/ 398998 h 1361472"/>
                <a:gd name="connsiteX58" fmla="*/ 1249481 w 1640088"/>
                <a:gd name="connsiteY58" fmla="*/ 398935 h 1361472"/>
                <a:gd name="connsiteX59" fmla="*/ 430572 w 1640088"/>
                <a:gd name="connsiteY59" fmla="*/ 445566 h 1361472"/>
                <a:gd name="connsiteX60" fmla="*/ 430572 w 1640088"/>
                <a:gd name="connsiteY60" fmla="*/ 445566 h 1361472"/>
                <a:gd name="connsiteX61" fmla="*/ 430065 w 1640088"/>
                <a:gd name="connsiteY61" fmla="*/ 446294 h 1361472"/>
                <a:gd name="connsiteX62" fmla="*/ 430572 w 1640088"/>
                <a:gd name="connsiteY62" fmla="*/ 445566 h 1361472"/>
                <a:gd name="connsiteX63" fmla="*/ 752956 w 1640088"/>
                <a:gd name="connsiteY63" fmla="*/ 511867 h 1361472"/>
                <a:gd name="connsiteX64" fmla="*/ 753526 w 1640088"/>
                <a:gd name="connsiteY64" fmla="*/ 512304 h 1361472"/>
                <a:gd name="connsiteX65" fmla="*/ 752956 w 1640088"/>
                <a:gd name="connsiteY65" fmla="*/ 511867 h 1361472"/>
                <a:gd name="connsiteX66" fmla="*/ 751689 w 1640088"/>
                <a:gd name="connsiteY66" fmla="*/ 522309 h 1361472"/>
                <a:gd name="connsiteX67" fmla="*/ 751689 w 1640088"/>
                <a:gd name="connsiteY67" fmla="*/ 522309 h 1361472"/>
                <a:gd name="connsiteX68" fmla="*/ 749663 w 1640088"/>
                <a:gd name="connsiteY68" fmla="*/ 529376 h 1361472"/>
                <a:gd name="connsiteX69" fmla="*/ 751309 w 1640088"/>
                <a:gd name="connsiteY69" fmla="*/ 523227 h 1361472"/>
                <a:gd name="connsiteX70" fmla="*/ 751689 w 1640088"/>
                <a:gd name="connsiteY70" fmla="*/ 522309 h 1361472"/>
                <a:gd name="connsiteX71" fmla="*/ 900311 w 1640088"/>
                <a:gd name="connsiteY71" fmla="*/ 541617 h 1361472"/>
                <a:gd name="connsiteX72" fmla="*/ 900311 w 1640088"/>
                <a:gd name="connsiteY72" fmla="*/ 541617 h 1361472"/>
                <a:gd name="connsiteX73" fmla="*/ 896322 w 1640088"/>
                <a:gd name="connsiteY73" fmla="*/ 555225 h 1361472"/>
                <a:gd name="connsiteX74" fmla="*/ 895815 w 1640088"/>
                <a:gd name="connsiteY74" fmla="*/ 556264 h 1361472"/>
                <a:gd name="connsiteX75" fmla="*/ 898602 w 1640088"/>
                <a:gd name="connsiteY75" fmla="*/ 545144 h 1361472"/>
                <a:gd name="connsiteX76" fmla="*/ 900311 w 1640088"/>
                <a:gd name="connsiteY76" fmla="*/ 541617 h 1361472"/>
                <a:gd name="connsiteX77" fmla="*/ 1023224 w 1640088"/>
                <a:gd name="connsiteY77" fmla="*/ 600534 h 1361472"/>
                <a:gd name="connsiteX78" fmla="*/ 1023477 w 1640088"/>
                <a:gd name="connsiteY78" fmla="*/ 600591 h 1361472"/>
                <a:gd name="connsiteX79" fmla="*/ 1023224 w 1640088"/>
                <a:gd name="connsiteY79" fmla="*/ 600534 h 1361472"/>
                <a:gd name="connsiteX80" fmla="*/ 1024110 w 1640088"/>
                <a:gd name="connsiteY80" fmla="*/ 600591 h 1361472"/>
                <a:gd name="connsiteX81" fmla="*/ 1024174 w 1640088"/>
                <a:gd name="connsiteY81" fmla="*/ 600654 h 1361472"/>
                <a:gd name="connsiteX82" fmla="*/ 1024110 w 1640088"/>
                <a:gd name="connsiteY82" fmla="*/ 600654 h 1361472"/>
                <a:gd name="connsiteX83" fmla="*/ 1024110 w 1640088"/>
                <a:gd name="connsiteY83" fmla="*/ 600591 h 1361472"/>
                <a:gd name="connsiteX84" fmla="*/ 1026136 w 1640088"/>
                <a:gd name="connsiteY84" fmla="*/ 600306 h 1361472"/>
                <a:gd name="connsiteX85" fmla="*/ 1025187 w 1640088"/>
                <a:gd name="connsiteY85" fmla="*/ 600736 h 1361472"/>
                <a:gd name="connsiteX86" fmla="*/ 1025187 w 1640088"/>
                <a:gd name="connsiteY86" fmla="*/ 600654 h 1361472"/>
                <a:gd name="connsiteX87" fmla="*/ 1026136 w 1640088"/>
                <a:gd name="connsiteY87" fmla="*/ 600306 h 1361472"/>
                <a:gd name="connsiteX88" fmla="*/ 1023541 w 1640088"/>
                <a:gd name="connsiteY88" fmla="*/ 601091 h 1361472"/>
                <a:gd name="connsiteX89" fmla="*/ 1023541 w 1640088"/>
                <a:gd name="connsiteY89" fmla="*/ 601091 h 1361472"/>
                <a:gd name="connsiteX90" fmla="*/ 1023350 w 1640088"/>
                <a:gd name="connsiteY90" fmla="*/ 601148 h 1361472"/>
                <a:gd name="connsiteX91" fmla="*/ 1023541 w 1640088"/>
                <a:gd name="connsiteY91" fmla="*/ 601091 h 1361472"/>
                <a:gd name="connsiteX92" fmla="*/ 1446737 w 1640088"/>
                <a:gd name="connsiteY92" fmla="*/ 584892 h 1361472"/>
                <a:gd name="connsiteX93" fmla="*/ 1433249 w 1640088"/>
                <a:gd name="connsiteY93" fmla="*/ 595601 h 1361472"/>
                <a:gd name="connsiteX94" fmla="*/ 1423940 w 1640088"/>
                <a:gd name="connsiteY94" fmla="*/ 602003 h 1361472"/>
                <a:gd name="connsiteX95" fmla="*/ 1405893 w 1640088"/>
                <a:gd name="connsiteY95" fmla="*/ 612356 h 1361472"/>
                <a:gd name="connsiteX96" fmla="*/ 1395634 w 1640088"/>
                <a:gd name="connsiteY96" fmla="*/ 615820 h 1361472"/>
                <a:gd name="connsiteX97" fmla="*/ 1391518 w 1640088"/>
                <a:gd name="connsiteY97" fmla="*/ 616105 h 1361472"/>
                <a:gd name="connsiteX98" fmla="*/ 1390378 w 1640088"/>
                <a:gd name="connsiteY98" fmla="*/ 615757 h 1361472"/>
                <a:gd name="connsiteX99" fmla="*/ 1386959 w 1640088"/>
                <a:gd name="connsiteY99" fmla="*/ 613826 h 1361472"/>
                <a:gd name="connsiteX100" fmla="*/ 1386896 w 1640088"/>
                <a:gd name="connsiteY100" fmla="*/ 609893 h 1361472"/>
                <a:gd name="connsiteX101" fmla="*/ 1387275 w 1640088"/>
                <a:gd name="connsiteY101" fmla="*/ 608570 h 1361472"/>
                <a:gd name="connsiteX102" fmla="*/ 1389365 w 1640088"/>
                <a:gd name="connsiteY102" fmla="*/ 604631 h 1361472"/>
                <a:gd name="connsiteX103" fmla="*/ 1390189 w 1640088"/>
                <a:gd name="connsiteY103" fmla="*/ 603776 h 1361472"/>
                <a:gd name="connsiteX104" fmla="*/ 1405766 w 1640088"/>
                <a:gd name="connsiteY104" fmla="*/ 594670 h 1361472"/>
                <a:gd name="connsiteX105" fmla="*/ 1417671 w 1640088"/>
                <a:gd name="connsiteY105" fmla="*/ 590440 h 1361472"/>
                <a:gd name="connsiteX106" fmla="*/ 1431475 w 1640088"/>
                <a:gd name="connsiteY106" fmla="*/ 587210 h 1361472"/>
                <a:gd name="connsiteX107" fmla="*/ 1445850 w 1640088"/>
                <a:gd name="connsiteY107" fmla="*/ 584950 h 1361472"/>
                <a:gd name="connsiteX108" fmla="*/ 1446737 w 1640088"/>
                <a:gd name="connsiteY108" fmla="*/ 584892 h 1361472"/>
                <a:gd name="connsiteX109" fmla="*/ 1023541 w 1640088"/>
                <a:gd name="connsiteY109" fmla="*/ 601667 h 1361472"/>
                <a:gd name="connsiteX110" fmla="*/ 1023477 w 1640088"/>
                <a:gd name="connsiteY110" fmla="*/ 602351 h 1361472"/>
                <a:gd name="connsiteX111" fmla="*/ 1021577 w 1640088"/>
                <a:gd name="connsiteY111" fmla="*/ 609893 h 1361472"/>
                <a:gd name="connsiteX112" fmla="*/ 1006886 w 1640088"/>
                <a:gd name="connsiteY112" fmla="*/ 637028 h 1361472"/>
                <a:gd name="connsiteX113" fmla="*/ 1004986 w 1640088"/>
                <a:gd name="connsiteY113" fmla="*/ 639497 h 1361472"/>
                <a:gd name="connsiteX114" fmla="*/ 1010116 w 1640088"/>
                <a:gd name="connsiteY114" fmla="*/ 620601 h 1361472"/>
                <a:gd name="connsiteX115" fmla="*/ 1016891 w 1640088"/>
                <a:gd name="connsiteY115" fmla="*/ 608626 h 1361472"/>
                <a:gd name="connsiteX116" fmla="*/ 1023160 w 1640088"/>
                <a:gd name="connsiteY116" fmla="*/ 601857 h 1361472"/>
                <a:gd name="connsiteX117" fmla="*/ 1023541 w 1640088"/>
                <a:gd name="connsiteY117" fmla="*/ 601667 h 1361472"/>
                <a:gd name="connsiteX118" fmla="*/ 1146833 w 1640088"/>
                <a:gd name="connsiteY118" fmla="*/ 677403 h 1361472"/>
                <a:gd name="connsiteX119" fmla="*/ 1147846 w 1640088"/>
                <a:gd name="connsiteY119" fmla="*/ 677840 h 1361472"/>
                <a:gd name="connsiteX120" fmla="*/ 1146833 w 1640088"/>
                <a:gd name="connsiteY120" fmla="*/ 677403 h 1361472"/>
                <a:gd name="connsiteX121" fmla="*/ 1137588 w 1640088"/>
                <a:gd name="connsiteY121" fmla="*/ 684179 h 1361472"/>
                <a:gd name="connsiteX122" fmla="*/ 1137588 w 1640088"/>
                <a:gd name="connsiteY122" fmla="*/ 684179 h 1361472"/>
                <a:gd name="connsiteX123" fmla="*/ 1135308 w 1640088"/>
                <a:gd name="connsiteY123" fmla="*/ 687820 h 1361472"/>
                <a:gd name="connsiteX124" fmla="*/ 1137398 w 1640088"/>
                <a:gd name="connsiteY124" fmla="*/ 684445 h 1361472"/>
                <a:gd name="connsiteX125" fmla="*/ 1137588 w 1640088"/>
                <a:gd name="connsiteY125" fmla="*/ 684179 h 1361472"/>
                <a:gd name="connsiteX126" fmla="*/ 408978 w 1640088"/>
                <a:gd name="connsiteY126" fmla="*/ 707856 h 1361472"/>
                <a:gd name="connsiteX127" fmla="*/ 408978 w 1640088"/>
                <a:gd name="connsiteY127" fmla="*/ 707913 h 1361472"/>
                <a:gd name="connsiteX128" fmla="*/ 407585 w 1640088"/>
                <a:gd name="connsiteY128" fmla="*/ 708122 h 1361472"/>
                <a:gd name="connsiteX129" fmla="*/ 408978 w 1640088"/>
                <a:gd name="connsiteY129" fmla="*/ 707856 h 1361472"/>
                <a:gd name="connsiteX130" fmla="*/ 409865 w 1640088"/>
                <a:gd name="connsiteY130" fmla="*/ 707792 h 1361472"/>
                <a:gd name="connsiteX131" fmla="*/ 411384 w 1640088"/>
                <a:gd name="connsiteY131" fmla="*/ 708204 h 1361472"/>
                <a:gd name="connsiteX132" fmla="*/ 414804 w 1640088"/>
                <a:gd name="connsiteY132" fmla="*/ 709964 h 1361472"/>
                <a:gd name="connsiteX133" fmla="*/ 425062 w 1640088"/>
                <a:gd name="connsiteY133" fmla="*/ 720033 h 1361472"/>
                <a:gd name="connsiteX134" fmla="*/ 434751 w 1640088"/>
                <a:gd name="connsiteY134" fmla="*/ 733496 h 1361472"/>
                <a:gd name="connsiteX135" fmla="*/ 443110 w 1640088"/>
                <a:gd name="connsiteY135" fmla="*/ 748022 h 1361472"/>
                <a:gd name="connsiteX136" fmla="*/ 444060 w 1640088"/>
                <a:gd name="connsiteY136" fmla="*/ 750631 h 1361472"/>
                <a:gd name="connsiteX137" fmla="*/ 440640 w 1640088"/>
                <a:gd name="connsiteY137" fmla="*/ 751663 h 1361472"/>
                <a:gd name="connsiteX138" fmla="*/ 436081 w 1640088"/>
                <a:gd name="connsiteY138" fmla="*/ 751854 h 1361472"/>
                <a:gd name="connsiteX139" fmla="*/ 433611 w 1640088"/>
                <a:gd name="connsiteY139" fmla="*/ 751828 h 1361472"/>
                <a:gd name="connsiteX140" fmla="*/ 423289 w 1640088"/>
                <a:gd name="connsiteY140" fmla="*/ 749346 h 1361472"/>
                <a:gd name="connsiteX141" fmla="*/ 417780 w 1640088"/>
                <a:gd name="connsiteY141" fmla="*/ 746465 h 1361472"/>
                <a:gd name="connsiteX142" fmla="*/ 410941 w 1640088"/>
                <a:gd name="connsiteY142" fmla="*/ 740132 h 1361472"/>
                <a:gd name="connsiteX143" fmla="*/ 405938 w 1640088"/>
                <a:gd name="connsiteY143" fmla="*/ 732445 h 1361472"/>
                <a:gd name="connsiteX144" fmla="*/ 403279 w 1640088"/>
                <a:gd name="connsiteY144" fmla="*/ 724111 h 1361472"/>
                <a:gd name="connsiteX145" fmla="*/ 403152 w 1640088"/>
                <a:gd name="connsiteY145" fmla="*/ 720881 h 1361472"/>
                <a:gd name="connsiteX146" fmla="*/ 405115 w 1640088"/>
                <a:gd name="connsiteY146" fmla="*/ 712706 h 1361472"/>
                <a:gd name="connsiteX147" fmla="*/ 406002 w 1640088"/>
                <a:gd name="connsiteY147" fmla="*/ 711167 h 1361472"/>
                <a:gd name="connsiteX148" fmla="*/ 408408 w 1640088"/>
                <a:gd name="connsiteY148" fmla="*/ 708476 h 1361472"/>
                <a:gd name="connsiteX149" fmla="*/ 409105 w 1640088"/>
                <a:gd name="connsiteY149" fmla="*/ 708058 h 1361472"/>
                <a:gd name="connsiteX150" fmla="*/ 409865 w 1640088"/>
                <a:gd name="connsiteY150" fmla="*/ 707792 h 1361472"/>
                <a:gd name="connsiteX151" fmla="*/ 1514747 w 1640088"/>
                <a:gd name="connsiteY151" fmla="*/ 761067 h 1361472"/>
                <a:gd name="connsiteX152" fmla="*/ 1518420 w 1640088"/>
                <a:gd name="connsiteY152" fmla="*/ 761194 h 1361472"/>
                <a:gd name="connsiteX153" fmla="*/ 1519940 w 1640088"/>
                <a:gd name="connsiteY153" fmla="*/ 761403 h 1361472"/>
                <a:gd name="connsiteX154" fmla="*/ 1498852 w 1640088"/>
                <a:gd name="connsiteY154" fmla="*/ 773808 h 1361472"/>
                <a:gd name="connsiteX155" fmla="*/ 1470104 w 1640088"/>
                <a:gd name="connsiteY155" fmla="*/ 782407 h 1361472"/>
                <a:gd name="connsiteX156" fmla="*/ 1459148 w 1640088"/>
                <a:gd name="connsiteY156" fmla="*/ 783148 h 1361472"/>
                <a:gd name="connsiteX157" fmla="*/ 1454779 w 1640088"/>
                <a:gd name="connsiteY157" fmla="*/ 783047 h 1361472"/>
                <a:gd name="connsiteX158" fmla="*/ 1450790 w 1640088"/>
                <a:gd name="connsiteY158" fmla="*/ 782319 h 1361472"/>
                <a:gd name="connsiteX159" fmla="*/ 1450853 w 1640088"/>
                <a:gd name="connsiteY159" fmla="*/ 782198 h 1361472"/>
                <a:gd name="connsiteX160" fmla="*/ 1458262 w 1640088"/>
                <a:gd name="connsiteY160" fmla="*/ 774783 h 1361472"/>
                <a:gd name="connsiteX161" fmla="*/ 1464911 w 1640088"/>
                <a:gd name="connsiteY161" fmla="*/ 770350 h 1361472"/>
                <a:gd name="connsiteX162" fmla="*/ 1484731 w 1640088"/>
                <a:gd name="connsiteY162" fmla="*/ 765626 h 1361472"/>
                <a:gd name="connsiteX163" fmla="*/ 1500499 w 1640088"/>
                <a:gd name="connsiteY163" fmla="*/ 762517 h 1361472"/>
                <a:gd name="connsiteX164" fmla="*/ 1507401 w 1640088"/>
                <a:gd name="connsiteY164" fmla="*/ 761542 h 1361472"/>
                <a:gd name="connsiteX165" fmla="*/ 1514747 w 1640088"/>
                <a:gd name="connsiteY165" fmla="*/ 761067 h 1361472"/>
                <a:gd name="connsiteX166" fmla="*/ 1449966 w 1640088"/>
                <a:gd name="connsiteY166" fmla="*/ 783959 h 1361472"/>
                <a:gd name="connsiteX167" fmla="*/ 1450536 w 1640088"/>
                <a:gd name="connsiteY167" fmla="*/ 785162 h 1361472"/>
                <a:gd name="connsiteX168" fmla="*/ 1449966 w 1640088"/>
                <a:gd name="connsiteY168" fmla="*/ 783959 h 1361472"/>
                <a:gd name="connsiteX169" fmla="*/ 360282 w 1640088"/>
                <a:gd name="connsiteY169" fmla="*/ 825740 h 1361472"/>
                <a:gd name="connsiteX170" fmla="*/ 369906 w 1640088"/>
                <a:gd name="connsiteY170" fmla="*/ 828184 h 1361472"/>
                <a:gd name="connsiteX171" fmla="*/ 376619 w 1640088"/>
                <a:gd name="connsiteY171" fmla="*/ 831503 h 1361472"/>
                <a:gd name="connsiteX172" fmla="*/ 386941 w 1640088"/>
                <a:gd name="connsiteY172" fmla="*/ 841730 h 1361472"/>
                <a:gd name="connsiteX173" fmla="*/ 395870 w 1640088"/>
                <a:gd name="connsiteY173" fmla="*/ 855673 h 1361472"/>
                <a:gd name="connsiteX174" fmla="*/ 398783 w 1640088"/>
                <a:gd name="connsiteY174" fmla="*/ 862443 h 1361472"/>
                <a:gd name="connsiteX175" fmla="*/ 402329 w 1640088"/>
                <a:gd name="connsiteY175" fmla="*/ 875621 h 1361472"/>
                <a:gd name="connsiteX176" fmla="*/ 405621 w 1640088"/>
                <a:gd name="connsiteY176" fmla="*/ 891338 h 1361472"/>
                <a:gd name="connsiteX177" fmla="*/ 405621 w 1640088"/>
                <a:gd name="connsiteY177" fmla="*/ 891553 h 1361472"/>
                <a:gd name="connsiteX178" fmla="*/ 399733 w 1640088"/>
                <a:gd name="connsiteY178" fmla="*/ 894928 h 1361472"/>
                <a:gd name="connsiteX179" fmla="*/ 392831 w 1640088"/>
                <a:gd name="connsiteY179" fmla="*/ 897189 h 1361472"/>
                <a:gd name="connsiteX180" fmla="*/ 391248 w 1640088"/>
                <a:gd name="connsiteY180" fmla="*/ 897221 h 1361472"/>
                <a:gd name="connsiteX181" fmla="*/ 388967 w 1640088"/>
                <a:gd name="connsiteY181" fmla="*/ 897100 h 1361472"/>
                <a:gd name="connsiteX182" fmla="*/ 374909 w 1640088"/>
                <a:gd name="connsiteY182" fmla="*/ 893586 h 1361472"/>
                <a:gd name="connsiteX183" fmla="*/ 370414 w 1640088"/>
                <a:gd name="connsiteY183" fmla="*/ 891179 h 1361472"/>
                <a:gd name="connsiteX184" fmla="*/ 359395 w 1640088"/>
                <a:gd name="connsiteY184" fmla="*/ 880490 h 1361472"/>
                <a:gd name="connsiteX185" fmla="*/ 352176 w 1640088"/>
                <a:gd name="connsiteY185" fmla="*/ 867933 h 1361472"/>
                <a:gd name="connsiteX186" fmla="*/ 347427 w 1640088"/>
                <a:gd name="connsiteY186" fmla="*/ 854204 h 1361472"/>
                <a:gd name="connsiteX187" fmla="*/ 347427 w 1640088"/>
                <a:gd name="connsiteY187" fmla="*/ 848423 h 1361472"/>
                <a:gd name="connsiteX188" fmla="*/ 349833 w 1640088"/>
                <a:gd name="connsiteY188" fmla="*/ 835454 h 1361472"/>
                <a:gd name="connsiteX189" fmla="*/ 352240 w 1640088"/>
                <a:gd name="connsiteY189" fmla="*/ 831313 h 1361472"/>
                <a:gd name="connsiteX190" fmla="*/ 356419 w 1640088"/>
                <a:gd name="connsiteY190" fmla="*/ 826855 h 1361472"/>
                <a:gd name="connsiteX191" fmla="*/ 356925 w 1640088"/>
                <a:gd name="connsiteY191" fmla="*/ 826589 h 1361472"/>
                <a:gd name="connsiteX192" fmla="*/ 359459 w 1640088"/>
                <a:gd name="connsiteY192" fmla="*/ 825740 h 1361472"/>
                <a:gd name="connsiteX193" fmla="*/ 1510567 w 1640088"/>
                <a:gd name="connsiteY193" fmla="*/ 983443 h 1361472"/>
                <a:gd name="connsiteX194" fmla="*/ 1515064 w 1640088"/>
                <a:gd name="connsiteY194" fmla="*/ 983589 h 1361472"/>
                <a:gd name="connsiteX195" fmla="*/ 1524119 w 1640088"/>
                <a:gd name="connsiteY195" fmla="*/ 985406 h 1361472"/>
                <a:gd name="connsiteX196" fmla="*/ 1529248 w 1640088"/>
                <a:gd name="connsiteY196" fmla="*/ 987806 h 1361472"/>
                <a:gd name="connsiteX197" fmla="*/ 1513354 w 1640088"/>
                <a:gd name="connsiteY197" fmla="*/ 991599 h 1361472"/>
                <a:gd name="connsiteX198" fmla="*/ 1505945 w 1640088"/>
                <a:gd name="connsiteY198" fmla="*/ 992891 h 1361472"/>
                <a:gd name="connsiteX199" fmla="*/ 1488911 w 1640088"/>
                <a:gd name="connsiteY199" fmla="*/ 994297 h 1361472"/>
                <a:gd name="connsiteX200" fmla="*/ 1484985 w 1640088"/>
                <a:gd name="connsiteY200" fmla="*/ 994214 h 1361472"/>
                <a:gd name="connsiteX201" fmla="*/ 1482071 w 1640088"/>
                <a:gd name="connsiteY201" fmla="*/ 993714 h 1361472"/>
                <a:gd name="connsiteX202" fmla="*/ 1482958 w 1640088"/>
                <a:gd name="connsiteY202" fmla="*/ 991960 h 1361472"/>
                <a:gd name="connsiteX203" fmla="*/ 1485428 w 1640088"/>
                <a:gd name="connsiteY203" fmla="*/ 989491 h 1361472"/>
                <a:gd name="connsiteX204" fmla="*/ 1490367 w 1640088"/>
                <a:gd name="connsiteY204" fmla="*/ 986470 h 1361472"/>
                <a:gd name="connsiteX205" fmla="*/ 1498473 w 1640088"/>
                <a:gd name="connsiteY205" fmla="*/ 984203 h 1361472"/>
                <a:gd name="connsiteX206" fmla="*/ 1510567 w 1640088"/>
                <a:gd name="connsiteY206" fmla="*/ 983443 h 1361472"/>
                <a:gd name="connsiteX207" fmla="*/ 142002 w 1640088"/>
                <a:gd name="connsiteY207" fmla="*/ 990485 h 1361472"/>
                <a:gd name="connsiteX208" fmla="*/ 143206 w 1640088"/>
                <a:gd name="connsiteY208" fmla="*/ 990751 h 1361472"/>
                <a:gd name="connsiteX209" fmla="*/ 146055 w 1640088"/>
                <a:gd name="connsiteY209" fmla="*/ 993366 h 1361472"/>
                <a:gd name="connsiteX210" fmla="*/ 146055 w 1640088"/>
                <a:gd name="connsiteY210" fmla="*/ 993423 h 1361472"/>
                <a:gd name="connsiteX211" fmla="*/ 146626 w 1640088"/>
                <a:gd name="connsiteY211" fmla="*/ 995703 h 1361472"/>
                <a:gd name="connsiteX212" fmla="*/ 146942 w 1640088"/>
                <a:gd name="connsiteY212" fmla="*/ 1000344 h 1361472"/>
                <a:gd name="connsiteX213" fmla="*/ 146182 w 1640088"/>
                <a:gd name="connsiteY213" fmla="*/ 1003454 h 1361472"/>
                <a:gd name="connsiteX214" fmla="*/ 145043 w 1640088"/>
                <a:gd name="connsiteY214" fmla="*/ 1005625 h 1361472"/>
                <a:gd name="connsiteX215" fmla="*/ 141559 w 1640088"/>
                <a:gd name="connsiteY215" fmla="*/ 1009146 h 1361472"/>
                <a:gd name="connsiteX216" fmla="*/ 130035 w 1640088"/>
                <a:gd name="connsiteY216" fmla="*/ 1016188 h 1361472"/>
                <a:gd name="connsiteX217" fmla="*/ 114773 w 1640088"/>
                <a:gd name="connsiteY217" fmla="*/ 1021913 h 1361472"/>
                <a:gd name="connsiteX218" fmla="*/ 116293 w 1640088"/>
                <a:gd name="connsiteY218" fmla="*/ 1017189 h 1361472"/>
                <a:gd name="connsiteX219" fmla="*/ 125222 w 1640088"/>
                <a:gd name="connsiteY219" fmla="*/ 999515 h 1361472"/>
                <a:gd name="connsiteX220" fmla="*/ 131554 w 1640088"/>
                <a:gd name="connsiteY220" fmla="*/ 992657 h 1361472"/>
                <a:gd name="connsiteX221" fmla="*/ 133011 w 1640088"/>
                <a:gd name="connsiteY221" fmla="*/ 991815 h 1361472"/>
                <a:gd name="connsiteX222" fmla="*/ 136683 w 1640088"/>
                <a:gd name="connsiteY222" fmla="*/ 990694 h 1361472"/>
                <a:gd name="connsiteX223" fmla="*/ 142002 w 1640088"/>
                <a:gd name="connsiteY223" fmla="*/ 990485 h 1361472"/>
                <a:gd name="connsiteX224" fmla="*/ 299553 w 1640088"/>
                <a:gd name="connsiteY224" fmla="*/ 1065302 h 1361472"/>
                <a:gd name="connsiteX225" fmla="*/ 299553 w 1640088"/>
                <a:gd name="connsiteY225" fmla="*/ 1065302 h 1361472"/>
                <a:gd name="connsiteX226" fmla="*/ 298034 w 1640088"/>
                <a:gd name="connsiteY226" fmla="*/ 1066012 h 1361472"/>
                <a:gd name="connsiteX227" fmla="*/ 299553 w 1640088"/>
                <a:gd name="connsiteY227" fmla="*/ 1065302 h 1361472"/>
                <a:gd name="connsiteX228" fmla="*/ 300250 w 1640088"/>
                <a:gd name="connsiteY228" fmla="*/ 1065100 h 1361472"/>
                <a:gd name="connsiteX229" fmla="*/ 303543 w 1640088"/>
                <a:gd name="connsiteY229" fmla="*/ 1065942 h 1361472"/>
                <a:gd name="connsiteX230" fmla="*/ 306329 w 1640088"/>
                <a:gd name="connsiteY230" fmla="*/ 1067354 h 1361472"/>
                <a:gd name="connsiteX231" fmla="*/ 309939 w 1640088"/>
                <a:gd name="connsiteY231" fmla="*/ 1070881 h 1361472"/>
                <a:gd name="connsiteX232" fmla="*/ 316715 w 1640088"/>
                <a:gd name="connsiteY232" fmla="*/ 1082584 h 1361472"/>
                <a:gd name="connsiteX233" fmla="*/ 321147 w 1640088"/>
                <a:gd name="connsiteY233" fmla="*/ 1097307 h 1361472"/>
                <a:gd name="connsiteX234" fmla="*/ 321464 w 1640088"/>
                <a:gd name="connsiteY234" fmla="*/ 1104000 h 1361472"/>
                <a:gd name="connsiteX235" fmla="*/ 318487 w 1640088"/>
                <a:gd name="connsiteY235" fmla="*/ 1120281 h 1361472"/>
                <a:gd name="connsiteX236" fmla="*/ 315891 w 1640088"/>
                <a:gd name="connsiteY236" fmla="*/ 1128589 h 1361472"/>
                <a:gd name="connsiteX237" fmla="*/ 311902 w 1640088"/>
                <a:gd name="connsiteY237" fmla="*/ 1139360 h 1361472"/>
                <a:gd name="connsiteX238" fmla="*/ 307849 w 1640088"/>
                <a:gd name="connsiteY238" fmla="*/ 1148599 h 1361472"/>
                <a:gd name="connsiteX239" fmla="*/ 303860 w 1640088"/>
                <a:gd name="connsiteY239" fmla="*/ 1155229 h 1361472"/>
                <a:gd name="connsiteX240" fmla="*/ 299807 w 1640088"/>
                <a:gd name="connsiteY240" fmla="*/ 1160302 h 1361472"/>
                <a:gd name="connsiteX241" fmla="*/ 296641 w 1640088"/>
                <a:gd name="connsiteY241" fmla="*/ 1158402 h 1361472"/>
                <a:gd name="connsiteX242" fmla="*/ 289612 w 1640088"/>
                <a:gd name="connsiteY242" fmla="*/ 1151854 h 1361472"/>
                <a:gd name="connsiteX243" fmla="*/ 283153 w 1640088"/>
                <a:gd name="connsiteY243" fmla="*/ 1142406 h 1361472"/>
                <a:gd name="connsiteX244" fmla="*/ 276187 w 1640088"/>
                <a:gd name="connsiteY244" fmla="*/ 1130989 h 1361472"/>
                <a:gd name="connsiteX245" fmla="*/ 272640 w 1640088"/>
                <a:gd name="connsiteY245" fmla="*/ 1120344 h 1361472"/>
                <a:gd name="connsiteX246" fmla="*/ 272640 w 1640088"/>
                <a:gd name="connsiteY246" fmla="*/ 1114936 h 1361472"/>
                <a:gd name="connsiteX247" fmla="*/ 275870 w 1640088"/>
                <a:gd name="connsiteY247" fmla="*/ 1101536 h 1361472"/>
                <a:gd name="connsiteX248" fmla="*/ 282899 w 1640088"/>
                <a:gd name="connsiteY248" fmla="*/ 1088485 h 1361472"/>
                <a:gd name="connsiteX249" fmla="*/ 291512 w 1640088"/>
                <a:gd name="connsiteY249" fmla="*/ 1075105 h 1361472"/>
                <a:gd name="connsiteX250" fmla="*/ 300187 w 1640088"/>
                <a:gd name="connsiteY250" fmla="*/ 1065182 h 1361472"/>
                <a:gd name="connsiteX251" fmla="*/ 300250 w 1640088"/>
                <a:gd name="connsiteY251" fmla="*/ 1065100 h 1361472"/>
                <a:gd name="connsiteX252" fmla="*/ 1088004 w 1640088"/>
                <a:gd name="connsiteY252" fmla="*/ 1183751 h 1361472"/>
                <a:gd name="connsiteX253" fmla="*/ 1096300 w 1640088"/>
                <a:gd name="connsiteY253" fmla="*/ 1185802 h 1361472"/>
                <a:gd name="connsiteX254" fmla="*/ 1096807 w 1640088"/>
                <a:gd name="connsiteY254" fmla="*/ 1186094 h 1361472"/>
                <a:gd name="connsiteX255" fmla="*/ 1096933 w 1640088"/>
                <a:gd name="connsiteY255" fmla="*/ 1186239 h 1361472"/>
                <a:gd name="connsiteX256" fmla="*/ 1097123 w 1640088"/>
                <a:gd name="connsiteY256" fmla="*/ 1186378 h 1361472"/>
                <a:gd name="connsiteX257" fmla="*/ 1097123 w 1640088"/>
                <a:gd name="connsiteY257" fmla="*/ 1187297 h 1361472"/>
                <a:gd name="connsiteX258" fmla="*/ 1095920 w 1640088"/>
                <a:gd name="connsiteY258" fmla="*/ 1192014 h 1361472"/>
                <a:gd name="connsiteX259" fmla="*/ 1091234 w 1640088"/>
                <a:gd name="connsiteY259" fmla="*/ 1200411 h 1361472"/>
                <a:gd name="connsiteX260" fmla="*/ 1087498 w 1640088"/>
                <a:gd name="connsiteY260" fmla="*/ 1204698 h 1361472"/>
                <a:gd name="connsiteX261" fmla="*/ 1072300 w 1640088"/>
                <a:gd name="connsiteY261" fmla="*/ 1212671 h 1361472"/>
                <a:gd name="connsiteX262" fmla="*/ 1064068 w 1640088"/>
                <a:gd name="connsiteY262" fmla="*/ 1216046 h 1361472"/>
                <a:gd name="connsiteX263" fmla="*/ 1042221 w 1640088"/>
                <a:gd name="connsiteY263" fmla="*/ 1222385 h 1361472"/>
                <a:gd name="connsiteX264" fmla="*/ 1032722 w 1640088"/>
                <a:gd name="connsiteY264" fmla="*/ 1223031 h 1361472"/>
                <a:gd name="connsiteX265" fmla="*/ 1029429 w 1640088"/>
                <a:gd name="connsiteY265" fmla="*/ 1222942 h 1361472"/>
                <a:gd name="connsiteX266" fmla="*/ 1023477 w 1640088"/>
                <a:gd name="connsiteY266" fmla="*/ 1222030 h 1361472"/>
                <a:gd name="connsiteX267" fmla="*/ 1030443 w 1640088"/>
                <a:gd name="connsiteY267" fmla="*/ 1215052 h 1361472"/>
                <a:gd name="connsiteX268" fmla="*/ 1045134 w 1640088"/>
                <a:gd name="connsiteY268" fmla="*/ 1204344 h 1361472"/>
                <a:gd name="connsiteX269" fmla="*/ 1069830 w 1640088"/>
                <a:gd name="connsiteY269" fmla="*/ 1189114 h 1361472"/>
                <a:gd name="connsiteX270" fmla="*/ 1085471 w 1640088"/>
                <a:gd name="connsiteY270" fmla="*/ 1183921 h 1361472"/>
                <a:gd name="connsiteX271" fmla="*/ 1088004 w 1640088"/>
                <a:gd name="connsiteY271" fmla="*/ 1183751 h 1361472"/>
                <a:gd name="connsiteX272" fmla="*/ 1237576 w 1640088"/>
                <a:gd name="connsiteY272" fmla="*/ 1222796 h 1361472"/>
                <a:gd name="connsiteX273" fmla="*/ 1237576 w 1640088"/>
                <a:gd name="connsiteY273" fmla="*/ 1222796 h 1361472"/>
                <a:gd name="connsiteX274" fmla="*/ 1238843 w 1640088"/>
                <a:gd name="connsiteY274" fmla="*/ 1223708 h 1361472"/>
                <a:gd name="connsiteX275" fmla="*/ 1237576 w 1640088"/>
                <a:gd name="connsiteY275" fmla="*/ 1222796 h 1361472"/>
                <a:gd name="connsiteX276" fmla="*/ 1234473 w 1640088"/>
                <a:gd name="connsiteY276" fmla="*/ 1221593 h 1361472"/>
                <a:gd name="connsiteX277" fmla="*/ 1236374 w 1640088"/>
                <a:gd name="connsiteY277" fmla="*/ 1222100 h 1361472"/>
                <a:gd name="connsiteX278" fmla="*/ 1236943 w 1640088"/>
                <a:gd name="connsiteY278" fmla="*/ 1222385 h 1361472"/>
                <a:gd name="connsiteX279" fmla="*/ 1237513 w 1640088"/>
                <a:gd name="connsiteY279" fmla="*/ 1222885 h 1361472"/>
                <a:gd name="connsiteX280" fmla="*/ 1238400 w 1640088"/>
                <a:gd name="connsiteY280" fmla="*/ 1224436 h 1361472"/>
                <a:gd name="connsiteX281" fmla="*/ 1241693 w 1640088"/>
                <a:gd name="connsiteY281" fmla="*/ 1235145 h 1361472"/>
                <a:gd name="connsiteX282" fmla="*/ 1241946 w 1640088"/>
                <a:gd name="connsiteY282" fmla="*/ 1245707 h 1361472"/>
                <a:gd name="connsiteX283" fmla="*/ 1240490 w 1640088"/>
                <a:gd name="connsiteY283" fmla="*/ 1253749 h 1361472"/>
                <a:gd name="connsiteX284" fmla="*/ 1239793 w 1640088"/>
                <a:gd name="connsiteY284" fmla="*/ 1256833 h 1361472"/>
                <a:gd name="connsiteX285" fmla="*/ 1233777 w 1640088"/>
                <a:gd name="connsiteY285" fmla="*/ 1246746 h 1361472"/>
                <a:gd name="connsiteX286" fmla="*/ 1230295 w 1640088"/>
                <a:gd name="connsiteY286" fmla="*/ 1233504 h 1361472"/>
                <a:gd name="connsiteX287" fmla="*/ 1229978 w 1640088"/>
                <a:gd name="connsiteY287" fmla="*/ 1227868 h 1361472"/>
                <a:gd name="connsiteX288" fmla="*/ 1230928 w 1640088"/>
                <a:gd name="connsiteY288" fmla="*/ 1223506 h 1361472"/>
                <a:gd name="connsiteX289" fmla="*/ 1231244 w 1640088"/>
                <a:gd name="connsiteY289" fmla="*/ 1223005 h 1361472"/>
                <a:gd name="connsiteX290" fmla="*/ 1231751 w 1640088"/>
                <a:gd name="connsiteY290" fmla="*/ 1222448 h 1361472"/>
                <a:gd name="connsiteX291" fmla="*/ 1232321 w 1640088"/>
                <a:gd name="connsiteY291" fmla="*/ 1222100 h 1361472"/>
                <a:gd name="connsiteX292" fmla="*/ 1233904 w 1640088"/>
                <a:gd name="connsiteY292" fmla="*/ 1221593 h 1361472"/>
                <a:gd name="connsiteX293" fmla="*/ 981683 w 1640088"/>
                <a:gd name="connsiteY293" fmla="*/ 25923 h 1361472"/>
                <a:gd name="connsiteX294" fmla="*/ 992385 w 1640088"/>
                <a:gd name="connsiteY294" fmla="*/ 26385 h 1361472"/>
                <a:gd name="connsiteX295" fmla="*/ 1012838 w 1640088"/>
                <a:gd name="connsiteY295" fmla="*/ 30900 h 1361472"/>
                <a:gd name="connsiteX296" fmla="*/ 1022844 w 1640088"/>
                <a:gd name="connsiteY296" fmla="*/ 36175 h 1361472"/>
                <a:gd name="connsiteX297" fmla="*/ 1028290 w 1640088"/>
                <a:gd name="connsiteY297" fmla="*/ 41317 h 1361472"/>
                <a:gd name="connsiteX298" fmla="*/ 1034052 w 1640088"/>
                <a:gd name="connsiteY298" fmla="*/ 47592 h 1361472"/>
                <a:gd name="connsiteX299" fmla="*/ 1037978 w 1640088"/>
                <a:gd name="connsiteY299" fmla="*/ 53304 h 1361472"/>
                <a:gd name="connsiteX300" fmla="*/ 1040322 w 1640088"/>
                <a:gd name="connsiteY300" fmla="*/ 57743 h 1361472"/>
                <a:gd name="connsiteX301" fmla="*/ 1043171 w 1640088"/>
                <a:gd name="connsiteY301" fmla="*/ 63296 h 1361472"/>
                <a:gd name="connsiteX302" fmla="*/ 1052416 w 1640088"/>
                <a:gd name="connsiteY302" fmla="*/ 90577 h 1361472"/>
                <a:gd name="connsiteX303" fmla="*/ 1052987 w 1640088"/>
                <a:gd name="connsiteY303" fmla="*/ 112557 h 1361472"/>
                <a:gd name="connsiteX304" fmla="*/ 1052226 w 1640088"/>
                <a:gd name="connsiteY304" fmla="*/ 122416 h 1361472"/>
                <a:gd name="connsiteX305" fmla="*/ 1051466 w 1640088"/>
                <a:gd name="connsiteY305" fmla="*/ 132706 h 1361472"/>
                <a:gd name="connsiteX306" fmla="*/ 1040955 w 1640088"/>
                <a:gd name="connsiteY306" fmla="*/ 142161 h 1361472"/>
                <a:gd name="connsiteX307" fmla="*/ 1024300 w 1640088"/>
                <a:gd name="connsiteY307" fmla="*/ 161190 h 1361472"/>
                <a:gd name="connsiteX308" fmla="*/ 1010179 w 1640088"/>
                <a:gd name="connsiteY308" fmla="*/ 182093 h 1361472"/>
                <a:gd name="connsiteX309" fmla="*/ 1005240 w 1640088"/>
                <a:gd name="connsiteY309" fmla="*/ 193802 h 1361472"/>
                <a:gd name="connsiteX310" fmla="*/ 1003910 w 1640088"/>
                <a:gd name="connsiteY310" fmla="*/ 198665 h 1361472"/>
                <a:gd name="connsiteX311" fmla="*/ 1003340 w 1640088"/>
                <a:gd name="connsiteY311" fmla="*/ 202686 h 1361472"/>
                <a:gd name="connsiteX312" fmla="*/ 1003087 w 1640088"/>
                <a:gd name="connsiteY312" fmla="*/ 207410 h 1361472"/>
                <a:gd name="connsiteX313" fmla="*/ 1004226 w 1640088"/>
                <a:gd name="connsiteY313" fmla="*/ 211925 h 1361472"/>
                <a:gd name="connsiteX314" fmla="*/ 1008406 w 1640088"/>
                <a:gd name="connsiteY314" fmla="*/ 217846 h 1361472"/>
                <a:gd name="connsiteX315" fmla="*/ 1014929 w 1640088"/>
                <a:gd name="connsiteY315" fmla="*/ 221284 h 1361472"/>
                <a:gd name="connsiteX316" fmla="*/ 1022021 w 1640088"/>
                <a:gd name="connsiteY316" fmla="*/ 222488 h 1361472"/>
                <a:gd name="connsiteX317" fmla="*/ 1027086 w 1640088"/>
                <a:gd name="connsiteY317" fmla="*/ 221848 h 1361472"/>
                <a:gd name="connsiteX318" fmla="*/ 1036775 w 1640088"/>
                <a:gd name="connsiteY318" fmla="*/ 216997 h 1361472"/>
                <a:gd name="connsiteX319" fmla="*/ 1044184 w 1640088"/>
                <a:gd name="connsiteY319" fmla="*/ 209645 h 1361472"/>
                <a:gd name="connsiteX320" fmla="*/ 1054632 w 1640088"/>
                <a:gd name="connsiteY320" fmla="*/ 195081 h 1361472"/>
                <a:gd name="connsiteX321" fmla="*/ 1060775 w 1640088"/>
                <a:gd name="connsiteY321" fmla="*/ 183936 h 1361472"/>
                <a:gd name="connsiteX322" fmla="*/ 1069387 w 1640088"/>
                <a:gd name="connsiteY322" fmla="*/ 159841 h 1361472"/>
                <a:gd name="connsiteX323" fmla="*/ 1073440 w 1640088"/>
                <a:gd name="connsiteY323" fmla="*/ 142091 h 1361472"/>
                <a:gd name="connsiteX324" fmla="*/ 1082875 w 1640088"/>
                <a:gd name="connsiteY324" fmla="*/ 135176 h 1361472"/>
                <a:gd name="connsiteX325" fmla="*/ 1101746 w 1640088"/>
                <a:gd name="connsiteY325" fmla="*/ 121650 h 1361472"/>
                <a:gd name="connsiteX326" fmla="*/ 1144173 w 1640088"/>
                <a:gd name="connsiteY326" fmla="*/ 97973 h 1361472"/>
                <a:gd name="connsiteX327" fmla="*/ 1173809 w 1640088"/>
                <a:gd name="connsiteY327" fmla="*/ 86118 h 1361472"/>
                <a:gd name="connsiteX328" fmla="*/ 1210917 w 1640088"/>
                <a:gd name="connsiteY328" fmla="*/ 75429 h 1361472"/>
                <a:gd name="connsiteX329" fmla="*/ 1230357 w 1640088"/>
                <a:gd name="connsiteY329" fmla="*/ 73840 h 1361472"/>
                <a:gd name="connsiteX330" fmla="*/ 1237513 w 1640088"/>
                <a:gd name="connsiteY330" fmla="*/ 74087 h 1361472"/>
                <a:gd name="connsiteX331" fmla="*/ 1258537 w 1640088"/>
                <a:gd name="connsiteY331" fmla="*/ 79159 h 1361472"/>
                <a:gd name="connsiteX332" fmla="*/ 1283297 w 1640088"/>
                <a:gd name="connsiteY332" fmla="*/ 92686 h 1361472"/>
                <a:gd name="connsiteX333" fmla="*/ 1291846 w 1640088"/>
                <a:gd name="connsiteY333" fmla="*/ 99467 h 1361472"/>
                <a:gd name="connsiteX334" fmla="*/ 1302611 w 1640088"/>
                <a:gd name="connsiteY334" fmla="*/ 110233 h 1361472"/>
                <a:gd name="connsiteX335" fmla="*/ 1318949 w 1640088"/>
                <a:gd name="connsiteY335" fmla="*/ 135233 h 1361472"/>
                <a:gd name="connsiteX336" fmla="*/ 1325091 w 1640088"/>
                <a:gd name="connsiteY336" fmla="*/ 147727 h 1361472"/>
                <a:gd name="connsiteX337" fmla="*/ 1330980 w 1640088"/>
                <a:gd name="connsiteY337" fmla="*/ 162019 h 1361472"/>
                <a:gd name="connsiteX338" fmla="*/ 1334969 w 1640088"/>
                <a:gd name="connsiteY338" fmla="*/ 177040 h 1361472"/>
                <a:gd name="connsiteX339" fmla="*/ 1336425 w 1640088"/>
                <a:gd name="connsiteY339" fmla="*/ 195429 h 1361472"/>
                <a:gd name="connsiteX340" fmla="*/ 1335666 w 1640088"/>
                <a:gd name="connsiteY340" fmla="*/ 214306 h 1361472"/>
                <a:gd name="connsiteX341" fmla="*/ 1334336 w 1640088"/>
                <a:gd name="connsiteY341" fmla="*/ 228763 h 1361472"/>
                <a:gd name="connsiteX342" fmla="*/ 1332943 w 1640088"/>
                <a:gd name="connsiteY342" fmla="*/ 241878 h 1361472"/>
                <a:gd name="connsiteX343" fmla="*/ 1323698 w 1640088"/>
                <a:gd name="connsiteY343" fmla="*/ 279828 h 1361472"/>
                <a:gd name="connsiteX344" fmla="*/ 1313439 w 1640088"/>
                <a:gd name="connsiteY344" fmla="*/ 303878 h 1361472"/>
                <a:gd name="connsiteX345" fmla="*/ 1301534 w 1640088"/>
                <a:gd name="connsiteY345" fmla="*/ 328879 h 1361472"/>
                <a:gd name="connsiteX346" fmla="*/ 1289692 w 1640088"/>
                <a:gd name="connsiteY346" fmla="*/ 349681 h 1361472"/>
                <a:gd name="connsiteX347" fmla="*/ 1286337 w 1640088"/>
                <a:gd name="connsiteY347" fmla="*/ 351023 h 1361472"/>
                <a:gd name="connsiteX348" fmla="*/ 1263477 w 1640088"/>
                <a:gd name="connsiteY348" fmla="*/ 361795 h 1361472"/>
                <a:gd name="connsiteX349" fmla="*/ 1242262 w 1640088"/>
                <a:gd name="connsiteY349" fmla="*/ 375466 h 1361472"/>
                <a:gd name="connsiteX350" fmla="*/ 1235993 w 1640088"/>
                <a:gd name="connsiteY350" fmla="*/ 381248 h 1361472"/>
                <a:gd name="connsiteX351" fmla="*/ 1234221 w 1640088"/>
                <a:gd name="connsiteY351" fmla="*/ 383648 h 1361472"/>
                <a:gd name="connsiteX352" fmla="*/ 1231244 w 1640088"/>
                <a:gd name="connsiteY352" fmla="*/ 388061 h 1361472"/>
                <a:gd name="connsiteX353" fmla="*/ 1230231 w 1640088"/>
                <a:gd name="connsiteY353" fmla="*/ 390278 h 1361472"/>
                <a:gd name="connsiteX354" fmla="*/ 1228458 w 1640088"/>
                <a:gd name="connsiteY354" fmla="*/ 394774 h 1361472"/>
                <a:gd name="connsiteX355" fmla="*/ 1227445 w 1640088"/>
                <a:gd name="connsiteY355" fmla="*/ 401049 h 1361472"/>
                <a:gd name="connsiteX356" fmla="*/ 1232131 w 1640088"/>
                <a:gd name="connsiteY356" fmla="*/ 412378 h 1361472"/>
                <a:gd name="connsiteX357" fmla="*/ 1237576 w 1640088"/>
                <a:gd name="connsiteY357" fmla="*/ 415905 h 1361472"/>
                <a:gd name="connsiteX358" fmla="*/ 1246126 w 1640088"/>
                <a:gd name="connsiteY358" fmla="*/ 418014 h 1361472"/>
                <a:gd name="connsiteX359" fmla="*/ 1248405 w 1640088"/>
                <a:gd name="connsiteY359" fmla="*/ 418159 h 1361472"/>
                <a:gd name="connsiteX360" fmla="*/ 1251635 w 1640088"/>
                <a:gd name="connsiteY360" fmla="*/ 417887 h 1361472"/>
                <a:gd name="connsiteX361" fmla="*/ 1258853 w 1640088"/>
                <a:gd name="connsiteY361" fmla="*/ 415690 h 1361472"/>
                <a:gd name="connsiteX362" fmla="*/ 1264743 w 1640088"/>
                <a:gd name="connsiteY362" fmla="*/ 412752 h 1361472"/>
                <a:gd name="connsiteX363" fmla="*/ 1277344 w 1640088"/>
                <a:gd name="connsiteY363" fmla="*/ 402373 h 1361472"/>
                <a:gd name="connsiteX364" fmla="*/ 1293682 w 1640088"/>
                <a:gd name="connsiteY364" fmla="*/ 382863 h 1361472"/>
                <a:gd name="connsiteX365" fmla="*/ 1302927 w 1640088"/>
                <a:gd name="connsiteY365" fmla="*/ 370033 h 1361472"/>
                <a:gd name="connsiteX366" fmla="*/ 1303180 w 1640088"/>
                <a:gd name="connsiteY366" fmla="*/ 369976 h 1361472"/>
                <a:gd name="connsiteX367" fmla="*/ 1310526 w 1640088"/>
                <a:gd name="connsiteY367" fmla="*/ 368482 h 1361472"/>
                <a:gd name="connsiteX368" fmla="*/ 1318125 w 1640088"/>
                <a:gd name="connsiteY368" fmla="*/ 367082 h 1361472"/>
                <a:gd name="connsiteX369" fmla="*/ 1328194 w 1640088"/>
                <a:gd name="connsiteY369" fmla="*/ 365525 h 1361472"/>
                <a:gd name="connsiteX370" fmla="*/ 1339972 w 1640088"/>
                <a:gd name="connsiteY370" fmla="*/ 364112 h 1361472"/>
                <a:gd name="connsiteX371" fmla="*/ 1350167 w 1640088"/>
                <a:gd name="connsiteY371" fmla="*/ 363701 h 1361472"/>
                <a:gd name="connsiteX372" fmla="*/ 1356500 w 1640088"/>
                <a:gd name="connsiteY372" fmla="*/ 363511 h 1361472"/>
                <a:gd name="connsiteX373" fmla="*/ 1358779 w 1640088"/>
                <a:gd name="connsiteY373" fmla="*/ 363555 h 1361472"/>
                <a:gd name="connsiteX374" fmla="*/ 1402030 w 1640088"/>
                <a:gd name="connsiteY374" fmla="*/ 365746 h 1361472"/>
                <a:gd name="connsiteX375" fmla="*/ 1447433 w 1640088"/>
                <a:gd name="connsiteY375" fmla="*/ 376378 h 1361472"/>
                <a:gd name="connsiteX376" fmla="*/ 1485935 w 1640088"/>
                <a:gd name="connsiteY376" fmla="*/ 397180 h 1361472"/>
                <a:gd name="connsiteX377" fmla="*/ 1491697 w 1640088"/>
                <a:gd name="connsiteY377" fmla="*/ 401961 h 1361472"/>
                <a:gd name="connsiteX378" fmla="*/ 1497902 w 1640088"/>
                <a:gd name="connsiteY378" fmla="*/ 408648 h 1361472"/>
                <a:gd name="connsiteX379" fmla="*/ 1509428 w 1640088"/>
                <a:gd name="connsiteY379" fmla="*/ 426835 h 1361472"/>
                <a:gd name="connsiteX380" fmla="*/ 1514874 w 1640088"/>
                <a:gd name="connsiteY380" fmla="*/ 444711 h 1361472"/>
                <a:gd name="connsiteX381" fmla="*/ 1515064 w 1640088"/>
                <a:gd name="connsiteY381" fmla="*/ 454736 h 1361472"/>
                <a:gd name="connsiteX382" fmla="*/ 1512848 w 1640088"/>
                <a:gd name="connsiteY382" fmla="*/ 468477 h 1361472"/>
                <a:gd name="connsiteX383" fmla="*/ 1509998 w 1640088"/>
                <a:gd name="connsiteY383" fmla="*/ 480946 h 1361472"/>
                <a:gd name="connsiteX384" fmla="*/ 1508288 w 1640088"/>
                <a:gd name="connsiteY384" fmla="*/ 486664 h 1361472"/>
                <a:gd name="connsiteX385" fmla="*/ 1506262 w 1640088"/>
                <a:gd name="connsiteY385" fmla="*/ 493560 h 1361472"/>
                <a:gd name="connsiteX386" fmla="*/ 1502715 w 1640088"/>
                <a:gd name="connsiteY386" fmla="*/ 503647 h 1361472"/>
                <a:gd name="connsiteX387" fmla="*/ 1497460 w 1640088"/>
                <a:gd name="connsiteY387" fmla="*/ 515616 h 1361472"/>
                <a:gd name="connsiteX388" fmla="*/ 1489734 w 1640088"/>
                <a:gd name="connsiteY388" fmla="*/ 529851 h 1361472"/>
                <a:gd name="connsiteX389" fmla="*/ 1473080 w 1640088"/>
                <a:gd name="connsiteY389" fmla="*/ 555909 h 1361472"/>
                <a:gd name="connsiteX390" fmla="*/ 1471749 w 1640088"/>
                <a:gd name="connsiteY390" fmla="*/ 557695 h 1361472"/>
                <a:gd name="connsiteX391" fmla="*/ 1463391 w 1640088"/>
                <a:gd name="connsiteY391" fmla="*/ 558106 h 1361472"/>
                <a:gd name="connsiteX392" fmla="*/ 1451549 w 1640088"/>
                <a:gd name="connsiteY392" fmla="*/ 559455 h 1361472"/>
                <a:gd name="connsiteX393" fmla="*/ 1436859 w 1640088"/>
                <a:gd name="connsiteY393" fmla="*/ 561912 h 1361472"/>
                <a:gd name="connsiteX394" fmla="*/ 1424573 w 1640088"/>
                <a:gd name="connsiteY394" fmla="*/ 564091 h 1361472"/>
                <a:gd name="connsiteX395" fmla="*/ 1412985 w 1640088"/>
                <a:gd name="connsiteY395" fmla="*/ 566991 h 1361472"/>
                <a:gd name="connsiteX396" fmla="*/ 1399687 w 1640088"/>
                <a:gd name="connsiteY396" fmla="*/ 572133 h 1361472"/>
                <a:gd name="connsiteX397" fmla="*/ 1388288 w 1640088"/>
                <a:gd name="connsiteY397" fmla="*/ 577990 h 1361472"/>
                <a:gd name="connsiteX398" fmla="*/ 1380119 w 1640088"/>
                <a:gd name="connsiteY398" fmla="*/ 583189 h 1361472"/>
                <a:gd name="connsiteX399" fmla="*/ 1373724 w 1640088"/>
                <a:gd name="connsiteY399" fmla="*/ 588622 h 1361472"/>
                <a:gd name="connsiteX400" fmla="*/ 1369291 w 1640088"/>
                <a:gd name="connsiteY400" fmla="*/ 594955 h 1361472"/>
                <a:gd name="connsiteX401" fmla="*/ 1367138 w 1640088"/>
                <a:gd name="connsiteY401" fmla="*/ 600242 h 1361472"/>
                <a:gd name="connsiteX402" fmla="*/ 1365745 w 1640088"/>
                <a:gd name="connsiteY402" fmla="*/ 605542 h 1361472"/>
                <a:gd name="connsiteX403" fmla="*/ 1367264 w 1640088"/>
                <a:gd name="connsiteY403" fmla="*/ 620829 h 1361472"/>
                <a:gd name="connsiteX404" fmla="*/ 1375560 w 1640088"/>
                <a:gd name="connsiteY404" fmla="*/ 630752 h 1361472"/>
                <a:gd name="connsiteX405" fmla="*/ 1387275 w 1640088"/>
                <a:gd name="connsiteY405" fmla="*/ 635976 h 1361472"/>
                <a:gd name="connsiteX406" fmla="*/ 1389998 w 1640088"/>
                <a:gd name="connsiteY406" fmla="*/ 636242 h 1361472"/>
                <a:gd name="connsiteX407" fmla="*/ 1392278 w 1640088"/>
                <a:gd name="connsiteY407" fmla="*/ 636369 h 1361472"/>
                <a:gd name="connsiteX408" fmla="*/ 1393924 w 1640088"/>
                <a:gd name="connsiteY408" fmla="*/ 636325 h 1361472"/>
                <a:gd name="connsiteX409" fmla="*/ 1403170 w 1640088"/>
                <a:gd name="connsiteY409" fmla="*/ 634830 h 1361472"/>
                <a:gd name="connsiteX410" fmla="*/ 1417798 w 1640088"/>
                <a:gd name="connsiteY410" fmla="*/ 629055 h 1361472"/>
                <a:gd name="connsiteX411" fmla="*/ 1432552 w 1640088"/>
                <a:gd name="connsiteY411" fmla="*/ 620892 h 1361472"/>
                <a:gd name="connsiteX412" fmla="*/ 1444140 w 1640088"/>
                <a:gd name="connsiteY412" fmla="*/ 613148 h 1361472"/>
                <a:gd name="connsiteX413" fmla="*/ 1453639 w 1640088"/>
                <a:gd name="connsiteY413" fmla="*/ 606017 h 1361472"/>
                <a:gd name="connsiteX414" fmla="*/ 1462631 w 1640088"/>
                <a:gd name="connsiteY414" fmla="*/ 598837 h 1361472"/>
                <a:gd name="connsiteX415" fmla="*/ 1472510 w 1640088"/>
                <a:gd name="connsiteY415" fmla="*/ 590256 h 1361472"/>
                <a:gd name="connsiteX416" fmla="*/ 1479728 w 1640088"/>
                <a:gd name="connsiteY416" fmla="*/ 582277 h 1361472"/>
                <a:gd name="connsiteX417" fmla="*/ 1485491 w 1640088"/>
                <a:gd name="connsiteY417" fmla="*/ 582347 h 1361472"/>
                <a:gd name="connsiteX418" fmla="*/ 1503349 w 1640088"/>
                <a:gd name="connsiteY418" fmla="*/ 583480 h 1361472"/>
                <a:gd name="connsiteX419" fmla="*/ 1513608 w 1640088"/>
                <a:gd name="connsiteY419" fmla="*/ 585184 h 1361472"/>
                <a:gd name="connsiteX420" fmla="*/ 1522789 w 1640088"/>
                <a:gd name="connsiteY420" fmla="*/ 587913 h 1361472"/>
                <a:gd name="connsiteX421" fmla="*/ 1530895 w 1640088"/>
                <a:gd name="connsiteY421" fmla="*/ 591852 h 1361472"/>
                <a:gd name="connsiteX422" fmla="*/ 1534631 w 1640088"/>
                <a:gd name="connsiteY422" fmla="*/ 594131 h 1361472"/>
                <a:gd name="connsiteX423" fmla="*/ 1541280 w 1640088"/>
                <a:gd name="connsiteY423" fmla="*/ 598476 h 1361472"/>
                <a:gd name="connsiteX424" fmla="*/ 1563570 w 1640088"/>
                <a:gd name="connsiteY424" fmla="*/ 619423 h 1361472"/>
                <a:gd name="connsiteX425" fmla="*/ 1572816 w 1640088"/>
                <a:gd name="connsiteY425" fmla="*/ 633716 h 1361472"/>
                <a:gd name="connsiteX426" fmla="*/ 1575285 w 1640088"/>
                <a:gd name="connsiteY426" fmla="*/ 640821 h 1361472"/>
                <a:gd name="connsiteX427" fmla="*/ 1575095 w 1640088"/>
                <a:gd name="connsiteY427" fmla="*/ 657126 h 1361472"/>
                <a:gd name="connsiteX428" fmla="*/ 1573892 w 1640088"/>
                <a:gd name="connsiteY428" fmla="*/ 672324 h 1361472"/>
                <a:gd name="connsiteX429" fmla="*/ 1571866 w 1640088"/>
                <a:gd name="connsiteY429" fmla="*/ 685794 h 1361472"/>
                <a:gd name="connsiteX430" fmla="*/ 1568446 w 1640088"/>
                <a:gd name="connsiteY430" fmla="*/ 697705 h 1361472"/>
                <a:gd name="connsiteX431" fmla="*/ 1562430 w 1640088"/>
                <a:gd name="connsiteY431" fmla="*/ 710465 h 1361472"/>
                <a:gd name="connsiteX432" fmla="*/ 1557808 w 1640088"/>
                <a:gd name="connsiteY432" fmla="*/ 718475 h 1361472"/>
                <a:gd name="connsiteX433" fmla="*/ 1550525 w 1640088"/>
                <a:gd name="connsiteY433" fmla="*/ 729690 h 1361472"/>
                <a:gd name="connsiteX434" fmla="*/ 1543813 w 1640088"/>
                <a:gd name="connsiteY434" fmla="*/ 738429 h 1361472"/>
                <a:gd name="connsiteX435" fmla="*/ 1543750 w 1640088"/>
                <a:gd name="connsiteY435" fmla="*/ 738492 h 1361472"/>
                <a:gd name="connsiteX436" fmla="*/ 1543053 w 1640088"/>
                <a:gd name="connsiteY436" fmla="*/ 738372 h 1361472"/>
                <a:gd name="connsiteX437" fmla="*/ 1521396 w 1640088"/>
                <a:gd name="connsiteY437" fmla="*/ 735256 h 1361472"/>
                <a:gd name="connsiteX438" fmla="*/ 1512721 w 1640088"/>
                <a:gd name="connsiteY438" fmla="*/ 734908 h 1361472"/>
                <a:gd name="connsiteX439" fmla="*/ 1503412 w 1640088"/>
                <a:gd name="connsiteY439" fmla="*/ 735965 h 1361472"/>
                <a:gd name="connsiteX440" fmla="*/ 1491190 w 1640088"/>
                <a:gd name="connsiteY440" fmla="*/ 738137 h 1361472"/>
                <a:gd name="connsiteX441" fmla="*/ 1460921 w 1640088"/>
                <a:gd name="connsiteY441" fmla="*/ 745185 h 1361472"/>
                <a:gd name="connsiteX442" fmla="*/ 1452942 w 1640088"/>
                <a:gd name="connsiteY442" fmla="*/ 748573 h 1361472"/>
                <a:gd name="connsiteX443" fmla="*/ 1445850 w 1640088"/>
                <a:gd name="connsiteY443" fmla="*/ 753443 h 1361472"/>
                <a:gd name="connsiteX444" fmla="*/ 1437301 w 1640088"/>
                <a:gd name="connsiteY444" fmla="*/ 761314 h 1361472"/>
                <a:gd name="connsiteX445" fmla="*/ 1429956 w 1640088"/>
                <a:gd name="connsiteY445" fmla="*/ 771345 h 1361472"/>
                <a:gd name="connsiteX446" fmla="*/ 1429132 w 1640088"/>
                <a:gd name="connsiteY446" fmla="*/ 773371 h 1361472"/>
                <a:gd name="connsiteX447" fmla="*/ 1427549 w 1640088"/>
                <a:gd name="connsiteY447" fmla="*/ 778158 h 1361472"/>
                <a:gd name="connsiteX448" fmla="*/ 1426980 w 1640088"/>
                <a:gd name="connsiteY448" fmla="*/ 783047 h 1361472"/>
                <a:gd name="connsiteX449" fmla="*/ 1427549 w 1640088"/>
                <a:gd name="connsiteY449" fmla="*/ 787689 h 1361472"/>
                <a:gd name="connsiteX450" fmla="*/ 1429576 w 1640088"/>
                <a:gd name="connsiteY450" fmla="*/ 793179 h 1361472"/>
                <a:gd name="connsiteX451" fmla="*/ 1433058 w 1640088"/>
                <a:gd name="connsiteY451" fmla="*/ 797757 h 1361472"/>
                <a:gd name="connsiteX452" fmla="*/ 1438821 w 1640088"/>
                <a:gd name="connsiteY452" fmla="*/ 801417 h 1361472"/>
                <a:gd name="connsiteX453" fmla="*/ 1446104 w 1640088"/>
                <a:gd name="connsiteY453" fmla="*/ 803596 h 1361472"/>
                <a:gd name="connsiteX454" fmla="*/ 1454399 w 1640088"/>
                <a:gd name="connsiteY454" fmla="*/ 804444 h 1361472"/>
                <a:gd name="connsiteX455" fmla="*/ 1457439 w 1640088"/>
                <a:gd name="connsiteY455" fmla="*/ 804571 h 1361472"/>
                <a:gd name="connsiteX456" fmla="*/ 1462125 w 1640088"/>
                <a:gd name="connsiteY456" fmla="*/ 804444 h 1361472"/>
                <a:gd name="connsiteX457" fmla="*/ 1480615 w 1640088"/>
                <a:gd name="connsiteY457" fmla="*/ 801417 h 1361472"/>
                <a:gd name="connsiteX458" fmla="*/ 1495370 w 1640088"/>
                <a:gd name="connsiteY458" fmla="*/ 796991 h 1361472"/>
                <a:gd name="connsiteX459" fmla="*/ 1510694 w 1640088"/>
                <a:gd name="connsiteY459" fmla="*/ 790424 h 1361472"/>
                <a:gd name="connsiteX460" fmla="*/ 1527158 w 1640088"/>
                <a:gd name="connsiteY460" fmla="*/ 780995 h 1361472"/>
                <a:gd name="connsiteX461" fmla="*/ 1545586 w 1640088"/>
                <a:gd name="connsiteY461" fmla="*/ 766393 h 1361472"/>
                <a:gd name="connsiteX462" fmla="*/ 1554515 w 1640088"/>
                <a:gd name="connsiteY462" fmla="*/ 769154 h 1361472"/>
                <a:gd name="connsiteX463" fmla="*/ 1573575 w 1640088"/>
                <a:gd name="connsiteY463" fmla="*/ 780007 h 1361472"/>
                <a:gd name="connsiteX464" fmla="*/ 1587507 w 1640088"/>
                <a:gd name="connsiteY464" fmla="*/ 792824 h 1361472"/>
                <a:gd name="connsiteX465" fmla="*/ 1591053 w 1640088"/>
                <a:gd name="connsiteY465" fmla="*/ 797611 h 1361472"/>
                <a:gd name="connsiteX466" fmla="*/ 1595549 w 1640088"/>
                <a:gd name="connsiteY466" fmla="*/ 805876 h 1361472"/>
                <a:gd name="connsiteX467" fmla="*/ 1594789 w 1640088"/>
                <a:gd name="connsiteY467" fmla="*/ 804235 h 1361472"/>
                <a:gd name="connsiteX468" fmla="*/ 1594789 w 1640088"/>
                <a:gd name="connsiteY468" fmla="*/ 804235 h 1361472"/>
                <a:gd name="connsiteX469" fmla="*/ 1601564 w 1640088"/>
                <a:gd name="connsiteY469" fmla="*/ 819610 h 1361472"/>
                <a:gd name="connsiteX470" fmla="*/ 1609164 w 1640088"/>
                <a:gd name="connsiteY470" fmla="*/ 845960 h 1361472"/>
                <a:gd name="connsiteX471" fmla="*/ 1610366 w 1640088"/>
                <a:gd name="connsiteY471" fmla="*/ 869079 h 1361472"/>
                <a:gd name="connsiteX472" fmla="*/ 1609417 w 1640088"/>
                <a:gd name="connsiteY472" fmla="*/ 886120 h 1361472"/>
                <a:gd name="connsiteX473" fmla="*/ 1606440 w 1640088"/>
                <a:gd name="connsiteY473" fmla="*/ 903173 h 1361472"/>
                <a:gd name="connsiteX474" fmla="*/ 1601502 w 1640088"/>
                <a:gd name="connsiteY474" fmla="*/ 919023 h 1361472"/>
                <a:gd name="connsiteX475" fmla="*/ 1584911 w 1640088"/>
                <a:gd name="connsiteY475" fmla="*/ 950609 h 1361472"/>
                <a:gd name="connsiteX476" fmla="*/ 1577438 w 1640088"/>
                <a:gd name="connsiteY476" fmla="*/ 959475 h 1361472"/>
                <a:gd name="connsiteX477" fmla="*/ 1568953 w 1640088"/>
                <a:gd name="connsiteY477" fmla="*/ 967454 h 1361472"/>
                <a:gd name="connsiteX478" fmla="*/ 1555021 w 1640088"/>
                <a:gd name="connsiteY478" fmla="*/ 976870 h 1361472"/>
                <a:gd name="connsiteX479" fmla="*/ 1538937 w 1640088"/>
                <a:gd name="connsiteY479" fmla="*/ 966726 h 1361472"/>
                <a:gd name="connsiteX480" fmla="*/ 1528615 w 1640088"/>
                <a:gd name="connsiteY480" fmla="*/ 962211 h 1361472"/>
                <a:gd name="connsiteX481" fmla="*/ 1513037 w 1640088"/>
                <a:gd name="connsiteY481" fmla="*/ 959829 h 1361472"/>
                <a:gd name="connsiteX482" fmla="*/ 1508795 w 1640088"/>
                <a:gd name="connsiteY482" fmla="*/ 959684 h 1361472"/>
                <a:gd name="connsiteX483" fmla="*/ 1497017 w 1640088"/>
                <a:gd name="connsiteY483" fmla="*/ 960450 h 1361472"/>
                <a:gd name="connsiteX484" fmla="*/ 1472193 w 1640088"/>
                <a:gd name="connsiteY484" fmla="*/ 969398 h 1361472"/>
                <a:gd name="connsiteX485" fmla="*/ 1460921 w 1640088"/>
                <a:gd name="connsiteY485" fmla="*/ 982094 h 1361472"/>
                <a:gd name="connsiteX486" fmla="*/ 1458452 w 1640088"/>
                <a:gd name="connsiteY486" fmla="*/ 988851 h 1361472"/>
                <a:gd name="connsiteX487" fmla="*/ 1457692 w 1640088"/>
                <a:gd name="connsiteY487" fmla="*/ 995911 h 1361472"/>
                <a:gd name="connsiteX488" fmla="*/ 1457755 w 1640088"/>
                <a:gd name="connsiteY488" fmla="*/ 997735 h 1361472"/>
                <a:gd name="connsiteX489" fmla="*/ 1458515 w 1640088"/>
                <a:gd name="connsiteY489" fmla="*/ 1002605 h 1361472"/>
                <a:gd name="connsiteX490" fmla="*/ 1460352 w 1640088"/>
                <a:gd name="connsiteY490" fmla="*/ 1006968 h 1361472"/>
                <a:gd name="connsiteX491" fmla="*/ 1463454 w 1640088"/>
                <a:gd name="connsiteY491" fmla="*/ 1011059 h 1361472"/>
                <a:gd name="connsiteX492" fmla="*/ 1469281 w 1640088"/>
                <a:gd name="connsiteY492" fmla="*/ 1014807 h 1361472"/>
                <a:gd name="connsiteX493" fmla="*/ 1476816 w 1640088"/>
                <a:gd name="connsiteY493" fmla="*/ 1017189 h 1361472"/>
                <a:gd name="connsiteX494" fmla="*/ 1484985 w 1640088"/>
                <a:gd name="connsiteY494" fmla="*/ 1018240 h 1361472"/>
                <a:gd name="connsiteX495" fmla="*/ 1492710 w 1640088"/>
                <a:gd name="connsiteY495" fmla="*/ 1018455 h 1361472"/>
                <a:gd name="connsiteX496" fmla="*/ 1515064 w 1640088"/>
                <a:gd name="connsiteY496" fmla="*/ 1016004 h 1361472"/>
                <a:gd name="connsiteX497" fmla="*/ 1543179 w 1640088"/>
                <a:gd name="connsiteY497" fmla="*/ 1009729 h 1361472"/>
                <a:gd name="connsiteX498" fmla="*/ 1554451 w 1640088"/>
                <a:gd name="connsiteY498" fmla="*/ 1005499 h 1361472"/>
                <a:gd name="connsiteX499" fmla="*/ 1565343 w 1640088"/>
                <a:gd name="connsiteY499" fmla="*/ 1016004 h 1361472"/>
                <a:gd name="connsiteX500" fmla="*/ 1570979 w 1640088"/>
                <a:gd name="connsiteY500" fmla="*/ 1024104 h 1361472"/>
                <a:gd name="connsiteX501" fmla="*/ 1576488 w 1640088"/>
                <a:gd name="connsiteY501" fmla="*/ 1034521 h 1361472"/>
                <a:gd name="connsiteX502" fmla="*/ 1587823 w 1640088"/>
                <a:gd name="connsiteY502" fmla="*/ 1064099 h 1361472"/>
                <a:gd name="connsiteX503" fmla="*/ 1589026 w 1640088"/>
                <a:gd name="connsiteY503" fmla="*/ 1078771 h 1361472"/>
                <a:gd name="connsiteX504" fmla="*/ 1588583 w 1640088"/>
                <a:gd name="connsiteY504" fmla="*/ 1100048 h 1361472"/>
                <a:gd name="connsiteX505" fmla="*/ 1585164 w 1640088"/>
                <a:gd name="connsiteY505" fmla="*/ 1124422 h 1361472"/>
                <a:gd name="connsiteX506" fmla="*/ 1573892 w 1640088"/>
                <a:gd name="connsiteY506" fmla="*/ 1166292 h 1361472"/>
                <a:gd name="connsiteX507" fmla="*/ 1562557 w 1640088"/>
                <a:gd name="connsiteY507" fmla="*/ 1190387 h 1361472"/>
                <a:gd name="connsiteX508" fmla="*/ 1555211 w 1640088"/>
                <a:gd name="connsiteY508" fmla="*/ 1203432 h 1361472"/>
                <a:gd name="connsiteX509" fmla="*/ 1547106 w 1640088"/>
                <a:gd name="connsiteY509" fmla="*/ 1216046 h 1361472"/>
                <a:gd name="connsiteX510" fmla="*/ 1539190 w 1640088"/>
                <a:gd name="connsiteY510" fmla="*/ 1226963 h 1361472"/>
                <a:gd name="connsiteX511" fmla="*/ 1524055 w 1640088"/>
                <a:gd name="connsiteY511" fmla="*/ 1244922 h 1361472"/>
                <a:gd name="connsiteX512" fmla="*/ 1508351 w 1640088"/>
                <a:gd name="connsiteY512" fmla="*/ 1259360 h 1361472"/>
                <a:gd name="connsiteX513" fmla="*/ 1495496 w 1640088"/>
                <a:gd name="connsiteY513" fmla="*/ 1269384 h 1361472"/>
                <a:gd name="connsiteX514" fmla="*/ 1458009 w 1640088"/>
                <a:gd name="connsiteY514" fmla="*/ 1292839 h 1361472"/>
                <a:gd name="connsiteX515" fmla="*/ 1411275 w 1640088"/>
                <a:gd name="connsiteY515" fmla="*/ 1307087 h 1361472"/>
                <a:gd name="connsiteX516" fmla="*/ 1381323 w 1640088"/>
                <a:gd name="connsiteY516" fmla="*/ 1309114 h 1361472"/>
                <a:gd name="connsiteX517" fmla="*/ 1364669 w 1640088"/>
                <a:gd name="connsiteY517" fmla="*/ 1308702 h 1361472"/>
                <a:gd name="connsiteX518" fmla="*/ 1344278 w 1640088"/>
                <a:gd name="connsiteY518" fmla="*/ 1307151 h 1361472"/>
                <a:gd name="connsiteX519" fmla="*/ 1327497 w 1640088"/>
                <a:gd name="connsiteY519" fmla="*/ 1304478 h 1361472"/>
                <a:gd name="connsiteX520" fmla="*/ 1320532 w 1640088"/>
                <a:gd name="connsiteY520" fmla="*/ 1302838 h 1361472"/>
                <a:gd name="connsiteX521" fmla="*/ 1311033 w 1640088"/>
                <a:gd name="connsiteY521" fmla="*/ 1300666 h 1361472"/>
                <a:gd name="connsiteX522" fmla="*/ 1295328 w 1640088"/>
                <a:gd name="connsiteY522" fmla="*/ 1296443 h 1361472"/>
                <a:gd name="connsiteX523" fmla="*/ 1274938 w 1640088"/>
                <a:gd name="connsiteY523" fmla="*/ 1290097 h 1361472"/>
                <a:gd name="connsiteX524" fmla="*/ 1261007 w 1640088"/>
                <a:gd name="connsiteY524" fmla="*/ 1283119 h 1361472"/>
                <a:gd name="connsiteX525" fmla="*/ 1257650 w 1640088"/>
                <a:gd name="connsiteY525" fmla="*/ 1279890 h 1361472"/>
                <a:gd name="connsiteX526" fmla="*/ 1258853 w 1640088"/>
                <a:gd name="connsiteY526" fmla="*/ 1277281 h 1361472"/>
                <a:gd name="connsiteX527" fmla="*/ 1263983 w 1640088"/>
                <a:gd name="connsiteY527" fmla="*/ 1261975 h 1361472"/>
                <a:gd name="connsiteX528" fmla="*/ 1266262 w 1640088"/>
                <a:gd name="connsiteY528" fmla="*/ 1246853 h 1361472"/>
                <a:gd name="connsiteX529" fmla="*/ 1265883 w 1640088"/>
                <a:gd name="connsiteY529" fmla="*/ 1235974 h 1361472"/>
                <a:gd name="connsiteX530" fmla="*/ 1263223 w 1640088"/>
                <a:gd name="connsiteY530" fmla="*/ 1223436 h 1361472"/>
                <a:gd name="connsiteX531" fmla="*/ 1261070 w 1640088"/>
                <a:gd name="connsiteY531" fmla="*/ 1217724 h 1361472"/>
                <a:gd name="connsiteX532" fmla="*/ 1255307 w 1640088"/>
                <a:gd name="connsiteY532" fmla="*/ 1207947 h 1361472"/>
                <a:gd name="connsiteX533" fmla="*/ 1234664 w 1640088"/>
                <a:gd name="connsiteY533" fmla="*/ 1199018 h 1361472"/>
                <a:gd name="connsiteX534" fmla="*/ 1228712 w 1640088"/>
                <a:gd name="connsiteY534" fmla="*/ 1199613 h 1361472"/>
                <a:gd name="connsiteX535" fmla="*/ 1211360 w 1640088"/>
                <a:gd name="connsiteY535" fmla="*/ 1211657 h 1361472"/>
                <a:gd name="connsiteX536" fmla="*/ 1207245 w 1640088"/>
                <a:gd name="connsiteY536" fmla="*/ 1222448 h 1361472"/>
                <a:gd name="connsiteX537" fmla="*/ 1207497 w 1640088"/>
                <a:gd name="connsiteY537" fmla="*/ 1239925 h 1361472"/>
                <a:gd name="connsiteX538" fmla="*/ 1211044 w 1640088"/>
                <a:gd name="connsiteY538" fmla="*/ 1255301 h 1361472"/>
                <a:gd name="connsiteX539" fmla="*/ 1216173 w 1640088"/>
                <a:gd name="connsiteY539" fmla="*/ 1265578 h 1361472"/>
                <a:gd name="connsiteX540" fmla="*/ 1219592 w 1640088"/>
                <a:gd name="connsiteY540" fmla="*/ 1271353 h 1361472"/>
                <a:gd name="connsiteX541" fmla="*/ 1227065 w 1640088"/>
                <a:gd name="connsiteY541" fmla="*/ 1282473 h 1361472"/>
                <a:gd name="connsiteX542" fmla="*/ 1215476 w 1640088"/>
                <a:gd name="connsiteY542" fmla="*/ 1295239 h 1361472"/>
                <a:gd name="connsiteX543" fmla="*/ 1206548 w 1640088"/>
                <a:gd name="connsiteY543" fmla="*/ 1302781 h 1361472"/>
                <a:gd name="connsiteX544" fmla="*/ 1199139 w 1640088"/>
                <a:gd name="connsiteY544" fmla="*/ 1308284 h 1361472"/>
                <a:gd name="connsiteX545" fmla="*/ 1190400 w 1640088"/>
                <a:gd name="connsiteY545" fmla="*/ 1313901 h 1361472"/>
                <a:gd name="connsiteX546" fmla="*/ 1167096 w 1640088"/>
                <a:gd name="connsiteY546" fmla="*/ 1326889 h 1361472"/>
                <a:gd name="connsiteX547" fmla="*/ 1155698 w 1640088"/>
                <a:gd name="connsiteY547" fmla="*/ 1331176 h 1361472"/>
                <a:gd name="connsiteX548" fmla="*/ 1145819 w 1640088"/>
                <a:gd name="connsiteY548" fmla="*/ 1333519 h 1361472"/>
                <a:gd name="connsiteX549" fmla="*/ 1130179 w 1640088"/>
                <a:gd name="connsiteY549" fmla="*/ 1335115 h 1361472"/>
                <a:gd name="connsiteX550" fmla="*/ 1124416 w 1640088"/>
                <a:gd name="connsiteY550" fmla="*/ 1335286 h 1361472"/>
                <a:gd name="connsiteX551" fmla="*/ 1112638 w 1640088"/>
                <a:gd name="connsiteY551" fmla="*/ 1334779 h 1361472"/>
                <a:gd name="connsiteX552" fmla="*/ 1055013 w 1640088"/>
                <a:gd name="connsiteY552" fmla="*/ 1320822 h 1361472"/>
                <a:gd name="connsiteX553" fmla="*/ 1038105 w 1640088"/>
                <a:gd name="connsiteY553" fmla="*/ 1312368 h 1361472"/>
                <a:gd name="connsiteX554" fmla="*/ 1032596 w 1640088"/>
                <a:gd name="connsiteY554" fmla="*/ 1307442 h 1361472"/>
                <a:gd name="connsiteX555" fmla="*/ 1024870 w 1640088"/>
                <a:gd name="connsiteY555" fmla="*/ 1295879 h 1361472"/>
                <a:gd name="connsiteX556" fmla="*/ 1016322 w 1640088"/>
                <a:gd name="connsiteY556" fmla="*/ 1280738 h 1361472"/>
                <a:gd name="connsiteX557" fmla="*/ 1014421 w 1640088"/>
                <a:gd name="connsiteY557" fmla="*/ 1275659 h 1361472"/>
                <a:gd name="connsiteX558" fmla="*/ 1013535 w 1640088"/>
                <a:gd name="connsiteY558" fmla="*/ 1272474 h 1361472"/>
                <a:gd name="connsiteX559" fmla="*/ 1013598 w 1640088"/>
                <a:gd name="connsiteY559" fmla="*/ 1248860 h 1361472"/>
                <a:gd name="connsiteX560" fmla="*/ 1025187 w 1640088"/>
                <a:gd name="connsiteY560" fmla="*/ 1250558 h 1361472"/>
                <a:gd name="connsiteX561" fmla="*/ 1034305 w 1640088"/>
                <a:gd name="connsiteY561" fmla="*/ 1251140 h 1361472"/>
                <a:gd name="connsiteX562" fmla="*/ 1035065 w 1640088"/>
                <a:gd name="connsiteY562" fmla="*/ 1251140 h 1361472"/>
                <a:gd name="connsiteX563" fmla="*/ 1042221 w 1640088"/>
                <a:gd name="connsiteY563" fmla="*/ 1250494 h 1361472"/>
                <a:gd name="connsiteX564" fmla="*/ 1061851 w 1640088"/>
                <a:gd name="connsiteY564" fmla="*/ 1246125 h 1361472"/>
                <a:gd name="connsiteX565" fmla="*/ 1080785 w 1640088"/>
                <a:gd name="connsiteY565" fmla="*/ 1238817 h 1361472"/>
                <a:gd name="connsiteX566" fmla="*/ 1094464 w 1640088"/>
                <a:gd name="connsiteY566" fmla="*/ 1231687 h 1361472"/>
                <a:gd name="connsiteX567" fmla="*/ 1107825 w 1640088"/>
                <a:gd name="connsiteY567" fmla="*/ 1221593 h 1361472"/>
                <a:gd name="connsiteX568" fmla="*/ 1115234 w 1640088"/>
                <a:gd name="connsiteY568" fmla="*/ 1210271 h 1361472"/>
                <a:gd name="connsiteX569" fmla="*/ 1120300 w 1640088"/>
                <a:gd name="connsiteY569" fmla="*/ 1196245 h 1361472"/>
                <a:gd name="connsiteX570" fmla="*/ 1120997 w 1640088"/>
                <a:gd name="connsiteY570" fmla="*/ 1188139 h 1361472"/>
                <a:gd name="connsiteX571" fmla="*/ 1120870 w 1640088"/>
                <a:gd name="connsiteY571" fmla="*/ 1186030 h 1361472"/>
                <a:gd name="connsiteX572" fmla="*/ 1120110 w 1640088"/>
                <a:gd name="connsiteY572" fmla="*/ 1180958 h 1361472"/>
                <a:gd name="connsiteX573" fmla="*/ 1117450 w 1640088"/>
                <a:gd name="connsiteY573" fmla="*/ 1174740 h 1361472"/>
                <a:gd name="connsiteX574" fmla="*/ 1116121 w 1640088"/>
                <a:gd name="connsiteY574" fmla="*/ 1173061 h 1361472"/>
                <a:gd name="connsiteX575" fmla="*/ 1112891 w 1640088"/>
                <a:gd name="connsiteY575" fmla="*/ 1169458 h 1361472"/>
                <a:gd name="connsiteX576" fmla="*/ 1101619 w 1640088"/>
                <a:gd name="connsiteY576" fmla="*/ 1163474 h 1361472"/>
                <a:gd name="connsiteX577" fmla="*/ 1090854 w 1640088"/>
                <a:gd name="connsiteY577" fmla="*/ 1161359 h 1361472"/>
                <a:gd name="connsiteX578" fmla="*/ 1086865 w 1640088"/>
                <a:gd name="connsiteY578" fmla="*/ 1161175 h 1361472"/>
                <a:gd name="connsiteX579" fmla="*/ 1083445 w 1640088"/>
                <a:gd name="connsiteY579" fmla="*/ 1161359 h 1361472"/>
                <a:gd name="connsiteX580" fmla="*/ 1076099 w 1640088"/>
                <a:gd name="connsiteY580" fmla="*/ 1162771 h 1361472"/>
                <a:gd name="connsiteX581" fmla="*/ 1069894 w 1640088"/>
                <a:gd name="connsiteY581" fmla="*/ 1164734 h 1361472"/>
                <a:gd name="connsiteX582" fmla="*/ 1048744 w 1640088"/>
                <a:gd name="connsiteY582" fmla="*/ 1174740 h 1361472"/>
                <a:gd name="connsiteX583" fmla="*/ 1026960 w 1640088"/>
                <a:gd name="connsiteY583" fmla="*/ 1189051 h 1361472"/>
                <a:gd name="connsiteX584" fmla="*/ 1007076 w 1640088"/>
                <a:gd name="connsiteY584" fmla="*/ 1205395 h 1361472"/>
                <a:gd name="connsiteX585" fmla="*/ 999098 w 1640088"/>
                <a:gd name="connsiteY585" fmla="*/ 1214780 h 1361472"/>
                <a:gd name="connsiteX586" fmla="*/ 996501 w 1640088"/>
                <a:gd name="connsiteY586" fmla="*/ 1213355 h 1361472"/>
                <a:gd name="connsiteX587" fmla="*/ 993398 w 1640088"/>
                <a:gd name="connsiteY587" fmla="*/ 1210537 h 1361472"/>
                <a:gd name="connsiteX588" fmla="*/ 983519 w 1640088"/>
                <a:gd name="connsiteY588" fmla="*/ 1194750 h 1361472"/>
                <a:gd name="connsiteX589" fmla="*/ 982696 w 1640088"/>
                <a:gd name="connsiteY589" fmla="*/ 1192369 h 1361472"/>
                <a:gd name="connsiteX590" fmla="*/ 981683 w 1640088"/>
                <a:gd name="connsiteY590" fmla="*/ 1187233 h 1361472"/>
                <a:gd name="connsiteX591" fmla="*/ 981683 w 1640088"/>
                <a:gd name="connsiteY591" fmla="*/ 1187233 h 1361472"/>
                <a:gd name="connsiteX592" fmla="*/ 982316 w 1640088"/>
                <a:gd name="connsiteY592" fmla="*/ 1191026 h 1361472"/>
                <a:gd name="connsiteX593" fmla="*/ 982507 w 1640088"/>
                <a:gd name="connsiteY593" fmla="*/ 1168337 h 1361472"/>
                <a:gd name="connsiteX594" fmla="*/ 983203 w 1640088"/>
                <a:gd name="connsiteY594" fmla="*/ 1160859 h 1361472"/>
                <a:gd name="connsiteX595" fmla="*/ 986496 w 1640088"/>
                <a:gd name="connsiteY595" fmla="*/ 1146218 h 1361472"/>
                <a:gd name="connsiteX596" fmla="*/ 999034 w 1640088"/>
                <a:gd name="connsiteY596" fmla="*/ 1122307 h 1361472"/>
                <a:gd name="connsiteX597" fmla="*/ 1005367 w 1640088"/>
                <a:gd name="connsiteY597" fmla="*/ 1111542 h 1361472"/>
                <a:gd name="connsiteX598" fmla="*/ 1012902 w 1640088"/>
                <a:gd name="connsiteY598" fmla="*/ 1100270 h 1361472"/>
                <a:gd name="connsiteX599" fmla="*/ 1021641 w 1640088"/>
                <a:gd name="connsiteY599" fmla="*/ 1089689 h 1361472"/>
                <a:gd name="connsiteX600" fmla="*/ 1032722 w 1640088"/>
                <a:gd name="connsiteY600" fmla="*/ 1079063 h 1361472"/>
                <a:gd name="connsiteX601" fmla="*/ 1057989 w 1640088"/>
                <a:gd name="connsiteY601" fmla="*/ 1061224 h 1361472"/>
                <a:gd name="connsiteX602" fmla="*/ 1084522 w 1640088"/>
                <a:gd name="connsiteY602" fmla="*/ 1045792 h 1361472"/>
                <a:gd name="connsiteX603" fmla="*/ 1093071 w 1640088"/>
                <a:gd name="connsiteY603" fmla="*/ 1042208 h 1361472"/>
                <a:gd name="connsiteX604" fmla="*/ 1096870 w 1640088"/>
                <a:gd name="connsiteY604" fmla="*/ 1044241 h 1361472"/>
                <a:gd name="connsiteX605" fmla="*/ 1115614 w 1640088"/>
                <a:gd name="connsiteY605" fmla="*/ 1050244 h 1361472"/>
                <a:gd name="connsiteX606" fmla="*/ 1129609 w 1640088"/>
                <a:gd name="connsiteY606" fmla="*/ 1051200 h 1361472"/>
                <a:gd name="connsiteX607" fmla="*/ 1143667 w 1640088"/>
                <a:gd name="connsiteY607" fmla="*/ 1050371 h 1361472"/>
                <a:gd name="connsiteX608" fmla="*/ 1160764 w 1640088"/>
                <a:gd name="connsiteY608" fmla="*/ 1047489 h 1361472"/>
                <a:gd name="connsiteX609" fmla="*/ 1166844 w 1640088"/>
                <a:gd name="connsiteY609" fmla="*/ 1045026 h 1361472"/>
                <a:gd name="connsiteX610" fmla="*/ 1169123 w 1640088"/>
                <a:gd name="connsiteY610" fmla="*/ 1043823 h 1361472"/>
                <a:gd name="connsiteX611" fmla="*/ 1173239 w 1640088"/>
                <a:gd name="connsiteY611" fmla="*/ 1040511 h 1361472"/>
                <a:gd name="connsiteX612" fmla="*/ 1176785 w 1640088"/>
                <a:gd name="connsiteY612" fmla="*/ 1035230 h 1361472"/>
                <a:gd name="connsiteX613" fmla="*/ 1178685 w 1640088"/>
                <a:gd name="connsiteY613" fmla="*/ 1027751 h 1361472"/>
                <a:gd name="connsiteX614" fmla="*/ 1178178 w 1640088"/>
                <a:gd name="connsiteY614" fmla="*/ 1022058 h 1361472"/>
                <a:gd name="connsiteX615" fmla="*/ 1175962 w 1640088"/>
                <a:gd name="connsiteY615" fmla="*/ 1016916 h 1361472"/>
                <a:gd name="connsiteX616" fmla="*/ 1175012 w 1640088"/>
                <a:gd name="connsiteY616" fmla="*/ 1015713 h 1361472"/>
                <a:gd name="connsiteX617" fmla="*/ 1170579 w 1640088"/>
                <a:gd name="connsiteY617" fmla="*/ 1011616 h 1361472"/>
                <a:gd name="connsiteX618" fmla="*/ 1166844 w 1640088"/>
                <a:gd name="connsiteY618" fmla="*/ 1009564 h 1361472"/>
                <a:gd name="connsiteX619" fmla="*/ 1162347 w 1640088"/>
                <a:gd name="connsiteY619" fmla="*/ 1007969 h 1361472"/>
                <a:gd name="connsiteX620" fmla="*/ 1153545 w 1640088"/>
                <a:gd name="connsiteY620" fmla="*/ 1006474 h 1361472"/>
                <a:gd name="connsiteX621" fmla="*/ 1145567 w 1640088"/>
                <a:gd name="connsiteY621" fmla="*/ 1005689 h 1361472"/>
                <a:gd name="connsiteX622" fmla="*/ 1140691 w 1640088"/>
                <a:gd name="connsiteY622" fmla="*/ 1005334 h 1361472"/>
                <a:gd name="connsiteX623" fmla="*/ 1138157 w 1640088"/>
                <a:gd name="connsiteY623" fmla="*/ 1005252 h 1361472"/>
                <a:gd name="connsiteX624" fmla="*/ 1128722 w 1640088"/>
                <a:gd name="connsiteY624" fmla="*/ 1006063 h 1361472"/>
                <a:gd name="connsiteX625" fmla="*/ 1115171 w 1640088"/>
                <a:gd name="connsiteY625" fmla="*/ 1008652 h 1361472"/>
                <a:gd name="connsiteX626" fmla="*/ 1102126 w 1640088"/>
                <a:gd name="connsiteY626" fmla="*/ 1013168 h 1361472"/>
                <a:gd name="connsiteX627" fmla="*/ 1101683 w 1640088"/>
                <a:gd name="connsiteY627" fmla="*/ 1013313 h 1361472"/>
                <a:gd name="connsiteX628" fmla="*/ 1098136 w 1640088"/>
                <a:gd name="connsiteY628" fmla="*/ 1011059 h 1361472"/>
                <a:gd name="connsiteX629" fmla="*/ 1085092 w 1640088"/>
                <a:gd name="connsiteY629" fmla="*/ 998027 h 1361472"/>
                <a:gd name="connsiteX630" fmla="*/ 1080596 w 1640088"/>
                <a:gd name="connsiteY630" fmla="*/ 991130 h 1361472"/>
                <a:gd name="connsiteX631" fmla="*/ 1079329 w 1640088"/>
                <a:gd name="connsiteY631" fmla="*/ 987021 h 1361472"/>
                <a:gd name="connsiteX632" fmla="*/ 1079076 w 1640088"/>
                <a:gd name="connsiteY632" fmla="*/ 968138 h 1361472"/>
                <a:gd name="connsiteX633" fmla="*/ 1084205 w 1640088"/>
                <a:gd name="connsiteY633" fmla="*/ 948121 h 1361472"/>
                <a:gd name="connsiteX634" fmla="*/ 1093894 w 1640088"/>
                <a:gd name="connsiteY634" fmla="*/ 930865 h 1361472"/>
                <a:gd name="connsiteX635" fmla="*/ 1109725 w 1640088"/>
                <a:gd name="connsiteY635" fmla="*/ 912678 h 1361472"/>
                <a:gd name="connsiteX636" fmla="*/ 1128976 w 1640088"/>
                <a:gd name="connsiteY636" fmla="*/ 895568 h 1361472"/>
                <a:gd name="connsiteX637" fmla="*/ 1141260 w 1640088"/>
                <a:gd name="connsiteY637" fmla="*/ 887184 h 1361472"/>
                <a:gd name="connsiteX638" fmla="*/ 1152912 w 1640088"/>
                <a:gd name="connsiteY638" fmla="*/ 881136 h 1361472"/>
                <a:gd name="connsiteX639" fmla="*/ 1156141 w 1640088"/>
                <a:gd name="connsiteY639" fmla="*/ 881820 h 1361472"/>
                <a:gd name="connsiteX640" fmla="*/ 1174886 w 1640088"/>
                <a:gd name="connsiteY640" fmla="*/ 883657 h 1361472"/>
                <a:gd name="connsiteX641" fmla="*/ 1181915 w 1640088"/>
                <a:gd name="connsiteY641" fmla="*/ 883802 h 1361472"/>
                <a:gd name="connsiteX642" fmla="*/ 1186094 w 1640088"/>
                <a:gd name="connsiteY642" fmla="*/ 883720 h 1361472"/>
                <a:gd name="connsiteX643" fmla="*/ 1195656 w 1640088"/>
                <a:gd name="connsiteY643" fmla="*/ 882536 h 1361472"/>
                <a:gd name="connsiteX644" fmla="*/ 1202432 w 1640088"/>
                <a:gd name="connsiteY644" fmla="*/ 879990 h 1361472"/>
                <a:gd name="connsiteX645" fmla="*/ 1208637 w 1640088"/>
                <a:gd name="connsiteY645" fmla="*/ 875621 h 1361472"/>
                <a:gd name="connsiteX646" fmla="*/ 1212247 w 1640088"/>
                <a:gd name="connsiteY646" fmla="*/ 869136 h 1361472"/>
                <a:gd name="connsiteX647" fmla="*/ 1210790 w 1640088"/>
                <a:gd name="connsiteY647" fmla="*/ 858783 h 1361472"/>
                <a:gd name="connsiteX648" fmla="*/ 1195529 w 1640088"/>
                <a:gd name="connsiteY648" fmla="*/ 850677 h 1361472"/>
                <a:gd name="connsiteX649" fmla="*/ 1180205 w 1640088"/>
                <a:gd name="connsiteY649" fmla="*/ 849329 h 1361472"/>
                <a:gd name="connsiteX650" fmla="*/ 1179508 w 1640088"/>
                <a:gd name="connsiteY650" fmla="*/ 849329 h 1361472"/>
                <a:gd name="connsiteX651" fmla="*/ 1157345 w 1640088"/>
                <a:gd name="connsiteY651" fmla="*/ 853293 h 1361472"/>
                <a:gd name="connsiteX652" fmla="*/ 1156078 w 1640088"/>
                <a:gd name="connsiteY652" fmla="*/ 852938 h 1361472"/>
                <a:gd name="connsiteX653" fmla="*/ 1144363 w 1640088"/>
                <a:gd name="connsiteY653" fmla="*/ 846042 h 1361472"/>
                <a:gd name="connsiteX654" fmla="*/ 1134105 w 1640088"/>
                <a:gd name="connsiteY654" fmla="*/ 837487 h 1361472"/>
                <a:gd name="connsiteX655" fmla="*/ 1132395 w 1640088"/>
                <a:gd name="connsiteY655" fmla="*/ 834751 h 1361472"/>
                <a:gd name="connsiteX656" fmla="*/ 1131319 w 1640088"/>
                <a:gd name="connsiteY656" fmla="*/ 831021 h 1361472"/>
                <a:gd name="connsiteX657" fmla="*/ 1131192 w 1640088"/>
                <a:gd name="connsiteY657" fmla="*/ 821726 h 1361472"/>
                <a:gd name="connsiteX658" fmla="*/ 1134295 w 1640088"/>
                <a:gd name="connsiteY658" fmla="*/ 806084 h 1361472"/>
                <a:gd name="connsiteX659" fmla="*/ 1141577 w 1640088"/>
                <a:gd name="connsiteY659" fmla="*/ 793324 h 1361472"/>
                <a:gd name="connsiteX660" fmla="*/ 1144996 w 1640088"/>
                <a:gd name="connsiteY660" fmla="*/ 789721 h 1361472"/>
                <a:gd name="connsiteX661" fmla="*/ 1153545 w 1640088"/>
                <a:gd name="connsiteY661" fmla="*/ 784934 h 1361472"/>
                <a:gd name="connsiteX662" fmla="*/ 1154622 w 1640088"/>
                <a:gd name="connsiteY662" fmla="*/ 784523 h 1361472"/>
                <a:gd name="connsiteX663" fmla="*/ 1161587 w 1640088"/>
                <a:gd name="connsiteY663" fmla="*/ 784788 h 1361472"/>
                <a:gd name="connsiteX664" fmla="*/ 1164310 w 1640088"/>
                <a:gd name="connsiteY664" fmla="*/ 784725 h 1361472"/>
                <a:gd name="connsiteX665" fmla="*/ 1173492 w 1640088"/>
                <a:gd name="connsiteY665" fmla="*/ 783376 h 1361472"/>
                <a:gd name="connsiteX666" fmla="*/ 1186601 w 1640088"/>
                <a:gd name="connsiteY666" fmla="*/ 772047 h 1361472"/>
                <a:gd name="connsiteX667" fmla="*/ 1186411 w 1640088"/>
                <a:gd name="connsiteY667" fmla="*/ 765481 h 1361472"/>
                <a:gd name="connsiteX668" fmla="*/ 1185081 w 1640088"/>
                <a:gd name="connsiteY668" fmla="*/ 762606 h 1361472"/>
                <a:gd name="connsiteX669" fmla="*/ 1180521 w 1640088"/>
                <a:gd name="connsiteY669" fmla="*/ 758351 h 1361472"/>
                <a:gd name="connsiteX670" fmla="*/ 1170453 w 1640088"/>
                <a:gd name="connsiteY670" fmla="*/ 756058 h 1361472"/>
                <a:gd name="connsiteX671" fmla="*/ 1170073 w 1640088"/>
                <a:gd name="connsiteY671" fmla="*/ 756039 h 1361472"/>
                <a:gd name="connsiteX672" fmla="*/ 1162410 w 1640088"/>
                <a:gd name="connsiteY672" fmla="*/ 757097 h 1361472"/>
                <a:gd name="connsiteX673" fmla="*/ 1160954 w 1640088"/>
                <a:gd name="connsiteY673" fmla="*/ 757318 h 1361472"/>
                <a:gd name="connsiteX674" fmla="*/ 1153229 w 1640088"/>
                <a:gd name="connsiteY674" fmla="*/ 755969 h 1361472"/>
                <a:gd name="connsiteX675" fmla="*/ 1140943 w 1640088"/>
                <a:gd name="connsiteY675" fmla="*/ 752860 h 1361472"/>
                <a:gd name="connsiteX676" fmla="*/ 1139614 w 1640088"/>
                <a:gd name="connsiteY676" fmla="*/ 752176 h 1361472"/>
                <a:gd name="connsiteX677" fmla="*/ 1134801 w 1640088"/>
                <a:gd name="connsiteY677" fmla="*/ 747788 h 1361472"/>
                <a:gd name="connsiteX678" fmla="*/ 1129229 w 1640088"/>
                <a:gd name="connsiteY678" fmla="*/ 738492 h 1361472"/>
                <a:gd name="connsiteX679" fmla="*/ 1128342 w 1640088"/>
                <a:gd name="connsiteY679" fmla="*/ 736168 h 1361472"/>
                <a:gd name="connsiteX680" fmla="*/ 1130875 w 1640088"/>
                <a:gd name="connsiteY680" fmla="*/ 734059 h 1361472"/>
                <a:gd name="connsiteX681" fmla="*/ 1147276 w 1640088"/>
                <a:gd name="connsiteY681" fmla="*/ 716721 h 1361472"/>
                <a:gd name="connsiteX682" fmla="*/ 1149999 w 1640088"/>
                <a:gd name="connsiteY682" fmla="*/ 713130 h 1361472"/>
                <a:gd name="connsiteX683" fmla="*/ 1155191 w 1640088"/>
                <a:gd name="connsiteY683" fmla="*/ 706095 h 1361472"/>
                <a:gd name="connsiteX684" fmla="*/ 1161587 w 1640088"/>
                <a:gd name="connsiteY684" fmla="*/ 695172 h 1361472"/>
                <a:gd name="connsiteX685" fmla="*/ 1167540 w 1640088"/>
                <a:gd name="connsiteY685" fmla="*/ 677903 h 1361472"/>
                <a:gd name="connsiteX686" fmla="*/ 1167287 w 1640088"/>
                <a:gd name="connsiteY686" fmla="*/ 669215 h 1361472"/>
                <a:gd name="connsiteX687" fmla="*/ 1164564 w 1640088"/>
                <a:gd name="connsiteY687" fmla="*/ 663111 h 1361472"/>
                <a:gd name="connsiteX688" fmla="*/ 1158991 w 1640088"/>
                <a:gd name="connsiteY688" fmla="*/ 657741 h 1361472"/>
                <a:gd name="connsiteX689" fmla="*/ 1151772 w 1640088"/>
                <a:gd name="connsiteY689" fmla="*/ 654632 h 1361472"/>
                <a:gd name="connsiteX690" fmla="*/ 1147276 w 1640088"/>
                <a:gd name="connsiteY690" fmla="*/ 654036 h 1361472"/>
                <a:gd name="connsiteX691" fmla="*/ 1139424 w 1640088"/>
                <a:gd name="connsiteY691" fmla="*/ 655069 h 1361472"/>
                <a:gd name="connsiteX692" fmla="*/ 1131508 w 1640088"/>
                <a:gd name="connsiteY692" fmla="*/ 658450 h 1361472"/>
                <a:gd name="connsiteX693" fmla="*/ 1127266 w 1640088"/>
                <a:gd name="connsiteY693" fmla="*/ 661268 h 1361472"/>
                <a:gd name="connsiteX694" fmla="*/ 1119603 w 1640088"/>
                <a:gd name="connsiteY694" fmla="*/ 668246 h 1361472"/>
                <a:gd name="connsiteX695" fmla="*/ 1106115 w 1640088"/>
                <a:gd name="connsiteY695" fmla="*/ 688960 h 1361472"/>
                <a:gd name="connsiteX696" fmla="*/ 1101176 w 1640088"/>
                <a:gd name="connsiteY696" fmla="*/ 701992 h 1361472"/>
                <a:gd name="connsiteX697" fmla="*/ 1098959 w 1640088"/>
                <a:gd name="connsiteY697" fmla="*/ 713840 h 1361472"/>
                <a:gd name="connsiteX698" fmla="*/ 1098010 w 1640088"/>
                <a:gd name="connsiteY698" fmla="*/ 722439 h 1361472"/>
                <a:gd name="connsiteX699" fmla="*/ 1094907 w 1640088"/>
                <a:gd name="connsiteY699" fmla="*/ 724111 h 1361472"/>
                <a:gd name="connsiteX700" fmla="*/ 1080279 w 1640088"/>
                <a:gd name="connsiteY700" fmla="*/ 728835 h 1361472"/>
                <a:gd name="connsiteX701" fmla="*/ 1074327 w 1640088"/>
                <a:gd name="connsiteY701" fmla="*/ 729164 h 1361472"/>
                <a:gd name="connsiteX702" fmla="*/ 1070907 w 1640088"/>
                <a:gd name="connsiteY702" fmla="*/ 729063 h 1361472"/>
                <a:gd name="connsiteX703" fmla="*/ 1042411 w 1640088"/>
                <a:gd name="connsiteY703" fmla="*/ 722294 h 1361472"/>
                <a:gd name="connsiteX704" fmla="*/ 1025884 w 1640088"/>
                <a:gd name="connsiteY704" fmla="*/ 713694 h 1361472"/>
                <a:gd name="connsiteX705" fmla="*/ 1015435 w 1640088"/>
                <a:gd name="connsiteY705" fmla="*/ 703195 h 1361472"/>
                <a:gd name="connsiteX706" fmla="*/ 1010939 w 1640088"/>
                <a:gd name="connsiteY706" fmla="*/ 696711 h 1361472"/>
                <a:gd name="connsiteX707" fmla="*/ 1007773 w 1640088"/>
                <a:gd name="connsiteY707" fmla="*/ 690872 h 1361472"/>
                <a:gd name="connsiteX708" fmla="*/ 1004036 w 1640088"/>
                <a:gd name="connsiteY708" fmla="*/ 679037 h 1361472"/>
                <a:gd name="connsiteX709" fmla="*/ 1003593 w 1640088"/>
                <a:gd name="connsiteY709" fmla="*/ 675142 h 1361472"/>
                <a:gd name="connsiteX710" fmla="*/ 1014042 w 1640088"/>
                <a:gd name="connsiteY710" fmla="*/ 668601 h 1361472"/>
                <a:gd name="connsiteX711" fmla="*/ 1024743 w 1640088"/>
                <a:gd name="connsiteY711" fmla="*/ 657956 h 1361472"/>
                <a:gd name="connsiteX712" fmla="*/ 1034749 w 1640088"/>
                <a:gd name="connsiteY712" fmla="*/ 642866 h 1361472"/>
                <a:gd name="connsiteX713" fmla="*/ 1039688 w 1640088"/>
                <a:gd name="connsiteY713" fmla="*/ 632721 h 1361472"/>
                <a:gd name="connsiteX714" fmla="*/ 1044944 w 1640088"/>
                <a:gd name="connsiteY714" fmla="*/ 619278 h 1361472"/>
                <a:gd name="connsiteX715" fmla="*/ 1047603 w 1640088"/>
                <a:gd name="connsiteY715" fmla="*/ 606372 h 1361472"/>
                <a:gd name="connsiteX716" fmla="*/ 1046274 w 1640088"/>
                <a:gd name="connsiteY716" fmla="*/ 592371 h 1361472"/>
                <a:gd name="connsiteX717" fmla="*/ 1037029 w 1640088"/>
                <a:gd name="connsiteY717" fmla="*/ 580789 h 1361472"/>
                <a:gd name="connsiteX718" fmla="*/ 1031520 w 1640088"/>
                <a:gd name="connsiteY718" fmla="*/ 578554 h 1361472"/>
                <a:gd name="connsiteX719" fmla="*/ 1025567 w 1640088"/>
                <a:gd name="connsiteY719" fmla="*/ 577826 h 1361472"/>
                <a:gd name="connsiteX720" fmla="*/ 1024997 w 1640088"/>
                <a:gd name="connsiteY720" fmla="*/ 577806 h 1361472"/>
                <a:gd name="connsiteX721" fmla="*/ 1019488 w 1640088"/>
                <a:gd name="connsiteY721" fmla="*/ 578674 h 1361472"/>
                <a:gd name="connsiteX722" fmla="*/ 1013852 w 1640088"/>
                <a:gd name="connsiteY722" fmla="*/ 580852 h 1361472"/>
                <a:gd name="connsiteX723" fmla="*/ 1003087 w 1640088"/>
                <a:gd name="connsiteY723" fmla="*/ 589116 h 1361472"/>
                <a:gd name="connsiteX724" fmla="*/ 996564 w 1640088"/>
                <a:gd name="connsiteY724" fmla="*/ 597007 h 1361472"/>
                <a:gd name="connsiteX725" fmla="*/ 988395 w 1640088"/>
                <a:gd name="connsiteY725" fmla="*/ 609481 h 1361472"/>
                <a:gd name="connsiteX726" fmla="*/ 985673 w 1640088"/>
                <a:gd name="connsiteY726" fmla="*/ 616048 h 1361472"/>
                <a:gd name="connsiteX727" fmla="*/ 984659 w 1640088"/>
                <a:gd name="connsiteY727" fmla="*/ 618841 h 1361472"/>
                <a:gd name="connsiteX728" fmla="*/ 982380 w 1640088"/>
                <a:gd name="connsiteY728" fmla="*/ 624970 h 1361472"/>
                <a:gd name="connsiteX729" fmla="*/ 978960 w 1640088"/>
                <a:gd name="connsiteY729" fmla="*/ 635907 h 1361472"/>
                <a:gd name="connsiteX730" fmla="*/ 976554 w 1640088"/>
                <a:gd name="connsiteY730" fmla="*/ 650490 h 1361472"/>
                <a:gd name="connsiteX731" fmla="*/ 976047 w 1640088"/>
                <a:gd name="connsiteY731" fmla="*/ 655778 h 1361472"/>
                <a:gd name="connsiteX732" fmla="*/ 971551 w 1640088"/>
                <a:gd name="connsiteY732" fmla="*/ 656753 h 1361472"/>
                <a:gd name="connsiteX733" fmla="*/ 960090 w 1640088"/>
                <a:gd name="connsiteY733" fmla="*/ 657519 h 1361472"/>
                <a:gd name="connsiteX734" fmla="*/ 955340 w 1640088"/>
                <a:gd name="connsiteY734" fmla="*/ 657393 h 1361472"/>
                <a:gd name="connsiteX735" fmla="*/ 936722 w 1640088"/>
                <a:gd name="connsiteY735" fmla="*/ 652732 h 1361472"/>
                <a:gd name="connsiteX736" fmla="*/ 925325 w 1640088"/>
                <a:gd name="connsiteY736" fmla="*/ 646621 h 1361472"/>
                <a:gd name="connsiteX737" fmla="*/ 922285 w 1640088"/>
                <a:gd name="connsiteY737" fmla="*/ 644506 h 1361472"/>
                <a:gd name="connsiteX738" fmla="*/ 922285 w 1640088"/>
                <a:gd name="connsiteY738" fmla="*/ 644506 h 1361472"/>
                <a:gd name="connsiteX739" fmla="*/ 923741 w 1640088"/>
                <a:gd name="connsiteY739" fmla="*/ 645481 h 1361472"/>
                <a:gd name="connsiteX740" fmla="*/ 906391 w 1640088"/>
                <a:gd name="connsiteY740" fmla="*/ 629574 h 1361472"/>
                <a:gd name="connsiteX741" fmla="*/ 897145 w 1640088"/>
                <a:gd name="connsiteY741" fmla="*/ 615611 h 1361472"/>
                <a:gd name="connsiteX742" fmla="*/ 895562 w 1640088"/>
                <a:gd name="connsiteY742" fmla="*/ 610533 h 1361472"/>
                <a:gd name="connsiteX743" fmla="*/ 895436 w 1640088"/>
                <a:gd name="connsiteY743" fmla="*/ 609133 h 1361472"/>
                <a:gd name="connsiteX744" fmla="*/ 898728 w 1640088"/>
                <a:gd name="connsiteY744" fmla="*/ 606017 h 1361472"/>
                <a:gd name="connsiteX745" fmla="*/ 907150 w 1640088"/>
                <a:gd name="connsiteY745" fmla="*/ 596595 h 1361472"/>
                <a:gd name="connsiteX746" fmla="*/ 922474 w 1640088"/>
                <a:gd name="connsiteY746" fmla="*/ 573330 h 1361472"/>
                <a:gd name="connsiteX747" fmla="*/ 930137 w 1640088"/>
                <a:gd name="connsiteY747" fmla="*/ 548658 h 1361472"/>
                <a:gd name="connsiteX748" fmla="*/ 930707 w 1640088"/>
                <a:gd name="connsiteY748" fmla="*/ 533935 h 1361472"/>
                <a:gd name="connsiteX749" fmla="*/ 927731 w 1640088"/>
                <a:gd name="connsiteY749" fmla="*/ 524431 h 1361472"/>
                <a:gd name="connsiteX750" fmla="*/ 923108 w 1640088"/>
                <a:gd name="connsiteY750" fmla="*/ 517591 h 1361472"/>
                <a:gd name="connsiteX751" fmla="*/ 920955 w 1640088"/>
                <a:gd name="connsiteY751" fmla="*/ 515907 h 1361472"/>
                <a:gd name="connsiteX752" fmla="*/ 915319 w 1640088"/>
                <a:gd name="connsiteY752" fmla="*/ 512659 h 1361472"/>
                <a:gd name="connsiteX753" fmla="*/ 907593 w 1640088"/>
                <a:gd name="connsiteY753" fmla="*/ 510486 h 1361472"/>
                <a:gd name="connsiteX754" fmla="*/ 903351 w 1640088"/>
                <a:gd name="connsiteY754" fmla="*/ 510151 h 1361472"/>
                <a:gd name="connsiteX755" fmla="*/ 898602 w 1640088"/>
                <a:gd name="connsiteY755" fmla="*/ 510670 h 1361472"/>
                <a:gd name="connsiteX756" fmla="*/ 890052 w 1640088"/>
                <a:gd name="connsiteY756" fmla="*/ 514564 h 1361472"/>
                <a:gd name="connsiteX757" fmla="*/ 878274 w 1640088"/>
                <a:gd name="connsiteY757" fmla="*/ 528179 h 1361472"/>
                <a:gd name="connsiteX758" fmla="*/ 874285 w 1640088"/>
                <a:gd name="connsiteY758" fmla="*/ 536893 h 1361472"/>
                <a:gd name="connsiteX759" fmla="*/ 870169 w 1640088"/>
                <a:gd name="connsiteY759" fmla="*/ 549855 h 1361472"/>
                <a:gd name="connsiteX760" fmla="*/ 868079 w 1640088"/>
                <a:gd name="connsiteY760" fmla="*/ 562539 h 1361472"/>
                <a:gd name="connsiteX761" fmla="*/ 866623 w 1640088"/>
                <a:gd name="connsiteY761" fmla="*/ 589116 h 1361472"/>
                <a:gd name="connsiteX762" fmla="*/ 866496 w 1640088"/>
                <a:gd name="connsiteY762" fmla="*/ 593112 h 1361472"/>
                <a:gd name="connsiteX763" fmla="*/ 850222 w 1640088"/>
                <a:gd name="connsiteY763" fmla="*/ 603060 h 1361472"/>
                <a:gd name="connsiteX764" fmla="*/ 832808 w 1640088"/>
                <a:gd name="connsiteY764" fmla="*/ 608570 h 1361472"/>
                <a:gd name="connsiteX765" fmla="*/ 823562 w 1640088"/>
                <a:gd name="connsiteY765" fmla="*/ 609045 h 1361472"/>
                <a:gd name="connsiteX766" fmla="*/ 809631 w 1640088"/>
                <a:gd name="connsiteY766" fmla="*/ 608335 h 1361472"/>
                <a:gd name="connsiteX767" fmla="*/ 794623 w 1640088"/>
                <a:gd name="connsiteY767" fmla="*/ 604821 h 1361472"/>
                <a:gd name="connsiteX768" fmla="*/ 788417 w 1640088"/>
                <a:gd name="connsiteY768" fmla="*/ 602706 h 1361472"/>
                <a:gd name="connsiteX769" fmla="*/ 776132 w 1640088"/>
                <a:gd name="connsiteY769" fmla="*/ 595949 h 1361472"/>
                <a:gd name="connsiteX770" fmla="*/ 767330 w 1640088"/>
                <a:gd name="connsiteY770" fmla="*/ 588768 h 1361472"/>
                <a:gd name="connsiteX771" fmla="*/ 760364 w 1640088"/>
                <a:gd name="connsiteY771" fmla="*/ 581581 h 1361472"/>
                <a:gd name="connsiteX772" fmla="*/ 755932 w 1640088"/>
                <a:gd name="connsiteY772" fmla="*/ 575235 h 1361472"/>
                <a:gd name="connsiteX773" fmla="*/ 767774 w 1640088"/>
                <a:gd name="connsiteY773" fmla="*/ 558030 h 1361472"/>
                <a:gd name="connsiteX774" fmla="*/ 778096 w 1640088"/>
                <a:gd name="connsiteY774" fmla="*/ 534923 h 1361472"/>
                <a:gd name="connsiteX775" fmla="*/ 781072 w 1640088"/>
                <a:gd name="connsiteY775" fmla="*/ 521467 h 1361472"/>
                <a:gd name="connsiteX776" fmla="*/ 781768 w 1640088"/>
                <a:gd name="connsiteY776" fmla="*/ 510544 h 1361472"/>
                <a:gd name="connsiteX777" fmla="*/ 779425 w 1640088"/>
                <a:gd name="connsiteY777" fmla="*/ 501887 h 1361472"/>
                <a:gd name="connsiteX778" fmla="*/ 774486 w 1640088"/>
                <a:gd name="connsiteY778" fmla="*/ 494187 h 1361472"/>
                <a:gd name="connsiteX779" fmla="*/ 762455 w 1640088"/>
                <a:gd name="connsiteY779" fmla="*/ 488013 h 1361472"/>
                <a:gd name="connsiteX780" fmla="*/ 758338 w 1640088"/>
                <a:gd name="connsiteY780" fmla="*/ 487595 h 1361472"/>
                <a:gd name="connsiteX781" fmla="*/ 756122 w 1640088"/>
                <a:gd name="connsiteY781" fmla="*/ 487722 h 1361472"/>
                <a:gd name="connsiteX782" fmla="*/ 746813 w 1640088"/>
                <a:gd name="connsiteY782" fmla="*/ 490539 h 1361472"/>
                <a:gd name="connsiteX783" fmla="*/ 738897 w 1640088"/>
                <a:gd name="connsiteY783" fmla="*/ 496523 h 1361472"/>
                <a:gd name="connsiteX784" fmla="*/ 733388 w 1640088"/>
                <a:gd name="connsiteY784" fmla="*/ 503153 h 1361472"/>
                <a:gd name="connsiteX785" fmla="*/ 724966 w 1640088"/>
                <a:gd name="connsiteY785" fmla="*/ 526248 h 1361472"/>
                <a:gd name="connsiteX786" fmla="*/ 723193 w 1640088"/>
                <a:gd name="connsiteY786" fmla="*/ 541826 h 1361472"/>
                <a:gd name="connsiteX787" fmla="*/ 723130 w 1640088"/>
                <a:gd name="connsiteY787" fmla="*/ 553325 h 1361472"/>
                <a:gd name="connsiteX788" fmla="*/ 723700 w 1640088"/>
                <a:gd name="connsiteY788" fmla="*/ 559018 h 1361472"/>
                <a:gd name="connsiteX789" fmla="*/ 724080 w 1640088"/>
                <a:gd name="connsiteY789" fmla="*/ 561773 h 1361472"/>
                <a:gd name="connsiteX790" fmla="*/ 724966 w 1640088"/>
                <a:gd name="connsiteY790" fmla="*/ 567402 h 1361472"/>
                <a:gd name="connsiteX791" fmla="*/ 715911 w 1640088"/>
                <a:gd name="connsiteY791" fmla="*/ 577990 h 1361472"/>
                <a:gd name="connsiteX792" fmla="*/ 700839 w 1640088"/>
                <a:gd name="connsiteY792" fmla="*/ 592200 h 1361472"/>
                <a:gd name="connsiteX793" fmla="*/ 674307 w 1640088"/>
                <a:gd name="connsiteY793" fmla="*/ 610330 h 1361472"/>
                <a:gd name="connsiteX794" fmla="*/ 660946 w 1640088"/>
                <a:gd name="connsiteY794" fmla="*/ 617226 h 1361472"/>
                <a:gd name="connsiteX795" fmla="*/ 643088 w 1640088"/>
                <a:gd name="connsiteY795" fmla="*/ 624622 h 1361472"/>
                <a:gd name="connsiteX796" fmla="*/ 631246 w 1640088"/>
                <a:gd name="connsiteY796" fmla="*/ 628789 h 1361472"/>
                <a:gd name="connsiteX797" fmla="*/ 615478 w 1640088"/>
                <a:gd name="connsiteY797" fmla="*/ 633279 h 1361472"/>
                <a:gd name="connsiteX798" fmla="*/ 601294 w 1640088"/>
                <a:gd name="connsiteY798" fmla="*/ 636325 h 1361472"/>
                <a:gd name="connsiteX799" fmla="*/ 574191 w 1640088"/>
                <a:gd name="connsiteY799" fmla="*/ 638275 h 1361472"/>
                <a:gd name="connsiteX800" fmla="*/ 557727 w 1640088"/>
                <a:gd name="connsiteY800" fmla="*/ 637610 h 1361472"/>
                <a:gd name="connsiteX801" fmla="*/ 537083 w 1640088"/>
                <a:gd name="connsiteY801" fmla="*/ 634482 h 1361472"/>
                <a:gd name="connsiteX802" fmla="*/ 516250 w 1640088"/>
                <a:gd name="connsiteY802" fmla="*/ 628371 h 1361472"/>
                <a:gd name="connsiteX803" fmla="*/ 496492 w 1640088"/>
                <a:gd name="connsiteY803" fmla="*/ 619335 h 1361472"/>
                <a:gd name="connsiteX804" fmla="*/ 480851 w 1640088"/>
                <a:gd name="connsiteY804" fmla="*/ 609684 h 1361472"/>
                <a:gd name="connsiteX805" fmla="*/ 458687 w 1640088"/>
                <a:gd name="connsiteY805" fmla="*/ 589059 h 1361472"/>
                <a:gd name="connsiteX806" fmla="*/ 446719 w 1640088"/>
                <a:gd name="connsiteY806" fmla="*/ 570803 h 1361472"/>
                <a:gd name="connsiteX807" fmla="*/ 441336 w 1640088"/>
                <a:gd name="connsiteY807" fmla="*/ 554649 h 1361472"/>
                <a:gd name="connsiteX808" fmla="*/ 428925 w 1640088"/>
                <a:gd name="connsiteY808" fmla="*/ 545714 h 1361472"/>
                <a:gd name="connsiteX809" fmla="*/ 425189 w 1640088"/>
                <a:gd name="connsiteY809" fmla="*/ 546277 h 1361472"/>
                <a:gd name="connsiteX810" fmla="*/ 416640 w 1640088"/>
                <a:gd name="connsiteY810" fmla="*/ 562330 h 1361472"/>
                <a:gd name="connsiteX811" fmla="*/ 420756 w 1640088"/>
                <a:gd name="connsiteY811" fmla="*/ 575590 h 1361472"/>
                <a:gd name="connsiteX812" fmla="*/ 427659 w 1640088"/>
                <a:gd name="connsiteY812" fmla="*/ 589965 h 1361472"/>
                <a:gd name="connsiteX813" fmla="*/ 437727 w 1640088"/>
                <a:gd name="connsiteY813" fmla="*/ 604466 h 1361472"/>
                <a:gd name="connsiteX814" fmla="*/ 440640 w 1640088"/>
                <a:gd name="connsiteY814" fmla="*/ 608069 h 1361472"/>
                <a:gd name="connsiteX815" fmla="*/ 439817 w 1640088"/>
                <a:gd name="connsiteY815" fmla="*/ 610456 h 1361472"/>
                <a:gd name="connsiteX816" fmla="*/ 441463 w 1640088"/>
                <a:gd name="connsiteY816" fmla="*/ 620892 h 1361472"/>
                <a:gd name="connsiteX817" fmla="*/ 443743 w 1640088"/>
                <a:gd name="connsiteY817" fmla="*/ 623565 h 1361472"/>
                <a:gd name="connsiteX818" fmla="*/ 444376 w 1640088"/>
                <a:gd name="connsiteY818" fmla="*/ 624141 h 1361472"/>
                <a:gd name="connsiteX819" fmla="*/ 447669 w 1640088"/>
                <a:gd name="connsiteY819" fmla="*/ 629137 h 1361472"/>
                <a:gd name="connsiteX820" fmla="*/ 457548 w 1640088"/>
                <a:gd name="connsiteY820" fmla="*/ 659716 h 1361472"/>
                <a:gd name="connsiteX821" fmla="*/ 459954 w 1640088"/>
                <a:gd name="connsiteY821" fmla="*/ 690726 h 1361472"/>
                <a:gd name="connsiteX822" fmla="*/ 459891 w 1640088"/>
                <a:gd name="connsiteY822" fmla="*/ 721876 h 1361472"/>
                <a:gd name="connsiteX823" fmla="*/ 458941 w 1640088"/>
                <a:gd name="connsiteY823" fmla="*/ 727303 h 1361472"/>
                <a:gd name="connsiteX824" fmla="*/ 446530 w 1640088"/>
                <a:gd name="connsiteY824" fmla="*/ 708267 h 1361472"/>
                <a:gd name="connsiteX825" fmla="*/ 437727 w 1640088"/>
                <a:gd name="connsiteY825" fmla="*/ 697641 h 1361472"/>
                <a:gd name="connsiteX826" fmla="*/ 425569 w 1640088"/>
                <a:gd name="connsiteY826" fmla="*/ 687408 h 1361472"/>
                <a:gd name="connsiteX827" fmla="*/ 418286 w 1640088"/>
                <a:gd name="connsiteY827" fmla="*/ 684236 h 1361472"/>
                <a:gd name="connsiteX828" fmla="*/ 410941 w 1640088"/>
                <a:gd name="connsiteY828" fmla="*/ 682741 h 1361472"/>
                <a:gd name="connsiteX829" fmla="*/ 409865 w 1640088"/>
                <a:gd name="connsiteY829" fmla="*/ 682729 h 1361472"/>
                <a:gd name="connsiteX830" fmla="*/ 396693 w 1640088"/>
                <a:gd name="connsiteY830" fmla="*/ 686066 h 1361472"/>
                <a:gd name="connsiteX831" fmla="*/ 387384 w 1640088"/>
                <a:gd name="connsiteY831" fmla="*/ 693968 h 1361472"/>
                <a:gd name="connsiteX832" fmla="*/ 384471 w 1640088"/>
                <a:gd name="connsiteY832" fmla="*/ 698053 h 1361472"/>
                <a:gd name="connsiteX833" fmla="*/ 380609 w 1640088"/>
                <a:gd name="connsiteY833" fmla="*/ 706507 h 1361472"/>
                <a:gd name="connsiteX834" fmla="*/ 379089 w 1640088"/>
                <a:gd name="connsiteY834" fmla="*/ 712143 h 1361472"/>
                <a:gd name="connsiteX835" fmla="*/ 377885 w 1640088"/>
                <a:gd name="connsiteY835" fmla="*/ 725188 h 1361472"/>
                <a:gd name="connsiteX836" fmla="*/ 382192 w 1640088"/>
                <a:gd name="connsiteY836" fmla="*/ 740955 h 1361472"/>
                <a:gd name="connsiteX837" fmla="*/ 398276 w 1640088"/>
                <a:gd name="connsiteY837" fmla="*/ 762517 h 1361472"/>
                <a:gd name="connsiteX838" fmla="*/ 408914 w 1640088"/>
                <a:gd name="connsiteY838" fmla="*/ 769793 h 1361472"/>
                <a:gd name="connsiteX839" fmla="*/ 421010 w 1640088"/>
                <a:gd name="connsiteY839" fmla="*/ 774080 h 1361472"/>
                <a:gd name="connsiteX840" fmla="*/ 431458 w 1640088"/>
                <a:gd name="connsiteY840" fmla="*/ 775486 h 1361472"/>
                <a:gd name="connsiteX841" fmla="*/ 434751 w 1640088"/>
                <a:gd name="connsiteY841" fmla="*/ 775594 h 1361472"/>
                <a:gd name="connsiteX842" fmla="*/ 449379 w 1640088"/>
                <a:gd name="connsiteY842" fmla="*/ 773314 h 1361472"/>
                <a:gd name="connsiteX843" fmla="*/ 450329 w 1640088"/>
                <a:gd name="connsiteY843" fmla="*/ 772960 h 1361472"/>
                <a:gd name="connsiteX844" fmla="*/ 450329 w 1640088"/>
                <a:gd name="connsiteY844" fmla="*/ 773023 h 1361472"/>
                <a:gd name="connsiteX845" fmla="*/ 451215 w 1640088"/>
                <a:gd name="connsiteY845" fmla="*/ 779007 h 1361472"/>
                <a:gd name="connsiteX846" fmla="*/ 451595 w 1640088"/>
                <a:gd name="connsiteY846" fmla="*/ 797542 h 1361472"/>
                <a:gd name="connsiteX847" fmla="*/ 448809 w 1640088"/>
                <a:gd name="connsiteY847" fmla="*/ 817413 h 1361472"/>
                <a:gd name="connsiteX848" fmla="*/ 443490 w 1640088"/>
                <a:gd name="connsiteY848" fmla="*/ 839475 h 1361472"/>
                <a:gd name="connsiteX849" fmla="*/ 434117 w 1640088"/>
                <a:gd name="connsiteY849" fmla="*/ 858302 h 1361472"/>
                <a:gd name="connsiteX850" fmla="*/ 426962 w 1640088"/>
                <a:gd name="connsiteY850" fmla="*/ 869719 h 1361472"/>
                <a:gd name="connsiteX851" fmla="*/ 425822 w 1640088"/>
                <a:gd name="connsiteY851" fmla="*/ 864204 h 1361472"/>
                <a:gd name="connsiteX852" fmla="*/ 418160 w 1640088"/>
                <a:gd name="connsiteY852" fmla="*/ 841945 h 1361472"/>
                <a:gd name="connsiteX853" fmla="*/ 412777 w 1640088"/>
                <a:gd name="connsiteY853" fmla="*/ 832288 h 1361472"/>
                <a:gd name="connsiteX854" fmla="*/ 403786 w 1640088"/>
                <a:gd name="connsiteY854" fmla="*/ 820725 h 1361472"/>
                <a:gd name="connsiteX855" fmla="*/ 396693 w 1640088"/>
                <a:gd name="connsiteY855" fmla="*/ 813272 h 1361472"/>
                <a:gd name="connsiteX856" fmla="*/ 373580 w 1640088"/>
                <a:gd name="connsiteY856" fmla="*/ 800797 h 1361472"/>
                <a:gd name="connsiteX857" fmla="*/ 368134 w 1640088"/>
                <a:gd name="connsiteY857" fmla="*/ 799309 h 1361472"/>
                <a:gd name="connsiteX858" fmla="*/ 361168 w 1640088"/>
                <a:gd name="connsiteY858" fmla="*/ 798397 h 1361472"/>
                <a:gd name="connsiteX859" fmla="*/ 360028 w 1640088"/>
                <a:gd name="connsiteY859" fmla="*/ 798378 h 1361472"/>
                <a:gd name="connsiteX860" fmla="*/ 350720 w 1640088"/>
                <a:gd name="connsiteY860" fmla="*/ 799600 h 1361472"/>
                <a:gd name="connsiteX861" fmla="*/ 348693 w 1640088"/>
                <a:gd name="connsiteY861" fmla="*/ 800284 h 1361472"/>
                <a:gd name="connsiteX862" fmla="*/ 343628 w 1640088"/>
                <a:gd name="connsiteY862" fmla="*/ 802620 h 1361472"/>
                <a:gd name="connsiteX863" fmla="*/ 337611 w 1640088"/>
                <a:gd name="connsiteY863" fmla="*/ 807142 h 1361472"/>
                <a:gd name="connsiteX864" fmla="*/ 333306 w 1640088"/>
                <a:gd name="connsiteY864" fmla="*/ 811632 h 1361472"/>
                <a:gd name="connsiteX865" fmla="*/ 323427 w 1640088"/>
                <a:gd name="connsiteY865" fmla="*/ 830876 h 1361472"/>
                <a:gd name="connsiteX866" fmla="*/ 321274 w 1640088"/>
                <a:gd name="connsiteY866" fmla="*/ 847929 h 1361472"/>
                <a:gd name="connsiteX867" fmla="*/ 324757 w 1640088"/>
                <a:gd name="connsiteY867" fmla="*/ 868934 h 1361472"/>
                <a:gd name="connsiteX868" fmla="*/ 335458 w 1640088"/>
                <a:gd name="connsiteY868" fmla="*/ 890768 h 1361472"/>
                <a:gd name="connsiteX869" fmla="*/ 347300 w 1640088"/>
                <a:gd name="connsiteY869" fmla="*/ 904642 h 1361472"/>
                <a:gd name="connsiteX870" fmla="*/ 359459 w 1640088"/>
                <a:gd name="connsiteY870" fmla="*/ 913881 h 1361472"/>
                <a:gd name="connsiteX871" fmla="*/ 365474 w 1640088"/>
                <a:gd name="connsiteY871" fmla="*/ 916490 h 1361472"/>
                <a:gd name="connsiteX872" fmla="*/ 370414 w 1640088"/>
                <a:gd name="connsiteY872" fmla="*/ 918048 h 1361472"/>
                <a:gd name="connsiteX873" fmla="*/ 376302 w 1640088"/>
                <a:gd name="connsiteY873" fmla="*/ 919448 h 1361472"/>
                <a:gd name="connsiteX874" fmla="*/ 390107 w 1640088"/>
                <a:gd name="connsiteY874" fmla="*/ 920942 h 1361472"/>
                <a:gd name="connsiteX875" fmla="*/ 390994 w 1640088"/>
                <a:gd name="connsiteY875" fmla="*/ 920942 h 1361472"/>
                <a:gd name="connsiteX876" fmla="*/ 408724 w 1640088"/>
                <a:gd name="connsiteY876" fmla="*/ 916136 h 1361472"/>
                <a:gd name="connsiteX877" fmla="*/ 409295 w 1640088"/>
                <a:gd name="connsiteY877" fmla="*/ 924254 h 1361472"/>
                <a:gd name="connsiteX878" fmla="*/ 409548 w 1640088"/>
                <a:gd name="connsiteY878" fmla="*/ 941225 h 1361472"/>
                <a:gd name="connsiteX879" fmla="*/ 408662 w 1640088"/>
                <a:gd name="connsiteY879" fmla="*/ 955397 h 1361472"/>
                <a:gd name="connsiteX880" fmla="*/ 404292 w 1640088"/>
                <a:gd name="connsiteY880" fmla="*/ 992099 h 1361472"/>
                <a:gd name="connsiteX881" fmla="*/ 398276 w 1640088"/>
                <a:gd name="connsiteY881" fmla="*/ 1029246 h 1361472"/>
                <a:gd name="connsiteX882" fmla="*/ 393653 w 1640088"/>
                <a:gd name="connsiteY882" fmla="*/ 1048876 h 1361472"/>
                <a:gd name="connsiteX883" fmla="*/ 387891 w 1640088"/>
                <a:gd name="connsiteY883" fmla="*/ 1069267 h 1361472"/>
                <a:gd name="connsiteX884" fmla="*/ 376619 w 1640088"/>
                <a:gd name="connsiteY884" fmla="*/ 1104209 h 1361472"/>
                <a:gd name="connsiteX885" fmla="*/ 373516 w 1640088"/>
                <a:gd name="connsiteY885" fmla="*/ 1110984 h 1361472"/>
                <a:gd name="connsiteX886" fmla="*/ 368894 w 1640088"/>
                <a:gd name="connsiteY886" fmla="*/ 1119641 h 1361472"/>
                <a:gd name="connsiteX887" fmla="*/ 363385 w 1640088"/>
                <a:gd name="connsiteY887" fmla="*/ 1128798 h 1361472"/>
                <a:gd name="connsiteX888" fmla="*/ 357685 w 1640088"/>
                <a:gd name="connsiteY888" fmla="*/ 1137479 h 1361472"/>
                <a:gd name="connsiteX889" fmla="*/ 354646 w 1640088"/>
                <a:gd name="connsiteY889" fmla="*/ 1141551 h 1361472"/>
                <a:gd name="connsiteX890" fmla="*/ 344197 w 1640088"/>
                <a:gd name="connsiteY890" fmla="*/ 1152968 h 1361472"/>
                <a:gd name="connsiteX891" fmla="*/ 326973 w 1640088"/>
                <a:gd name="connsiteY891" fmla="*/ 1164589 h 1361472"/>
                <a:gd name="connsiteX892" fmla="*/ 326846 w 1640088"/>
                <a:gd name="connsiteY892" fmla="*/ 1164589 h 1361472"/>
                <a:gd name="connsiteX893" fmla="*/ 330836 w 1640088"/>
                <a:gd name="connsiteY893" fmla="*/ 1157629 h 1361472"/>
                <a:gd name="connsiteX894" fmla="*/ 338751 w 1640088"/>
                <a:gd name="connsiteY894" fmla="*/ 1138182 h 1361472"/>
                <a:gd name="connsiteX895" fmla="*/ 338751 w 1640088"/>
                <a:gd name="connsiteY895" fmla="*/ 1138182 h 1361472"/>
                <a:gd name="connsiteX896" fmla="*/ 338688 w 1640088"/>
                <a:gd name="connsiteY896" fmla="*/ 1138410 h 1361472"/>
                <a:gd name="connsiteX897" fmla="*/ 338688 w 1640088"/>
                <a:gd name="connsiteY897" fmla="*/ 1138410 h 1361472"/>
                <a:gd name="connsiteX898" fmla="*/ 342424 w 1640088"/>
                <a:gd name="connsiteY898" fmla="*/ 1127822 h 1361472"/>
                <a:gd name="connsiteX899" fmla="*/ 345274 w 1640088"/>
                <a:gd name="connsiteY899" fmla="*/ 1116038 h 1361472"/>
                <a:gd name="connsiteX900" fmla="*/ 346983 w 1640088"/>
                <a:gd name="connsiteY900" fmla="*/ 1102594 h 1361472"/>
                <a:gd name="connsiteX901" fmla="*/ 345400 w 1640088"/>
                <a:gd name="connsiteY901" fmla="*/ 1088631 h 1361472"/>
                <a:gd name="connsiteX902" fmla="*/ 343944 w 1640088"/>
                <a:gd name="connsiteY902" fmla="*/ 1082647 h 1361472"/>
                <a:gd name="connsiteX903" fmla="*/ 337168 w 1640088"/>
                <a:gd name="connsiteY903" fmla="*/ 1065942 h 1361472"/>
                <a:gd name="connsiteX904" fmla="*/ 330963 w 1640088"/>
                <a:gd name="connsiteY904" fmla="*/ 1055880 h 1361472"/>
                <a:gd name="connsiteX905" fmla="*/ 326150 w 1640088"/>
                <a:gd name="connsiteY905" fmla="*/ 1050371 h 1361472"/>
                <a:gd name="connsiteX906" fmla="*/ 316144 w 1640088"/>
                <a:gd name="connsiteY906" fmla="*/ 1043386 h 1361472"/>
                <a:gd name="connsiteX907" fmla="*/ 307976 w 1640088"/>
                <a:gd name="connsiteY907" fmla="*/ 1040593 h 1361472"/>
                <a:gd name="connsiteX908" fmla="*/ 300124 w 1640088"/>
                <a:gd name="connsiteY908" fmla="*/ 1039580 h 1361472"/>
                <a:gd name="connsiteX909" fmla="*/ 297400 w 1640088"/>
                <a:gd name="connsiteY909" fmla="*/ 1039865 h 1361472"/>
                <a:gd name="connsiteX910" fmla="*/ 292145 w 1640088"/>
                <a:gd name="connsiteY910" fmla="*/ 1040942 h 1361472"/>
                <a:gd name="connsiteX911" fmla="*/ 287459 w 1640088"/>
                <a:gd name="connsiteY911" fmla="*/ 1043120 h 1361472"/>
                <a:gd name="connsiteX912" fmla="*/ 282773 w 1640088"/>
                <a:gd name="connsiteY912" fmla="*/ 1046767 h 1361472"/>
                <a:gd name="connsiteX913" fmla="*/ 263459 w 1640088"/>
                <a:gd name="connsiteY913" fmla="*/ 1071172 h 1361472"/>
                <a:gd name="connsiteX914" fmla="*/ 253517 w 1640088"/>
                <a:gd name="connsiteY914" fmla="*/ 1087016 h 1361472"/>
                <a:gd name="connsiteX915" fmla="*/ 247754 w 1640088"/>
                <a:gd name="connsiteY915" fmla="*/ 1101948 h 1361472"/>
                <a:gd name="connsiteX916" fmla="*/ 246361 w 1640088"/>
                <a:gd name="connsiteY916" fmla="*/ 1107027 h 1361472"/>
                <a:gd name="connsiteX917" fmla="*/ 245221 w 1640088"/>
                <a:gd name="connsiteY917" fmla="*/ 1113302 h 1361472"/>
                <a:gd name="connsiteX918" fmla="*/ 244778 w 1640088"/>
                <a:gd name="connsiteY918" fmla="*/ 1122395 h 1361472"/>
                <a:gd name="connsiteX919" fmla="*/ 245791 w 1640088"/>
                <a:gd name="connsiteY919" fmla="*/ 1129089 h 1361472"/>
                <a:gd name="connsiteX920" fmla="*/ 246614 w 1640088"/>
                <a:gd name="connsiteY920" fmla="*/ 1132255 h 1361472"/>
                <a:gd name="connsiteX921" fmla="*/ 258076 w 1640088"/>
                <a:gd name="connsiteY921" fmla="*/ 1155932 h 1361472"/>
                <a:gd name="connsiteX922" fmla="*/ 273654 w 1640088"/>
                <a:gd name="connsiteY922" fmla="*/ 1175385 h 1361472"/>
                <a:gd name="connsiteX923" fmla="*/ 280556 w 1640088"/>
                <a:gd name="connsiteY923" fmla="*/ 1180730 h 1361472"/>
                <a:gd name="connsiteX924" fmla="*/ 272261 w 1640088"/>
                <a:gd name="connsiteY924" fmla="*/ 1188557 h 1361472"/>
                <a:gd name="connsiteX925" fmla="*/ 264092 w 1640088"/>
                <a:gd name="connsiteY925" fmla="*/ 1194136 h 1361472"/>
                <a:gd name="connsiteX926" fmla="*/ 245221 w 1640088"/>
                <a:gd name="connsiteY926" fmla="*/ 1199062 h 1361472"/>
                <a:gd name="connsiteX927" fmla="*/ 223627 w 1640088"/>
                <a:gd name="connsiteY927" fmla="*/ 1200570 h 1361472"/>
                <a:gd name="connsiteX928" fmla="*/ 208493 w 1640088"/>
                <a:gd name="connsiteY928" fmla="*/ 1199905 h 1361472"/>
                <a:gd name="connsiteX929" fmla="*/ 189876 w 1640088"/>
                <a:gd name="connsiteY929" fmla="*/ 1195953 h 1361472"/>
                <a:gd name="connsiteX930" fmla="*/ 182657 w 1640088"/>
                <a:gd name="connsiteY930" fmla="*/ 1193338 h 1361472"/>
                <a:gd name="connsiteX931" fmla="*/ 169296 w 1640088"/>
                <a:gd name="connsiteY931" fmla="*/ 1186714 h 1361472"/>
                <a:gd name="connsiteX932" fmla="*/ 165369 w 1640088"/>
                <a:gd name="connsiteY932" fmla="*/ 1183979 h 1361472"/>
                <a:gd name="connsiteX933" fmla="*/ 165369 w 1640088"/>
                <a:gd name="connsiteY933" fmla="*/ 1183979 h 1361472"/>
                <a:gd name="connsiteX934" fmla="*/ 165369 w 1640088"/>
                <a:gd name="connsiteY934" fmla="*/ 1183998 h 1361472"/>
                <a:gd name="connsiteX935" fmla="*/ 165369 w 1640088"/>
                <a:gd name="connsiteY935" fmla="*/ 1183998 h 1361472"/>
                <a:gd name="connsiteX936" fmla="*/ 155364 w 1640088"/>
                <a:gd name="connsiteY936" fmla="*/ 1176152 h 1361472"/>
                <a:gd name="connsiteX937" fmla="*/ 146562 w 1640088"/>
                <a:gd name="connsiteY937" fmla="*/ 1168401 h 1361472"/>
                <a:gd name="connsiteX938" fmla="*/ 137316 w 1640088"/>
                <a:gd name="connsiteY938" fmla="*/ 1158750 h 1361472"/>
                <a:gd name="connsiteX939" fmla="*/ 129718 w 1640088"/>
                <a:gd name="connsiteY939" fmla="*/ 1150030 h 1361472"/>
                <a:gd name="connsiteX940" fmla="*/ 114330 w 1640088"/>
                <a:gd name="connsiteY940" fmla="*/ 1127620 h 1361472"/>
                <a:gd name="connsiteX941" fmla="*/ 107808 w 1640088"/>
                <a:gd name="connsiteY941" fmla="*/ 1103709 h 1361472"/>
                <a:gd name="connsiteX942" fmla="*/ 106035 w 1640088"/>
                <a:gd name="connsiteY942" fmla="*/ 1089689 h 1361472"/>
                <a:gd name="connsiteX943" fmla="*/ 106478 w 1640088"/>
                <a:gd name="connsiteY943" fmla="*/ 1068975 h 1361472"/>
                <a:gd name="connsiteX944" fmla="*/ 109011 w 1640088"/>
                <a:gd name="connsiteY944" fmla="*/ 1047901 h 1361472"/>
                <a:gd name="connsiteX945" fmla="*/ 114393 w 1640088"/>
                <a:gd name="connsiteY945" fmla="*/ 1046495 h 1361472"/>
                <a:gd name="connsiteX946" fmla="*/ 128388 w 1640088"/>
                <a:gd name="connsiteY946" fmla="*/ 1041423 h 1361472"/>
                <a:gd name="connsiteX947" fmla="*/ 149855 w 1640088"/>
                <a:gd name="connsiteY947" fmla="*/ 1030221 h 1361472"/>
                <a:gd name="connsiteX948" fmla="*/ 158910 w 1640088"/>
                <a:gd name="connsiteY948" fmla="*/ 1022552 h 1361472"/>
                <a:gd name="connsiteX949" fmla="*/ 168599 w 1640088"/>
                <a:gd name="connsiteY949" fmla="*/ 1000490 h 1361472"/>
                <a:gd name="connsiteX950" fmla="*/ 166193 w 1640088"/>
                <a:gd name="connsiteY950" fmla="*/ 985963 h 1361472"/>
                <a:gd name="connsiteX951" fmla="*/ 159164 w 1640088"/>
                <a:gd name="connsiteY951" fmla="*/ 976458 h 1361472"/>
                <a:gd name="connsiteX952" fmla="*/ 152641 w 1640088"/>
                <a:gd name="connsiteY952" fmla="*/ 971677 h 1361472"/>
                <a:gd name="connsiteX953" fmla="*/ 146942 w 1640088"/>
                <a:gd name="connsiteY953" fmla="*/ 969765 h 1361472"/>
                <a:gd name="connsiteX954" fmla="*/ 140356 w 1640088"/>
                <a:gd name="connsiteY954" fmla="*/ 969125 h 1361472"/>
                <a:gd name="connsiteX955" fmla="*/ 138520 w 1640088"/>
                <a:gd name="connsiteY955" fmla="*/ 969069 h 1361472"/>
                <a:gd name="connsiteX956" fmla="*/ 129274 w 1640088"/>
                <a:gd name="connsiteY956" fmla="*/ 970183 h 1361472"/>
                <a:gd name="connsiteX957" fmla="*/ 119206 w 1640088"/>
                <a:gd name="connsiteY957" fmla="*/ 974350 h 1361472"/>
                <a:gd name="connsiteX958" fmla="*/ 116990 w 1640088"/>
                <a:gd name="connsiteY958" fmla="*/ 976167 h 1361472"/>
                <a:gd name="connsiteX959" fmla="*/ 113443 w 1640088"/>
                <a:gd name="connsiteY959" fmla="*/ 979276 h 1361472"/>
                <a:gd name="connsiteX960" fmla="*/ 110721 w 1640088"/>
                <a:gd name="connsiteY960" fmla="*/ 982240 h 1361472"/>
                <a:gd name="connsiteX961" fmla="*/ 102805 w 1640088"/>
                <a:gd name="connsiteY961" fmla="*/ 993012 h 1361472"/>
                <a:gd name="connsiteX962" fmla="*/ 93813 w 1640088"/>
                <a:gd name="connsiteY962" fmla="*/ 1012819 h 1361472"/>
                <a:gd name="connsiteX963" fmla="*/ 90013 w 1640088"/>
                <a:gd name="connsiteY963" fmla="*/ 1025636 h 1361472"/>
                <a:gd name="connsiteX964" fmla="*/ 89317 w 1640088"/>
                <a:gd name="connsiteY964" fmla="*/ 1025636 h 1361472"/>
                <a:gd name="connsiteX965" fmla="*/ 82034 w 1640088"/>
                <a:gd name="connsiteY965" fmla="*/ 1025142 h 1361472"/>
                <a:gd name="connsiteX966" fmla="*/ 73296 w 1640088"/>
                <a:gd name="connsiteY966" fmla="*/ 1023255 h 1361472"/>
                <a:gd name="connsiteX967" fmla="*/ 63734 w 1640088"/>
                <a:gd name="connsiteY967" fmla="*/ 1017683 h 1361472"/>
                <a:gd name="connsiteX968" fmla="*/ 52272 w 1640088"/>
                <a:gd name="connsiteY968" fmla="*/ 1006328 h 1361472"/>
                <a:gd name="connsiteX969" fmla="*/ 39417 w 1640088"/>
                <a:gd name="connsiteY969" fmla="*/ 987439 h 1361472"/>
                <a:gd name="connsiteX970" fmla="*/ 32958 w 1640088"/>
                <a:gd name="connsiteY970" fmla="*/ 970126 h 1361472"/>
                <a:gd name="connsiteX971" fmla="*/ 28019 w 1640088"/>
                <a:gd name="connsiteY971" fmla="*/ 951996 h 1361472"/>
                <a:gd name="connsiteX972" fmla="*/ 26499 w 1640088"/>
                <a:gd name="connsiteY972" fmla="*/ 918542 h 1361472"/>
                <a:gd name="connsiteX973" fmla="*/ 27069 w 1640088"/>
                <a:gd name="connsiteY973" fmla="*/ 882042 h 1361472"/>
                <a:gd name="connsiteX974" fmla="*/ 40874 w 1640088"/>
                <a:gd name="connsiteY974" fmla="*/ 824955 h 1361472"/>
                <a:gd name="connsiteX975" fmla="*/ 48156 w 1640088"/>
                <a:gd name="connsiteY975" fmla="*/ 808402 h 1361472"/>
                <a:gd name="connsiteX976" fmla="*/ 57022 w 1640088"/>
                <a:gd name="connsiteY976" fmla="*/ 791209 h 1361472"/>
                <a:gd name="connsiteX977" fmla="*/ 75512 w 1640088"/>
                <a:gd name="connsiteY977" fmla="*/ 760054 h 1361472"/>
                <a:gd name="connsiteX978" fmla="*/ 96979 w 1640088"/>
                <a:gd name="connsiteY978" fmla="*/ 733989 h 1361472"/>
                <a:gd name="connsiteX979" fmla="*/ 110467 w 1640088"/>
                <a:gd name="connsiteY979" fmla="*/ 720596 h 1361472"/>
                <a:gd name="connsiteX980" fmla="*/ 121866 w 1640088"/>
                <a:gd name="connsiteY980" fmla="*/ 710313 h 1361472"/>
                <a:gd name="connsiteX981" fmla="*/ 141559 w 1640088"/>
                <a:gd name="connsiteY981" fmla="*/ 695799 h 1361472"/>
                <a:gd name="connsiteX982" fmla="*/ 146055 w 1640088"/>
                <a:gd name="connsiteY982" fmla="*/ 692835 h 1361472"/>
                <a:gd name="connsiteX983" fmla="*/ 171385 w 1640088"/>
                <a:gd name="connsiteY983" fmla="*/ 695362 h 1361472"/>
                <a:gd name="connsiteX984" fmla="*/ 177717 w 1640088"/>
                <a:gd name="connsiteY984" fmla="*/ 695425 h 1361472"/>
                <a:gd name="connsiteX985" fmla="*/ 197538 w 1640088"/>
                <a:gd name="connsiteY985" fmla="*/ 694450 h 1361472"/>
                <a:gd name="connsiteX986" fmla="*/ 226097 w 1640088"/>
                <a:gd name="connsiteY986" fmla="*/ 683742 h 1361472"/>
                <a:gd name="connsiteX987" fmla="*/ 230277 w 1640088"/>
                <a:gd name="connsiteY987" fmla="*/ 675497 h 1361472"/>
                <a:gd name="connsiteX988" fmla="*/ 230023 w 1640088"/>
                <a:gd name="connsiteY988" fmla="*/ 669741 h 1361472"/>
                <a:gd name="connsiteX989" fmla="*/ 228377 w 1640088"/>
                <a:gd name="connsiteY989" fmla="*/ 665701 h 1361472"/>
                <a:gd name="connsiteX990" fmla="*/ 224641 w 1640088"/>
                <a:gd name="connsiteY990" fmla="*/ 661971 h 1361472"/>
                <a:gd name="connsiteX991" fmla="*/ 218372 w 1640088"/>
                <a:gd name="connsiteY991" fmla="*/ 658596 h 1361472"/>
                <a:gd name="connsiteX992" fmla="*/ 207544 w 1640088"/>
                <a:gd name="connsiteY992" fmla="*/ 656113 h 1361472"/>
                <a:gd name="connsiteX993" fmla="*/ 195195 w 1640088"/>
                <a:gd name="connsiteY993" fmla="*/ 654720 h 1361472"/>
                <a:gd name="connsiteX994" fmla="*/ 191839 w 1640088"/>
                <a:gd name="connsiteY994" fmla="*/ 654575 h 1361472"/>
                <a:gd name="connsiteX995" fmla="*/ 177465 w 1640088"/>
                <a:gd name="connsiteY995" fmla="*/ 656398 h 1361472"/>
                <a:gd name="connsiteX996" fmla="*/ 161760 w 1640088"/>
                <a:gd name="connsiteY996" fmla="*/ 661186 h 1361472"/>
                <a:gd name="connsiteX997" fmla="*/ 150868 w 1640088"/>
                <a:gd name="connsiteY997" fmla="*/ 665637 h 1361472"/>
                <a:gd name="connsiteX998" fmla="*/ 144979 w 1640088"/>
                <a:gd name="connsiteY998" fmla="*/ 668183 h 1361472"/>
                <a:gd name="connsiteX999" fmla="*/ 134087 w 1640088"/>
                <a:gd name="connsiteY999" fmla="*/ 664935 h 1361472"/>
                <a:gd name="connsiteX1000" fmla="*/ 126805 w 1640088"/>
                <a:gd name="connsiteY1000" fmla="*/ 661122 h 1361472"/>
                <a:gd name="connsiteX1001" fmla="*/ 112873 w 1640088"/>
                <a:gd name="connsiteY1001" fmla="*/ 647888 h 1361472"/>
                <a:gd name="connsiteX1002" fmla="*/ 112113 w 1640088"/>
                <a:gd name="connsiteY1002" fmla="*/ 646805 h 1361472"/>
                <a:gd name="connsiteX1003" fmla="*/ 107491 w 1640088"/>
                <a:gd name="connsiteY1003" fmla="*/ 639915 h 1361472"/>
                <a:gd name="connsiteX1004" fmla="*/ 104008 w 1640088"/>
                <a:gd name="connsiteY1004" fmla="*/ 633627 h 1361472"/>
                <a:gd name="connsiteX1005" fmla="*/ 101349 w 1640088"/>
                <a:gd name="connsiteY1005" fmla="*/ 623647 h 1361472"/>
                <a:gd name="connsiteX1006" fmla="*/ 101665 w 1640088"/>
                <a:gd name="connsiteY1006" fmla="*/ 599888 h 1361472"/>
                <a:gd name="connsiteX1007" fmla="*/ 103755 w 1640088"/>
                <a:gd name="connsiteY1007" fmla="*/ 588141 h 1361472"/>
                <a:gd name="connsiteX1008" fmla="*/ 106921 w 1640088"/>
                <a:gd name="connsiteY1008" fmla="*/ 578472 h 1361472"/>
                <a:gd name="connsiteX1009" fmla="*/ 116040 w 1640088"/>
                <a:gd name="connsiteY1009" fmla="*/ 563451 h 1361472"/>
                <a:gd name="connsiteX1010" fmla="*/ 123576 w 1640088"/>
                <a:gd name="connsiteY1010" fmla="*/ 553794 h 1361472"/>
                <a:gd name="connsiteX1011" fmla="*/ 131997 w 1640088"/>
                <a:gd name="connsiteY1011" fmla="*/ 544580 h 1361472"/>
                <a:gd name="connsiteX1012" fmla="*/ 150425 w 1640088"/>
                <a:gd name="connsiteY1012" fmla="*/ 527888 h 1361472"/>
                <a:gd name="connsiteX1013" fmla="*/ 159480 w 1640088"/>
                <a:gd name="connsiteY1013" fmla="*/ 521049 h 1361472"/>
                <a:gd name="connsiteX1014" fmla="*/ 170688 w 1640088"/>
                <a:gd name="connsiteY1014" fmla="*/ 513988 h 1361472"/>
                <a:gd name="connsiteX1015" fmla="*/ 191649 w 1640088"/>
                <a:gd name="connsiteY1015" fmla="*/ 502736 h 1361472"/>
                <a:gd name="connsiteX1016" fmla="*/ 209443 w 1640088"/>
                <a:gd name="connsiteY1016" fmla="*/ 496023 h 1361472"/>
                <a:gd name="connsiteX1017" fmla="*/ 211026 w 1640088"/>
                <a:gd name="connsiteY1017" fmla="*/ 495542 h 1361472"/>
                <a:gd name="connsiteX1018" fmla="*/ 217928 w 1640088"/>
                <a:gd name="connsiteY1018" fmla="*/ 499772 h 1361472"/>
                <a:gd name="connsiteX1019" fmla="*/ 238825 w 1640088"/>
                <a:gd name="connsiteY1019" fmla="*/ 507726 h 1361472"/>
                <a:gd name="connsiteX1020" fmla="*/ 263649 w 1640088"/>
                <a:gd name="connsiteY1020" fmla="*/ 511867 h 1361472"/>
                <a:gd name="connsiteX1021" fmla="*/ 265865 w 1640088"/>
                <a:gd name="connsiteY1021" fmla="*/ 511956 h 1361472"/>
                <a:gd name="connsiteX1022" fmla="*/ 272261 w 1640088"/>
                <a:gd name="connsiteY1022" fmla="*/ 511316 h 1361472"/>
                <a:gd name="connsiteX1023" fmla="*/ 282710 w 1640088"/>
                <a:gd name="connsiteY1023" fmla="*/ 506111 h 1361472"/>
                <a:gd name="connsiteX1024" fmla="*/ 285369 w 1640088"/>
                <a:gd name="connsiteY1024" fmla="*/ 502381 h 1361472"/>
                <a:gd name="connsiteX1025" fmla="*/ 286319 w 1640088"/>
                <a:gd name="connsiteY1025" fmla="*/ 496296 h 1361472"/>
                <a:gd name="connsiteX1026" fmla="*/ 279290 w 1640088"/>
                <a:gd name="connsiteY1026" fmla="*/ 484403 h 1361472"/>
                <a:gd name="connsiteX1027" fmla="*/ 269664 w 1640088"/>
                <a:gd name="connsiteY1027" fmla="*/ 478413 h 1361472"/>
                <a:gd name="connsiteX1028" fmla="*/ 263586 w 1640088"/>
                <a:gd name="connsiteY1028" fmla="*/ 475931 h 1361472"/>
                <a:gd name="connsiteX1029" fmla="*/ 244968 w 1640088"/>
                <a:gd name="connsiteY1029" fmla="*/ 472619 h 1361472"/>
                <a:gd name="connsiteX1030" fmla="*/ 230910 w 1640088"/>
                <a:gd name="connsiteY1030" fmla="*/ 471688 h 1361472"/>
                <a:gd name="connsiteX1031" fmla="*/ 227237 w 1640088"/>
                <a:gd name="connsiteY1031" fmla="*/ 471789 h 1361472"/>
                <a:gd name="connsiteX1032" fmla="*/ 219195 w 1640088"/>
                <a:gd name="connsiteY1032" fmla="*/ 472619 h 1361472"/>
                <a:gd name="connsiteX1033" fmla="*/ 215523 w 1640088"/>
                <a:gd name="connsiteY1033" fmla="*/ 468825 h 1361472"/>
                <a:gd name="connsiteX1034" fmla="*/ 207796 w 1640088"/>
                <a:gd name="connsiteY1034" fmla="*/ 456420 h 1361472"/>
                <a:gd name="connsiteX1035" fmla="*/ 203807 w 1640088"/>
                <a:gd name="connsiteY1035" fmla="*/ 444591 h 1361472"/>
                <a:gd name="connsiteX1036" fmla="*/ 203364 w 1640088"/>
                <a:gd name="connsiteY1036" fmla="*/ 432826 h 1361472"/>
                <a:gd name="connsiteX1037" fmla="*/ 205263 w 1640088"/>
                <a:gd name="connsiteY1037" fmla="*/ 424169 h 1361472"/>
                <a:gd name="connsiteX1038" fmla="*/ 207796 w 1640088"/>
                <a:gd name="connsiteY1038" fmla="*/ 419508 h 1361472"/>
                <a:gd name="connsiteX1039" fmla="*/ 227111 w 1640088"/>
                <a:gd name="connsiteY1039" fmla="*/ 400492 h 1361472"/>
                <a:gd name="connsiteX1040" fmla="*/ 237496 w 1640088"/>
                <a:gd name="connsiteY1040" fmla="*/ 393507 h 1361472"/>
                <a:gd name="connsiteX1041" fmla="*/ 248007 w 1640088"/>
                <a:gd name="connsiteY1041" fmla="*/ 387998 h 1361472"/>
                <a:gd name="connsiteX1042" fmla="*/ 255860 w 1640088"/>
                <a:gd name="connsiteY1042" fmla="*/ 384687 h 1361472"/>
                <a:gd name="connsiteX1043" fmla="*/ 267955 w 1640088"/>
                <a:gd name="connsiteY1043" fmla="*/ 381248 h 1361472"/>
                <a:gd name="connsiteX1044" fmla="*/ 280556 w 1640088"/>
                <a:gd name="connsiteY1044" fmla="*/ 378632 h 1361472"/>
                <a:gd name="connsiteX1045" fmla="*/ 298224 w 1640088"/>
                <a:gd name="connsiteY1045" fmla="*/ 376872 h 1361472"/>
                <a:gd name="connsiteX1046" fmla="*/ 301073 w 1640088"/>
                <a:gd name="connsiteY1046" fmla="*/ 376815 h 1361472"/>
                <a:gd name="connsiteX1047" fmla="*/ 315511 w 1640088"/>
                <a:gd name="connsiteY1047" fmla="*/ 377575 h 1361472"/>
                <a:gd name="connsiteX1048" fmla="*/ 343628 w 1640088"/>
                <a:gd name="connsiteY1048" fmla="*/ 382451 h 1361472"/>
                <a:gd name="connsiteX1049" fmla="*/ 370983 w 1640088"/>
                <a:gd name="connsiteY1049" fmla="*/ 390544 h 1361472"/>
                <a:gd name="connsiteX1050" fmla="*/ 392450 w 1640088"/>
                <a:gd name="connsiteY1050" fmla="*/ 401049 h 1361472"/>
                <a:gd name="connsiteX1051" fmla="*/ 411131 w 1640088"/>
                <a:gd name="connsiteY1051" fmla="*/ 413018 h 1361472"/>
                <a:gd name="connsiteX1052" fmla="*/ 412777 w 1640088"/>
                <a:gd name="connsiteY1052" fmla="*/ 414221 h 1361472"/>
                <a:gd name="connsiteX1053" fmla="*/ 412967 w 1640088"/>
                <a:gd name="connsiteY1053" fmla="*/ 437695 h 1361472"/>
                <a:gd name="connsiteX1054" fmla="*/ 417970 w 1640088"/>
                <a:gd name="connsiteY1054" fmla="*/ 453685 h 1361472"/>
                <a:gd name="connsiteX1055" fmla="*/ 422086 w 1640088"/>
                <a:gd name="connsiteY1055" fmla="*/ 458409 h 1361472"/>
                <a:gd name="connsiteX1056" fmla="*/ 427152 w 1640088"/>
                <a:gd name="connsiteY1056" fmla="*/ 461638 h 1361472"/>
                <a:gd name="connsiteX1057" fmla="*/ 433421 w 1640088"/>
                <a:gd name="connsiteY1057" fmla="*/ 463335 h 1361472"/>
                <a:gd name="connsiteX1058" fmla="*/ 433928 w 1640088"/>
                <a:gd name="connsiteY1058" fmla="*/ 463316 h 1361472"/>
                <a:gd name="connsiteX1059" fmla="*/ 438044 w 1640088"/>
                <a:gd name="connsiteY1059" fmla="*/ 462778 h 1361472"/>
                <a:gd name="connsiteX1060" fmla="*/ 441653 w 1640088"/>
                <a:gd name="connsiteY1060" fmla="*/ 461081 h 1361472"/>
                <a:gd name="connsiteX1061" fmla="*/ 446086 w 1640088"/>
                <a:gd name="connsiteY1061" fmla="*/ 456502 h 1361472"/>
                <a:gd name="connsiteX1062" fmla="*/ 448492 w 1640088"/>
                <a:gd name="connsiteY1062" fmla="*/ 451633 h 1361472"/>
                <a:gd name="connsiteX1063" fmla="*/ 449189 w 1640088"/>
                <a:gd name="connsiteY1063" fmla="*/ 440367 h 1361472"/>
                <a:gd name="connsiteX1064" fmla="*/ 445643 w 1640088"/>
                <a:gd name="connsiteY1064" fmla="*/ 426898 h 1361472"/>
                <a:gd name="connsiteX1065" fmla="*/ 440324 w 1640088"/>
                <a:gd name="connsiteY1065" fmla="*/ 415779 h 1361472"/>
                <a:gd name="connsiteX1066" fmla="*/ 436777 w 1640088"/>
                <a:gd name="connsiteY1066" fmla="*/ 410415 h 1361472"/>
                <a:gd name="connsiteX1067" fmla="*/ 437284 w 1640088"/>
                <a:gd name="connsiteY1067" fmla="*/ 401341 h 1361472"/>
                <a:gd name="connsiteX1068" fmla="*/ 440513 w 1640088"/>
                <a:gd name="connsiteY1068" fmla="*/ 380868 h 1361472"/>
                <a:gd name="connsiteX1069" fmla="*/ 446909 w 1640088"/>
                <a:gd name="connsiteY1069" fmla="*/ 361712 h 1361472"/>
                <a:gd name="connsiteX1070" fmla="*/ 457104 w 1640088"/>
                <a:gd name="connsiteY1070" fmla="*/ 337497 h 1361472"/>
                <a:gd name="connsiteX1071" fmla="*/ 470276 w 1640088"/>
                <a:gd name="connsiteY1071" fmla="*/ 314441 h 1361472"/>
                <a:gd name="connsiteX1072" fmla="*/ 485790 w 1640088"/>
                <a:gd name="connsiteY1072" fmla="*/ 289295 h 1361472"/>
                <a:gd name="connsiteX1073" fmla="*/ 500482 w 1640088"/>
                <a:gd name="connsiteY1073" fmla="*/ 266941 h 1361472"/>
                <a:gd name="connsiteX1074" fmla="*/ 510487 w 1640088"/>
                <a:gd name="connsiteY1074" fmla="*/ 254143 h 1361472"/>
                <a:gd name="connsiteX1075" fmla="*/ 520872 w 1640088"/>
                <a:gd name="connsiteY1075" fmla="*/ 241941 h 1361472"/>
                <a:gd name="connsiteX1076" fmla="*/ 532650 w 1640088"/>
                <a:gd name="connsiteY1076" fmla="*/ 228681 h 1361472"/>
                <a:gd name="connsiteX1077" fmla="*/ 545505 w 1640088"/>
                <a:gd name="connsiteY1077" fmla="*/ 215446 h 1361472"/>
                <a:gd name="connsiteX1078" fmla="*/ 557347 w 1640088"/>
                <a:gd name="connsiteY1078" fmla="*/ 204301 h 1361472"/>
                <a:gd name="connsiteX1079" fmla="*/ 570708 w 1640088"/>
                <a:gd name="connsiteY1079" fmla="*/ 191680 h 1361472"/>
                <a:gd name="connsiteX1080" fmla="*/ 595025 w 1640088"/>
                <a:gd name="connsiteY1080" fmla="*/ 169105 h 1361472"/>
                <a:gd name="connsiteX1081" fmla="*/ 595025 w 1640088"/>
                <a:gd name="connsiteY1081" fmla="*/ 169105 h 1361472"/>
                <a:gd name="connsiteX1082" fmla="*/ 607816 w 1640088"/>
                <a:gd name="connsiteY1082" fmla="*/ 159055 h 1361472"/>
                <a:gd name="connsiteX1083" fmla="*/ 624977 w 1640088"/>
                <a:gd name="connsiteY1083" fmla="*/ 147436 h 1361472"/>
                <a:gd name="connsiteX1084" fmla="*/ 657083 w 1640088"/>
                <a:gd name="connsiteY1084" fmla="*/ 128274 h 1361472"/>
                <a:gd name="connsiteX1085" fmla="*/ 682096 w 1640088"/>
                <a:gd name="connsiteY1085" fmla="*/ 120010 h 1361472"/>
                <a:gd name="connsiteX1086" fmla="*/ 692924 w 1640088"/>
                <a:gd name="connsiteY1086" fmla="*/ 119351 h 1361472"/>
                <a:gd name="connsiteX1087" fmla="*/ 703880 w 1640088"/>
                <a:gd name="connsiteY1087" fmla="*/ 119820 h 1361472"/>
                <a:gd name="connsiteX1088" fmla="*/ 713315 w 1640088"/>
                <a:gd name="connsiteY1088" fmla="*/ 121150 h 1361472"/>
                <a:gd name="connsiteX1089" fmla="*/ 718887 w 1640088"/>
                <a:gd name="connsiteY1089" fmla="*/ 122765 h 1361472"/>
                <a:gd name="connsiteX1090" fmla="*/ 724460 w 1640088"/>
                <a:gd name="connsiteY1090" fmla="*/ 125437 h 1361472"/>
                <a:gd name="connsiteX1091" fmla="*/ 728006 w 1640088"/>
                <a:gd name="connsiteY1091" fmla="*/ 127634 h 1361472"/>
                <a:gd name="connsiteX1092" fmla="*/ 734211 w 1640088"/>
                <a:gd name="connsiteY1092" fmla="*/ 132706 h 1361472"/>
                <a:gd name="connsiteX1093" fmla="*/ 743457 w 1640088"/>
                <a:gd name="connsiteY1093" fmla="*/ 142591 h 1361472"/>
                <a:gd name="connsiteX1094" fmla="*/ 745674 w 1640088"/>
                <a:gd name="connsiteY1094" fmla="*/ 145238 h 1361472"/>
                <a:gd name="connsiteX1095" fmla="*/ 747763 w 1640088"/>
                <a:gd name="connsiteY1095" fmla="*/ 147910 h 1361472"/>
                <a:gd name="connsiteX1096" fmla="*/ 736681 w 1640088"/>
                <a:gd name="connsiteY1096" fmla="*/ 166680 h 1361472"/>
                <a:gd name="connsiteX1097" fmla="*/ 730918 w 1640088"/>
                <a:gd name="connsiteY1097" fmla="*/ 177040 h 1361472"/>
                <a:gd name="connsiteX1098" fmla="*/ 725790 w 1640088"/>
                <a:gd name="connsiteY1098" fmla="*/ 189863 h 1361472"/>
                <a:gd name="connsiteX1099" fmla="*/ 718697 w 1640088"/>
                <a:gd name="connsiteY1099" fmla="*/ 213540 h 1361472"/>
                <a:gd name="connsiteX1100" fmla="*/ 716734 w 1640088"/>
                <a:gd name="connsiteY1100" fmla="*/ 224812 h 1361472"/>
                <a:gd name="connsiteX1101" fmla="*/ 715974 w 1640088"/>
                <a:gd name="connsiteY1101" fmla="*/ 238268 h 1361472"/>
                <a:gd name="connsiteX1102" fmla="*/ 716987 w 1640088"/>
                <a:gd name="connsiteY1102" fmla="*/ 245170 h 1361472"/>
                <a:gd name="connsiteX1103" fmla="*/ 719267 w 1640088"/>
                <a:gd name="connsiteY1103" fmla="*/ 251446 h 1361472"/>
                <a:gd name="connsiteX1104" fmla="*/ 723447 w 1640088"/>
                <a:gd name="connsiteY1104" fmla="*/ 256936 h 1361472"/>
                <a:gd name="connsiteX1105" fmla="*/ 728892 w 1640088"/>
                <a:gd name="connsiteY1105" fmla="*/ 260748 h 1361472"/>
                <a:gd name="connsiteX1106" fmla="*/ 730602 w 1640088"/>
                <a:gd name="connsiteY1106" fmla="*/ 261451 h 1361472"/>
                <a:gd name="connsiteX1107" fmla="*/ 735098 w 1640088"/>
                <a:gd name="connsiteY1107" fmla="*/ 262711 h 1361472"/>
                <a:gd name="connsiteX1108" fmla="*/ 737568 w 1640088"/>
                <a:gd name="connsiteY1108" fmla="*/ 262920 h 1361472"/>
                <a:gd name="connsiteX1109" fmla="*/ 752322 w 1640088"/>
                <a:gd name="connsiteY1109" fmla="*/ 257512 h 1361472"/>
                <a:gd name="connsiteX1110" fmla="*/ 761314 w 1640088"/>
                <a:gd name="connsiteY1110" fmla="*/ 247140 h 1361472"/>
                <a:gd name="connsiteX1111" fmla="*/ 767710 w 1640088"/>
                <a:gd name="connsiteY1111" fmla="*/ 232638 h 1361472"/>
                <a:gd name="connsiteX1112" fmla="*/ 772776 w 1640088"/>
                <a:gd name="connsiteY1112" fmla="*/ 211862 h 1361472"/>
                <a:gd name="connsiteX1113" fmla="*/ 776386 w 1640088"/>
                <a:gd name="connsiteY1113" fmla="*/ 183853 h 1361472"/>
                <a:gd name="connsiteX1114" fmla="*/ 777146 w 1640088"/>
                <a:gd name="connsiteY1114" fmla="*/ 172379 h 1361472"/>
                <a:gd name="connsiteX1115" fmla="*/ 775879 w 1640088"/>
                <a:gd name="connsiteY1115" fmla="*/ 155262 h 1361472"/>
                <a:gd name="connsiteX1116" fmla="*/ 774486 w 1640088"/>
                <a:gd name="connsiteY1116" fmla="*/ 149962 h 1361472"/>
                <a:gd name="connsiteX1117" fmla="*/ 801209 w 1640088"/>
                <a:gd name="connsiteY1117" fmla="*/ 120529 h 1361472"/>
                <a:gd name="connsiteX1118" fmla="*/ 830401 w 1640088"/>
                <a:gd name="connsiteY1118" fmla="*/ 92394 h 1361472"/>
                <a:gd name="connsiteX1119" fmla="*/ 862443 w 1640088"/>
                <a:gd name="connsiteY1119" fmla="*/ 68597 h 1361472"/>
                <a:gd name="connsiteX1120" fmla="*/ 881884 w 1640088"/>
                <a:gd name="connsiteY1120" fmla="*/ 57369 h 1361472"/>
                <a:gd name="connsiteX1121" fmla="*/ 899298 w 1640088"/>
                <a:gd name="connsiteY1121" fmla="*/ 48232 h 1361472"/>
                <a:gd name="connsiteX1122" fmla="*/ 927604 w 1640088"/>
                <a:gd name="connsiteY1122" fmla="*/ 36738 h 1361472"/>
                <a:gd name="connsiteX1123" fmla="*/ 937230 w 1640088"/>
                <a:gd name="connsiteY1123" fmla="*/ 33503 h 1361472"/>
                <a:gd name="connsiteX1124" fmla="*/ 944322 w 1640088"/>
                <a:gd name="connsiteY1124" fmla="*/ 31514 h 1361472"/>
                <a:gd name="connsiteX1125" fmla="*/ 950844 w 1640088"/>
                <a:gd name="connsiteY1125" fmla="*/ 29760 h 1361472"/>
                <a:gd name="connsiteX1126" fmla="*/ 959773 w 1640088"/>
                <a:gd name="connsiteY1126" fmla="*/ 28000 h 1361472"/>
                <a:gd name="connsiteX1127" fmla="*/ 968511 w 1640088"/>
                <a:gd name="connsiteY1127" fmla="*/ 26796 h 1361472"/>
                <a:gd name="connsiteX1128" fmla="*/ 981683 w 1640088"/>
                <a:gd name="connsiteY1128" fmla="*/ 25923 h 1361472"/>
                <a:gd name="connsiteX1129" fmla="*/ 983203 w 1640088"/>
                <a:gd name="connsiteY1129" fmla="*/ -547 h 1361472"/>
                <a:gd name="connsiteX1130" fmla="*/ 935013 w 1640088"/>
                <a:gd name="connsiteY1130" fmla="*/ 6868 h 1361472"/>
                <a:gd name="connsiteX1131" fmla="*/ 911329 w 1640088"/>
                <a:gd name="connsiteY1131" fmla="*/ 15259 h 1361472"/>
                <a:gd name="connsiteX1132" fmla="*/ 899235 w 1640088"/>
                <a:gd name="connsiteY1132" fmla="*/ 20394 h 1361472"/>
                <a:gd name="connsiteX1133" fmla="*/ 886000 w 1640088"/>
                <a:gd name="connsiteY1133" fmla="*/ 26530 h 1361472"/>
                <a:gd name="connsiteX1134" fmla="*/ 862570 w 1640088"/>
                <a:gd name="connsiteY1134" fmla="*/ 39347 h 1361472"/>
                <a:gd name="connsiteX1135" fmla="*/ 842370 w 1640088"/>
                <a:gd name="connsiteY1135" fmla="*/ 52316 h 1361472"/>
                <a:gd name="connsiteX1136" fmla="*/ 821156 w 1640088"/>
                <a:gd name="connsiteY1136" fmla="*/ 68717 h 1361472"/>
                <a:gd name="connsiteX1137" fmla="*/ 800322 w 1640088"/>
                <a:gd name="connsiteY1137" fmla="*/ 87467 h 1361472"/>
                <a:gd name="connsiteX1138" fmla="*/ 766064 w 1640088"/>
                <a:gd name="connsiteY1138" fmla="*/ 123613 h 1361472"/>
                <a:gd name="connsiteX1139" fmla="*/ 761757 w 1640088"/>
                <a:gd name="connsiteY1139" fmla="*/ 128635 h 1361472"/>
                <a:gd name="connsiteX1140" fmla="*/ 754919 w 1640088"/>
                <a:gd name="connsiteY1140" fmla="*/ 120181 h 1361472"/>
                <a:gd name="connsiteX1141" fmla="*/ 744090 w 1640088"/>
                <a:gd name="connsiteY1141" fmla="*/ 109884 h 1361472"/>
                <a:gd name="connsiteX1142" fmla="*/ 732692 w 1640088"/>
                <a:gd name="connsiteY1142" fmla="*/ 102260 h 1361472"/>
                <a:gd name="connsiteX1143" fmla="*/ 720850 w 1640088"/>
                <a:gd name="connsiteY1143" fmla="*/ 97618 h 1361472"/>
                <a:gd name="connsiteX1144" fmla="*/ 710401 w 1640088"/>
                <a:gd name="connsiteY1144" fmla="*/ 95864 h 1361472"/>
                <a:gd name="connsiteX1145" fmla="*/ 700966 w 1640088"/>
                <a:gd name="connsiteY1145" fmla="*/ 94946 h 1361472"/>
                <a:gd name="connsiteX1146" fmla="*/ 691151 w 1640088"/>
                <a:gd name="connsiteY1146" fmla="*/ 94471 h 1361472"/>
                <a:gd name="connsiteX1147" fmla="*/ 674877 w 1640088"/>
                <a:gd name="connsiteY1147" fmla="*/ 96143 h 1361472"/>
                <a:gd name="connsiteX1148" fmla="*/ 651637 w 1640088"/>
                <a:gd name="connsiteY1148" fmla="*/ 103520 h 1361472"/>
                <a:gd name="connsiteX1149" fmla="*/ 605727 w 1640088"/>
                <a:gd name="connsiteY1149" fmla="*/ 130249 h 1361472"/>
                <a:gd name="connsiteX1150" fmla="*/ 596544 w 1640088"/>
                <a:gd name="connsiteY1150" fmla="*/ 136436 h 1361472"/>
                <a:gd name="connsiteX1151" fmla="*/ 586223 w 1640088"/>
                <a:gd name="connsiteY1151" fmla="*/ 144326 h 1361472"/>
                <a:gd name="connsiteX1152" fmla="*/ 565896 w 1640088"/>
                <a:gd name="connsiteY1152" fmla="*/ 162101 h 1361472"/>
                <a:gd name="connsiteX1153" fmla="*/ 548608 w 1640088"/>
                <a:gd name="connsiteY1153" fmla="*/ 178655 h 1361472"/>
                <a:gd name="connsiteX1154" fmla="*/ 529231 w 1640088"/>
                <a:gd name="connsiteY1154" fmla="*/ 197487 h 1361472"/>
                <a:gd name="connsiteX1155" fmla="*/ 495352 w 1640088"/>
                <a:gd name="connsiteY1155" fmla="*/ 235102 h 1361472"/>
                <a:gd name="connsiteX1156" fmla="*/ 478508 w 1640088"/>
                <a:gd name="connsiteY1156" fmla="*/ 257227 h 1361472"/>
                <a:gd name="connsiteX1157" fmla="*/ 465020 w 1640088"/>
                <a:gd name="connsiteY1157" fmla="*/ 278086 h 1361472"/>
                <a:gd name="connsiteX1158" fmla="*/ 452039 w 1640088"/>
                <a:gd name="connsiteY1158" fmla="*/ 299091 h 1361472"/>
                <a:gd name="connsiteX1159" fmla="*/ 439753 w 1640088"/>
                <a:gd name="connsiteY1159" fmla="*/ 319931 h 1361472"/>
                <a:gd name="connsiteX1160" fmla="*/ 435131 w 1640088"/>
                <a:gd name="connsiteY1160" fmla="*/ 328955 h 1361472"/>
                <a:gd name="connsiteX1161" fmla="*/ 430002 w 1640088"/>
                <a:gd name="connsiteY1161" fmla="*/ 341284 h 1361472"/>
                <a:gd name="connsiteX1162" fmla="*/ 420629 w 1640088"/>
                <a:gd name="connsiteY1162" fmla="*/ 365316 h 1361472"/>
                <a:gd name="connsiteX1163" fmla="*/ 417590 w 1640088"/>
                <a:gd name="connsiteY1163" fmla="*/ 375378 h 1361472"/>
                <a:gd name="connsiteX1164" fmla="*/ 415247 w 1640088"/>
                <a:gd name="connsiteY1164" fmla="*/ 388353 h 1361472"/>
                <a:gd name="connsiteX1165" fmla="*/ 414741 w 1640088"/>
                <a:gd name="connsiteY1165" fmla="*/ 391811 h 1361472"/>
                <a:gd name="connsiteX1166" fmla="*/ 407079 w 1640088"/>
                <a:gd name="connsiteY1166" fmla="*/ 386523 h 1361472"/>
                <a:gd name="connsiteX1167" fmla="*/ 385738 w 1640088"/>
                <a:gd name="connsiteY1167" fmla="*/ 374409 h 1361472"/>
                <a:gd name="connsiteX1168" fmla="*/ 373263 w 1640088"/>
                <a:gd name="connsiteY1168" fmla="*/ 368976 h 1361472"/>
                <a:gd name="connsiteX1169" fmla="*/ 359965 w 1640088"/>
                <a:gd name="connsiteY1169" fmla="*/ 364543 h 1361472"/>
                <a:gd name="connsiteX1170" fmla="*/ 337422 w 1640088"/>
                <a:gd name="connsiteY1170" fmla="*/ 358831 h 1361472"/>
                <a:gd name="connsiteX1171" fmla="*/ 324757 w 1640088"/>
                <a:gd name="connsiteY1171" fmla="*/ 356571 h 1361472"/>
                <a:gd name="connsiteX1172" fmla="*/ 308419 w 1640088"/>
                <a:gd name="connsiteY1172" fmla="*/ 354664 h 1361472"/>
                <a:gd name="connsiteX1173" fmla="*/ 299047 w 1640088"/>
                <a:gd name="connsiteY1173" fmla="*/ 354234 h 1361472"/>
                <a:gd name="connsiteX1174" fmla="*/ 270108 w 1640088"/>
                <a:gd name="connsiteY1174" fmla="*/ 357216 h 1361472"/>
                <a:gd name="connsiteX1175" fmla="*/ 258266 w 1640088"/>
                <a:gd name="connsiteY1175" fmla="*/ 359470 h 1361472"/>
                <a:gd name="connsiteX1176" fmla="*/ 239966 w 1640088"/>
                <a:gd name="connsiteY1176" fmla="*/ 365588 h 1361472"/>
                <a:gd name="connsiteX1177" fmla="*/ 226541 w 1640088"/>
                <a:gd name="connsiteY1177" fmla="*/ 371939 h 1361472"/>
                <a:gd name="connsiteX1178" fmla="*/ 217295 w 1640088"/>
                <a:gd name="connsiteY1178" fmla="*/ 377847 h 1361472"/>
                <a:gd name="connsiteX1179" fmla="*/ 206846 w 1640088"/>
                <a:gd name="connsiteY1179" fmla="*/ 386175 h 1361472"/>
                <a:gd name="connsiteX1180" fmla="*/ 197285 w 1640088"/>
                <a:gd name="connsiteY1180" fmla="*/ 394920 h 1361472"/>
                <a:gd name="connsiteX1181" fmla="*/ 190255 w 1640088"/>
                <a:gd name="connsiteY1181" fmla="*/ 402601 h 1361472"/>
                <a:gd name="connsiteX1182" fmla="*/ 184620 w 1640088"/>
                <a:gd name="connsiteY1182" fmla="*/ 410991 h 1361472"/>
                <a:gd name="connsiteX1183" fmla="*/ 180060 w 1640088"/>
                <a:gd name="connsiteY1183" fmla="*/ 424929 h 1361472"/>
                <a:gd name="connsiteX1184" fmla="*/ 181517 w 1640088"/>
                <a:gd name="connsiteY1184" fmla="*/ 454121 h 1361472"/>
                <a:gd name="connsiteX1185" fmla="*/ 187279 w 1640088"/>
                <a:gd name="connsiteY1185" fmla="*/ 467971 h 1361472"/>
                <a:gd name="connsiteX1186" fmla="*/ 193865 w 1640088"/>
                <a:gd name="connsiteY1186" fmla="*/ 478830 h 1361472"/>
                <a:gd name="connsiteX1187" fmla="*/ 190699 w 1640088"/>
                <a:gd name="connsiteY1187" fmla="*/ 480027 h 1361472"/>
                <a:gd name="connsiteX1188" fmla="*/ 177971 w 1640088"/>
                <a:gd name="connsiteY1188" fmla="*/ 485518 h 1361472"/>
                <a:gd name="connsiteX1189" fmla="*/ 166193 w 1640088"/>
                <a:gd name="connsiteY1189" fmla="*/ 491324 h 1361472"/>
                <a:gd name="connsiteX1190" fmla="*/ 145105 w 1640088"/>
                <a:gd name="connsiteY1190" fmla="*/ 503426 h 1361472"/>
                <a:gd name="connsiteX1191" fmla="*/ 124272 w 1640088"/>
                <a:gd name="connsiteY1191" fmla="*/ 519972 h 1361472"/>
                <a:gd name="connsiteX1192" fmla="*/ 116040 w 1640088"/>
                <a:gd name="connsiteY1192" fmla="*/ 527382 h 1361472"/>
                <a:gd name="connsiteX1193" fmla="*/ 107618 w 1640088"/>
                <a:gd name="connsiteY1193" fmla="*/ 536272 h 1361472"/>
                <a:gd name="connsiteX1194" fmla="*/ 91723 w 1640088"/>
                <a:gd name="connsiteY1194" fmla="*/ 556909 h 1361472"/>
                <a:gd name="connsiteX1195" fmla="*/ 86341 w 1640088"/>
                <a:gd name="connsiteY1195" fmla="*/ 565788 h 1361472"/>
                <a:gd name="connsiteX1196" fmla="*/ 81211 w 1640088"/>
                <a:gd name="connsiteY1196" fmla="*/ 579111 h 1361472"/>
                <a:gd name="connsiteX1197" fmla="*/ 78489 w 1640088"/>
                <a:gd name="connsiteY1197" fmla="*/ 591225 h 1361472"/>
                <a:gd name="connsiteX1198" fmla="*/ 76652 w 1640088"/>
                <a:gd name="connsiteY1198" fmla="*/ 607157 h 1361472"/>
                <a:gd name="connsiteX1199" fmla="*/ 76146 w 1640088"/>
                <a:gd name="connsiteY1199" fmla="*/ 618841 h 1361472"/>
                <a:gd name="connsiteX1200" fmla="*/ 78045 w 1640088"/>
                <a:gd name="connsiteY1200" fmla="*/ 632867 h 1361472"/>
                <a:gd name="connsiteX1201" fmla="*/ 79058 w 1640088"/>
                <a:gd name="connsiteY1201" fmla="*/ 637509 h 1361472"/>
                <a:gd name="connsiteX1202" fmla="*/ 82794 w 1640088"/>
                <a:gd name="connsiteY1202" fmla="*/ 646742 h 1361472"/>
                <a:gd name="connsiteX1203" fmla="*/ 90773 w 1640088"/>
                <a:gd name="connsiteY1203" fmla="*/ 660210 h 1361472"/>
                <a:gd name="connsiteX1204" fmla="*/ 109137 w 1640088"/>
                <a:gd name="connsiteY1204" fmla="*/ 678809 h 1361472"/>
                <a:gd name="connsiteX1205" fmla="*/ 117053 w 1640088"/>
                <a:gd name="connsiteY1205" fmla="*/ 684179 h 1361472"/>
                <a:gd name="connsiteX1206" fmla="*/ 107491 w 1640088"/>
                <a:gd name="connsiteY1206" fmla="*/ 690657 h 1361472"/>
                <a:gd name="connsiteX1207" fmla="*/ 89696 w 1640088"/>
                <a:gd name="connsiteY1207" fmla="*/ 705158 h 1361472"/>
                <a:gd name="connsiteX1208" fmla="*/ 58478 w 1640088"/>
                <a:gd name="connsiteY1208" fmla="*/ 738549 h 1361472"/>
                <a:gd name="connsiteX1209" fmla="*/ 44357 w 1640088"/>
                <a:gd name="connsiteY1209" fmla="*/ 758521 h 1361472"/>
                <a:gd name="connsiteX1210" fmla="*/ 32452 w 1640088"/>
                <a:gd name="connsiteY1210" fmla="*/ 779646 h 1361472"/>
                <a:gd name="connsiteX1211" fmla="*/ 12568 w 1640088"/>
                <a:gd name="connsiteY1211" fmla="*/ 824600 h 1361472"/>
                <a:gd name="connsiteX1212" fmla="*/ 6045 w 1640088"/>
                <a:gd name="connsiteY1212" fmla="*/ 847163 h 1361472"/>
                <a:gd name="connsiteX1213" fmla="*/ 1359 w 1640088"/>
                <a:gd name="connsiteY1213" fmla="*/ 868788 h 1361472"/>
                <a:gd name="connsiteX1214" fmla="*/ -1047 w 1640088"/>
                <a:gd name="connsiteY1214" fmla="*/ 922481 h 1361472"/>
                <a:gd name="connsiteX1215" fmla="*/ -224 w 1640088"/>
                <a:gd name="connsiteY1215" fmla="*/ 946734 h 1361472"/>
                <a:gd name="connsiteX1216" fmla="*/ 4462 w 1640088"/>
                <a:gd name="connsiteY1216" fmla="*/ 970474 h 1361472"/>
                <a:gd name="connsiteX1217" fmla="*/ 14468 w 1640088"/>
                <a:gd name="connsiteY1217" fmla="*/ 996969 h 1361472"/>
                <a:gd name="connsiteX1218" fmla="*/ 17381 w 1640088"/>
                <a:gd name="connsiteY1218" fmla="*/ 1002535 h 1361472"/>
                <a:gd name="connsiteX1219" fmla="*/ 22509 w 1640088"/>
                <a:gd name="connsiteY1219" fmla="*/ 1010077 h 1361472"/>
                <a:gd name="connsiteX1220" fmla="*/ 29665 w 1640088"/>
                <a:gd name="connsiteY1220" fmla="*/ 1019152 h 1361472"/>
                <a:gd name="connsiteX1221" fmla="*/ 38657 w 1640088"/>
                <a:gd name="connsiteY1221" fmla="*/ 1029094 h 1361472"/>
                <a:gd name="connsiteX1222" fmla="*/ 52969 w 1640088"/>
                <a:gd name="connsiteY1222" fmla="*/ 1040156 h 1361472"/>
                <a:gd name="connsiteX1223" fmla="*/ 68546 w 1640088"/>
                <a:gd name="connsiteY1223" fmla="*/ 1047204 h 1361472"/>
                <a:gd name="connsiteX1224" fmla="*/ 74942 w 1640088"/>
                <a:gd name="connsiteY1224" fmla="*/ 1048338 h 1361472"/>
                <a:gd name="connsiteX1225" fmla="*/ 81148 w 1640088"/>
                <a:gd name="connsiteY1225" fmla="*/ 1048977 h 1361472"/>
                <a:gd name="connsiteX1226" fmla="*/ 85834 w 1640088"/>
                <a:gd name="connsiteY1226" fmla="*/ 1049250 h 1361472"/>
                <a:gd name="connsiteX1227" fmla="*/ 84504 w 1640088"/>
                <a:gd name="connsiteY1227" fmla="*/ 1061718 h 1361472"/>
                <a:gd name="connsiteX1228" fmla="*/ 84061 w 1640088"/>
                <a:gd name="connsiteY1228" fmla="*/ 1098073 h 1361472"/>
                <a:gd name="connsiteX1229" fmla="*/ 89634 w 1640088"/>
                <a:gd name="connsiteY1229" fmla="*/ 1125562 h 1361472"/>
                <a:gd name="connsiteX1230" fmla="*/ 98816 w 1640088"/>
                <a:gd name="connsiteY1230" fmla="*/ 1146345 h 1361472"/>
                <a:gd name="connsiteX1231" fmla="*/ 105654 w 1640088"/>
                <a:gd name="connsiteY1231" fmla="*/ 1156496 h 1361472"/>
                <a:gd name="connsiteX1232" fmla="*/ 124272 w 1640088"/>
                <a:gd name="connsiteY1232" fmla="*/ 1178678 h 1361472"/>
                <a:gd name="connsiteX1233" fmla="*/ 142700 w 1640088"/>
                <a:gd name="connsiteY1233" fmla="*/ 1195807 h 1361472"/>
                <a:gd name="connsiteX1234" fmla="*/ 153718 w 1640088"/>
                <a:gd name="connsiteY1234" fmla="*/ 1204135 h 1361472"/>
                <a:gd name="connsiteX1235" fmla="*/ 162457 w 1640088"/>
                <a:gd name="connsiteY1235" fmla="*/ 1209897 h 1361472"/>
                <a:gd name="connsiteX1236" fmla="*/ 176388 w 1640088"/>
                <a:gd name="connsiteY1236" fmla="*/ 1215812 h 1361472"/>
                <a:gd name="connsiteX1237" fmla="*/ 182340 w 1640088"/>
                <a:gd name="connsiteY1237" fmla="*/ 1218015 h 1361472"/>
                <a:gd name="connsiteX1238" fmla="*/ 196588 w 1640088"/>
                <a:gd name="connsiteY1238" fmla="*/ 1221884 h 1361472"/>
                <a:gd name="connsiteX1239" fmla="*/ 219322 w 1640088"/>
                <a:gd name="connsiteY1239" fmla="*/ 1224000 h 1361472"/>
                <a:gd name="connsiteX1240" fmla="*/ 223248 w 1640088"/>
                <a:gd name="connsiteY1240" fmla="*/ 1224107 h 1361472"/>
                <a:gd name="connsiteX1241" fmla="*/ 231923 w 1640088"/>
                <a:gd name="connsiteY1241" fmla="*/ 1223917 h 1361472"/>
                <a:gd name="connsiteX1242" fmla="*/ 259026 w 1640088"/>
                <a:gd name="connsiteY1242" fmla="*/ 1220269 h 1361472"/>
                <a:gd name="connsiteX1243" fmla="*/ 269031 w 1640088"/>
                <a:gd name="connsiteY1243" fmla="*/ 1217578 h 1361472"/>
                <a:gd name="connsiteX1244" fmla="*/ 282329 w 1640088"/>
                <a:gd name="connsiteY1244" fmla="*/ 1210682 h 1361472"/>
                <a:gd name="connsiteX1245" fmla="*/ 300693 w 1640088"/>
                <a:gd name="connsiteY1245" fmla="*/ 1194338 h 1361472"/>
                <a:gd name="connsiteX1246" fmla="*/ 303923 w 1640088"/>
                <a:gd name="connsiteY1246" fmla="*/ 1191103 h 1361472"/>
                <a:gd name="connsiteX1247" fmla="*/ 308165 w 1640088"/>
                <a:gd name="connsiteY1247" fmla="*/ 1191932 h 1361472"/>
                <a:gd name="connsiteX1248" fmla="*/ 316334 w 1640088"/>
                <a:gd name="connsiteY1248" fmla="*/ 1192989 h 1361472"/>
                <a:gd name="connsiteX1249" fmla="*/ 319121 w 1640088"/>
                <a:gd name="connsiteY1249" fmla="*/ 1193217 h 1361472"/>
                <a:gd name="connsiteX1250" fmla="*/ 320324 w 1640088"/>
                <a:gd name="connsiteY1250" fmla="*/ 1193236 h 1361472"/>
                <a:gd name="connsiteX1251" fmla="*/ 330646 w 1640088"/>
                <a:gd name="connsiteY1251" fmla="*/ 1191723 h 1361472"/>
                <a:gd name="connsiteX1252" fmla="*/ 336851 w 1640088"/>
                <a:gd name="connsiteY1252" fmla="*/ 1189342 h 1361472"/>
                <a:gd name="connsiteX1253" fmla="*/ 344197 w 1640088"/>
                <a:gd name="connsiteY1253" fmla="*/ 1185593 h 1361472"/>
                <a:gd name="connsiteX1254" fmla="*/ 357116 w 1640088"/>
                <a:gd name="connsiteY1254" fmla="*/ 1176563 h 1361472"/>
                <a:gd name="connsiteX1255" fmla="*/ 368134 w 1640088"/>
                <a:gd name="connsiteY1255" fmla="*/ 1166786 h 1361472"/>
                <a:gd name="connsiteX1256" fmla="*/ 376683 w 1640088"/>
                <a:gd name="connsiteY1256" fmla="*/ 1155850 h 1361472"/>
                <a:gd name="connsiteX1257" fmla="*/ 384345 w 1640088"/>
                <a:gd name="connsiteY1257" fmla="*/ 1144730 h 1361472"/>
                <a:gd name="connsiteX1258" fmla="*/ 390614 w 1640088"/>
                <a:gd name="connsiteY1258" fmla="*/ 1133870 h 1361472"/>
                <a:gd name="connsiteX1259" fmla="*/ 401443 w 1640088"/>
                <a:gd name="connsiteY1259" fmla="*/ 1110421 h 1361472"/>
                <a:gd name="connsiteX1260" fmla="*/ 409548 w 1640088"/>
                <a:gd name="connsiteY1260" fmla="*/ 1084984 h 1361472"/>
                <a:gd name="connsiteX1261" fmla="*/ 416324 w 1640088"/>
                <a:gd name="connsiteY1261" fmla="*/ 1061573 h 1361472"/>
                <a:gd name="connsiteX1262" fmla="*/ 419806 w 1640088"/>
                <a:gd name="connsiteY1262" fmla="*/ 1047698 h 1361472"/>
                <a:gd name="connsiteX1263" fmla="*/ 423036 w 1640088"/>
                <a:gd name="connsiteY1263" fmla="*/ 1032678 h 1361472"/>
                <a:gd name="connsiteX1264" fmla="*/ 424999 w 1640088"/>
                <a:gd name="connsiteY1264" fmla="*/ 1021203 h 1361472"/>
                <a:gd name="connsiteX1265" fmla="*/ 426836 w 1640088"/>
                <a:gd name="connsiteY1265" fmla="*/ 1009146 h 1361472"/>
                <a:gd name="connsiteX1266" fmla="*/ 430255 w 1640088"/>
                <a:gd name="connsiteY1266" fmla="*/ 982012 h 1361472"/>
                <a:gd name="connsiteX1267" fmla="*/ 433105 w 1640088"/>
                <a:gd name="connsiteY1267" fmla="*/ 955454 h 1361472"/>
                <a:gd name="connsiteX1268" fmla="*/ 434054 w 1640088"/>
                <a:gd name="connsiteY1268" fmla="*/ 942630 h 1361472"/>
                <a:gd name="connsiteX1269" fmla="*/ 434181 w 1640088"/>
                <a:gd name="connsiteY1269" fmla="*/ 929605 h 1361472"/>
                <a:gd name="connsiteX1270" fmla="*/ 433675 w 1640088"/>
                <a:gd name="connsiteY1270" fmla="*/ 916782 h 1361472"/>
                <a:gd name="connsiteX1271" fmla="*/ 432345 w 1640088"/>
                <a:gd name="connsiteY1271" fmla="*/ 903173 h 1361472"/>
                <a:gd name="connsiteX1272" fmla="*/ 431965 w 1640088"/>
                <a:gd name="connsiteY1272" fmla="*/ 899152 h 1361472"/>
                <a:gd name="connsiteX1273" fmla="*/ 449949 w 1640088"/>
                <a:gd name="connsiteY1273" fmla="*/ 874981 h 1361472"/>
                <a:gd name="connsiteX1274" fmla="*/ 456155 w 1640088"/>
                <a:gd name="connsiteY1274" fmla="*/ 864640 h 1361472"/>
                <a:gd name="connsiteX1275" fmla="*/ 461537 w 1640088"/>
                <a:gd name="connsiteY1275" fmla="*/ 853559 h 1361472"/>
                <a:gd name="connsiteX1276" fmla="*/ 468249 w 1640088"/>
                <a:gd name="connsiteY1276" fmla="*/ 833611 h 1361472"/>
                <a:gd name="connsiteX1277" fmla="*/ 471225 w 1640088"/>
                <a:gd name="connsiteY1277" fmla="*/ 819737 h 1361472"/>
                <a:gd name="connsiteX1278" fmla="*/ 473189 w 1640088"/>
                <a:gd name="connsiteY1278" fmla="*/ 807471 h 1361472"/>
                <a:gd name="connsiteX1279" fmla="*/ 474329 w 1640088"/>
                <a:gd name="connsiteY1279" fmla="*/ 778241 h 1361472"/>
                <a:gd name="connsiteX1280" fmla="*/ 471986 w 1640088"/>
                <a:gd name="connsiteY1280" fmla="*/ 763429 h 1361472"/>
                <a:gd name="connsiteX1281" fmla="*/ 470719 w 1640088"/>
                <a:gd name="connsiteY1281" fmla="*/ 757667 h 1361472"/>
                <a:gd name="connsiteX1282" fmla="*/ 472682 w 1640088"/>
                <a:gd name="connsiteY1282" fmla="*/ 754570 h 1361472"/>
                <a:gd name="connsiteX1283" fmla="*/ 478318 w 1640088"/>
                <a:gd name="connsiteY1283" fmla="*/ 742716 h 1361472"/>
                <a:gd name="connsiteX1284" fmla="*/ 483511 w 1640088"/>
                <a:gd name="connsiteY1284" fmla="*/ 719824 h 1361472"/>
                <a:gd name="connsiteX1285" fmla="*/ 485221 w 1640088"/>
                <a:gd name="connsiteY1285" fmla="*/ 693253 h 1361472"/>
                <a:gd name="connsiteX1286" fmla="*/ 485537 w 1640088"/>
                <a:gd name="connsiteY1286" fmla="*/ 669215 h 1361472"/>
                <a:gd name="connsiteX1287" fmla="*/ 483511 w 1640088"/>
                <a:gd name="connsiteY1287" fmla="*/ 649851 h 1361472"/>
                <a:gd name="connsiteX1288" fmla="*/ 482054 w 1640088"/>
                <a:gd name="connsiteY1288" fmla="*/ 642517 h 1361472"/>
                <a:gd name="connsiteX1289" fmla="*/ 482054 w 1640088"/>
                <a:gd name="connsiteY1289" fmla="*/ 642517 h 1361472"/>
                <a:gd name="connsiteX1290" fmla="*/ 509157 w 1640088"/>
                <a:gd name="connsiteY1290" fmla="*/ 655429 h 1361472"/>
                <a:gd name="connsiteX1291" fmla="*/ 525051 w 1640088"/>
                <a:gd name="connsiteY1291" fmla="*/ 660850 h 1361472"/>
                <a:gd name="connsiteX1292" fmla="*/ 541579 w 1640088"/>
                <a:gd name="connsiteY1292" fmla="*/ 664434 h 1361472"/>
                <a:gd name="connsiteX1293" fmla="*/ 579827 w 1640088"/>
                <a:gd name="connsiteY1293" fmla="*/ 667746 h 1361472"/>
                <a:gd name="connsiteX1294" fmla="*/ 580967 w 1640088"/>
                <a:gd name="connsiteY1294" fmla="*/ 667746 h 1361472"/>
                <a:gd name="connsiteX1295" fmla="*/ 616049 w 1640088"/>
                <a:gd name="connsiteY1295" fmla="*/ 663940 h 1361472"/>
                <a:gd name="connsiteX1296" fmla="*/ 642645 w 1640088"/>
                <a:gd name="connsiteY1296" fmla="*/ 656899 h 1361472"/>
                <a:gd name="connsiteX1297" fmla="*/ 656766 w 1640088"/>
                <a:gd name="connsiteY1297" fmla="*/ 651959 h 1361472"/>
                <a:gd name="connsiteX1298" fmla="*/ 660565 w 1640088"/>
                <a:gd name="connsiteY1298" fmla="*/ 650344 h 1361472"/>
                <a:gd name="connsiteX1299" fmla="*/ 670127 w 1640088"/>
                <a:gd name="connsiteY1299" fmla="*/ 646190 h 1361472"/>
                <a:gd name="connsiteX1300" fmla="*/ 682096 w 1640088"/>
                <a:gd name="connsiteY1300" fmla="*/ 640339 h 1361472"/>
                <a:gd name="connsiteX1301" fmla="*/ 699763 w 1640088"/>
                <a:gd name="connsiteY1301" fmla="*/ 630417 h 1361472"/>
                <a:gd name="connsiteX1302" fmla="*/ 725980 w 1640088"/>
                <a:gd name="connsiteY1302" fmla="*/ 610039 h 1361472"/>
                <a:gd name="connsiteX1303" fmla="*/ 739024 w 1640088"/>
                <a:gd name="connsiteY1303" fmla="*/ 596930 h 1361472"/>
                <a:gd name="connsiteX1304" fmla="*/ 747447 w 1640088"/>
                <a:gd name="connsiteY1304" fmla="*/ 606739 h 1361472"/>
                <a:gd name="connsiteX1305" fmla="*/ 767583 w 1640088"/>
                <a:gd name="connsiteY1305" fmla="*/ 623356 h 1361472"/>
                <a:gd name="connsiteX1306" fmla="*/ 791584 w 1640088"/>
                <a:gd name="connsiteY1306" fmla="*/ 634133 h 1361472"/>
                <a:gd name="connsiteX1307" fmla="*/ 811087 w 1640088"/>
                <a:gd name="connsiteY1307" fmla="*/ 637794 h 1361472"/>
                <a:gd name="connsiteX1308" fmla="*/ 826602 w 1640088"/>
                <a:gd name="connsiteY1308" fmla="*/ 638870 h 1361472"/>
                <a:gd name="connsiteX1309" fmla="*/ 827995 w 1640088"/>
                <a:gd name="connsiteY1309" fmla="*/ 638870 h 1361472"/>
                <a:gd name="connsiteX1310" fmla="*/ 837810 w 1640088"/>
                <a:gd name="connsiteY1310" fmla="*/ 638148 h 1361472"/>
                <a:gd name="connsiteX1311" fmla="*/ 853325 w 1640088"/>
                <a:gd name="connsiteY1311" fmla="*/ 634646 h 1361472"/>
                <a:gd name="connsiteX1312" fmla="*/ 869283 w 1640088"/>
                <a:gd name="connsiteY1312" fmla="*/ 627934 h 1361472"/>
                <a:gd name="connsiteX1313" fmla="*/ 870422 w 1640088"/>
                <a:gd name="connsiteY1313" fmla="*/ 627377 h 1361472"/>
                <a:gd name="connsiteX1314" fmla="*/ 876375 w 1640088"/>
                <a:gd name="connsiteY1314" fmla="*/ 638085 h 1361472"/>
                <a:gd name="connsiteX1315" fmla="*/ 892016 w 1640088"/>
                <a:gd name="connsiteY1315" fmla="*/ 657184 h 1361472"/>
                <a:gd name="connsiteX1316" fmla="*/ 901008 w 1640088"/>
                <a:gd name="connsiteY1316" fmla="*/ 664991 h 1361472"/>
                <a:gd name="connsiteX1317" fmla="*/ 918612 w 1640088"/>
                <a:gd name="connsiteY1317" fmla="*/ 676580 h 1361472"/>
                <a:gd name="connsiteX1318" fmla="*/ 935203 w 1640088"/>
                <a:gd name="connsiteY1318" fmla="*/ 682830 h 1361472"/>
                <a:gd name="connsiteX1319" fmla="*/ 950527 w 1640088"/>
                <a:gd name="connsiteY1319" fmla="*/ 685705 h 1361472"/>
                <a:gd name="connsiteX1320" fmla="*/ 961103 w 1640088"/>
                <a:gd name="connsiteY1320" fmla="*/ 686288 h 1361472"/>
                <a:gd name="connsiteX1321" fmla="*/ 967182 w 1640088"/>
                <a:gd name="connsiteY1321" fmla="*/ 686066 h 1361472"/>
                <a:gd name="connsiteX1322" fmla="*/ 975857 w 1640088"/>
                <a:gd name="connsiteY1322" fmla="*/ 684862 h 1361472"/>
                <a:gd name="connsiteX1323" fmla="*/ 980164 w 1640088"/>
                <a:gd name="connsiteY1323" fmla="*/ 700231 h 1361472"/>
                <a:gd name="connsiteX1324" fmla="*/ 988776 w 1640088"/>
                <a:gd name="connsiteY1324" fmla="*/ 716803 h 1361472"/>
                <a:gd name="connsiteX1325" fmla="*/ 998147 w 1640088"/>
                <a:gd name="connsiteY1325" fmla="*/ 728151 h 1361472"/>
                <a:gd name="connsiteX1326" fmla="*/ 1003276 w 1640088"/>
                <a:gd name="connsiteY1326" fmla="*/ 733496 h 1361472"/>
                <a:gd name="connsiteX1327" fmla="*/ 1015372 w 1640088"/>
                <a:gd name="connsiteY1327" fmla="*/ 742241 h 1361472"/>
                <a:gd name="connsiteX1328" fmla="*/ 1032849 w 1640088"/>
                <a:gd name="connsiteY1328" fmla="*/ 750258 h 1361472"/>
                <a:gd name="connsiteX1329" fmla="*/ 1066031 w 1640088"/>
                <a:gd name="connsiteY1329" fmla="*/ 758002 h 1361472"/>
                <a:gd name="connsiteX1330" fmla="*/ 1075656 w 1640088"/>
                <a:gd name="connsiteY1330" fmla="*/ 758642 h 1361472"/>
                <a:gd name="connsiteX1331" fmla="*/ 1084838 w 1640088"/>
                <a:gd name="connsiteY1331" fmla="*/ 757521 h 1361472"/>
                <a:gd name="connsiteX1332" fmla="*/ 1102442 w 1640088"/>
                <a:gd name="connsiteY1332" fmla="*/ 752176 h 1361472"/>
                <a:gd name="connsiteX1333" fmla="*/ 1103456 w 1640088"/>
                <a:gd name="connsiteY1333" fmla="*/ 751752 h 1361472"/>
                <a:gd name="connsiteX1334" fmla="*/ 1105355 w 1640088"/>
                <a:gd name="connsiteY1334" fmla="*/ 755412 h 1361472"/>
                <a:gd name="connsiteX1335" fmla="*/ 1107572 w 1640088"/>
                <a:gd name="connsiteY1335" fmla="*/ 759433 h 1361472"/>
                <a:gd name="connsiteX1336" fmla="*/ 1116121 w 1640088"/>
                <a:gd name="connsiteY1336" fmla="*/ 770262 h 1361472"/>
                <a:gd name="connsiteX1337" fmla="*/ 1119983 w 1640088"/>
                <a:gd name="connsiteY1337" fmla="*/ 773517 h 1361472"/>
                <a:gd name="connsiteX1338" fmla="*/ 1122833 w 1640088"/>
                <a:gd name="connsiteY1338" fmla="*/ 775632 h 1361472"/>
                <a:gd name="connsiteX1339" fmla="*/ 1114981 w 1640088"/>
                <a:gd name="connsiteY1339" fmla="*/ 786922 h 1361472"/>
                <a:gd name="connsiteX1340" fmla="*/ 1107128 w 1640088"/>
                <a:gd name="connsiteY1340" fmla="*/ 804033 h 1361472"/>
                <a:gd name="connsiteX1341" fmla="*/ 1104976 w 1640088"/>
                <a:gd name="connsiteY1341" fmla="*/ 815380 h 1361472"/>
                <a:gd name="connsiteX1342" fmla="*/ 1103646 w 1640088"/>
                <a:gd name="connsiteY1342" fmla="*/ 830236 h 1361472"/>
                <a:gd name="connsiteX1343" fmla="*/ 1105989 w 1640088"/>
                <a:gd name="connsiteY1343" fmla="*/ 843490 h 1361472"/>
                <a:gd name="connsiteX1344" fmla="*/ 1117577 w 1640088"/>
                <a:gd name="connsiteY1344" fmla="*/ 860543 h 1361472"/>
                <a:gd name="connsiteX1345" fmla="*/ 1125810 w 1640088"/>
                <a:gd name="connsiteY1345" fmla="*/ 867382 h 1361472"/>
                <a:gd name="connsiteX1346" fmla="*/ 1114664 w 1640088"/>
                <a:gd name="connsiteY1346" fmla="*/ 874854 h 1361472"/>
                <a:gd name="connsiteX1347" fmla="*/ 1101176 w 1640088"/>
                <a:gd name="connsiteY1347" fmla="*/ 886038 h 1361472"/>
                <a:gd name="connsiteX1348" fmla="*/ 1093071 w 1640088"/>
                <a:gd name="connsiteY1348" fmla="*/ 892959 h 1361472"/>
                <a:gd name="connsiteX1349" fmla="*/ 1084711 w 1640088"/>
                <a:gd name="connsiteY1349" fmla="*/ 901058 h 1361472"/>
                <a:gd name="connsiteX1350" fmla="*/ 1068501 w 1640088"/>
                <a:gd name="connsiteY1350" fmla="*/ 921069 h 1361472"/>
                <a:gd name="connsiteX1351" fmla="*/ 1062611 w 1640088"/>
                <a:gd name="connsiteY1351" fmla="*/ 930162 h 1361472"/>
                <a:gd name="connsiteX1352" fmla="*/ 1057229 w 1640088"/>
                <a:gd name="connsiteY1352" fmla="*/ 941928 h 1361472"/>
                <a:gd name="connsiteX1353" fmla="*/ 1051466 w 1640088"/>
                <a:gd name="connsiteY1353" fmla="*/ 962147 h 1361472"/>
                <a:gd name="connsiteX1354" fmla="*/ 1049946 w 1640088"/>
                <a:gd name="connsiteY1354" fmla="*/ 976870 h 1361472"/>
                <a:gd name="connsiteX1355" fmla="*/ 1050263 w 1640088"/>
                <a:gd name="connsiteY1355" fmla="*/ 990345 h 1361472"/>
                <a:gd name="connsiteX1356" fmla="*/ 1070654 w 1640088"/>
                <a:gd name="connsiteY1356" fmla="*/ 1026054 h 1361472"/>
                <a:gd name="connsiteX1357" fmla="*/ 1036332 w 1640088"/>
                <a:gd name="connsiteY1357" fmla="*/ 1045938 h 1361472"/>
                <a:gd name="connsiteX1358" fmla="*/ 1015435 w 1640088"/>
                <a:gd name="connsiteY1358" fmla="*/ 1060395 h 1361472"/>
                <a:gd name="connsiteX1359" fmla="*/ 996944 w 1640088"/>
                <a:gd name="connsiteY1359" fmla="*/ 1077999 h 1361472"/>
                <a:gd name="connsiteX1360" fmla="*/ 980860 w 1640088"/>
                <a:gd name="connsiteY1360" fmla="*/ 1099979 h 1361472"/>
                <a:gd name="connsiteX1361" fmla="*/ 967688 w 1640088"/>
                <a:gd name="connsiteY1361" fmla="*/ 1122016 h 1361472"/>
                <a:gd name="connsiteX1362" fmla="*/ 962306 w 1640088"/>
                <a:gd name="connsiteY1362" fmla="*/ 1132053 h 1361472"/>
                <a:gd name="connsiteX1363" fmla="*/ 957430 w 1640088"/>
                <a:gd name="connsiteY1363" fmla="*/ 1145224 h 1361472"/>
                <a:gd name="connsiteX1364" fmla="*/ 954896 w 1640088"/>
                <a:gd name="connsiteY1364" fmla="*/ 1161359 h 1361472"/>
                <a:gd name="connsiteX1365" fmla="*/ 953377 w 1640088"/>
                <a:gd name="connsiteY1365" fmla="*/ 1176563 h 1361472"/>
                <a:gd name="connsiteX1366" fmla="*/ 953694 w 1640088"/>
                <a:gd name="connsiteY1366" fmla="*/ 1192014 h 1361472"/>
                <a:gd name="connsiteX1367" fmla="*/ 956670 w 1640088"/>
                <a:gd name="connsiteY1367" fmla="*/ 1204635 h 1361472"/>
                <a:gd name="connsiteX1368" fmla="*/ 962116 w 1640088"/>
                <a:gd name="connsiteY1368" fmla="*/ 1215343 h 1361472"/>
                <a:gd name="connsiteX1369" fmla="*/ 967688 w 1640088"/>
                <a:gd name="connsiteY1369" fmla="*/ 1223708 h 1361472"/>
                <a:gd name="connsiteX1370" fmla="*/ 975161 w 1640088"/>
                <a:gd name="connsiteY1370" fmla="*/ 1232599 h 1361472"/>
                <a:gd name="connsiteX1371" fmla="*/ 981809 w 1640088"/>
                <a:gd name="connsiteY1371" fmla="*/ 1237671 h 1361472"/>
                <a:gd name="connsiteX1372" fmla="*/ 989725 w 1640088"/>
                <a:gd name="connsiteY1372" fmla="*/ 1241692 h 1361472"/>
                <a:gd name="connsiteX1373" fmla="*/ 988142 w 1640088"/>
                <a:gd name="connsiteY1373" fmla="*/ 1257251 h 1361472"/>
                <a:gd name="connsiteX1374" fmla="*/ 987699 w 1640088"/>
                <a:gd name="connsiteY1374" fmla="*/ 1270416 h 1361472"/>
                <a:gd name="connsiteX1375" fmla="*/ 989788 w 1640088"/>
                <a:gd name="connsiteY1375" fmla="*/ 1283328 h 1361472"/>
                <a:gd name="connsiteX1376" fmla="*/ 995995 w 1640088"/>
                <a:gd name="connsiteY1376" fmla="*/ 1297639 h 1361472"/>
                <a:gd name="connsiteX1377" fmla="*/ 1002897 w 1640088"/>
                <a:gd name="connsiteY1377" fmla="*/ 1309677 h 1361472"/>
                <a:gd name="connsiteX1378" fmla="*/ 1009039 w 1640088"/>
                <a:gd name="connsiteY1378" fmla="*/ 1319144 h 1361472"/>
                <a:gd name="connsiteX1379" fmla="*/ 1017714 w 1640088"/>
                <a:gd name="connsiteY1379" fmla="*/ 1329359 h 1361472"/>
                <a:gd name="connsiteX1380" fmla="*/ 1024617 w 1640088"/>
                <a:gd name="connsiteY1380" fmla="*/ 1334494 h 1361472"/>
                <a:gd name="connsiteX1381" fmla="*/ 1033546 w 1640088"/>
                <a:gd name="connsiteY1381" fmla="*/ 1339630 h 1361472"/>
                <a:gd name="connsiteX1382" fmla="*/ 1055963 w 1640088"/>
                <a:gd name="connsiteY1382" fmla="*/ 1348432 h 1361472"/>
                <a:gd name="connsiteX1383" fmla="*/ 1068880 w 1640088"/>
                <a:gd name="connsiteY1383" fmla="*/ 1352453 h 1361472"/>
                <a:gd name="connsiteX1384" fmla="*/ 1093514 w 1640088"/>
                <a:gd name="connsiteY1384" fmla="*/ 1357880 h 1361472"/>
                <a:gd name="connsiteX1385" fmla="*/ 1115234 w 1640088"/>
                <a:gd name="connsiteY1385" fmla="*/ 1360577 h 1361472"/>
                <a:gd name="connsiteX1386" fmla="*/ 1123973 w 1640088"/>
                <a:gd name="connsiteY1386" fmla="*/ 1360926 h 1361472"/>
                <a:gd name="connsiteX1387" fmla="*/ 1151392 w 1640088"/>
                <a:gd name="connsiteY1387" fmla="*/ 1358234 h 1361472"/>
                <a:gd name="connsiteX1388" fmla="*/ 1165703 w 1640088"/>
                <a:gd name="connsiteY1388" fmla="*/ 1354707 h 1361472"/>
                <a:gd name="connsiteX1389" fmla="*/ 1181788 w 1640088"/>
                <a:gd name="connsiteY1389" fmla="*/ 1347894 h 1361472"/>
                <a:gd name="connsiteX1390" fmla="*/ 1197935 w 1640088"/>
                <a:gd name="connsiteY1390" fmla="*/ 1339066 h 1361472"/>
                <a:gd name="connsiteX1391" fmla="*/ 1208574 w 1640088"/>
                <a:gd name="connsiteY1391" fmla="*/ 1332733 h 1361472"/>
                <a:gd name="connsiteX1392" fmla="*/ 1219592 w 1640088"/>
                <a:gd name="connsiteY1392" fmla="*/ 1324755 h 1361472"/>
                <a:gd name="connsiteX1393" fmla="*/ 1229597 w 1640088"/>
                <a:gd name="connsiteY1393" fmla="*/ 1316516 h 1361472"/>
                <a:gd name="connsiteX1394" fmla="*/ 1243339 w 1640088"/>
                <a:gd name="connsiteY1394" fmla="*/ 1302490 h 1361472"/>
                <a:gd name="connsiteX1395" fmla="*/ 1245872 w 1640088"/>
                <a:gd name="connsiteY1395" fmla="*/ 1304478 h 1361472"/>
                <a:gd name="connsiteX1396" fmla="*/ 1259740 w 1640088"/>
                <a:gd name="connsiteY1396" fmla="*/ 1312286 h 1361472"/>
                <a:gd name="connsiteX1397" fmla="*/ 1267655 w 1640088"/>
                <a:gd name="connsiteY1397" fmla="*/ 1315459 h 1361472"/>
                <a:gd name="connsiteX1398" fmla="*/ 1275001 w 1640088"/>
                <a:gd name="connsiteY1398" fmla="*/ 1318062 h 1361472"/>
                <a:gd name="connsiteX1399" fmla="*/ 1302927 w 1640088"/>
                <a:gd name="connsiteY1399" fmla="*/ 1326249 h 1361472"/>
                <a:gd name="connsiteX1400" fmla="*/ 1314262 w 1640088"/>
                <a:gd name="connsiteY1400" fmla="*/ 1329004 h 1361472"/>
                <a:gd name="connsiteX1401" fmla="*/ 1326041 w 1640088"/>
                <a:gd name="connsiteY1401" fmla="*/ 1331410 h 1361472"/>
                <a:gd name="connsiteX1402" fmla="*/ 1341998 w 1640088"/>
                <a:gd name="connsiteY1402" fmla="*/ 1333791 h 1361472"/>
                <a:gd name="connsiteX1403" fmla="*/ 1356816 w 1640088"/>
                <a:gd name="connsiteY1403" fmla="*/ 1335051 h 1361472"/>
                <a:gd name="connsiteX1404" fmla="*/ 1367075 w 1640088"/>
                <a:gd name="connsiteY1404" fmla="*/ 1335551 h 1361472"/>
                <a:gd name="connsiteX1405" fmla="*/ 1384426 w 1640088"/>
                <a:gd name="connsiteY1405" fmla="*/ 1335925 h 1361472"/>
                <a:gd name="connsiteX1406" fmla="*/ 1387972 w 1640088"/>
                <a:gd name="connsiteY1406" fmla="*/ 1335900 h 1361472"/>
                <a:gd name="connsiteX1407" fmla="*/ 1422611 w 1640088"/>
                <a:gd name="connsiteY1407" fmla="*/ 1331822 h 1361472"/>
                <a:gd name="connsiteX1408" fmla="*/ 1457439 w 1640088"/>
                <a:gd name="connsiteY1408" fmla="*/ 1321588 h 1361472"/>
                <a:gd name="connsiteX1409" fmla="*/ 1511644 w 1640088"/>
                <a:gd name="connsiteY1409" fmla="*/ 1289806 h 1361472"/>
                <a:gd name="connsiteX1410" fmla="*/ 1522979 w 1640088"/>
                <a:gd name="connsiteY1410" fmla="*/ 1280928 h 1361472"/>
                <a:gd name="connsiteX1411" fmla="*/ 1548309 w 1640088"/>
                <a:gd name="connsiteY1411" fmla="*/ 1256833 h 1361472"/>
                <a:gd name="connsiteX1412" fmla="*/ 1562684 w 1640088"/>
                <a:gd name="connsiteY1412" fmla="*/ 1238526 h 1361472"/>
                <a:gd name="connsiteX1413" fmla="*/ 1570409 w 1640088"/>
                <a:gd name="connsiteY1413" fmla="*/ 1227520 h 1361472"/>
                <a:gd name="connsiteX1414" fmla="*/ 1578515 w 1640088"/>
                <a:gd name="connsiteY1414" fmla="*/ 1214849 h 1361472"/>
                <a:gd name="connsiteX1415" fmla="*/ 1584594 w 1640088"/>
                <a:gd name="connsiteY1415" fmla="*/ 1203907 h 1361472"/>
                <a:gd name="connsiteX1416" fmla="*/ 1605491 w 1640088"/>
                <a:gd name="connsiteY1416" fmla="*/ 1150360 h 1361472"/>
                <a:gd name="connsiteX1417" fmla="*/ 1612393 w 1640088"/>
                <a:gd name="connsiteY1417" fmla="*/ 1107939 h 1361472"/>
                <a:gd name="connsiteX1418" fmla="*/ 1613280 w 1640088"/>
                <a:gd name="connsiteY1418" fmla="*/ 1079335 h 1361472"/>
                <a:gd name="connsiteX1419" fmla="*/ 1610177 w 1640088"/>
                <a:gd name="connsiteY1419" fmla="*/ 1055322 h 1361472"/>
                <a:gd name="connsiteX1420" fmla="*/ 1604161 w 1640088"/>
                <a:gd name="connsiteY1420" fmla="*/ 1039517 h 1361472"/>
                <a:gd name="connsiteX1421" fmla="*/ 1600298 w 1640088"/>
                <a:gd name="connsiteY1421" fmla="*/ 1031209 h 1361472"/>
                <a:gd name="connsiteX1422" fmla="*/ 1590420 w 1640088"/>
                <a:gd name="connsiteY1422" fmla="*/ 1011901 h 1361472"/>
                <a:gd name="connsiteX1423" fmla="*/ 1575665 w 1640088"/>
                <a:gd name="connsiteY1423" fmla="*/ 994006 h 1361472"/>
                <a:gd name="connsiteX1424" fmla="*/ 1576488 w 1640088"/>
                <a:gd name="connsiteY1424" fmla="*/ 993423 h 1361472"/>
                <a:gd name="connsiteX1425" fmla="*/ 1590357 w 1640088"/>
                <a:gd name="connsiteY1425" fmla="*/ 982651 h 1361472"/>
                <a:gd name="connsiteX1426" fmla="*/ 1601818 w 1640088"/>
                <a:gd name="connsiteY1426" fmla="*/ 971095 h 1361472"/>
                <a:gd name="connsiteX1427" fmla="*/ 1612076 w 1640088"/>
                <a:gd name="connsiteY1427" fmla="*/ 957069 h 1361472"/>
                <a:gd name="connsiteX1428" fmla="*/ 1621829 w 1640088"/>
                <a:gd name="connsiteY1428" fmla="*/ 939667 h 1361472"/>
                <a:gd name="connsiteX1429" fmla="*/ 1634050 w 1640088"/>
                <a:gd name="connsiteY1429" fmla="*/ 906694 h 1361472"/>
                <a:gd name="connsiteX1430" fmla="*/ 1638293 w 1640088"/>
                <a:gd name="connsiteY1430" fmla="*/ 875412 h 1361472"/>
                <a:gd name="connsiteX1431" fmla="*/ 1638862 w 1640088"/>
                <a:gd name="connsiteY1431" fmla="*/ 855819 h 1361472"/>
                <a:gd name="connsiteX1432" fmla="*/ 1636900 w 1640088"/>
                <a:gd name="connsiteY1432" fmla="*/ 839057 h 1361472"/>
                <a:gd name="connsiteX1433" fmla="*/ 1633353 w 1640088"/>
                <a:gd name="connsiteY1433" fmla="*/ 823758 h 1361472"/>
                <a:gd name="connsiteX1434" fmla="*/ 1631074 w 1640088"/>
                <a:gd name="connsiteY1434" fmla="*/ 816292 h 1361472"/>
                <a:gd name="connsiteX1435" fmla="*/ 1629111 w 1640088"/>
                <a:gd name="connsiteY1435" fmla="*/ 811074 h 1361472"/>
                <a:gd name="connsiteX1436" fmla="*/ 1624172 w 1640088"/>
                <a:gd name="connsiteY1436" fmla="*/ 799720 h 1361472"/>
                <a:gd name="connsiteX1437" fmla="*/ 1613976 w 1640088"/>
                <a:gd name="connsiteY1437" fmla="*/ 780647 h 1361472"/>
                <a:gd name="connsiteX1438" fmla="*/ 1602071 w 1640088"/>
                <a:gd name="connsiteY1438" fmla="*/ 767178 h 1361472"/>
                <a:gd name="connsiteX1439" fmla="*/ 1586683 w 1640088"/>
                <a:gd name="connsiteY1439" fmla="*/ 755412 h 1361472"/>
                <a:gd name="connsiteX1440" fmla="*/ 1565090 w 1640088"/>
                <a:gd name="connsiteY1440" fmla="*/ 744273 h 1361472"/>
                <a:gd name="connsiteX1441" fmla="*/ 1565406 w 1640088"/>
                <a:gd name="connsiteY1441" fmla="*/ 743912 h 1361472"/>
                <a:gd name="connsiteX1442" fmla="*/ 1580478 w 1640088"/>
                <a:gd name="connsiteY1442" fmla="*/ 721318 h 1361472"/>
                <a:gd name="connsiteX1443" fmla="*/ 1591623 w 1640088"/>
                <a:gd name="connsiteY1443" fmla="*/ 696641 h 1361472"/>
                <a:gd name="connsiteX1444" fmla="*/ 1596815 w 1640088"/>
                <a:gd name="connsiteY1444" fmla="*/ 667892 h 1361472"/>
                <a:gd name="connsiteX1445" fmla="*/ 1598209 w 1640088"/>
                <a:gd name="connsiteY1445" fmla="*/ 653435 h 1361472"/>
                <a:gd name="connsiteX1446" fmla="*/ 1598652 w 1640088"/>
                <a:gd name="connsiteY1446" fmla="*/ 648008 h 1361472"/>
                <a:gd name="connsiteX1447" fmla="*/ 1598842 w 1640088"/>
                <a:gd name="connsiteY1447" fmla="*/ 645070 h 1361472"/>
                <a:gd name="connsiteX1448" fmla="*/ 1598209 w 1640088"/>
                <a:gd name="connsiteY1448" fmla="*/ 634773 h 1361472"/>
                <a:gd name="connsiteX1449" fmla="*/ 1592446 w 1640088"/>
                <a:gd name="connsiteY1449" fmla="*/ 619696 h 1361472"/>
                <a:gd name="connsiteX1450" fmla="*/ 1584467 w 1640088"/>
                <a:gd name="connsiteY1450" fmla="*/ 606929 h 1361472"/>
                <a:gd name="connsiteX1451" fmla="*/ 1569459 w 1640088"/>
                <a:gd name="connsiteY1451" fmla="*/ 590383 h 1361472"/>
                <a:gd name="connsiteX1452" fmla="*/ 1551539 w 1640088"/>
                <a:gd name="connsiteY1452" fmla="*/ 575654 h 1361472"/>
                <a:gd name="connsiteX1453" fmla="*/ 1535644 w 1640088"/>
                <a:gd name="connsiteY1453" fmla="*/ 566288 h 1361472"/>
                <a:gd name="connsiteX1454" fmla="*/ 1498093 w 1640088"/>
                <a:gd name="connsiteY1454" fmla="*/ 558106 h 1361472"/>
                <a:gd name="connsiteX1455" fmla="*/ 1498536 w 1640088"/>
                <a:gd name="connsiteY1455" fmla="*/ 557467 h 1361472"/>
                <a:gd name="connsiteX1456" fmla="*/ 1512404 w 1640088"/>
                <a:gd name="connsiteY1456" fmla="*/ 535981 h 1361472"/>
                <a:gd name="connsiteX1457" fmla="*/ 1523296 w 1640088"/>
                <a:gd name="connsiteY1457" fmla="*/ 514064 h 1361472"/>
                <a:gd name="connsiteX1458" fmla="*/ 1525639 w 1640088"/>
                <a:gd name="connsiteY1458" fmla="*/ 507998 h 1361472"/>
                <a:gd name="connsiteX1459" fmla="*/ 1528741 w 1640088"/>
                <a:gd name="connsiteY1459" fmla="*/ 500101 h 1361472"/>
                <a:gd name="connsiteX1460" fmla="*/ 1532858 w 1640088"/>
                <a:gd name="connsiteY1460" fmla="*/ 487284 h 1361472"/>
                <a:gd name="connsiteX1461" fmla="*/ 1536024 w 1640088"/>
                <a:gd name="connsiteY1461" fmla="*/ 474955 h 1361472"/>
                <a:gd name="connsiteX1462" fmla="*/ 1538684 w 1640088"/>
                <a:gd name="connsiteY1462" fmla="*/ 461283 h 1361472"/>
                <a:gd name="connsiteX1463" fmla="*/ 1539634 w 1640088"/>
                <a:gd name="connsiteY1463" fmla="*/ 444946 h 1361472"/>
                <a:gd name="connsiteX1464" fmla="*/ 1538114 w 1640088"/>
                <a:gd name="connsiteY1464" fmla="*/ 435852 h 1361472"/>
                <a:gd name="connsiteX1465" fmla="*/ 1536024 w 1640088"/>
                <a:gd name="connsiteY1465" fmla="*/ 427671 h 1361472"/>
                <a:gd name="connsiteX1466" fmla="*/ 1530388 w 1640088"/>
                <a:gd name="connsiteY1466" fmla="*/ 413163 h 1361472"/>
                <a:gd name="connsiteX1467" fmla="*/ 1525132 w 1640088"/>
                <a:gd name="connsiteY1467" fmla="*/ 404070 h 1361472"/>
                <a:gd name="connsiteX1468" fmla="*/ 1508795 w 1640088"/>
                <a:gd name="connsiteY1468" fmla="*/ 383648 h 1361472"/>
                <a:gd name="connsiteX1469" fmla="*/ 1495686 w 1640088"/>
                <a:gd name="connsiteY1469" fmla="*/ 373624 h 1361472"/>
                <a:gd name="connsiteX1470" fmla="*/ 1486188 w 1640088"/>
                <a:gd name="connsiteY1470" fmla="*/ 367779 h 1361472"/>
                <a:gd name="connsiteX1471" fmla="*/ 1463074 w 1640088"/>
                <a:gd name="connsiteY1471" fmla="*/ 356102 h 1361472"/>
                <a:gd name="connsiteX1472" fmla="*/ 1447054 w 1640088"/>
                <a:gd name="connsiteY1472" fmla="*/ 350175 h 1361472"/>
                <a:gd name="connsiteX1473" fmla="*/ 1429386 w 1640088"/>
                <a:gd name="connsiteY1473" fmla="*/ 345305 h 1361472"/>
                <a:gd name="connsiteX1474" fmla="*/ 1396964 w 1640088"/>
                <a:gd name="connsiteY1474" fmla="*/ 340866 h 1361472"/>
                <a:gd name="connsiteX1475" fmla="*/ 1368658 w 1640088"/>
                <a:gd name="connsiteY1475" fmla="*/ 339524 h 1361472"/>
                <a:gd name="connsiteX1476" fmla="*/ 1359539 w 1640088"/>
                <a:gd name="connsiteY1476" fmla="*/ 339359 h 1361472"/>
                <a:gd name="connsiteX1477" fmla="*/ 1343265 w 1640088"/>
                <a:gd name="connsiteY1477" fmla="*/ 339789 h 1361472"/>
                <a:gd name="connsiteX1478" fmla="*/ 1320721 w 1640088"/>
                <a:gd name="connsiteY1478" fmla="*/ 342633 h 1361472"/>
                <a:gd name="connsiteX1479" fmla="*/ 1322178 w 1640088"/>
                <a:gd name="connsiteY1479" fmla="*/ 339960 h 1361472"/>
                <a:gd name="connsiteX1480" fmla="*/ 1334336 w 1640088"/>
                <a:gd name="connsiteY1480" fmla="*/ 317195 h 1361472"/>
                <a:gd name="connsiteX1481" fmla="*/ 1346051 w 1640088"/>
                <a:gd name="connsiteY1481" fmla="*/ 292815 h 1361472"/>
                <a:gd name="connsiteX1482" fmla="*/ 1355170 w 1640088"/>
                <a:gd name="connsiteY1482" fmla="*/ 267435 h 1361472"/>
                <a:gd name="connsiteX1483" fmla="*/ 1359666 w 1640088"/>
                <a:gd name="connsiteY1483" fmla="*/ 242625 h 1361472"/>
                <a:gd name="connsiteX1484" fmla="*/ 1362832 w 1640088"/>
                <a:gd name="connsiteY1484" fmla="*/ 213191 h 1361472"/>
                <a:gd name="connsiteX1485" fmla="*/ 1362642 w 1640088"/>
                <a:gd name="connsiteY1485" fmla="*/ 176831 h 1361472"/>
                <a:gd name="connsiteX1486" fmla="*/ 1358969 w 1640088"/>
                <a:gd name="connsiteY1486" fmla="*/ 159347 h 1361472"/>
                <a:gd name="connsiteX1487" fmla="*/ 1351371 w 1640088"/>
                <a:gd name="connsiteY1487" fmla="*/ 139748 h 1361472"/>
                <a:gd name="connsiteX1488" fmla="*/ 1343265 w 1640088"/>
                <a:gd name="connsiteY1488" fmla="*/ 123201 h 1361472"/>
                <a:gd name="connsiteX1489" fmla="*/ 1327624 w 1640088"/>
                <a:gd name="connsiteY1489" fmla="*/ 98885 h 1361472"/>
                <a:gd name="connsiteX1490" fmla="*/ 1316099 w 1640088"/>
                <a:gd name="connsiteY1490" fmla="*/ 85853 h 1361472"/>
                <a:gd name="connsiteX1491" fmla="*/ 1303307 w 1640088"/>
                <a:gd name="connsiteY1491" fmla="*/ 75208 h 1361472"/>
                <a:gd name="connsiteX1492" fmla="*/ 1273798 w 1640088"/>
                <a:gd name="connsiteY1492" fmla="*/ 58224 h 1361472"/>
                <a:gd name="connsiteX1493" fmla="*/ 1238970 w 1640088"/>
                <a:gd name="connsiteY1493" fmla="*/ 49770 h 1361472"/>
                <a:gd name="connsiteX1494" fmla="*/ 1231561 w 1640088"/>
                <a:gd name="connsiteY1494" fmla="*/ 49498 h 1361472"/>
                <a:gd name="connsiteX1495" fmla="*/ 1199329 w 1640088"/>
                <a:gd name="connsiteY1495" fmla="*/ 53576 h 1361472"/>
                <a:gd name="connsiteX1496" fmla="*/ 1172986 w 1640088"/>
                <a:gd name="connsiteY1496" fmla="*/ 61682 h 1361472"/>
                <a:gd name="connsiteX1497" fmla="*/ 1148416 w 1640088"/>
                <a:gd name="connsiteY1497" fmla="*/ 71478 h 1361472"/>
                <a:gd name="connsiteX1498" fmla="*/ 1101936 w 1640088"/>
                <a:gd name="connsiteY1498" fmla="*/ 95718 h 1361472"/>
                <a:gd name="connsiteX1499" fmla="*/ 1090158 w 1640088"/>
                <a:gd name="connsiteY1499" fmla="*/ 103400 h 1361472"/>
                <a:gd name="connsiteX1500" fmla="*/ 1079582 w 1640088"/>
                <a:gd name="connsiteY1500" fmla="*/ 111144 h 1361472"/>
                <a:gd name="connsiteX1501" fmla="*/ 1076733 w 1640088"/>
                <a:gd name="connsiteY1501" fmla="*/ 113196 h 1361472"/>
                <a:gd name="connsiteX1502" fmla="*/ 1077366 w 1640088"/>
                <a:gd name="connsiteY1502" fmla="*/ 106427 h 1361472"/>
                <a:gd name="connsiteX1503" fmla="*/ 1069514 w 1640088"/>
                <a:gd name="connsiteY1503" fmla="*/ 60143 h 1361472"/>
                <a:gd name="connsiteX1504" fmla="*/ 1064511 w 1640088"/>
                <a:gd name="connsiteY1504" fmla="*/ 48504 h 1361472"/>
                <a:gd name="connsiteX1505" fmla="*/ 1061092 w 1640088"/>
                <a:gd name="connsiteY1505" fmla="*/ 41114 h 1361472"/>
                <a:gd name="connsiteX1506" fmla="*/ 1051150 w 1640088"/>
                <a:gd name="connsiteY1506" fmla="*/ 27290 h 1361472"/>
                <a:gd name="connsiteX1507" fmla="*/ 1041398 w 1640088"/>
                <a:gd name="connsiteY1507" fmla="*/ 16931 h 1361472"/>
                <a:gd name="connsiteX1508" fmla="*/ 1035698 w 1640088"/>
                <a:gd name="connsiteY1508" fmla="*/ 12852 h 1361472"/>
                <a:gd name="connsiteX1509" fmla="*/ 1031962 w 1640088"/>
                <a:gd name="connsiteY1509" fmla="*/ 10680 h 1361472"/>
                <a:gd name="connsiteX1510" fmla="*/ 1020311 w 1640088"/>
                <a:gd name="connsiteY1510" fmla="*/ 5437 h 1361472"/>
                <a:gd name="connsiteX1511" fmla="*/ 983203 w 1640088"/>
                <a:gd name="connsiteY1511" fmla="*/ -547 h 1361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</a:cxnLst>
              <a:rect l="l" t="t" r="r" b="b"/>
              <a:pathLst>
                <a:path w="1640088" h="1361472">
                  <a:moveTo>
                    <a:pt x="1044374" y="169707"/>
                  </a:moveTo>
                  <a:lnTo>
                    <a:pt x="1044374" y="169707"/>
                  </a:lnTo>
                  <a:cubicBezTo>
                    <a:pt x="1043677" y="172170"/>
                    <a:pt x="1042854" y="174640"/>
                    <a:pt x="1042031" y="177097"/>
                  </a:cubicBezTo>
                  <a:cubicBezTo>
                    <a:pt x="1039561" y="183106"/>
                    <a:pt x="1036522" y="188805"/>
                    <a:pt x="1032912" y="194232"/>
                  </a:cubicBezTo>
                  <a:cubicBezTo>
                    <a:pt x="1030696" y="197196"/>
                    <a:pt x="1028290" y="200014"/>
                    <a:pt x="1025693" y="202623"/>
                  </a:cubicBezTo>
                  <a:cubicBezTo>
                    <a:pt x="1025187" y="202971"/>
                    <a:pt x="1024617" y="203307"/>
                    <a:pt x="1024174" y="203661"/>
                  </a:cubicBezTo>
                  <a:cubicBezTo>
                    <a:pt x="1024553" y="202331"/>
                    <a:pt x="1024934" y="200989"/>
                    <a:pt x="1025440" y="199659"/>
                  </a:cubicBezTo>
                  <a:cubicBezTo>
                    <a:pt x="1027277" y="195372"/>
                    <a:pt x="1029429" y="191269"/>
                    <a:pt x="1031836" y="187248"/>
                  </a:cubicBezTo>
                  <a:cubicBezTo>
                    <a:pt x="1034305" y="183296"/>
                    <a:pt x="1037029" y="179503"/>
                    <a:pt x="1039688" y="175691"/>
                  </a:cubicBezTo>
                  <a:cubicBezTo>
                    <a:pt x="1041334" y="173728"/>
                    <a:pt x="1042791" y="171695"/>
                    <a:pt x="1044374" y="169707"/>
                  </a:cubicBezTo>
                  <a:close/>
                  <a:moveTo>
                    <a:pt x="1024047" y="204244"/>
                  </a:moveTo>
                  <a:cubicBezTo>
                    <a:pt x="1024300" y="204244"/>
                    <a:pt x="1024553" y="204301"/>
                    <a:pt x="1024743" y="204301"/>
                  </a:cubicBezTo>
                  <a:cubicBezTo>
                    <a:pt x="1024553" y="204301"/>
                    <a:pt x="1024237" y="204301"/>
                    <a:pt x="1024047" y="204244"/>
                  </a:cubicBezTo>
                  <a:close/>
                  <a:moveTo>
                    <a:pt x="741874" y="240446"/>
                  </a:moveTo>
                  <a:cubicBezTo>
                    <a:pt x="741557" y="240617"/>
                    <a:pt x="741367" y="240718"/>
                    <a:pt x="741051" y="240820"/>
                  </a:cubicBezTo>
                  <a:lnTo>
                    <a:pt x="741051" y="240820"/>
                  </a:lnTo>
                  <a:cubicBezTo>
                    <a:pt x="741367" y="240693"/>
                    <a:pt x="741557" y="240548"/>
                    <a:pt x="741874" y="240446"/>
                  </a:cubicBezTo>
                  <a:close/>
                  <a:moveTo>
                    <a:pt x="737821" y="239762"/>
                  </a:moveTo>
                  <a:cubicBezTo>
                    <a:pt x="738074" y="240326"/>
                    <a:pt x="738391" y="240795"/>
                    <a:pt x="738581" y="241358"/>
                  </a:cubicBezTo>
                  <a:cubicBezTo>
                    <a:pt x="738328" y="240864"/>
                    <a:pt x="738011" y="240326"/>
                    <a:pt x="737821" y="239762"/>
                  </a:cubicBezTo>
                  <a:close/>
                  <a:moveTo>
                    <a:pt x="755425" y="180276"/>
                  </a:moveTo>
                  <a:cubicBezTo>
                    <a:pt x="755362" y="181118"/>
                    <a:pt x="755362" y="182036"/>
                    <a:pt x="755299" y="182948"/>
                  </a:cubicBezTo>
                  <a:cubicBezTo>
                    <a:pt x="755045" y="188178"/>
                    <a:pt x="754665" y="193384"/>
                    <a:pt x="754286" y="198583"/>
                  </a:cubicBezTo>
                  <a:cubicBezTo>
                    <a:pt x="753842" y="201831"/>
                    <a:pt x="753462" y="205086"/>
                    <a:pt x="752829" y="208315"/>
                  </a:cubicBezTo>
                  <a:cubicBezTo>
                    <a:pt x="752449" y="210931"/>
                    <a:pt x="751943" y="213540"/>
                    <a:pt x="751499" y="216086"/>
                  </a:cubicBezTo>
                  <a:cubicBezTo>
                    <a:pt x="750613" y="220727"/>
                    <a:pt x="749156" y="225223"/>
                    <a:pt x="747636" y="229675"/>
                  </a:cubicBezTo>
                  <a:cubicBezTo>
                    <a:pt x="746243" y="232904"/>
                    <a:pt x="744723" y="235957"/>
                    <a:pt x="742887" y="238832"/>
                  </a:cubicBezTo>
                  <a:cubicBezTo>
                    <a:pt x="742317" y="239395"/>
                    <a:pt x="741811" y="239952"/>
                    <a:pt x="741304" y="240446"/>
                  </a:cubicBezTo>
                  <a:cubicBezTo>
                    <a:pt x="740797" y="240795"/>
                    <a:pt x="740417" y="241086"/>
                    <a:pt x="739911" y="241358"/>
                  </a:cubicBezTo>
                  <a:cubicBezTo>
                    <a:pt x="739531" y="241504"/>
                    <a:pt x="739151" y="241586"/>
                    <a:pt x="738897" y="241706"/>
                  </a:cubicBezTo>
                  <a:cubicBezTo>
                    <a:pt x="738834" y="241358"/>
                    <a:pt x="738645" y="241086"/>
                    <a:pt x="738581" y="240795"/>
                  </a:cubicBezTo>
                  <a:cubicBezTo>
                    <a:pt x="738328" y="237774"/>
                    <a:pt x="738328" y="234880"/>
                    <a:pt x="738454" y="231936"/>
                  </a:cubicBezTo>
                  <a:cubicBezTo>
                    <a:pt x="739151" y="226211"/>
                    <a:pt x="740101" y="220645"/>
                    <a:pt x="741684" y="215155"/>
                  </a:cubicBezTo>
                  <a:cubicBezTo>
                    <a:pt x="743457" y="208613"/>
                    <a:pt x="745547" y="201977"/>
                    <a:pt x="747826" y="195556"/>
                  </a:cubicBezTo>
                  <a:cubicBezTo>
                    <a:pt x="749219" y="192117"/>
                    <a:pt x="750550" y="188659"/>
                    <a:pt x="752449" y="185405"/>
                  </a:cubicBezTo>
                  <a:cubicBezTo>
                    <a:pt x="753399" y="183733"/>
                    <a:pt x="754412" y="181966"/>
                    <a:pt x="755425" y="180276"/>
                  </a:cubicBezTo>
                  <a:close/>
                  <a:moveTo>
                    <a:pt x="737441" y="241029"/>
                  </a:moveTo>
                  <a:cubicBezTo>
                    <a:pt x="737821" y="241301"/>
                    <a:pt x="738138" y="241586"/>
                    <a:pt x="738581" y="241795"/>
                  </a:cubicBezTo>
                  <a:cubicBezTo>
                    <a:pt x="738518" y="241795"/>
                    <a:pt x="738518" y="241795"/>
                    <a:pt x="738518" y="241878"/>
                  </a:cubicBezTo>
                  <a:cubicBezTo>
                    <a:pt x="738138" y="241586"/>
                    <a:pt x="737821" y="241301"/>
                    <a:pt x="737441" y="241029"/>
                  </a:cubicBezTo>
                  <a:close/>
                  <a:moveTo>
                    <a:pt x="1252964" y="397092"/>
                  </a:moveTo>
                  <a:cubicBezTo>
                    <a:pt x="1252331" y="397459"/>
                    <a:pt x="1251635" y="397775"/>
                    <a:pt x="1250938" y="398067"/>
                  </a:cubicBezTo>
                  <a:lnTo>
                    <a:pt x="1250938" y="398067"/>
                  </a:lnTo>
                  <a:cubicBezTo>
                    <a:pt x="1251635" y="397731"/>
                    <a:pt x="1252395" y="397427"/>
                    <a:pt x="1252964" y="397092"/>
                  </a:cubicBezTo>
                  <a:close/>
                  <a:moveTo>
                    <a:pt x="1263160" y="387872"/>
                  </a:moveTo>
                  <a:lnTo>
                    <a:pt x="1263160" y="387872"/>
                  </a:lnTo>
                  <a:cubicBezTo>
                    <a:pt x="1261386" y="389987"/>
                    <a:pt x="1259360" y="392013"/>
                    <a:pt x="1257207" y="393925"/>
                  </a:cubicBezTo>
                  <a:cubicBezTo>
                    <a:pt x="1255244" y="395451"/>
                    <a:pt x="1253028" y="396864"/>
                    <a:pt x="1250812" y="398111"/>
                  </a:cubicBezTo>
                  <a:lnTo>
                    <a:pt x="1250812" y="398111"/>
                  </a:lnTo>
                  <a:cubicBezTo>
                    <a:pt x="1250495" y="398257"/>
                    <a:pt x="1250114" y="398377"/>
                    <a:pt x="1249862" y="398504"/>
                  </a:cubicBezTo>
                  <a:cubicBezTo>
                    <a:pt x="1249988" y="398086"/>
                    <a:pt x="1250305" y="397649"/>
                    <a:pt x="1250558" y="397300"/>
                  </a:cubicBezTo>
                  <a:cubicBezTo>
                    <a:pt x="1251318" y="396389"/>
                    <a:pt x="1252078" y="395470"/>
                    <a:pt x="1252901" y="394685"/>
                  </a:cubicBezTo>
                  <a:cubicBezTo>
                    <a:pt x="1256257" y="392228"/>
                    <a:pt x="1259676" y="389987"/>
                    <a:pt x="1263160" y="387872"/>
                  </a:cubicBezTo>
                  <a:close/>
                  <a:moveTo>
                    <a:pt x="1250938" y="398434"/>
                  </a:moveTo>
                  <a:cubicBezTo>
                    <a:pt x="1250558" y="398561"/>
                    <a:pt x="1250178" y="398561"/>
                    <a:pt x="1249862" y="398649"/>
                  </a:cubicBezTo>
                  <a:cubicBezTo>
                    <a:pt x="1250178" y="398561"/>
                    <a:pt x="1250558" y="398504"/>
                    <a:pt x="1250938" y="398434"/>
                  </a:cubicBezTo>
                  <a:close/>
                  <a:moveTo>
                    <a:pt x="1249545" y="398935"/>
                  </a:moveTo>
                  <a:cubicBezTo>
                    <a:pt x="1249608" y="398935"/>
                    <a:pt x="1249735" y="398998"/>
                    <a:pt x="1249925" y="398998"/>
                  </a:cubicBezTo>
                  <a:cubicBezTo>
                    <a:pt x="1249735" y="398998"/>
                    <a:pt x="1249608" y="398998"/>
                    <a:pt x="1249481" y="398935"/>
                  </a:cubicBezTo>
                  <a:close/>
                  <a:moveTo>
                    <a:pt x="430572" y="445566"/>
                  </a:moveTo>
                  <a:lnTo>
                    <a:pt x="430572" y="445566"/>
                  </a:lnTo>
                  <a:cubicBezTo>
                    <a:pt x="430382" y="445788"/>
                    <a:pt x="430255" y="446003"/>
                    <a:pt x="430065" y="446294"/>
                  </a:cubicBezTo>
                  <a:cubicBezTo>
                    <a:pt x="430191" y="446003"/>
                    <a:pt x="430382" y="445788"/>
                    <a:pt x="430572" y="445566"/>
                  </a:cubicBezTo>
                  <a:close/>
                  <a:moveTo>
                    <a:pt x="752956" y="511867"/>
                  </a:moveTo>
                  <a:cubicBezTo>
                    <a:pt x="753209" y="512038"/>
                    <a:pt x="753336" y="512158"/>
                    <a:pt x="753526" y="512304"/>
                  </a:cubicBezTo>
                  <a:cubicBezTo>
                    <a:pt x="753336" y="512158"/>
                    <a:pt x="753082" y="512038"/>
                    <a:pt x="752956" y="511867"/>
                  </a:cubicBezTo>
                  <a:close/>
                  <a:moveTo>
                    <a:pt x="751689" y="522309"/>
                  </a:moveTo>
                  <a:lnTo>
                    <a:pt x="751689" y="522309"/>
                  </a:lnTo>
                  <a:cubicBezTo>
                    <a:pt x="751056" y="524709"/>
                    <a:pt x="750359" y="527033"/>
                    <a:pt x="749663" y="529376"/>
                  </a:cubicBezTo>
                  <a:cubicBezTo>
                    <a:pt x="750106" y="527324"/>
                    <a:pt x="750613" y="525273"/>
                    <a:pt x="751309" y="523227"/>
                  </a:cubicBezTo>
                  <a:cubicBezTo>
                    <a:pt x="751435" y="522936"/>
                    <a:pt x="751562" y="522601"/>
                    <a:pt x="751689" y="522309"/>
                  </a:cubicBezTo>
                  <a:close/>
                  <a:moveTo>
                    <a:pt x="900311" y="541617"/>
                  </a:moveTo>
                  <a:lnTo>
                    <a:pt x="900311" y="541617"/>
                  </a:lnTo>
                  <a:cubicBezTo>
                    <a:pt x="899362" y="546277"/>
                    <a:pt x="897905" y="550773"/>
                    <a:pt x="896322" y="555225"/>
                  </a:cubicBezTo>
                  <a:cubicBezTo>
                    <a:pt x="896132" y="555580"/>
                    <a:pt x="896005" y="555909"/>
                    <a:pt x="895815" y="556264"/>
                  </a:cubicBezTo>
                  <a:cubicBezTo>
                    <a:pt x="896512" y="552540"/>
                    <a:pt x="897398" y="548804"/>
                    <a:pt x="898602" y="545144"/>
                  </a:cubicBezTo>
                  <a:cubicBezTo>
                    <a:pt x="899235" y="543941"/>
                    <a:pt x="899805" y="542738"/>
                    <a:pt x="900311" y="541617"/>
                  </a:cubicBezTo>
                  <a:close/>
                  <a:moveTo>
                    <a:pt x="1023224" y="600534"/>
                  </a:moveTo>
                  <a:cubicBezTo>
                    <a:pt x="1023287" y="600534"/>
                    <a:pt x="1023350" y="600534"/>
                    <a:pt x="1023477" y="600591"/>
                  </a:cubicBezTo>
                  <a:cubicBezTo>
                    <a:pt x="1023350" y="600591"/>
                    <a:pt x="1023287" y="600534"/>
                    <a:pt x="1023224" y="600534"/>
                  </a:cubicBezTo>
                  <a:close/>
                  <a:moveTo>
                    <a:pt x="1024110" y="600591"/>
                  </a:moveTo>
                  <a:cubicBezTo>
                    <a:pt x="1024110" y="600591"/>
                    <a:pt x="1024110" y="600654"/>
                    <a:pt x="1024174" y="600654"/>
                  </a:cubicBezTo>
                  <a:lnTo>
                    <a:pt x="1024110" y="600654"/>
                  </a:lnTo>
                  <a:lnTo>
                    <a:pt x="1024110" y="600591"/>
                  </a:lnTo>
                  <a:close/>
                  <a:moveTo>
                    <a:pt x="1026136" y="600306"/>
                  </a:moveTo>
                  <a:cubicBezTo>
                    <a:pt x="1025884" y="600464"/>
                    <a:pt x="1025567" y="600591"/>
                    <a:pt x="1025187" y="600736"/>
                  </a:cubicBezTo>
                  <a:lnTo>
                    <a:pt x="1025187" y="600654"/>
                  </a:lnTo>
                  <a:cubicBezTo>
                    <a:pt x="1025503" y="600534"/>
                    <a:pt x="1025884" y="600388"/>
                    <a:pt x="1026136" y="600306"/>
                  </a:cubicBezTo>
                  <a:close/>
                  <a:moveTo>
                    <a:pt x="1023541" y="601091"/>
                  </a:moveTo>
                  <a:lnTo>
                    <a:pt x="1023541" y="601091"/>
                  </a:lnTo>
                  <a:cubicBezTo>
                    <a:pt x="1023477" y="601148"/>
                    <a:pt x="1023350" y="601148"/>
                    <a:pt x="1023350" y="601148"/>
                  </a:cubicBezTo>
                  <a:cubicBezTo>
                    <a:pt x="1023350" y="601148"/>
                    <a:pt x="1023477" y="601091"/>
                    <a:pt x="1023541" y="601091"/>
                  </a:cubicBezTo>
                  <a:close/>
                  <a:moveTo>
                    <a:pt x="1446737" y="584892"/>
                  </a:moveTo>
                  <a:cubicBezTo>
                    <a:pt x="1442304" y="588477"/>
                    <a:pt x="1437808" y="591998"/>
                    <a:pt x="1433249" y="595601"/>
                  </a:cubicBezTo>
                  <a:cubicBezTo>
                    <a:pt x="1430273" y="597918"/>
                    <a:pt x="1426980" y="599825"/>
                    <a:pt x="1423940" y="602003"/>
                  </a:cubicBezTo>
                  <a:cubicBezTo>
                    <a:pt x="1418177" y="605897"/>
                    <a:pt x="1412035" y="609336"/>
                    <a:pt x="1405893" y="612356"/>
                  </a:cubicBezTo>
                  <a:cubicBezTo>
                    <a:pt x="1402536" y="613768"/>
                    <a:pt x="1399243" y="614972"/>
                    <a:pt x="1395634" y="615820"/>
                  </a:cubicBezTo>
                  <a:cubicBezTo>
                    <a:pt x="1394241" y="615959"/>
                    <a:pt x="1392911" y="616105"/>
                    <a:pt x="1391518" y="616105"/>
                  </a:cubicBezTo>
                  <a:cubicBezTo>
                    <a:pt x="1391138" y="615959"/>
                    <a:pt x="1390758" y="615820"/>
                    <a:pt x="1390378" y="615757"/>
                  </a:cubicBezTo>
                  <a:cubicBezTo>
                    <a:pt x="1389239" y="615193"/>
                    <a:pt x="1388098" y="614554"/>
                    <a:pt x="1386959" y="613826"/>
                  </a:cubicBezTo>
                  <a:cubicBezTo>
                    <a:pt x="1386896" y="612502"/>
                    <a:pt x="1386896" y="611242"/>
                    <a:pt x="1386896" y="609893"/>
                  </a:cubicBezTo>
                  <a:cubicBezTo>
                    <a:pt x="1387085" y="609481"/>
                    <a:pt x="1387148" y="609045"/>
                    <a:pt x="1387275" y="608570"/>
                  </a:cubicBezTo>
                  <a:cubicBezTo>
                    <a:pt x="1387845" y="607221"/>
                    <a:pt x="1388605" y="605897"/>
                    <a:pt x="1389365" y="604631"/>
                  </a:cubicBezTo>
                  <a:cubicBezTo>
                    <a:pt x="1389618" y="604257"/>
                    <a:pt x="1389808" y="603966"/>
                    <a:pt x="1390189" y="603776"/>
                  </a:cubicBezTo>
                  <a:cubicBezTo>
                    <a:pt x="1395064" y="600173"/>
                    <a:pt x="1400384" y="597342"/>
                    <a:pt x="1405766" y="594670"/>
                  </a:cubicBezTo>
                  <a:cubicBezTo>
                    <a:pt x="1409756" y="593112"/>
                    <a:pt x="1413682" y="591643"/>
                    <a:pt x="1417671" y="590440"/>
                  </a:cubicBezTo>
                  <a:cubicBezTo>
                    <a:pt x="1422167" y="589059"/>
                    <a:pt x="1426853" y="588141"/>
                    <a:pt x="1431475" y="587210"/>
                  </a:cubicBezTo>
                  <a:cubicBezTo>
                    <a:pt x="1436288" y="586444"/>
                    <a:pt x="1441037" y="585659"/>
                    <a:pt x="1445850" y="584950"/>
                  </a:cubicBezTo>
                  <a:cubicBezTo>
                    <a:pt x="1446104" y="584950"/>
                    <a:pt x="1446420" y="584892"/>
                    <a:pt x="1446737" y="584892"/>
                  </a:cubicBezTo>
                  <a:close/>
                  <a:moveTo>
                    <a:pt x="1023541" y="601667"/>
                  </a:moveTo>
                  <a:cubicBezTo>
                    <a:pt x="1023541" y="601940"/>
                    <a:pt x="1023477" y="602148"/>
                    <a:pt x="1023477" y="602351"/>
                  </a:cubicBezTo>
                  <a:cubicBezTo>
                    <a:pt x="1022970" y="604966"/>
                    <a:pt x="1022274" y="607430"/>
                    <a:pt x="1021577" y="609893"/>
                  </a:cubicBezTo>
                  <a:cubicBezTo>
                    <a:pt x="1017524" y="619423"/>
                    <a:pt x="1012712" y="628574"/>
                    <a:pt x="1006886" y="637028"/>
                  </a:cubicBezTo>
                  <a:cubicBezTo>
                    <a:pt x="1006253" y="637882"/>
                    <a:pt x="1005619" y="638705"/>
                    <a:pt x="1004986" y="639497"/>
                  </a:cubicBezTo>
                  <a:cubicBezTo>
                    <a:pt x="1006190" y="633089"/>
                    <a:pt x="1007899" y="626737"/>
                    <a:pt x="1010116" y="620601"/>
                  </a:cubicBezTo>
                  <a:cubicBezTo>
                    <a:pt x="1012079" y="616371"/>
                    <a:pt x="1014358" y="612502"/>
                    <a:pt x="1016891" y="608626"/>
                  </a:cubicBezTo>
                  <a:cubicBezTo>
                    <a:pt x="1018791" y="606227"/>
                    <a:pt x="1020881" y="603966"/>
                    <a:pt x="1023160" y="601857"/>
                  </a:cubicBezTo>
                  <a:cubicBezTo>
                    <a:pt x="1023287" y="601794"/>
                    <a:pt x="1023350" y="601730"/>
                    <a:pt x="1023541" y="601667"/>
                  </a:cubicBezTo>
                  <a:close/>
                  <a:moveTo>
                    <a:pt x="1146833" y="677403"/>
                  </a:moveTo>
                  <a:cubicBezTo>
                    <a:pt x="1147086" y="677485"/>
                    <a:pt x="1147466" y="677612"/>
                    <a:pt x="1147846" y="677840"/>
                  </a:cubicBezTo>
                  <a:cubicBezTo>
                    <a:pt x="1147466" y="677669"/>
                    <a:pt x="1147086" y="677549"/>
                    <a:pt x="1146833" y="677403"/>
                  </a:cubicBezTo>
                  <a:close/>
                  <a:moveTo>
                    <a:pt x="1137588" y="684179"/>
                  </a:moveTo>
                  <a:lnTo>
                    <a:pt x="1137588" y="684179"/>
                  </a:lnTo>
                  <a:cubicBezTo>
                    <a:pt x="1136891" y="685382"/>
                    <a:pt x="1136131" y="686642"/>
                    <a:pt x="1135308" y="687820"/>
                  </a:cubicBezTo>
                  <a:cubicBezTo>
                    <a:pt x="1135941" y="686642"/>
                    <a:pt x="1136701" y="685502"/>
                    <a:pt x="1137398" y="684445"/>
                  </a:cubicBezTo>
                  <a:cubicBezTo>
                    <a:pt x="1137398" y="684299"/>
                    <a:pt x="1137588" y="684236"/>
                    <a:pt x="1137588" y="684179"/>
                  </a:cubicBezTo>
                  <a:close/>
                  <a:moveTo>
                    <a:pt x="408978" y="707856"/>
                  </a:moveTo>
                  <a:cubicBezTo>
                    <a:pt x="408978" y="707875"/>
                    <a:pt x="408978" y="707875"/>
                    <a:pt x="408978" y="707913"/>
                  </a:cubicBezTo>
                  <a:cubicBezTo>
                    <a:pt x="408535" y="707976"/>
                    <a:pt x="408028" y="708058"/>
                    <a:pt x="407585" y="708122"/>
                  </a:cubicBezTo>
                  <a:cubicBezTo>
                    <a:pt x="408028" y="708001"/>
                    <a:pt x="408472" y="707913"/>
                    <a:pt x="408978" y="707856"/>
                  </a:cubicBezTo>
                  <a:close/>
                  <a:moveTo>
                    <a:pt x="409865" y="707792"/>
                  </a:moveTo>
                  <a:cubicBezTo>
                    <a:pt x="410371" y="707913"/>
                    <a:pt x="410878" y="708058"/>
                    <a:pt x="411384" y="708204"/>
                  </a:cubicBezTo>
                  <a:cubicBezTo>
                    <a:pt x="412524" y="708698"/>
                    <a:pt x="413727" y="709262"/>
                    <a:pt x="414804" y="709964"/>
                  </a:cubicBezTo>
                  <a:cubicBezTo>
                    <a:pt x="418603" y="712985"/>
                    <a:pt x="421896" y="716455"/>
                    <a:pt x="425062" y="720033"/>
                  </a:cubicBezTo>
                  <a:cubicBezTo>
                    <a:pt x="428608" y="724402"/>
                    <a:pt x="431711" y="728835"/>
                    <a:pt x="434751" y="733496"/>
                  </a:cubicBezTo>
                  <a:cubicBezTo>
                    <a:pt x="437854" y="738137"/>
                    <a:pt x="440513" y="743007"/>
                    <a:pt x="443110" y="748022"/>
                  </a:cubicBezTo>
                  <a:cubicBezTo>
                    <a:pt x="443490" y="748934"/>
                    <a:pt x="443743" y="749776"/>
                    <a:pt x="444060" y="750631"/>
                  </a:cubicBezTo>
                  <a:cubicBezTo>
                    <a:pt x="442920" y="751043"/>
                    <a:pt x="441717" y="751391"/>
                    <a:pt x="440640" y="751663"/>
                  </a:cubicBezTo>
                  <a:cubicBezTo>
                    <a:pt x="438994" y="751809"/>
                    <a:pt x="437537" y="751854"/>
                    <a:pt x="436081" y="751854"/>
                  </a:cubicBezTo>
                  <a:cubicBezTo>
                    <a:pt x="435194" y="751854"/>
                    <a:pt x="434434" y="751854"/>
                    <a:pt x="433611" y="751828"/>
                  </a:cubicBezTo>
                  <a:cubicBezTo>
                    <a:pt x="430065" y="751334"/>
                    <a:pt x="426709" y="750486"/>
                    <a:pt x="423289" y="749346"/>
                  </a:cubicBezTo>
                  <a:cubicBezTo>
                    <a:pt x="421389" y="748497"/>
                    <a:pt x="419553" y="747522"/>
                    <a:pt x="417780" y="746465"/>
                  </a:cubicBezTo>
                  <a:cubicBezTo>
                    <a:pt x="415310" y="744476"/>
                    <a:pt x="413031" y="742443"/>
                    <a:pt x="410941" y="740132"/>
                  </a:cubicBezTo>
                  <a:cubicBezTo>
                    <a:pt x="409041" y="737637"/>
                    <a:pt x="407268" y="735180"/>
                    <a:pt x="405938" y="732445"/>
                  </a:cubicBezTo>
                  <a:cubicBezTo>
                    <a:pt x="404798" y="729690"/>
                    <a:pt x="403912" y="726954"/>
                    <a:pt x="403279" y="724111"/>
                  </a:cubicBezTo>
                  <a:cubicBezTo>
                    <a:pt x="403152" y="723079"/>
                    <a:pt x="403152" y="722002"/>
                    <a:pt x="403152" y="720881"/>
                  </a:cubicBezTo>
                  <a:cubicBezTo>
                    <a:pt x="403595" y="718064"/>
                    <a:pt x="404292" y="715391"/>
                    <a:pt x="405115" y="712706"/>
                  </a:cubicBezTo>
                  <a:cubicBezTo>
                    <a:pt x="405369" y="712143"/>
                    <a:pt x="405685" y="711661"/>
                    <a:pt x="406002" y="711167"/>
                  </a:cubicBezTo>
                  <a:cubicBezTo>
                    <a:pt x="406762" y="710173"/>
                    <a:pt x="407522" y="709325"/>
                    <a:pt x="408408" y="708476"/>
                  </a:cubicBezTo>
                  <a:cubicBezTo>
                    <a:pt x="408662" y="708350"/>
                    <a:pt x="408914" y="708204"/>
                    <a:pt x="409105" y="708058"/>
                  </a:cubicBezTo>
                  <a:cubicBezTo>
                    <a:pt x="409422" y="707976"/>
                    <a:pt x="409548" y="707913"/>
                    <a:pt x="409865" y="707792"/>
                  </a:cubicBezTo>
                  <a:close/>
                  <a:moveTo>
                    <a:pt x="1514747" y="761067"/>
                  </a:moveTo>
                  <a:cubicBezTo>
                    <a:pt x="1515951" y="761067"/>
                    <a:pt x="1517217" y="761111"/>
                    <a:pt x="1518420" y="761194"/>
                  </a:cubicBezTo>
                  <a:cubicBezTo>
                    <a:pt x="1518990" y="761257"/>
                    <a:pt x="1519560" y="761314"/>
                    <a:pt x="1519940" y="761403"/>
                  </a:cubicBezTo>
                  <a:cubicBezTo>
                    <a:pt x="1513354" y="766120"/>
                    <a:pt x="1506262" y="770205"/>
                    <a:pt x="1498852" y="773808"/>
                  </a:cubicBezTo>
                  <a:cubicBezTo>
                    <a:pt x="1489734" y="777740"/>
                    <a:pt x="1479919" y="780412"/>
                    <a:pt x="1470104" y="782407"/>
                  </a:cubicBezTo>
                  <a:cubicBezTo>
                    <a:pt x="1466367" y="782901"/>
                    <a:pt x="1462821" y="783148"/>
                    <a:pt x="1459148" y="783148"/>
                  </a:cubicBezTo>
                  <a:cubicBezTo>
                    <a:pt x="1457692" y="783148"/>
                    <a:pt x="1456235" y="783104"/>
                    <a:pt x="1454779" y="783047"/>
                  </a:cubicBezTo>
                  <a:cubicBezTo>
                    <a:pt x="1453449" y="782819"/>
                    <a:pt x="1452119" y="782610"/>
                    <a:pt x="1450790" y="782319"/>
                  </a:cubicBezTo>
                  <a:cubicBezTo>
                    <a:pt x="1450853" y="782262"/>
                    <a:pt x="1450853" y="782262"/>
                    <a:pt x="1450853" y="782198"/>
                  </a:cubicBezTo>
                  <a:cubicBezTo>
                    <a:pt x="1453196" y="779501"/>
                    <a:pt x="1455666" y="777126"/>
                    <a:pt x="1458262" y="774783"/>
                  </a:cubicBezTo>
                  <a:cubicBezTo>
                    <a:pt x="1460415" y="773168"/>
                    <a:pt x="1462568" y="771699"/>
                    <a:pt x="1464911" y="770350"/>
                  </a:cubicBezTo>
                  <a:cubicBezTo>
                    <a:pt x="1471243" y="768026"/>
                    <a:pt x="1478019" y="766975"/>
                    <a:pt x="1484731" y="765626"/>
                  </a:cubicBezTo>
                  <a:cubicBezTo>
                    <a:pt x="1489987" y="764569"/>
                    <a:pt x="1495243" y="763594"/>
                    <a:pt x="1500499" y="762517"/>
                  </a:cubicBezTo>
                  <a:cubicBezTo>
                    <a:pt x="1502779" y="762169"/>
                    <a:pt x="1505122" y="761814"/>
                    <a:pt x="1507401" y="761542"/>
                  </a:cubicBezTo>
                  <a:cubicBezTo>
                    <a:pt x="1509934" y="761213"/>
                    <a:pt x="1512341" y="761067"/>
                    <a:pt x="1514747" y="761067"/>
                  </a:cubicBezTo>
                  <a:close/>
                  <a:moveTo>
                    <a:pt x="1449966" y="783959"/>
                  </a:moveTo>
                  <a:cubicBezTo>
                    <a:pt x="1450220" y="784377"/>
                    <a:pt x="1450347" y="784725"/>
                    <a:pt x="1450536" y="785162"/>
                  </a:cubicBezTo>
                  <a:cubicBezTo>
                    <a:pt x="1450347" y="784725"/>
                    <a:pt x="1450093" y="784377"/>
                    <a:pt x="1449966" y="783959"/>
                  </a:cubicBezTo>
                  <a:close/>
                  <a:moveTo>
                    <a:pt x="360282" y="825740"/>
                  </a:moveTo>
                  <a:cubicBezTo>
                    <a:pt x="363448" y="826304"/>
                    <a:pt x="366678" y="827146"/>
                    <a:pt x="369906" y="828184"/>
                  </a:cubicBezTo>
                  <a:cubicBezTo>
                    <a:pt x="372123" y="829198"/>
                    <a:pt x="374403" y="830236"/>
                    <a:pt x="376619" y="831503"/>
                  </a:cubicBezTo>
                  <a:cubicBezTo>
                    <a:pt x="380292" y="834542"/>
                    <a:pt x="383775" y="838126"/>
                    <a:pt x="386941" y="841730"/>
                  </a:cubicBezTo>
                  <a:cubicBezTo>
                    <a:pt x="390361" y="846162"/>
                    <a:pt x="393210" y="850747"/>
                    <a:pt x="395870" y="855673"/>
                  </a:cubicBezTo>
                  <a:cubicBezTo>
                    <a:pt x="396946" y="857928"/>
                    <a:pt x="397833" y="860189"/>
                    <a:pt x="398783" y="862443"/>
                  </a:cubicBezTo>
                  <a:cubicBezTo>
                    <a:pt x="400302" y="866755"/>
                    <a:pt x="401316" y="871188"/>
                    <a:pt x="402329" y="875621"/>
                  </a:cubicBezTo>
                  <a:cubicBezTo>
                    <a:pt x="403595" y="880845"/>
                    <a:pt x="404609" y="886120"/>
                    <a:pt x="405621" y="891338"/>
                  </a:cubicBezTo>
                  <a:lnTo>
                    <a:pt x="405621" y="891553"/>
                  </a:lnTo>
                  <a:cubicBezTo>
                    <a:pt x="403786" y="892750"/>
                    <a:pt x="401822" y="893877"/>
                    <a:pt x="399733" y="894928"/>
                  </a:cubicBezTo>
                  <a:cubicBezTo>
                    <a:pt x="397517" y="895840"/>
                    <a:pt x="395174" y="896626"/>
                    <a:pt x="392831" y="897189"/>
                  </a:cubicBezTo>
                  <a:cubicBezTo>
                    <a:pt x="392324" y="897221"/>
                    <a:pt x="391817" y="897221"/>
                    <a:pt x="391248" y="897221"/>
                  </a:cubicBezTo>
                  <a:cubicBezTo>
                    <a:pt x="390550" y="897221"/>
                    <a:pt x="389727" y="897208"/>
                    <a:pt x="388967" y="897100"/>
                  </a:cubicBezTo>
                  <a:cubicBezTo>
                    <a:pt x="384154" y="896353"/>
                    <a:pt x="379532" y="895074"/>
                    <a:pt x="374909" y="893586"/>
                  </a:cubicBezTo>
                  <a:cubicBezTo>
                    <a:pt x="373326" y="892877"/>
                    <a:pt x="371870" y="892110"/>
                    <a:pt x="370414" y="891179"/>
                  </a:cubicBezTo>
                  <a:cubicBezTo>
                    <a:pt x="366297" y="887969"/>
                    <a:pt x="362752" y="884366"/>
                    <a:pt x="359395" y="880490"/>
                  </a:cubicBezTo>
                  <a:cubicBezTo>
                    <a:pt x="356482" y="876615"/>
                    <a:pt x="354202" y="872309"/>
                    <a:pt x="352176" y="867933"/>
                  </a:cubicBezTo>
                  <a:cubicBezTo>
                    <a:pt x="350276" y="863501"/>
                    <a:pt x="348440" y="858985"/>
                    <a:pt x="347427" y="854204"/>
                  </a:cubicBezTo>
                  <a:cubicBezTo>
                    <a:pt x="347300" y="852235"/>
                    <a:pt x="347363" y="850329"/>
                    <a:pt x="347427" y="848423"/>
                  </a:cubicBezTo>
                  <a:cubicBezTo>
                    <a:pt x="347933" y="844054"/>
                    <a:pt x="348630" y="839697"/>
                    <a:pt x="349833" y="835454"/>
                  </a:cubicBezTo>
                  <a:cubicBezTo>
                    <a:pt x="350593" y="833985"/>
                    <a:pt x="351353" y="832636"/>
                    <a:pt x="352240" y="831313"/>
                  </a:cubicBezTo>
                  <a:cubicBezTo>
                    <a:pt x="353569" y="829673"/>
                    <a:pt x="354899" y="828267"/>
                    <a:pt x="356419" y="826855"/>
                  </a:cubicBezTo>
                  <a:cubicBezTo>
                    <a:pt x="356545" y="826709"/>
                    <a:pt x="356672" y="826652"/>
                    <a:pt x="356925" y="826589"/>
                  </a:cubicBezTo>
                  <a:cubicBezTo>
                    <a:pt x="357812" y="826240"/>
                    <a:pt x="358509" y="825943"/>
                    <a:pt x="359459" y="825740"/>
                  </a:cubicBezTo>
                  <a:close/>
                  <a:moveTo>
                    <a:pt x="1510567" y="983443"/>
                  </a:moveTo>
                  <a:cubicBezTo>
                    <a:pt x="1512088" y="983443"/>
                    <a:pt x="1513544" y="983487"/>
                    <a:pt x="1515064" y="983589"/>
                  </a:cubicBezTo>
                  <a:cubicBezTo>
                    <a:pt x="1518167" y="984000"/>
                    <a:pt x="1521143" y="984564"/>
                    <a:pt x="1524119" y="985406"/>
                  </a:cubicBezTo>
                  <a:cubicBezTo>
                    <a:pt x="1525892" y="986179"/>
                    <a:pt x="1527475" y="986964"/>
                    <a:pt x="1529248" y="987806"/>
                  </a:cubicBezTo>
                  <a:cubicBezTo>
                    <a:pt x="1523992" y="989364"/>
                    <a:pt x="1518673" y="990548"/>
                    <a:pt x="1513354" y="991599"/>
                  </a:cubicBezTo>
                  <a:cubicBezTo>
                    <a:pt x="1510884" y="992036"/>
                    <a:pt x="1508478" y="992454"/>
                    <a:pt x="1505945" y="992891"/>
                  </a:cubicBezTo>
                  <a:cubicBezTo>
                    <a:pt x="1500372" y="993803"/>
                    <a:pt x="1494674" y="994297"/>
                    <a:pt x="1488911" y="994297"/>
                  </a:cubicBezTo>
                  <a:cubicBezTo>
                    <a:pt x="1487581" y="994297"/>
                    <a:pt x="1486314" y="994272"/>
                    <a:pt x="1484985" y="994214"/>
                  </a:cubicBezTo>
                  <a:cubicBezTo>
                    <a:pt x="1483971" y="994094"/>
                    <a:pt x="1482958" y="993923"/>
                    <a:pt x="1482071" y="993714"/>
                  </a:cubicBezTo>
                  <a:cubicBezTo>
                    <a:pt x="1482325" y="993075"/>
                    <a:pt x="1482642" y="992511"/>
                    <a:pt x="1482958" y="991960"/>
                  </a:cubicBezTo>
                  <a:cubicBezTo>
                    <a:pt x="1483718" y="991130"/>
                    <a:pt x="1484541" y="990276"/>
                    <a:pt x="1485428" y="989491"/>
                  </a:cubicBezTo>
                  <a:cubicBezTo>
                    <a:pt x="1487011" y="988370"/>
                    <a:pt x="1488594" y="987382"/>
                    <a:pt x="1490367" y="986470"/>
                  </a:cubicBezTo>
                  <a:cubicBezTo>
                    <a:pt x="1492964" y="985469"/>
                    <a:pt x="1495686" y="984767"/>
                    <a:pt x="1498473" y="984203"/>
                  </a:cubicBezTo>
                  <a:cubicBezTo>
                    <a:pt x="1502526" y="983753"/>
                    <a:pt x="1506578" y="983443"/>
                    <a:pt x="1510567" y="983443"/>
                  </a:cubicBezTo>
                  <a:close/>
                  <a:moveTo>
                    <a:pt x="142002" y="990485"/>
                  </a:moveTo>
                  <a:cubicBezTo>
                    <a:pt x="142319" y="990548"/>
                    <a:pt x="142762" y="990694"/>
                    <a:pt x="143206" y="990751"/>
                  </a:cubicBezTo>
                  <a:cubicBezTo>
                    <a:pt x="144219" y="991599"/>
                    <a:pt x="145105" y="992454"/>
                    <a:pt x="146055" y="993366"/>
                  </a:cubicBezTo>
                  <a:lnTo>
                    <a:pt x="146055" y="993423"/>
                  </a:lnTo>
                  <a:cubicBezTo>
                    <a:pt x="146372" y="994214"/>
                    <a:pt x="146499" y="994917"/>
                    <a:pt x="146626" y="995703"/>
                  </a:cubicBezTo>
                  <a:cubicBezTo>
                    <a:pt x="146878" y="997235"/>
                    <a:pt x="146942" y="998787"/>
                    <a:pt x="146942" y="1000344"/>
                  </a:cubicBezTo>
                  <a:cubicBezTo>
                    <a:pt x="146626" y="1001402"/>
                    <a:pt x="146499" y="1002459"/>
                    <a:pt x="146182" y="1003454"/>
                  </a:cubicBezTo>
                  <a:cubicBezTo>
                    <a:pt x="145866" y="1004220"/>
                    <a:pt x="145486" y="1004929"/>
                    <a:pt x="145043" y="1005625"/>
                  </a:cubicBezTo>
                  <a:cubicBezTo>
                    <a:pt x="144029" y="1006892"/>
                    <a:pt x="142762" y="1008026"/>
                    <a:pt x="141559" y="1009146"/>
                  </a:cubicBezTo>
                  <a:cubicBezTo>
                    <a:pt x="137887" y="1011901"/>
                    <a:pt x="134023" y="1014225"/>
                    <a:pt x="130035" y="1016188"/>
                  </a:cubicBezTo>
                  <a:cubicBezTo>
                    <a:pt x="124968" y="1018310"/>
                    <a:pt x="119902" y="1020228"/>
                    <a:pt x="114773" y="1021913"/>
                  </a:cubicBezTo>
                  <a:cubicBezTo>
                    <a:pt x="115216" y="1020298"/>
                    <a:pt x="115787" y="1018734"/>
                    <a:pt x="116293" y="1017189"/>
                  </a:cubicBezTo>
                  <a:cubicBezTo>
                    <a:pt x="118763" y="1010989"/>
                    <a:pt x="121549" y="1005005"/>
                    <a:pt x="125222" y="999515"/>
                  </a:cubicBezTo>
                  <a:cubicBezTo>
                    <a:pt x="127248" y="997032"/>
                    <a:pt x="129211" y="994772"/>
                    <a:pt x="131554" y="992657"/>
                  </a:cubicBezTo>
                  <a:cubicBezTo>
                    <a:pt x="132061" y="992327"/>
                    <a:pt x="132504" y="992099"/>
                    <a:pt x="133011" y="991815"/>
                  </a:cubicBezTo>
                  <a:cubicBezTo>
                    <a:pt x="134277" y="991308"/>
                    <a:pt x="135354" y="990960"/>
                    <a:pt x="136683" y="990694"/>
                  </a:cubicBezTo>
                  <a:cubicBezTo>
                    <a:pt x="138393" y="990548"/>
                    <a:pt x="140166" y="990485"/>
                    <a:pt x="142002" y="990485"/>
                  </a:cubicBezTo>
                  <a:close/>
                  <a:moveTo>
                    <a:pt x="299553" y="1065302"/>
                  </a:moveTo>
                  <a:lnTo>
                    <a:pt x="299553" y="1065302"/>
                  </a:lnTo>
                  <a:cubicBezTo>
                    <a:pt x="299110" y="1065537"/>
                    <a:pt x="298604" y="1065739"/>
                    <a:pt x="298034" y="1066012"/>
                  </a:cubicBezTo>
                  <a:cubicBezTo>
                    <a:pt x="298541" y="1065739"/>
                    <a:pt x="299110" y="1065474"/>
                    <a:pt x="299553" y="1065302"/>
                  </a:cubicBezTo>
                  <a:close/>
                  <a:moveTo>
                    <a:pt x="300250" y="1065100"/>
                  </a:moveTo>
                  <a:cubicBezTo>
                    <a:pt x="301327" y="1065372"/>
                    <a:pt x="302403" y="1065663"/>
                    <a:pt x="303543" y="1065942"/>
                  </a:cubicBezTo>
                  <a:cubicBezTo>
                    <a:pt x="304429" y="1066379"/>
                    <a:pt x="305379" y="1066860"/>
                    <a:pt x="306329" y="1067354"/>
                  </a:cubicBezTo>
                  <a:cubicBezTo>
                    <a:pt x="307532" y="1068494"/>
                    <a:pt x="308799" y="1069703"/>
                    <a:pt x="309939" y="1070881"/>
                  </a:cubicBezTo>
                  <a:cubicBezTo>
                    <a:pt x="312598" y="1074605"/>
                    <a:pt x="314688" y="1078562"/>
                    <a:pt x="316715" y="1082584"/>
                  </a:cubicBezTo>
                  <a:cubicBezTo>
                    <a:pt x="318741" y="1087365"/>
                    <a:pt x="320070" y="1092234"/>
                    <a:pt x="321147" y="1097307"/>
                  </a:cubicBezTo>
                  <a:cubicBezTo>
                    <a:pt x="321401" y="1099542"/>
                    <a:pt x="321527" y="1101745"/>
                    <a:pt x="321464" y="1104000"/>
                  </a:cubicBezTo>
                  <a:cubicBezTo>
                    <a:pt x="320830" y="1109490"/>
                    <a:pt x="319754" y="1114835"/>
                    <a:pt x="318487" y="1120281"/>
                  </a:cubicBezTo>
                  <a:cubicBezTo>
                    <a:pt x="317854" y="1123098"/>
                    <a:pt x="316715" y="1125834"/>
                    <a:pt x="315891" y="1128589"/>
                  </a:cubicBezTo>
                  <a:cubicBezTo>
                    <a:pt x="314561" y="1132173"/>
                    <a:pt x="313232" y="1135782"/>
                    <a:pt x="311902" y="1139360"/>
                  </a:cubicBezTo>
                  <a:cubicBezTo>
                    <a:pt x="310698" y="1142552"/>
                    <a:pt x="309305" y="1145572"/>
                    <a:pt x="307849" y="1148599"/>
                  </a:cubicBezTo>
                  <a:cubicBezTo>
                    <a:pt x="306709" y="1150936"/>
                    <a:pt x="305316" y="1153114"/>
                    <a:pt x="303860" y="1155229"/>
                  </a:cubicBezTo>
                  <a:cubicBezTo>
                    <a:pt x="302530" y="1156990"/>
                    <a:pt x="301200" y="1158687"/>
                    <a:pt x="299807" y="1160302"/>
                  </a:cubicBezTo>
                  <a:cubicBezTo>
                    <a:pt x="298793" y="1159751"/>
                    <a:pt x="297717" y="1159042"/>
                    <a:pt x="296641" y="1158402"/>
                  </a:cubicBezTo>
                  <a:cubicBezTo>
                    <a:pt x="294107" y="1156426"/>
                    <a:pt x="291828" y="1154261"/>
                    <a:pt x="289612" y="1151854"/>
                  </a:cubicBezTo>
                  <a:cubicBezTo>
                    <a:pt x="287269" y="1148827"/>
                    <a:pt x="285242" y="1145636"/>
                    <a:pt x="283153" y="1142406"/>
                  </a:cubicBezTo>
                  <a:cubicBezTo>
                    <a:pt x="280746" y="1138676"/>
                    <a:pt x="278276" y="1134927"/>
                    <a:pt x="276187" y="1130989"/>
                  </a:cubicBezTo>
                  <a:cubicBezTo>
                    <a:pt x="274731" y="1127449"/>
                    <a:pt x="273527" y="1124017"/>
                    <a:pt x="272640" y="1120344"/>
                  </a:cubicBezTo>
                  <a:cubicBezTo>
                    <a:pt x="272577" y="1118527"/>
                    <a:pt x="272577" y="1116760"/>
                    <a:pt x="272640" y="1114936"/>
                  </a:cubicBezTo>
                  <a:cubicBezTo>
                    <a:pt x="273337" y="1110339"/>
                    <a:pt x="274350" y="1105906"/>
                    <a:pt x="275870" y="1101536"/>
                  </a:cubicBezTo>
                  <a:cubicBezTo>
                    <a:pt x="277833" y="1096958"/>
                    <a:pt x="280303" y="1092728"/>
                    <a:pt x="282899" y="1088485"/>
                  </a:cubicBezTo>
                  <a:cubicBezTo>
                    <a:pt x="285686" y="1083996"/>
                    <a:pt x="288598" y="1079468"/>
                    <a:pt x="291512" y="1075105"/>
                  </a:cubicBezTo>
                  <a:cubicBezTo>
                    <a:pt x="294298" y="1071578"/>
                    <a:pt x="296958" y="1068209"/>
                    <a:pt x="300187" y="1065182"/>
                  </a:cubicBezTo>
                  <a:cubicBezTo>
                    <a:pt x="300250" y="1065182"/>
                    <a:pt x="300250" y="1065182"/>
                    <a:pt x="300250" y="1065100"/>
                  </a:cubicBezTo>
                  <a:close/>
                  <a:moveTo>
                    <a:pt x="1088004" y="1183751"/>
                  </a:moveTo>
                  <a:cubicBezTo>
                    <a:pt x="1090854" y="1184187"/>
                    <a:pt x="1093514" y="1184897"/>
                    <a:pt x="1096300" y="1185802"/>
                  </a:cubicBezTo>
                  <a:cubicBezTo>
                    <a:pt x="1096427" y="1185865"/>
                    <a:pt x="1096553" y="1185948"/>
                    <a:pt x="1096807" y="1186094"/>
                  </a:cubicBezTo>
                  <a:cubicBezTo>
                    <a:pt x="1096807" y="1186094"/>
                    <a:pt x="1096870" y="1186157"/>
                    <a:pt x="1096933" y="1186239"/>
                  </a:cubicBezTo>
                  <a:cubicBezTo>
                    <a:pt x="1096997" y="1186303"/>
                    <a:pt x="1096997" y="1186378"/>
                    <a:pt x="1097123" y="1186378"/>
                  </a:cubicBezTo>
                  <a:lnTo>
                    <a:pt x="1097123" y="1187297"/>
                  </a:lnTo>
                  <a:cubicBezTo>
                    <a:pt x="1096807" y="1188911"/>
                    <a:pt x="1096364" y="1190387"/>
                    <a:pt x="1095920" y="1192014"/>
                  </a:cubicBezTo>
                  <a:cubicBezTo>
                    <a:pt x="1094590" y="1194896"/>
                    <a:pt x="1093071" y="1197650"/>
                    <a:pt x="1091234" y="1200411"/>
                  </a:cubicBezTo>
                  <a:cubicBezTo>
                    <a:pt x="1090095" y="1201880"/>
                    <a:pt x="1088828" y="1203369"/>
                    <a:pt x="1087498" y="1204698"/>
                  </a:cubicBezTo>
                  <a:cubicBezTo>
                    <a:pt x="1082685" y="1207782"/>
                    <a:pt x="1077493" y="1210188"/>
                    <a:pt x="1072300" y="1212671"/>
                  </a:cubicBezTo>
                  <a:cubicBezTo>
                    <a:pt x="1069514" y="1213773"/>
                    <a:pt x="1066791" y="1214906"/>
                    <a:pt x="1064068" y="1216046"/>
                  </a:cubicBezTo>
                  <a:cubicBezTo>
                    <a:pt x="1056975" y="1218927"/>
                    <a:pt x="1049567" y="1220897"/>
                    <a:pt x="1042221" y="1222385"/>
                  </a:cubicBezTo>
                  <a:cubicBezTo>
                    <a:pt x="1038991" y="1222796"/>
                    <a:pt x="1035825" y="1223031"/>
                    <a:pt x="1032722" y="1223031"/>
                  </a:cubicBezTo>
                  <a:cubicBezTo>
                    <a:pt x="1031646" y="1223031"/>
                    <a:pt x="1030506" y="1223005"/>
                    <a:pt x="1029429" y="1222942"/>
                  </a:cubicBezTo>
                  <a:cubicBezTo>
                    <a:pt x="1027403" y="1222651"/>
                    <a:pt x="1025440" y="1222385"/>
                    <a:pt x="1023477" y="1222030"/>
                  </a:cubicBezTo>
                  <a:cubicBezTo>
                    <a:pt x="1025630" y="1219630"/>
                    <a:pt x="1027973" y="1217306"/>
                    <a:pt x="1030443" y="1215052"/>
                  </a:cubicBezTo>
                  <a:cubicBezTo>
                    <a:pt x="1035192" y="1211322"/>
                    <a:pt x="1040068" y="1207719"/>
                    <a:pt x="1045134" y="1204344"/>
                  </a:cubicBezTo>
                  <a:cubicBezTo>
                    <a:pt x="1053176" y="1198974"/>
                    <a:pt x="1061218" y="1193408"/>
                    <a:pt x="1069830" y="1189114"/>
                  </a:cubicBezTo>
                  <a:cubicBezTo>
                    <a:pt x="1074833" y="1186942"/>
                    <a:pt x="1080089" y="1184954"/>
                    <a:pt x="1085471" y="1183921"/>
                  </a:cubicBezTo>
                  <a:cubicBezTo>
                    <a:pt x="1086294" y="1183751"/>
                    <a:pt x="1087118" y="1183751"/>
                    <a:pt x="1088004" y="1183751"/>
                  </a:cubicBezTo>
                  <a:close/>
                  <a:moveTo>
                    <a:pt x="1237576" y="1222796"/>
                  </a:moveTo>
                  <a:lnTo>
                    <a:pt x="1237576" y="1222796"/>
                  </a:lnTo>
                  <a:cubicBezTo>
                    <a:pt x="1238020" y="1223068"/>
                    <a:pt x="1238463" y="1223360"/>
                    <a:pt x="1238843" y="1223708"/>
                  </a:cubicBezTo>
                  <a:cubicBezTo>
                    <a:pt x="1238400" y="1223360"/>
                    <a:pt x="1238020" y="1223068"/>
                    <a:pt x="1237576" y="1222796"/>
                  </a:cubicBezTo>
                  <a:close/>
                  <a:moveTo>
                    <a:pt x="1234473" y="1221593"/>
                  </a:moveTo>
                  <a:cubicBezTo>
                    <a:pt x="1235107" y="1221739"/>
                    <a:pt x="1235677" y="1221884"/>
                    <a:pt x="1236374" y="1222100"/>
                  </a:cubicBezTo>
                  <a:cubicBezTo>
                    <a:pt x="1236500" y="1222157"/>
                    <a:pt x="1236690" y="1222239"/>
                    <a:pt x="1236943" y="1222385"/>
                  </a:cubicBezTo>
                  <a:cubicBezTo>
                    <a:pt x="1237133" y="1222530"/>
                    <a:pt x="1237324" y="1222739"/>
                    <a:pt x="1237513" y="1222885"/>
                  </a:cubicBezTo>
                  <a:cubicBezTo>
                    <a:pt x="1237893" y="1223360"/>
                    <a:pt x="1238083" y="1223854"/>
                    <a:pt x="1238400" y="1224436"/>
                  </a:cubicBezTo>
                  <a:cubicBezTo>
                    <a:pt x="1239856" y="1227868"/>
                    <a:pt x="1240869" y="1231459"/>
                    <a:pt x="1241693" y="1235145"/>
                  </a:cubicBezTo>
                  <a:cubicBezTo>
                    <a:pt x="1242136" y="1238646"/>
                    <a:pt x="1242199" y="1242186"/>
                    <a:pt x="1241946" y="1245707"/>
                  </a:cubicBezTo>
                  <a:cubicBezTo>
                    <a:pt x="1241629" y="1248379"/>
                    <a:pt x="1241059" y="1251077"/>
                    <a:pt x="1240490" y="1253749"/>
                  </a:cubicBezTo>
                  <a:cubicBezTo>
                    <a:pt x="1240363" y="1254781"/>
                    <a:pt x="1240046" y="1255858"/>
                    <a:pt x="1239793" y="1256833"/>
                  </a:cubicBezTo>
                  <a:cubicBezTo>
                    <a:pt x="1237576" y="1253604"/>
                    <a:pt x="1235677" y="1250222"/>
                    <a:pt x="1233777" y="1246746"/>
                  </a:cubicBezTo>
                  <a:cubicBezTo>
                    <a:pt x="1232194" y="1242522"/>
                    <a:pt x="1231117" y="1237962"/>
                    <a:pt x="1230295" y="1233504"/>
                  </a:cubicBezTo>
                  <a:cubicBezTo>
                    <a:pt x="1230104" y="1231624"/>
                    <a:pt x="1229914" y="1229781"/>
                    <a:pt x="1229978" y="1227868"/>
                  </a:cubicBezTo>
                  <a:cubicBezTo>
                    <a:pt x="1230231" y="1226387"/>
                    <a:pt x="1230611" y="1224911"/>
                    <a:pt x="1230928" y="1223506"/>
                  </a:cubicBezTo>
                  <a:cubicBezTo>
                    <a:pt x="1231117" y="1223360"/>
                    <a:pt x="1231181" y="1223170"/>
                    <a:pt x="1231244" y="1223005"/>
                  </a:cubicBezTo>
                  <a:cubicBezTo>
                    <a:pt x="1231371" y="1222796"/>
                    <a:pt x="1231624" y="1222593"/>
                    <a:pt x="1231751" y="1222448"/>
                  </a:cubicBezTo>
                  <a:cubicBezTo>
                    <a:pt x="1232004" y="1222321"/>
                    <a:pt x="1232131" y="1222239"/>
                    <a:pt x="1232321" y="1222100"/>
                  </a:cubicBezTo>
                  <a:cubicBezTo>
                    <a:pt x="1232827" y="1221884"/>
                    <a:pt x="1233334" y="1221739"/>
                    <a:pt x="1233904" y="1221593"/>
                  </a:cubicBezTo>
                  <a:close/>
                  <a:moveTo>
                    <a:pt x="981683" y="25923"/>
                  </a:moveTo>
                  <a:cubicBezTo>
                    <a:pt x="985229" y="25923"/>
                    <a:pt x="988902" y="26093"/>
                    <a:pt x="992385" y="26385"/>
                  </a:cubicBezTo>
                  <a:cubicBezTo>
                    <a:pt x="999414" y="27290"/>
                    <a:pt x="1006190" y="28696"/>
                    <a:pt x="1012838" y="30900"/>
                  </a:cubicBezTo>
                  <a:cubicBezTo>
                    <a:pt x="1016322" y="32369"/>
                    <a:pt x="1019678" y="34129"/>
                    <a:pt x="1022844" y="36175"/>
                  </a:cubicBezTo>
                  <a:cubicBezTo>
                    <a:pt x="1024743" y="37790"/>
                    <a:pt x="1026517" y="39556"/>
                    <a:pt x="1028290" y="41317"/>
                  </a:cubicBezTo>
                  <a:cubicBezTo>
                    <a:pt x="1030253" y="43280"/>
                    <a:pt x="1032153" y="45401"/>
                    <a:pt x="1034052" y="47592"/>
                  </a:cubicBezTo>
                  <a:cubicBezTo>
                    <a:pt x="1035382" y="49422"/>
                    <a:pt x="1036775" y="51322"/>
                    <a:pt x="1037978" y="53304"/>
                  </a:cubicBezTo>
                  <a:cubicBezTo>
                    <a:pt x="1038865" y="54779"/>
                    <a:pt x="1039561" y="56267"/>
                    <a:pt x="1040322" y="57743"/>
                  </a:cubicBezTo>
                  <a:cubicBezTo>
                    <a:pt x="1041334" y="59567"/>
                    <a:pt x="1042221" y="61466"/>
                    <a:pt x="1043171" y="63296"/>
                  </a:cubicBezTo>
                  <a:cubicBezTo>
                    <a:pt x="1046907" y="72181"/>
                    <a:pt x="1050517" y="81135"/>
                    <a:pt x="1052416" y="90577"/>
                  </a:cubicBezTo>
                  <a:cubicBezTo>
                    <a:pt x="1053366" y="97909"/>
                    <a:pt x="1053366" y="105160"/>
                    <a:pt x="1052987" y="112557"/>
                  </a:cubicBezTo>
                  <a:cubicBezTo>
                    <a:pt x="1052733" y="115868"/>
                    <a:pt x="1052480" y="119104"/>
                    <a:pt x="1052226" y="122416"/>
                  </a:cubicBezTo>
                  <a:cubicBezTo>
                    <a:pt x="1052037" y="125874"/>
                    <a:pt x="1051720" y="129249"/>
                    <a:pt x="1051466" y="132706"/>
                  </a:cubicBezTo>
                  <a:cubicBezTo>
                    <a:pt x="1047857" y="135816"/>
                    <a:pt x="1044374" y="138906"/>
                    <a:pt x="1040955" y="142161"/>
                  </a:cubicBezTo>
                  <a:cubicBezTo>
                    <a:pt x="1034749" y="147910"/>
                    <a:pt x="1029429" y="154477"/>
                    <a:pt x="1024300" y="161190"/>
                  </a:cubicBezTo>
                  <a:cubicBezTo>
                    <a:pt x="1019234" y="167801"/>
                    <a:pt x="1014421" y="174842"/>
                    <a:pt x="1010179" y="182093"/>
                  </a:cubicBezTo>
                  <a:cubicBezTo>
                    <a:pt x="1008152" y="185696"/>
                    <a:pt x="1006443" y="189863"/>
                    <a:pt x="1005240" y="193802"/>
                  </a:cubicBezTo>
                  <a:cubicBezTo>
                    <a:pt x="1004733" y="195429"/>
                    <a:pt x="1004226" y="196968"/>
                    <a:pt x="1003910" y="198665"/>
                  </a:cubicBezTo>
                  <a:cubicBezTo>
                    <a:pt x="1003720" y="200077"/>
                    <a:pt x="1003467" y="201280"/>
                    <a:pt x="1003340" y="202686"/>
                  </a:cubicBezTo>
                  <a:cubicBezTo>
                    <a:pt x="1003087" y="204244"/>
                    <a:pt x="1002960" y="205770"/>
                    <a:pt x="1003087" y="207410"/>
                  </a:cubicBezTo>
                  <a:cubicBezTo>
                    <a:pt x="1003276" y="208962"/>
                    <a:pt x="1003593" y="210431"/>
                    <a:pt x="1004226" y="211925"/>
                  </a:cubicBezTo>
                  <a:cubicBezTo>
                    <a:pt x="1004986" y="214388"/>
                    <a:pt x="1006760" y="216009"/>
                    <a:pt x="1008406" y="217846"/>
                  </a:cubicBezTo>
                  <a:cubicBezTo>
                    <a:pt x="1010116" y="219524"/>
                    <a:pt x="1012712" y="220645"/>
                    <a:pt x="1014929" y="221284"/>
                  </a:cubicBezTo>
                  <a:cubicBezTo>
                    <a:pt x="1017272" y="222069"/>
                    <a:pt x="1019615" y="222488"/>
                    <a:pt x="1022021" y="222488"/>
                  </a:cubicBezTo>
                  <a:cubicBezTo>
                    <a:pt x="1023730" y="222488"/>
                    <a:pt x="1025440" y="222285"/>
                    <a:pt x="1027086" y="221848"/>
                  </a:cubicBezTo>
                  <a:cubicBezTo>
                    <a:pt x="1030696" y="220873"/>
                    <a:pt x="1033862" y="219232"/>
                    <a:pt x="1036775" y="216997"/>
                  </a:cubicBezTo>
                  <a:cubicBezTo>
                    <a:pt x="1039561" y="214806"/>
                    <a:pt x="1041778" y="212191"/>
                    <a:pt x="1044184" y="209645"/>
                  </a:cubicBezTo>
                  <a:cubicBezTo>
                    <a:pt x="1048110" y="205149"/>
                    <a:pt x="1051466" y="200223"/>
                    <a:pt x="1054632" y="195081"/>
                  </a:cubicBezTo>
                  <a:cubicBezTo>
                    <a:pt x="1056849" y="191477"/>
                    <a:pt x="1058939" y="187811"/>
                    <a:pt x="1060775" y="183936"/>
                  </a:cubicBezTo>
                  <a:cubicBezTo>
                    <a:pt x="1064258" y="176109"/>
                    <a:pt x="1066791" y="167946"/>
                    <a:pt x="1069387" y="159841"/>
                  </a:cubicBezTo>
                  <a:cubicBezTo>
                    <a:pt x="1071287" y="154002"/>
                    <a:pt x="1072554" y="148082"/>
                    <a:pt x="1073440" y="142091"/>
                  </a:cubicBezTo>
                  <a:cubicBezTo>
                    <a:pt x="1076606" y="139748"/>
                    <a:pt x="1079709" y="137437"/>
                    <a:pt x="1082875" y="135176"/>
                  </a:cubicBezTo>
                  <a:cubicBezTo>
                    <a:pt x="1089145" y="130743"/>
                    <a:pt x="1095350" y="125937"/>
                    <a:pt x="1101746" y="121650"/>
                  </a:cubicBezTo>
                  <a:cubicBezTo>
                    <a:pt x="1115234" y="112639"/>
                    <a:pt x="1129609" y="105097"/>
                    <a:pt x="1144173" y="97973"/>
                  </a:cubicBezTo>
                  <a:cubicBezTo>
                    <a:pt x="1153989" y="93661"/>
                    <a:pt x="1163804" y="89722"/>
                    <a:pt x="1173809" y="86118"/>
                  </a:cubicBezTo>
                  <a:cubicBezTo>
                    <a:pt x="1185968" y="81775"/>
                    <a:pt x="1198125" y="77811"/>
                    <a:pt x="1210917" y="75429"/>
                  </a:cubicBezTo>
                  <a:cubicBezTo>
                    <a:pt x="1217376" y="74442"/>
                    <a:pt x="1223899" y="73840"/>
                    <a:pt x="1230357" y="73840"/>
                  </a:cubicBezTo>
                  <a:cubicBezTo>
                    <a:pt x="1232764" y="73840"/>
                    <a:pt x="1235107" y="73916"/>
                    <a:pt x="1237513" y="74087"/>
                  </a:cubicBezTo>
                  <a:cubicBezTo>
                    <a:pt x="1244732" y="75138"/>
                    <a:pt x="1251635" y="76759"/>
                    <a:pt x="1258537" y="79159"/>
                  </a:cubicBezTo>
                  <a:cubicBezTo>
                    <a:pt x="1267339" y="82807"/>
                    <a:pt x="1275444" y="87322"/>
                    <a:pt x="1283297" y="92686"/>
                  </a:cubicBezTo>
                  <a:cubicBezTo>
                    <a:pt x="1286210" y="94864"/>
                    <a:pt x="1289059" y="97124"/>
                    <a:pt x="1291846" y="99467"/>
                  </a:cubicBezTo>
                  <a:cubicBezTo>
                    <a:pt x="1295835" y="102690"/>
                    <a:pt x="1299254" y="106427"/>
                    <a:pt x="1302611" y="110233"/>
                  </a:cubicBezTo>
                  <a:cubicBezTo>
                    <a:pt x="1308880" y="117984"/>
                    <a:pt x="1314516" y="126368"/>
                    <a:pt x="1318949" y="135233"/>
                  </a:cubicBezTo>
                  <a:cubicBezTo>
                    <a:pt x="1320975" y="139400"/>
                    <a:pt x="1323064" y="143566"/>
                    <a:pt x="1325091" y="147727"/>
                  </a:cubicBezTo>
                  <a:cubicBezTo>
                    <a:pt x="1327180" y="152432"/>
                    <a:pt x="1329207" y="157150"/>
                    <a:pt x="1330980" y="162019"/>
                  </a:cubicBezTo>
                  <a:cubicBezTo>
                    <a:pt x="1332753" y="166952"/>
                    <a:pt x="1333957" y="171967"/>
                    <a:pt x="1334969" y="177040"/>
                  </a:cubicBezTo>
                  <a:cubicBezTo>
                    <a:pt x="1335919" y="183170"/>
                    <a:pt x="1336363" y="189223"/>
                    <a:pt x="1336425" y="195429"/>
                  </a:cubicBezTo>
                  <a:cubicBezTo>
                    <a:pt x="1336616" y="201711"/>
                    <a:pt x="1336173" y="208049"/>
                    <a:pt x="1335666" y="214306"/>
                  </a:cubicBezTo>
                  <a:cubicBezTo>
                    <a:pt x="1335223" y="219106"/>
                    <a:pt x="1334780" y="223899"/>
                    <a:pt x="1334336" y="228763"/>
                  </a:cubicBezTo>
                  <a:cubicBezTo>
                    <a:pt x="1333893" y="233139"/>
                    <a:pt x="1333386" y="237483"/>
                    <a:pt x="1332943" y="241878"/>
                  </a:cubicBezTo>
                  <a:cubicBezTo>
                    <a:pt x="1331487" y="254966"/>
                    <a:pt x="1328130" y="267505"/>
                    <a:pt x="1323698" y="279828"/>
                  </a:cubicBezTo>
                  <a:cubicBezTo>
                    <a:pt x="1320342" y="287946"/>
                    <a:pt x="1316985" y="295982"/>
                    <a:pt x="1313439" y="303878"/>
                  </a:cubicBezTo>
                  <a:cubicBezTo>
                    <a:pt x="1309576" y="312244"/>
                    <a:pt x="1305523" y="320571"/>
                    <a:pt x="1301534" y="328879"/>
                  </a:cubicBezTo>
                  <a:cubicBezTo>
                    <a:pt x="1297988" y="336009"/>
                    <a:pt x="1293935" y="342842"/>
                    <a:pt x="1289692" y="349681"/>
                  </a:cubicBezTo>
                  <a:cubicBezTo>
                    <a:pt x="1288616" y="350111"/>
                    <a:pt x="1287476" y="350586"/>
                    <a:pt x="1286337" y="351023"/>
                  </a:cubicBezTo>
                  <a:cubicBezTo>
                    <a:pt x="1278610" y="354170"/>
                    <a:pt x="1270758" y="357628"/>
                    <a:pt x="1263477" y="361795"/>
                  </a:cubicBezTo>
                  <a:cubicBezTo>
                    <a:pt x="1256131" y="365961"/>
                    <a:pt x="1248912" y="370248"/>
                    <a:pt x="1242262" y="375466"/>
                  </a:cubicBezTo>
                  <a:cubicBezTo>
                    <a:pt x="1239983" y="377227"/>
                    <a:pt x="1237893" y="379126"/>
                    <a:pt x="1235993" y="381248"/>
                  </a:cubicBezTo>
                  <a:cubicBezTo>
                    <a:pt x="1235487" y="382008"/>
                    <a:pt x="1234790" y="382863"/>
                    <a:pt x="1234221" y="383648"/>
                  </a:cubicBezTo>
                  <a:cubicBezTo>
                    <a:pt x="1233144" y="385035"/>
                    <a:pt x="1232131" y="386523"/>
                    <a:pt x="1231244" y="388061"/>
                  </a:cubicBezTo>
                  <a:cubicBezTo>
                    <a:pt x="1230864" y="388783"/>
                    <a:pt x="1230611" y="389556"/>
                    <a:pt x="1230231" y="390278"/>
                  </a:cubicBezTo>
                  <a:cubicBezTo>
                    <a:pt x="1229597" y="391747"/>
                    <a:pt x="1228964" y="393305"/>
                    <a:pt x="1228458" y="394774"/>
                  </a:cubicBezTo>
                  <a:cubicBezTo>
                    <a:pt x="1227888" y="396743"/>
                    <a:pt x="1227381" y="398998"/>
                    <a:pt x="1227445" y="401049"/>
                  </a:cubicBezTo>
                  <a:cubicBezTo>
                    <a:pt x="1227508" y="405393"/>
                    <a:pt x="1228838" y="409358"/>
                    <a:pt x="1232131" y="412378"/>
                  </a:cubicBezTo>
                  <a:cubicBezTo>
                    <a:pt x="1233650" y="413784"/>
                    <a:pt x="1235677" y="414987"/>
                    <a:pt x="1237576" y="415905"/>
                  </a:cubicBezTo>
                  <a:cubicBezTo>
                    <a:pt x="1240236" y="417248"/>
                    <a:pt x="1243149" y="417805"/>
                    <a:pt x="1246126" y="418014"/>
                  </a:cubicBezTo>
                  <a:cubicBezTo>
                    <a:pt x="1246948" y="418115"/>
                    <a:pt x="1247645" y="418159"/>
                    <a:pt x="1248405" y="418159"/>
                  </a:cubicBezTo>
                  <a:cubicBezTo>
                    <a:pt x="1249481" y="418159"/>
                    <a:pt x="1250495" y="418058"/>
                    <a:pt x="1251635" y="417887"/>
                  </a:cubicBezTo>
                  <a:cubicBezTo>
                    <a:pt x="1254294" y="417533"/>
                    <a:pt x="1256384" y="416748"/>
                    <a:pt x="1258853" y="415690"/>
                  </a:cubicBezTo>
                  <a:cubicBezTo>
                    <a:pt x="1260880" y="414785"/>
                    <a:pt x="1262843" y="413784"/>
                    <a:pt x="1264743" y="412752"/>
                  </a:cubicBezTo>
                  <a:cubicBezTo>
                    <a:pt x="1269429" y="409997"/>
                    <a:pt x="1273608" y="406331"/>
                    <a:pt x="1277344" y="402373"/>
                  </a:cubicBezTo>
                  <a:cubicBezTo>
                    <a:pt x="1283170" y="396180"/>
                    <a:pt x="1288489" y="389632"/>
                    <a:pt x="1293682" y="382863"/>
                  </a:cubicBezTo>
                  <a:cubicBezTo>
                    <a:pt x="1296911" y="378696"/>
                    <a:pt x="1299951" y="374345"/>
                    <a:pt x="1302927" y="370033"/>
                  </a:cubicBezTo>
                  <a:cubicBezTo>
                    <a:pt x="1303054" y="369976"/>
                    <a:pt x="1303118" y="369976"/>
                    <a:pt x="1303180" y="369976"/>
                  </a:cubicBezTo>
                  <a:cubicBezTo>
                    <a:pt x="1305523" y="369273"/>
                    <a:pt x="1308120" y="368900"/>
                    <a:pt x="1310526" y="368482"/>
                  </a:cubicBezTo>
                  <a:cubicBezTo>
                    <a:pt x="1313059" y="367988"/>
                    <a:pt x="1315592" y="367576"/>
                    <a:pt x="1318125" y="367082"/>
                  </a:cubicBezTo>
                  <a:cubicBezTo>
                    <a:pt x="1321418" y="366601"/>
                    <a:pt x="1324774" y="366019"/>
                    <a:pt x="1328194" y="365525"/>
                  </a:cubicBezTo>
                  <a:cubicBezTo>
                    <a:pt x="1332056" y="364904"/>
                    <a:pt x="1336109" y="364612"/>
                    <a:pt x="1339972" y="364112"/>
                  </a:cubicBezTo>
                  <a:cubicBezTo>
                    <a:pt x="1343328" y="363758"/>
                    <a:pt x="1346747" y="363758"/>
                    <a:pt x="1350167" y="363701"/>
                  </a:cubicBezTo>
                  <a:cubicBezTo>
                    <a:pt x="1352257" y="363599"/>
                    <a:pt x="1354410" y="363511"/>
                    <a:pt x="1356500" y="363511"/>
                  </a:cubicBezTo>
                  <a:cubicBezTo>
                    <a:pt x="1357259" y="363511"/>
                    <a:pt x="1358019" y="363536"/>
                    <a:pt x="1358779" y="363555"/>
                  </a:cubicBezTo>
                  <a:cubicBezTo>
                    <a:pt x="1373217" y="363846"/>
                    <a:pt x="1387655" y="364486"/>
                    <a:pt x="1402030" y="365746"/>
                  </a:cubicBezTo>
                  <a:cubicBezTo>
                    <a:pt x="1417608" y="367507"/>
                    <a:pt x="1432679" y="371034"/>
                    <a:pt x="1447433" y="376378"/>
                  </a:cubicBezTo>
                  <a:cubicBezTo>
                    <a:pt x="1460921" y="381888"/>
                    <a:pt x="1473966" y="388847"/>
                    <a:pt x="1485935" y="397180"/>
                  </a:cubicBezTo>
                  <a:cubicBezTo>
                    <a:pt x="1488024" y="398725"/>
                    <a:pt x="1489861" y="400264"/>
                    <a:pt x="1491697" y="401961"/>
                  </a:cubicBezTo>
                  <a:cubicBezTo>
                    <a:pt x="1493850" y="404070"/>
                    <a:pt x="1495813" y="406394"/>
                    <a:pt x="1497902" y="408648"/>
                  </a:cubicBezTo>
                  <a:cubicBezTo>
                    <a:pt x="1502336" y="414221"/>
                    <a:pt x="1506135" y="420477"/>
                    <a:pt x="1509428" y="426835"/>
                  </a:cubicBezTo>
                  <a:cubicBezTo>
                    <a:pt x="1511644" y="432680"/>
                    <a:pt x="1513481" y="438601"/>
                    <a:pt x="1514874" y="444711"/>
                  </a:cubicBezTo>
                  <a:cubicBezTo>
                    <a:pt x="1515127" y="448030"/>
                    <a:pt x="1515317" y="451348"/>
                    <a:pt x="1515064" y="454736"/>
                  </a:cubicBezTo>
                  <a:cubicBezTo>
                    <a:pt x="1514493" y="459320"/>
                    <a:pt x="1513608" y="463899"/>
                    <a:pt x="1512848" y="468477"/>
                  </a:cubicBezTo>
                  <a:cubicBezTo>
                    <a:pt x="1512088" y="472720"/>
                    <a:pt x="1510948" y="476785"/>
                    <a:pt x="1509998" y="480946"/>
                  </a:cubicBezTo>
                  <a:cubicBezTo>
                    <a:pt x="1509618" y="482934"/>
                    <a:pt x="1508858" y="484758"/>
                    <a:pt x="1508288" y="486664"/>
                  </a:cubicBezTo>
                  <a:cubicBezTo>
                    <a:pt x="1507591" y="488982"/>
                    <a:pt x="1507022" y="491324"/>
                    <a:pt x="1506262" y="493560"/>
                  </a:cubicBezTo>
                  <a:cubicBezTo>
                    <a:pt x="1505248" y="497017"/>
                    <a:pt x="1503919" y="500336"/>
                    <a:pt x="1502715" y="503647"/>
                  </a:cubicBezTo>
                  <a:cubicBezTo>
                    <a:pt x="1500943" y="507643"/>
                    <a:pt x="1499423" y="511747"/>
                    <a:pt x="1497460" y="515616"/>
                  </a:cubicBezTo>
                  <a:cubicBezTo>
                    <a:pt x="1494990" y="520492"/>
                    <a:pt x="1492457" y="525216"/>
                    <a:pt x="1489734" y="529851"/>
                  </a:cubicBezTo>
                  <a:cubicBezTo>
                    <a:pt x="1484478" y="538742"/>
                    <a:pt x="1478843" y="547335"/>
                    <a:pt x="1473080" y="555909"/>
                  </a:cubicBezTo>
                  <a:cubicBezTo>
                    <a:pt x="1472636" y="556492"/>
                    <a:pt x="1472193" y="557049"/>
                    <a:pt x="1471749" y="557695"/>
                  </a:cubicBezTo>
                  <a:cubicBezTo>
                    <a:pt x="1468900" y="557758"/>
                    <a:pt x="1466178" y="557961"/>
                    <a:pt x="1463391" y="558106"/>
                  </a:cubicBezTo>
                  <a:cubicBezTo>
                    <a:pt x="1459465" y="558309"/>
                    <a:pt x="1455539" y="559018"/>
                    <a:pt x="1451549" y="559455"/>
                  </a:cubicBezTo>
                  <a:cubicBezTo>
                    <a:pt x="1446673" y="560076"/>
                    <a:pt x="1441734" y="561070"/>
                    <a:pt x="1436859" y="561912"/>
                  </a:cubicBezTo>
                  <a:cubicBezTo>
                    <a:pt x="1432869" y="562622"/>
                    <a:pt x="1428753" y="563331"/>
                    <a:pt x="1424573" y="564091"/>
                  </a:cubicBezTo>
                  <a:cubicBezTo>
                    <a:pt x="1420837" y="564876"/>
                    <a:pt x="1416784" y="565788"/>
                    <a:pt x="1412985" y="566991"/>
                  </a:cubicBezTo>
                  <a:cubicBezTo>
                    <a:pt x="1408489" y="568530"/>
                    <a:pt x="1403993" y="570075"/>
                    <a:pt x="1399687" y="572133"/>
                  </a:cubicBezTo>
                  <a:cubicBezTo>
                    <a:pt x="1395760" y="573950"/>
                    <a:pt x="1392024" y="575882"/>
                    <a:pt x="1388288" y="577990"/>
                  </a:cubicBezTo>
                  <a:cubicBezTo>
                    <a:pt x="1385439" y="579586"/>
                    <a:pt x="1382779" y="581290"/>
                    <a:pt x="1380119" y="583189"/>
                  </a:cubicBezTo>
                  <a:cubicBezTo>
                    <a:pt x="1377967" y="584892"/>
                    <a:pt x="1375750" y="586716"/>
                    <a:pt x="1373724" y="588622"/>
                  </a:cubicBezTo>
                  <a:cubicBezTo>
                    <a:pt x="1371888" y="590440"/>
                    <a:pt x="1370494" y="592783"/>
                    <a:pt x="1369291" y="594955"/>
                  </a:cubicBezTo>
                  <a:cubicBezTo>
                    <a:pt x="1368468" y="596715"/>
                    <a:pt x="1367835" y="598476"/>
                    <a:pt x="1367138" y="600242"/>
                  </a:cubicBezTo>
                  <a:cubicBezTo>
                    <a:pt x="1366442" y="601940"/>
                    <a:pt x="1365998" y="603700"/>
                    <a:pt x="1365745" y="605542"/>
                  </a:cubicBezTo>
                  <a:cubicBezTo>
                    <a:pt x="1364985" y="610615"/>
                    <a:pt x="1365681" y="615959"/>
                    <a:pt x="1367264" y="620829"/>
                  </a:cubicBezTo>
                  <a:cubicBezTo>
                    <a:pt x="1368785" y="625186"/>
                    <a:pt x="1371761" y="628282"/>
                    <a:pt x="1375560" y="630752"/>
                  </a:cubicBezTo>
                  <a:cubicBezTo>
                    <a:pt x="1379169" y="633222"/>
                    <a:pt x="1382969" y="634704"/>
                    <a:pt x="1387275" y="635976"/>
                  </a:cubicBezTo>
                  <a:cubicBezTo>
                    <a:pt x="1388162" y="636033"/>
                    <a:pt x="1389112" y="636122"/>
                    <a:pt x="1389998" y="636242"/>
                  </a:cubicBezTo>
                  <a:cubicBezTo>
                    <a:pt x="1390695" y="636343"/>
                    <a:pt x="1391581" y="636369"/>
                    <a:pt x="1392278" y="636369"/>
                  </a:cubicBezTo>
                  <a:cubicBezTo>
                    <a:pt x="1392911" y="636369"/>
                    <a:pt x="1393417" y="636369"/>
                    <a:pt x="1393924" y="636325"/>
                  </a:cubicBezTo>
                  <a:cubicBezTo>
                    <a:pt x="1396964" y="636242"/>
                    <a:pt x="1400193" y="635476"/>
                    <a:pt x="1403170" y="634830"/>
                  </a:cubicBezTo>
                  <a:cubicBezTo>
                    <a:pt x="1408363" y="633627"/>
                    <a:pt x="1413112" y="631246"/>
                    <a:pt x="1417798" y="629055"/>
                  </a:cubicBezTo>
                  <a:cubicBezTo>
                    <a:pt x="1422927" y="626667"/>
                    <a:pt x="1427739" y="623793"/>
                    <a:pt x="1432552" y="620892"/>
                  </a:cubicBezTo>
                  <a:cubicBezTo>
                    <a:pt x="1436478" y="618429"/>
                    <a:pt x="1440277" y="615675"/>
                    <a:pt x="1444140" y="613148"/>
                  </a:cubicBezTo>
                  <a:cubicBezTo>
                    <a:pt x="1447433" y="610969"/>
                    <a:pt x="1450473" y="608335"/>
                    <a:pt x="1453639" y="606017"/>
                  </a:cubicBezTo>
                  <a:cubicBezTo>
                    <a:pt x="1456616" y="603618"/>
                    <a:pt x="1459592" y="601236"/>
                    <a:pt x="1462631" y="598837"/>
                  </a:cubicBezTo>
                  <a:cubicBezTo>
                    <a:pt x="1465988" y="596076"/>
                    <a:pt x="1469470" y="593403"/>
                    <a:pt x="1472510" y="590256"/>
                  </a:cubicBezTo>
                  <a:cubicBezTo>
                    <a:pt x="1474916" y="587622"/>
                    <a:pt x="1477322" y="584950"/>
                    <a:pt x="1479728" y="582277"/>
                  </a:cubicBezTo>
                  <a:cubicBezTo>
                    <a:pt x="1481628" y="582277"/>
                    <a:pt x="1483528" y="582277"/>
                    <a:pt x="1485491" y="582347"/>
                  </a:cubicBezTo>
                  <a:cubicBezTo>
                    <a:pt x="1491444" y="582638"/>
                    <a:pt x="1497460" y="582987"/>
                    <a:pt x="1503349" y="583480"/>
                  </a:cubicBezTo>
                  <a:cubicBezTo>
                    <a:pt x="1506831" y="583898"/>
                    <a:pt x="1510188" y="584456"/>
                    <a:pt x="1513608" y="585184"/>
                  </a:cubicBezTo>
                  <a:cubicBezTo>
                    <a:pt x="1516774" y="585861"/>
                    <a:pt x="1519750" y="586856"/>
                    <a:pt x="1522789" y="587913"/>
                  </a:cubicBezTo>
                  <a:cubicBezTo>
                    <a:pt x="1525575" y="589059"/>
                    <a:pt x="1528235" y="590383"/>
                    <a:pt x="1530895" y="591852"/>
                  </a:cubicBezTo>
                  <a:cubicBezTo>
                    <a:pt x="1532225" y="592555"/>
                    <a:pt x="1533365" y="593403"/>
                    <a:pt x="1534631" y="594131"/>
                  </a:cubicBezTo>
                  <a:cubicBezTo>
                    <a:pt x="1536974" y="595512"/>
                    <a:pt x="1539063" y="597007"/>
                    <a:pt x="1541280" y="598476"/>
                  </a:cubicBezTo>
                  <a:cubicBezTo>
                    <a:pt x="1549322" y="604631"/>
                    <a:pt x="1556858" y="611799"/>
                    <a:pt x="1563570" y="619423"/>
                  </a:cubicBezTo>
                  <a:cubicBezTo>
                    <a:pt x="1567053" y="623919"/>
                    <a:pt x="1570219" y="628643"/>
                    <a:pt x="1572816" y="633716"/>
                  </a:cubicBezTo>
                  <a:cubicBezTo>
                    <a:pt x="1573702" y="636033"/>
                    <a:pt x="1574589" y="638357"/>
                    <a:pt x="1575285" y="640821"/>
                  </a:cubicBezTo>
                  <a:cubicBezTo>
                    <a:pt x="1575918" y="646190"/>
                    <a:pt x="1575349" y="651757"/>
                    <a:pt x="1575095" y="657126"/>
                  </a:cubicBezTo>
                  <a:cubicBezTo>
                    <a:pt x="1574778" y="662199"/>
                    <a:pt x="1574462" y="667252"/>
                    <a:pt x="1573892" y="672324"/>
                  </a:cubicBezTo>
                  <a:cubicBezTo>
                    <a:pt x="1573512" y="676846"/>
                    <a:pt x="1572816" y="681272"/>
                    <a:pt x="1571866" y="685794"/>
                  </a:cubicBezTo>
                  <a:cubicBezTo>
                    <a:pt x="1571106" y="689872"/>
                    <a:pt x="1569840" y="693836"/>
                    <a:pt x="1568446" y="697705"/>
                  </a:cubicBezTo>
                  <a:cubicBezTo>
                    <a:pt x="1566610" y="702074"/>
                    <a:pt x="1564710" y="706361"/>
                    <a:pt x="1562430" y="710465"/>
                  </a:cubicBezTo>
                  <a:cubicBezTo>
                    <a:pt x="1560847" y="713130"/>
                    <a:pt x="1559264" y="715803"/>
                    <a:pt x="1557808" y="718475"/>
                  </a:cubicBezTo>
                  <a:cubicBezTo>
                    <a:pt x="1555528" y="722351"/>
                    <a:pt x="1552995" y="726017"/>
                    <a:pt x="1550525" y="729690"/>
                  </a:cubicBezTo>
                  <a:cubicBezTo>
                    <a:pt x="1548246" y="732647"/>
                    <a:pt x="1546093" y="735529"/>
                    <a:pt x="1543813" y="738429"/>
                  </a:cubicBezTo>
                  <a:cubicBezTo>
                    <a:pt x="1543813" y="738429"/>
                    <a:pt x="1543813" y="738492"/>
                    <a:pt x="1543750" y="738492"/>
                  </a:cubicBezTo>
                  <a:cubicBezTo>
                    <a:pt x="1543496" y="738429"/>
                    <a:pt x="1543306" y="738429"/>
                    <a:pt x="1543053" y="738372"/>
                  </a:cubicBezTo>
                  <a:cubicBezTo>
                    <a:pt x="1535960" y="737168"/>
                    <a:pt x="1528741" y="735820"/>
                    <a:pt x="1521396" y="735256"/>
                  </a:cubicBezTo>
                  <a:cubicBezTo>
                    <a:pt x="1518483" y="734965"/>
                    <a:pt x="1515697" y="734908"/>
                    <a:pt x="1512721" y="734908"/>
                  </a:cubicBezTo>
                  <a:cubicBezTo>
                    <a:pt x="1509681" y="734965"/>
                    <a:pt x="1506452" y="735529"/>
                    <a:pt x="1503412" y="735965"/>
                  </a:cubicBezTo>
                  <a:cubicBezTo>
                    <a:pt x="1499360" y="736605"/>
                    <a:pt x="1495243" y="737289"/>
                    <a:pt x="1491190" y="738137"/>
                  </a:cubicBezTo>
                  <a:cubicBezTo>
                    <a:pt x="1481059" y="740335"/>
                    <a:pt x="1470800" y="742298"/>
                    <a:pt x="1460921" y="745185"/>
                  </a:cubicBezTo>
                  <a:cubicBezTo>
                    <a:pt x="1458135" y="745971"/>
                    <a:pt x="1455602" y="747376"/>
                    <a:pt x="1452942" y="748573"/>
                  </a:cubicBezTo>
                  <a:cubicBezTo>
                    <a:pt x="1450347" y="749776"/>
                    <a:pt x="1448066" y="751663"/>
                    <a:pt x="1445850" y="753443"/>
                  </a:cubicBezTo>
                  <a:cubicBezTo>
                    <a:pt x="1442747" y="755894"/>
                    <a:pt x="1439961" y="758521"/>
                    <a:pt x="1437301" y="761314"/>
                  </a:cubicBezTo>
                  <a:cubicBezTo>
                    <a:pt x="1434389" y="764278"/>
                    <a:pt x="1431982" y="767735"/>
                    <a:pt x="1429956" y="771345"/>
                  </a:cubicBezTo>
                  <a:cubicBezTo>
                    <a:pt x="1429639" y="772047"/>
                    <a:pt x="1429386" y="772668"/>
                    <a:pt x="1429132" y="773371"/>
                  </a:cubicBezTo>
                  <a:cubicBezTo>
                    <a:pt x="1428372" y="774923"/>
                    <a:pt x="1427866" y="776480"/>
                    <a:pt x="1427549" y="778158"/>
                  </a:cubicBezTo>
                  <a:cubicBezTo>
                    <a:pt x="1427296" y="779735"/>
                    <a:pt x="1427106" y="781413"/>
                    <a:pt x="1426980" y="783047"/>
                  </a:cubicBezTo>
                  <a:cubicBezTo>
                    <a:pt x="1426980" y="784579"/>
                    <a:pt x="1427106" y="786137"/>
                    <a:pt x="1427549" y="787689"/>
                  </a:cubicBezTo>
                  <a:cubicBezTo>
                    <a:pt x="1427866" y="789595"/>
                    <a:pt x="1428563" y="791501"/>
                    <a:pt x="1429576" y="793179"/>
                  </a:cubicBezTo>
                  <a:cubicBezTo>
                    <a:pt x="1430463" y="794591"/>
                    <a:pt x="1431729" y="796845"/>
                    <a:pt x="1433058" y="797757"/>
                  </a:cubicBezTo>
                  <a:cubicBezTo>
                    <a:pt x="1434958" y="799106"/>
                    <a:pt x="1436732" y="800448"/>
                    <a:pt x="1438821" y="801417"/>
                  </a:cubicBezTo>
                  <a:cubicBezTo>
                    <a:pt x="1441164" y="802481"/>
                    <a:pt x="1443570" y="803032"/>
                    <a:pt x="1446104" y="803596"/>
                  </a:cubicBezTo>
                  <a:cubicBezTo>
                    <a:pt x="1448764" y="804178"/>
                    <a:pt x="1451676" y="804235"/>
                    <a:pt x="1454399" y="804444"/>
                  </a:cubicBezTo>
                  <a:cubicBezTo>
                    <a:pt x="1455412" y="804527"/>
                    <a:pt x="1456362" y="804571"/>
                    <a:pt x="1457439" y="804571"/>
                  </a:cubicBezTo>
                  <a:cubicBezTo>
                    <a:pt x="1459022" y="804571"/>
                    <a:pt x="1460605" y="804488"/>
                    <a:pt x="1462125" y="804444"/>
                  </a:cubicBezTo>
                  <a:cubicBezTo>
                    <a:pt x="1468331" y="804178"/>
                    <a:pt x="1474536" y="802912"/>
                    <a:pt x="1480615" y="801417"/>
                  </a:cubicBezTo>
                  <a:cubicBezTo>
                    <a:pt x="1485618" y="800214"/>
                    <a:pt x="1490494" y="798517"/>
                    <a:pt x="1495370" y="796991"/>
                  </a:cubicBezTo>
                  <a:cubicBezTo>
                    <a:pt x="1500626" y="795205"/>
                    <a:pt x="1505692" y="792907"/>
                    <a:pt x="1510694" y="790424"/>
                  </a:cubicBezTo>
                  <a:cubicBezTo>
                    <a:pt x="1516393" y="787689"/>
                    <a:pt x="1521966" y="784434"/>
                    <a:pt x="1527158" y="780995"/>
                  </a:cubicBezTo>
                  <a:cubicBezTo>
                    <a:pt x="1533744" y="776683"/>
                    <a:pt x="1539887" y="771756"/>
                    <a:pt x="1545586" y="766393"/>
                  </a:cubicBezTo>
                  <a:cubicBezTo>
                    <a:pt x="1548625" y="767241"/>
                    <a:pt x="1551539" y="768153"/>
                    <a:pt x="1554515" y="769154"/>
                  </a:cubicBezTo>
                  <a:cubicBezTo>
                    <a:pt x="1561227" y="772047"/>
                    <a:pt x="1567497" y="775859"/>
                    <a:pt x="1573575" y="780007"/>
                  </a:cubicBezTo>
                  <a:cubicBezTo>
                    <a:pt x="1578641" y="783877"/>
                    <a:pt x="1583264" y="788125"/>
                    <a:pt x="1587507" y="792824"/>
                  </a:cubicBezTo>
                  <a:cubicBezTo>
                    <a:pt x="1588773" y="794376"/>
                    <a:pt x="1589913" y="795990"/>
                    <a:pt x="1591053" y="797611"/>
                  </a:cubicBezTo>
                  <a:cubicBezTo>
                    <a:pt x="1592889" y="800214"/>
                    <a:pt x="1594219" y="803032"/>
                    <a:pt x="1595549" y="805876"/>
                  </a:cubicBezTo>
                  <a:cubicBezTo>
                    <a:pt x="1595295" y="805356"/>
                    <a:pt x="1595043" y="804799"/>
                    <a:pt x="1594789" y="804235"/>
                  </a:cubicBezTo>
                  <a:lnTo>
                    <a:pt x="1594789" y="804235"/>
                  </a:lnTo>
                  <a:cubicBezTo>
                    <a:pt x="1597132" y="809308"/>
                    <a:pt x="1599538" y="814392"/>
                    <a:pt x="1601564" y="819610"/>
                  </a:cubicBezTo>
                  <a:cubicBezTo>
                    <a:pt x="1604921" y="828121"/>
                    <a:pt x="1607454" y="836923"/>
                    <a:pt x="1609164" y="845960"/>
                  </a:cubicBezTo>
                  <a:cubicBezTo>
                    <a:pt x="1610240" y="853641"/>
                    <a:pt x="1610683" y="861328"/>
                    <a:pt x="1610366" y="869079"/>
                  </a:cubicBezTo>
                  <a:cubicBezTo>
                    <a:pt x="1610177" y="874791"/>
                    <a:pt x="1609924" y="880408"/>
                    <a:pt x="1609417" y="886120"/>
                  </a:cubicBezTo>
                  <a:cubicBezTo>
                    <a:pt x="1608720" y="891901"/>
                    <a:pt x="1607771" y="897537"/>
                    <a:pt x="1606440" y="903173"/>
                  </a:cubicBezTo>
                  <a:cubicBezTo>
                    <a:pt x="1605174" y="908518"/>
                    <a:pt x="1603401" y="913818"/>
                    <a:pt x="1601502" y="919023"/>
                  </a:cubicBezTo>
                  <a:cubicBezTo>
                    <a:pt x="1597005" y="930162"/>
                    <a:pt x="1591623" y="940743"/>
                    <a:pt x="1584911" y="950609"/>
                  </a:cubicBezTo>
                  <a:cubicBezTo>
                    <a:pt x="1582567" y="953693"/>
                    <a:pt x="1580098" y="956657"/>
                    <a:pt x="1577438" y="959475"/>
                  </a:cubicBezTo>
                  <a:cubicBezTo>
                    <a:pt x="1574778" y="962375"/>
                    <a:pt x="1571866" y="964902"/>
                    <a:pt x="1568953" y="967454"/>
                  </a:cubicBezTo>
                  <a:cubicBezTo>
                    <a:pt x="1564456" y="970886"/>
                    <a:pt x="1559834" y="974052"/>
                    <a:pt x="1555021" y="976870"/>
                  </a:cubicBezTo>
                  <a:cubicBezTo>
                    <a:pt x="1549956" y="973147"/>
                    <a:pt x="1544510" y="969765"/>
                    <a:pt x="1538937" y="966726"/>
                  </a:cubicBezTo>
                  <a:cubicBezTo>
                    <a:pt x="1535581" y="964902"/>
                    <a:pt x="1532225" y="963489"/>
                    <a:pt x="1528615" y="962211"/>
                  </a:cubicBezTo>
                  <a:cubicBezTo>
                    <a:pt x="1523676" y="960526"/>
                    <a:pt x="1518230" y="960260"/>
                    <a:pt x="1513037" y="959829"/>
                  </a:cubicBezTo>
                  <a:cubicBezTo>
                    <a:pt x="1511644" y="959722"/>
                    <a:pt x="1510251" y="959684"/>
                    <a:pt x="1508795" y="959684"/>
                  </a:cubicBezTo>
                  <a:cubicBezTo>
                    <a:pt x="1504869" y="959684"/>
                    <a:pt x="1500943" y="960057"/>
                    <a:pt x="1497017" y="960450"/>
                  </a:cubicBezTo>
                  <a:cubicBezTo>
                    <a:pt x="1488151" y="961381"/>
                    <a:pt x="1479285" y="964053"/>
                    <a:pt x="1472193" y="969398"/>
                  </a:cubicBezTo>
                  <a:cubicBezTo>
                    <a:pt x="1467571" y="972944"/>
                    <a:pt x="1463708" y="976813"/>
                    <a:pt x="1460921" y="982094"/>
                  </a:cubicBezTo>
                  <a:cubicBezTo>
                    <a:pt x="1459845" y="984127"/>
                    <a:pt x="1459085" y="986609"/>
                    <a:pt x="1458452" y="988851"/>
                  </a:cubicBezTo>
                  <a:cubicBezTo>
                    <a:pt x="1457818" y="991130"/>
                    <a:pt x="1457945" y="993587"/>
                    <a:pt x="1457692" y="995911"/>
                  </a:cubicBezTo>
                  <a:cubicBezTo>
                    <a:pt x="1457692" y="996551"/>
                    <a:pt x="1457692" y="997178"/>
                    <a:pt x="1457755" y="997735"/>
                  </a:cubicBezTo>
                  <a:cubicBezTo>
                    <a:pt x="1458009" y="999350"/>
                    <a:pt x="1458262" y="1000984"/>
                    <a:pt x="1458515" y="1002605"/>
                  </a:cubicBezTo>
                  <a:cubicBezTo>
                    <a:pt x="1458895" y="1004156"/>
                    <a:pt x="1459465" y="1005569"/>
                    <a:pt x="1460352" y="1006968"/>
                  </a:cubicBezTo>
                  <a:cubicBezTo>
                    <a:pt x="1461175" y="1008380"/>
                    <a:pt x="1462314" y="1009786"/>
                    <a:pt x="1463454" y="1011059"/>
                  </a:cubicBezTo>
                  <a:cubicBezTo>
                    <a:pt x="1465354" y="1012401"/>
                    <a:pt x="1467190" y="1013788"/>
                    <a:pt x="1469281" y="1014807"/>
                  </a:cubicBezTo>
                  <a:cubicBezTo>
                    <a:pt x="1471623" y="1015903"/>
                    <a:pt x="1474283" y="1016625"/>
                    <a:pt x="1476816" y="1017189"/>
                  </a:cubicBezTo>
                  <a:cubicBezTo>
                    <a:pt x="1479349" y="1017828"/>
                    <a:pt x="1482262" y="1018037"/>
                    <a:pt x="1484985" y="1018240"/>
                  </a:cubicBezTo>
                  <a:cubicBezTo>
                    <a:pt x="1487518" y="1018385"/>
                    <a:pt x="1490050" y="1018455"/>
                    <a:pt x="1492710" y="1018455"/>
                  </a:cubicBezTo>
                  <a:cubicBezTo>
                    <a:pt x="1500183" y="1018455"/>
                    <a:pt x="1507718" y="1017106"/>
                    <a:pt x="1515064" y="1016004"/>
                  </a:cubicBezTo>
                  <a:cubicBezTo>
                    <a:pt x="1524689" y="1014573"/>
                    <a:pt x="1534061" y="1012604"/>
                    <a:pt x="1543179" y="1009729"/>
                  </a:cubicBezTo>
                  <a:cubicBezTo>
                    <a:pt x="1546916" y="1008532"/>
                    <a:pt x="1550779" y="1007114"/>
                    <a:pt x="1554451" y="1005499"/>
                  </a:cubicBezTo>
                  <a:cubicBezTo>
                    <a:pt x="1558314" y="1008735"/>
                    <a:pt x="1561987" y="1012192"/>
                    <a:pt x="1565343" y="1016004"/>
                  </a:cubicBezTo>
                  <a:cubicBezTo>
                    <a:pt x="1567370" y="1018588"/>
                    <a:pt x="1569206" y="1021261"/>
                    <a:pt x="1570979" y="1024104"/>
                  </a:cubicBezTo>
                  <a:cubicBezTo>
                    <a:pt x="1573068" y="1027422"/>
                    <a:pt x="1574715" y="1031006"/>
                    <a:pt x="1576488" y="1034521"/>
                  </a:cubicBezTo>
                  <a:cubicBezTo>
                    <a:pt x="1580858" y="1044177"/>
                    <a:pt x="1585290" y="1053828"/>
                    <a:pt x="1587823" y="1064099"/>
                  </a:cubicBezTo>
                  <a:cubicBezTo>
                    <a:pt x="1588520" y="1068975"/>
                    <a:pt x="1588773" y="1073845"/>
                    <a:pt x="1589026" y="1078771"/>
                  </a:cubicBezTo>
                  <a:cubicBezTo>
                    <a:pt x="1589407" y="1085895"/>
                    <a:pt x="1589216" y="1093001"/>
                    <a:pt x="1588583" y="1100048"/>
                  </a:cubicBezTo>
                  <a:cubicBezTo>
                    <a:pt x="1587633" y="1108230"/>
                    <a:pt x="1586304" y="1116323"/>
                    <a:pt x="1585164" y="1124422"/>
                  </a:cubicBezTo>
                  <a:cubicBezTo>
                    <a:pt x="1583011" y="1138746"/>
                    <a:pt x="1578958" y="1152766"/>
                    <a:pt x="1573892" y="1166292"/>
                  </a:cubicBezTo>
                  <a:cubicBezTo>
                    <a:pt x="1570663" y="1174613"/>
                    <a:pt x="1566799" y="1182573"/>
                    <a:pt x="1562557" y="1190387"/>
                  </a:cubicBezTo>
                  <a:cubicBezTo>
                    <a:pt x="1560151" y="1194750"/>
                    <a:pt x="1557871" y="1199208"/>
                    <a:pt x="1555211" y="1203432"/>
                  </a:cubicBezTo>
                  <a:cubicBezTo>
                    <a:pt x="1552488" y="1207598"/>
                    <a:pt x="1550019" y="1211943"/>
                    <a:pt x="1547106" y="1216046"/>
                  </a:cubicBezTo>
                  <a:cubicBezTo>
                    <a:pt x="1544510" y="1219694"/>
                    <a:pt x="1541850" y="1223297"/>
                    <a:pt x="1539190" y="1226963"/>
                  </a:cubicBezTo>
                  <a:cubicBezTo>
                    <a:pt x="1534377" y="1233213"/>
                    <a:pt x="1529439" y="1239140"/>
                    <a:pt x="1524055" y="1244922"/>
                  </a:cubicBezTo>
                  <a:cubicBezTo>
                    <a:pt x="1519180" y="1250064"/>
                    <a:pt x="1513860" y="1254781"/>
                    <a:pt x="1508351" y="1259360"/>
                  </a:cubicBezTo>
                  <a:cubicBezTo>
                    <a:pt x="1504172" y="1262760"/>
                    <a:pt x="1499866" y="1266072"/>
                    <a:pt x="1495496" y="1269384"/>
                  </a:cubicBezTo>
                  <a:cubicBezTo>
                    <a:pt x="1483908" y="1278458"/>
                    <a:pt x="1471243" y="1286437"/>
                    <a:pt x="1458009" y="1292839"/>
                  </a:cubicBezTo>
                  <a:cubicBezTo>
                    <a:pt x="1443001" y="1299463"/>
                    <a:pt x="1427296" y="1304124"/>
                    <a:pt x="1411275" y="1307087"/>
                  </a:cubicBezTo>
                  <a:cubicBezTo>
                    <a:pt x="1401333" y="1308474"/>
                    <a:pt x="1391328" y="1309114"/>
                    <a:pt x="1381323" y="1309114"/>
                  </a:cubicBezTo>
                  <a:cubicBezTo>
                    <a:pt x="1375750" y="1309114"/>
                    <a:pt x="1370114" y="1308911"/>
                    <a:pt x="1364669" y="1308702"/>
                  </a:cubicBezTo>
                  <a:cubicBezTo>
                    <a:pt x="1357829" y="1308411"/>
                    <a:pt x="1351054" y="1307790"/>
                    <a:pt x="1344278" y="1307151"/>
                  </a:cubicBezTo>
                  <a:cubicBezTo>
                    <a:pt x="1338642" y="1306296"/>
                    <a:pt x="1333133" y="1305390"/>
                    <a:pt x="1327497" y="1304478"/>
                  </a:cubicBezTo>
                  <a:cubicBezTo>
                    <a:pt x="1325154" y="1304041"/>
                    <a:pt x="1322875" y="1303402"/>
                    <a:pt x="1320532" y="1302838"/>
                  </a:cubicBezTo>
                  <a:cubicBezTo>
                    <a:pt x="1317366" y="1302135"/>
                    <a:pt x="1314136" y="1301451"/>
                    <a:pt x="1311033" y="1300666"/>
                  </a:cubicBezTo>
                  <a:cubicBezTo>
                    <a:pt x="1305777" y="1299463"/>
                    <a:pt x="1300584" y="1297848"/>
                    <a:pt x="1295328" y="1296443"/>
                  </a:cubicBezTo>
                  <a:cubicBezTo>
                    <a:pt x="1288489" y="1294536"/>
                    <a:pt x="1281714" y="1292504"/>
                    <a:pt x="1274938" y="1290097"/>
                  </a:cubicBezTo>
                  <a:cubicBezTo>
                    <a:pt x="1270125" y="1288109"/>
                    <a:pt x="1265376" y="1285937"/>
                    <a:pt x="1261007" y="1283119"/>
                  </a:cubicBezTo>
                  <a:cubicBezTo>
                    <a:pt x="1259930" y="1282062"/>
                    <a:pt x="1258727" y="1281004"/>
                    <a:pt x="1257650" y="1279890"/>
                  </a:cubicBezTo>
                  <a:cubicBezTo>
                    <a:pt x="1258093" y="1278978"/>
                    <a:pt x="1258537" y="1278129"/>
                    <a:pt x="1258853" y="1277281"/>
                  </a:cubicBezTo>
                  <a:cubicBezTo>
                    <a:pt x="1261134" y="1272538"/>
                    <a:pt x="1262906" y="1267130"/>
                    <a:pt x="1263983" y="1261975"/>
                  </a:cubicBezTo>
                  <a:cubicBezTo>
                    <a:pt x="1264996" y="1256979"/>
                    <a:pt x="1265945" y="1251906"/>
                    <a:pt x="1266262" y="1246853"/>
                  </a:cubicBezTo>
                  <a:cubicBezTo>
                    <a:pt x="1266453" y="1243162"/>
                    <a:pt x="1266389" y="1239659"/>
                    <a:pt x="1265883" y="1235974"/>
                  </a:cubicBezTo>
                  <a:cubicBezTo>
                    <a:pt x="1265312" y="1231744"/>
                    <a:pt x="1264426" y="1227590"/>
                    <a:pt x="1263223" y="1223436"/>
                  </a:cubicBezTo>
                  <a:cubicBezTo>
                    <a:pt x="1262590" y="1221536"/>
                    <a:pt x="1261893" y="1219630"/>
                    <a:pt x="1261070" y="1217724"/>
                  </a:cubicBezTo>
                  <a:cubicBezTo>
                    <a:pt x="1259613" y="1214140"/>
                    <a:pt x="1257841" y="1210910"/>
                    <a:pt x="1255307" y="1207947"/>
                  </a:cubicBezTo>
                  <a:cubicBezTo>
                    <a:pt x="1250052" y="1202039"/>
                    <a:pt x="1242389" y="1199018"/>
                    <a:pt x="1234664" y="1199018"/>
                  </a:cubicBezTo>
                  <a:cubicBezTo>
                    <a:pt x="1232700" y="1199018"/>
                    <a:pt x="1230674" y="1199221"/>
                    <a:pt x="1228712" y="1199613"/>
                  </a:cubicBezTo>
                  <a:cubicBezTo>
                    <a:pt x="1221618" y="1201095"/>
                    <a:pt x="1215033" y="1205319"/>
                    <a:pt x="1211360" y="1211657"/>
                  </a:cubicBezTo>
                  <a:cubicBezTo>
                    <a:pt x="1209397" y="1214969"/>
                    <a:pt x="1208194" y="1218718"/>
                    <a:pt x="1207245" y="1222448"/>
                  </a:cubicBezTo>
                  <a:cubicBezTo>
                    <a:pt x="1205851" y="1228229"/>
                    <a:pt x="1206485" y="1234150"/>
                    <a:pt x="1207497" y="1239925"/>
                  </a:cubicBezTo>
                  <a:cubicBezTo>
                    <a:pt x="1208384" y="1245067"/>
                    <a:pt x="1209080" y="1250437"/>
                    <a:pt x="1211044" y="1255301"/>
                  </a:cubicBezTo>
                  <a:cubicBezTo>
                    <a:pt x="1212437" y="1258885"/>
                    <a:pt x="1214273" y="1262260"/>
                    <a:pt x="1216173" y="1265578"/>
                  </a:cubicBezTo>
                  <a:cubicBezTo>
                    <a:pt x="1217313" y="1267478"/>
                    <a:pt x="1218326" y="1269454"/>
                    <a:pt x="1219592" y="1271353"/>
                  </a:cubicBezTo>
                  <a:cubicBezTo>
                    <a:pt x="1222062" y="1275090"/>
                    <a:pt x="1224532" y="1278813"/>
                    <a:pt x="1227065" y="1282473"/>
                  </a:cubicBezTo>
                  <a:cubicBezTo>
                    <a:pt x="1223519" y="1287001"/>
                    <a:pt x="1219846" y="1291421"/>
                    <a:pt x="1215476" y="1295239"/>
                  </a:cubicBezTo>
                  <a:cubicBezTo>
                    <a:pt x="1212500" y="1297785"/>
                    <a:pt x="1209524" y="1300311"/>
                    <a:pt x="1206548" y="1302781"/>
                  </a:cubicBezTo>
                  <a:cubicBezTo>
                    <a:pt x="1204142" y="1304605"/>
                    <a:pt x="1201735" y="1306587"/>
                    <a:pt x="1199139" y="1308284"/>
                  </a:cubicBezTo>
                  <a:cubicBezTo>
                    <a:pt x="1196352" y="1310260"/>
                    <a:pt x="1193503" y="1312077"/>
                    <a:pt x="1190400" y="1313901"/>
                  </a:cubicBezTo>
                  <a:cubicBezTo>
                    <a:pt x="1182864" y="1318498"/>
                    <a:pt x="1175075" y="1323013"/>
                    <a:pt x="1167096" y="1326889"/>
                  </a:cubicBezTo>
                  <a:cubicBezTo>
                    <a:pt x="1163360" y="1328504"/>
                    <a:pt x="1159561" y="1329916"/>
                    <a:pt x="1155698" y="1331176"/>
                  </a:cubicBezTo>
                  <a:cubicBezTo>
                    <a:pt x="1152405" y="1332151"/>
                    <a:pt x="1149176" y="1332879"/>
                    <a:pt x="1145819" y="1333519"/>
                  </a:cubicBezTo>
                  <a:cubicBezTo>
                    <a:pt x="1140627" y="1334266"/>
                    <a:pt x="1135371" y="1334849"/>
                    <a:pt x="1130179" y="1335115"/>
                  </a:cubicBezTo>
                  <a:cubicBezTo>
                    <a:pt x="1128215" y="1335241"/>
                    <a:pt x="1126316" y="1335286"/>
                    <a:pt x="1124416" y="1335286"/>
                  </a:cubicBezTo>
                  <a:cubicBezTo>
                    <a:pt x="1120490" y="1335286"/>
                    <a:pt x="1116564" y="1335070"/>
                    <a:pt x="1112638" y="1334779"/>
                  </a:cubicBezTo>
                  <a:cubicBezTo>
                    <a:pt x="1093007" y="1332499"/>
                    <a:pt x="1073630" y="1327661"/>
                    <a:pt x="1055013" y="1320822"/>
                  </a:cubicBezTo>
                  <a:cubicBezTo>
                    <a:pt x="1049060" y="1318498"/>
                    <a:pt x="1043425" y="1315832"/>
                    <a:pt x="1038105" y="1312368"/>
                  </a:cubicBezTo>
                  <a:cubicBezTo>
                    <a:pt x="1036142" y="1310811"/>
                    <a:pt x="1034305" y="1309202"/>
                    <a:pt x="1032596" y="1307442"/>
                  </a:cubicBezTo>
                  <a:cubicBezTo>
                    <a:pt x="1029810" y="1303693"/>
                    <a:pt x="1027277" y="1299818"/>
                    <a:pt x="1024870" y="1295879"/>
                  </a:cubicBezTo>
                  <a:cubicBezTo>
                    <a:pt x="1021831" y="1290870"/>
                    <a:pt x="1018918" y="1285880"/>
                    <a:pt x="1016322" y="1280738"/>
                  </a:cubicBezTo>
                  <a:cubicBezTo>
                    <a:pt x="1015562" y="1279041"/>
                    <a:pt x="1014929" y="1277426"/>
                    <a:pt x="1014421" y="1275659"/>
                  </a:cubicBezTo>
                  <a:cubicBezTo>
                    <a:pt x="1014042" y="1274583"/>
                    <a:pt x="1013788" y="1273551"/>
                    <a:pt x="1013535" y="1272474"/>
                  </a:cubicBezTo>
                  <a:cubicBezTo>
                    <a:pt x="1012522" y="1264723"/>
                    <a:pt x="1012965" y="1256688"/>
                    <a:pt x="1013598" y="1248860"/>
                  </a:cubicBezTo>
                  <a:cubicBezTo>
                    <a:pt x="1017524" y="1249646"/>
                    <a:pt x="1021324" y="1250222"/>
                    <a:pt x="1025187" y="1250558"/>
                  </a:cubicBezTo>
                  <a:cubicBezTo>
                    <a:pt x="1028353" y="1250906"/>
                    <a:pt x="1031329" y="1251140"/>
                    <a:pt x="1034305" y="1251140"/>
                  </a:cubicBezTo>
                  <a:cubicBezTo>
                    <a:pt x="1034622" y="1251140"/>
                    <a:pt x="1034749" y="1251140"/>
                    <a:pt x="1035065" y="1251140"/>
                  </a:cubicBezTo>
                  <a:cubicBezTo>
                    <a:pt x="1037408" y="1251140"/>
                    <a:pt x="1039815" y="1250830"/>
                    <a:pt x="1042221" y="1250494"/>
                  </a:cubicBezTo>
                  <a:cubicBezTo>
                    <a:pt x="1048870" y="1249646"/>
                    <a:pt x="1055456" y="1248113"/>
                    <a:pt x="1061851" y="1246125"/>
                  </a:cubicBezTo>
                  <a:cubicBezTo>
                    <a:pt x="1068437" y="1244219"/>
                    <a:pt x="1074516" y="1241490"/>
                    <a:pt x="1080785" y="1238817"/>
                  </a:cubicBezTo>
                  <a:cubicBezTo>
                    <a:pt x="1085409" y="1236696"/>
                    <a:pt x="1090031" y="1234296"/>
                    <a:pt x="1094464" y="1231687"/>
                  </a:cubicBezTo>
                  <a:cubicBezTo>
                    <a:pt x="1099340" y="1228926"/>
                    <a:pt x="1103962" y="1225849"/>
                    <a:pt x="1107825" y="1221593"/>
                  </a:cubicBezTo>
                  <a:cubicBezTo>
                    <a:pt x="1110801" y="1218281"/>
                    <a:pt x="1113207" y="1214210"/>
                    <a:pt x="1115234" y="1210271"/>
                  </a:cubicBezTo>
                  <a:cubicBezTo>
                    <a:pt x="1117640" y="1205901"/>
                    <a:pt x="1119160" y="1201032"/>
                    <a:pt x="1120300" y="1196245"/>
                  </a:cubicBezTo>
                  <a:cubicBezTo>
                    <a:pt x="1120870" y="1193629"/>
                    <a:pt x="1120933" y="1190811"/>
                    <a:pt x="1120997" y="1188139"/>
                  </a:cubicBezTo>
                  <a:cubicBezTo>
                    <a:pt x="1120933" y="1187423"/>
                    <a:pt x="1120933" y="1186714"/>
                    <a:pt x="1120870" y="1186030"/>
                  </a:cubicBezTo>
                  <a:cubicBezTo>
                    <a:pt x="1120617" y="1184333"/>
                    <a:pt x="1120363" y="1182630"/>
                    <a:pt x="1120110" y="1180958"/>
                  </a:cubicBezTo>
                  <a:cubicBezTo>
                    <a:pt x="1119477" y="1178754"/>
                    <a:pt x="1118464" y="1176791"/>
                    <a:pt x="1117450" y="1174740"/>
                  </a:cubicBezTo>
                  <a:cubicBezTo>
                    <a:pt x="1117007" y="1174182"/>
                    <a:pt x="1116564" y="1173599"/>
                    <a:pt x="1116121" y="1173061"/>
                  </a:cubicBezTo>
                  <a:cubicBezTo>
                    <a:pt x="1115171" y="1171782"/>
                    <a:pt x="1114094" y="1170579"/>
                    <a:pt x="1112891" y="1169458"/>
                  </a:cubicBezTo>
                  <a:cubicBezTo>
                    <a:pt x="1109788" y="1166292"/>
                    <a:pt x="1105672" y="1164943"/>
                    <a:pt x="1101619" y="1163474"/>
                  </a:cubicBezTo>
                  <a:cubicBezTo>
                    <a:pt x="1098136" y="1162271"/>
                    <a:pt x="1094400" y="1161625"/>
                    <a:pt x="1090854" y="1161359"/>
                  </a:cubicBezTo>
                  <a:cubicBezTo>
                    <a:pt x="1089461" y="1161232"/>
                    <a:pt x="1088131" y="1161175"/>
                    <a:pt x="1086865" y="1161175"/>
                  </a:cubicBezTo>
                  <a:cubicBezTo>
                    <a:pt x="1085725" y="1161175"/>
                    <a:pt x="1084649" y="1161232"/>
                    <a:pt x="1083445" y="1161359"/>
                  </a:cubicBezTo>
                  <a:cubicBezTo>
                    <a:pt x="1080912" y="1161714"/>
                    <a:pt x="1078506" y="1162188"/>
                    <a:pt x="1076099" y="1162771"/>
                  </a:cubicBezTo>
                  <a:cubicBezTo>
                    <a:pt x="1074010" y="1163329"/>
                    <a:pt x="1071920" y="1164025"/>
                    <a:pt x="1069894" y="1164734"/>
                  </a:cubicBezTo>
                  <a:cubicBezTo>
                    <a:pt x="1062548" y="1167426"/>
                    <a:pt x="1055519" y="1170807"/>
                    <a:pt x="1048744" y="1174740"/>
                  </a:cubicBezTo>
                  <a:cubicBezTo>
                    <a:pt x="1041334" y="1179191"/>
                    <a:pt x="1034179" y="1184187"/>
                    <a:pt x="1026960" y="1189051"/>
                  </a:cubicBezTo>
                  <a:cubicBezTo>
                    <a:pt x="1019804" y="1193844"/>
                    <a:pt x="1013155" y="1199391"/>
                    <a:pt x="1007076" y="1205395"/>
                  </a:cubicBezTo>
                  <a:cubicBezTo>
                    <a:pt x="1004036" y="1208283"/>
                    <a:pt x="1001440" y="1211468"/>
                    <a:pt x="999098" y="1214780"/>
                  </a:cubicBezTo>
                  <a:cubicBezTo>
                    <a:pt x="998147" y="1214342"/>
                    <a:pt x="997324" y="1213874"/>
                    <a:pt x="996501" y="1213355"/>
                  </a:cubicBezTo>
                  <a:cubicBezTo>
                    <a:pt x="995361" y="1212443"/>
                    <a:pt x="994412" y="1211537"/>
                    <a:pt x="993398" y="1210537"/>
                  </a:cubicBezTo>
                  <a:cubicBezTo>
                    <a:pt x="989725" y="1205540"/>
                    <a:pt x="986369" y="1200323"/>
                    <a:pt x="983519" y="1194750"/>
                  </a:cubicBezTo>
                  <a:cubicBezTo>
                    <a:pt x="983140" y="1193990"/>
                    <a:pt x="982886" y="1193217"/>
                    <a:pt x="982696" y="1192369"/>
                  </a:cubicBezTo>
                  <a:cubicBezTo>
                    <a:pt x="982126" y="1190735"/>
                    <a:pt x="981999" y="1188911"/>
                    <a:pt x="981683" y="1187233"/>
                  </a:cubicBezTo>
                  <a:lnTo>
                    <a:pt x="981683" y="1187233"/>
                  </a:lnTo>
                  <a:lnTo>
                    <a:pt x="982316" y="1191026"/>
                  </a:lnTo>
                  <a:cubicBezTo>
                    <a:pt x="981240" y="1183485"/>
                    <a:pt x="981873" y="1175879"/>
                    <a:pt x="982507" y="1168337"/>
                  </a:cubicBezTo>
                  <a:cubicBezTo>
                    <a:pt x="982696" y="1165880"/>
                    <a:pt x="983013" y="1163385"/>
                    <a:pt x="983203" y="1160859"/>
                  </a:cubicBezTo>
                  <a:cubicBezTo>
                    <a:pt x="983773" y="1155850"/>
                    <a:pt x="984976" y="1151005"/>
                    <a:pt x="986496" y="1146218"/>
                  </a:cubicBezTo>
                  <a:cubicBezTo>
                    <a:pt x="990232" y="1138037"/>
                    <a:pt x="994664" y="1130222"/>
                    <a:pt x="999034" y="1122307"/>
                  </a:cubicBezTo>
                  <a:cubicBezTo>
                    <a:pt x="1001060" y="1118729"/>
                    <a:pt x="1003213" y="1115056"/>
                    <a:pt x="1005367" y="1111542"/>
                  </a:cubicBezTo>
                  <a:cubicBezTo>
                    <a:pt x="1007836" y="1107749"/>
                    <a:pt x="1010305" y="1104000"/>
                    <a:pt x="1012902" y="1100270"/>
                  </a:cubicBezTo>
                  <a:cubicBezTo>
                    <a:pt x="1015625" y="1096667"/>
                    <a:pt x="1018411" y="1092943"/>
                    <a:pt x="1021641" y="1089689"/>
                  </a:cubicBezTo>
                  <a:cubicBezTo>
                    <a:pt x="1025124" y="1085959"/>
                    <a:pt x="1028860" y="1082438"/>
                    <a:pt x="1032722" y="1079063"/>
                  </a:cubicBezTo>
                  <a:cubicBezTo>
                    <a:pt x="1040955" y="1072781"/>
                    <a:pt x="1049313" y="1066943"/>
                    <a:pt x="1057989" y="1061224"/>
                  </a:cubicBezTo>
                  <a:cubicBezTo>
                    <a:pt x="1066537" y="1055588"/>
                    <a:pt x="1075339" y="1050307"/>
                    <a:pt x="1084522" y="1045792"/>
                  </a:cubicBezTo>
                  <a:cubicBezTo>
                    <a:pt x="1087371" y="1044589"/>
                    <a:pt x="1090221" y="1043386"/>
                    <a:pt x="1093071" y="1042208"/>
                  </a:cubicBezTo>
                  <a:cubicBezTo>
                    <a:pt x="1094337" y="1042892"/>
                    <a:pt x="1095604" y="1043531"/>
                    <a:pt x="1096870" y="1044241"/>
                  </a:cubicBezTo>
                  <a:cubicBezTo>
                    <a:pt x="1102759" y="1047350"/>
                    <a:pt x="1109028" y="1049250"/>
                    <a:pt x="1115614" y="1050244"/>
                  </a:cubicBezTo>
                  <a:cubicBezTo>
                    <a:pt x="1120237" y="1050909"/>
                    <a:pt x="1124860" y="1051200"/>
                    <a:pt x="1129609" y="1051200"/>
                  </a:cubicBezTo>
                  <a:cubicBezTo>
                    <a:pt x="1134295" y="1051200"/>
                    <a:pt x="1139044" y="1050909"/>
                    <a:pt x="1143667" y="1050371"/>
                  </a:cubicBezTo>
                  <a:cubicBezTo>
                    <a:pt x="1149429" y="1049661"/>
                    <a:pt x="1155128" y="1048819"/>
                    <a:pt x="1160764" y="1047489"/>
                  </a:cubicBezTo>
                  <a:cubicBezTo>
                    <a:pt x="1162854" y="1046932"/>
                    <a:pt x="1164880" y="1046020"/>
                    <a:pt x="1166844" y="1045026"/>
                  </a:cubicBezTo>
                  <a:cubicBezTo>
                    <a:pt x="1167603" y="1044652"/>
                    <a:pt x="1168300" y="1044241"/>
                    <a:pt x="1169123" y="1043823"/>
                  </a:cubicBezTo>
                  <a:cubicBezTo>
                    <a:pt x="1170453" y="1042772"/>
                    <a:pt x="1171846" y="1041625"/>
                    <a:pt x="1173239" y="1040511"/>
                  </a:cubicBezTo>
                  <a:cubicBezTo>
                    <a:pt x="1174506" y="1038833"/>
                    <a:pt x="1175835" y="1037193"/>
                    <a:pt x="1176785" y="1035230"/>
                  </a:cubicBezTo>
                  <a:cubicBezTo>
                    <a:pt x="1178178" y="1032678"/>
                    <a:pt x="1178432" y="1030499"/>
                    <a:pt x="1178685" y="1027751"/>
                  </a:cubicBezTo>
                  <a:cubicBezTo>
                    <a:pt x="1178875" y="1025864"/>
                    <a:pt x="1178749" y="1023933"/>
                    <a:pt x="1178178" y="1022058"/>
                  </a:cubicBezTo>
                  <a:cubicBezTo>
                    <a:pt x="1177672" y="1020500"/>
                    <a:pt x="1176849" y="1018119"/>
                    <a:pt x="1175962" y="1016916"/>
                  </a:cubicBezTo>
                  <a:cubicBezTo>
                    <a:pt x="1175708" y="1016479"/>
                    <a:pt x="1175329" y="1016061"/>
                    <a:pt x="1175012" y="1015713"/>
                  </a:cubicBezTo>
                  <a:cubicBezTo>
                    <a:pt x="1173936" y="1013953"/>
                    <a:pt x="1172416" y="1012604"/>
                    <a:pt x="1170579" y="1011616"/>
                  </a:cubicBezTo>
                  <a:cubicBezTo>
                    <a:pt x="1169503" y="1010698"/>
                    <a:pt x="1168237" y="1010001"/>
                    <a:pt x="1166844" y="1009564"/>
                  </a:cubicBezTo>
                  <a:cubicBezTo>
                    <a:pt x="1165387" y="1008944"/>
                    <a:pt x="1163930" y="1008443"/>
                    <a:pt x="1162347" y="1007969"/>
                  </a:cubicBezTo>
                  <a:cubicBezTo>
                    <a:pt x="1159498" y="1007114"/>
                    <a:pt x="1156522" y="1006829"/>
                    <a:pt x="1153545" y="1006474"/>
                  </a:cubicBezTo>
                  <a:cubicBezTo>
                    <a:pt x="1150886" y="1006063"/>
                    <a:pt x="1148289" y="1005917"/>
                    <a:pt x="1145567" y="1005689"/>
                  </a:cubicBezTo>
                  <a:cubicBezTo>
                    <a:pt x="1143984" y="1005499"/>
                    <a:pt x="1142400" y="1005423"/>
                    <a:pt x="1140691" y="1005334"/>
                  </a:cubicBezTo>
                  <a:cubicBezTo>
                    <a:pt x="1139804" y="1005277"/>
                    <a:pt x="1139044" y="1005252"/>
                    <a:pt x="1138157" y="1005252"/>
                  </a:cubicBezTo>
                  <a:cubicBezTo>
                    <a:pt x="1134991" y="1005252"/>
                    <a:pt x="1131888" y="1005600"/>
                    <a:pt x="1128722" y="1006063"/>
                  </a:cubicBezTo>
                  <a:cubicBezTo>
                    <a:pt x="1124163" y="1006702"/>
                    <a:pt x="1119603" y="1007532"/>
                    <a:pt x="1115171" y="1008652"/>
                  </a:cubicBezTo>
                  <a:cubicBezTo>
                    <a:pt x="1110675" y="1009786"/>
                    <a:pt x="1106432" y="1011553"/>
                    <a:pt x="1102126" y="1013168"/>
                  </a:cubicBezTo>
                  <a:cubicBezTo>
                    <a:pt x="1102000" y="1013231"/>
                    <a:pt x="1101809" y="1013231"/>
                    <a:pt x="1101683" y="1013313"/>
                  </a:cubicBezTo>
                  <a:cubicBezTo>
                    <a:pt x="1100416" y="1012604"/>
                    <a:pt x="1099276" y="1011844"/>
                    <a:pt x="1098136" y="1011059"/>
                  </a:cubicBezTo>
                  <a:cubicBezTo>
                    <a:pt x="1093387" y="1007114"/>
                    <a:pt x="1089081" y="1002662"/>
                    <a:pt x="1085092" y="998027"/>
                  </a:cubicBezTo>
                  <a:cubicBezTo>
                    <a:pt x="1083318" y="995829"/>
                    <a:pt x="1081862" y="993512"/>
                    <a:pt x="1080596" y="991130"/>
                  </a:cubicBezTo>
                  <a:cubicBezTo>
                    <a:pt x="1080089" y="989782"/>
                    <a:pt x="1079646" y="988433"/>
                    <a:pt x="1079329" y="987021"/>
                  </a:cubicBezTo>
                  <a:cubicBezTo>
                    <a:pt x="1078569" y="980746"/>
                    <a:pt x="1078696" y="974470"/>
                    <a:pt x="1079076" y="968138"/>
                  </a:cubicBezTo>
                  <a:cubicBezTo>
                    <a:pt x="1080279" y="961381"/>
                    <a:pt x="1081925" y="954688"/>
                    <a:pt x="1084205" y="948121"/>
                  </a:cubicBezTo>
                  <a:cubicBezTo>
                    <a:pt x="1086865" y="942073"/>
                    <a:pt x="1090221" y="936355"/>
                    <a:pt x="1093894" y="930865"/>
                  </a:cubicBezTo>
                  <a:cubicBezTo>
                    <a:pt x="1098707" y="924444"/>
                    <a:pt x="1103899" y="918339"/>
                    <a:pt x="1109725" y="912678"/>
                  </a:cubicBezTo>
                  <a:cubicBezTo>
                    <a:pt x="1115740" y="906694"/>
                    <a:pt x="1122453" y="901140"/>
                    <a:pt x="1128976" y="895568"/>
                  </a:cubicBezTo>
                  <a:cubicBezTo>
                    <a:pt x="1132902" y="892611"/>
                    <a:pt x="1136954" y="889710"/>
                    <a:pt x="1141260" y="887184"/>
                  </a:cubicBezTo>
                  <a:cubicBezTo>
                    <a:pt x="1145060" y="885005"/>
                    <a:pt x="1148986" y="883017"/>
                    <a:pt x="1152912" y="881136"/>
                  </a:cubicBezTo>
                  <a:cubicBezTo>
                    <a:pt x="1154052" y="881402"/>
                    <a:pt x="1155065" y="881605"/>
                    <a:pt x="1156141" y="881820"/>
                  </a:cubicBezTo>
                  <a:cubicBezTo>
                    <a:pt x="1162221" y="882897"/>
                    <a:pt x="1168616" y="883365"/>
                    <a:pt x="1174886" y="883657"/>
                  </a:cubicBezTo>
                  <a:cubicBezTo>
                    <a:pt x="1177229" y="883739"/>
                    <a:pt x="1179572" y="883802"/>
                    <a:pt x="1181915" y="883802"/>
                  </a:cubicBezTo>
                  <a:cubicBezTo>
                    <a:pt x="1183244" y="883802"/>
                    <a:pt x="1184701" y="883783"/>
                    <a:pt x="1186094" y="883720"/>
                  </a:cubicBezTo>
                  <a:cubicBezTo>
                    <a:pt x="1189260" y="883574"/>
                    <a:pt x="1192616" y="883245"/>
                    <a:pt x="1195656" y="882536"/>
                  </a:cubicBezTo>
                  <a:cubicBezTo>
                    <a:pt x="1198125" y="881877"/>
                    <a:pt x="1200089" y="881136"/>
                    <a:pt x="1202432" y="879990"/>
                  </a:cubicBezTo>
                  <a:cubicBezTo>
                    <a:pt x="1204838" y="878857"/>
                    <a:pt x="1206674" y="877381"/>
                    <a:pt x="1208637" y="875621"/>
                  </a:cubicBezTo>
                  <a:cubicBezTo>
                    <a:pt x="1210094" y="874209"/>
                    <a:pt x="1211677" y="871106"/>
                    <a:pt x="1212247" y="869136"/>
                  </a:cubicBezTo>
                  <a:cubicBezTo>
                    <a:pt x="1213070" y="865679"/>
                    <a:pt x="1212627" y="861803"/>
                    <a:pt x="1210790" y="858783"/>
                  </a:cubicBezTo>
                  <a:cubicBezTo>
                    <a:pt x="1207434" y="853559"/>
                    <a:pt x="1201355" y="851386"/>
                    <a:pt x="1195529" y="850677"/>
                  </a:cubicBezTo>
                  <a:cubicBezTo>
                    <a:pt x="1190463" y="849993"/>
                    <a:pt x="1185397" y="849329"/>
                    <a:pt x="1180205" y="849329"/>
                  </a:cubicBezTo>
                  <a:cubicBezTo>
                    <a:pt x="1180015" y="849329"/>
                    <a:pt x="1179761" y="849329"/>
                    <a:pt x="1179508" y="849329"/>
                  </a:cubicBezTo>
                  <a:cubicBezTo>
                    <a:pt x="1172036" y="849563"/>
                    <a:pt x="1164374" y="851032"/>
                    <a:pt x="1157345" y="853293"/>
                  </a:cubicBezTo>
                  <a:cubicBezTo>
                    <a:pt x="1156901" y="853229"/>
                    <a:pt x="1156458" y="853065"/>
                    <a:pt x="1156078" y="852938"/>
                  </a:cubicBezTo>
                  <a:cubicBezTo>
                    <a:pt x="1151899" y="851032"/>
                    <a:pt x="1147973" y="848632"/>
                    <a:pt x="1144363" y="846042"/>
                  </a:cubicBezTo>
                  <a:cubicBezTo>
                    <a:pt x="1140691" y="843344"/>
                    <a:pt x="1137271" y="840615"/>
                    <a:pt x="1134105" y="837487"/>
                  </a:cubicBezTo>
                  <a:cubicBezTo>
                    <a:pt x="1133472" y="836575"/>
                    <a:pt x="1132902" y="835663"/>
                    <a:pt x="1132395" y="834751"/>
                  </a:cubicBezTo>
                  <a:cubicBezTo>
                    <a:pt x="1131952" y="833491"/>
                    <a:pt x="1131571" y="832288"/>
                    <a:pt x="1131319" y="831021"/>
                  </a:cubicBezTo>
                  <a:cubicBezTo>
                    <a:pt x="1131002" y="827912"/>
                    <a:pt x="1131002" y="824809"/>
                    <a:pt x="1131192" y="821726"/>
                  </a:cubicBezTo>
                  <a:cubicBezTo>
                    <a:pt x="1131825" y="816356"/>
                    <a:pt x="1132648" y="811138"/>
                    <a:pt x="1134295" y="806084"/>
                  </a:cubicBezTo>
                  <a:cubicBezTo>
                    <a:pt x="1136257" y="801651"/>
                    <a:pt x="1138791" y="797320"/>
                    <a:pt x="1141577" y="793324"/>
                  </a:cubicBezTo>
                  <a:cubicBezTo>
                    <a:pt x="1142653" y="792052"/>
                    <a:pt x="1143730" y="790855"/>
                    <a:pt x="1144996" y="789721"/>
                  </a:cubicBezTo>
                  <a:cubicBezTo>
                    <a:pt x="1147593" y="787897"/>
                    <a:pt x="1150505" y="786340"/>
                    <a:pt x="1153545" y="784934"/>
                  </a:cubicBezTo>
                  <a:cubicBezTo>
                    <a:pt x="1153862" y="784788"/>
                    <a:pt x="1154242" y="784643"/>
                    <a:pt x="1154622" y="784523"/>
                  </a:cubicBezTo>
                  <a:cubicBezTo>
                    <a:pt x="1156965" y="784668"/>
                    <a:pt x="1159308" y="784788"/>
                    <a:pt x="1161587" y="784788"/>
                  </a:cubicBezTo>
                  <a:cubicBezTo>
                    <a:pt x="1162474" y="784788"/>
                    <a:pt x="1163360" y="784769"/>
                    <a:pt x="1164310" y="784725"/>
                  </a:cubicBezTo>
                  <a:cubicBezTo>
                    <a:pt x="1167287" y="784643"/>
                    <a:pt x="1170579" y="784085"/>
                    <a:pt x="1173492" y="783376"/>
                  </a:cubicBezTo>
                  <a:cubicBezTo>
                    <a:pt x="1179318" y="782027"/>
                    <a:pt x="1185587" y="778449"/>
                    <a:pt x="1186601" y="772047"/>
                  </a:cubicBezTo>
                  <a:cubicBezTo>
                    <a:pt x="1187107" y="769793"/>
                    <a:pt x="1187044" y="767659"/>
                    <a:pt x="1186411" y="765481"/>
                  </a:cubicBezTo>
                  <a:cubicBezTo>
                    <a:pt x="1186030" y="764506"/>
                    <a:pt x="1185524" y="763594"/>
                    <a:pt x="1185081" y="762606"/>
                  </a:cubicBezTo>
                  <a:cubicBezTo>
                    <a:pt x="1183941" y="760757"/>
                    <a:pt x="1182421" y="759370"/>
                    <a:pt x="1180521" y="758351"/>
                  </a:cubicBezTo>
                  <a:cubicBezTo>
                    <a:pt x="1177608" y="756330"/>
                    <a:pt x="1173872" y="756121"/>
                    <a:pt x="1170453" y="756058"/>
                  </a:cubicBezTo>
                  <a:cubicBezTo>
                    <a:pt x="1170263" y="756039"/>
                    <a:pt x="1170199" y="756039"/>
                    <a:pt x="1170073" y="756039"/>
                  </a:cubicBezTo>
                  <a:cubicBezTo>
                    <a:pt x="1167603" y="756039"/>
                    <a:pt x="1164880" y="756698"/>
                    <a:pt x="1162410" y="757097"/>
                  </a:cubicBezTo>
                  <a:cubicBezTo>
                    <a:pt x="1161904" y="757154"/>
                    <a:pt x="1161460" y="757261"/>
                    <a:pt x="1160954" y="757318"/>
                  </a:cubicBezTo>
                  <a:cubicBezTo>
                    <a:pt x="1158358" y="756970"/>
                    <a:pt x="1155762" y="756470"/>
                    <a:pt x="1153229" y="755969"/>
                  </a:cubicBezTo>
                  <a:cubicBezTo>
                    <a:pt x="1149049" y="755039"/>
                    <a:pt x="1144996" y="754133"/>
                    <a:pt x="1140943" y="752860"/>
                  </a:cubicBezTo>
                  <a:cubicBezTo>
                    <a:pt x="1140374" y="752657"/>
                    <a:pt x="1139994" y="752366"/>
                    <a:pt x="1139614" y="752176"/>
                  </a:cubicBezTo>
                  <a:cubicBezTo>
                    <a:pt x="1137841" y="750752"/>
                    <a:pt x="1136321" y="749346"/>
                    <a:pt x="1134801" y="747788"/>
                  </a:cubicBezTo>
                  <a:cubicBezTo>
                    <a:pt x="1132648" y="744824"/>
                    <a:pt x="1130875" y="741684"/>
                    <a:pt x="1129229" y="738492"/>
                  </a:cubicBezTo>
                  <a:cubicBezTo>
                    <a:pt x="1128912" y="737726"/>
                    <a:pt x="1128659" y="736953"/>
                    <a:pt x="1128342" y="736168"/>
                  </a:cubicBezTo>
                  <a:cubicBezTo>
                    <a:pt x="1129229" y="735465"/>
                    <a:pt x="1130052" y="734762"/>
                    <a:pt x="1130875" y="734059"/>
                  </a:cubicBezTo>
                  <a:cubicBezTo>
                    <a:pt x="1136954" y="728917"/>
                    <a:pt x="1142210" y="722908"/>
                    <a:pt x="1147276" y="716721"/>
                  </a:cubicBezTo>
                  <a:cubicBezTo>
                    <a:pt x="1148226" y="715600"/>
                    <a:pt x="1149176" y="714397"/>
                    <a:pt x="1149999" y="713130"/>
                  </a:cubicBezTo>
                  <a:cubicBezTo>
                    <a:pt x="1151772" y="710819"/>
                    <a:pt x="1153608" y="708476"/>
                    <a:pt x="1155191" y="706095"/>
                  </a:cubicBezTo>
                  <a:cubicBezTo>
                    <a:pt x="1157472" y="702492"/>
                    <a:pt x="1159751" y="698965"/>
                    <a:pt x="1161587" y="695172"/>
                  </a:cubicBezTo>
                  <a:cubicBezTo>
                    <a:pt x="1164374" y="689726"/>
                    <a:pt x="1166844" y="683945"/>
                    <a:pt x="1167540" y="677903"/>
                  </a:cubicBezTo>
                  <a:cubicBezTo>
                    <a:pt x="1167856" y="674876"/>
                    <a:pt x="1168046" y="672179"/>
                    <a:pt x="1167287" y="669215"/>
                  </a:cubicBezTo>
                  <a:cubicBezTo>
                    <a:pt x="1166653" y="667049"/>
                    <a:pt x="1165703" y="665074"/>
                    <a:pt x="1164564" y="663111"/>
                  </a:cubicBezTo>
                  <a:cubicBezTo>
                    <a:pt x="1163297" y="660920"/>
                    <a:pt x="1161017" y="659153"/>
                    <a:pt x="1158991" y="657741"/>
                  </a:cubicBezTo>
                  <a:cubicBezTo>
                    <a:pt x="1156774" y="656272"/>
                    <a:pt x="1154368" y="655360"/>
                    <a:pt x="1151772" y="654632"/>
                  </a:cubicBezTo>
                  <a:cubicBezTo>
                    <a:pt x="1150316" y="654207"/>
                    <a:pt x="1148796" y="654036"/>
                    <a:pt x="1147276" y="654036"/>
                  </a:cubicBezTo>
                  <a:cubicBezTo>
                    <a:pt x="1144617" y="654036"/>
                    <a:pt x="1142020" y="654530"/>
                    <a:pt x="1139424" y="655069"/>
                  </a:cubicBezTo>
                  <a:cubicBezTo>
                    <a:pt x="1136701" y="655632"/>
                    <a:pt x="1133978" y="657126"/>
                    <a:pt x="1131508" y="658450"/>
                  </a:cubicBezTo>
                  <a:cubicBezTo>
                    <a:pt x="1130052" y="659299"/>
                    <a:pt x="1128595" y="660268"/>
                    <a:pt x="1127266" y="661268"/>
                  </a:cubicBezTo>
                  <a:cubicBezTo>
                    <a:pt x="1124606" y="663402"/>
                    <a:pt x="1121883" y="665637"/>
                    <a:pt x="1119603" y="668246"/>
                  </a:cubicBezTo>
                  <a:cubicBezTo>
                    <a:pt x="1114221" y="674648"/>
                    <a:pt x="1109662" y="681418"/>
                    <a:pt x="1106115" y="688960"/>
                  </a:cubicBezTo>
                  <a:cubicBezTo>
                    <a:pt x="1104089" y="693126"/>
                    <a:pt x="1102442" y="697559"/>
                    <a:pt x="1101176" y="701992"/>
                  </a:cubicBezTo>
                  <a:cubicBezTo>
                    <a:pt x="1100226" y="705804"/>
                    <a:pt x="1099593" y="709819"/>
                    <a:pt x="1098959" y="713840"/>
                  </a:cubicBezTo>
                  <a:cubicBezTo>
                    <a:pt x="1098643" y="716658"/>
                    <a:pt x="1098263" y="719533"/>
                    <a:pt x="1098010" y="722439"/>
                  </a:cubicBezTo>
                  <a:cubicBezTo>
                    <a:pt x="1096997" y="722997"/>
                    <a:pt x="1095920" y="723554"/>
                    <a:pt x="1094907" y="724111"/>
                  </a:cubicBezTo>
                  <a:cubicBezTo>
                    <a:pt x="1090095" y="726099"/>
                    <a:pt x="1085282" y="727714"/>
                    <a:pt x="1080279" y="728835"/>
                  </a:cubicBezTo>
                  <a:cubicBezTo>
                    <a:pt x="1078253" y="729063"/>
                    <a:pt x="1076290" y="729164"/>
                    <a:pt x="1074327" y="729164"/>
                  </a:cubicBezTo>
                  <a:cubicBezTo>
                    <a:pt x="1073187" y="729164"/>
                    <a:pt x="1071984" y="729126"/>
                    <a:pt x="1070907" y="729063"/>
                  </a:cubicBezTo>
                  <a:cubicBezTo>
                    <a:pt x="1061218" y="727784"/>
                    <a:pt x="1051593" y="725548"/>
                    <a:pt x="1042411" y="722294"/>
                  </a:cubicBezTo>
                  <a:cubicBezTo>
                    <a:pt x="1036648" y="719824"/>
                    <a:pt x="1031139" y="717095"/>
                    <a:pt x="1025884" y="713694"/>
                  </a:cubicBezTo>
                  <a:cubicBezTo>
                    <a:pt x="1022084" y="710585"/>
                    <a:pt x="1018665" y="706944"/>
                    <a:pt x="1015435" y="703195"/>
                  </a:cubicBezTo>
                  <a:cubicBezTo>
                    <a:pt x="1013852" y="701074"/>
                    <a:pt x="1012269" y="698965"/>
                    <a:pt x="1010939" y="696711"/>
                  </a:cubicBezTo>
                  <a:cubicBezTo>
                    <a:pt x="1009799" y="694798"/>
                    <a:pt x="1008786" y="692835"/>
                    <a:pt x="1007773" y="690872"/>
                  </a:cubicBezTo>
                  <a:cubicBezTo>
                    <a:pt x="1006190" y="686971"/>
                    <a:pt x="1004986" y="683102"/>
                    <a:pt x="1004036" y="679037"/>
                  </a:cubicBezTo>
                  <a:cubicBezTo>
                    <a:pt x="1003910" y="677757"/>
                    <a:pt x="1003783" y="676491"/>
                    <a:pt x="1003593" y="675142"/>
                  </a:cubicBezTo>
                  <a:cubicBezTo>
                    <a:pt x="1007266" y="673179"/>
                    <a:pt x="1010686" y="671001"/>
                    <a:pt x="1014042" y="668601"/>
                  </a:cubicBezTo>
                  <a:cubicBezTo>
                    <a:pt x="1018158" y="665637"/>
                    <a:pt x="1021641" y="661907"/>
                    <a:pt x="1024743" y="657956"/>
                  </a:cubicBezTo>
                  <a:cubicBezTo>
                    <a:pt x="1028479" y="653251"/>
                    <a:pt x="1031709" y="648090"/>
                    <a:pt x="1034749" y="642866"/>
                  </a:cubicBezTo>
                  <a:cubicBezTo>
                    <a:pt x="1036585" y="639554"/>
                    <a:pt x="1038168" y="636122"/>
                    <a:pt x="1039688" y="632721"/>
                  </a:cubicBezTo>
                  <a:cubicBezTo>
                    <a:pt x="1041651" y="628371"/>
                    <a:pt x="1043551" y="623856"/>
                    <a:pt x="1044944" y="619278"/>
                  </a:cubicBezTo>
                  <a:cubicBezTo>
                    <a:pt x="1046337" y="615029"/>
                    <a:pt x="1047224" y="610805"/>
                    <a:pt x="1047603" y="606372"/>
                  </a:cubicBezTo>
                  <a:cubicBezTo>
                    <a:pt x="1048047" y="601585"/>
                    <a:pt x="1047730" y="596930"/>
                    <a:pt x="1046274" y="592371"/>
                  </a:cubicBezTo>
                  <a:cubicBezTo>
                    <a:pt x="1044754" y="587767"/>
                    <a:pt x="1041461" y="583132"/>
                    <a:pt x="1037029" y="580789"/>
                  </a:cubicBezTo>
                  <a:cubicBezTo>
                    <a:pt x="1035319" y="579820"/>
                    <a:pt x="1033546" y="579168"/>
                    <a:pt x="1031520" y="578554"/>
                  </a:cubicBezTo>
                  <a:cubicBezTo>
                    <a:pt x="1029746" y="577826"/>
                    <a:pt x="1027530" y="577990"/>
                    <a:pt x="1025567" y="577826"/>
                  </a:cubicBezTo>
                  <a:cubicBezTo>
                    <a:pt x="1025376" y="577826"/>
                    <a:pt x="1025187" y="577806"/>
                    <a:pt x="1024997" y="577806"/>
                  </a:cubicBezTo>
                  <a:cubicBezTo>
                    <a:pt x="1023160" y="577806"/>
                    <a:pt x="1021261" y="578364"/>
                    <a:pt x="1019488" y="578674"/>
                  </a:cubicBezTo>
                  <a:cubicBezTo>
                    <a:pt x="1017524" y="579111"/>
                    <a:pt x="1015625" y="580099"/>
                    <a:pt x="1013852" y="580852"/>
                  </a:cubicBezTo>
                  <a:cubicBezTo>
                    <a:pt x="1009736" y="582841"/>
                    <a:pt x="1006379" y="586007"/>
                    <a:pt x="1003087" y="589116"/>
                  </a:cubicBezTo>
                  <a:cubicBezTo>
                    <a:pt x="1000617" y="591516"/>
                    <a:pt x="998590" y="594258"/>
                    <a:pt x="996564" y="597007"/>
                  </a:cubicBezTo>
                  <a:cubicBezTo>
                    <a:pt x="993462" y="600945"/>
                    <a:pt x="990802" y="605112"/>
                    <a:pt x="988395" y="609481"/>
                  </a:cubicBezTo>
                  <a:cubicBezTo>
                    <a:pt x="987319" y="611444"/>
                    <a:pt x="986496" y="613933"/>
                    <a:pt x="985673" y="616048"/>
                  </a:cubicBezTo>
                  <a:cubicBezTo>
                    <a:pt x="985292" y="616954"/>
                    <a:pt x="985039" y="617935"/>
                    <a:pt x="984659" y="618841"/>
                  </a:cubicBezTo>
                  <a:cubicBezTo>
                    <a:pt x="983836" y="620892"/>
                    <a:pt x="983076" y="622938"/>
                    <a:pt x="982380" y="624970"/>
                  </a:cubicBezTo>
                  <a:cubicBezTo>
                    <a:pt x="981176" y="628574"/>
                    <a:pt x="979973" y="632247"/>
                    <a:pt x="978960" y="635907"/>
                  </a:cubicBezTo>
                  <a:cubicBezTo>
                    <a:pt x="977694" y="640631"/>
                    <a:pt x="977060" y="645538"/>
                    <a:pt x="976554" y="650490"/>
                  </a:cubicBezTo>
                  <a:cubicBezTo>
                    <a:pt x="976427" y="652251"/>
                    <a:pt x="976237" y="653992"/>
                    <a:pt x="976047" y="655778"/>
                  </a:cubicBezTo>
                  <a:cubicBezTo>
                    <a:pt x="974591" y="656113"/>
                    <a:pt x="973008" y="656481"/>
                    <a:pt x="971551" y="656753"/>
                  </a:cubicBezTo>
                  <a:cubicBezTo>
                    <a:pt x="967752" y="657266"/>
                    <a:pt x="963952" y="657519"/>
                    <a:pt x="960090" y="657519"/>
                  </a:cubicBezTo>
                  <a:cubicBezTo>
                    <a:pt x="958506" y="657519"/>
                    <a:pt x="956987" y="657475"/>
                    <a:pt x="955340" y="657393"/>
                  </a:cubicBezTo>
                  <a:cubicBezTo>
                    <a:pt x="948944" y="656481"/>
                    <a:pt x="942802" y="654847"/>
                    <a:pt x="936722" y="652732"/>
                  </a:cubicBezTo>
                  <a:cubicBezTo>
                    <a:pt x="932733" y="650971"/>
                    <a:pt x="929060" y="648920"/>
                    <a:pt x="925325" y="646621"/>
                  </a:cubicBezTo>
                  <a:cubicBezTo>
                    <a:pt x="924311" y="645899"/>
                    <a:pt x="923298" y="645215"/>
                    <a:pt x="922285" y="644506"/>
                  </a:cubicBezTo>
                  <a:lnTo>
                    <a:pt x="922285" y="644506"/>
                  </a:lnTo>
                  <a:cubicBezTo>
                    <a:pt x="922791" y="644861"/>
                    <a:pt x="923172" y="645133"/>
                    <a:pt x="923741" y="645481"/>
                  </a:cubicBezTo>
                  <a:cubicBezTo>
                    <a:pt x="917536" y="640554"/>
                    <a:pt x="911583" y="635393"/>
                    <a:pt x="906391" y="629574"/>
                  </a:cubicBezTo>
                  <a:cubicBezTo>
                    <a:pt x="902907" y="625186"/>
                    <a:pt x="899805" y="620538"/>
                    <a:pt x="897145" y="615611"/>
                  </a:cubicBezTo>
                  <a:cubicBezTo>
                    <a:pt x="896575" y="613996"/>
                    <a:pt x="896005" y="612299"/>
                    <a:pt x="895562" y="610533"/>
                  </a:cubicBezTo>
                  <a:cubicBezTo>
                    <a:pt x="895498" y="610121"/>
                    <a:pt x="895436" y="609601"/>
                    <a:pt x="895436" y="609133"/>
                  </a:cubicBezTo>
                  <a:cubicBezTo>
                    <a:pt x="896512" y="608069"/>
                    <a:pt x="897588" y="607075"/>
                    <a:pt x="898728" y="606017"/>
                  </a:cubicBezTo>
                  <a:cubicBezTo>
                    <a:pt x="901768" y="603136"/>
                    <a:pt x="904364" y="599825"/>
                    <a:pt x="907150" y="596595"/>
                  </a:cubicBezTo>
                  <a:cubicBezTo>
                    <a:pt x="913229" y="589464"/>
                    <a:pt x="918548" y="581783"/>
                    <a:pt x="922474" y="573330"/>
                  </a:cubicBezTo>
                  <a:cubicBezTo>
                    <a:pt x="926275" y="565503"/>
                    <a:pt x="928554" y="557049"/>
                    <a:pt x="930137" y="548658"/>
                  </a:cubicBezTo>
                  <a:cubicBezTo>
                    <a:pt x="931087" y="543814"/>
                    <a:pt x="931340" y="538799"/>
                    <a:pt x="930707" y="533935"/>
                  </a:cubicBezTo>
                  <a:cubicBezTo>
                    <a:pt x="930201" y="530288"/>
                    <a:pt x="929314" y="527742"/>
                    <a:pt x="927731" y="524431"/>
                  </a:cubicBezTo>
                  <a:cubicBezTo>
                    <a:pt x="926654" y="522081"/>
                    <a:pt x="925198" y="519219"/>
                    <a:pt x="923108" y="517591"/>
                  </a:cubicBezTo>
                  <a:cubicBezTo>
                    <a:pt x="922411" y="517028"/>
                    <a:pt x="921589" y="516471"/>
                    <a:pt x="920955" y="515907"/>
                  </a:cubicBezTo>
                  <a:cubicBezTo>
                    <a:pt x="919308" y="514362"/>
                    <a:pt x="917472" y="513304"/>
                    <a:pt x="915319" y="512659"/>
                  </a:cubicBezTo>
                  <a:cubicBezTo>
                    <a:pt x="912723" y="511519"/>
                    <a:pt x="910380" y="510835"/>
                    <a:pt x="907593" y="510486"/>
                  </a:cubicBezTo>
                  <a:cubicBezTo>
                    <a:pt x="906010" y="510271"/>
                    <a:pt x="904681" y="510151"/>
                    <a:pt x="903351" y="510151"/>
                  </a:cubicBezTo>
                  <a:cubicBezTo>
                    <a:pt x="901831" y="510151"/>
                    <a:pt x="900374" y="510316"/>
                    <a:pt x="898602" y="510670"/>
                  </a:cubicBezTo>
                  <a:cubicBezTo>
                    <a:pt x="895498" y="511392"/>
                    <a:pt x="892649" y="512722"/>
                    <a:pt x="890052" y="514564"/>
                  </a:cubicBezTo>
                  <a:cubicBezTo>
                    <a:pt x="885114" y="518022"/>
                    <a:pt x="881440" y="523101"/>
                    <a:pt x="878274" y="528179"/>
                  </a:cubicBezTo>
                  <a:cubicBezTo>
                    <a:pt x="876691" y="530908"/>
                    <a:pt x="875425" y="533872"/>
                    <a:pt x="874285" y="536893"/>
                  </a:cubicBezTo>
                  <a:cubicBezTo>
                    <a:pt x="872702" y="541123"/>
                    <a:pt x="871119" y="545492"/>
                    <a:pt x="870169" y="549855"/>
                  </a:cubicBezTo>
                  <a:cubicBezTo>
                    <a:pt x="869156" y="554091"/>
                    <a:pt x="868649" y="558309"/>
                    <a:pt x="868079" y="562539"/>
                  </a:cubicBezTo>
                  <a:cubicBezTo>
                    <a:pt x="867066" y="571367"/>
                    <a:pt x="866813" y="580314"/>
                    <a:pt x="866623" y="589116"/>
                  </a:cubicBezTo>
                  <a:cubicBezTo>
                    <a:pt x="866559" y="590440"/>
                    <a:pt x="866496" y="591788"/>
                    <a:pt x="866496" y="593112"/>
                  </a:cubicBezTo>
                  <a:cubicBezTo>
                    <a:pt x="861367" y="597007"/>
                    <a:pt x="855921" y="600242"/>
                    <a:pt x="850222" y="603060"/>
                  </a:cubicBezTo>
                  <a:cubicBezTo>
                    <a:pt x="844523" y="605460"/>
                    <a:pt x="838760" y="607303"/>
                    <a:pt x="832808" y="608570"/>
                  </a:cubicBezTo>
                  <a:cubicBezTo>
                    <a:pt x="829705" y="608899"/>
                    <a:pt x="826665" y="609045"/>
                    <a:pt x="823562" y="609045"/>
                  </a:cubicBezTo>
                  <a:cubicBezTo>
                    <a:pt x="818939" y="609045"/>
                    <a:pt x="814253" y="608734"/>
                    <a:pt x="809631" y="608335"/>
                  </a:cubicBezTo>
                  <a:cubicBezTo>
                    <a:pt x="804501" y="607569"/>
                    <a:pt x="799563" y="606372"/>
                    <a:pt x="794623" y="604821"/>
                  </a:cubicBezTo>
                  <a:cubicBezTo>
                    <a:pt x="792534" y="604194"/>
                    <a:pt x="790443" y="603497"/>
                    <a:pt x="788417" y="602706"/>
                  </a:cubicBezTo>
                  <a:cubicBezTo>
                    <a:pt x="784111" y="600825"/>
                    <a:pt x="780058" y="598545"/>
                    <a:pt x="776132" y="595949"/>
                  </a:cubicBezTo>
                  <a:cubicBezTo>
                    <a:pt x="773093" y="593695"/>
                    <a:pt x="770180" y="591294"/>
                    <a:pt x="767330" y="588768"/>
                  </a:cubicBezTo>
                  <a:cubicBezTo>
                    <a:pt x="764861" y="586564"/>
                    <a:pt x="762581" y="584107"/>
                    <a:pt x="760364" y="581581"/>
                  </a:cubicBezTo>
                  <a:cubicBezTo>
                    <a:pt x="758845" y="579529"/>
                    <a:pt x="757325" y="577414"/>
                    <a:pt x="755932" y="575235"/>
                  </a:cubicBezTo>
                  <a:cubicBezTo>
                    <a:pt x="760048" y="569606"/>
                    <a:pt x="763911" y="563825"/>
                    <a:pt x="767774" y="558030"/>
                  </a:cubicBezTo>
                  <a:cubicBezTo>
                    <a:pt x="772650" y="550919"/>
                    <a:pt x="775943" y="543168"/>
                    <a:pt x="778096" y="534923"/>
                  </a:cubicBezTo>
                  <a:cubicBezTo>
                    <a:pt x="779298" y="530472"/>
                    <a:pt x="780312" y="525975"/>
                    <a:pt x="781072" y="521467"/>
                  </a:cubicBezTo>
                  <a:cubicBezTo>
                    <a:pt x="781768" y="517857"/>
                    <a:pt x="782022" y="514147"/>
                    <a:pt x="781768" y="510544"/>
                  </a:cubicBezTo>
                  <a:cubicBezTo>
                    <a:pt x="781515" y="507440"/>
                    <a:pt x="780755" y="504623"/>
                    <a:pt x="779425" y="501887"/>
                  </a:cubicBezTo>
                  <a:cubicBezTo>
                    <a:pt x="778286" y="499069"/>
                    <a:pt x="776892" y="496232"/>
                    <a:pt x="774486" y="494187"/>
                  </a:cubicBezTo>
                  <a:cubicBezTo>
                    <a:pt x="770940" y="491096"/>
                    <a:pt x="767204" y="488842"/>
                    <a:pt x="762455" y="488013"/>
                  </a:cubicBezTo>
                  <a:cubicBezTo>
                    <a:pt x="761124" y="487722"/>
                    <a:pt x="759731" y="487595"/>
                    <a:pt x="758338" y="487595"/>
                  </a:cubicBezTo>
                  <a:cubicBezTo>
                    <a:pt x="757642" y="487595"/>
                    <a:pt x="756819" y="487639"/>
                    <a:pt x="756122" y="487722"/>
                  </a:cubicBezTo>
                  <a:cubicBezTo>
                    <a:pt x="752512" y="488070"/>
                    <a:pt x="749979" y="489045"/>
                    <a:pt x="746813" y="490539"/>
                  </a:cubicBezTo>
                  <a:cubicBezTo>
                    <a:pt x="743837" y="491939"/>
                    <a:pt x="741304" y="494263"/>
                    <a:pt x="738897" y="496523"/>
                  </a:cubicBezTo>
                  <a:cubicBezTo>
                    <a:pt x="736745" y="498404"/>
                    <a:pt x="734971" y="500810"/>
                    <a:pt x="733388" y="503153"/>
                  </a:cubicBezTo>
                  <a:cubicBezTo>
                    <a:pt x="728892" y="510050"/>
                    <a:pt x="726296" y="518212"/>
                    <a:pt x="724966" y="526248"/>
                  </a:cubicBezTo>
                  <a:cubicBezTo>
                    <a:pt x="724080" y="531390"/>
                    <a:pt x="723700" y="536690"/>
                    <a:pt x="723193" y="541826"/>
                  </a:cubicBezTo>
                  <a:cubicBezTo>
                    <a:pt x="722940" y="545638"/>
                    <a:pt x="722940" y="549577"/>
                    <a:pt x="723130" y="553325"/>
                  </a:cubicBezTo>
                  <a:cubicBezTo>
                    <a:pt x="723256" y="555225"/>
                    <a:pt x="723510" y="557112"/>
                    <a:pt x="723700" y="559018"/>
                  </a:cubicBezTo>
                  <a:cubicBezTo>
                    <a:pt x="723826" y="559949"/>
                    <a:pt x="724016" y="560861"/>
                    <a:pt x="724080" y="561773"/>
                  </a:cubicBezTo>
                  <a:cubicBezTo>
                    <a:pt x="724397" y="563622"/>
                    <a:pt x="724586" y="565560"/>
                    <a:pt x="724966" y="567402"/>
                  </a:cubicBezTo>
                  <a:cubicBezTo>
                    <a:pt x="722117" y="571075"/>
                    <a:pt x="719077" y="574507"/>
                    <a:pt x="715911" y="577990"/>
                  </a:cubicBezTo>
                  <a:cubicBezTo>
                    <a:pt x="711161" y="583062"/>
                    <a:pt x="706096" y="587767"/>
                    <a:pt x="700839" y="592200"/>
                  </a:cubicBezTo>
                  <a:cubicBezTo>
                    <a:pt x="692544" y="598976"/>
                    <a:pt x="683869" y="605378"/>
                    <a:pt x="674307" y="610330"/>
                  </a:cubicBezTo>
                  <a:cubicBezTo>
                    <a:pt x="669811" y="612648"/>
                    <a:pt x="665378" y="614972"/>
                    <a:pt x="660946" y="617226"/>
                  </a:cubicBezTo>
                  <a:cubicBezTo>
                    <a:pt x="655056" y="619841"/>
                    <a:pt x="649231" y="622444"/>
                    <a:pt x="643088" y="624622"/>
                  </a:cubicBezTo>
                  <a:cubicBezTo>
                    <a:pt x="639162" y="626028"/>
                    <a:pt x="635236" y="627377"/>
                    <a:pt x="631246" y="628789"/>
                  </a:cubicBezTo>
                  <a:cubicBezTo>
                    <a:pt x="626117" y="630606"/>
                    <a:pt x="620798" y="631955"/>
                    <a:pt x="615478" y="633279"/>
                  </a:cubicBezTo>
                  <a:cubicBezTo>
                    <a:pt x="610792" y="634482"/>
                    <a:pt x="606043" y="635476"/>
                    <a:pt x="601294" y="636325"/>
                  </a:cubicBezTo>
                  <a:cubicBezTo>
                    <a:pt x="592365" y="637648"/>
                    <a:pt x="583247" y="638275"/>
                    <a:pt x="574191" y="638275"/>
                  </a:cubicBezTo>
                  <a:cubicBezTo>
                    <a:pt x="568745" y="638275"/>
                    <a:pt x="563236" y="638041"/>
                    <a:pt x="557727" y="637610"/>
                  </a:cubicBezTo>
                  <a:cubicBezTo>
                    <a:pt x="550761" y="636825"/>
                    <a:pt x="543922" y="635831"/>
                    <a:pt x="537083" y="634482"/>
                  </a:cubicBezTo>
                  <a:cubicBezTo>
                    <a:pt x="529927" y="633089"/>
                    <a:pt x="523025" y="630834"/>
                    <a:pt x="516250" y="628371"/>
                  </a:cubicBezTo>
                  <a:cubicBezTo>
                    <a:pt x="509410" y="625680"/>
                    <a:pt x="502951" y="622716"/>
                    <a:pt x="496492" y="619335"/>
                  </a:cubicBezTo>
                  <a:cubicBezTo>
                    <a:pt x="491046" y="616517"/>
                    <a:pt x="485917" y="613148"/>
                    <a:pt x="480851" y="609684"/>
                  </a:cubicBezTo>
                  <a:cubicBezTo>
                    <a:pt x="472746" y="603554"/>
                    <a:pt x="465337" y="596658"/>
                    <a:pt x="458687" y="589059"/>
                  </a:cubicBezTo>
                  <a:cubicBezTo>
                    <a:pt x="454001" y="583335"/>
                    <a:pt x="450075" y="577351"/>
                    <a:pt x="446719" y="570803"/>
                  </a:cubicBezTo>
                  <a:cubicBezTo>
                    <a:pt x="444503" y="565560"/>
                    <a:pt x="442856" y="560221"/>
                    <a:pt x="441336" y="554649"/>
                  </a:cubicBezTo>
                  <a:cubicBezTo>
                    <a:pt x="439880" y="549159"/>
                    <a:pt x="434434" y="545714"/>
                    <a:pt x="428925" y="545714"/>
                  </a:cubicBezTo>
                  <a:cubicBezTo>
                    <a:pt x="427659" y="545714"/>
                    <a:pt x="426392" y="545885"/>
                    <a:pt x="425189" y="546277"/>
                  </a:cubicBezTo>
                  <a:cubicBezTo>
                    <a:pt x="418223" y="548386"/>
                    <a:pt x="414867" y="555580"/>
                    <a:pt x="416640" y="562330"/>
                  </a:cubicBezTo>
                  <a:cubicBezTo>
                    <a:pt x="417843" y="566763"/>
                    <a:pt x="419110" y="571221"/>
                    <a:pt x="420756" y="575590"/>
                  </a:cubicBezTo>
                  <a:cubicBezTo>
                    <a:pt x="422593" y="580517"/>
                    <a:pt x="425062" y="585310"/>
                    <a:pt x="427659" y="589965"/>
                  </a:cubicBezTo>
                  <a:cubicBezTo>
                    <a:pt x="430508" y="595100"/>
                    <a:pt x="434054" y="599888"/>
                    <a:pt x="437727" y="604466"/>
                  </a:cubicBezTo>
                  <a:cubicBezTo>
                    <a:pt x="438551" y="605663"/>
                    <a:pt x="439563" y="606866"/>
                    <a:pt x="440640" y="608069"/>
                  </a:cubicBezTo>
                  <a:cubicBezTo>
                    <a:pt x="440260" y="608861"/>
                    <a:pt x="440007" y="609601"/>
                    <a:pt x="439817" y="610456"/>
                  </a:cubicBezTo>
                  <a:cubicBezTo>
                    <a:pt x="438930" y="613996"/>
                    <a:pt x="439563" y="617790"/>
                    <a:pt x="441463" y="620892"/>
                  </a:cubicBezTo>
                  <a:cubicBezTo>
                    <a:pt x="442287" y="621741"/>
                    <a:pt x="443046" y="622646"/>
                    <a:pt x="443743" y="623565"/>
                  </a:cubicBezTo>
                  <a:cubicBezTo>
                    <a:pt x="443996" y="623793"/>
                    <a:pt x="444187" y="623919"/>
                    <a:pt x="444376" y="624141"/>
                  </a:cubicBezTo>
                  <a:cubicBezTo>
                    <a:pt x="445643" y="625756"/>
                    <a:pt x="446719" y="627459"/>
                    <a:pt x="447669" y="629137"/>
                  </a:cubicBezTo>
                  <a:cubicBezTo>
                    <a:pt x="451975" y="638997"/>
                    <a:pt x="455394" y="649154"/>
                    <a:pt x="457548" y="659716"/>
                  </a:cubicBezTo>
                  <a:cubicBezTo>
                    <a:pt x="459004" y="670013"/>
                    <a:pt x="459447" y="680360"/>
                    <a:pt x="459954" y="690726"/>
                  </a:cubicBezTo>
                  <a:cubicBezTo>
                    <a:pt x="460461" y="701074"/>
                    <a:pt x="460587" y="711503"/>
                    <a:pt x="459891" y="721876"/>
                  </a:cubicBezTo>
                  <a:cubicBezTo>
                    <a:pt x="459574" y="723636"/>
                    <a:pt x="459258" y="725460"/>
                    <a:pt x="458941" y="727303"/>
                  </a:cubicBezTo>
                  <a:cubicBezTo>
                    <a:pt x="455205" y="720679"/>
                    <a:pt x="451215" y="714258"/>
                    <a:pt x="446530" y="708267"/>
                  </a:cubicBezTo>
                  <a:cubicBezTo>
                    <a:pt x="443679" y="704601"/>
                    <a:pt x="440830" y="701017"/>
                    <a:pt x="437727" y="697641"/>
                  </a:cubicBezTo>
                  <a:cubicBezTo>
                    <a:pt x="434054" y="693684"/>
                    <a:pt x="430128" y="690365"/>
                    <a:pt x="425569" y="687408"/>
                  </a:cubicBezTo>
                  <a:cubicBezTo>
                    <a:pt x="423479" y="686066"/>
                    <a:pt x="420629" y="685021"/>
                    <a:pt x="418286" y="684236"/>
                  </a:cubicBezTo>
                  <a:cubicBezTo>
                    <a:pt x="415817" y="683393"/>
                    <a:pt x="413664" y="682912"/>
                    <a:pt x="410941" y="682741"/>
                  </a:cubicBezTo>
                  <a:cubicBezTo>
                    <a:pt x="410561" y="682741"/>
                    <a:pt x="410181" y="682729"/>
                    <a:pt x="409865" y="682729"/>
                  </a:cubicBezTo>
                  <a:cubicBezTo>
                    <a:pt x="405242" y="682729"/>
                    <a:pt x="400746" y="683868"/>
                    <a:pt x="396693" y="686066"/>
                  </a:cubicBezTo>
                  <a:cubicBezTo>
                    <a:pt x="393147" y="688054"/>
                    <a:pt x="390044" y="690783"/>
                    <a:pt x="387384" y="693968"/>
                  </a:cubicBezTo>
                  <a:cubicBezTo>
                    <a:pt x="386371" y="695235"/>
                    <a:pt x="385421" y="696711"/>
                    <a:pt x="384471" y="698053"/>
                  </a:cubicBezTo>
                  <a:cubicBezTo>
                    <a:pt x="382635" y="700605"/>
                    <a:pt x="381685" y="703626"/>
                    <a:pt x="380609" y="706507"/>
                  </a:cubicBezTo>
                  <a:cubicBezTo>
                    <a:pt x="379912" y="708350"/>
                    <a:pt x="379532" y="710237"/>
                    <a:pt x="379089" y="712143"/>
                  </a:cubicBezTo>
                  <a:cubicBezTo>
                    <a:pt x="378139" y="716455"/>
                    <a:pt x="377506" y="720799"/>
                    <a:pt x="377885" y="725188"/>
                  </a:cubicBezTo>
                  <a:cubicBezTo>
                    <a:pt x="378519" y="730621"/>
                    <a:pt x="380102" y="735877"/>
                    <a:pt x="382192" y="740955"/>
                  </a:cubicBezTo>
                  <a:cubicBezTo>
                    <a:pt x="385612" y="749346"/>
                    <a:pt x="391500" y="756533"/>
                    <a:pt x="398276" y="762517"/>
                  </a:cubicBezTo>
                  <a:cubicBezTo>
                    <a:pt x="401506" y="765278"/>
                    <a:pt x="405115" y="767735"/>
                    <a:pt x="408914" y="769793"/>
                  </a:cubicBezTo>
                  <a:cubicBezTo>
                    <a:pt x="412588" y="771756"/>
                    <a:pt x="416830" y="773105"/>
                    <a:pt x="421010" y="774080"/>
                  </a:cubicBezTo>
                  <a:cubicBezTo>
                    <a:pt x="424366" y="774846"/>
                    <a:pt x="427975" y="775340"/>
                    <a:pt x="431458" y="775486"/>
                  </a:cubicBezTo>
                  <a:cubicBezTo>
                    <a:pt x="432598" y="775575"/>
                    <a:pt x="433675" y="775594"/>
                    <a:pt x="434751" y="775594"/>
                  </a:cubicBezTo>
                  <a:cubicBezTo>
                    <a:pt x="439753" y="775594"/>
                    <a:pt x="444693" y="774923"/>
                    <a:pt x="449379" y="773314"/>
                  </a:cubicBezTo>
                  <a:cubicBezTo>
                    <a:pt x="449632" y="773225"/>
                    <a:pt x="450012" y="773105"/>
                    <a:pt x="450329" y="772960"/>
                  </a:cubicBezTo>
                  <a:lnTo>
                    <a:pt x="450329" y="773023"/>
                  </a:lnTo>
                  <a:cubicBezTo>
                    <a:pt x="450645" y="775068"/>
                    <a:pt x="450899" y="777044"/>
                    <a:pt x="451215" y="779007"/>
                  </a:cubicBezTo>
                  <a:cubicBezTo>
                    <a:pt x="452039" y="785225"/>
                    <a:pt x="452165" y="791336"/>
                    <a:pt x="451595" y="797542"/>
                  </a:cubicBezTo>
                  <a:cubicBezTo>
                    <a:pt x="450899" y="804178"/>
                    <a:pt x="449949" y="810790"/>
                    <a:pt x="448809" y="817413"/>
                  </a:cubicBezTo>
                  <a:cubicBezTo>
                    <a:pt x="447542" y="824892"/>
                    <a:pt x="445959" y="832345"/>
                    <a:pt x="443490" y="839475"/>
                  </a:cubicBezTo>
                  <a:cubicBezTo>
                    <a:pt x="440767" y="845960"/>
                    <a:pt x="437854" y="852292"/>
                    <a:pt x="434117" y="858302"/>
                  </a:cubicBezTo>
                  <a:cubicBezTo>
                    <a:pt x="431774" y="862095"/>
                    <a:pt x="429368" y="865907"/>
                    <a:pt x="426962" y="869719"/>
                  </a:cubicBezTo>
                  <a:cubicBezTo>
                    <a:pt x="426519" y="867876"/>
                    <a:pt x="426265" y="866046"/>
                    <a:pt x="425822" y="864204"/>
                  </a:cubicBezTo>
                  <a:cubicBezTo>
                    <a:pt x="424239" y="856522"/>
                    <a:pt x="421706" y="849006"/>
                    <a:pt x="418160" y="841945"/>
                  </a:cubicBezTo>
                  <a:cubicBezTo>
                    <a:pt x="416450" y="838620"/>
                    <a:pt x="414677" y="835543"/>
                    <a:pt x="412777" y="832288"/>
                  </a:cubicBezTo>
                  <a:cubicBezTo>
                    <a:pt x="410307" y="828184"/>
                    <a:pt x="407015" y="824309"/>
                    <a:pt x="403786" y="820725"/>
                  </a:cubicBezTo>
                  <a:cubicBezTo>
                    <a:pt x="401443" y="818198"/>
                    <a:pt x="399226" y="815652"/>
                    <a:pt x="396693" y="813272"/>
                  </a:cubicBezTo>
                  <a:cubicBezTo>
                    <a:pt x="390234" y="806996"/>
                    <a:pt x="381938" y="803887"/>
                    <a:pt x="373580" y="800797"/>
                  </a:cubicBezTo>
                  <a:cubicBezTo>
                    <a:pt x="371870" y="800157"/>
                    <a:pt x="369970" y="799720"/>
                    <a:pt x="368134" y="799309"/>
                  </a:cubicBezTo>
                  <a:cubicBezTo>
                    <a:pt x="365854" y="798808"/>
                    <a:pt x="363385" y="798517"/>
                    <a:pt x="361168" y="798397"/>
                  </a:cubicBezTo>
                  <a:cubicBezTo>
                    <a:pt x="360788" y="798378"/>
                    <a:pt x="360408" y="798378"/>
                    <a:pt x="360028" y="798378"/>
                  </a:cubicBezTo>
                  <a:cubicBezTo>
                    <a:pt x="356925" y="798378"/>
                    <a:pt x="353823" y="798891"/>
                    <a:pt x="350720" y="799600"/>
                  </a:cubicBezTo>
                  <a:cubicBezTo>
                    <a:pt x="350087" y="799809"/>
                    <a:pt x="349389" y="800094"/>
                    <a:pt x="348693" y="800284"/>
                  </a:cubicBezTo>
                  <a:cubicBezTo>
                    <a:pt x="347047" y="801069"/>
                    <a:pt x="345400" y="801835"/>
                    <a:pt x="343628" y="802620"/>
                  </a:cubicBezTo>
                  <a:cubicBezTo>
                    <a:pt x="341474" y="803830"/>
                    <a:pt x="339385" y="805356"/>
                    <a:pt x="337611" y="807142"/>
                  </a:cubicBezTo>
                  <a:cubicBezTo>
                    <a:pt x="336092" y="808548"/>
                    <a:pt x="334635" y="810017"/>
                    <a:pt x="333306" y="811632"/>
                  </a:cubicBezTo>
                  <a:cubicBezTo>
                    <a:pt x="328556" y="817413"/>
                    <a:pt x="325200" y="823689"/>
                    <a:pt x="323427" y="830876"/>
                  </a:cubicBezTo>
                  <a:cubicBezTo>
                    <a:pt x="322034" y="836455"/>
                    <a:pt x="321780" y="842293"/>
                    <a:pt x="321274" y="847929"/>
                  </a:cubicBezTo>
                  <a:cubicBezTo>
                    <a:pt x="320768" y="855180"/>
                    <a:pt x="322351" y="862095"/>
                    <a:pt x="324757" y="868934"/>
                  </a:cubicBezTo>
                  <a:cubicBezTo>
                    <a:pt x="327416" y="876615"/>
                    <a:pt x="331342" y="883866"/>
                    <a:pt x="335458" y="890768"/>
                  </a:cubicBezTo>
                  <a:cubicBezTo>
                    <a:pt x="338561" y="895986"/>
                    <a:pt x="342994" y="900355"/>
                    <a:pt x="347300" y="904642"/>
                  </a:cubicBezTo>
                  <a:cubicBezTo>
                    <a:pt x="350847" y="908245"/>
                    <a:pt x="355089" y="911209"/>
                    <a:pt x="359459" y="913881"/>
                  </a:cubicBezTo>
                  <a:cubicBezTo>
                    <a:pt x="361294" y="915015"/>
                    <a:pt x="363448" y="915788"/>
                    <a:pt x="365474" y="916490"/>
                  </a:cubicBezTo>
                  <a:cubicBezTo>
                    <a:pt x="367121" y="917073"/>
                    <a:pt x="368640" y="917630"/>
                    <a:pt x="370414" y="918048"/>
                  </a:cubicBezTo>
                  <a:cubicBezTo>
                    <a:pt x="372313" y="918542"/>
                    <a:pt x="374276" y="919023"/>
                    <a:pt x="376302" y="919448"/>
                  </a:cubicBezTo>
                  <a:cubicBezTo>
                    <a:pt x="380799" y="920366"/>
                    <a:pt x="385485" y="920777"/>
                    <a:pt x="390107" y="920942"/>
                  </a:cubicBezTo>
                  <a:cubicBezTo>
                    <a:pt x="390361" y="920942"/>
                    <a:pt x="390677" y="920942"/>
                    <a:pt x="390994" y="920942"/>
                  </a:cubicBezTo>
                  <a:cubicBezTo>
                    <a:pt x="397136" y="920942"/>
                    <a:pt x="403089" y="918770"/>
                    <a:pt x="408724" y="916136"/>
                  </a:cubicBezTo>
                  <a:cubicBezTo>
                    <a:pt x="408978" y="918833"/>
                    <a:pt x="409105" y="921569"/>
                    <a:pt x="409295" y="924254"/>
                  </a:cubicBezTo>
                  <a:cubicBezTo>
                    <a:pt x="409548" y="929959"/>
                    <a:pt x="409611" y="935506"/>
                    <a:pt x="409548" y="941225"/>
                  </a:cubicBezTo>
                  <a:cubicBezTo>
                    <a:pt x="409548" y="945942"/>
                    <a:pt x="409105" y="950673"/>
                    <a:pt x="408662" y="955397"/>
                  </a:cubicBezTo>
                  <a:cubicBezTo>
                    <a:pt x="407395" y="967637"/>
                    <a:pt x="405938" y="979833"/>
                    <a:pt x="404292" y="992099"/>
                  </a:cubicBezTo>
                  <a:cubicBezTo>
                    <a:pt x="402645" y="1004486"/>
                    <a:pt x="400999" y="1017043"/>
                    <a:pt x="398276" y="1029246"/>
                  </a:cubicBezTo>
                  <a:cubicBezTo>
                    <a:pt x="396883" y="1035787"/>
                    <a:pt x="395363" y="1042354"/>
                    <a:pt x="393653" y="1048876"/>
                  </a:cubicBezTo>
                  <a:cubicBezTo>
                    <a:pt x="391817" y="1055734"/>
                    <a:pt x="389854" y="1062510"/>
                    <a:pt x="387891" y="1069267"/>
                  </a:cubicBezTo>
                  <a:cubicBezTo>
                    <a:pt x="384471" y="1081032"/>
                    <a:pt x="380672" y="1092652"/>
                    <a:pt x="376619" y="1104209"/>
                  </a:cubicBezTo>
                  <a:cubicBezTo>
                    <a:pt x="375669" y="1106545"/>
                    <a:pt x="374719" y="1108781"/>
                    <a:pt x="373516" y="1110984"/>
                  </a:cubicBezTo>
                  <a:cubicBezTo>
                    <a:pt x="372123" y="1113923"/>
                    <a:pt x="370477" y="1116823"/>
                    <a:pt x="368894" y="1119641"/>
                  </a:cubicBezTo>
                  <a:cubicBezTo>
                    <a:pt x="367057" y="1122744"/>
                    <a:pt x="365284" y="1125771"/>
                    <a:pt x="363385" y="1128798"/>
                  </a:cubicBezTo>
                  <a:cubicBezTo>
                    <a:pt x="361611" y="1131761"/>
                    <a:pt x="359585" y="1134579"/>
                    <a:pt x="357685" y="1137479"/>
                  </a:cubicBezTo>
                  <a:cubicBezTo>
                    <a:pt x="356609" y="1138803"/>
                    <a:pt x="355596" y="1140215"/>
                    <a:pt x="354646" y="1141551"/>
                  </a:cubicBezTo>
                  <a:cubicBezTo>
                    <a:pt x="351606" y="1145781"/>
                    <a:pt x="348123" y="1149511"/>
                    <a:pt x="344197" y="1152968"/>
                  </a:cubicBezTo>
                  <a:cubicBezTo>
                    <a:pt x="338751" y="1157281"/>
                    <a:pt x="333115" y="1161359"/>
                    <a:pt x="326973" y="1164589"/>
                  </a:cubicBezTo>
                  <a:lnTo>
                    <a:pt x="326846" y="1164589"/>
                  </a:lnTo>
                  <a:cubicBezTo>
                    <a:pt x="328303" y="1162353"/>
                    <a:pt x="329632" y="1160017"/>
                    <a:pt x="330836" y="1157629"/>
                  </a:cubicBezTo>
                  <a:cubicBezTo>
                    <a:pt x="334002" y="1151417"/>
                    <a:pt x="336345" y="1144730"/>
                    <a:pt x="338751" y="1138182"/>
                  </a:cubicBezTo>
                  <a:lnTo>
                    <a:pt x="338751" y="1138182"/>
                  </a:lnTo>
                  <a:cubicBezTo>
                    <a:pt x="338751" y="1138265"/>
                    <a:pt x="338688" y="1138328"/>
                    <a:pt x="338688" y="1138410"/>
                  </a:cubicBezTo>
                  <a:lnTo>
                    <a:pt x="338688" y="1138410"/>
                  </a:lnTo>
                  <a:cubicBezTo>
                    <a:pt x="339954" y="1134927"/>
                    <a:pt x="341221" y="1131407"/>
                    <a:pt x="342424" y="1127822"/>
                  </a:cubicBezTo>
                  <a:cubicBezTo>
                    <a:pt x="343564" y="1124017"/>
                    <a:pt x="344387" y="1119996"/>
                    <a:pt x="345274" y="1116038"/>
                  </a:cubicBezTo>
                  <a:cubicBezTo>
                    <a:pt x="346097" y="1111624"/>
                    <a:pt x="346540" y="1107109"/>
                    <a:pt x="346983" y="1102594"/>
                  </a:cubicBezTo>
                  <a:cubicBezTo>
                    <a:pt x="347490" y="1097933"/>
                    <a:pt x="346223" y="1093089"/>
                    <a:pt x="345400" y="1088631"/>
                  </a:cubicBezTo>
                  <a:cubicBezTo>
                    <a:pt x="345020" y="1086599"/>
                    <a:pt x="344514" y="1084635"/>
                    <a:pt x="343944" y="1082647"/>
                  </a:cubicBezTo>
                  <a:cubicBezTo>
                    <a:pt x="342487" y="1076802"/>
                    <a:pt x="339954" y="1071293"/>
                    <a:pt x="337168" y="1065942"/>
                  </a:cubicBezTo>
                  <a:cubicBezTo>
                    <a:pt x="335332" y="1062510"/>
                    <a:pt x="333432" y="1058906"/>
                    <a:pt x="330963" y="1055880"/>
                  </a:cubicBezTo>
                  <a:cubicBezTo>
                    <a:pt x="329380" y="1053955"/>
                    <a:pt x="327923" y="1052131"/>
                    <a:pt x="326150" y="1050371"/>
                  </a:cubicBezTo>
                  <a:cubicBezTo>
                    <a:pt x="323427" y="1047489"/>
                    <a:pt x="319818" y="1045172"/>
                    <a:pt x="316144" y="1043386"/>
                  </a:cubicBezTo>
                  <a:cubicBezTo>
                    <a:pt x="313612" y="1042208"/>
                    <a:pt x="310762" y="1041359"/>
                    <a:pt x="307976" y="1040593"/>
                  </a:cubicBezTo>
                  <a:cubicBezTo>
                    <a:pt x="305443" y="1039865"/>
                    <a:pt x="302719" y="1039808"/>
                    <a:pt x="300124" y="1039580"/>
                  </a:cubicBezTo>
                  <a:cubicBezTo>
                    <a:pt x="299174" y="1039682"/>
                    <a:pt x="298350" y="1039808"/>
                    <a:pt x="297400" y="1039865"/>
                  </a:cubicBezTo>
                  <a:cubicBezTo>
                    <a:pt x="295691" y="1040099"/>
                    <a:pt x="293917" y="1040429"/>
                    <a:pt x="292145" y="1040942"/>
                  </a:cubicBezTo>
                  <a:cubicBezTo>
                    <a:pt x="290562" y="1041714"/>
                    <a:pt x="289042" y="1042411"/>
                    <a:pt x="287459" y="1043120"/>
                  </a:cubicBezTo>
                  <a:cubicBezTo>
                    <a:pt x="285812" y="1044241"/>
                    <a:pt x="284293" y="1045444"/>
                    <a:pt x="282773" y="1046767"/>
                  </a:cubicBezTo>
                  <a:cubicBezTo>
                    <a:pt x="275047" y="1053771"/>
                    <a:pt x="269158" y="1062573"/>
                    <a:pt x="263459" y="1071172"/>
                  </a:cubicBezTo>
                  <a:cubicBezTo>
                    <a:pt x="260102" y="1076371"/>
                    <a:pt x="256493" y="1081589"/>
                    <a:pt x="253517" y="1087016"/>
                  </a:cubicBezTo>
                  <a:cubicBezTo>
                    <a:pt x="250984" y="1091671"/>
                    <a:pt x="249274" y="1096869"/>
                    <a:pt x="247754" y="1101948"/>
                  </a:cubicBezTo>
                  <a:cubicBezTo>
                    <a:pt x="247247" y="1103652"/>
                    <a:pt x="246741" y="1105349"/>
                    <a:pt x="246361" y="1107027"/>
                  </a:cubicBezTo>
                  <a:cubicBezTo>
                    <a:pt x="245854" y="1109142"/>
                    <a:pt x="245538" y="1111187"/>
                    <a:pt x="245221" y="1113302"/>
                  </a:cubicBezTo>
                  <a:cubicBezTo>
                    <a:pt x="244841" y="1116323"/>
                    <a:pt x="244715" y="1119350"/>
                    <a:pt x="244778" y="1122395"/>
                  </a:cubicBezTo>
                  <a:cubicBezTo>
                    <a:pt x="245095" y="1124656"/>
                    <a:pt x="245411" y="1126911"/>
                    <a:pt x="245791" y="1129089"/>
                  </a:cubicBezTo>
                  <a:cubicBezTo>
                    <a:pt x="246045" y="1130146"/>
                    <a:pt x="246298" y="1131198"/>
                    <a:pt x="246614" y="1132255"/>
                  </a:cubicBezTo>
                  <a:cubicBezTo>
                    <a:pt x="248830" y="1140791"/>
                    <a:pt x="253137" y="1148656"/>
                    <a:pt x="258076" y="1155932"/>
                  </a:cubicBezTo>
                  <a:cubicBezTo>
                    <a:pt x="262635" y="1162835"/>
                    <a:pt x="267448" y="1169750"/>
                    <a:pt x="273654" y="1175385"/>
                  </a:cubicBezTo>
                  <a:cubicBezTo>
                    <a:pt x="275870" y="1177355"/>
                    <a:pt x="278150" y="1179115"/>
                    <a:pt x="280556" y="1180730"/>
                  </a:cubicBezTo>
                  <a:cubicBezTo>
                    <a:pt x="277897" y="1183421"/>
                    <a:pt x="275110" y="1186030"/>
                    <a:pt x="272261" y="1188557"/>
                  </a:cubicBezTo>
                  <a:cubicBezTo>
                    <a:pt x="269664" y="1190609"/>
                    <a:pt x="267068" y="1192578"/>
                    <a:pt x="264092" y="1194136"/>
                  </a:cubicBezTo>
                  <a:cubicBezTo>
                    <a:pt x="258076" y="1196536"/>
                    <a:pt x="251680" y="1197916"/>
                    <a:pt x="245221" y="1199062"/>
                  </a:cubicBezTo>
                  <a:cubicBezTo>
                    <a:pt x="238066" y="1200094"/>
                    <a:pt x="230847" y="1200570"/>
                    <a:pt x="223627" y="1200570"/>
                  </a:cubicBezTo>
                  <a:cubicBezTo>
                    <a:pt x="218625" y="1200570"/>
                    <a:pt x="213559" y="1200341"/>
                    <a:pt x="208493" y="1199905"/>
                  </a:cubicBezTo>
                  <a:cubicBezTo>
                    <a:pt x="202097" y="1199119"/>
                    <a:pt x="196018" y="1198005"/>
                    <a:pt x="189876" y="1195953"/>
                  </a:cubicBezTo>
                  <a:cubicBezTo>
                    <a:pt x="187470" y="1195104"/>
                    <a:pt x="185063" y="1194256"/>
                    <a:pt x="182657" y="1193338"/>
                  </a:cubicBezTo>
                  <a:cubicBezTo>
                    <a:pt x="178098" y="1191464"/>
                    <a:pt x="173601" y="1189405"/>
                    <a:pt x="169296" y="1186714"/>
                  </a:cubicBezTo>
                  <a:cubicBezTo>
                    <a:pt x="168029" y="1185865"/>
                    <a:pt x="166699" y="1184954"/>
                    <a:pt x="165369" y="1183979"/>
                  </a:cubicBezTo>
                  <a:lnTo>
                    <a:pt x="165369" y="1183979"/>
                  </a:lnTo>
                  <a:cubicBezTo>
                    <a:pt x="165369" y="1183979"/>
                    <a:pt x="165369" y="1183998"/>
                    <a:pt x="165369" y="1183998"/>
                  </a:cubicBezTo>
                  <a:lnTo>
                    <a:pt x="165369" y="1183998"/>
                  </a:lnTo>
                  <a:cubicBezTo>
                    <a:pt x="162013" y="1181471"/>
                    <a:pt x="158657" y="1178881"/>
                    <a:pt x="155364" y="1176152"/>
                  </a:cubicBezTo>
                  <a:cubicBezTo>
                    <a:pt x="152388" y="1173701"/>
                    <a:pt x="149285" y="1171155"/>
                    <a:pt x="146562" y="1168401"/>
                  </a:cubicBezTo>
                  <a:cubicBezTo>
                    <a:pt x="143459" y="1165234"/>
                    <a:pt x="140293" y="1162062"/>
                    <a:pt x="137316" y="1158750"/>
                  </a:cubicBezTo>
                  <a:cubicBezTo>
                    <a:pt x="134784" y="1155850"/>
                    <a:pt x="132188" y="1152968"/>
                    <a:pt x="129718" y="1150030"/>
                  </a:cubicBezTo>
                  <a:cubicBezTo>
                    <a:pt x="124209" y="1142900"/>
                    <a:pt x="118509" y="1135656"/>
                    <a:pt x="114330" y="1127620"/>
                  </a:cubicBezTo>
                  <a:cubicBezTo>
                    <a:pt x="111227" y="1119850"/>
                    <a:pt x="109517" y="1111814"/>
                    <a:pt x="107808" y="1103709"/>
                  </a:cubicBezTo>
                  <a:cubicBezTo>
                    <a:pt x="107111" y="1099073"/>
                    <a:pt x="106414" y="1094412"/>
                    <a:pt x="106035" y="1089689"/>
                  </a:cubicBezTo>
                  <a:cubicBezTo>
                    <a:pt x="105527" y="1082793"/>
                    <a:pt x="106035" y="1075865"/>
                    <a:pt x="106478" y="1068975"/>
                  </a:cubicBezTo>
                  <a:cubicBezTo>
                    <a:pt x="107174" y="1061934"/>
                    <a:pt x="107997" y="1054886"/>
                    <a:pt x="109011" y="1047901"/>
                  </a:cubicBezTo>
                  <a:cubicBezTo>
                    <a:pt x="110847" y="1047489"/>
                    <a:pt x="112621" y="1046995"/>
                    <a:pt x="114393" y="1046495"/>
                  </a:cubicBezTo>
                  <a:cubicBezTo>
                    <a:pt x="119206" y="1045083"/>
                    <a:pt x="123828" y="1043266"/>
                    <a:pt x="128388" y="1041423"/>
                  </a:cubicBezTo>
                  <a:cubicBezTo>
                    <a:pt x="135987" y="1038396"/>
                    <a:pt x="143206" y="1034875"/>
                    <a:pt x="149855" y="1030221"/>
                  </a:cubicBezTo>
                  <a:cubicBezTo>
                    <a:pt x="153084" y="1027979"/>
                    <a:pt x="156124" y="1025301"/>
                    <a:pt x="158910" y="1022552"/>
                  </a:cubicBezTo>
                  <a:cubicBezTo>
                    <a:pt x="164736" y="1016752"/>
                    <a:pt x="168282" y="1008823"/>
                    <a:pt x="168599" y="1000490"/>
                  </a:cubicBezTo>
                  <a:cubicBezTo>
                    <a:pt x="168726" y="995475"/>
                    <a:pt x="167839" y="990694"/>
                    <a:pt x="166193" y="985963"/>
                  </a:cubicBezTo>
                  <a:cubicBezTo>
                    <a:pt x="164863" y="982240"/>
                    <a:pt x="162013" y="979131"/>
                    <a:pt x="159164" y="976458"/>
                  </a:cubicBezTo>
                  <a:cubicBezTo>
                    <a:pt x="157137" y="974641"/>
                    <a:pt x="154857" y="973147"/>
                    <a:pt x="152641" y="971677"/>
                  </a:cubicBezTo>
                  <a:cubicBezTo>
                    <a:pt x="151185" y="970683"/>
                    <a:pt x="148715" y="970183"/>
                    <a:pt x="146942" y="969765"/>
                  </a:cubicBezTo>
                  <a:cubicBezTo>
                    <a:pt x="144852" y="969271"/>
                    <a:pt x="142509" y="969271"/>
                    <a:pt x="140356" y="969125"/>
                  </a:cubicBezTo>
                  <a:cubicBezTo>
                    <a:pt x="139786" y="969081"/>
                    <a:pt x="139216" y="969069"/>
                    <a:pt x="138520" y="969069"/>
                  </a:cubicBezTo>
                  <a:cubicBezTo>
                    <a:pt x="135417" y="969069"/>
                    <a:pt x="132378" y="969645"/>
                    <a:pt x="129274" y="970183"/>
                  </a:cubicBezTo>
                  <a:cubicBezTo>
                    <a:pt x="125728" y="970766"/>
                    <a:pt x="122309" y="972653"/>
                    <a:pt x="119206" y="974350"/>
                  </a:cubicBezTo>
                  <a:cubicBezTo>
                    <a:pt x="118446" y="974989"/>
                    <a:pt x="117686" y="975616"/>
                    <a:pt x="116990" y="976167"/>
                  </a:cubicBezTo>
                  <a:cubicBezTo>
                    <a:pt x="115723" y="977161"/>
                    <a:pt x="114583" y="978143"/>
                    <a:pt x="113443" y="979276"/>
                  </a:cubicBezTo>
                  <a:cubicBezTo>
                    <a:pt x="112494" y="980188"/>
                    <a:pt x="111544" y="981246"/>
                    <a:pt x="110721" y="982240"/>
                  </a:cubicBezTo>
                  <a:cubicBezTo>
                    <a:pt x="107618" y="985552"/>
                    <a:pt x="105085" y="989199"/>
                    <a:pt x="102805" y="993012"/>
                  </a:cubicBezTo>
                  <a:cubicBezTo>
                    <a:pt x="98942" y="999223"/>
                    <a:pt x="96282" y="1006063"/>
                    <a:pt x="93813" y="1012819"/>
                  </a:cubicBezTo>
                  <a:cubicBezTo>
                    <a:pt x="92230" y="1017043"/>
                    <a:pt x="91027" y="1021349"/>
                    <a:pt x="90013" y="1025636"/>
                  </a:cubicBezTo>
                  <a:lnTo>
                    <a:pt x="89317" y="1025636"/>
                  </a:lnTo>
                  <a:cubicBezTo>
                    <a:pt x="86847" y="1025490"/>
                    <a:pt x="84441" y="1025301"/>
                    <a:pt x="82034" y="1025142"/>
                  </a:cubicBezTo>
                  <a:cubicBezTo>
                    <a:pt x="79058" y="1024731"/>
                    <a:pt x="76146" y="1024167"/>
                    <a:pt x="73296" y="1023255"/>
                  </a:cubicBezTo>
                  <a:cubicBezTo>
                    <a:pt x="69939" y="1021697"/>
                    <a:pt x="66900" y="1019791"/>
                    <a:pt x="63734" y="1017683"/>
                  </a:cubicBezTo>
                  <a:cubicBezTo>
                    <a:pt x="59617" y="1014301"/>
                    <a:pt x="55881" y="1010413"/>
                    <a:pt x="52272" y="1006328"/>
                  </a:cubicBezTo>
                  <a:cubicBezTo>
                    <a:pt x="47460" y="1000427"/>
                    <a:pt x="42900" y="994151"/>
                    <a:pt x="39417" y="987439"/>
                  </a:cubicBezTo>
                  <a:cubicBezTo>
                    <a:pt x="36884" y="981822"/>
                    <a:pt x="34858" y="975965"/>
                    <a:pt x="32958" y="970126"/>
                  </a:cubicBezTo>
                  <a:cubicBezTo>
                    <a:pt x="30995" y="964199"/>
                    <a:pt x="29412" y="958145"/>
                    <a:pt x="28019" y="951996"/>
                  </a:cubicBezTo>
                  <a:cubicBezTo>
                    <a:pt x="26689" y="940940"/>
                    <a:pt x="26689" y="929744"/>
                    <a:pt x="26499" y="918542"/>
                  </a:cubicBezTo>
                  <a:cubicBezTo>
                    <a:pt x="26246" y="906339"/>
                    <a:pt x="26246" y="894225"/>
                    <a:pt x="27069" y="882042"/>
                  </a:cubicBezTo>
                  <a:cubicBezTo>
                    <a:pt x="29349" y="862532"/>
                    <a:pt x="34162" y="843344"/>
                    <a:pt x="40874" y="824955"/>
                  </a:cubicBezTo>
                  <a:cubicBezTo>
                    <a:pt x="43090" y="819402"/>
                    <a:pt x="45560" y="813911"/>
                    <a:pt x="48156" y="808402"/>
                  </a:cubicBezTo>
                  <a:cubicBezTo>
                    <a:pt x="50942" y="802620"/>
                    <a:pt x="54046" y="796902"/>
                    <a:pt x="57022" y="791209"/>
                  </a:cubicBezTo>
                  <a:cubicBezTo>
                    <a:pt x="62784" y="780558"/>
                    <a:pt x="68546" y="770059"/>
                    <a:pt x="75512" y="760054"/>
                  </a:cubicBezTo>
                  <a:cubicBezTo>
                    <a:pt x="82288" y="751100"/>
                    <a:pt x="89317" y="742367"/>
                    <a:pt x="96979" y="733989"/>
                  </a:cubicBezTo>
                  <a:cubicBezTo>
                    <a:pt x="101222" y="729354"/>
                    <a:pt x="105844" y="724896"/>
                    <a:pt x="110467" y="720596"/>
                  </a:cubicBezTo>
                  <a:cubicBezTo>
                    <a:pt x="114266" y="717152"/>
                    <a:pt x="118003" y="713612"/>
                    <a:pt x="121866" y="710313"/>
                  </a:cubicBezTo>
                  <a:cubicBezTo>
                    <a:pt x="128198" y="705240"/>
                    <a:pt x="134784" y="700434"/>
                    <a:pt x="141559" y="695799"/>
                  </a:cubicBezTo>
                  <a:cubicBezTo>
                    <a:pt x="143016" y="694741"/>
                    <a:pt x="144535" y="693747"/>
                    <a:pt x="146055" y="692835"/>
                  </a:cubicBezTo>
                  <a:cubicBezTo>
                    <a:pt x="154351" y="694329"/>
                    <a:pt x="162963" y="695235"/>
                    <a:pt x="171385" y="695362"/>
                  </a:cubicBezTo>
                  <a:cubicBezTo>
                    <a:pt x="173475" y="695406"/>
                    <a:pt x="175565" y="695425"/>
                    <a:pt x="177717" y="695425"/>
                  </a:cubicBezTo>
                  <a:cubicBezTo>
                    <a:pt x="184367" y="695425"/>
                    <a:pt x="190889" y="695197"/>
                    <a:pt x="197538" y="694450"/>
                  </a:cubicBezTo>
                  <a:cubicBezTo>
                    <a:pt x="207733" y="693253"/>
                    <a:pt x="218625" y="691296"/>
                    <a:pt x="226097" y="683742"/>
                  </a:cubicBezTo>
                  <a:cubicBezTo>
                    <a:pt x="228250" y="681627"/>
                    <a:pt x="229771" y="678454"/>
                    <a:pt x="230277" y="675497"/>
                  </a:cubicBezTo>
                  <a:cubicBezTo>
                    <a:pt x="230656" y="673445"/>
                    <a:pt x="230467" y="671767"/>
                    <a:pt x="230023" y="669741"/>
                  </a:cubicBezTo>
                  <a:cubicBezTo>
                    <a:pt x="229707" y="668246"/>
                    <a:pt x="228947" y="666980"/>
                    <a:pt x="228377" y="665701"/>
                  </a:cubicBezTo>
                  <a:cubicBezTo>
                    <a:pt x="227744" y="664231"/>
                    <a:pt x="225907" y="662883"/>
                    <a:pt x="224641" y="661971"/>
                  </a:cubicBezTo>
                  <a:cubicBezTo>
                    <a:pt x="222615" y="660502"/>
                    <a:pt x="220778" y="659583"/>
                    <a:pt x="218372" y="658596"/>
                  </a:cubicBezTo>
                  <a:cubicBezTo>
                    <a:pt x="214889" y="657247"/>
                    <a:pt x="211216" y="656690"/>
                    <a:pt x="207544" y="656113"/>
                  </a:cubicBezTo>
                  <a:cubicBezTo>
                    <a:pt x="203364" y="655486"/>
                    <a:pt x="199375" y="655011"/>
                    <a:pt x="195195" y="654720"/>
                  </a:cubicBezTo>
                  <a:cubicBezTo>
                    <a:pt x="194119" y="654619"/>
                    <a:pt x="192915" y="654575"/>
                    <a:pt x="191839" y="654575"/>
                  </a:cubicBezTo>
                  <a:cubicBezTo>
                    <a:pt x="187027" y="654575"/>
                    <a:pt x="182214" y="655385"/>
                    <a:pt x="177465" y="656398"/>
                  </a:cubicBezTo>
                  <a:cubicBezTo>
                    <a:pt x="172145" y="657538"/>
                    <a:pt x="166889" y="659508"/>
                    <a:pt x="161760" y="661186"/>
                  </a:cubicBezTo>
                  <a:cubicBezTo>
                    <a:pt x="158087" y="662465"/>
                    <a:pt x="154541" y="664143"/>
                    <a:pt x="150868" y="665637"/>
                  </a:cubicBezTo>
                  <a:cubicBezTo>
                    <a:pt x="148905" y="666486"/>
                    <a:pt x="146942" y="667341"/>
                    <a:pt x="144979" y="668183"/>
                  </a:cubicBezTo>
                  <a:cubicBezTo>
                    <a:pt x="141306" y="667252"/>
                    <a:pt x="137633" y="666195"/>
                    <a:pt x="134087" y="664935"/>
                  </a:cubicBezTo>
                  <a:cubicBezTo>
                    <a:pt x="131554" y="663870"/>
                    <a:pt x="129148" y="662610"/>
                    <a:pt x="126805" y="661122"/>
                  </a:cubicBezTo>
                  <a:cubicBezTo>
                    <a:pt x="121866" y="657038"/>
                    <a:pt x="117243" y="652669"/>
                    <a:pt x="112873" y="647888"/>
                  </a:cubicBezTo>
                  <a:cubicBezTo>
                    <a:pt x="112621" y="647533"/>
                    <a:pt x="112304" y="647178"/>
                    <a:pt x="112113" y="646805"/>
                  </a:cubicBezTo>
                  <a:cubicBezTo>
                    <a:pt x="110277" y="644633"/>
                    <a:pt x="108884" y="642315"/>
                    <a:pt x="107491" y="639915"/>
                  </a:cubicBezTo>
                  <a:cubicBezTo>
                    <a:pt x="106225" y="637882"/>
                    <a:pt x="105085" y="635831"/>
                    <a:pt x="104008" y="633627"/>
                  </a:cubicBezTo>
                  <a:cubicBezTo>
                    <a:pt x="102805" y="630486"/>
                    <a:pt x="102045" y="627022"/>
                    <a:pt x="101349" y="623647"/>
                  </a:cubicBezTo>
                  <a:cubicBezTo>
                    <a:pt x="100399" y="615675"/>
                    <a:pt x="100905" y="607841"/>
                    <a:pt x="101665" y="599888"/>
                  </a:cubicBezTo>
                  <a:cubicBezTo>
                    <a:pt x="102235" y="595949"/>
                    <a:pt x="102678" y="591934"/>
                    <a:pt x="103755" y="588141"/>
                  </a:cubicBezTo>
                  <a:cubicBezTo>
                    <a:pt x="104705" y="584829"/>
                    <a:pt x="105718" y="581638"/>
                    <a:pt x="106921" y="578472"/>
                  </a:cubicBezTo>
                  <a:cubicBezTo>
                    <a:pt x="109454" y="573127"/>
                    <a:pt x="112621" y="568257"/>
                    <a:pt x="116040" y="563451"/>
                  </a:cubicBezTo>
                  <a:cubicBezTo>
                    <a:pt x="118509" y="560139"/>
                    <a:pt x="120979" y="556909"/>
                    <a:pt x="123576" y="553794"/>
                  </a:cubicBezTo>
                  <a:cubicBezTo>
                    <a:pt x="126235" y="550653"/>
                    <a:pt x="129085" y="547601"/>
                    <a:pt x="131997" y="544580"/>
                  </a:cubicBezTo>
                  <a:cubicBezTo>
                    <a:pt x="137633" y="538507"/>
                    <a:pt x="144093" y="533163"/>
                    <a:pt x="150425" y="527888"/>
                  </a:cubicBezTo>
                  <a:cubicBezTo>
                    <a:pt x="153401" y="525482"/>
                    <a:pt x="156440" y="523227"/>
                    <a:pt x="159480" y="521049"/>
                  </a:cubicBezTo>
                  <a:cubicBezTo>
                    <a:pt x="163026" y="518503"/>
                    <a:pt x="166889" y="516268"/>
                    <a:pt x="170688" y="513988"/>
                  </a:cubicBezTo>
                  <a:cubicBezTo>
                    <a:pt x="177465" y="509923"/>
                    <a:pt x="184557" y="506237"/>
                    <a:pt x="191649" y="502736"/>
                  </a:cubicBezTo>
                  <a:cubicBezTo>
                    <a:pt x="197475" y="500247"/>
                    <a:pt x="203364" y="497790"/>
                    <a:pt x="209443" y="496023"/>
                  </a:cubicBezTo>
                  <a:cubicBezTo>
                    <a:pt x="209950" y="495877"/>
                    <a:pt x="210456" y="495669"/>
                    <a:pt x="211026" y="495542"/>
                  </a:cubicBezTo>
                  <a:cubicBezTo>
                    <a:pt x="213179" y="497081"/>
                    <a:pt x="215523" y="498404"/>
                    <a:pt x="217928" y="499772"/>
                  </a:cubicBezTo>
                  <a:cubicBezTo>
                    <a:pt x="224514" y="503293"/>
                    <a:pt x="231670" y="505535"/>
                    <a:pt x="238825" y="507726"/>
                  </a:cubicBezTo>
                  <a:cubicBezTo>
                    <a:pt x="246804" y="510252"/>
                    <a:pt x="255290" y="511462"/>
                    <a:pt x="263649" y="511867"/>
                  </a:cubicBezTo>
                  <a:cubicBezTo>
                    <a:pt x="264409" y="511937"/>
                    <a:pt x="265105" y="511956"/>
                    <a:pt x="265865" y="511956"/>
                  </a:cubicBezTo>
                  <a:cubicBezTo>
                    <a:pt x="268018" y="511956"/>
                    <a:pt x="270171" y="511727"/>
                    <a:pt x="272261" y="511316"/>
                  </a:cubicBezTo>
                  <a:cubicBezTo>
                    <a:pt x="275997" y="510544"/>
                    <a:pt x="279986" y="508992"/>
                    <a:pt x="282710" y="506111"/>
                  </a:cubicBezTo>
                  <a:cubicBezTo>
                    <a:pt x="283722" y="504908"/>
                    <a:pt x="284609" y="503704"/>
                    <a:pt x="285369" y="502381"/>
                  </a:cubicBezTo>
                  <a:cubicBezTo>
                    <a:pt x="286509" y="500393"/>
                    <a:pt x="286509" y="498512"/>
                    <a:pt x="286319" y="496296"/>
                  </a:cubicBezTo>
                  <a:cubicBezTo>
                    <a:pt x="285812" y="491648"/>
                    <a:pt x="282519" y="487576"/>
                    <a:pt x="279290" y="484403"/>
                  </a:cubicBezTo>
                  <a:cubicBezTo>
                    <a:pt x="276693" y="481794"/>
                    <a:pt x="273084" y="479907"/>
                    <a:pt x="269664" y="478413"/>
                  </a:cubicBezTo>
                  <a:cubicBezTo>
                    <a:pt x="267702" y="477570"/>
                    <a:pt x="265612" y="476659"/>
                    <a:pt x="263586" y="475931"/>
                  </a:cubicBezTo>
                  <a:cubicBezTo>
                    <a:pt x="257443" y="473986"/>
                    <a:pt x="251364" y="473258"/>
                    <a:pt x="244968" y="472619"/>
                  </a:cubicBezTo>
                  <a:cubicBezTo>
                    <a:pt x="240345" y="472137"/>
                    <a:pt x="235659" y="471688"/>
                    <a:pt x="230910" y="471688"/>
                  </a:cubicBezTo>
                  <a:cubicBezTo>
                    <a:pt x="229707" y="471688"/>
                    <a:pt x="228440" y="471706"/>
                    <a:pt x="227237" y="471789"/>
                  </a:cubicBezTo>
                  <a:cubicBezTo>
                    <a:pt x="224578" y="471935"/>
                    <a:pt x="221855" y="472200"/>
                    <a:pt x="219195" y="472619"/>
                  </a:cubicBezTo>
                  <a:cubicBezTo>
                    <a:pt x="217928" y="471441"/>
                    <a:pt x="216725" y="470174"/>
                    <a:pt x="215523" y="468825"/>
                  </a:cubicBezTo>
                  <a:cubicBezTo>
                    <a:pt x="212546" y="464950"/>
                    <a:pt x="210076" y="460789"/>
                    <a:pt x="207796" y="456420"/>
                  </a:cubicBezTo>
                  <a:cubicBezTo>
                    <a:pt x="206150" y="452545"/>
                    <a:pt x="204757" y="448751"/>
                    <a:pt x="203807" y="444591"/>
                  </a:cubicBezTo>
                  <a:cubicBezTo>
                    <a:pt x="203364" y="440659"/>
                    <a:pt x="203174" y="436783"/>
                    <a:pt x="203364" y="432826"/>
                  </a:cubicBezTo>
                  <a:cubicBezTo>
                    <a:pt x="203807" y="429862"/>
                    <a:pt x="204377" y="426962"/>
                    <a:pt x="205263" y="424169"/>
                  </a:cubicBezTo>
                  <a:cubicBezTo>
                    <a:pt x="205961" y="422529"/>
                    <a:pt x="206846" y="420977"/>
                    <a:pt x="207796" y="419508"/>
                  </a:cubicBezTo>
                  <a:cubicBezTo>
                    <a:pt x="213306" y="412378"/>
                    <a:pt x="220209" y="406331"/>
                    <a:pt x="227111" y="400492"/>
                  </a:cubicBezTo>
                  <a:cubicBezTo>
                    <a:pt x="230467" y="398086"/>
                    <a:pt x="233886" y="395686"/>
                    <a:pt x="237496" y="393507"/>
                  </a:cubicBezTo>
                  <a:cubicBezTo>
                    <a:pt x="240852" y="391456"/>
                    <a:pt x="244461" y="389702"/>
                    <a:pt x="248007" y="387998"/>
                  </a:cubicBezTo>
                  <a:cubicBezTo>
                    <a:pt x="250604" y="386884"/>
                    <a:pt x="253264" y="385763"/>
                    <a:pt x="255860" y="384687"/>
                  </a:cubicBezTo>
                  <a:cubicBezTo>
                    <a:pt x="259850" y="383148"/>
                    <a:pt x="263965" y="382236"/>
                    <a:pt x="267955" y="381248"/>
                  </a:cubicBezTo>
                  <a:cubicBezTo>
                    <a:pt x="272198" y="380247"/>
                    <a:pt x="276441" y="379487"/>
                    <a:pt x="280556" y="378632"/>
                  </a:cubicBezTo>
                  <a:cubicBezTo>
                    <a:pt x="286509" y="377847"/>
                    <a:pt x="292272" y="377163"/>
                    <a:pt x="298224" y="376872"/>
                  </a:cubicBezTo>
                  <a:cubicBezTo>
                    <a:pt x="299174" y="376834"/>
                    <a:pt x="300124" y="376815"/>
                    <a:pt x="301073" y="376815"/>
                  </a:cubicBezTo>
                  <a:cubicBezTo>
                    <a:pt x="305949" y="376815"/>
                    <a:pt x="310698" y="377227"/>
                    <a:pt x="315511" y="377575"/>
                  </a:cubicBezTo>
                  <a:cubicBezTo>
                    <a:pt x="324883" y="378759"/>
                    <a:pt x="334382" y="380127"/>
                    <a:pt x="343628" y="382451"/>
                  </a:cubicBezTo>
                  <a:cubicBezTo>
                    <a:pt x="352999" y="384762"/>
                    <a:pt x="361991" y="387378"/>
                    <a:pt x="370983" y="390544"/>
                  </a:cubicBezTo>
                  <a:cubicBezTo>
                    <a:pt x="378329" y="393710"/>
                    <a:pt x="385485" y="397237"/>
                    <a:pt x="392450" y="401049"/>
                  </a:cubicBezTo>
                  <a:cubicBezTo>
                    <a:pt x="398973" y="404652"/>
                    <a:pt x="405115" y="408711"/>
                    <a:pt x="411131" y="413018"/>
                  </a:cubicBezTo>
                  <a:cubicBezTo>
                    <a:pt x="411765" y="413436"/>
                    <a:pt x="412271" y="413784"/>
                    <a:pt x="412777" y="414221"/>
                  </a:cubicBezTo>
                  <a:cubicBezTo>
                    <a:pt x="412461" y="422054"/>
                    <a:pt x="412081" y="429862"/>
                    <a:pt x="412967" y="437695"/>
                  </a:cubicBezTo>
                  <a:cubicBezTo>
                    <a:pt x="413727" y="443451"/>
                    <a:pt x="415184" y="448606"/>
                    <a:pt x="417970" y="453685"/>
                  </a:cubicBezTo>
                  <a:cubicBezTo>
                    <a:pt x="418983" y="455508"/>
                    <a:pt x="420566" y="457060"/>
                    <a:pt x="422086" y="458409"/>
                  </a:cubicBezTo>
                  <a:cubicBezTo>
                    <a:pt x="423543" y="459732"/>
                    <a:pt x="425379" y="460789"/>
                    <a:pt x="427152" y="461638"/>
                  </a:cubicBezTo>
                  <a:cubicBezTo>
                    <a:pt x="428925" y="462493"/>
                    <a:pt x="431268" y="463335"/>
                    <a:pt x="433421" y="463335"/>
                  </a:cubicBezTo>
                  <a:cubicBezTo>
                    <a:pt x="433611" y="463335"/>
                    <a:pt x="433738" y="463335"/>
                    <a:pt x="433928" y="463316"/>
                  </a:cubicBezTo>
                  <a:cubicBezTo>
                    <a:pt x="435321" y="463253"/>
                    <a:pt x="436651" y="463133"/>
                    <a:pt x="438044" y="462778"/>
                  </a:cubicBezTo>
                  <a:cubicBezTo>
                    <a:pt x="439247" y="462221"/>
                    <a:pt x="440450" y="461638"/>
                    <a:pt x="441653" y="461081"/>
                  </a:cubicBezTo>
                  <a:cubicBezTo>
                    <a:pt x="443490" y="460226"/>
                    <a:pt x="445136" y="458054"/>
                    <a:pt x="446086" y="456502"/>
                  </a:cubicBezTo>
                  <a:cubicBezTo>
                    <a:pt x="447099" y="455027"/>
                    <a:pt x="447986" y="453393"/>
                    <a:pt x="448492" y="451633"/>
                  </a:cubicBezTo>
                  <a:cubicBezTo>
                    <a:pt x="449506" y="447903"/>
                    <a:pt x="449632" y="444161"/>
                    <a:pt x="449189" y="440367"/>
                  </a:cubicBezTo>
                  <a:cubicBezTo>
                    <a:pt x="448682" y="435789"/>
                    <a:pt x="447416" y="431185"/>
                    <a:pt x="445643" y="426898"/>
                  </a:cubicBezTo>
                  <a:cubicBezTo>
                    <a:pt x="444060" y="423086"/>
                    <a:pt x="442350" y="419293"/>
                    <a:pt x="440324" y="415779"/>
                  </a:cubicBezTo>
                  <a:cubicBezTo>
                    <a:pt x="439247" y="413949"/>
                    <a:pt x="438044" y="412175"/>
                    <a:pt x="436777" y="410415"/>
                  </a:cubicBezTo>
                  <a:cubicBezTo>
                    <a:pt x="436904" y="407382"/>
                    <a:pt x="437031" y="404361"/>
                    <a:pt x="437284" y="401341"/>
                  </a:cubicBezTo>
                  <a:cubicBezTo>
                    <a:pt x="438044" y="394419"/>
                    <a:pt x="438867" y="387580"/>
                    <a:pt x="440513" y="380868"/>
                  </a:cubicBezTo>
                  <a:cubicBezTo>
                    <a:pt x="441970" y="374345"/>
                    <a:pt x="444503" y="367988"/>
                    <a:pt x="446909" y="361712"/>
                  </a:cubicBezTo>
                  <a:cubicBezTo>
                    <a:pt x="450139" y="353607"/>
                    <a:pt x="453241" y="345368"/>
                    <a:pt x="457104" y="337497"/>
                  </a:cubicBezTo>
                  <a:cubicBezTo>
                    <a:pt x="461030" y="329582"/>
                    <a:pt x="465716" y="321983"/>
                    <a:pt x="470276" y="314441"/>
                  </a:cubicBezTo>
                  <a:cubicBezTo>
                    <a:pt x="475405" y="305987"/>
                    <a:pt x="480598" y="297679"/>
                    <a:pt x="485790" y="289295"/>
                  </a:cubicBezTo>
                  <a:cubicBezTo>
                    <a:pt x="490476" y="281671"/>
                    <a:pt x="495352" y="274274"/>
                    <a:pt x="500482" y="266941"/>
                  </a:cubicBezTo>
                  <a:cubicBezTo>
                    <a:pt x="503774" y="262654"/>
                    <a:pt x="507131" y="258367"/>
                    <a:pt x="510487" y="254143"/>
                  </a:cubicBezTo>
                  <a:cubicBezTo>
                    <a:pt x="513843" y="249977"/>
                    <a:pt x="517326" y="245937"/>
                    <a:pt x="520872" y="241941"/>
                  </a:cubicBezTo>
                  <a:cubicBezTo>
                    <a:pt x="524735" y="237483"/>
                    <a:pt x="528598" y="232993"/>
                    <a:pt x="532650" y="228681"/>
                  </a:cubicBezTo>
                  <a:cubicBezTo>
                    <a:pt x="536830" y="224185"/>
                    <a:pt x="541136" y="219733"/>
                    <a:pt x="545505" y="215446"/>
                  </a:cubicBezTo>
                  <a:cubicBezTo>
                    <a:pt x="549368" y="211634"/>
                    <a:pt x="553484" y="208049"/>
                    <a:pt x="557347" y="204301"/>
                  </a:cubicBezTo>
                  <a:cubicBezTo>
                    <a:pt x="561779" y="200077"/>
                    <a:pt x="566212" y="195910"/>
                    <a:pt x="570708" y="191680"/>
                  </a:cubicBezTo>
                  <a:cubicBezTo>
                    <a:pt x="578687" y="184145"/>
                    <a:pt x="586730" y="176457"/>
                    <a:pt x="595025" y="169105"/>
                  </a:cubicBezTo>
                  <a:lnTo>
                    <a:pt x="595025" y="169105"/>
                  </a:lnTo>
                  <a:cubicBezTo>
                    <a:pt x="599204" y="165667"/>
                    <a:pt x="603321" y="162165"/>
                    <a:pt x="607816" y="159055"/>
                  </a:cubicBezTo>
                  <a:cubicBezTo>
                    <a:pt x="613389" y="155041"/>
                    <a:pt x="619215" y="151254"/>
                    <a:pt x="624977" y="147436"/>
                  </a:cubicBezTo>
                  <a:cubicBezTo>
                    <a:pt x="635426" y="140666"/>
                    <a:pt x="645938" y="133707"/>
                    <a:pt x="657083" y="128274"/>
                  </a:cubicBezTo>
                  <a:cubicBezTo>
                    <a:pt x="665251" y="124898"/>
                    <a:pt x="673484" y="121998"/>
                    <a:pt x="682096" y="120010"/>
                  </a:cubicBezTo>
                  <a:cubicBezTo>
                    <a:pt x="685768" y="119541"/>
                    <a:pt x="689315" y="119351"/>
                    <a:pt x="692924" y="119351"/>
                  </a:cubicBezTo>
                  <a:cubicBezTo>
                    <a:pt x="696597" y="119351"/>
                    <a:pt x="700270" y="119541"/>
                    <a:pt x="703880" y="119820"/>
                  </a:cubicBezTo>
                  <a:cubicBezTo>
                    <a:pt x="707046" y="120181"/>
                    <a:pt x="710149" y="120529"/>
                    <a:pt x="713315" y="121150"/>
                  </a:cubicBezTo>
                  <a:cubicBezTo>
                    <a:pt x="715214" y="121504"/>
                    <a:pt x="717114" y="122068"/>
                    <a:pt x="718887" y="122765"/>
                  </a:cubicBezTo>
                  <a:cubicBezTo>
                    <a:pt x="720787" y="123556"/>
                    <a:pt x="722623" y="124468"/>
                    <a:pt x="724460" y="125437"/>
                  </a:cubicBezTo>
                  <a:cubicBezTo>
                    <a:pt x="725599" y="126108"/>
                    <a:pt x="726866" y="126868"/>
                    <a:pt x="728006" y="127634"/>
                  </a:cubicBezTo>
                  <a:cubicBezTo>
                    <a:pt x="730159" y="129306"/>
                    <a:pt x="732185" y="131016"/>
                    <a:pt x="734211" y="132706"/>
                  </a:cubicBezTo>
                  <a:cubicBezTo>
                    <a:pt x="737631" y="135670"/>
                    <a:pt x="740480" y="139134"/>
                    <a:pt x="743457" y="142591"/>
                  </a:cubicBezTo>
                  <a:cubicBezTo>
                    <a:pt x="744217" y="143421"/>
                    <a:pt x="745040" y="144326"/>
                    <a:pt x="745674" y="145238"/>
                  </a:cubicBezTo>
                  <a:cubicBezTo>
                    <a:pt x="746370" y="146093"/>
                    <a:pt x="747130" y="146999"/>
                    <a:pt x="747763" y="147910"/>
                  </a:cubicBezTo>
                  <a:cubicBezTo>
                    <a:pt x="743900" y="154072"/>
                    <a:pt x="740417" y="160468"/>
                    <a:pt x="736681" y="166680"/>
                  </a:cubicBezTo>
                  <a:cubicBezTo>
                    <a:pt x="734719" y="170061"/>
                    <a:pt x="732692" y="173519"/>
                    <a:pt x="730918" y="177040"/>
                  </a:cubicBezTo>
                  <a:cubicBezTo>
                    <a:pt x="728956" y="181181"/>
                    <a:pt x="727373" y="185550"/>
                    <a:pt x="725790" y="189863"/>
                  </a:cubicBezTo>
                  <a:cubicBezTo>
                    <a:pt x="723003" y="197551"/>
                    <a:pt x="720534" y="205504"/>
                    <a:pt x="718697" y="213540"/>
                  </a:cubicBezTo>
                  <a:cubicBezTo>
                    <a:pt x="717874" y="217187"/>
                    <a:pt x="717241" y="220993"/>
                    <a:pt x="716734" y="224812"/>
                  </a:cubicBezTo>
                  <a:cubicBezTo>
                    <a:pt x="716037" y="229174"/>
                    <a:pt x="715658" y="233835"/>
                    <a:pt x="715974" y="238268"/>
                  </a:cubicBezTo>
                  <a:cubicBezTo>
                    <a:pt x="716228" y="240503"/>
                    <a:pt x="716481" y="242916"/>
                    <a:pt x="716987" y="245170"/>
                  </a:cubicBezTo>
                  <a:cubicBezTo>
                    <a:pt x="717620" y="247361"/>
                    <a:pt x="718128" y="249394"/>
                    <a:pt x="719267" y="251446"/>
                  </a:cubicBezTo>
                  <a:cubicBezTo>
                    <a:pt x="720471" y="253478"/>
                    <a:pt x="721927" y="255112"/>
                    <a:pt x="723447" y="256936"/>
                  </a:cubicBezTo>
                  <a:cubicBezTo>
                    <a:pt x="724903" y="258557"/>
                    <a:pt x="727056" y="259691"/>
                    <a:pt x="728892" y="260748"/>
                  </a:cubicBezTo>
                  <a:cubicBezTo>
                    <a:pt x="729462" y="260957"/>
                    <a:pt x="730095" y="261229"/>
                    <a:pt x="730602" y="261451"/>
                  </a:cubicBezTo>
                  <a:cubicBezTo>
                    <a:pt x="732059" y="262160"/>
                    <a:pt x="733515" y="262591"/>
                    <a:pt x="735098" y="262711"/>
                  </a:cubicBezTo>
                  <a:cubicBezTo>
                    <a:pt x="735921" y="262857"/>
                    <a:pt x="736681" y="262920"/>
                    <a:pt x="737568" y="262920"/>
                  </a:cubicBezTo>
                  <a:cubicBezTo>
                    <a:pt x="742887" y="262920"/>
                    <a:pt x="748080" y="260374"/>
                    <a:pt x="752322" y="257512"/>
                  </a:cubicBezTo>
                  <a:cubicBezTo>
                    <a:pt x="756185" y="254827"/>
                    <a:pt x="758845" y="251009"/>
                    <a:pt x="761314" y="247140"/>
                  </a:cubicBezTo>
                  <a:cubicBezTo>
                    <a:pt x="764290" y="242783"/>
                    <a:pt x="765937" y="237483"/>
                    <a:pt x="767710" y="232638"/>
                  </a:cubicBezTo>
                  <a:cubicBezTo>
                    <a:pt x="769990" y="225800"/>
                    <a:pt x="771383" y="218884"/>
                    <a:pt x="772776" y="211862"/>
                  </a:cubicBezTo>
                  <a:cubicBezTo>
                    <a:pt x="774612" y="202686"/>
                    <a:pt x="775436" y="193238"/>
                    <a:pt x="776386" y="183853"/>
                  </a:cubicBezTo>
                  <a:cubicBezTo>
                    <a:pt x="776639" y="180060"/>
                    <a:pt x="776955" y="176254"/>
                    <a:pt x="777146" y="172379"/>
                  </a:cubicBezTo>
                  <a:cubicBezTo>
                    <a:pt x="777526" y="166680"/>
                    <a:pt x="776955" y="160898"/>
                    <a:pt x="775879" y="155262"/>
                  </a:cubicBezTo>
                  <a:cubicBezTo>
                    <a:pt x="775499" y="153508"/>
                    <a:pt x="774993" y="151729"/>
                    <a:pt x="774486" y="149962"/>
                  </a:cubicBezTo>
                  <a:cubicBezTo>
                    <a:pt x="782781" y="139691"/>
                    <a:pt x="791900" y="130034"/>
                    <a:pt x="801209" y="120529"/>
                  </a:cubicBezTo>
                  <a:cubicBezTo>
                    <a:pt x="810644" y="110796"/>
                    <a:pt x="820396" y="101487"/>
                    <a:pt x="830401" y="92394"/>
                  </a:cubicBezTo>
                  <a:cubicBezTo>
                    <a:pt x="840723" y="84010"/>
                    <a:pt x="851235" y="75784"/>
                    <a:pt x="862443" y="68597"/>
                  </a:cubicBezTo>
                  <a:cubicBezTo>
                    <a:pt x="868712" y="64500"/>
                    <a:pt x="875298" y="60916"/>
                    <a:pt x="881884" y="57369"/>
                  </a:cubicBezTo>
                  <a:cubicBezTo>
                    <a:pt x="887646" y="54285"/>
                    <a:pt x="893409" y="51258"/>
                    <a:pt x="899298" y="48232"/>
                  </a:cubicBezTo>
                  <a:cubicBezTo>
                    <a:pt x="908543" y="44078"/>
                    <a:pt x="917979" y="40056"/>
                    <a:pt x="927604" y="36738"/>
                  </a:cubicBezTo>
                  <a:cubicBezTo>
                    <a:pt x="930770" y="35681"/>
                    <a:pt x="933937" y="34547"/>
                    <a:pt x="937230" y="33503"/>
                  </a:cubicBezTo>
                  <a:cubicBezTo>
                    <a:pt x="939446" y="32717"/>
                    <a:pt x="941915" y="32166"/>
                    <a:pt x="944322" y="31514"/>
                  </a:cubicBezTo>
                  <a:cubicBezTo>
                    <a:pt x="946475" y="30900"/>
                    <a:pt x="948627" y="30254"/>
                    <a:pt x="950844" y="29760"/>
                  </a:cubicBezTo>
                  <a:cubicBezTo>
                    <a:pt x="953820" y="29203"/>
                    <a:pt x="956797" y="28639"/>
                    <a:pt x="959773" y="28000"/>
                  </a:cubicBezTo>
                  <a:cubicBezTo>
                    <a:pt x="962749" y="27588"/>
                    <a:pt x="965535" y="27227"/>
                    <a:pt x="968511" y="26796"/>
                  </a:cubicBezTo>
                  <a:cubicBezTo>
                    <a:pt x="972754" y="26169"/>
                    <a:pt x="977250" y="25923"/>
                    <a:pt x="981683" y="25923"/>
                  </a:cubicBezTo>
                  <a:close/>
                  <a:moveTo>
                    <a:pt x="983203" y="-547"/>
                  </a:moveTo>
                  <a:cubicBezTo>
                    <a:pt x="966928" y="-547"/>
                    <a:pt x="950527" y="2417"/>
                    <a:pt x="935013" y="6868"/>
                  </a:cubicBezTo>
                  <a:cubicBezTo>
                    <a:pt x="926908" y="9186"/>
                    <a:pt x="919055" y="12067"/>
                    <a:pt x="911329" y="15259"/>
                  </a:cubicBezTo>
                  <a:cubicBezTo>
                    <a:pt x="907150" y="16854"/>
                    <a:pt x="903224" y="18552"/>
                    <a:pt x="899235" y="20394"/>
                  </a:cubicBezTo>
                  <a:cubicBezTo>
                    <a:pt x="894738" y="22275"/>
                    <a:pt x="890243" y="24270"/>
                    <a:pt x="886000" y="26530"/>
                  </a:cubicBezTo>
                  <a:cubicBezTo>
                    <a:pt x="878147" y="30672"/>
                    <a:pt x="870359" y="35041"/>
                    <a:pt x="862570" y="39347"/>
                  </a:cubicBezTo>
                  <a:cubicBezTo>
                    <a:pt x="855541" y="43280"/>
                    <a:pt x="848766" y="47510"/>
                    <a:pt x="842370" y="52316"/>
                  </a:cubicBezTo>
                  <a:cubicBezTo>
                    <a:pt x="835151" y="57597"/>
                    <a:pt x="828058" y="63088"/>
                    <a:pt x="821156" y="68717"/>
                  </a:cubicBezTo>
                  <a:cubicBezTo>
                    <a:pt x="813937" y="74644"/>
                    <a:pt x="807034" y="81046"/>
                    <a:pt x="800322" y="87467"/>
                  </a:cubicBezTo>
                  <a:cubicBezTo>
                    <a:pt x="788291" y="98885"/>
                    <a:pt x="777082" y="111233"/>
                    <a:pt x="766064" y="123613"/>
                  </a:cubicBezTo>
                  <a:cubicBezTo>
                    <a:pt x="764607" y="125253"/>
                    <a:pt x="763151" y="126925"/>
                    <a:pt x="761757" y="128635"/>
                  </a:cubicBezTo>
                  <a:cubicBezTo>
                    <a:pt x="759605" y="125728"/>
                    <a:pt x="757325" y="122910"/>
                    <a:pt x="754919" y="120181"/>
                  </a:cubicBezTo>
                  <a:cubicBezTo>
                    <a:pt x="751626" y="116362"/>
                    <a:pt x="747826" y="113114"/>
                    <a:pt x="744090" y="109884"/>
                  </a:cubicBezTo>
                  <a:cubicBezTo>
                    <a:pt x="740544" y="107003"/>
                    <a:pt x="736681" y="104375"/>
                    <a:pt x="732692" y="102260"/>
                  </a:cubicBezTo>
                  <a:cubicBezTo>
                    <a:pt x="728892" y="100291"/>
                    <a:pt x="724903" y="98815"/>
                    <a:pt x="720850" y="97618"/>
                  </a:cubicBezTo>
                  <a:cubicBezTo>
                    <a:pt x="717430" y="96624"/>
                    <a:pt x="713885" y="96270"/>
                    <a:pt x="710401" y="95864"/>
                  </a:cubicBezTo>
                  <a:cubicBezTo>
                    <a:pt x="707235" y="95503"/>
                    <a:pt x="704132" y="95155"/>
                    <a:pt x="700966" y="94946"/>
                  </a:cubicBezTo>
                  <a:cubicBezTo>
                    <a:pt x="697737" y="94655"/>
                    <a:pt x="694444" y="94471"/>
                    <a:pt x="691151" y="94471"/>
                  </a:cubicBezTo>
                  <a:cubicBezTo>
                    <a:pt x="685642" y="94471"/>
                    <a:pt x="680259" y="94946"/>
                    <a:pt x="674877" y="96143"/>
                  </a:cubicBezTo>
                  <a:cubicBezTo>
                    <a:pt x="666898" y="97827"/>
                    <a:pt x="659046" y="100436"/>
                    <a:pt x="651637" y="103520"/>
                  </a:cubicBezTo>
                  <a:cubicBezTo>
                    <a:pt x="635109" y="110296"/>
                    <a:pt x="620481" y="120529"/>
                    <a:pt x="605727" y="130249"/>
                  </a:cubicBezTo>
                  <a:cubicBezTo>
                    <a:pt x="602687" y="132269"/>
                    <a:pt x="599584" y="134328"/>
                    <a:pt x="596544" y="136436"/>
                  </a:cubicBezTo>
                  <a:cubicBezTo>
                    <a:pt x="593062" y="138982"/>
                    <a:pt x="589642" y="141654"/>
                    <a:pt x="586223" y="144326"/>
                  </a:cubicBezTo>
                  <a:cubicBezTo>
                    <a:pt x="579130" y="149905"/>
                    <a:pt x="572418" y="156035"/>
                    <a:pt x="565896" y="162101"/>
                  </a:cubicBezTo>
                  <a:cubicBezTo>
                    <a:pt x="559943" y="167535"/>
                    <a:pt x="554308" y="173170"/>
                    <a:pt x="548608" y="178655"/>
                  </a:cubicBezTo>
                  <a:cubicBezTo>
                    <a:pt x="542086" y="184930"/>
                    <a:pt x="535627" y="191212"/>
                    <a:pt x="529231" y="197487"/>
                  </a:cubicBezTo>
                  <a:cubicBezTo>
                    <a:pt x="517073" y="209228"/>
                    <a:pt x="506371" y="222260"/>
                    <a:pt x="495352" y="235102"/>
                  </a:cubicBezTo>
                  <a:cubicBezTo>
                    <a:pt x="489400" y="242061"/>
                    <a:pt x="483828" y="249685"/>
                    <a:pt x="478508" y="257227"/>
                  </a:cubicBezTo>
                  <a:cubicBezTo>
                    <a:pt x="473759" y="264060"/>
                    <a:pt x="469326" y="271038"/>
                    <a:pt x="465020" y="278086"/>
                  </a:cubicBezTo>
                  <a:cubicBezTo>
                    <a:pt x="460714" y="285064"/>
                    <a:pt x="456281" y="292024"/>
                    <a:pt x="452039" y="299091"/>
                  </a:cubicBezTo>
                  <a:cubicBezTo>
                    <a:pt x="447922" y="305987"/>
                    <a:pt x="443616" y="312800"/>
                    <a:pt x="439753" y="319931"/>
                  </a:cubicBezTo>
                  <a:cubicBezTo>
                    <a:pt x="438107" y="322894"/>
                    <a:pt x="436460" y="325858"/>
                    <a:pt x="435131" y="328955"/>
                  </a:cubicBezTo>
                  <a:cubicBezTo>
                    <a:pt x="433294" y="333039"/>
                    <a:pt x="431648" y="337206"/>
                    <a:pt x="430002" y="341284"/>
                  </a:cubicBezTo>
                  <a:cubicBezTo>
                    <a:pt x="426709" y="349263"/>
                    <a:pt x="423479" y="357216"/>
                    <a:pt x="420629" y="365316"/>
                  </a:cubicBezTo>
                  <a:cubicBezTo>
                    <a:pt x="419490" y="368627"/>
                    <a:pt x="418350" y="372009"/>
                    <a:pt x="417590" y="375378"/>
                  </a:cubicBezTo>
                  <a:cubicBezTo>
                    <a:pt x="416450" y="379690"/>
                    <a:pt x="415880" y="383996"/>
                    <a:pt x="415247" y="388353"/>
                  </a:cubicBezTo>
                  <a:cubicBezTo>
                    <a:pt x="414994" y="389487"/>
                    <a:pt x="414867" y="390614"/>
                    <a:pt x="414741" y="391811"/>
                  </a:cubicBezTo>
                  <a:cubicBezTo>
                    <a:pt x="412271" y="389987"/>
                    <a:pt x="409674" y="388220"/>
                    <a:pt x="407079" y="386523"/>
                  </a:cubicBezTo>
                  <a:cubicBezTo>
                    <a:pt x="400239" y="382071"/>
                    <a:pt x="393083" y="378012"/>
                    <a:pt x="385738" y="374409"/>
                  </a:cubicBezTo>
                  <a:cubicBezTo>
                    <a:pt x="381685" y="372357"/>
                    <a:pt x="377633" y="370540"/>
                    <a:pt x="373263" y="368976"/>
                  </a:cubicBezTo>
                  <a:cubicBezTo>
                    <a:pt x="368894" y="367507"/>
                    <a:pt x="364524" y="365961"/>
                    <a:pt x="359965" y="364543"/>
                  </a:cubicBezTo>
                  <a:cubicBezTo>
                    <a:pt x="352682" y="362206"/>
                    <a:pt x="345020" y="360325"/>
                    <a:pt x="337422" y="358831"/>
                  </a:cubicBezTo>
                  <a:cubicBezTo>
                    <a:pt x="333115" y="357982"/>
                    <a:pt x="328999" y="357216"/>
                    <a:pt x="324757" y="356571"/>
                  </a:cubicBezTo>
                  <a:cubicBezTo>
                    <a:pt x="319310" y="355811"/>
                    <a:pt x="313801" y="355247"/>
                    <a:pt x="308419" y="354664"/>
                  </a:cubicBezTo>
                  <a:cubicBezTo>
                    <a:pt x="305316" y="354361"/>
                    <a:pt x="302150" y="354234"/>
                    <a:pt x="299047" y="354234"/>
                  </a:cubicBezTo>
                  <a:cubicBezTo>
                    <a:pt x="289358" y="354234"/>
                    <a:pt x="279733" y="355564"/>
                    <a:pt x="270108" y="357216"/>
                  </a:cubicBezTo>
                  <a:cubicBezTo>
                    <a:pt x="266119" y="357856"/>
                    <a:pt x="262193" y="358628"/>
                    <a:pt x="258266" y="359470"/>
                  </a:cubicBezTo>
                  <a:cubicBezTo>
                    <a:pt x="251934" y="360794"/>
                    <a:pt x="245854" y="362991"/>
                    <a:pt x="239966" y="365588"/>
                  </a:cubicBezTo>
                  <a:cubicBezTo>
                    <a:pt x="235342" y="367633"/>
                    <a:pt x="230910" y="369685"/>
                    <a:pt x="226541" y="371939"/>
                  </a:cubicBezTo>
                  <a:cubicBezTo>
                    <a:pt x="223248" y="373624"/>
                    <a:pt x="220335" y="375815"/>
                    <a:pt x="217295" y="377847"/>
                  </a:cubicBezTo>
                  <a:cubicBezTo>
                    <a:pt x="213559" y="380247"/>
                    <a:pt x="210139" y="383211"/>
                    <a:pt x="206846" y="386175"/>
                  </a:cubicBezTo>
                  <a:cubicBezTo>
                    <a:pt x="203618" y="389075"/>
                    <a:pt x="200451" y="391956"/>
                    <a:pt x="197285" y="394920"/>
                  </a:cubicBezTo>
                  <a:cubicBezTo>
                    <a:pt x="194752" y="397300"/>
                    <a:pt x="192409" y="399910"/>
                    <a:pt x="190255" y="402601"/>
                  </a:cubicBezTo>
                  <a:cubicBezTo>
                    <a:pt x="188103" y="405273"/>
                    <a:pt x="186203" y="408028"/>
                    <a:pt x="184620" y="410991"/>
                  </a:cubicBezTo>
                  <a:cubicBezTo>
                    <a:pt x="182277" y="415341"/>
                    <a:pt x="181010" y="420066"/>
                    <a:pt x="180060" y="424929"/>
                  </a:cubicBezTo>
                  <a:cubicBezTo>
                    <a:pt x="178161" y="434586"/>
                    <a:pt x="178984" y="444654"/>
                    <a:pt x="181517" y="454121"/>
                  </a:cubicBezTo>
                  <a:cubicBezTo>
                    <a:pt x="182784" y="458966"/>
                    <a:pt x="185127" y="463481"/>
                    <a:pt x="187279" y="467971"/>
                  </a:cubicBezTo>
                  <a:cubicBezTo>
                    <a:pt x="189053" y="471789"/>
                    <a:pt x="191332" y="475392"/>
                    <a:pt x="193865" y="478830"/>
                  </a:cubicBezTo>
                  <a:cubicBezTo>
                    <a:pt x="192852" y="479185"/>
                    <a:pt x="191776" y="479616"/>
                    <a:pt x="190699" y="480027"/>
                  </a:cubicBezTo>
                  <a:cubicBezTo>
                    <a:pt x="186393" y="481794"/>
                    <a:pt x="182151" y="483555"/>
                    <a:pt x="177971" y="485518"/>
                  </a:cubicBezTo>
                  <a:cubicBezTo>
                    <a:pt x="174045" y="487367"/>
                    <a:pt x="170119" y="489336"/>
                    <a:pt x="166193" y="491324"/>
                  </a:cubicBezTo>
                  <a:cubicBezTo>
                    <a:pt x="158974" y="494972"/>
                    <a:pt x="151755" y="498923"/>
                    <a:pt x="145105" y="503426"/>
                  </a:cubicBezTo>
                  <a:cubicBezTo>
                    <a:pt x="137760" y="508435"/>
                    <a:pt x="130984" y="514273"/>
                    <a:pt x="124272" y="519972"/>
                  </a:cubicBezTo>
                  <a:cubicBezTo>
                    <a:pt x="121422" y="522372"/>
                    <a:pt x="118636" y="524779"/>
                    <a:pt x="116040" y="527382"/>
                  </a:cubicBezTo>
                  <a:cubicBezTo>
                    <a:pt x="113127" y="530288"/>
                    <a:pt x="110404" y="533226"/>
                    <a:pt x="107618" y="536272"/>
                  </a:cubicBezTo>
                  <a:cubicBezTo>
                    <a:pt x="101918" y="542738"/>
                    <a:pt x="96789" y="549798"/>
                    <a:pt x="91723" y="556909"/>
                  </a:cubicBezTo>
                  <a:cubicBezTo>
                    <a:pt x="89760" y="559721"/>
                    <a:pt x="87924" y="562685"/>
                    <a:pt x="86341" y="565788"/>
                  </a:cubicBezTo>
                  <a:cubicBezTo>
                    <a:pt x="84377" y="570075"/>
                    <a:pt x="82604" y="574596"/>
                    <a:pt x="81211" y="579111"/>
                  </a:cubicBezTo>
                  <a:cubicBezTo>
                    <a:pt x="80072" y="583132"/>
                    <a:pt x="79058" y="587128"/>
                    <a:pt x="78489" y="591225"/>
                  </a:cubicBezTo>
                  <a:cubicBezTo>
                    <a:pt x="77665" y="596513"/>
                    <a:pt x="77158" y="601794"/>
                    <a:pt x="76652" y="607157"/>
                  </a:cubicBezTo>
                  <a:cubicBezTo>
                    <a:pt x="76335" y="611033"/>
                    <a:pt x="76146" y="614972"/>
                    <a:pt x="76146" y="618841"/>
                  </a:cubicBezTo>
                  <a:cubicBezTo>
                    <a:pt x="76209" y="623565"/>
                    <a:pt x="77095" y="628282"/>
                    <a:pt x="78045" y="632867"/>
                  </a:cubicBezTo>
                  <a:cubicBezTo>
                    <a:pt x="78235" y="634425"/>
                    <a:pt x="78615" y="635976"/>
                    <a:pt x="79058" y="637509"/>
                  </a:cubicBezTo>
                  <a:cubicBezTo>
                    <a:pt x="79882" y="640757"/>
                    <a:pt x="81148" y="643784"/>
                    <a:pt x="82794" y="646742"/>
                  </a:cubicBezTo>
                  <a:cubicBezTo>
                    <a:pt x="85137" y="651409"/>
                    <a:pt x="87607" y="656044"/>
                    <a:pt x="90773" y="660210"/>
                  </a:cubicBezTo>
                  <a:cubicBezTo>
                    <a:pt x="96029" y="667049"/>
                    <a:pt x="102172" y="673528"/>
                    <a:pt x="109137" y="678809"/>
                  </a:cubicBezTo>
                  <a:cubicBezTo>
                    <a:pt x="111734" y="680797"/>
                    <a:pt x="114266" y="682564"/>
                    <a:pt x="117053" y="684179"/>
                  </a:cubicBezTo>
                  <a:cubicBezTo>
                    <a:pt x="113823" y="686288"/>
                    <a:pt x="110594" y="688466"/>
                    <a:pt x="107491" y="690657"/>
                  </a:cubicBezTo>
                  <a:cubicBezTo>
                    <a:pt x="101222" y="695014"/>
                    <a:pt x="95459" y="700168"/>
                    <a:pt x="89696" y="705158"/>
                  </a:cubicBezTo>
                  <a:cubicBezTo>
                    <a:pt x="78108" y="715163"/>
                    <a:pt x="68103" y="726726"/>
                    <a:pt x="58478" y="738549"/>
                  </a:cubicBezTo>
                  <a:cubicBezTo>
                    <a:pt x="53412" y="744913"/>
                    <a:pt x="48662" y="751607"/>
                    <a:pt x="44357" y="758521"/>
                  </a:cubicBezTo>
                  <a:cubicBezTo>
                    <a:pt x="40114" y="765424"/>
                    <a:pt x="36314" y="772541"/>
                    <a:pt x="32452" y="779646"/>
                  </a:cubicBezTo>
                  <a:cubicBezTo>
                    <a:pt x="24600" y="794110"/>
                    <a:pt x="17823" y="808959"/>
                    <a:pt x="12568" y="824600"/>
                  </a:cubicBezTo>
                  <a:cubicBezTo>
                    <a:pt x="10098" y="831997"/>
                    <a:pt x="8135" y="839595"/>
                    <a:pt x="6045" y="847163"/>
                  </a:cubicBezTo>
                  <a:cubicBezTo>
                    <a:pt x="4083" y="854268"/>
                    <a:pt x="2563" y="861531"/>
                    <a:pt x="1359" y="868788"/>
                  </a:cubicBezTo>
                  <a:cubicBezTo>
                    <a:pt x="-1427" y="886538"/>
                    <a:pt x="-1301" y="904522"/>
                    <a:pt x="-1047" y="922481"/>
                  </a:cubicBezTo>
                  <a:cubicBezTo>
                    <a:pt x="-920" y="930599"/>
                    <a:pt x="-920" y="938635"/>
                    <a:pt x="-224" y="946734"/>
                  </a:cubicBezTo>
                  <a:cubicBezTo>
                    <a:pt x="409" y="954757"/>
                    <a:pt x="2056" y="962787"/>
                    <a:pt x="4462" y="970474"/>
                  </a:cubicBezTo>
                  <a:cubicBezTo>
                    <a:pt x="7312" y="979422"/>
                    <a:pt x="10161" y="988579"/>
                    <a:pt x="14468" y="996969"/>
                  </a:cubicBezTo>
                  <a:cubicBezTo>
                    <a:pt x="15417" y="998875"/>
                    <a:pt x="16367" y="1000692"/>
                    <a:pt x="17381" y="1002535"/>
                  </a:cubicBezTo>
                  <a:cubicBezTo>
                    <a:pt x="18837" y="1005208"/>
                    <a:pt x="20737" y="1007614"/>
                    <a:pt x="22509" y="1010077"/>
                  </a:cubicBezTo>
                  <a:cubicBezTo>
                    <a:pt x="24726" y="1013168"/>
                    <a:pt x="27195" y="1016188"/>
                    <a:pt x="29665" y="1019152"/>
                  </a:cubicBezTo>
                  <a:cubicBezTo>
                    <a:pt x="32515" y="1022609"/>
                    <a:pt x="35555" y="1025864"/>
                    <a:pt x="38657" y="1029094"/>
                  </a:cubicBezTo>
                  <a:cubicBezTo>
                    <a:pt x="42900" y="1033317"/>
                    <a:pt x="47839" y="1036908"/>
                    <a:pt x="52969" y="1040156"/>
                  </a:cubicBezTo>
                  <a:cubicBezTo>
                    <a:pt x="57845" y="1043266"/>
                    <a:pt x="63101" y="1045444"/>
                    <a:pt x="68546" y="1047204"/>
                  </a:cubicBezTo>
                  <a:cubicBezTo>
                    <a:pt x="70699" y="1047844"/>
                    <a:pt x="72916" y="1048047"/>
                    <a:pt x="74942" y="1048338"/>
                  </a:cubicBezTo>
                  <a:cubicBezTo>
                    <a:pt x="77032" y="1048610"/>
                    <a:pt x="79122" y="1048819"/>
                    <a:pt x="81148" y="1048977"/>
                  </a:cubicBezTo>
                  <a:cubicBezTo>
                    <a:pt x="82794" y="1049047"/>
                    <a:pt x="84314" y="1049167"/>
                    <a:pt x="85834" y="1049250"/>
                  </a:cubicBezTo>
                  <a:cubicBezTo>
                    <a:pt x="85391" y="1053391"/>
                    <a:pt x="84947" y="1057558"/>
                    <a:pt x="84504" y="1061718"/>
                  </a:cubicBezTo>
                  <a:cubicBezTo>
                    <a:pt x="83301" y="1073699"/>
                    <a:pt x="82161" y="1086022"/>
                    <a:pt x="84061" y="1098073"/>
                  </a:cubicBezTo>
                  <a:cubicBezTo>
                    <a:pt x="85644" y="1107236"/>
                    <a:pt x="86974" y="1116532"/>
                    <a:pt x="89634" y="1125562"/>
                  </a:cubicBezTo>
                  <a:cubicBezTo>
                    <a:pt x="91723" y="1132895"/>
                    <a:pt x="94636" y="1139943"/>
                    <a:pt x="98816" y="1146345"/>
                  </a:cubicBezTo>
                  <a:cubicBezTo>
                    <a:pt x="101032" y="1149802"/>
                    <a:pt x="103185" y="1153260"/>
                    <a:pt x="105654" y="1156496"/>
                  </a:cubicBezTo>
                  <a:cubicBezTo>
                    <a:pt x="111671" y="1164114"/>
                    <a:pt x="117813" y="1171428"/>
                    <a:pt x="124272" y="1178678"/>
                  </a:cubicBezTo>
                  <a:cubicBezTo>
                    <a:pt x="129718" y="1185030"/>
                    <a:pt x="136304" y="1190463"/>
                    <a:pt x="142700" y="1195807"/>
                  </a:cubicBezTo>
                  <a:cubicBezTo>
                    <a:pt x="146309" y="1198771"/>
                    <a:pt x="149918" y="1201443"/>
                    <a:pt x="153718" y="1204135"/>
                  </a:cubicBezTo>
                  <a:cubicBezTo>
                    <a:pt x="156567" y="1206167"/>
                    <a:pt x="159417" y="1208156"/>
                    <a:pt x="162457" y="1209897"/>
                  </a:cubicBezTo>
                  <a:cubicBezTo>
                    <a:pt x="166826" y="1212297"/>
                    <a:pt x="171575" y="1214064"/>
                    <a:pt x="176388" y="1215812"/>
                  </a:cubicBezTo>
                  <a:cubicBezTo>
                    <a:pt x="178350" y="1216540"/>
                    <a:pt x="180314" y="1217306"/>
                    <a:pt x="182340" y="1218015"/>
                  </a:cubicBezTo>
                  <a:cubicBezTo>
                    <a:pt x="186963" y="1219694"/>
                    <a:pt x="191713" y="1220897"/>
                    <a:pt x="196588" y="1221884"/>
                  </a:cubicBezTo>
                  <a:cubicBezTo>
                    <a:pt x="203997" y="1223297"/>
                    <a:pt x="211722" y="1223581"/>
                    <a:pt x="219322" y="1224000"/>
                  </a:cubicBezTo>
                  <a:cubicBezTo>
                    <a:pt x="220651" y="1224063"/>
                    <a:pt x="221981" y="1224107"/>
                    <a:pt x="223248" y="1224107"/>
                  </a:cubicBezTo>
                  <a:cubicBezTo>
                    <a:pt x="226161" y="1224107"/>
                    <a:pt x="229010" y="1223974"/>
                    <a:pt x="231923" y="1223917"/>
                  </a:cubicBezTo>
                  <a:cubicBezTo>
                    <a:pt x="240978" y="1223797"/>
                    <a:pt x="250161" y="1222239"/>
                    <a:pt x="259026" y="1220269"/>
                  </a:cubicBezTo>
                  <a:cubicBezTo>
                    <a:pt x="262382" y="1219484"/>
                    <a:pt x="265675" y="1218655"/>
                    <a:pt x="269031" y="1217578"/>
                  </a:cubicBezTo>
                  <a:cubicBezTo>
                    <a:pt x="273781" y="1216046"/>
                    <a:pt x="278276" y="1213500"/>
                    <a:pt x="282329" y="1210682"/>
                  </a:cubicBezTo>
                  <a:cubicBezTo>
                    <a:pt x="289042" y="1205958"/>
                    <a:pt x="294804" y="1200050"/>
                    <a:pt x="300693" y="1194338"/>
                  </a:cubicBezTo>
                  <a:lnTo>
                    <a:pt x="303923" y="1191103"/>
                  </a:lnTo>
                  <a:cubicBezTo>
                    <a:pt x="305316" y="1191464"/>
                    <a:pt x="306709" y="1191723"/>
                    <a:pt x="308165" y="1191932"/>
                  </a:cubicBezTo>
                  <a:cubicBezTo>
                    <a:pt x="310825" y="1192432"/>
                    <a:pt x="313548" y="1192787"/>
                    <a:pt x="316334" y="1192989"/>
                  </a:cubicBezTo>
                  <a:cubicBezTo>
                    <a:pt x="317221" y="1193053"/>
                    <a:pt x="318171" y="1193135"/>
                    <a:pt x="319121" y="1193217"/>
                  </a:cubicBezTo>
                  <a:cubicBezTo>
                    <a:pt x="319501" y="1193236"/>
                    <a:pt x="319944" y="1193236"/>
                    <a:pt x="320324" y="1193236"/>
                  </a:cubicBezTo>
                  <a:cubicBezTo>
                    <a:pt x="323807" y="1193236"/>
                    <a:pt x="327289" y="1192477"/>
                    <a:pt x="330646" y="1191723"/>
                  </a:cubicBezTo>
                  <a:cubicBezTo>
                    <a:pt x="332862" y="1191229"/>
                    <a:pt x="334889" y="1190254"/>
                    <a:pt x="336851" y="1189342"/>
                  </a:cubicBezTo>
                  <a:cubicBezTo>
                    <a:pt x="339385" y="1188208"/>
                    <a:pt x="341791" y="1186942"/>
                    <a:pt x="344197" y="1185593"/>
                  </a:cubicBezTo>
                  <a:cubicBezTo>
                    <a:pt x="348820" y="1183066"/>
                    <a:pt x="352999" y="1179755"/>
                    <a:pt x="357116" y="1176563"/>
                  </a:cubicBezTo>
                  <a:cubicBezTo>
                    <a:pt x="360978" y="1173536"/>
                    <a:pt x="364778" y="1170313"/>
                    <a:pt x="368134" y="1166786"/>
                  </a:cubicBezTo>
                  <a:cubicBezTo>
                    <a:pt x="371364" y="1163474"/>
                    <a:pt x="373959" y="1159605"/>
                    <a:pt x="376683" y="1155850"/>
                  </a:cubicBezTo>
                  <a:cubicBezTo>
                    <a:pt x="379279" y="1152202"/>
                    <a:pt x="381875" y="1148454"/>
                    <a:pt x="384345" y="1144730"/>
                  </a:cubicBezTo>
                  <a:cubicBezTo>
                    <a:pt x="386561" y="1141203"/>
                    <a:pt x="388651" y="1137543"/>
                    <a:pt x="390614" y="1133870"/>
                  </a:cubicBezTo>
                  <a:cubicBezTo>
                    <a:pt x="394730" y="1126353"/>
                    <a:pt x="398593" y="1118647"/>
                    <a:pt x="401443" y="1110421"/>
                  </a:cubicBezTo>
                  <a:cubicBezTo>
                    <a:pt x="404292" y="1102037"/>
                    <a:pt x="407079" y="1093558"/>
                    <a:pt x="409548" y="1084984"/>
                  </a:cubicBezTo>
                  <a:cubicBezTo>
                    <a:pt x="411954" y="1077214"/>
                    <a:pt x="414360" y="1069412"/>
                    <a:pt x="416324" y="1061573"/>
                  </a:cubicBezTo>
                  <a:cubicBezTo>
                    <a:pt x="417400" y="1056918"/>
                    <a:pt x="418667" y="1052359"/>
                    <a:pt x="419806" y="1047698"/>
                  </a:cubicBezTo>
                  <a:cubicBezTo>
                    <a:pt x="421136" y="1042772"/>
                    <a:pt x="421960" y="1037693"/>
                    <a:pt x="423036" y="1032678"/>
                  </a:cubicBezTo>
                  <a:cubicBezTo>
                    <a:pt x="423922" y="1028885"/>
                    <a:pt x="424366" y="1025079"/>
                    <a:pt x="424999" y="1021203"/>
                  </a:cubicBezTo>
                  <a:cubicBezTo>
                    <a:pt x="425696" y="1017189"/>
                    <a:pt x="426265" y="1013168"/>
                    <a:pt x="426836" y="1009146"/>
                  </a:cubicBezTo>
                  <a:cubicBezTo>
                    <a:pt x="427975" y="1000136"/>
                    <a:pt x="429115" y="991042"/>
                    <a:pt x="430255" y="982012"/>
                  </a:cubicBezTo>
                  <a:cubicBezTo>
                    <a:pt x="431332" y="973210"/>
                    <a:pt x="432218" y="964319"/>
                    <a:pt x="433105" y="955454"/>
                  </a:cubicBezTo>
                  <a:cubicBezTo>
                    <a:pt x="433484" y="951141"/>
                    <a:pt x="433738" y="946917"/>
                    <a:pt x="434054" y="942630"/>
                  </a:cubicBezTo>
                  <a:cubicBezTo>
                    <a:pt x="434181" y="938261"/>
                    <a:pt x="434181" y="933974"/>
                    <a:pt x="434181" y="929605"/>
                  </a:cubicBezTo>
                  <a:cubicBezTo>
                    <a:pt x="434244" y="925356"/>
                    <a:pt x="433738" y="921011"/>
                    <a:pt x="433675" y="916782"/>
                  </a:cubicBezTo>
                  <a:cubicBezTo>
                    <a:pt x="433421" y="912266"/>
                    <a:pt x="432788" y="907663"/>
                    <a:pt x="432345" y="903173"/>
                  </a:cubicBezTo>
                  <a:cubicBezTo>
                    <a:pt x="432218" y="901850"/>
                    <a:pt x="432091" y="900501"/>
                    <a:pt x="431965" y="899152"/>
                  </a:cubicBezTo>
                  <a:cubicBezTo>
                    <a:pt x="439184" y="892193"/>
                    <a:pt x="444756" y="883517"/>
                    <a:pt x="449949" y="874981"/>
                  </a:cubicBezTo>
                  <a:cubicBezTo>
                    <a:pt x="452039" y="871600"/>
                    <a:pt x="454128" y="868168"/>
                    <a:pt x="456155" y="864640"/>
                  </a:cubicBezTo>
                  <a:cubicBezTo>
                    <a:pt x="458244" y="861037"/>
                    <a:pt x="459891" y="857288"/>
                    <a:pt x="461537" y="853559"/>
                  </a:cubicBezTo>
                  <a:cubicBezTo>
                    <a:pt x="464450" y="847074"/>
                    <a:pt x="466666" y="840527"/>
                    <a:pt x="468249" y="833611"/>
                  </a:cubicBezTo>
                  <a:cubicBezTo>
                    <a:pt x="469390" y="828976"/>
                    <a:pt x="470403" y="824398"/>
                    <a:pt x="471225" y="819737"/>
                  </a:cubicBezTo>
                  <a:cubicBezTo>
                    <a:pt x="472049" y="815652"/>
                    <a:pt x="472619" y="811574"/>
                    <a:pt x="473189" y="807471"/>
                  </a:cubicBezTo>
                  <a:cubicBezTo>
                    <a:pt x="474582" y="797757"/>
                    <a:pt x="475532" y="788024"/>
                    <a:pt x="474329" y="778241"/>
                  </a:cubicBezTo>
                  <a:cubicBezTo>
                    <a:pt x="473569" y="773314"/>
                    <a:pt x="472935" y="768381"/>
                    <a:pt x="471986" y="763429"/>
                  </a:cubicBezTo>
                  <a:cubicBezTo>
                    <a:pt x="471606" y="761485"/>
                    <a:pt x="471163" y="759554"/>
                    <a:pt x="470719" y="757667"/>
                  </a:cubicBezTo>
                  <a:cubicBezTo>
                    <a:pt x="471352" y="756615"/>
                    <a:pt x="472112" y="755621"/>
                    <a:pt x="472682" y="754570"/>
                  </a:cubicBezTo>
                  <a:cubicBezTo>
                    <a:pt x="475025" y="750815"/>
                    <a:pt x="476861" y="746876"/>
                    <a:pt x="478318" y="742716"/>
                  </a:cubicBezTo>
                  <a:cubicBezTo>
                    <a:pt x="480978" y="735256"/>
                    <a:pt x="482624" y="727657"/>
                    <a:pt x="483511" y="719824"/>
                  </a:cubicBezTo>
                  <a:cubicBezTo>
                    <a:pt x="484461" y="710940"/>
                    <a:pt x="485094" y="702131"/>
                    <a:pt x="485221" y="693253"/>
                  </a:cubicBezTo>
                  <a:cubicBezTo>
                    <a:pt x="485537" y="685293"/>
                    <a:pt x="485727" y="677251"/>
                    <a:pt x="485537" y="669215"/>
                  </a:cubicBezTo>
                  <a:cubicBezTo>
                    <a:pt x="485221" y="662674"/>
                    <a:pt x="484651" y="656272"/>
                    <a:pt x="483511" y="649851"/>
                  </a:cubicBezTo>
                  <a:cubicBezTo>
                    <a:pt x="483068" y="647387"/>
                    <a:pt x="482624" y="644924"/>
                    <a:pt x="482054" y="642517"/>
                  </a:cubicBezTo>
                  <a:lnTo>
                    <a:pt x="482054" y="642517"/>
                  </a:lnTo>
                  <a:cubicBezTo>
                    <a:pt x="490603" y="647659"/>
                    <a:pt x="499911" y="651826"/>
                    <a:pt x="509157" y="655429"/>
                  </a:cubicBezTo>
                  <a:cubicBezTo>
                    <a:pt x="514413" y="657475"/>
                    <a:pt x="519669" y="659299"/>
                    <a:pt x="525051" y="660850"/>
                  </a:cubicBezTo>
                  <a:cubicBezTo>
                    <a:pt x="530498" y="662465"/>
                    <a:pt x="536070" y="663522"/>
                    <a:pt x="541579" y="664434"/>
                  </a:cubicBezTo>
                  <a:cubicBezTo>
                    <a:pt x="554181" y="666632"/>
                    <a:pt x="567035" y="667746"/>
                    <a:pt x="579827" y="667746"/>
                  </a:cubicBezTo>
                  <a:cubicBezTo>
                    <a:pt x="580144" y="667746"/>
                    <a:pt x="580523" y="667746"/>
                    <a:pt x="580967" y="667746"/>
                  </a:cubicBezTo>
                  <a:cubicBezTo>
                    <a:pt x="592809" y="667689"/>
                    <a:pt x="604460" y="666138"/>
                    <a:pt x="616049" y="663940"/>
                  </a:cubicBezTo>
                  <a:cubicBezTo>
                    <a:pt x="624977" y="662199"/>
                    <a:pt x="634033" y="659919"/>
                    <a:pt x="642645" y="656899"/>
                  </a:cubicBezTo>
                  <a:cubicBezTo>
                    <a:pt x="647331" y="655195"/>
                    <a:pt x="652143" y="653580"/>
                    <a:pt x="656766" y="651959"/>
                  </a:cubicBezTo>
                  <a:cubicBezTo>
                    <a:pt x="658095" y="651465"/>
                    <a:pt x="659362" y="650845"/>
                    <a:pt x="660565" y="650344"/>
                  </a:cubicBezTo>
                  <a:cubicBezTo>
                    <a:pt x="663795" y="648920"/>
                    <a:pt x="666898" y="647533"/>
                    <a:pt x="670127" y="646190"/>
                  </a:cubicBezTo>
                  <a:cubicBezTo>
                    <a:pt x="674117" y="644424"/>
                    <a:pt x="678170" y="642461"/>
                    <a:pt x="682096" y="640339"/>
                  </a:cubicBezTo>
                  <a:cubicBezTo>
                    <a:pt x="688111" y="637243"/>
                    <a:pt x="694064" y="634064"/>
                    <a:pt x="699763" y="630417"/>
                  </a:cubicBezTo>
                  <a:cubicBezTo>
                    <a:pt x="709072" y="624502"/>
                    <a:pt x="717747" y="617308"/>
                    <a:pt x="725980" y="610039"/>
                  </a:cubicBezTo>
                  <a:cubicBezTo>
                    <a:pt x="730602" y="605954"/>
                    <a:pt x="734971" y="601509"/>
                    <a:pt x="739024" y="596930"/>
                  </a:cubicBezTo>
                  <a:cubicBezTo>
                    <a:pt x="741494" y="600388"/>
                    <a:pt x="744407" y="603618"/>
                    <a:pt x="747447" y="606739"/>
                  </a:cubicBezTo>
                  <a:cubicBezTo>
                    <a:pt x="753462" y="613085"/>
                    <a:pt x="760301" y="618429"/>
                    <a:pt x="767583" y="623356"/>
                  </a:cubicBezTo>
                  <a:cubicBezTo>
                    <a:pt x="774803" y="628428"/>
                    <a:pt x="783415" y="631100"/>
                    <a:pt x="791584" y="634133"/>
                  </a:cubicBezTo>
                  <a:cubicBezTo>
                    <a:pt x="797853" y="636413"/>
                    <a:pt x="804501" y="637097"/>
                    <a:pt x="811087" y="637794"/>
                  </a:cubicBezTo>
                  <a:cubicBezTo>
                    <a:pt x="816217" y="638439"/>
                    <a:pt x="821473" y="638705"/>
                    <a:pt x="826602" y="638870"/>
                  </a:cubicBezTo>
                  <a:cubicBezTo>
                    <a:pt x="827045" y="638870"/>
                    <a:pt x="827551" y="638870"/>
                    <a:pt x="827995" y="638870"/>
                  </a:cubicBezTo>
                  <a:cubicBezTo>
                    <a:pt x="831351" y="638870"/>
                    <a:pt x="834518" y="638649"/>
                    <a:pt x="837810" y="638148"/>
                  </a:cubicBezTo>
                  <a:cubicBezTo>
                    <a:pt x="843193" y="637382"/>
                    <a:pt x="848322" y="636242"/>
                    <a:pt x="853325" y="634646"/>
                  </a:cubicBezTo>
                  <a:cubicBezTo>
                    <a:pt x="858834" y="632949"/>
                    <a:pt x="864090" y="630417"/>
                    <a:pt x="869283" y="627934"/>
                  </a:cubicBezTo>
                  <a:cubicBezTo>
                    <a:pt x="869662" y="627788"/>
                    <a:pt x="870043" y="627586"/>
                    <a:pt x="870422" y="627377"/>
                  </a:cubicBezTo>
                  <a:cubicBezTo>
                    <a:pt x="872069" y="631100"/>
                    <a:pt x="874221" y="634704"/>
                    <a:pt x="876375" y="638085"/>
                  </a:cubicBezTo>
                  <a:cubicBezTo>
                    <a:pt x="880744" y="645070"/>
                    <a:pt x="886190" y="651263"/>
                    <a:pt x="892016" y="657184"/>
                  </a:cubicBezTo>
                  <a:cubicBezTo>
                    <a:pt x="894738" y="660002"/>
                    <a:pt x="897905" y="662547"/>
                    <a:pt x="901008" y="664991"/>
                  </a:cubicBezTo>
                  <a:cubicBezTo>
                    <a:pt x="906580" y="669386"/>
                    <a:pt x="912406" y="673325"/>
                    <a:pt x="918612" y="676580"/>
                  </a:cubicBezTo>
                  <a:cubicBezTo>
                    <a:pt x="923868" y="679309"/>
                    <a:pt x="929630" y="681152"/>
                    <a:pt x="935203" y="682830"/>
                  </a:cubicBezTo>
                  <a:cubicBezTo>
                    <a:pt x="940269" y="684381"/>
                    <a:pt x="945398" y="685236"/>
                    <a:pt x="950527" y="685705"/>
                  </a:cubicBezTo>
                  <a:cubicBezTo>
                    <a:pt x="954073" y="686078"/>
                    <a:pt x="957556" y="686288"/>
                    <a:pt x="961103" y="686288"/>
                  </a:cubicBezTo>
                  <a:cubicBezTo>
                    <a:pt x="963066" y="686288"/>
                    <a:pt x="965155" y="686224"/>
                    <a:pt x="967182" y="686066"/>
                  </a:cubicBezTo>
                  <a:cubicBezTo>
                    <a:pt x="970094" y="685876"/>
                    <a:pt x="973008" y="685439"/>
                    <a:pt x="975857" y="684862"/>
                  </a:cubicBezTo>
                  <a:cubicBezTo>
                    <a:pt x="976554" y="690220"/>
                    <a:pt x="977947" y="695172"/>
                    <a:pt x="980164" y="700231"/>
                  </a:cubicBezTo>
                  <a:cubicBezTo>
                    <a:pt x="982380" y="705867"/>
                    <a:pt x="985292" y="711661"/>
                    <a:pt x="988776" y="716803"/>
                  </a:cubicBezTo>
                  <a:cubicBezTo>
                    <a:pt x="991498" y="720799"/>
                    <a:pt x="994918" y="724548"/>
                    <a:pt x="998147" y="728151"/>
                  </a:cubicBezTo>
                  <a:cubicBezTo>
                    <a:pt x="999921" y="729975"/>
                    <a:pt x="1001504" y="731799"/>
                    <a:pt x="1003276" y="733496"/>
                  </a:cubicBezTo>
                  <a:cubicBezTo>
                    <a:pt x="1006760" y="737023"/>
                    <a:pt x="1011192" y="739695"/>
                    <a:pt x="1015372" y="742241"/>
                  </a:cubicBezTo>
                  <a:cubicBezTo>
                    <a:pt x="1020881" y="745553"/>
                    <a:pt x="1026896" y="748022"/>
                    <a:pt x="1032849" y="750258"/>
                  </a:cubicBezTo>
                  <a:cubicBezTo>
                    <a:pt x="1043488" y="754298"/>
                    <a:pt x="1054632" y="756824"/>
                    <a:pt x="1066031" y="758002"/>
                  </a:cubicBezTo>
                  <a:cubicBezTo>
                    <a:pt x="1069197" y="758351"/>
                    <a:pt x="1072363" y="758585"/>
                    <a:pt x="1075656" y="758642"/>
                  </a:cubicBezTo>
                  <a:cubicBezTo>
                    <a:pt x="1078696" y="758642"/>
                    <a:pt x="1081799" y="758084"/>
                    <a:pt x="1084838" y="757521"/>
                  </a:cubicBezTo>
                  <a:cubicBezTo>
                    <a:pt x="1090918" y="756470"/>
                    <a:pt x="1096680" y="754627"/>
                    <a:pt x="1102442" y="752176"/>
                  </a:cubicBezTo>
                  <a:cubicBezTo>
                    <a:pt x="1102759" y="752018"/>
                    <a:pt x="1103139" y="751898"/>
                    <a:pt x="1103456" y="751752"/>
                  </a:cubicBezTo>
                  <a:cubicBezTo>
                    <a:pt x="1104026" y="752930"/>
                    <a:pt x="1104722" y="754209"/>
                    <a:pt x="1105355" y="755412"/>
                  </a:cubicBezTo>
                  <a:cubicBezTo>
                    <a:pt x="1105989" y="756824"/>
                    <a:pt x="1106812" y="758173"/>
                    <a:pt x="1107572" y="759433"/>
                  </a:cubicBezTo>
                  <a:cubicBezTo>
                    <a:pt x="1109978" y="763429"/>
                    <a:pt x="1112764" y="767032"/>
                    <a:pt x="1116121" y="770262"/>
                  </a:cubicBezTo>
                  <a:cubicBezTo>
                    <a:pt x="1117387" y="771465"/>
                    <a:pt x="1118654" y="772541"/>
                    <a:pt x="1119983" y="773517"/>
                  </a:cubicBezTo>
                  <a:cubicBezTo>
                    <a:pt x="1120933" y="774302"/>
                    <a:pt x="1121883" y="775011"/>
                    <a:pt x="1122833" y="775632"/>
                  </a:cubicBezTo>
                  <a:cubicBezTo>
                    <a:pt x="1119857" y="779089"/>
                    <a:pt x="1117450" y="783104"/>
                    <a:pt x="1114981" y="786922"/>
                  </a:cubicBezTo>
                  <a:cubicBezTo>
                    <a:pt x="1111498" y="792267"/>
                    <a:pt x="1108965" y="797903"/>
                    <a:pt x="1107128" y="804033"/>
                  </a:cubicBezTo>
                  <a:cubicBezTo>
                    <a:pt x="1106115" y="807699"/>
                    <a:pt x="1105419" y="811574"/>
                    <a:pt x="1104976" y="815380"/>
                  </a:cubicBezTo>
                  <a:cubicBezTo>
                    <a:pt x="1104216" y="820313"/>
                    <a:pt x="1103583" y="825240"/>
                    <a:pt x="1103646" y="830236"/>
                  </a:cubicBezTo>
                  <a:cubicBezTo>
                    <a:pt x="1103709" y="834688"/>
                    <a:pt x="1104532" y="839273"/>
                    <a:pt x="1105989" y="843490"/>
                  </a:cubicBezTo>
                  <a:cubicBezTo>
                    <a:pt x="1108332" y="850183"/>
                    <a:pt x="1112384" y="855756"/>
                    <a:pt x="1117577" y="860543"/>
                  </a:cubicBezTo>
                  <a:cubicBezTo>
                    <a:pt x="1120110" y="862950"/>
                    <a:pt x="1122896" y="865261"/>
                    <a:pt x="1125810" y="867382"/>
                  </a:cubicBezTo>
                  <a:cubicBezTo>
                    <a:pt x="1122009" y="869719"/>
                    <a:pt x="1118210" y="872100"/>
                    <a:pt x="1114664" y="874854"/>
                  </a:cubicBezTo>
                  <a:cubicBezTo>
                    <a:pt x="1110041" y="878375"/>
                    <a:pt x="1105672" y="882245"/>
                    <a:pt x="1101176" y="886038"/>
                  </a:cubicBezTo>
                  <a:cubicBezTo>
                    <a:pt x="1098390" y="888317"/>
                    <a:pt x="1095604" y="890552"/>
                    <a:pt x="1093071" y="892959"/>
                  </a:cubicBezTo>
                  <a:cubicBezTo>
                    <a:pt x="1090158" y="895568"/>
                    <a:pt x="1087498" y="898303"/>
                    <a:pt x="1084711" y="901058"/>
                  </a:cubicBezTo>
                  <a:cubicBezTo>
                    <a:pt x="1078696" y="907188"/>
                    <a:pt x="1073313" y="914027"/>
                    <a:pt x="1068501" y="921069"/>
                  </a:cubicBezTo>
                  <a:cubicBezTo>
                    <a:pt x="1066411" y="924032"/>
                    <a:pt x="1064511" y="927059"/>
                    <a:pt x="1062611" y="930162"/>
                  </a:cubicBezTo>
                  <a:cubicBezTo>
                    <a:pt x="1060395" y="933885"/>
                    <a:pt x="1058812" y="937907"/>
                    <a:pt x="1057229" y="941928"/>
                  </a:cubicBezTo>
                  <a:cubicBezTo>
                    <a:pt x="1054759" y="948558"/>
                    <a:pt x="1052606" y="955188"/>
                    <a:pt x="1051466" y="962147"/>
                  </a:cubicBezTo>
                  <a:cubicBezTo>
                    <a:pt x="1050580" y="967017"/>
                    <a:pt x="1050263" y="971943"/>
                    <a:pt x="1049946" y="976870"/>
                  </a:cubicBezTo>
                  <a:cubicBezTo>
                    <a:pt x="1049630" y="981328"/>
                    <a:pt x="1049820" y="985888"/>
                    <a:pt x="1050263" y="990345"/>
                  </a:cubicBezTo>
                  <a:cubicBezTo>
                    <a:pt x="1051593" y="1004714"/>
                    <a:pt x="1060649" y="1016188"/>
                    <a:pt x="1070654" y="1026054"/>
                  </a:cubicBezTo>
                  <a:cubicBezTo>
                    <a:pt x="1058685" y="1031766"/>
                    <a:pt x="1047351" y="1038750"/>
                    <a:pt x="1036332" y="1045938"/>
                  </a:cubicBezTo>
                  <a:cubicBezTo>
                    <a:pt x="1029303" y="1050516"/>
                    <a:pt x="1022021" y="1055031"/>
                    <a:pt x="1015435" y="1060395"/>
                  </a:cubicBezTo>
                  <a:cubicBezTo>
                    <a:pt x="1008849" y="1065809"/>
                    <a:pt x="1002327" y="1071375"/>
                    <a:pt x="996944" y="1077999"/>
                  </a:cubicBezTo>
                  <a:cubicBezTo>
                    <a:pt x="991182" y="1085047"/>
                    <a:pt x="985673" y="1092297"/>
                    <a:pt x="980860" y="1099979"/>
                  </a:cubicBezTo>
                  <a:cubicBezTo>
                    <a:pt x="976364" y="1107236"/>
                    <a:pt x="971995" y="1114562"/>
                    <a:pt x="967688" y="1122016"/>
                  </a:cubicBezTo>
                  <a:cubicBezTo>
                    <a:pt x="965789" y="1125340"/>
                    <a:pt x="963952" y="1128652"/>
                    <a:pt x="962306" y="1132053"/>
                  </a:cubicBezTo>
                  <a:cubicBezTo>
                    <a:pt x="960153" y="1136207"/>
                    <a:pt x="958697" y="1140728"/>
                    <a:pt x="957430" y="1145224"/>
                  </a:cubicBezTo>
                  <a:cubicBezTo>
                    <a:pt x="955847" y="1150360"/>
                    <a:pt x="955530" y="1155932"/>
                    <a:pt x="954896" y="1161359"/>
                  </a:cubicBezTo>
                  <a:cubicBezTo>
                    <a:pt x="954327" y="1166419"/>
                    <a:pt x="953757" y="1171491"/>
                    <a:pt x="953377" y="1176563"/>
                  </a:cubicBezTo>
                  <a:cubicBezTo>
                    <a:pt x="953187" y="1181718"/>
                    <a:pt x="952997" y="1186797"/>
                    <a:pt x="953694" y="1192014"/>
                  </a:cubicBezTo>
                  <a:cubicBezTo>
                    <a:pt x="954200" y="1196371"/>
                    <a:pt x="955023" y="1200532"/>
                    <a:pt x="956670" y="1204635"/>
                  </a:cubicBezTo>
                  <a:cubicBezTo>
                    <a:pt x="958253" y="1208283"/>
                    <a:pt x="960153" y="1211816"/>
                    <a:pt x="962116" y="1215343"/>
                  </a:cubicBezTo>
                  <a:cubicBezTo>
                    <a:pt x="963699" y="1218218"/>
                    <a:pt x="965725" y="1221036"/>
                    <a:pt x="967688" y="1223708"/>
                  </a:cubicBezTo>
                  <a:cubicBezTo>
                    <a:pt x="970031" y="1226818"/>
                    <a:pt x="972437" y="1229844"/>
                    <a:pt x="975161" y="1232599"/>
                  </a:cubicBezTo>
                  <a:cubicBezTo>
                    <a:pt x="976997" y="1234416"/>
                    <a:pt x="979593" y="1236348"/>
                    <a:pt x="981809" y="1237671"/>
                  </a:cubicBezTo>
                  <a:cubicBezTo>
                    <a:pt x="984342" y="1239229"/>
                    <a:pt x="987002" y="1240489"/>
                    <a:pt x="989725" y="1241692"/>
                  </a:cubicBezTo>
                  <a:cubicBezTo>
                    <a:pt x="989028" y="1246853"/>
                    <a:pt x="988585" y="1252052"/>
                    <a:pt x="988142" y="1257251"/>
                  </a:cubicBezTo>
                  <a:cubicBezTo>
                    <a:pt x="987826" y="1261639"/>
                    <a:pt x="987572" y="1265996"/>
                    <a:pt x="987699" y="1270416"/>
                  </a:cubicBezTo>
                  <a:cubicBezTo>
                    <a:pt x="987889" y="1274754"/>
                    <a:pt x="988776" y="1279104"/>
                    <a:pt x="989788" y="1283328"/>
                  </a:cubicBezTo>
                  <a:cubicBezTo>
                    <a:pt x="990928" y="1288337"/>
                    <a:pt x="993651" y="1293061"/>
                    <a:pt x="995995" y="1297639"/>
                  </a:cubicBezTo>
                  <a:cubicBezTo>
                    <a:pt x="998084" y="1301718"/>
                    <a:pt x="1000490" y="1305738"/>
                    <a:pt x="1002897" y="1309677"/>
                  </a:cubicBezTo>
                  <a:cubicBezTo>
                    <a:pt x="1004859" y="1312932"/>
                    <a:pt x="1006886" y="1316016"/>
                    <a:pt x="1009039" y="1319144"/>
                  </a:cubicBezTo>
                  <a:cubicBezTo>
                    <a:pt x="1011572" y="1322855"/>
                    <a:pt x="1014485" y="1326249"/>
                    <a:pt x="1017714" y="1329359"/>
                  </a:cubicBezTo>
                  <a:cubicBezTo>
                    <a:pt x="1019741" y="1331245"/>
                    <a:pt x="1022274" y="1332936"/>
                    <a:pt x="1024617" y="1334494"/>
                  </a:cubicBezTo>
                  <a:cubicBezTo>
                    <a:pt x="1027530" y="1336375"/>
                    <a:pt x="1030443" y="1338078"/>
                    <a:pt x="1033546" y="1339630"/>
                  </a:cubicBezTo>
                  <a:cubicBezTo>
                    <a:pt x="1040638" y="1343296"/>
                    <a:pt x="1048300" y="1345905"/>
                    <a:pt x="1055963" y="1348432"/>
                  </a:cubicBezTo>
                  <a:cubicBezTo>
                    <a:pt x="1060268" y="1349901"/>
                    <a:pt x="1064511" y="1351193"/>
                    <a:pt x="1068880" y="1352453"/>
                  </a:cubicBezTo>
                  <a:cubicBezTo>
                    <a:pt x="1077049" y="1354707"/>
                    <a:pt x="1085282" y="1356556"/>
                    <a:pt x="1093514" y="1357880"/>
                  </a:cubicBezTo>
                  <a:cubicBezTo>
                    <a:pt x="1100733" y="1359083"/>
                    <a:pt x="1107952" y="1359995"/>
                    <a:pt x="1115234" y="1360577"/>
                  </a:cubicBezTo>
                  <a:cubicBezTo>
                    <a:pt x="1118147" y="1360799"/>
                    <a:pt x="1121060" y="1360926"/>
                    <a:pt x="1123973" y="1360926"/>
                  </a:cubicBezTo>
                  <a:cubicBezTo>
                    <a:pt x="1133155" y="1360926"/>
                    <a:pt x="1142274" y="1359849"/>
                    <a:pt x="1151392" y="1358234"/>
                  </a:cubicBezTo>
                  <a:cubicBezTo>
                    <a:pt x="1156205" y="1357322"/>
                    <a:pt x="1160954" y="1356176"/>
                    <a:pt x="1165703" y="1354707"/>
                  </a:cubicBezTo>
                  <a:cubicBezTo>
                    <a:pt x="1171213" y="1352953"/>
                    <a:pt x="1176469" y="1350338"/>
                    <a:pt x="1181788" y="1347894"/>
                  </a:cubicBezTo>
                  <a:cubicBezTo>
                    <a:pt x="1187297" y="1345265"/>
                    <a:pt x="1192616" y="1342099"/>
                    <a:pt x="1197935" y="1339066"/>
                  </a:cubicBezTo>
                  <a:cubicBezTo>
                    <a:pt x="1201418" y="1337021"/>
                    <a:pt x="1205028" y="1334849"/>
                    <a:pt x="1208574" y="1332733"/>
                  </a:cubicBezTo>
                  <a:cubicBezTo>
                    <a:pt x="1212437" y="1330391"/>
                    <a:pt x="1215920" y="1327516"/>
                    <a:pt x="1219592" y="1324755"/>
                  </a:cubicBezTo>
                  <a:cubicBezTo>
                    <a:pt x="1223012" y="1322171"/>
                    <a:pt x="1226305" y="1319410"/>
                    <a:pt x="1229597" y="1316516"/>
                  </a:cubicBezTo>
                  <a:cubicBezTo>
                    <a:pt x="1234537" y="1312147"/>
                    <a:pt x="1239413" y="1307790"/>
                    <a:pt x="1243339" y="1302490"/>
                  </a:cubicBezTo>
                  <a:cubicBezTo>
                    <a:pt x="1244226" y="1303212"/>
                    <a:pt x="1245049" y="1303839"/>
                    <a:pt x="1245872" y="1304478"/>
                  </a:cubicBezTo>
                  <a:cubicBezTo>
                    <a:pt x="1250178" y="1307626"/>
                    <a:pt x="1254864" y="1310114"/>
                    <a:pt x="1259740" y="1312286"/>
                  </a:cubicBezTo>
                  <a:cubicBezTo>
                    <a:pt x="1262210" y="1313483"/>
                    <a:pt x="1264996" y="1314484"/>
                    <a:pt x="1267655" y="1315459"/>
                  </a:cubicBezTo>
                  <a:cubicBezTo>
                    <a:pt x="1270125" y="1316390"/>
                    <a:pt x="1272531" y="1317365"/>
                    <a:pt x="1275001" y="1318062"/>
                  </a:cubicBezTo>
                  <a:cubicBezTo>
                    <a:pt x="1284310" y="1320905"/>
                    <a:pt x="1293556" y="1323640"/>
                    <a:pt x="1302927" y="1326249"/>
                  </a:cubicBezTo>
                  <a:cubicBezTo>
                    <a:pt x="1306663" y="1327300"/>
                    <a:pt x="1310526" y="1328092"/>
                    <a:pt x="1314262" y="1329004"/>
                  </a:cubicBezTo>
                  <a:cubicBezTo>
                    <a:pt x="1318251" y="1329916"/>
                    <a:pt x="1321988" y="1330682"/>
                    <a:pt x="1326041" y="1331410"/>
                  </a:cubicBezTo>
                  <a:cubicBezTo>
                    <a:pt x="1331297" y="1332233"/>
                    <a:pt x="1336616" y="1333297"/>
                    <a:pt x="1341998" y="1333791"/>
                  </a:cubicBezTo>
                  <a:cubicBezTo>
                    <a:pt x="1346938" y="1334203"/>
                    <a:pt x="1351814" y="1334621"/>
                    <a:pt x="1356816" y="1335051"/>
                  </a:cubicBezTo>
                  <a:cubicBezTo>
                    <a:pt x="1360235" y="1335406"/>
                    <a:pt x="1363592" y="1335463"/>
                    <a:pt x="1367075" y="1335551"/>
                  </a:cubicBezTo>
                  <a:cubicBezTo>
                    <a:pt x="1372900" y="1335779"/>
                    <a:pt x="1378663" y="1335925"/>
                    <a:pt x="1384426" y="1335925"/>
                  </a:cubicBezTo>
                  <a:cubicBezTo>
                    <a:pt x="1385692" y="1335925"/>
                    <a:pt x="1386832" y="1335900"/>
                    <a:pt x="1387972" y="1335900"/>
                  </a:cubicBezTo>
                  <a:cubicBezTo>
                    <a:pt x="1399687" y="1335697"/>
                    <a:pt x="1411275" y="1334082"/>
                    <a:pt x="1422611" y="1331822"/>
                  </a:cubicBezTo>
                  <a:cubicBezTo>
                    <a:pt x="1434516" y="1329479"/>
                    <a:pt x="1446104" y="1325958"/>
                    <a:pt x="1457439" y="1321588"/>
                  </a:cubicBezTo>
                  <a:cubicBezTo>
                    <a:pt x="1477196" y="1313901"/>
                    <a:pt x="1495117" y="1302838"/>
                    <a:pt x="1511644" y="1289806"/>
                  </a:cubicBezTo>
                  <a:cubicBezTo>
                    <a:pt x="1515443" y="1286849"/>
                    <a:pt x="1519243" y="1283892"/>
                    <a:pt x="1522979" y="1280928"/>
                  </a:cubicBezTo>
                  <a:cubicBezTo>
                    <a:pt x="1532225" y="1273741"/>
                    <a:pt x="1540584" y="1265578"/>
                    <a:pt x="1548309" y="1256833"/>
                  </a:cubicBezTo>
                  <a:cubicBezTo>
                    <a:pt x="1553501" y="1251077"/>
                    <a:pt x="1558187" y="1244859"/>
                    <a:pt x="1562684" y="1238526"/>
                  </a:cubicBezTo>
                  <a:cubicBezTo>
                    <a:pt x="1565216" y="1234923"/>
                    <a:pt x="1568066" y="1231339"/>
                    <a:pt x="1570409" y="1227520"/>
                  </a:cubicBezTo>
                  <a:cubicBezTo>
                    <a:pt x="1573132" y="1223297"/>
                    <a:pt x="1575792" y="1219067"/>
                    <a:pt x="1578515" y="1214849"/>
                  </a:cubicBezTo>
                  <a:cubicBezTo>
                    <a:pt x="1580795" y="1211322"/>
                    <a:pt x="1582567" y="1207516"/>
                    <a:pt x="1584594" y="1203907"/>
                  </a:cubicBezTo>
                  <a:cubicBezTo>
                    <a:pt x="1593776" y="1186942"/>
                    <a:pt x="1600804" y="1169110"/>
                    <a:pt x="1605491" y="1150360"/>
                  </a:cubicBezTo>
                  <a:cubicBezTo>
                    <a:pt x="1609037" y="1136568"/>
                    <a:pt x="1610810" y="1122130"/>
                    <a:pt x="1612393" y="1107939"/>
                  </a:cubicBezTo>
                  <a:cubicBezTo>
                    <a:pt x="1613469" y="1098452"/>
                    <a:pt x="1614103" y="1088853"/>
                    <a:pt x="1613280" y="1079335"/>
                  </a:cubicBezTo>
                  <a:cubicBezTo>
                    <a:pt x="1612709" y="1071230"/>
                    <a:pt x="1612203" y="1063194"/>
                    <a:pt x="1610177" y="1055322"/>
                  </a:cubicBezTo>
                  <a:cubicBezTo>
                    <a:pt x="1608657" y="1049889"/>
                    <a:pt x="1606377" y="1044652"/>
                    <a:pt x="1604161" y="1039517"/>
                  </a:cubicBezTo>
                  <a:cubicBezTo>
                    <a:pt x="1603021" y="1036718"/>
                    <a:pt x="1601628" y="1033969"/>
                    <a:pt x="1600298" y="1031209"/>
                  </a:cubicBezTo>
                  <a:cubicBezTo>
                    <a:pt x="1597195" y="1024661"/>
                    <a:pt x="1594092" y="1018119"/>
                    <a:pt x="1590420" y="1011901"/>
                  </a:cubicBezTo>
                  <a:cubicBezTo>
                    <a:pt x="1586367" y="1005125"/>
                    <a:pt x="1581301" y="999350"/>
                    <a:pt x="1575665" y="994006"/>
                  </a:cubicBezTo>
                  <a:cubicBezTo>
                    <a:pt x="1575982" y="993860"/>
                    <a:pt x="1576172" y="993657"/>
                    <a:pt x="1576488" y="993423"/>
                  </a:cubicBezTo>
                  <a:cubicBezTo>
                    <a:pt x="1581364" y="990276"/>
                    <a:pt x="1585860" y="986470"/>
                    <a:pt x="1590357" y="982651"/>
                  </a:cubicBezTo>
                  <a:cubicBezTo>
                    <a:pt x="1594535" y="979131"/>
                    <a:pt x="1598272" y="975255"/>
                    <a:pt x="1601818" y="971095"/>
                  </a:cubicBezTo>
                  <a:cubicBezTo>
                    <a:pt x="1605617" y="966668"/>
                    <a:pt x="1608847" y="961875"/>
                    <a:pt x="1612076" y="957069"/>
                  </a:cubicBezTo>
                  <a:cubicBezTo>
                    <a:pt x="1615686" y="951521"/>
                    <a:pt x="1618916" y="945664"/>
                    <a:pt x="1621829" y="939667"/>
                  </a:cubicBezTo>
                  <a:cubicBezTo>
                    <a:pt x="1626957" y="929104"/>
                    <a:pt x="1631074" y="917978"/>
                    <a:pt x="1634050" y="906694"/>
                  </a:cubicBezTo>
                  <a:cubicBezTo>
                    <a:pt x="1636710" y="896549"/>
                    <a:pt x="1637723" y="885848"/>
                    <a:pt x="1638293" y="875412"/>
                  </a:cubicBezTo>
                  <a:cubicBezTo>
                    <a:pt x="1638736" y="868864"/>
                    <a:pt x="1639053" y="862361"/>
                    <a:pt x="1638862" y="855819"/>
                  </a:cubicBezTo>
                  <a:cubicBezTo>
                    <a:pt x="1638736" y="850183"/>
                    <a:pt x="1637786" y="844548"/>
                    <a:pt x="1636900" y="839057"/>
                  </a:cubicBezTo>
                  <a:cubicBezTo>
                    <a:pt x="1635950" y="833839"/>
                    <a:pt x="1634873" y="828761"/>
                    <a:pt x="1633353" y="823758"/>
                  </a:cubicBezTo>
                  <a:cubicBezTo>
                    <a:pt x="1632530" y="821219"/>
                    <a:pt x="1631897" y="818762"/>
                    <a:pt x="1631074" y="816292"/>
                  </a:cubicBezTo>
                  <a:cubicBezTo>
                    <a:pt x="1630504" y="814449"/>
                    <a:pt x="1629744" y="812778"/>
                    <a:pt x="1629111" y="811074"/>
                  </a:cubicBezTo>
                  <a:cubicBezTo>
                    <a:pt x="1627655" y="807199"/>
                    <a:pt x="1625818" y="803469"/>
                    <a:pt x="1624172" y="799720"/>
                  </a:cubicBezTo>
                  <a:cubicBezTo>
                    <a:pt x="1621069" y="793179"/>
                    <a:pt x="1618156" y="786549"/>
                    <a:pt x="1613976" y="780647"/>
                  </a:cubicBezTo>
                  <a:cubicBezTo>
                    <a:pt x="1610493" y="775777"/>
                    <a:pt x="1606377" y="771345"/>
                    <a:pt x="1602071" y="767178"/>
                  </a:cubicBezTo>
                  <a:cubicBezTo>
                    <a:pt x="1597449" y="762745"/>
                    <a:pt x="1592003" y="759003"/>
                    <a:pt x="1586683" y="755412"/>
                  </a:cubicBezTo>
                  <a:cubicBezTo>
                    <a:pt x="1579971" y="750815"/>
                    <a:pt x="1572689" y="747167"/>
                    <a:pt x="1565090" y="744273"/>
                  </a:cubicBezTo>
                  <a:cubicBezTo>
                    <a:pt x="1565153" y="744210"/>
                    <a:pt x="1565343" y="744064"/>
                    <a:pt x="1565406" y="743912"/>
                  </a:cubicBezTo>
                  <a:cubicBezTo>
                    <a:pt x="1571106" y="736807"/>
                    <a:pt x="1575792" y="729063"/>
                    <a:pt x="1580478" y="721318"/>
                  </a:cubicBezTo>
                  <a:cubicBezTo>
                    <a:pt x="1585164" y="713549"/>
                    <a:pt x="1588773" y="705158"/>
                    <a:pt x="1591623" y="696641"/>
                  </a:cubicBezTo>
                  <a:cubicBezTo>
                    <a:pt x="1594789" y="687408"/>
                    <a:pt x="1595739" y="677549"/>
                    <a:pt x="1596815" y="667892"/>
                  </a:cubicBezTo>
                  <a:cubicBezTo>
                    <a:pt x="1597322" y="663111"/>
                    <a:pt x="1597828" y="658247"/>
                    <a:pt x="1598209" y="653435"/>
                  </a:cubicBezTo>
                  <a:cubicBezTo>
                    <a:pt x="1598461" y="651611"/>
                    <a:pt x="1598461" y="649851"/>
                    <a:pt x="1598652" y="648008"/>
                  </a:cubicBezTo>
                  <a:cubicBezTo>
                    <a:pt x="1598715" y="647033"/>
                    <a:pt x="1598778" y="646064"/>
                    <a:pt x="1598842" y="645070"/>
                  </a:cubicBezTo>
                  <a:cubicBezTo>
                    <a:pt x="1599095" y="641542"/>
                    <a:pt x="1598842" y="638231"/>
                    <a:pt x="1598209" y="634773"/>
                  </a:cubicBezTo>
                  <a:cubicBezTo>
                    <a:pt x="1596942" y="629403"/>
                    <a:pt x="1594789" y="624622"/>
                    <a:pt x="1592446" y="619696"/>
                  </a:cubicBezTo>
                  <a:cubicBezTo>
                    <a:pt x="1590357" y="615117"/>
                    <a:pt x="1587507" y="610969"/>
                    <a:pt x="1584467" y="606929"/>
                  </a:cubicBezTo>
                  <a:cubicBezTo>
                    <a:pt x="1580035" y="600945"/>
                    <a:pt x="1574715" y="595664"/>
                    <a:pt x="1569459" y="590383"/>
                  </a:cubicBezTo>
                  <a:cubicBezTo>
                    <a:pt x="1563950" y="584829"/>
                    <a:pt x="1557935" y="580099"/>
                    <a:pt x="1551539" y="575654"/>
                  </a:cubicBezTo>
                  <a:cubicBezTo>
                    <a:pt x="1546409" y="572196"/>
                    <a:pt x="1541280" y="568814"/>
                    <a:pt x="1535644" y="566288"/>
                  </a:cubicBezTo>
                  <a:cubicBezTo>
                    <a:pt x="1523803" y="560924"/>
                    <a:pt x="1510948" y="558961"/>
                    <a:pt x="1498093" y="558106"/>
                  </a:cubicBezTo>
                  <a:cubicBezTo>
                    <a:pt x="1498219" y="557897"/>
                    <a:pt x="1498410" y="557695"/>
                    <a:pt x="1498536" y="557467"/>
                  </a:cubicBezTo>
                  <a:cubicBezTo>
                    <a:pt x="1503412" y="550507"/>
                    <a:pt x="1507781" y="543168"/>
                    <a:pt x="1512404" y="535981"/>
                  </a:cubicBezTo>
                  <a:cubicBezTo>
                    <a:pt x="1516710" y="529003"/>
                    <a:pt x="1519877" y="521543"/>
                    <a:pt x="1523296" y="514064"/>
                  </a:cubicBezTo>
                  <a:cubicBezTo>
                    <a:pt x="1524246" y="512158"/>
                    <a:pt x="1524879" y="509980"/>
                    <a:pt x="1525639" y="507998"/>
                  </a:cubicBezTo>
                  <a:cubicBezTo>
                    <a:pt x="1526652" y="505408"/>
                    <a:pt x="1527729" y="502736"/>
                    <a:pt x="1528741" y="500101"/>
                  </a:cubicBezTo>
                  <a:cubicBezTo>
                    <a:pt x="1530262" y="495960"/>
                    <a:pt x="1531465" y="491590"/>
                    <a:pt x="1532858" y="487284"/>
                  </a:cubicBezTo>
                  <a:cubicBezTo>
                    <a:pt x="1534125" y="483282"/>
                    <a:pt x="1534884" y="479058"/>
                    <a:pt x="1536024" y="474955"/>
                  </a:cubicBezTo>
                  <a:cubicBezTo>
                    <a:pt x="1537101" y="470440"/>
                    <a:pt x="1537924" y="465805"/>
                    <a:pt x="1538684" y="461283"/>
                  </a:cubicBezTo>
                  <a:cubicBezTo>
                    <a:pt x="1539634" y="455856"/>
                    <a:pt x="1539950" y="450366"/>
                    <a:pt x="1539634" y="444946"/>
                  </a:cubicBezTo>
                  <a:cubicBezTo>
                    <a:pt x="1539507" y="441919"/>
                    <a:pt x="1538684" y="438810"/>
                    <a:pt x="1538114" y="435852"/>
                  </a:cubicBezTo>
                  <a:cubicBezTo>
                    <a:pt x="1537607" y="433117"/>
                    <a:pt x="1536720" y="430343"/>
                    <a:pt x="1536024" y="427671"/>
                  </a:cubicBezTo>
                  <a:cubicBezTo>
                    <a:pt x="1534567" y="422675"/>
                    <a:pt x="1532605" y="417951"/>
                    <a:pt x="1530388" y="413163"/>
                  </a:cubicBezTo>
                  <a:cubicBezTo>
                    <a:pt x="1528868" y="410054"/>
                    <a:pt x="1526969" y="407034"/>
                    <a:pt x="1525132" y="404070"/>
                  </a:cubicBezTo>
                  <a:cubicBezTo>
                    <a:pt x="1520636" y="396528"/>
                    <a:pt x="1515000" y="389987"/>
                    <a:pt x="1508795" y="383648"/>
                  </a:cubicBezTo>
                  <a:cubicBezTo>
                    <a:pt x="1505122" y="379779"/>
                    <a:pt x="1500183" y="376644"/>
                    <a:pt x="1495686" y="373624"/>
                  </a:cubicBezTo>
                  <a:cubicBezTo>
                    <a:pt x="1492710" y="371572"/>
                    <a:pt x="1489417" y="369685"/>
                    <a:pt x="1486188" y="367779"/>
                  </a:cubicBezTo>
                  <a:cubicBezTo>
                    <a:pt x="1478779" y="363346"/>
                    <a:pt x="1470927" y="359680"/>
                    <a:pt x="1463074" y="356102"/>
                  </a:cubicBezTo>
                  <a:cubicBezTo>
                    <a:pt x="1457945" y="353695"/>
                    <a:pt x="1452436" y="351935"/>
                    <a:pt x="1447054" y="350175"/>
                  </a:cubicBezTo>
                  <a:cubicBezTo>
                    <a:pt x="1441291" y="348186"/>
                    <a:pt x="1435338" y="346629"/>
                    <a:pt x="1429386" y="345305"/>
                  </a:cubicBezTo>
                  <a:cubicBezTo>
                    <a:pt x="1418874" y="342842"/>
                    <a:pt x="1407855" y="341493"/>
                    <a:pt x="1396964" y="340866"/>
                  </a:cubicBezTo>
                  <a:cubicBezTo>
                    <a:pt x="1387592" y="340372"/>
                    <a:pt x="1378093" y="339878"/>
                    <a:pt x="1368658" y="339524"/>
                  </a:cubicBezTo>
                  <a:cubicBezTo>
                    <a:pt x="1365681" y="339397"/>
                    <a:pt x="1362642" y="339359"/>
                    <a:pt x="1359539" y="339359"/>
                  </a:cubicBezTo>
                  <a:cubicBezTo>
                    <a:pt x="1354157" y="339359"/>
                    <a:pt x="1348711" y="339524"/>
                    <a:pt x="1343265" y="339789"/>
                  </a:cubicBezTo>
                  <a:cubicBezTo>
                    <a:pt x="1335666" y="340169"/>
                    <a:pt x="1328194" y="341373"/>
                    <a:pt x="1320721" y="342633"/>
                  </a:cubicBezTo>
                  <a:cubicBezTo>
                    <a:pt x="1321228" y="341784"/>
                    <a:pt x="1321671" y="340866"/>
                    <a:pt x="1322178" y="339960"/>
                  </a:cubicBezTo>
                  <a:cubicBezTo>
                    <a:pt x="1326230" y="332425"/>
                    <a:pt x="1330347" y="324801"/>
                    <a:pt x="1334336" y="317195"/>
                  </a:cubicBezTo>
                  <a:cubicBezTo>
                    <a:pt x="1338642" y="309216"/>
                    <a:pt x="1342442" y="301117"/>
                    <a:pt x="1346051" y="292815"/>
                  </a:cubicBezTo>
                  <a:cubicBezTo>
                    <a:pt x="1349661" y="284571"/>
                    <a:pt x="1352700" y="276035"/>
                    <a:pt x="1355170" y="267435"/>
                  </a:cubicBezTo>
                  <a:cubicBezTo>
                    <a:pt x="1357450" y="259342"/>
                    <a:pt x="1358526" y="250945"/>
                    <a:pt x="1359666" y="242625"/>
                  </a:cubicBezTo>
                  <a:cubicBezTo>
                    <a:pt x="1360806" y="232847"/>
                    <a:pt x="1361819" y="222982"/>
                    <a:pt x="1362832" y="213191"/>
                  </a:cubicBezTo>
                  <a:cubicBezTo>
                    <a:pt x="1364036" y="200989"/>
                    <a:pt x="1364225" y="188932"/>
                    <a:pt x="1362642" y="176831"/>
                  </a:cubicBezTo>
                  <a:cubicBezTo>
                    <a:pt x="1361819" y="170910"/>
                    <a:pt x="1360616" y="165065"/>
                    <a:pt x="1358969" y="159347"/>
                  </a:cubicBezTo>
                  <a:cubicBezTo>
                    <a:pt x="1357133" y="152577"/>
                    <a:pt x="1354347" y="146169"/>
                    <a:pt x="1351371" y="139748"/>
                  </a:cubicBezTo>
                  <a:cubicBezTo>
                    <a:pt x="1348774" y="134201"/>
                    <a:pt x="1345988" y="128692"/>
                    <a:pt x="1343265" y="123201"/>
                  </a:cubicBezTo>
                  <a:cubicBezTo>
                    <a:pt x="1338768" y="114602"/>
                    <a:pt x="1333640" y="106484"/>
                    <a:pt x="1327624" y="98885"/>
                  </a:cubicBezTo>
                  <a:cubicBezTo>
                    <a:pt x="1324078" y="94307"/>
                    <a:pt x="1320215" y="89937"/>
                    <a:pt x="1316099" y="85853"/>
                  </a:cubicBezTo>
                  <a:cubicBezTo>
                    <a:pt x="1312173" y="81831"/>
                    <a:pt x="1307740" y="78520"/>
                    <a:pt x="1303307" y="75208"/>
                  </a:cubicBezTo>
                  <a:cubicBezTo>
                    <a:pt x="1294125" y="68432"/>
                    <a:pt x="1284310" y="62733"/>
                    <a:pt x="1273798" y="58224"/>
                  </a:cubicBezTo>
                  <a:cubicBezTo>
                    <a:pt x="1262653" y="53576"/>
                    <a:pt x="1251001" y="50619"/>
                    <a:pt x="1238970" y="49770"/>
                  </a:cubicBezTo>
                  <a:cubicBezTo>
                    <a:pt x="1236500" y="49581"/>
                    <a:pt x="1234031" y="49498"/>
                    <a:pt x="1231561" y="49498"/>
                  </a:cubicBezTo>
                  <a:cubicBezTo>
                    <a:pt x="1220669" y="49498"/>
                    <a:pt x="1209967" y="51157"/>
                    <a:pt x="1199329" y="53576"/>
                  </a:cubicBezTo>
                  <a:cubicBezTo>
                    <a:pt x="1190337" y="55552"/>
                    <a:pt x="1181598" y="58661"/>
                    <a:pt x="1172986" y="61682"/>
                  </a:cubicBezTo>
                  <a:cubicBezTo>
                    <a:pt x="1164627" y="64500"/>
                    <a:pt x="1156522" y="68021"/>
                    <a:pt x="1148416" y="71478"/>
                  </a:cubicBezTo>
                  <a:cubicBezTo>
                    <a:pt x="1132331" y="78374"/>
                    <a:pt x="1116881" y="86625"/>
                    <a:pt x="1101936" y="95718"/>
                  </a:cubicBezTo>
                  <a:cubicBezTo>
                    <a:pt x="1097820" y="98175"/>
                    <a:pt x="1094021" y="100727"/>
                    <a:pt x="1090158" y="103400"/>
                  </a:cubicBezTo>
                  <a:cubicBezTo>
                    <a:pt x="1086548" y="105863"/>
                    <a:pt x="1083002" y="108536"/>
                    <a:pt x="1079582" y="111144"/>
                  </a:cubicBezTo>
                  <a:cubicBezTo>
                    <a:pt x="1078696" y="111784"/>
                    <a:pt x="1077746" y="112493"/>
                    <a:pt x="1076733" y="113196"/>
                  </a:cubicBezTo>
                  <a:cubicBezTo>
                    <a:pt x="1076986" y="110942"/>
                    <a:pt x="1077176" y="108681"/>
                    <a:pt x="1077366" y="106427"/>
                  </a:cubicBezTo>
                  <a:cubicBezTo>
                    <a:pt x="1078569" y="90577"/>
                    <a:pt x="1075339" y="74790"/>
                    <a:pt x="1069514" y="60143"/>
                  </a:cubicBezTo>
                  <a:cubicBezTo>
                    <a:pt x="1067931" y="56166"/>
                    <a:pt x="1066221" y="52316"/>
                    <a:pt x="1064511" y="48504"/>
                  </a:cubicBezTo>
                  <a:cubicBezTo>
                    <a:pt x="1063434" y="46041"/>
                    <a:pt x="1062168" y="43571"/>
                    <a:pt x="1061092" y="41114"/>
                  </a:cubicBezTo>
                  <a:cubicBezTo>
                    <a:pt x="1058496" y="35972"/>
                    <a:pt x="1054886" y="31584"/>
                    <a:pt x="1051150" y="27290"/>
                  </a:cubicBezTo>
                  <a:cubicBezTo>
                    <a:pt x="1048047" y="23713"/>
                    <a:pt x="1044817" y="20110"/>
                    <a:pt x="1041398" y="16931"/>
                  </a:cubicBezTo>
                  <a:cubicBezTo>
                    <a:pt x="1039561" y="15385"/>
                    <a:pt x="1037598" y="14182"/>
                    <a:pt x="1035698" y="12852"/>
                  </a:cubicBezTo>
                  <a:cubicBezTo>
                    <a:pt x="1034432" y="12067"/>
                    <a:pt x="1033229" y="11301"/>
                    <a:pt x="1031962" y="10680"/>
                  </a:cubicBezTo>
                  <a:cubicBezTo>
                    <a:pt x="1028290" y="8546"/>
                    <a:pt x="1024491" y="6868"/>
                    <a:pt x="1020311" y="5437"/>
                  </a:cubicBezTo>
                  <a:cubicBezTo>
                    <a:pt x="1008343" y="1214"/>
                    <a:pt x="995805" y="-547"/>
                    <a:pt x="983203" y="-547"/>
                  </a:cubicBezTo>
                  <a:close/>
                </a:path>
              </a:pathLst>
            </a:custGeom>
            <a:solidFill>
              <a:srgbClr val="524A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sp>
        <p:nvSpPr>
          <p:cNvPr id="25" name="Left Arrow 24">
            <a:hlinkClick r:id="rId5" action="ppaction://hlinksldjump"/>
          </p:cNvPr>
          <p:cNvSpPr/>
          <p:nvPr/>
        </p:nvSpPr>
        <p:spPr>
          <a:xfrm>
            <a:off x="730366" y="6073254"/>
            <a:ext cx="593467" cy="44760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900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  <p:bldP spid="24" grpId="0" animBg="1"/>
      <p:bldP spid="2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0456" y="-77617"/>
            <a:ext cx="11643245" cy="7061611"/>
          </a:xfrm>
          <a:prstGeom prst="rect">
            <a:avLst/>
          </a:prstGeom>
        </p:spPr>
      </p:pic>
      <p:pic>
        <p:nvPicPr>
          <p:cNvPr id="3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0599" y="0"/>
            <a:ext cx="11804609" cy="7159478"/>
          </a:xfrm>
          <a:prstGeom prst="rect">
            <a:avLst/>
          </a:prstGeom>
        </p:spPr>
      </p:pic>
      <p:sp>
        <p:nvSpPr>
          <p:cNvPr id="17" name="AutoShape 2" descr="Five Senses – That is Why Ice Cream is Sweet, Smooth and Cold? | Knowledge  Stuff">
            <a:extLst>
              <a:ext uri="{FF2B5EF4-FFF2-40B4-BE49-F238E27FC236}">
                <a16:creationId xmlns:a16="http://schemas.microsoft.com/office/drawing/2014/main" id="{76681A66-F9D2-446B-ABB2-F9EDC20D98E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buClr>
                <a:srgbClr val="000000"/>
              </a:buClr>
              <a:defRPr/>
            </a:pPr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" name="AutoShape 4" descr="Five Senses – That is Why Ice Cream is Sweet, Smooth and Cold? | Knowledge  Stuff">
            <a:extLst>
              <a:ext uri="{FF2B5EF4-FFF2-40B4-BE49-F238E27FC236}">
                <a16:creationId xmlns:a16="http://schemas.microsoft.com/office/drawing/2014/main" id="{9442938D-6047-4678-A031-B32EDC65B5E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0633" y="10584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buClr>
                <a:srgbClr val="000000"/>
              </a:buClr>
              <a:defRPr/>
            </a:pPr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1106B36-E14A-40B0-8860-B6EA0D95F8AB}"/>
              </a:ext>
            </a:extLst>
          </p:cNvPr>
          <p:cNvGrpSpPr/>
          <p:nvPr/>
        </p:nvGrpSpPr>
        <p:grpSpPr>
          <a:xfrm>
            <a:off x="7292661" y="5389041"/>
            <a:ext cx="2651127" cy="815495"/>
            <a:chOff x="281535" y="3860275"/>
            <a:chExt cx="7228017" cy="986330"/>
          </a:xfrm>
        </p:grpSpPr>
        <p:sp>
          <p:nvSpPr>
            <p:cNvPr id="20" name="Rounded Rectangular Callout 15">
              <a:extLst>
                <a:ext uri="{FF2B5EF4-FFF2-40B4-BE49-F238E27FC236}">
                  <a16:creationId xmlns:a16="http://schemas.microsoft.com/office/drawing/2014/main" id="{5F351566-67B2-4CF4-A410-CA02C89C5FBA}"/>
                </a:ext>
              </a:extLst>
            </p:cNvPr>
            <p:cNvSpPr/>
            <p:nvPr/>
          </p:nvSpPr>
          <p:spPr>
            <a:xfrm>
              <a:off x="281535" y="3860275"/>
              <a:ext cx="6577514" cy="986330"/>
            </a:xfrm>
            <a:prstGeom prst="wedgeRoundRectCallout">
              <a:avLst>
                <a:gd name="adj1" fmla="val 59074"/>
                <a:gd name="adj2" fmla="val 10380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1" name="Google Shape;2128;p49">
              <a:extLst>
                <a:ext uri="{FF2B5EF4-FFF2-40B4-BE49-F238E27FC236}">
                  <a16:creationId xmlns:a16="http://schemas.microsoft.com/office/drawing/2014/main" id="{76095216-5AA1-4425-BEB2-8BD945132D51}"/>
                </a:ext>
              </a:extLst>
            </p:cNvPr>
            <p:cNvSpPr txBox="1">
              <a:spLocks/>
            </p:cNvSpPr>
            <p:nvPr/>
          </p:nvSpPr>
          <p:spPr>
            <a:xfrm>
              <a:off x="282800" y="3913781"/>
              <a:ext cx="7226752" cy="4919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45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9pPr>
            </a:lstStyle>
            <a:p>
              <a:pPr algn="l" defTabSz="1219170">
                <a:buClr>
                  <a:srgbClr val="000000"/>
                </a:buClr>
                <a:defRPr/>
              </a:pPr>
              <a:endParaRPr lang="en-US" sz="6400" b="0" kern="0" dirty="0">
                <a:solidFill>
                  <a:srgbClr val="000000"/>
                </a:solidFill>
                <a:latin typeface="#9Slide07 SVNAppleberry" panose="02040603050506020204" pitchFamily="18" charset="0"/>
                <a:ea typeface="Frijole"/>
                <a:cs typeface="Frijole"/>
                <a:sym typeface="Arial"/>
              </a:endParaRPr>
            </a:p>
          </p:txBody>
        </p:sp>
      </p:grpSp>
      <p:sp>
        <p:nvSpPr>
          <p:cNvPr id="22" name="Google Shape;2128;p49">
            <a:extLst>
              <a:ext uri="{FF2B5EF4-FFF2-40B4-BE49-F238E27FC236}">
                <a16:creationId xmlns:a16="http://schemas.microsoft.com/office/drawing/2014/main" id="{10BC2016-20F7-4336-A1CD-E7F3C90D2F9F}"/>
              </a:ext>
            </a:extLst>
          </p:cNvPr>
          <p:cNvSpPr txBox="1">
            <a:spLocks/>
          </p:cNvSpPr>
          <p:nvPr/>
        </p:nvSpPr>
        <p:spPr>
          <a:xfrm>
            <a:off x="7002684" y="5226087"/>
            <a:ext cx="2758275" cy="1157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45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defTabSz="1219170">
              <a:buClr>
                <a:srgbClr val="000000"/>
              </a:buClr>
              <a:defRPr/>
            </a:pPr>
            <a:r>
              <a:rPr lang="en-US" sz="5333" b="0" dirty="0">
                <a:solidFill>
                  <a:srgbClr val="250E0B"/>
                </a:solidFill>
                <a:latin typeface="Comic Sans MS" panose="030F0702030302020204" pitchFamily="66" charset="0"/>
                <a:ea typeface="Frijole"/>
                <a:cs typeface="Frijole"/>
                <a:sym typeface="Arial"/>
              </a:rPr>
              <a:t>thinks</a:t>
            </a:r>
            <a:endParaRPr lang="en-US" sz="5333" b="0" kern="0" dirty="0">
              <a:solidFill>
                <a:srgbClr val="250E0B"/>
              </a:solidFill>
              <a:latin typeface="Comic Sans MS" panose="030F0702030302020204" pitchFamily="66" charset="0"/>
              <a:ea typeface="Frijole"/>
              <a:cs typeface="Frijole"/>
              <a:sym typeface="Arial"/>
            </a:endParaRPr>
          </a:p>
        </p:txBody>
      </p:sp>
      <p:sp>
        <p:nvSpPr>
          <p:cNvPr id="26" name="Rectangle: Rounded Corners 24">
            <a:extLst>
              <a:ext uri="{FF2B5EF4-FFF2-40B4-BE49-F238E27FC236}">
                <a16:creationId xmlns:a16="http://schemas.microsoft.com/office/drawing/2014/main" id="{E5231ADB-67FB-4C0E-B7FD-E933128FF5C3}"/>
              </a:ext>
            </a:extLst>
          </p:cNvPr>
          <p:cNvSpPr/>
          <p:nvPr/>
        </p:nvSpPr>
        <p:spPr>
          <a:xfrm>
            <a:off x="7355361" y="3842105"/>
            <a:ext cx="2052919" cy="94384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70C0"/>
                </a:solidFill>
                <a:latin typeface="Comic Sans MS" panose="030F0702030302020204" pitchFamily="66" charset="0"/>
                <a:ea typeface="Chelsea Market" panose="02000000000000000000" pitchFamily="2" charset="0"/>
              </a:rPr>
              <a:t>thinks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EF66280-0E92-48AF-9CDF-610001BD5FE8}"/>
              </a:ext>
            </a:extLst>
          </p:cNvPr>
          <p:cNvGrpSpPr/>
          <p:nvPr/>
        </p:nvGrpSpPr>
        <p:grpSpPr>
          <a:xfrm>
            <a:off x="2579326" y="2635476"/>
            <a:ext cx="6966706" cy="867907"/>
            <a:chOff x="2177101" y="2000087"/>
            <a:chExt cx="6953567" cy="793794"/>
          </a:xfrm>
        </p:grpSpPr>
        <p:sp>
          <p:nvSpPr>
            <p:cNvPr id="28" name="Rounded Rectangular Callout 27">
              <a:extLst>
                <a:ext uri="{FF2B5EF4-FFF2-40B4-BE49-F238E27FC236}">
                  <a16:creationId xmlns:a16="http://schemas.microsoft.com/office/drawing/2014/main" id="{B6250DD0-8BA4-4164-8DF7-2865F9CAFF1F}"/>
                </a:ext>
              </a:extLst>
            </p:cNvPr>
            <p:cNvSpPr/>
            <p:nvPr/>
          </p:nvSpPr>
          <p:spPr>
            <a:xfrm>
              <a:off x="2349886" y="2000087"/>
              <a:ext cx="6607996" cy="793794"/>
            </a:xfrm>
            <a:prstGeom prst="wedgeRoundRectCallout">
              <a:avLst>
                <a:gd name="adj1" fmla="val 61741"/>
                <a:gd name="adj2" fmla="val 17330"/>
                <a:gd name="adj3" fmla="val 16667"/>
              </a:avLst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FFFFFF"/>
                </a:solidFill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D76C05B-C50A-4E03-9275-7B86E2FACC4F}"/>
                </a:ext>
              </a:extLst>
            </p:cNvPr>
            <p:cNvSpPr txBox="1"/>
            <p:nvPr/>
          </p:nvSpPr>
          <p:spPr>
            <a:xfrm>
              <a:off x="2177101" y="2021594"/>
              <a:ext cx="6953567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US" sz="4800" dirty="0">
                  <a:latin typeface="Comic Sans MS" panose="030F0702030302020204" pitchFamily="66" charset="0"/>
                </a:rPr>
                <a:t>Because she … it’s fun.</a:t>
              </a:r>
              <a:endParaRPr lang="en-US" sz="480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sp>
        <p:nvSpPr>
          <p:cNvPr id="30" name="Rectangle: Rounded Corners 23">
            <a:extLst>
              <a:ext uri="{FF2B5EF4-FFF2-40B4-BE49-F238E27FC236}">
                <a16:creationId xmlns:a16="http://schemas.microsoft.com/office/drawing/2014/main" id="{36611FE7-BBE8-4F2D-846B-D291CA30DD8E}"/>
              </a:ext>
            </a:extLst>
          </p:cNvPr>
          <p:cNvSpPr/>
          <p:nvPr/>
        </p:nvSpPr>
        <p:spPr>
          <a:xfrm>
            <a:off x="1981270" y="3888133"/>
            <a:ext cx="1594033" cy="94384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dirty="0">
                <a:solidFill>
                  <a:srgbClr val="0070C0"/>
                </a:solidFill>
                <a:latin typeface="Comic Sans MS" panose="030F0702030302020204" pitchFamily="66" charset="0"/>
                <a:ea typeface="Chelsea Market" panose="02000000000000000000" pitchFamily="2" charset="0"/>
              </a:rPr>
              <a:t>think </a:t>
            </a:r>
          </a:p>
        </p:txBody>
      </p:sp>
      <p:sp>
        <p:nvSpPr>
          <p:cNvPr id="31" name="Rectangle: Rounded Corners 24">
            <a:extLst>
              <a:ext uri="{FF2B5EF4-FFF2-40B4-BE49-F238E27FC236}">
                <a16:creationId xmlns:a16="http://schemas.microsoft.com/office/drawing/2014/main" id="{E5231ADB-67FB-4C0E-B7FD-E933128FF5C3}"/>
              </a:ext>
            </a:extLst>
          </p:cNvPr>
          <p:cNvSpPr/>
          <p:nvPr/>
        </p:nvSpPr>
        <p:spPr>
          <a:xfrm>
            <a:off x="4660402" y="3888133"/>
            <a:ext cx="1609859" cy="94384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70C0"/>
                </a:solidFill>
                <a:latin typeface="Comic Sans MS" panose="030F0702030302020204" pitchFamily="66" charset="0"/>
                <a:ea typeface="Chelsea Market" panose="02000000000000000000" pitchFamily="2" charset="0"/>
              </a:rPr>
              <a:t>does</a:t>
            </a:r>
          </a:p>
        </p:txBody>
      </p:sp>
      <p:sp>
        <p:nvSpPr>
          <p:cNvPr id="39" name="Oval Callout 38"/>
          <p:cNvSpPr/>
          <p:nvPr/>
        </p:nvSpPr>
        <p:spPr>
          <a:xfrm>
            <a:off x="1649996" y="212084"/>
            <a:ext cx="8055197" cy="1590233"/>
          </a:xfrm>
          <a:prstGeom prst="wedgeEllipseCallout">
            <a:avLst>
              <a:gd name="adj1" fmla="val -50564"/>
              <a:gd name="adj2" fmla="val 42623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>
                <a:solidFill>
                  <a:schemeClr val="tx1"/>
                </a:solidFill>
                <a:latin typeface="Comic Sans MS" panose="030F0702030302020204" pitchFamily="66" charset="0"/>
              </a:rPr>
              <a:t>Why does she like playing games?</a:t>
            </a:r>
          </a:p>
        </p:txBody>
      </p:sp>
      <p:grpSp>
        <p:nvGrpSpPr>
          <p:cNvPr id="40" name="Picture 2">
            <a:extLst>
              <a:ext uri="{FF2B5EF4-FFF2-40B4-BE49-F238E27FC236}">
                <a16:creationId xmlns:a16="http://schemas.microsoft.com/office/drawing/2014/main" id="{E6887711-598A-495C-90A2-3746316FFD01}"/>
              </a:ext>
            </a:extLst>
          </p:cNvPr>
          <p:cNvGrpSpPr/>
          <p:nvPr/>
        </p:nvGrpSpPr>
        <p:grpSpPr>
          <a:xfrm>
            <a:off x="9995170" y="4986102"/>
            <a:ext cx="1759154" cy="1301124"/>
            <a:chOff x="7812073" y="3067624"/>
            <a:chExt cx="1640088" cy="1361472"/>
          </a:xfrm>
        </p:grpSpPr>
        <p:sp>
          <p:nvSpPr>
            <p:cNvPr id="41" name="Freeform: Shape 15">
              <a:extLst>
                <a:ext uri="{FF2B5EF4-FFF2-40B4-BE49-F238E27FC236}">
                  <a16:creationId xmlns:a16="http://schemas.microsoft.com/office/drawing/2014/main" id="{7CC446A6-A9E0-4FB2-B467-CE27859F6D85}"/>
                </a:ext>
              </a:extLst>
            </p:cNvPr>
            <p:cNvSpPr/>
            <p:nvPr/>
          </p:nvSpPr>
          <p:spPr>
            <a:xfrm>
              <a:off x="8059046" y="3472893"/>
              <a:ext cx="1051171" cy="835880"/>
            </a:xfrm>
            <a:custGeom>
              <a:avLst/>
              <a:gdLst>
                <a:gd name="connsiteX0" fmla="*/ 503197 w 1051171"/>
                <a:gd name="connsiteY0" fmla="*/ -547 h 835880"/>
                <a:gd name="connsiteX1" fmla="*/ 497497 w 1051171"/>
                <a:gd name="connsiteY1" fmla="*/ -484 h 835880"/>
                <a:gd name="connsiteX2" fmla="*/ 493192 w 1051171"/>
                <a:gd name="connsiteY2" fmla="*/ -402 h 835880"/>
                <a:gd name="connsiteX3" fmla="*/ 480020 w 1051171"/>
                <a:gd name="connsiteY3" fmla="*/ -249 h 835880"/>
                <a:gd name="connsiteX4" fmla="*/ 479450 w 1051171"/>
                <a:gd name="connsiteY4" fmla="*/ -249 h 835880"/>
                <a:gd name="connsiteX5" fmla="*/ 477867 w 1051171"/>
                <a:gd name="connsiteY5" fmla="*/ -319 h 835880"/>
                <a:gd name="connsiteX6" fmla="*/ 476157 w 1051171"/>
                <a:gd name="connsiteY6" fmla="*/ -319 h 835880"/>
                <a:gd name="connsiteX7" fmla="*/ 473687 w 1051171"/>
                <a:gd name="connsiteY7" fmla="*/ -249 h 835880"/>
                <a:gd name="connsiteX8" fmla="*/ 451081 w 1051171"/>
                <a:gd name="connsiteY8" fmla="*/ 1384 h 835880"/>
                <a:gd name="connsiteX9" fmla="*/ 435250 w 1051171"/>
                <a:gd name="connsiteY9" fmla="*/ 3164 h 835880"/>
                <a:gd name="connsiteX10" fmla="*/ 395166 w 1051171"/>
                <a:gd name="connsiteY10" fmla="*/ 9154 h 835880"/>
                <a:gd name="connsiteX11" fmla="*/ 375978 w 1051171"/>
                <a:gd name="connsiteY11" fmla="*/ 12922 h 835880"/>
                <a:gd name="connsiteX12" fmla="*/ 370596 w 1051171"/>
                <a:gd name="connsiteY12" fmla="*/ 14055 h 835880"/>
                <a:gd name="connsiteX13" fmla="*/ 355208 w 1051171"/>
                <a:gd name="connsiteY13" fmla="*/ 18000 h 835880"/>
                <a:gd name="connsiteX14" fmla="*/ 349192 w 1051171"/>
                <a:gd name="connsiteY14" fmla="*/ 19546 h 835880"/>
                <a:gd name="connsiteX15" fmla="*/ 336970 w 1051171"/>
                <a:gd name="connsiteY15" fmla="*/ 23130 h 835880"/>
                <a:gd name="connsiteX16" fmla="*/ 323419 w 1051171"/>
                <a:gd name="connsiteY16" fmla="*/ 27676 h 835880"/>
                <a:gd name="connsiteX17" fmla="*/ 314680 w 1051171"/>
                <a:gd name="connsiteY17" fmla="*/ 30672 h 835880"/>
                <a:gd name="connsiteX18" fmla="*/ 302459 w 1051171"/>
                <a:gd name="connsiteY18" fmla="*/ 35453 h 835880"/>
                <a:gd name="connsiteX19" fmla="*/ 298912 w 1051171"/>
                <a:gd name="connsiteY19" fmla="*/ 36941 h 835880"/>
                <a:gd name="connsiteX20" fmla="*/ 267123 w 1051171"/>
                <a:gd name="connsiteY20" fmla="*/ 51354 h 835880"/>
                <a:gd name="connsiteX21" fmla="*/ 218807 w 1051171"/>
                <a:gd name="connsiteY21" fmla="*/ 82490 h 835880"/>
                <a:gd name="connsiteX22" fmla="*/ 188412 w 1051171"/>
                <a:gd name="connsiteY22" fmla="*/ 107503 h 835880"/>
                <a:gd name="connsiteX23" fmla="*/ 159472 w 1051171"/>
                <a:gd name="connsiteY23" fmla="*/ 134030 h 835880"/>
                <a:gd name="connsiteX24" fmla="*/ 144528 w 1051171"/>
                <a:gd name="connsiteY24" fmla="*/ 148841 h 835880"/>
                <a:gd name="connsiteX25" fmla="*/ 135599 w 1051171"/>
                <a:gd name="connsiteY25" fmla="*/ 158251 h 835880"/>
                <a:gd name="connsiteX26" fmla="*/ 131673 w 1051171"/>
                <a:gd name="connsiteY26" fmla="*/ 162671 h 835880"/>
                <a:gd name="connsiteX27" fmla="*/ 105520 w 1051171"/>
                <a:gd name="connsiteY27" fmla="*/ 194099 h 835880"/>
                <a:gd name="connsiteX28" fmla="*/ 102797 w 1051171"/>
                <a:gd name="connsiteY28" fmla="*/ 197867 h 835880"/>
                <a:gd name="connsiteX29" fmla="*/ 93805 w 1051171"/>
                <a:gd name="connsiteY29" fmla="*/ 210716 h 835880"/>
                <a:gd name="connsiteX30" fmla="*/ 82913 w 1051171"/>
                <a:gd name="connsiteY30" fmla="*/ 228168 h 835880"/>
                <a:gd name="connsiteX31" fmla="*/ 68348 w 1051171"/>
                <a:gd name="connsiteY31" fmla="*/ 254396 h 835880"/>
                <a:gd name="connsiteX32" fmla="*/ 63662 w 1051171"/>
                <a:gd name="connsiteY32" fmla="*/ 263028 h 835880"/>
                <a:gd name="connsiteX33" fmla="*/ 60180 w 1051171"/>
                <a:gd name="connsiteY33" fmla="*/ 269442 h 835880"/>
                <a:gd name="connsiteX34" fmla="*/ 47705 w 1051171"/>
                <a:gd name="connsiteY34" fmla="*/ 294247 h 835880"/>
                <a:gd name="connsiteX35" fmla="*/ 31874 w 1051171"/>
                <a:gd name="connsiteY35" fmla="*/ 335800 h 835880"/>
                <a:gd name="connsiteX36" fmla="*/ 9520 w 1051171"/>
                <a:gd name="connsiteY36" fmla="*/ 410193 h 835880"/>
                <a:gd name="connsiteX37" fmla="*/ -549 w 1051171"/>
                <a:gd name="connsiteY37" fmla="*/ 493174 h 835880"/>
                <a:gd name="connsiteX38" fmla="*/ 655 w 1051171"/>
                <a:gd name="connsiteY38" fmla="*/ 535430 h 835880"/>
                <a:gd name="connsiteX39" fmla="*/ 7177 w 1051171"/>
                <a:gd name="connsiteY39" fmla="*/ 563926 h 835880"/>
                <a:gd name="connsiteX40" fmla="*/ 18892 w 1051171"/>
                <a:gd name="connsiteY40" fmla="*/ 593302 h 835880"/>
                <a:gd name="connsiteX41" fmla="*/ 26111 w 1051171"/>
                <a:gd name="connsiteY41" fmla="*/ 607904 h 835880"/>
                <a:gd name="connsiteX42" fmla="*/ 27631 w 1051171"/>
                <a:gd name="connsiteY42" fmla="*/ 610900 h 835880"/>
                <a:gd name="connsiteX43" fmla="*/ 31177 w 1051171"/>
                <a:gd name="connsiteY43" fmla="*/ 617182 h 835880"/>
                <a:gd name="connsiteX44" fmla="*/ 42322 w 1051171"/>
                <a:gd name="connsiteY44" fmla="*/ 633861 h 835880"/>
                <a:gd name="connsiteX45" fmla="*/ 48465 w 1051171"/>
                <a:gd name="connsiteY45" fmla="*/ 641549 h 835880"/>
                <a:gd name="connsiteX46" fmla="*/ 50745 w 1051171"/>
                <a:gd name="connsiteY46" fmla="*/ 644189 h 835880"/>
                <a:gd name="connsiteX47" fmla="*/ 56507 w 1051171"/>
                <a:gd name="connsiteY47" fmla="*/ 650750 h 835880"/>
                <a:gd name="connsiteX48" fmla="*/ 70945 w 1051171"/>
                <a:gd name="connsiteY48" fmla="*/ 665352 h 835880"/>
                <a:gd name="connsiteX49" fmla="*/ 98048 w 1051171"/>
                <a:gd name="connsiteY49" fmla="*/ 690365 h 835880"/>
                <a:gd name="connsiteX50" fmla="*/ 162638 w 1051171"/>
                <a:gd name="connsiteY50" fmla="*/ 735896 h 835880"/>
                <a:gd name="connsiteX51" fmla="*/ 228496 w 1051171"/>
                <a:gd name="connsiteY51" fmla="*/ 769255 h 835880"/>
                <a:gd name="connsiteX52" fmla="*/ 266997 w 1051171"/>
                <a:gd name="connsiteY52" fmla="*/ 783230 h 835880"/>
                <a:gd name="connsiteX53" fmla="*/ 295683 w 1051171"/>
                <a:gd name="connsiteY53" fmla="*/ 791361 h 835880"/>
                <a:gd name="connsiteX54" fmla="*/ 301509 w 1051171"/>
                <a:gd name="connsiteY54" fmla="*/ 792932 h 835880"/>
                <a:gd name="connsiteX55" fmla="*/ 310944 w 1051171"/>
                <a:gd name="connsiteY55" fmla="*/ 795446 h 835880"/>
                <a:gd name="connsiteX56" fmla="*/ 337477 w 1051171"/>
                <a:gd name="connsiteY56" fmla="*/ 802418 h 835880"/>
                <a:gd name="connsiteX57" fmla="*/ 349572 w 1051171"/>
                <a:gd name="connsiteY57" fmla="*/ 805185 h 835880"/>
                <a:gd name="connsiteX58" fmla="*/ 355208 w 1051171"/>
                <a:gd name="connsiteY58" fmla="*/ 806464 h 835880"/>
                <a:gd name="connsiteX59" fmla="*/ 358501 w 1051171"/>
                <a:gd name="connsiteY59" fmla="*/ 807180 h 835880"/>
                <a:gd name="connsiteX60" fmla="*/ 373255 w 1051171"/>
                <a:gd name="connsiteY60" fmla="*/ 810466 h 835880"/>
                <a:gd name="connsiteX61" fmla="*/ 444748 w 1051171"/>
                <a:gd name="connsiteY61" fmla="*/ 824360 h 835880"/>
                <a:gd name="connsiteX62" fmla="*/ 481223 w 1051171"/>
                <a:gd name="connsiteY62" fmla="*/ 829489 h 835880"/>
                <a:gd name="connsiteX63" fmla="*/ 522827 w 1051171"/>
                <a:gd name="connsiteY63" fmla="*/ 832991 h 835880"/>
                <a:gd name="connsiteX64" fmla="*/ 545244 w 1051171"/>
                <a:gd name="connsiteY64" fmla="*/ 833700 h 835880"/>
                <a:gd name="connsiteX65" fmla="*/ 560632 w 1051171"/>
                <a:gd name="connsiteY65" fmla="*/ 834188 h 835880"/>
                <a:gd name="connsiteX66" fmla="*/ 571080 w 1051171"/>
                <a:gd name="connsiteY66" fmla="*/ 834688 h 835880"/>
                <a:gd name="connsiteX67" fmla="*/ 578743 w 1051171"/>
                <a:gd name="connsiteY67" fmla="*/ 835042 h 835880"/>
                <a:gd name="connsiteX68" fmla="*/ 596157 w 1051171"/>
                <a:gd name="connsiteY68" fmla="*/ 835334 h 835880"/>
                <a:gd name="connsiteX69" fmla="*/ 598627 w 1051171"/>
                <a:gd name="connsiteY69" fmla="*/ 835334 h 835880"/>
                <a:gd name="connsiteX70" fmla="*/ 632885 w 1051171"/>
                <a:gd name="connsiteY70" fmla="*/ 834625 h 835880"/>
                <a:gd name="connsiteX71" fmla="*/ 639534 w 1051171"/>
                <a:gd name="connsiteY71" fmla="*/ 834409 h 835880"/>
                <a:gd name="connsiteX72" fmla="*/ 670816 w 1051171"/>
                <a:gd name="connsiteY72" fmla="*/ 833079 h 835880"/>
                <a:gd name="connsiteX73" fmla="*/ 685698 w 1051171"/>
                <a:gd name="connsiteY73" fmla="*/ 831351 h 835880"/>
                <a:gd name="connsiteX74" fmla="*/ 689497 w 1051171"/>
                <a:gd name="connsiteY74" fmla="*/ 830939 h 835880"/>
                <a:gd name="connsiteX75" fmla="*/ 706531 w 1051171"/>
                <a:gd name="connsiteY75" fmla="*/ 828419 h 835880"/>
                <a:gd name="connsiteX76" fmla="*/ 750921 w 1051171"/>
                <a:gd name="connsiteY76" fmla="*/ 820592 h 835880"/>
                <a:gd name="connsiteX77" fmla="*/ 762573 w 1051171"/>
                <a:gd name="connsiteY77" fmla="*/ 817736 h 835880"/>
                <a:gd name="connsiteX78" fmla="*/ 773908 w 1051171"/>
                <a:gd name="connsiteY78" fmla="*/ 813316 h 835880"/>
                <a:gd name="connsiteX79" fmla="*/ 775554 w 1051171"/>
                <a:gd name="connsiteY79" fmla="*/ 812606 h 835880"/>
                <a:gd name="connsiteX80" fmla="*/ 798605 w 1051171"/>
                <a:gd name="connsiteY80" fmla="*/ 801854 h 835880"/>
                <a:gd name="connsiteX81" fmla="*/ 830520 w 1051171"/>
                <a:gd name="connsiteY81" fmla="*/ 784947 h 835880"/>
                <a:gd name="connsiteX82" fmla="*/ 848441 w 1051171"/>
                <a:gd name="connsiteY82" fmla="*/ 774194 h 835880"/>
                <a:gd name="connsiteX83" fmla="*/ 859586 w 1051171"/>
                <a:gd name="connsiteY83" fmla="*/ 765981 h 835880"/>
                <a:gd name="connsiteX84" fmla="*/ 863258 w 1051171"/>
                <a:gd name="connsiteY84" fmla="*/ 763138 h 835880"/>
                <a:gd name="connsiteX85" fmla="*/ 876493 w 1051171"/>
                <a:gd name="connsiteY85" fmla="*/ 752094 h 835880"/>
                <a:gd name="connsiteX86" fmla="*/ 882446 w 1051171"/>
                <a:gd name="connsiteY86" fmla="*/ 746965 h 835880"/>
                <a:gd name="connsiteX87" fmla="*/ 892261 w 1051171"/>
                <a:gd name="connsiteY87" fmla="*/ 738200 h 835880"/>
                <a:gd name="connsiteX88" fmla="*/ 896884 w 1051171"/>
                <a:gd name="connsiteY88" fmla="*/ 733933 h 835880"/>
                <a:gd name="connsiteX89" fmla="*/ 922974 w 1051171"/>
                <a:gd name="connsiteY89" fmla="*/ 707672 h 835880"/>
                <a:gd name="connsiteX90" fmla="*/ 923480 w 1051171"/>
                <a:gd name="connsiteY90" fmla="*/ 707051 h 835880"/>
                <a:gd name="connsiteX91" fmla="*/ 948303 w 1051171"/>
                <a:gd name="connsiteY91" fmla="*/ 674484 h 835880"/>
                <a:gd name="connsiteX92" fmla="*/ 965718 w 1051171"/>
                <a:gd name="connsiteY92" fmla="*/ 642619 h 835880"/>
                <a:gd name="connsiteX93" fmla="*/ 968124 w 1051171"/>
                <a:gd name="connsiteY93" fmla="*/ 637990 h 835880"/>
                <a:gd name="connsiteX94" fmla="*/ 983258 w 1051171"/>
                <a:gd name="connsiteY94" fmla="*/ 608696 h 835880"/>
                <a:gd name="connsiteX95" fmla="*/ 1002002 w 1051171"/>
                <a:gd name="connsiteY95" fmla="*/ 570499 h 835880"/>
                <a:gd name="connsiteX96" fmla="*/ 1017960 w 1051171"/>
                <a:gd name="connsiteY96" fmla="*/ 530003 h 835880"/>
                <a:gd name="connsiteX97" fmla="*/ 1021569 w 1051171"/>
                <a:gd name="connsiteY97" fmla="*/ 517978 h 835880"/>
                <a:gd name="connsiteX98" fmla="*/ 1023406 w 1051171"/>
                <a:gd name="connsiteY98" fmla="*/ 512259 h 835880"/>
                <a:gd name="connsiteX99" fmla="*/ 1029169 w 1051171"/>
                <a:gd name="connsiteY99" fmla="*/ 494655 h 835880"/>
                <a:gd name="connsiteX100" fmla="*/ 1029485 w 1051171"/>
                <a:gd name="connsiteY100" fmla="*/ 493737 h 835880"/>
                <a:gd name="connsiteX101" fmla="*/ 1035754 w 1051171"/>
                <a:gd name="connsiteY101" fmla="*/ 475842 h 835880"/>
                <a:gd name="connsiteX102" fmla="*/ 1041959 w 1051171"/>
                <a:gd name="connsiteY102" fmla="*/ 458529 h 835880"/>
                <a:gd name="connsiteX103" fmla="*/ 1047089 w 1051171"/>
                <a:gd name="connsiteY103" fmla="*/ 440703 h 835880"/>
                <a:gd name="connsiteX104" fmla="*/ 1049432 w 1051171"/>
                <a:gd name="connsiteY104" fmla="*/ 424258 h 835880"/>
                <a:gd name="connsiteX105" fmla="*/ 1049432 w 1051171"/>
                <a:gd name="connsiteY105" fmla="*/ 423966 h 835880"/>
                <a:gd name="connsiteX106" fmla="*/ 1050002 w 1051171"/>
                <a:gd name="connsiteY106" fmla="*/ 411264 h 835880"/>
                <a:gd name="connsiteX107" fmla="*/ 1049432 w 1051171"/>
                <a:gd name="connsiteY107" fmla="*/ 396522 h 835880"/>
                <a:gd name="connsiteX108" fmla="*/ 1046646 w 1051171"/>
                <a:gd name="connsiteY108" fmla="*/ 357615 h 835880"/>
                <a:gd name="connsiteX109" fmla="*/ 1044493 w 1051171"/>
                <a:gd name="connsiteY109" fmla="*/ 338795 h 835880"/>
                <a:gd name="connsiteX110" fmla="*/ 1041959 w 1051171"/>
                <a:gd name="connsiteY110" fmla="*/ 322533 h 835880"/>
                <a:gd name="connsiteX111" fmla="*/ 1037717 w 1051171"/>
                <a:gd name="connsiteY111" fmla="*/ 309356 h 835880"/>
                <a:gd name="connsiteX112" fmla="*/ 1037084 w 1051171"/>
                <a:gd name="connsiteY112" fmla="*/ 307405 h 835880"/>
                <a:gd name="connsiteX113" fmla="*/ 1027332 w 1051171"/>
                <a:gd name="connsiteY113" fmla="*/ 286749 h 835880"/>
                <a:gd name="connsiteX114" fmla="*/ 1017833 w 1051171"/>
                <a:gd name="connsiteY114" fmla="*/ 273299 h 835880"/>
                <a:gd name="connsiteX115" fmla="*/ 1017010 w 1051171"/>
                <a:gd name="connsiteY115" fmla="*/ 272292 h 835880"/>
                <a:gd name="connsiteX116" fmla="*/ 1011184 w 1051171"/>
                <a:gd name="connsiteY116" fmla="*/ 265858 h 835880"/>
                <a:gd name="connsiteX117" fmla="*/ 1004978 w 1051171"/>
                <a:gd name="connsiteY117" fmla="*/ 261312 h 835880"/>
                <a:gd name="connsiteX118" fmla="*/ 1000546 w 1051171"/>
                <a:gd name="connsiteY118" fmla="*/ 259386 h 835880"/>
                <a:gd name="connsiteX119" fmla="*/ 993327 w 1051171"/>
                <a:gd name="connsiteY119" fmla="*/ 247842 h 835880"/>
                <a:gd name="connsiteX120" fmla="*/ 992567 w 1051171"/>
                <a:gd name="connsiteY120" fmla="*/ 246690 h 835880"/>
                <a:gd name="connsiteX121" fmla="*/ 982245 w 1051171"/>
                <a:gd name="connsiteY121" fmla="*/ 230954 h 835880"/>
                <a:gd name="connsiteX122" fmla="*/ 979458 w 1051171"/>
                <a:gd name="connsiteY122" fmla="*/ 226952 h 835880"/>
                <a:gd name="connsiteX123" fmla="*/ 976672 w 1051171"/>
                <a:gd name="connsiteY123" fmla="*/ 223032 h 835880"/>
                <a:gd name="connsiteX124" fmla="*/ 972746 w 1051171"/>
                <a:gd name="connsiteY124" fmla="*/ 218194 h 835880"/>
                <a:gd name="connsiteX125" fmla="*/ 970846 w 1051171"/>
                <a:gd name="connsiteY125" fmla="*/ 215908 h 835880"/>
                <a:gd name="connsiteX126" fmla="*/ 949950 w 1051171"/>
                <a:gd name="connsiteY126" fmla="*/ 191459 h 835880"/>
                <a:gd name="connsiteX127" fmla="*/ 878963 w 1051171"/>
                <a:gd name="connsiteY127" fmla="*/ 133295 h 835880"/>
                <a:gd name="connsiteX128" fmla="*/ 868261 w 1051171"/>
                <a:gd name="connsiteY128" fmla="*/ 126380 h 835880"/>
                <a:gd name="connsiteX129" fmla="*/ 857559 w 1051171"/>
                <a:gd name="connsiteY129" fmla="*/ 119491 h 835880"/>
                <a:gd name="connsiteX130" fmla="*/ 847997 w 1051171"/>
                <a:gd name="connsiteY130" fmla="*/ 113627 h 835880"/>
                <a:gd name="connsiteX131" fmla="*/ 844641 w 1051171"/>
                <a:gd name="connsiteY131" fmla="*/ 111651 h 835880"/>
                <a:gd name="connsiteX132" fmla="*/ 777074 w 1051171"/>
                <a:gd name="connsiteY132" fmla="*/ 73289 h 835880"/>
                <a:gd name="connsiteX133" fmla="*/ 773528 w 1051171"/>
                <a:gd name="connsiteY133" fmla="*/ 71358 h 835880"/>
                <a:gd name="connsiteX134" fmla="*/ 744146 w 1051171"/>
                <a:gd name="connsiteY134" fmla="*/ 56255 h 835880"/>
                <a:gd name="connsiteX135" fmla="*/ 703048 w 1051171"/>
                <a:gd name="connsiteY135" fmla="*/ 39873 h 835880"/>
                <a:gd name="connsiteX136" fmla="*/ 665054 w 1051171"/>
                <a:gd name="connsiteY136" fmla="*/ 27974 h 835880"/>
                <a:gd name="connsiteX137" fmla="*/ 656252 w 1051171"/>
                <a:gd name="connsiteY137" fmla="*/ 25536 h 835880"/>
                <a:gd name="connsiteX138" fmla="*/ 648019 w 1051171"/>
                <a:gd name="connsiteY138" fmla="*/ 23256 h 835880"/>
                <a:gd name="connsiteX139" fmla="*/ 643397 w 1051171"/>
                <a:gd name="connsiteY139" fmla="*/ 21914 h 835880"/>
                <a:gd name="connsiteX140" fmla="*/ 630922 w 1051171"/>
                <a:gd name="connsiteY140" fmla="*/ 18419 h 835880"/>
                <a:gd name="connsiteX141" fmla="*/ 610784 w 1051171"/>
                <a:gd name="connsiteY141" fmla="*/ 13194 h 835880"/>
                <a:gd name="connsiteX142" fmla="*/ 607175 w 1051171"/>
                <a:gd name="connsiteY142" fmla="*/ 12339 h 835880"/>
                <a:gd name="connsiteX143" fmla="*/ 594827 w 1051171"/>
                <a:gd name="connsiteY143" fmla="*/ 9452 h 835880"/>
                <a:gd name="connsiteX144" fmla="*/ 583745 w 1051171"/>
                <a:gd name="connsiteY144" fmla="*/ 7375 h 835880"/>
                <a:gd name="connsiteX145" fmla="*/ 574563 w 1051171"/>
                <a:gd name="connsiteY145" fmla="*/ 5589 h 835880"/>
                <a:gd name="connsiteX146" fmla="*/ 569941 w 1051171"/>
                <a:gd name="connsiteY146" fmla="*/ 4937 h 835880"/>
                <a:gd name="connsiteX147" fmla="*/ 567598 w 1051171"/>
                <a:gd name="connsiteY147" fmla="*/ 4734 h 835880"/>
                <a:gd name="connsiteX148" fmla="*/ 560505 w 1051171"/>
                <a:gd name="connsiteY148" fmla="*/ 3879 h 835880"/>
                <a:gd name="connsiteX149" fmla="*/ 553286 w 1051171"/>
                <a:gd name="connsiteY149" fmla="*/ 3030 h 835880"/>
                <a:gd name="connsiteX150" fmla="*/ 533909 w 1051171"/>
                <a:gd name="connsiteY150" fmla="*/ 1087 h 835880"/>
                <a:gd name="connsiteX151" fmla="*/ 521307 w 1051171"/>
                <a:gd name="connsiteY151" fmla="*/ 378 h 835880"/>
                <a:gd name="connsiteX152" fmla="*/ 508832 w 1051171"/>
                <a:gd name="connsiteY152" fmla="*/ -319 h 835880"/>
                <a:gd name="connsiteX153" fmla="*/ 503197 w 1051171"/>
                <a:gd name="connsiteY153" fmla="*/ -547 h 83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</a:cxnLst>
              <a:rect l="l" t="t" r="r" b="b"/>
              <a:pathLst>
                <a:path w="1051171" h="835880">
                  <a:moveTo>
                    <a:pt x="503197" y="-547"/>
                  </a:moveTo>
                  <a:cubicBezTo>
                    <a:pt x="501296" y="-547"/>
                    <a:pt x="499397" y="-484"/>
                    <a:pt x="497497" y="-484"/>
                  </a:cubicBezTo>
                  <a:cubicBezTo>
                    <a:pt x="496104" y="-402"/>
                    <a:pt x="494648" y="-402"/>
                    <a:pt x="493192" y="-402"/>
                  </a:cubicBezTo>
                  <a:lnTo>
                    <a:pt x="480020" y="-249"/>
                  </a:lnTo>
                  <a:lnTo>
                    <a:pt x="479450" y="-249"/>
                  </a:lnTo>
                  <a:lnTo>
                    <a:pt x="477867" y="-319"/>
                  </a:lnTo>
                  <a:lnTo>
                    <a:pt x="476157" y="-319"/>
                  </a:lnTo>
                  <a:cubicBezTo>
                    <a:pt x="475270" y="-319"/>
                    <a:pt x="474447" y="-319"/>
                    <a:pt x="473687" y="-249"/>
                  </a:cubicBezTo>
                  <a:cubicBezTo>
                    <a:pt x="466089" y="314"/>
                    <a:pt x="458616" y="878"/>
                    <a:pt x="451081" y="1384"/>
                  </a:cubicBezTo>
                  <a:cubicBezTo>
                    <a:pt x="445762" y="1821"/>
                    <a:pt x="440632" y="2448"/>
                    <a:pt x="435250" y="3164"/>
                  </a:cubicBezTo>
                  <a:cubicBezTo>
                    <a:pt x="421192" y="5089"/>
                    <a:pt x="407071" y="7305"/>
                    <a:pt x="395166" y="9154"/>
                  </a:cubicBezTo>
                  <a:cubicBezTo>
                    <a:pt x="388706" y="10135"/>
                    <a:pt x="382247" y="11579"/>
                    <a:pt x="375978" y="12922"/>
                  </a:cubicBezTo>
                  <a:lnTo>
                    <a:pt x="370596" y="14055"/>
                  </a:lnTo>
                  <a:cubicBezTo>
                    <a:pt x="364833" y="15335"/>
                    <a:pt x="359324" y="16842"/>
                    <a:pt x="355208" y="18000"/>
                  </a:cubicBezTo>
                  <a:cubicBezTo>
                    <a:pt x="353245" y="18564"/>
                    <a:pt x="351218" y="19064"/>
                    <a:pt x="349192" y="19546"/>
                  </a:cubicBezTo>
                  <a:cubicBezTo>
                    <a:pt x="345139" y="20641"/>
                    <a:pt x="340896" y="21680"/>
                    <a:pt x="336970" y="23130"/>
                  </a:cubicBezTo>
                  <a:lnTo>
                    <a:pt x="323419" y="27676"/>
                  </a:lnTo>
                  <a:lnTo>
                    <a:pt x="314680" y="30672"/>
                  </a:lnTo>
                  <a:cubicBezTo>
                    <a:pt x="310501" y="32103"/>
                    <a:pt x="306448" y="33813"/>
                    <a:pt x="302459" y="35453"/>
                  </a:cubicBezTo>
                  <a:lnTo>
                    <a:pt x="298912" y="36941"/>
                  </a:lnTo>
                  <a:cubicBezTo>
                    <a:pt x="286501" y="42007"/>
                    <a:pt x="276433" y="46642"/>
                    <a:pt x="267123" y="51354"/>
                  </a:cubicBezTo>
                  <a:cubicBezTo>
                    <a:pt x="251863" y="59187"/>
                    <a:pt x="236475" y="69078"/>
                    <a:pt x="218807" y="82490"/>
                  </a:cubicBezTo>
                  <a:cubicBezTo>
                    <a:pt x="209372" y="89608"/>
                    <a:pt x="199430" y="97802"/>
                    <a:pt x="188412" y="107503"/>
                  </a:cubicBezTo>
                  <a:cubicBezTo>
                    <a:pt x="180369" y="114652"/>
                    <a:pt x="169857" y="124056"/>
                    <a:pt x="159472" y="134030"/>
                  </a:cubicBezTo>
                  <a:cubicBezTo>
                    <a:pt x="154596" y="138785"/>
                    <a:pt x="149530" y="143788"/>
                    <a:pt x="144528" y="148841"/>
                  </a:cubicBezTo>
                  <a:cubicBezTo>
                    <a:pt x="141425" y="151925"/>
                    <a:pt x="138449" y="155104"/>
                    <a:pt x="135599" y="158251"/>
                  </a:cubicBezTo>
                  <a:cubicBezTo>
                    <a:pt x="134206" y="159739"/>
                    <a:pt x="132939" y="161164"/>
                    <a:pt x="131673" y="162671"/>
                  </a:cubicBezTo>
                  <a:cubicBezTo>
                    <a:pt x="121288" y="173715"/>
                    <a:pt x="112739" y="183980"/>
                    <a:pt x="105520" y="194099"/>
                  </a:cubicBezTo>
                  <a:lnTo>
                    <a:pt x="102797" y="197867"/>
                  </a:lnTo>
                  <a:cubicBezTo>
                    <a:pt x="99758" y="202021"/>
                    <a:pt x="96655" y="206352"/>
                    <a:pt x="93805" y="210716"/>
                  </a:cubicBezTo>
                  <a:cubicBezTo>
                    <a:pt x="90449" y="215908"/>
                    <a:pt x="86586" y="221987"/>
                    <a:pt x="82913" y="228168"/>
                  </a:cubicBezTo>
                  <a:cubicBezTo>
                    <a:pt x="77657" y="236716"/>
                    <a:pt x="72908" y="245702"/>
                    <a:pt x="68348" y="254396"/>
                  </a:cubicBezTo>
                  <a:cubicBezTo>
                    <a:pt x="66702" y="257309"/>
                    <a:pt x="65182" y="260184"/>
                    <a:pt x="63662" y="263028"/>
                  </a:cubicBezTo>
                  <a:cubicBezTo>
                    <a:pt x="62459" y="265168"/>
                    <a:pt x="61319" y="267302"/>
                    <a:pt x="60180" y="269442"/>
                  </a:cubicBezTo>
                  <a:cubicBezTo>
                    <a:pt x="55683" y="277421"/>
                    <a:pt x="51188" y="285622"/>
                    <a:pt x="47705" y="294247"/>
                  </a:cubicBezTo>
                  <a:cubicBezTo>
                    <a:pt x="41246" y="310407"/>
                    <a:pt x="36180" y="323667"/>
                    <a:pt x="31874" y="335800"/>
                  </a:cubicBezTo>
                  <a:cubicBezTo>
                    <a:pt x="21489" y="364587"/>
                    <a:pt x="14333" y="388239"/>
                    <a:pt x="9520" y="410193"/>
                  </a:cubicBezTo>
                  <a:cubicBezTo>
                    <a:pt x="3568" y="436916"/>
                    <a:pt x="1351" y="464715"/>
                    <a:pt x="-549" y="493174"/>
                  </a:cubicBezTo>
                  <a:cubicBezTo>
                    <a:pt x="-1688" y="509619"/>
                    <a:pt x="-1245" y="523025"/>
                    <a:pt x="655" y="535430"/>
                  </a:cubicBezTo>
                  <a:cubicBezTo>
                    <a:pt x="2301" y="546030"/>
                    <a:pt x="4391" y="555377"/>
                    <a:pt x="7177" y="563926"/>
                  </a:cubicBezTo>
                  <a:cubicBezTo>
                    <a:pt x="10280" y="573412"/>
                    <a:pt x="14016" y="582967"/>
                    <a:pt x="18892" y="593302"/>
                  </a:cubicBezTo>
                  <a:cubicBezTo>
                    <a:pt x="21299" y="598577"/>
                    <a:pt x="23705" y="603339"/>
                    <a:pt x="26111" y="607904"/>
                  </a:cubicBezTo>
                  <a:cubicBezTo>
                    <a:pt x="26681" y="608911"/>
                    <a:pt x="27187" y="609912"/>
                    <a:pt x="27631" y="610900"/>
                  </a:cubicBezTo>
                  <a:cubicBezTo>
                    <a:pt x="28771" y="613040"/>
                    <a:pt x="29911" y="615174"/>
                    <a:pt x="31177" y="617182"/>
                  </a:cubicBezTo>
                  <a:cubicBezTo>
                    <a:pt x="34280" y="622152"/>
                    <a:pt x="38080" y="628016"/>
                    <a:pt x="42322" y="633861"/>
                  </a:cubicBezTo>
                  <a:cubicBezTo>
                    <a:pt x="44222" y="636565"/>
                    <a:pt x="46438" y="639054"/>
                    <a:pt x="48465" y="641549"/>
                  </a:cubicBezTo>
                  <a:cubicBezTo>
                    <a:pt x="49288" y="642410"/>
                    <a:pt x="49921" y="643328"/>
                    <a:pt x="50745" y="644189"/>
                  </a:cubicBezTo>
                  <a:cubicBezTo>
                    <a:pt x="52391" y="646330"/>
                    <a:pt x="54354" y="648527"/>
                    <a:pt x="56507" y="650750"/>
                  </a:cubicBezTo>
                  <a:cubicBezTo>
                    <a:pt x="61700" y="656234"/>
                    <a:pt x="66449" y="660996"/>
                    <a:pt x="70945" y="665352"/>
                  </a:cubicBezTo>
                  <a:cubicBezTo>
                    <a:pt x="80253" y="674408"/>
                    <a:pt x="89119" y="682621"/>
                    <a:pt x="98048" y="690365"/>
                  </a:cubicBezTo>
                  <a:cubicBezTo>
                    <a:pt x="115905" y="706064"/>
                    <a:pt x="137056" y="720875"/>
                    <a:pt x="162638" y="735896"/>
                  </a:cubicBezTo>
                  <a:cubicBezTo>
                    <a:pt x="186448" y="749808"/>
                    <a:pt x="208042" y="760706"/>
                    <a:pt x="228496" y="769255"/>
                  </a:cubicBezTo>
                  <a:cubicBezTo>
                    <a:pt x="240210" y="774118"/>
                    <a:pt x="252749" y="778665"/>
                    <a:pt x="266997" y="783230"/>
                  </a:cubicBezTo>
                  <a:cubicBezTo>
                    <a:pt x="276495" y="786308"/>
                    <a:pt x="286184" y="788866"/>
                    <a:pt x="295683" y="791361"/>
                  </a:cubicBezTo>
                  <a:lnTo>
                    <a:pt x="301509" y="792932"/>
                  </a:lnTo>
                  <a:lnTo>
                    <a:pt x="310944" y="795446"/>
                  </a:lnTo>
                  <a:cubicBezTo>
                    <a:pt x="319810" y="797770"/>
                    <a:pt x="328612" y="800138"/>
                    <a:pt x="337477" y="802418"/>
                  </a:cubicBezTo>
                  <a:cubicBezTo>
                    <a:pt x="341466" y="803412"/>
                    <a:pt x="345582" y="804324"/>
                    <a:pt x="349572" y="805185"/>
                  </a:cubicBezTo>
                  <a:cubicBezTo>
                    <a:pt x="351408" y="805609"/>
                    <a:pt x="353308" y="806053"/>
                    <a:pt x="355208" y="806464"/>
                  </a:cubicBezTo>
                  <a:lnTo>
                    <a:pt x="358501" y="807180"/>
                  </a:lnTo>
                  <a:cubicBezTo>
                    <a:pt x="363377" y="808332"/>
                    <a:pt x="368315" y="809459"/>
                    <a:pt x="373255" y="810466"/>
                  </a:cubicBezTo>
                  <a:cubicBezTo>
                    <a:pt x="394216" y="814886"/>
                    <a:pt x="419102" y="819940"/>
                    <a:pt x="444748" y="824360"/>
                  </a:cubicBezTo>
                  <a:cubicBezTo>
                    <a:pt x="456907" y="826437"/>
                    <a:pt x="469065" y="828128"/>
                    <a:pt x="481223" y="829489"/>
                  </a:cubicBezTo>
                  <a:cubicBezTo>
                    <a:pt x="495281" y="831002"/>
                    <a:pt x="509086" y="832345"/>
                    <a:pt x="522827" y="832991"/>
                  </a:cubicBezTo>
                  <a:cubicBezTo>
                    <a:pt x="530363" y="833352"/>
                    <a:pt x="537962" y="833554"/>
                    <a:pt x="545244" y="833700"/>
                  </a:cubicBezTo>
                  <a:cubicBezTo>
                    <a:pt x="550373" y="833827"/>
                    <a:pt x="555566" y="833991"/>
                    <a:pt x="560632" y="834188"/>
                  </a:cubicBezTo>
                  <a:cubicBezTo>
                    <a:pt x="564178" y="834352"/>
                    <a:pt x="567598" y="834479"/>
                    <a:pt x="571080" y="834688"/>
                  </a:cubicBezTo>
                  <a:cubicBezTo>
                    <a:pt x="573677" y="834852"/>
                    <a:pt x="576210" y="834985"/>
                    <a:pt x="578743" y="835042"/>
                  </a:cubicBezTo>
                  <a:cubicBezTo>
                    <a:pt x="584568" y="835334"/>
                    <a:pt x="590458" y="835334"/>
                    <a:pt x="596157" y="835334"/>
                  </a:cubicBezTo>
                  <a:lnTo>
                    <a:pt x="598627" y="835334"/>
                  </a:lnTo>
                  <a:cubicBezTo>
                    <a:pt x="610151" y="835334"/>
                    <a:pt x="621866" y="834985"/>
                    <a:pt x="632885" y="834625"/>
                  </a:cubicBezTo>
                  <a:lnTo>
                    <a:pt x="639534" y="834409"/>
                  </a:lnTo>
                  <a:cubicBezTo>
                    <a:pt x="649792" y="834061"/>
                    <a:pt x="660368" y="833770"/>
                    <a:pt x="670816" y="833079"/>
                  </a:cubicBezTo>
                  <a:cubicBezTo>
                    <a:pt x="675819" y="832699"/>
                    <a:pt x="680885" y="831984"/>
                    <a:pt x="685698" y="831351"/>
                  </a:cubicBezTo>
                  <a:lnTo>
                    <a:pt x="689497" y="830939"/>
                  </a:lnTo>
                  <a:cubicBezTo>
                    <a:pt x="696082" y="830078"/>
                    <a:pt x="701465" y="829280"/>
                    <a:pt x="706531" y="828419"/>
                  </a:cubicBezTo>
                  <a:cubicBezTo>
                    <a:pt x="722362" y="825804"/>
                    <a:pt x="736610" y="823435"/>
                    <a:pt x="750921" y="820592"/>
                  </a:cubicBezTo>
                  <a:cubicBezTo>
                    <a:pt x="755671" y="819667"/>
                    <a:pt x="759343" y="818806"/>
                    <a:pt x="762573" y="817736"/>
                  </a:cubicBezTo>
                  <a:cubicBezTo>
                    <a:pt x="766499" y="816583"/>
                    <a:pt x="770299" y="814886"/>
                    <a:pt x="773908" y="813316"/>
                  </a:cubicBezTo>
                  <a:lnTo>
                    <a:pt x="775554" y="812606"/>
                  </a:lnTo>
                  <a:cubicBezTo>
                    <a:pt x="783533" y="809130"/>
                    <a:pt x="791702" y="805185"/>
                    <a:pt x="798605" y="801854"/>
                  </a:cubicBezTo>
                  <a:cubicBezTo>
                    <a:pt x="809560" y="796497"/>
                    <a:pt x="820324" y="790791"/>
                    <a:pt x="830520" y="784947"/>
                  </a:cubicBezTo>
                  <a:cubicBezTo>
                    <a:pt x="837549" y="780963"/>
                    <a:pt x="843185" y="777557"/>
                    <a:pt x="848441" y="774194"/>
                  </a:cubicBezTo>
                  <a:cubicBezTo>
                    <a:pt x="852240" y="771680"/>
                    <a:pt x="856039" y="768767"/>
                    <a:pt x="859586" y="765981"/>
                  </a:cubicBezTo>
                  <a:cubicBezTo>
                    <a:pt x="860789" y="764980"/>
                    <a:pt x="862056" y="764056"/>
                    <a:pt x="863258" y="763138"/>
                  </a:cubicBezTo>
                  <a:cubicBezTo>
                    <a:pt x="867818" y="759655"/>
                    <a:pt x="872251" y="755805"/>
                    <a:pt x="876493" y="752094"/>
                  </a:cubicBezTo>
                  <a:cubicBezTo>
                    <a:pt x="878520" y="750378"/>
                    <a:pt x="880482" y="748655"/>
                    <a:pt x="882446" y="746965"/>
                  </a:cubicBezTo>
                  <a:cubicBezTo>
                    <a:pt x="885802" y="744109"/>
                    <a:pt x="889032" y="741120"/>
                    <a:pt x="892261" y="738200"/>
                  </a:cubicBezTo>
                  <a:cubicBezTo>
                    <a:pt x="893781" y="736757"/>
                    <a:pt x="895238" y="735332"/>
                    <a:pt x="896884" y="733933"/>
                  </a:cubicBezTo>
                  <a:cubicBezTo>
                    <a:pt x="906066" y="725656"/>
                    <a:pt x="914614" y="716518"/>
                    <a:pt x="922974" y="707672"/>
                  </a:cubicBezTo>
                  <a:lnTo>
                    <a:pt x="923480" y="707051"/>
                  </a:lnTo>
                  <a:cubicBezTo>
                    <a:pt x="933296" y="696780"/>
                    <a:pt x="941591" y="685800"/>
                    <a:pt x="948303" y="674484"/>
                  </a:cubicBezTo>
                  <a:cubicBezTo>
                    <a:pt x="954509" y="664073"/>
                    <a:pt x="960208" y="653156"/>
                    <a:pt x="965718" y="642619"/>
                  </a:cubicBezTo>
                  <a:lnTo>
                    <a:pt x="968124" y="637990"/>
                  </a:lnTo>
                  <a:cubicBezTo>
                    <a:pt x="973063" y="628434"/>
                    <a:pt x="978256" y="618524"/>
                    <a:pt x="983258" y="608696"/>
                  </a:cubicBezTo>
                  <a:cubicBezTo>
                    <a:pt x="989464" y="596354"/>
                    <a:pt x="995923" y="583600"/>
                    <a:pt x="1002002" y="570499"/>
                  </a:cubicBezTo>
                  <a:cubicBezTo>
                    <a:pt x="1007765" y="558100"/>
                    <a:pt x="1012957" y="544840"/>
                    <a:pt x="1017960" y="530003"/>
                  </a:cubicBezTo>
                  <a:cubicBezTo>
                    <a:pt x="1019163" y="526020"/>
                    <a:pt x="1020493" y="521891"/>
                    <a:pt x="1021569" y="517978"/>
                  </a:cubicBezTo>
                  <a:cubicBezTo>
                    <a:pt x="1022139" y="516027"/>
                    <a:pt x="1022773" y="514121"/>
                    <a:pt x="1023406" y="512259"/>
                  </a:cubicBezTo>
                  <a:cubicBezTo>
                    <a:pt x="1025179" y="506345"/>
                    <a:pt x="1027142" y="500437"/>
                    <a:pt x="1029169" y="494655"/>
                  </a:cubicBezTo>
                  <a:lnTo>
                    <a:pt x="1029485" y="493737"/>
                  </a:lnTo>
                  <a:cubicBezTo>
                    <a:pt x="1031512" y="487747"/>
                    <a:pt x="1033664" y="481832"/>
                    <a:pt x="1035754" y="475842"/>
                  </a:cubicBezTo>
                  <a:cubicBezTo>
                    <a:pt x="1037844" y="470079"/>
                    <a:pt x="1039997" y="464298"/>
                    <a:pt x="1041959" y="458529"/>
                  </a:cubicBezTo>
                  <a:cubicBezTo>
                    <a:pt x="1043986" y="452538"/>
                    <a:pt x="1045633" y="446402"/>
                    <a:pt x="1047089" y="440703"/>
                  </a:cubicBezTo>
                  <a:cubicBezTo>
                    <a:pt x="1048482" y="435358"/>
                    <a:pt x="1048926" y="429729"/>
                    <a:pt x="1049432" y="424258"/>
                  </a:cubicBezTo>
                  <a:lnTo>
                    <a:pt x="1049432" y="423966"/>
                  </a:lnTo>
                  <a:cubicBezTo>
                    <a:pt x="1049749" y="419812"/>
                    <a:pt x="1049938" y="415684"/>
                    <a:pt x="1050002" y="411264"/>
                  </a:cubicBezTo>
                  <a:cubicBezTo>
                    <a:pt x="1050002" y="406198"/>
                    <a:pt x="1049686" y="401233"/>
                    <a:pt x="1049432" y="396522"/>
                  </a:cubicBezTo>
                  <a:cubicBezTo>
                    <a:pt x="1048672" y="384110"/>
                    <a:pt x="1047849" y="370869"/>
                    <a:pt x="1046646" y="357615"/>
                  </a:cubicBezTo>
                  <a:cubicBezTo>
                    <a:pt x="1046076" y="351029"/>
                    <a:pt x="1045252" y="344406"/>
                    <a:pt x="1044493" y="338795"/>
                  </a:cubicBezTo>
                  <a:cubicBezTo>
                    <a:pt x="1043796" y="333077"/>
                    <a:pt x="1042846" y="327372"/>
                    <a:pt x="1041959" y="322533"/>
                  </a:cubicBezTo>
                  <a:cubicBezTo>
                    <a:pt x="1041136" y="317961"/>
                    <a:pt x="1039490" y="313567"/>
                    <a:pt x="1037717" y="309356"/>
                  </a:cubicBezTo>
                  <a:lnTo>
                    <a:pt x="1037084" y="307405"/>
                  </a:lnTo>
                  <a:cubicBezTo>
                    <a:pt x="1034488" y="300870"/>
                    <a:pt x="1031385" y="294082"/>
                    <a:pt x="1027332" y="286749"/>
                  </a:cubicBezTo>
                  <a:cubicBezTo>
                    <a:pt x="1024672" y="281911"/>
                    <a:pt x="1021126" y="277421"/>
                    <a:pt x="1017833" y="273299"/>
                  </a:cubicBezTo>
                  <a:lnTo>
                    <a:pt x="1017010" y="272292"/>
                  </a:lnTo>
                  <a:cubicBezTo>
                    <a:pt x="1015237" y="270076"/>
                    <a:pt x="1013401" y="267809"/>
                    <a:pt x="1011184" y="265858"/>
                  </a:cubicBezTo>
                  <a:cubicBezTo>
                    <a:pt x="1009411" y="264167"/>
                    <a:pt x="1007194" y="262591"/>
                    <a:pt x="1004978" y="261312"/>
                  </a:cubicBezTo>
                  <a:cubicBezTo>
                    <a:pt x="1003649" y="260457"/>
                    <a:pt x="1002002" y="259887"/>
                    <a:pt x="1000546" y="259386"/>
                  </a:cubicBezTo>
                  <a:cubicBezTo>
                    <a:pt x="998140" y="255340"/>
                    <a:pt x="995606" y="251256"/>
                    <a:pt x="993327" y="247842"/>
                  </a:cubicBezTo>
                  <a:lnTo>
                    <a:pt x="992567" y="246690"/>
                  </a:lnTo>
                  <a:cubicBezTo>
                    <a:pt x="989211" y="241491"/>
                    <a:pt x="985727" y="236147"/>
                    <a:pt x="982245" y="230954"/>
                  </a:cubicBezTo>
                  <a:lnTo>
                    <a:pt x="979458" y="226952"/>
                  </a:lnTo>
                  <a:lnTo>
                    <a:pt x="976672" y="223032"/>
                  </a:lnTo>
                  <a:cubicBezTo>
                    <a:pt x="975406" y="221335"/>
                    <a:pt x="974139" y="219745"/>
                    <a:pt x="972746" y="218194"/>
                  </a:cubicBezTo>
                  <a:cubicBezTo>
                    <a:pt x="972050" y="217421"/>
                    <a:pt x="971479" y="216617"/>
                    <a:pt x="970846" y="215908"/>
                  </a:cubicBezTo>
                  <a:cubicBezTo>
                    <a:pt x="963311" y="206644"/>
                    <a:pt x="956789" y="198962"/>
                    <a:pt x="949950" y="191459"/>
                  </a:cubicBezTo>
                  <a:cubicBezTo>
                    <a:pt x="931079" y="171093"/>
                    <a:pt x="907776" y="152045"/>
                    <a:pt x="878963" y="133295"/>
                  </a:cubicBezTo>
                  <a:lnTo>
                    <a:pt x="868261" y="126380"/>
                  </a:lnTo>
                  <a:lnTo>
                    <a:pt x="857559" y="119491"/>
                  </a:lnTo>
                  <a:cubicBezTo>
                    <a:pt x="854393" y="117413"/>
                    <a:pt x="851163" y="115488"/>
                    <a:pt x="847997" y="113627"/>
                  </a:cubicBezTo>
                  <a:lnTo>
                    <a:pt x="844641" y="111651"/>
                  </a:lnTo>
                  <a:cubicBezTo>
                    <a:pt x="822098" y="98308"/>
                    <a:pt x="798858" y="85333"/>
                    <a:pt x="777074" y="73289"/>
                  </a:cubicBezTo>
                  <a:lnTo>
                    <a:pt x="773528" y="71358"/>
                  </a:lnTo>
                  <a:cubicBezTo>
                    <a:pt x="764156" y="66165"/>
                    <a:pt x="754214" y="60675"/>
                    <a:pt x="744146" y="56255"/>
                  </a:cubicBezTo>
                  <a:cubicBezTo>
                    <a:pt x="732241" y="51062"/>
                    <a:pt x="717993" y="45002"/>
                    <a:pt x="703048" y="39873"/>
                  </a:cubicBezTo>
                  <a:cubicBezTo>
                    <a:pt x="689307" y="35010"/>
                    <a:pt x="675502" y="30963"/>
                    <a:pt x="665054" y="27974"/>
                  </a:cubicBezTo>
                  <a:cubicBezTo>
                    <a:pt x="662077" y="27113"/>
                    <a:pt x="659164" y="26315"/>
                    <a:pt x="656252" y="25536"/>
                  </a:cubicBezTo>
                  <a:cubicBezTo>
                    <a:pt x="653465" y="24827"/>
                    <a:pt x="650806" y="24048"/>
                    <a:pt x="648019" y="23256"/>
                  </a:cubicBezTo>
                  <a:lnTo>
                    <a:pt x="643397" y="21914"/>
                  </a:lnTo>
                  <a:cubicBezTo>
                    <a:pt x="639344" y="20762"/>
                    <a:pt x="635101" y="19482"/>
                    <a:pt x="630922" y="18419"/>
                  </a:cubicBezTo>
                  <a:cubicBezTo>
                    <a:pt x="624209" y="16715"/>
                    <a:pt x="617497" y="14917"/>
                    <a:pt x="610784" y="13194"/>
                  </a:cubicBezTo>
                  <a:lnTo>
                    <a:pt x="607175" y="12339"/>
                  </a:lnTo>
                  <a:cubicBezTo>
                    <a:pt x="603122" y="11288"/>
                    <a:pt x="599006" y="10205"/>
                    <a:pt x="594827" y="9452"/>
                  </a:cubicBezTo>
                  <a:lnTo>
                    <a:pt x="583745" y="7375"/>
                  </a:lnTo>
                  <a:lnTo>
                    <a:pt x="574563" y="5589"/>
                  </a:lnTo>
                  <a:cubicBezTo>
                    <a:pt x="572980" y="5298"/>
                    <a:pt x="571460" y="5171"/>
                    <a:pt x="569941" y="4937"/>
                  </a:cubicBezTo>
                  <a:cubicBezTo>
                    <a:pt x="569117" y="4880"/>
                    <a:pt x="568421" y="4798"/>
                    <a:pt x="567598" y="4734"/>
                  </a:cubicBezTo>
                  <a:lnTo>
                    <a:pt x="560505" y="3879"/>
                  </a:lnTo>
                  <a:lnTo>
                    <a:pt x="553286" y="3030"/>
                  </a:lnTo>
                  <a:cubicBezTo>
                    <a:pt x="547081" y="2239"/>
                    <a:pt x="540431" y="1530"/>
                    <a:pt x="533909" y="1087"/>
                  </a:cubicBezTo>
                  <a:lnTo>
                    <a:pt x="521307" y="378"/>
                  </a:lnTo>
                  <a:lnTo>
                    <a:pt x="508832" y="-319"/>
                  </a:lnTo>
                  <a:cubicBezTo>
                    <a:pt x="507059" y="-484"/>
                    <a:pt x="505286" y="-547"/>
                    <a:pt x="503197" y="-547"/>
                  </a:cubicBezTo>
                  <a:close/>
                </a:path>
              </a:pathLst>
            </a:custGeom>
            <a:solidFill>
              <a:srgbClr val="BE948B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42" name="Freeform: Shape 16">
              <a:extLst>
                <a:ext uri="{FF2B5EF4-FFF2-40B4-BE49-F238E27FC236}">
                  <a16:creationId xmlns:a16="http://schemas.microsoft.com/office/drawing/2014/main" id="{929D406A-7D7A-4A7E-AE89-6F2FFA64D701}"/>
                </a:ext>
              </a:extLst>
            </p:cNvPr>
            <p:cNvSpPr/>
            <p:nvPr/>
          </p:nvSpPr>
          <p:spPr>
            <a:xfrm>
              <a:off x="8179355" y="4182125"/>
              <a:ext cx="645896" cy="139313"/>
            </a:xfrm>
            <a:custGeom>
              <a:avLst/>
              <a:gdLst>
                <a:gd name="connsiteX0" fmla="*/ 13706 w 645896"/>
                <a:gd name="connsiteY0" fmla="*/ -547 h 139313"/>
                <a:gd name="connsiteX1" fmla="*/ 535 w 645896"/>
                <a:gd name="connsiteY1" fmla="*/ 7159 h 139313"/>
                <a:gd name="connsiteX2" fmla="*/ 6551 w 645896"/>
                <a:gd name="connsiteY2" fmla="*/ 27220 h 139313"/>
                <a:gd name="connsiteX3" fmla="*/ 42076 w 645896"/>
                <a:gd name="connsiteY3" fmla="*/ 46275 h 139313"/>
                <a:gd name="connsiteX4" fmla="*/ 75068 w 645896"/>
                <a:gd name="connsiteY4" fmla="*/ 64341 h 139313"/>
                <a:gd name="connsiteX5" fmla="*/ 146625 w 645896"/>
                <a:gd name="connsiteY5" fmla="*/ 93958 h 139313"/>
                <a:gd name="connsiteX6" fmla="*/ 182529 w 645896"/>
                <a:gd name="connsiteY6" fmla="*/ 104793 h 139313"/>
                <a:gd name="connsiteX7" fmla="*/ 221537 w 645896"/>
                <a:gd name="connsiteY7" fmla="*/ 114526 h 139313"/>
                <a:gd name="connsiteX8" fmla="*/ 238508 w 645896"/>
                <a:gd name="connsiteY8" fmla="*/ 117774 h 139313"/>
                <a:gd name="connsiteX9" fmla="*/ 255796 w 645896"/>
                <a:gd name="connsiteY9" fmla="*/ 120814 h 139313"/>
                <a:gd name="connsiteX10" fmla="*/ 293916 w 645896"/>
                <a:gd name="connsiteY10" fmla="*/ 126830 h 139313"/>
                <a:gd name="connsiteX11" fmla="*/ 351035 w 645896"/>
                <a:gd name="connsiteY11" fmla="*/ 134555 h 139313"/>
                <a:gd name="connsiteX12" fmla="*/ 346222 w 645896"/>
                <a:gd name="connsiteY12" fmla="*/ 134137 h 139313"/>
                <a:gd name="connsiteX13" fmla="*/ 346222 w 645896"/>
                <a:gd name="connsiteY13" fmla="*/ 134137 h 139313"/>
                <a:gd name="connsiteX14" fmla="*/ 361104 w 645896"/>
                <a:gd name="connsiteY14" fmla="*/ 135562 h 139313"/>
                <a:gd name="connsiteX15" fmla="*/ 395932 w 645896"/>
                <a:gd name="connsiteY15" fmla="*/ 137829 h 139313"/>
                <a:gd name="connsiteX16" fmla="*/ 432597 w 645896"/>
                <a:gd name="connsiteY16" fmla="*/ 138747 h 139313"/>
                <a:gd name="connsiteX17" fmla="*/ 434876 w 645896"/>
                <a:gd name="connsiteY17" fmla="*/ 138766 h 139313"/>
                <a:gd name="connsiteX18" fmla="*/ 450011 w 645896"/>
                <a:gd name="connsiteY18" fmla="*/ 138475 h 139313"/>
                <a:gd name="connsiteX19" fmla="*/ 468375 w 645896"/>
                <a:gd name="connsiteY19" fmla="*/ 138120 h 139313"/>
                <a:gd name="connsiteX20" fmla="*/ 494528 w 645896"/>
                <a:gd name="connsiteY20" fmla="*/ 138348 h 139313"/>
                <a:gd name="connsiteX21" fmla="*/ 506116 w 645896"/>
                <a:gd name="connsiteY21" fmla="*/ 138247 h 139313"/>
                <a:gd name="connsiteX22" fmla="*/ 538982 w 645896"/>
                <a:gd name="connsiteY22" fmla="*/ 137266 h 139313"/>
                <a:gd name="connsiteX23" fmla="*/ 571657 w 645896"/>
                <a:gd name="connsiteY23" fmla="*/ 135917 h 139313"/>
                <a:gd name="connsiteX24" fmla="*/ 606169 w 645896"/>
                <a:gd name="connsiteY24" fmla="*/ 130813 h 139313"/>
                <a:gd name="connsiteX25" fmla="*/ 620923 w 645896"/>
                <a:gd name="connsiteY25" fmla="*/ 127210 h 139313"/>
                <a:gd name="connsiteX26" fmla="*/ 628079 w 645896"/>
                <a:gd name="connsiteY26" fmla="*/ 124873 h 139313"/>
                <a:gd name="connsiteX27" fmla="*/ 630612 w 645896"/>
                <a:gd name="connsiteY27" fmla="*/ 123872 h 139313"/>
                <a:gd name="connsiteX28" fmla="*/ 637704 w 645896"/>
                <a:gd name="connsiteY28" fmla="*/ 121371 h 139313"/>
                <a:gd name="connsiteX29" fmla="*/ 642961 w 645896"/>
                <a:gd name="connsiteY29" fmla="*/ 115710 h 139313"/>
                <a:gd name="connsiteX30" fmla="*/ 644037 w 645896"/>
                <a:gd name="connsiteY30" fmla="*/ 104046 h 139313"/>
                <a:gd name="connsiteX31" fmla="*/ 629535 w 645896"/>
                <a:gd name="connsiteY31" fmla="*/ 93394 h 139313"/>
                <a:gd name="connsiteX32" fmla="*/ 625103 w 645896"/>
                <a:gd name="connsiteY32" fmla="*/ 94104 h 139313"/>
                <a:gd name="connsiteX33" fmla="*/ 623077 w 645896"/>
                <a:gd name="connsiteY33" fmla="*/ 94876 h 139313"/>
                <a:gd name="connsiteX34" fmla="*/ 618327 w 645896"/>
                <a:gd name="connsiteY34" fmla="*/ 96231 h 139313"/>
                <a:gd name="connsiteX35" fmla="*/ 613641 w 645896"/>
                <a:gd name="connsiteY35" fmla="*/ 96877 h 139313"/>
                <a:gd name="connsiteX36" fmla="*/ 604586 w 645896"/>
                <a:gd name="connsiteY36" fmla="*/ 98498 h 139313"/>
                <a:gd name="connsiteX37" fmla="*/ 590465 w 645896"/>
                <a:gd name="connsiteY37" fmla="*/ 100626 h 139313"/>
                <a:gd name="connsiteX38" fmla="*/ 573557 w 645896"/>
                <a:gd name="connsiteY38" fmla="*/ 102399 h 139313"/>
                <a:gd name="connsiteX39" fmla="*/ 556650 w 645896"/>
                <a:gd name="connsiteY39" fmla="*/ 103102 h 139313"/>
                <a:gd name="connsiteX40" fmla="*/ 539615 w 645896"/>
                <a:gd name="connsiteY40" fmla="*/ 103672 h 139313"/>
                <a:gd name="connsiteX41" fmla="*/ 504217 w 645896"/>
                <a:gd name="connsiteY41" fmla="*/ 104666 h 139313"/>
                <a:gd name="connsiteX42" fmla="*/ 495034 w 645896"/>
                <a:gd name="connsiteY42" fmla="*/ 104755 h 139313"/>
                <a:gd name="connsiteX43" fmla="*/ 466919 w 645896"/>
                <a:gd name="connsiteY43" fmla="*/ 104318 h 139313"/>
                <a:gd name="connsiteX44" fmla="*/ 462802 w 645896"/>
                <a:gd name="connsiteY44" fmla="*/ 104274 h 139313"/>
                <a:gd name="connsiteX45" fmla="*/ 452988 w 645896"/>
                <a:gd name="connsiteY45" fmla="*/ 104375 h 139313"/>
                <a:gd name="connsiteX46" fmla="*/ 443995 w 645896"/>
                <a:gd name="connsiteY46" fmla="*/ 104540 h 139313"/>
                <a:gd name="connsiteX47" fmla="*/ 441969 w 645896"/>
                <a:gd name="connsiteY47" fmla="*/ 104521 h 139313"/>
                <a:gd name="connsiteX48" fmla="*/ 418349 w 645896"/>
                <a:gd name="connsiteY48" fmla="*/ 103875 h 139313"/>
                <a:gd name="connsiteX49" fmla="*/ 394665 w 645896"/>
                <a:gd name="connsiteY49" fmla="*/ 102481 h 139313"/>
                <a:gd name="connsiteX50" fmla="*/ 373325 w 645896"/>
                <a:gd name="connsiteY50" fmla="*/ 100981 h 139313"/>
                <a:gd name="connsiteX51" fmla="*/ 302655 w 645896"/>
                <a:gd name="connsiteY51" fmla="*/ 91830 h 139313"/>
                <a:gd name="connsiteX52" fmla="*/ 264977 w 645896"/>
                <a:gd name="connsiteY52" fmla="*/ 86442 h 139313"/>
                <a:gd name="connsiteX53" fmla="*/ 246740 w 645896"/>
                <a:gd name="connsiteY53" fmla="*/ 83630 h 139313"/>
                <a:gd name="connsiteX54" fmla="*/ 230276 w 645896"/>
                <a:gd name="connsiteY54" fmla="*/ 80799 h 139313"/>
                <a:gd name="connsiteX55" fmla="*/ 200640 w 645896"/>
                <a:gd name="connsiteY55" fmla="*/ 74195 h 139313"/>
                <a:gd name="connsiteX56" fmla="*/ 173980 w 645896"/>
                <a:gd name="connsiteY56" fmla="*/ 67387 h 139313"/>
                <a:gd name="connsiteX57" fmla="*/ 123258 w 645896"/>
                <a:gd name="connsiteY57" fmla="*/ 50739 h 139313"/>
                <a:gd name="connsiteX58" fmla="*/ 74562 w 645896"/>
                <a:gd name="connsiteY58" fmla="*/ 29842 h 139313"/>
                <a:gd name="connsiteX59" fmla="*/ 20546 w 645896"/>
                <a:gd name="connsiteY59" fmla="*/ 1220 h 139313"/>
                <a:gd name="connsiteX60" fmla="*/ 13706 w 645896"/>
                <a:gd name="connsiteY60" fmla="*/ -547 h 13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645896" h="139313">
                  <a:moveTo>
                    <a:pt x="13706" y="-547"/>
                  </a:moveTo>
                  <a:cubicBezTo>
                    <a:pt x="8387" y="-547"/>
                    <a:pt x="3195" y="2264"/>
                    <a:pt x="535" y="7159"/>
                  </a:cubicBezTo>
                  <a:cubicBezTo>
                    <a:pt x="-3264" y="14246"/>
                    <a:pt x="-478" y="23326"/>
                    <a:pt x="6551" y="27220"/>
                  </a:cubicBezTo>
                  <a:cubicBezTo>
                    <a:pt x="18393" y="33661"/>
                    <a:pt x="30298" y="39759"/>
                    <a:pt x="42076" y="46275"/>
                  </a:cubicBezTo>
                  <a:cubicBezTo>
                    <a:pt x="52968" y="52367"/>
                    <a:pt x="63669" y="59028"/>
                    <a:pt x="75068" y="64341"/>
                  </a:cubicBezTo>
                  <a:cubicBezTo>
                    <a:pt x="98434" y="75398"/>
                    <a:pt x="122308" y="85333"/>
                    <a:pt x="146625" y="93958"/>
                  </a:cubicBezTo>
                  <a:cubicBezTo>
                    <a:pt x="158403" y="98150"/>
                    <a:pt x="170434" y="101487"/>
                    <a:pt x="182529" y="104793"/>
                  </a:cubicBezTo>
                  <a:cubicBezTo>
                    <a:pt x="195447" y="108288"/>
                    <a:pt x="208492" y="111537"/>
                    <a:pt x="221537" y="114526"/>
                  </a:cubicBezTo>
                  <a:cubicBezTo>
                    <a:pt x="227236" y="115792"/>
                    <a:pt x="232809" y="116710"/>
                    <a:pt x="238508" y="117774"/>
                  </a:cubicBezTo>
                  <a:cubicBezTo>
                    <a:pt x="244270" y="118838"/>
                    <a:pt x="250033" y="119896"/>
                    <a:pt x="255796" y="120814"/>
                  </a:cubicBezTo>
                  <a:cubicBezTo>
                    <a:pt x="268461" y="122878"/>
                    <a:pt x="281189" y="124873"/>
                    <a:pt x="293916" y="126830"/>
                  </a:cubicBezTo>
                  <a:cubicBezTo>
                    <a:pt x="312851" y="129749"/>
                    <a:pt x="331848" y="132725"/>
                    <a:pt x="351035" y="134555"/>
                  </a:cubicBezTo>
                  <a:cubicBezTo>
                    <a:pt x="349452" y="134435"/>
                    <a:pt x="347805" y="134289"/>
                    <a:pt x="346222" y="134137"/>
                  </a:cubicBezTo>
                  <a:lnTo>
                    <a:pt x="346222" y="134137"/>
                  </a:lnTo>
                  <a:cubicBezTo>
                    <a:pt x="351162" y="134644"/>
                    <a:pt x="356101" y="135144"/>
                    <a:pt x="361104" y="135562"/>
                  </a:cubicBezTo>
                  <a:cubicBezTo>
                    <a:pt x="372692" y="136683"/>
                    <a:pt x="384280" y="137386"/>
                    <a:pt x="395932" y="137829"/>
                  </a:cubicBezTo>
                  <a:cubicBezTo>
                    <a:pt x="408090" y="138184"/>
                    <a:pt x="420312" y="138690"/>
                    <a:pt x="432597" y="138747"/>
                  </a:cubicBezTo>
                  <a:cubicBezTo>
                    <a:pt x="433357" y="138747"/>
                    <a:pt x="434180" y="138766"/>
                    <a:pt x="434876" y="138766"/>
                  </a:cubicBezTo>
                  <a:cubicBezTo>
                    <a:pt x="439943" y="138766"/>
                    <a:pt x="444945" y="138576"/>
                    <a:pt x="450011" y="138475"/>
                  </a:cubicBezTo>
                  <a:cubicBezTo>
                    <a:pt x="456091" y="138247"/>
                    <a:pt x="462233" y="138120"/>
                    <a:pt x="468375" y="138120"/>
                  </a:cubicBezTo>
                  <a:cubicBezTo>
                    <a:pt x="476987" y="138203"/>
                    <a:pt x="485789" y="138348"/>
                    <a:pt x="494528" y="138348"/>
                  </a:cubicBezTo>
                  <a:cubicBezTo>
                    <a:pt x="498391" y="138348"/>
                    <a:pt x="502253" y="138310"/>
                    <a:pt x="506116" y="138247"/>
                  </a:cubicBezTo>
                  <a:cubicBezTo>
                    <a:pt x="517008" y="137956"/>
                    <a:pt x="527963" y="137684"/>
                    <a:pt x="538982" y="137266"/>
                  </a:cubicBezTo>
                  <a:cubicBezTo>
                    <a:pt x="549873" y="136911"/>
                    <a:pt x="560892" y="136683"/>
                    <a:pt x="571657" y="135917"/>
                  </a:cubicBezTo>
                  <a:cubicBezTo>
                    <a:pt x="583245" y="135081"/>
                    <a:pt x="594834" y="133226"/>
                    <a:pt x="606169" y="130813"/>
                  </a:cubicBezTo>
                  <a:cubicBezTo>
                    <a:pt x="611108" y="129749"/>
                    <a:pt x="616048" y="128603"/>
                    <a:pt x="620923" y="127210"/>
                  </a:cubicBezTo>
                  <a:cubicBezTo>
                    <a:pt x="623393" y="126475"/>
                    <a:pt x="625736" y="125855"/>
                    <a:pt x="628079" y="124873"/>
                  </a:cubicBezTo>
                  <a:cubicBezTo>
                    <a:pt x="628965" y="124519"/>
                    <a:pt x="629725" y="124145"/>
                    <a:pt x="630612" y="123872"/>
                  </a:cubicBezTo>
                  <a:cubicBezTo>
                    <a:pt x="633399" y="123499"/>
                    <a:pt x="635045" y="122663"/>
                    <a:pt x="637704" y="121371"/>
                  </a:cubicBezTo>
                  <a:cubicBezTo>
                    <a:pt x="639920" y="119896"/>
                    <a:pt x="641630" y="118065"/>
                    <a:pt x="642961" y="115710"/>
                  </a:cubicBezTo>
                  <a:cubicBezTo>
                    <a:pt x="644860" y="112189"/>
                    <a:pt x="645240" y="107940"/>
                    <a:pt x="644037" y="104046"/>
                  </a:cubicBezTo>
                  <a:cubicBezTo>
                    <a:pt x="642074" y="97694"/>
                    <a:pt x="635994" y="93394"/>
                    <a:pt x="629535" y="93394"/>
                  </a:cubicBezTo>
                  <a:cubicBezTo>
                    <a:pt x="628079" y="93394"/>
                    <a:pt x="626559" y="93629"/>
                    <a:pt x="625103" y="94104"/>
                  </a:cubicBezTo>
                  <a:cubicBezTo>
                    <a:pt x="624406" y="94313"/>
                    <a:pt x="623773" y="94604"/>
                    <a:pt x="623077" y="94876"/>
                  </a:cubicBezTo>
                  <a:cubicBezTo>
                    <a:pt x="621620" y="95440"/>
                    <a:pt x="619974" y="95877"/>
                    <a:pt x="618327" y="96231"/>
                  </a:cubicBezTo>
                  <a:cubicBezTo>
                    <a:pt x="616808" y="96440"/>
                    <a:pt x="615225" y="96649"/>
                    <a:pt x="613641" y="96877"/>
                  </a:cubicBezTo>
                  <a:cubicBezTo>
                    <a:pt x="610665" y="97378"/>
                    <a:pt x="607625" y="97998"/>
                    <a:pt x="604586" y="98498"/>
                  </a:cubicBezTo>
                  <a:cubicBezTo>
                    <a:pt x="599900" y="99214"/>
                    <a:pt x="595214" y="99980"/>
                    <a:pt x="590465" y="100626"/>
                  </a:cubicBezTo>
                  <a:cubicBezTo>
                    <a:pt x="584765" y="101399"/>
                    <a:pt x="579256" y="101817"/>
                    <a:pt x="573557" y="102399"/>
                  </a:cubicBezTo>
                  <a:cubicBezTo>
                    <a:pt x="567984" y="102900"/>
                    <a:pt x="562348" y="102956"/>
                    <a:pt x="556650" y="103102"/>
                  </a:cubicBezTo>
                  <a:cubicBezTo>
                    <a:pt x="550950" y="103311"/>
                    <a:pt x="545251" y="103520"/>
                    <a:pt x="539615" y="103672"/>
                  </a:cubicBezTo>
                  <a:cubicBezTo>
                    <a:pt x="527837" y="104046"/>
                    <a:pt x="515995" y="104463"/>
                    <a:pt x="504217" y="104666"/>
                  </a:cubicBezTo>
                  <a:cubicBezTo>
                    <a:pt x="501114" y="104710"/>
                    <a:pt x="498075" y="104755"/>
                    <a:pt x="495034" y="104755"/>
                  </a:cubicBezTo>
                  <a:cubicBezTo>
                    <a:pt x="485599" y="104755"/>
                    <a:pt x="476291" y="104521"/>
                    <a:pt x="466919" y="104318"/>
                  </a:cubicBezTo>
                  <a:cubicBezTo>
                    <a:pt x="465526" y="104293"/>
                    <a:pt x="464195" y="104274"/>
                    <a:pt x="462802" y="104274"/>
                  </a:cubicBezTo>
                  <a:cubicBezTo>
                    <a:pt x="459510" y="104274"/>
                    <a:pt x="456217" y="104337"/>
                    <a:pt x="452988" y="104375"/>
                  </a:cubicBezTo>
                  <a:cubicBezTo>
                    <a:pt x="450011" y="104438"/>
                    <a:pt x="446971" y="104540"/>
                    <a:pt x="443995" y="104540"/>
                  </a:cubicBezTo>
                  <a:cubicBezTo>
                    <a:pt x="443362" y="104540"/>
                    <a:pt x="442602" y="104540"/>
                    <a:pt x="441969" y="104521"/>
                  </a:cubicBezTo>
                  <a:cubicBezTo>
                    <a:pt x="434116" y="104521"/>
                    <a:pt x="426201" y="104166"/>
                    <a:pt x="418349" y="103875"/>
                  </a:cubicBezTo>
                  <a:cubicBezTo>
                    <a:pt x="410497" y="103602"/>
                    <a:pt x="402518" y="102956"/>
                    <a:pt x="394665" y="102481"/>
                  </a:cubicBezTo>
                  <a:cubicBezTo>
                    <a:pt x="387573" y="102045"/>
                    <a:pt x="380418" y="101626"/>
                    <a:pt x="373325" y="100981"/>
                  </a:cubicBezTo>
                  <a:cubicBezTo>
                    <a:pt x="349705" y="98353"/>
                    <a:pt x="326086" y="95250"/>
                    <a:pt x="302655" y="91830"/>
                  </a:cubicBezTo>
                  <a:cubicBezTo>
                    <a:pt x="290054" y="90000"/>
                    <a:pt x="277452" y="88214"/>
                    <a:pt x="264977" y="86442"/>
                  </a:cubicBezTo>
                  <a:cubicBezTo>
                    <a:pt x="258835" y="85606"/>
                    <a:pt x="252882" y="84612"/>
                    <a:pt x="246740" y="83630"/>
                  </a:cubicBezTo>
                  <a:cubicBezTo>
                    <a:pt x="241294" y="82686"/>
                    <a:pt x="235722" y="81838"/>
                    <a:pt x="230276" y="80799"/>
                  </a:cubicBezTo>
                  <a:cubicBezTo>
                    <a:pt x="220397" y="78735"/>
                    <a:pt x="210455" y="76531"/>
                    <a:pt x="200640" y="74195"/>
                  </a:cubicBezTo>
                  <a:cubicBezTo>
                    <a:pt x="191648" y="72073"/>
                    <a:pt x="182783" y="69737"/>
                    <a:pt x="173980" y="67387"/>
                  </a:cubicBezTo>
                  <a:cubicBezTo>
                    <a:pt x="156756" y="62923"/>
                    <a:pt x="139912" y="56907"/>
                    <a:pt x="123258" y="50739"/>
                  </a:cubicBezTo>
                  <a:cubicBezTo>
                    <a:pt x="106857" y="44362"/>
                    <a:pt x="90139" y="38195"/>
                    <a:pt x="74562" y="29842"/>
                  </a:cubicBezTo>
                  <a:cubicBezTo>
                    <a:pt x="56640" y="20198"/>
                    <a:pt x="38403" y="10934"/>
                    <a:pt x="20546" y="1220"/>
                  </a:cubicBezTo>
                  <a:cubicBezTo>
                    <a:pt x="18393" y="17"/>
                    <a:pt x="16050" y="-547"/>
                    <a:pt x="13706" y="-547"/>
                  </a:cubicBezTo>
                  <a:close/>
                </a:path>
              </a:pathLst>
            </a:custGeom>
            <a:solidFill>
              <a:srgbClr val="BF8377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43" name="Freeform: Shape 17">
              <a:hlinkClick r:id="rId4" action="ppaction://hlinksldjump"/>
              <a:extLst>
                <a:ext uri="{FF2B5EF4-FFF2-40B4-BE49-F238E27FC236}">
                  <a16:creationId xmlns:a16="http://schemas.microsoft.com/office/drawing/2014/main" id="{0B447819-8C32-4C5B-A3B4-5F7D953C1058}"/>
                </a:ext>
              </a:extLst>
            </p:cNvPr>
            <p:cNvSpPr/>
            <p:nvPr/>
          </p:nvSpPr>
          <p:spPr>
            <a:xfrm>
              <a:off x="7824727" y="3073956"/>
              <a:ext cx="1614774" cy="1336142"/>
            </a:xfrm>
            <a:custGeom>
              <a:avLst/>
              <a:gdLst>
                <a:gd name="connsiteX0" fmla="*/ 958074 w 1614774"/>
                <a:gd name="connsiteY0" fmla="*/ -547 h 1336142"/>
                <a:gd name="connsiteX1" fmla="*/ 950158 w 1614774"/>
                <a:gd name="connsiteY1" fmla="*/ -53 h 1336142"/>
                <a:gd name="connsiteX2" fmla="*/ 913873 w 1614774"/>
                <a:gd name="connsiteY2" fmla="*/ 8857 h 1336142"/>
                <a:gd name="connsiteX3" fmla="*/ 911151 w 1614774"/>
                <a:gd name="connsiteY3" fmla="*/ 9712 h 1336142"/>
                <a:gd name="connsiteX4" fmla="*/ 886771 w 1614774"/>
                <a:gd name="connsiteY4" fmla="*/ 18032 h 1336142"/>
                <a:gd name="connsiteX5" fmla="*/ 864608 w 1614774"/>
                <a:gd name="connsiteY5" fmla="*/ 28082 h 1336142"/>
                <a:gd name="connsiteX6" fmla="*/ 858718 w 1614774"/>
                <a:gd name="connsiteY6" fmla="*/ 30881 h 1336142"/>
                <a:gd name="connsiteX7" fmla="*/ 853715 w 1614774"/>
                <a:gd name="connsiteY7" fmla="*/ 33148 h 1336142"/>
                <a:gd name="connsiteX8" fmla="*/ 852069 w 1614774"/>
                <a:gd name="connsiteY8" fmla="*/ 33933 h 1336142"/>
                <a:gd name="connsiteX9" fmla="*/ 840227 w 1614774"/>
                <a:gd name="connsiteY9" fmla="*/ 39791 h 1336142"/>
                <a:gd name="connsiteX10" fmla="*/ 829905 w 1614774"/>
                <a:gd name="connsiteY10" fmla="*/ 46344 h 1336142"/>
                <a:gd name="connsiteX11" fmla="*/ 814961 w 1614774"/>
                <a:gd name="connsiteY11" fmla="*/ 57724 h 1336142"/>
                <a:gd name="connsiteX12" fmla="*/ 813504 w 1614774"/>
                <a:gd name="connsiteY12" fmla="*/ 59016 h 1336142"/>
                <a:gd name="connsiteX13" fmla="*/ 803689 w 1614774"/>
                <a:gd name="connsiteY13" fmla="*/ 66754 h 1336142"/>
                <a:gd name="connsiteX14" fmla="*/ 776966 w 1614774"/>
                <a:gd name="connsiteY14" fmla="*/ 89652 h 1336142"/>
                <a:gd name="connsiteX15" fmla="*/ 749610 w 1614774"/>
                <a:gd name="connsiteY15" fmla="*/ 119300 h 1336142"/>
                <a:gd name="connsiteX16" fmla="*/ 739162 w 1614774"/>
                <a:gd name="connsiteY16" fmla="*/ 132941 h 1336142"/>
                <a:gd name="connsiteX17" fmla="*/ 724533 w 1614774"/>
                <a:gd name="connsiteY17" fmla="*/ 115982 h 1336142"/>
                <a:gd name="connsiteX18" fmla="*/ 692365 w 1614774"/>
                <a:gd name="connsiteY18" fmla="*/ 100449 h 1336142"/>
                <a:gd name="connsiteX19" fmla="*/ 691162 w 1614774"/>
                <a:gd name="connsiteY19" fmla="*/ 100303 h 1336142"/>
                <a:gd name="connsiteX20" fmla="*/ 678307 w 1614774"/>
                <a:gd name="connsiteY20" fmla="*/ 99391 h 1336142"/>
                <a:gd name="connsiteX21" fmla="*/ 676218 w 1614774"/>
                <a:gd name="connsiteY21" fmla="*/ 99449 h 1336142"/>
                <a:gd name="connsiteX22" fmla="*/ 662919 w 1614774"/>
                <a:gd name="connsiteY22" fmla="*/ 101298 h 1336142"/>
                <a:gd name="connsiteX23" fmla="*/ 660576 w 1614774"/>
                <a:gd name="connsiteY23" fmla="*/ 101734 h 1336142"/>
                <a:gd name="connsiteX24" fmla="*/ 634740 w 1614774"/>
                <a:gd name="connsiteY24" fmla="*/ 111676 h 1336142"/>
                <a:gd name="connsiteX25" fmla="*/ 616249 w 1614774"/>
                <a:gd name="connsiteY25" fmla="*/ 122207 h 1336142"/>
                <a:gd name="connsiteX26" fmla="*/ 601431 w 1614774"/>
                <a:gd name="connsiteY26" fmla="*/ 132795 h 1336142"/>
                <a:gd name="connsiteX27" fmla="*/ 598772 w 1614774"/>
                <a:gd name="connsiteY27" fmla="*/ 134790 h 1336142"/>
                <a:gd name="connsiteX28" fmla="*/ 594845 w 1614774"/>
                <a:gd name="connsiteY28" fmla="*/ 137652 h 1336142"/>
                <a:gd name="connsiteX29" fmla="*/ 576228 w 1614774"/>
                <a:gd name="connsiteY29" fmla="*/ 152286 h 1336142"/>
                <a:gd name="connsiteX30" fmla="*/ 558497 w 1614774"/>
                <a:gd name="connsiteY30" fmla="*/ 169789 h 1336142"/>
                <a:gd name="connsiteX31" fmla="*/ 541780 w 1614774"/>
                <a:gd name="connsiteY31" fmla="*/ 186310 h 1336142"/>
                <a:gd name="connsiteX32" fmla="*/ 525885 w 1614774"/>
                <a:gd name="connsiteY32" fmla="*/ 202218 h 1336142"/>
                <a:gd name="connsiteX33" fmla="*/ 494730 w 1614774"/>
                <a:gd name="connsiteY33" fmla="*/ 236881 h 1336142"/>
                <a:gd name="connsiteX34" fmla="*/ 464081 w 1614774"/>
                <a:gd name="connsiteY34" fmla="*/ 279397 h 1336142"/>
                <a:gd name="connsiteX35" fmla="*/ 444830 w 1614774"/>
                <a:gd name="connsiteY35" fmla="*/ 311040 h 1336142"/>
                <a:gd name="connsiteX36" fmla="*/ 431152 w 1614774"/>
                <a:gd name="connsiteY36" fmla="*/ 333774 h 1336142"/>
                <a:gd name="connsiteX37" fmla="*/ 430075 w 1614774"/>
                <a:gd name="connsiteY37" fmla="*/ 335616 h 1336142"/>
                <a:gd name="connsiteX38" fmla="*/ 423490 w 1614774"/>
                <a:gd name="connsiteY38" fmla="*/ 346768 h 1336142"/>
                <a:gd name="connsiteX39" fmla="*/ 420640 w 1614774"/>
                <a:gd name="connsiteY39" fmla="*/ 352701 h 1336142"/>
                <a:gd name="connsiteX40" fmla="*/ 416841 w 1614774"/>
                <a:gd name="connsiteY40" fmla="*/ 360205 h 1336142"/>
                <a:gd name="connsiteX41" fmla="*/ 414371 w 1614774"/>
                <a:gd name="connsiteY41" fmla="*/ 364764 h 1336142"/>
                <a:gd name="connsiteX42" fmla="*/ 409432 w 1614774"/>
                <a:gd name="connsiteY42" fmla="*/ 374092 h 1336142"/>
                <a:gd name="connsiteX43" fmla="*/ 403480 w 1614774"/>
                <a:gd name="connsiteY43" fmla="*/ 388435 h 1336142"/>
                <a:gd name="connsiteX44" fmla="*/ 401706 w 1614774"/>
                <a:gd name="connsiteY44" fmla="*/ 392728 h 1336142"/>
                <a:gd name="connsiteX45" fmla="*/ 392334 w 1614774"/>
                <a:gd name="connsiteY45" fmla="*/ 387017 h 1336142"/>
                <a:gd name="connsiteX46" fmla="*/ 384355 w 1614774"/>
                <a:gd name="connsiteY46" fmla="*/ 382141 h 1336142"/>
                <a:gd name="connsiteX47" fmla="*/ 372767 w 1614774"/>
                <a:gd name="connsiteY47" fmla="*/ 375295 h 1336142"/>
                <a:gd name="connsiteX48" fmla="*/ 358393 w 1614774"/>
                <a:gd name="connsiteY48" fmla="*/ 369520 h 1336142"/>
                <a:gd name="connsiteX49" fmla="*/ 357569 w 1614774"/>
                <a:gd name="connsiteY49" fmla="*/ 369235 h 1336142"/>
                <a:gd name="connsiteX50" fmla="*/ 356936 w 1614774"/>
                <a:gd name="connsiteY50" fmla="*/ 368944 h 1336142"/>
                <a:gd name="connsiteX51" fmla="*/ 347121 w 1614774"/>
                <a:gd name="connsiteY51" fmla="*/ 365847 h 1336142"/>
                <a:gd name="connsiteX52" fmla="*/ 318245 w 1614774"/>
                <a:gd name="connsiteY52" fmla="*/ 362029 h 1336142"/>
                <a:gd name="connsiteX53" fmla="*/ 317359 w 1614774"/>
                <a:gd name="connsiteY53" fmla="*/ 362029 h 1336142"/>
                <a:gd name="connsiteX54" fmla="*/ 295132 w 1614774"/>
                <a:gd name="connsiteY54" fmla="*/ 361383 h 1336142"/>
                <a:gd name="connsiteX55" fmla="*/ 289369 w 1614774"/>
                <a:gd name="connsiteY55" fmla="*/ 361383 h 1336142"/>
                <a:gd name="connsiteX56" fmla="*/ 270689 w 1614774"/>
                <a:gd name="connsiteY56" fmla="*/ 362174 h 1336142"/>
                <a:gd name="connsiteX57" fmla="*/ 243903 w 1614774"/>
                <a:gd name="connsiteY57" fmla="*/ 367735 h 1336142"/>
                <a:gd name="connsiteX58" fmla="*/ 218636 w 1614774"/>
                <a:gd name="connsiteY58" fmla="*/ 378132 h 1336142"/>
                <a:gd name="connsiteX59" fmla="*/ 201982 w 1614774"/>
                <a:gd name="connsiteY59" fmla="*/ 390284 h 1336142"/>
                <a:gd name="connsiteX60" fmla="*/ 194256 w 1614774"/>
                <a:gd name="connsiteY60" fmla="*/ 399599 h 1336142"/>
                <a:gd name="connsiteX61" fmla="*/ 193813 w 1614774"/>
                <a:gd name="connsiteY61" fmla="*/ 400163 h 1336142"/>
                <a:gd name="connsiteX62" fmla="*/ 189443 w 1614774"/>
                <a:gd name="connsiteY62" fmla="*/ 407135 h 1336142"/>
                <a:gd name="connsiteX63" fmla="*/ 182604 w 1614774"/>
                <a:gd name="connsiteY63" fmla="*/ 426075 h 1336142"/>
                <a:gd name="connsiteX64" fmla="*/ 181148 w 1614774"/>
                <a:gd name="connsiteY64" fmla="*/ 438651 h 1336142"/>
                <a:gd name="connsiteX65" fmla="*/ 182794 w 1614774"/>
                <a:gd name="connsiteY65" fmla="*/ 454951 h 1336142"/>
                <a:gd name="connsiteX66" fmla="*/ 185137 w 1614774"/>
                <a:gd name="connsiteY66" fmla="*/ 462506 h 1336142"/>
                <a:gd name="connsiteX67" fmla="*/ 189697 w 1614774"/>
                <a:gd name="connsiteY67" fmla="*/ 472327 h 1336142"/>
                <a:gd name="connsiteX68" fmla="*/ 156451 w 1614774"/>
                <a:gd name="connsiteY68" fmla="*/ 487379 h 1336142"/>
                <a:gd name="connsiteX69" fmla="*/ 116874 w 1614774"/>
                <a:gd name="connsiteY69" fmla="*/ 516046 h 1336142"/>
                <a:gd name="connsiteX70" fmla="*/ 90784 w 1614774"/>
                <a:gd name="connsiteY70" fmla="*/ 547063 h 1336142"/>
                <a:gd name="connsiteX71" fmla="*/ 76220 w 1614774"/>
                <a:gd name="connsiteY71" fmla="*/ 568732 h 1336142"/>
                <a:gd name="connsiteX72" fmla="*/ 68684 w 1614774"/>
                <a:gd name="connsiteY72" fmla="*/ 586799 h 1336142"/>
                <a:gd name="connsiteX73" fmla="*/ 66974 w 1614774"/>
                <a:gd name="connsiteY73" fmla="*/ 602465 h 1336142"/>
                <a:gd name="connsiteX74" fmla="*/ 66784 w 1614774"/>
                <a:gd name="connsiteY74" fmla="*/ 605441 h 1336142"/>
                <a:gd name="connsiteX75" fmla="*/ 66784 w 1614774"/>
                <a:gd name="connsiteY75" fmla="*/ 616029 h 1336142"/>
                <a:gd name="connsiteX76" fmla="*/ 70077 w 1614774"/>
                <a:gd name="connsiteY76" fmla="*/ 632278 h 1336142"/>
                <a:gd name="connsiteX77" fmla="*/ 78689 w 1614774"/>
                <a:gd name="connsiteY77" fmla="*/ 648597 h 1336142"/>
                <a:gd name="connsiteX78" fmla="*/ 79639 w 1614774"/>
                <a:gd name="connsiteY78" fmla="*/ 649724 h 1336142"/>
                <a:gd name="connsiteX79" fmla="*/ 85338 w 1614774"/>
                <a:gd name="connsiteY79" fmla="*/ 656094 h 1336142"/>
                <a:gd name="connsiteX80" fmla="*/ 93571 w 1614774"/>
                <a:gd name="connsiteY80" fmla="*/ 661806 h 1336142"/>
                <a:gd name="connsiteX81" fmla="*/ 93887 w 1614774"/>
                <a:gd name="connsiteY81" fmla="*/ 662091 h 1336142"/>
                <a:gd name="connsiteX82" fmla="*/ 99017 w 1614774"/>
                <a:gd name="connsiteY82" fmla="*/ 664688 h 1336142"/>
                <a:gd name="connsiteX83" fmla="*/ 120926 w 1614774"/>
                <a:gd name="connsiteY83" fmla="*/ 671767 h 1336142"/>
                <a:gd name="connsiteX84" fmla="*/ 118330 w 1614774"/>
                <a:gd name="connsiteY84" fmla="*/ 673382 h 1336142"/>
                <a:gd name="connsiteX85" fmla="*/ 106679 w 1614774"/>
                <a:gd name="connsiteY85" fmla="*/ 682418 h 1336142"/>
                <a:gd name="connsiteX86" fmla="*/ 105032 w 1614774"/>
                <a:gd name="connsiteY86" fmla="*/ 683824 h 1336142"/>
                <a:gd name="connsiteX87" fmla="*/ 97180 w 1614774"/>
                <a:gd name="connsiteY87" fmla="*/ 691258 h 1336142"/>
                <a:gd name="connsiteX88" fmla="*/ 77613 w 1614774"/>
                <a:gd name="connsiteY88" fmla="*/ 714492 h 1336142"/>
                <a:gd name="connsiteX89" fmla="*/ 69254 w 1614774"/>
                <a:gd name="connsiteY89" fmla="*/ 724504 h 1336142"/>
                <a:gd name="connsiteX90" fmla="*/ 53676 w 1614774"/>
                <a:gd name="connsiteY90" fmla="*/ 745983 h 1336142"/>
                <a:gd name="connsiteX91" fmla="*/ 52473 w 1614774"/>
                <a:gd name="connsiteY91" fmla="*/ 747813 h 1336142"/>
                <a:gd name="connsiteX92" fmla="*/ 51016 w 1614774"/>
                <a:gd name="connsiteY92" fmla="*/ 749935 h 1336142"/>
                <a:gd name="connsiteX93" fmla="*/ 41075 w 1614774"/>
                <a:gd name="connsiteY93" fmla="*/ 765544 h 1336142"/>
                <a:gd name="connsiteX94" fmla="*/ 20748 w 1614774"/>
                <a:gd name="connsiteY94" fmla="*/ 809827 h 1336142"/>
                <a:gd name="connsiteX95" fmla="*/ 16568 w 1614774"/>
                <a:gd name="connsiteY95" fmla="*/ 823758 h 1336142"/>
                <a:gd name="connsiteX96" fmla="*/ 15112 w 1614774"/>
                <a:gd name="connsiteY96" fmla="*/ 828463 h 1336142"/>
                <a:gd name="connsiteX97" fmla="*/ 14289 w 1614774"/>
                <a:gd name="connsiteY97" fmla="*/ 831642 h 1336142"/>
                <a:gd name="connsiteX98" fmla="*/ 9666 w 1614774"/>
                <a:gd name="connsiteY98" fmla="*/ 848809 h 1336142"/>
                <a:gd name="connsiteX99" fmla="*/ 6373 w 1614774"/>
                <a:gd name="connsiteY99" fmla="*/ 866394 h 1336142"/>
                <a:gd name="connsiteX100" fmla="*/ 5550 w 1614774"/>
                <a:gd name="connsiteY100" fmla="*/ 870834 h 1336142"/>
                <a:gd name="connsiteX101" fmla="*/ 1560 w 1614774"/>
                <a:gd name="connsiteY101" fmla="*/ 900000 h 1336142"/>
                <a:gd name="connsiteX102" fmla="*/ 864 w 1614774"/>
                <a:gd name="connsiteY102" fmla="*/ 906358 h 1336142"/>
                <a:gd name="connsiteX103" fmla="*/ -530 w 1614774"/>
                <a:gd name="connsiteY103" fmla="*/ 923026 h 1336142"/>
                <a:gd name="connsiteX104" fmla="*/ -1163 w 1614774"/>
                <a:gd name="connsiteY104" fmla="*/ 945841 h 1336142"/>
                <a:gd name="connsiteX105" fmla="*/ -1163 w 1614774"/>
                <a:gd name="connsiteY105" fmla="*/ 947608 h 1336142"/>
                <a:gd name="connsiteX106" fmla="*/ -973 w 1614774"/>
                <a:gd name="connsiteY106" fmla="*/ 959456 h 1336142"/>
                <a:gd name="connsiteX107" fmla="*/ 2257 w 1614774"/>
                <a:gd name="connsiteY107" fmla="*/ 980593 h 1336142"/>
                <a:gd name="connsiteX108" fmla="*/ 9919 w 1614774"/>
                <a:gd name="connsiteY108" fmla="*/ 998806 h 1336142"/>
                <a:gd name="connsiteX109" fmla="*/ 46204 w 1614774"/>
                <a:gd name="connsiteY109" fmla="*/ 1020823 h 1336142"/>
                <a:gd name="connsiteX110" fmla="*/ 59692 w 1614774"/>
                <a:gd name="connsiteY110" fmla="*/ 1021887 h 1336142"/>
                <a:gd name="connsiteX111" fmla="*/ 60135 w 1614774"/>
                <a:gd name="connsiteY111" fmla="*/ 1021887 h 1336142"/>
                <a:gd name="connsiteX112" fmla="*/ 77486 w 1614774"/>
                <a:gd name="connsiteY112" fmla="*/ 1019418 h 1336142"/>
                <a:gd name="connsiteX113" fmla="*/ 78183 w 1614774"/>
                <a:gd name="connsiteY113" fmla="*/ 1019272 h 1336142"/>
                <a:gd name="connsiteX114" fmla="*/ 79829 w 1614774"/>
                <a:gd name="connsiteY114" fmla="*/ 1018854 h 1336142"/>
                <a:gd name="connsiteX115" fmla="*/ 79829 w 1614774"/>
                <a:gd name="connsiteY115" fmla="*/ 1018854 h 1336142"/>
                <a:gd name="connsiteX116" fmla="*/ 78563 w 1614774"/>
                <a:gd name="connsiteY116" fmla="*/ 1027764 h 1336142"/>
                <a:gd name="connsiteX117" fmla="*/ 78373 w 1614774"/>
                <a:gd name="connsiteY117" fmla="*/ 1029385 h 1336142"/>
                <a:gd name="connsiteX118" fmla="*/ 77042 w 1614774"/>
                <a:gd name="connsiteY118" fmla="*/ 1046254 h 1336142"/>
                <a:gd name="connsiteX119" fmla="*/ 76790 w 1614774"/>
                <a:gd name="connsiteY119" fmla="*/ 1068557 h 1336142"/>
                <a:gd name="connsiteX120" fmla="*/ 80272 w 1614774"/>
                <a:gd name="connsiteY120" fmla="*/ 1095540 h 1336142"/>
                <a:gd name="connsiteX121" fmla="*/ 89645 w 1614774"/>
                <a:gd name="connsiteY121" fmla="*/ 1120977 h 1336142"/>
                <a:gd name="connsiteX122" fmla="*/ 91228 w 1614774"/>
                <a:gd name="connsiteY122" fmla="*/ 1124067 h 1336142"/>
                <a:gd name="connsiteX123" fmla="*/ 99523 w 1614774"/>
                <a:gd name="connsiteY123" fmla="*/ 1139120 h 1336142"/>
                <a:gd name="connsiteX124" fmla="*/ 112061 w 1614774"/>
                <a:gd name="connsiteY124" fmla="*/ 1154317 h 1336142"/>
                <a:gd name="connsiteX125" fmla="*/ 115481 w 1614774"/>
                <a:gd name="connsiteY125" fmla="*/ 1158256 h 1336142"/>
                <a:gd name="connsiteX126" fmla="*/ 122319 w 1614774"/>
                <a:gd name="connsiteY126" fmla="*/ 1166172 h 1336142"/>
                <a:gd name="connsiteX127" fmla="*/ 136441 w 1614774"/>
                <a:gd name="connsiteY127" fmla="*/ 1177317 h 1336142"/>
                <a:gd name="connsiteX128" fmla="*/ 160568 w 1614774"/>
                <a:gd name="connsiteY128" fmla="*/ 1188696 h 1336142"/>
                <a:gd name="connsiteX129" fmla="*/ 188810 w 1614774"/>
                <a:gd name="connsiteY129" fmla="*/ 1193990 h 1336142"/>
                <a:gd name="connsiteX130" fmla="*/ 204958 w 1614774"/>
                <a:gd name="connsiteY130" fmla="*/ 1194838 h 1336142"/>
                <a:gd name="connsiteX131" fmla="*/ 212557 w 1614774"/>
                <a:gd name="connsiteY131" fmla="*/ 1194636 h 1336142"/>
                <a:gd name="connsiteX132" fmla="*/ 240800 w 1614774"/>
                <a:gd name="connsiteY132" fmla="*/ 1189317 h 1336142"/>
                <a:gd name="connsiteX133" fmla="*/ 260873 w 1614774"/>
                <a:gd name="connsiteY133" fmla="*/ 1181933 h 1336142"/>
                <a:gd name="connsiteX134" fmla="*/ 286076 w 1614774"/>
                <a:gd name="connsiteY134" fmla="*/ 1169636 h 1336142"/>
                <a:gd name="connsiteX135" fmla="*/ 293992 w 1614774"/>
                <a:gd name="connsiteY135" fmla="*/ 1165025 h 1336142"/>
                <a:gd name="connsiteX136" fmla="*/ 298488 w 1614774"/>
                <a:gd name="connsiteY136" fmla="*/ 1165399 h 1336142"/>
                <a:gd name="connsiteX137" fmla="*/ 299375 w 1614774"/>
                <a:gd name="connsiteY137" fmla="*/ 1165399 h 1336142"/>
                <a:gd name="connsiteX138" fmla="*/ 301274 w 1614774"/>
                <a:gd name="connsiteY138" fmla="*/ 1165253 h 1336142"/>
                <a:gd name="connsiteX139" fmla="*/ 301654 w 1614774"/>
                <a:gd name="connsiteY139" fmla="*/ 1165462 h 1336142"/>
                <a:gd name="connsiteX140" fmla="*/ 302034 w 1614774"/>
                <a:gd name="connsiteY140" fmla="*/ 1165691 h 1336142"/>
                <a:gd name="connsiteX141" fmla="*/ 313433 w 1614774"/>
                <a:gd name="connsiteY141" fmla="*/ 1168496 h 1336142"/>
                <a:gd name="connsiteX142" fmla="*/ 321348 w 1614774"/>
                <a:gd name="connsiteY142" fmla="*/ 1167514 h 1336142"/>
                <a:gd name="connsiteX143" fmla="*/ 337369 w 1614774"/>
                <a:gd name="connsiteY143" fmla="*/ 1156502 h 1336142"/>
                <a:gd name="connsiteX144" fmla="*/ 348957 w 1614774"/>
                <a:gd name="connsiteY144" fmla="*/ 1139911 h 1336142"/>
                <a:gd name="connsiteX145" fmla="*/ 365168 w 1614774"/>
                <a:gd name="connsiteY145" fmla="*/ 1104659 h 1336142"/>
                <a:gd name="connsiteX146" fmla="*/ 374730 w 1614774"/>
                <a:gd name="connsiteY146" fmla="*/ 1072167 h 1336142"/>
                <a:gd name="connsiteX147" fmla="*/ 376693 w 1614774"/>
                <a:gd name="connsiteY147" fmla="*/ 1066379 h 1336142"/>
                <a:gd name="connsiteX148" fmla="*/ 380746 w 1614774"/>
                <a:gd name="connsiteY148" fmla="*/ 1052612 h 1336142"/>
                <a:gd name="connsiteX149" fmla="*/ 383089 w 1614774"/>
                <a:gd name="connsiteY149" fmla="*/ 1044703 h 1336142"/>
                <a:gd name="connsiteX150" fmla="*/ 386635 w 1614774"/>
                <a:gd name="connsiteY150" fmla="*/ 1032912 h 1336142"/>
                <a:gd name="connsiteX151" fmla="*/ 390055 w 1614774"/>
                <a:gd name="connsiteY151" fmla="*/ 1021387 h 1336142"/>
                <a:gd name="connsiteX152" fmla="*/ 400883 w 1614774"/>
                <a:gd name="connsiteY152" fmla="*/ 976135 h 1336142"/>
                <a:gd name="connsiteX153" fmla="*/ 401073 w 1614774"/>
                <a:gd name="connsiteY153" fmla="*/ 975344 h 1336142"/>
                <a:gd name="connsiteX154" fmla="*/ 402593 w 1614774"/>
                <a:gd name="connsiteY154" fmla="*/ 961451 h 1336142"/>
                <a:gd name="connsiteX155" fmla="*/ 402403 w 1614774"/>
                <a:gd name="connsiteY155" fmla="*/ 951135 h 1336142"/>
                <a:gd name="connsiteX156" fmla="*/ 401643 w 1614774"/>
                <a:gd name="connsiteY156" fmla="*/ 940173 h 1336142"/>
                <a:gd name="connsiteX157" fmla="*/ 401327 w 1614774"/>
                <a:gd name="connsiteY157" fmla="*/ 937204 h 1336142"/>
                <a:gd name="connsiteX158" fmla="*/ 398920 w 1614774"/>
                <a:gd name="connsiteY158" fmla="*/ 914679 h 1336142"/>
                <a:gd name="connsiteX159" fmla="*/ 398984 w 1614774"/>
                <a:gd name="connsiteY159" fmla="*/ 898323 h 1336142"/>
                <a:gd name="connsiteX160" fmla="*/ 398730 w 1614774"/>
                <a:gd name="connsiteY160" fmla="*/ 884765 h 1336142"/>
                <a:gd name="connsiteX161" fmla="*/ 398540 w 1614774"/>
                <a:gd name="connsiteY161" fmla="*/ 881858 h 1336142"/>
                <a:gd name="connsiteX162" fmla="*/ 398351 w 1614774"/>
                <a:gd name="connsiteY162" fmla="*/ 875013 h 1336142"/>
                <a:gd name="connsiteX163" fmla="*/ 398540 w 1614774"/>
                <a:gd name="connsiteY163" fmla="*/ 874652 h 1336142"/>
                <a:gd name="connsiteX164" fmla="*/ 398730 w 1614774"/>
                <a:gd name="connsiteY164" fmla="*/ 874304 h 1336142"/>
                <a:gd name="connsiteX165" fmla="*/ 403986 w 1614774"/>
                <a:gd name="connsiteY165" fmla="*/ 868927 h 1336142"/>
                <a:gd name="connsiteX166" fmla="*/ 410572 w 1614774"/>
                <a:gd name="connsiteY166" fmla="*/ 861791 h 1336142"/>
                <a:gd name="connsiteX167" fmla="*/ 425010 w 1614774"/>
                <a:gd name="connsiteY167" fmla="*/ 841318 h 1336142"/>
                <a:gd name="connsiteX168" fmla="*/ 433368 w 1614774"/>
                <a:gd name="connsiteY168" fmla="*/ 824164 h 1336142"/>
                <a:gd name="connsiteX169" fmla="*/ 433876 w 1614774"/>
                <a:gd name="connsiteY169" fmla="*/ 823023 h 1336142"/>
                <a:gd name="connsiteX170" fmla="*/ 434825 w 1614774"/>
                <a:gd name="connsiteY170" fmla="*/ 820782 h 1336142"/>
                <a:gd name="connsiteX171" fmla="*/ 442361 w 1614774"/>
                <a:gd name="connsiteY171" fmla="*/ 801411 h 1336142"/>
                <a:gd name="connsiteX172" fmla="*/ 446033 w 1614774"/>
                <a:gd name="connsiteY172" fmla="*/ 777683 h 1336142"/>
                <a:gd name="connsiteX173" fmla="*/ 446350 w 1614774"/>
                <a:gd name="connsiteY173" fmla="*/ 774302 h 1336142"/>
                <a:gd name="connsiteX174" fmla="*/ 445970 w 1614774"/>
                <a:gd name="connsiteY174" fmla="*/ 753753 h 1336142"/>
                <a:gd name="connsiteX175" fmla="*/ 443627 w 1614774"/>
                <a:gd name="connsiteY175" fmla="*/ 737510 h 1336142"/>
                <a:gd name="connsiteX176" fmla="*/ 442361 w 1614774"/>
                <a:gd name="connsiteY176" fmla="*/ 732343 h 1336142"/>
                <a:gd name="connsiteX177" fmla="*/ 445781 w 1614774"/>
                <a:gd name="connsiteY177" fmla="*/ 719140 h 1336142"/>
                <a:gd name="connsiteX178" fmla="*/ 447237 w 1614774"/>
                <a:gd name="connsiteY178" fmla="*/ 713580 h 1336142"/>
                <a:gd name="connsiteX179" fmla="*/ 447933 w 1614774"/>
                <a:gd name="connsiteY179" fmla="*/ 710610 h 1336142"/>
                <a:gd name="connsiteX180" fmla="*/ 449707 w 1614774"/>
                <a:gd name="connsiteY180" fmla="*/ 703904 h 1336142"/>
                <a:gd name="connsiteX181" fmla="*/ 452176 w 1614774"/>
                <a:gd name="connsiteY181" fmla="*/ 685882 h 1336142"/>
                <a:gd name="connsiteX182" fmla="*/ 453000 w 1614774"/>
                <a:gd name="connsiteY182" fmla="*/ 661179 h 1336142"/>
                <a:gd name="connsiteX183" fmla="*/ 449010 w 1614774"/>
                <a:gd name="connsiteY183" fmla="*/ 630872 h 1336142"/>
                <a:gd name="connsiteX184" fmla="*/ 446477 w 1614774"/>
                <a:gd name="connsiteY184" fmla="*/ 620284 h 1336142"/>
                <a:gd name="connsiteX185" fmla="*/ 446477 w 1614774"/>
                <a:gd name="connsiteY185" fmla="*/ 620284 h 1336142"/>
                <a:gd name="connsiteX186" fmla="*/ 464714 w 1614774"/>
                <a:gd name="connsiteY186" fmla="*/ 629751 h 1336142"/>
                <a:gd name="connsiteX187" fmla="*/ 487067 w 1614774"/>
                <a:gd name="connsiteY187" fmla="*/ 638845 h 1336142"/>
                <a:gd name="connsiteX188" fmla="*/ 508091 w 1614774"/>
                <a:gd name="connsiteY188" fmla="*/ 643575 h 1336142"/>
                <a:gd name="connsiteX189" fmla="*/ 509294 w 1614774"/>
                <a:gd name="connsiteY189" fmla="*/ 643797 h 1336142"/>
                <a:gd name="connsiteX190" fmla="*/ 537537 w 1614774"/>
                <a:gd name="connsiteY190" fmla="*/ 645982 h 1336142"/>
                <a:gd name="connsiteX191" fmla="*/ 539247 w 1614774"/>
                <a:gd name="connsiteY191" fmla="*/ 646051 h 1336142"/>
                <a:gd name="connsiteX192" fmla="*/ 543997 w 1614774"/>
                <a:gd name="connsiteY192" fmla="*/ 646127 h 1336142"/>
                <a:gd name="connsiteX193" fmla="*/ 562677 w 1614774"/>
                <a:gd name="connsiteY193" fmla="*/ 645215 h 1336142"/>
                <a:gd name="connsiteX194" fmla="*/ 563437 w 1614774"/>
                <a:gd name="connsiteY194" fmla="*/ 645127 h 1336142"/>
                <a:gd name="connsiteX195" fmla="*/ 578381 w 1614774"/>
                <a:gd name="connsiteY195" fmla="*/ 643449 h 1336142"/>
                <a:gd name="connsiteX196" fmla="*/ 579901 w 1614774"/>
                <a:gd name="connsiteY196" fmla="*/ 643246 h 1336142"/>
                <a:gd name="connsiteX197" fmla="*/ 598202 w 1614774"/>
                <a:gd name="connsiteY197" fmla="*/ 639010 h 1336142"/>
                <a:gd name="connsiteX198" fmla="*/ 606561 w 1614774"/>
                <a:gd name="connsiteY198" fmla="*/ 635748 h 1336142"/>
                <a:gd name="connsiteX199" fmla="*/ 627775 w 1614774"/>
                <a:gd name="connsiteY199" fmla="*/ 627054 h 1336142"/>
                <a:gd name="connsiteX200" fmla="*/ 660260 w 1614774"/>
                <a:gd name="connsiteY200" fmla="*/ 609969 h 1336142"/>
                <a:gd name="connsiteX201" fmla="*/ 687806 w 1614774"/>
                <a:gd name="connsiteY201" fmla="*/ 589414 h 1336142"/>
                <a:gd name="connsiteX202" fmla="*/ 687806 w 1614774"/>
                <a:gd name="connsiteY202" fmla="*/ 589414 h 1336142"/>
                <a:gd name="connsiteX203" fmla="*/ 688692 w 1614774"/>
                <a:gd name="connsiteY203" fmla="*/ 588793 h 1336142"/>
                <a:gd name="connsiteX204" fmla="*/ 689895 w 1614774"/>
                <a:gd name="connsiteY204" fmla="*/ 587736 h 1336142"/>
                <a:gd name="connsiteX205" fmla="*/ 689895 w 1614774"/>
                <a:gd name="connsiteY205" fmla="*/ 587736 h 1336142"/>
                <a:gd name="connsiteX206" fmla="*/ 689135 w 1614774"/>
                <a:gd name="connsiteY206" fmla="*/ 588287 h 1336142"/>
                <a:gd name="connsiteX207" fmla="*/ 689135 w 1614774"/>
                <a:gd name="connsiteY207" fmla="*/ 588287 h 1336142"/>
                <a:gd name="connsiteX208" fmla="*/ 717885 w 1614774"/>
                <a:gd name="connsiteY208" fmla="*/ 562508 h 1336142"/>
                <a:gd name="connsiteX209" fmla="*/ 718138 w 1614774"/>
                <a:gd name="connsiteY209" fmla="*/ 562944 h 1336142"/>
                <a:gd name="connsiteX210" fmla="*/ 718264 w 1614774"/>
                <a:gd name="connsiteY210" fmla="*/ 563362 h 1336142"/>
                <a:gd name="connsiteX211" fmla="*/ 735679 w 1614774"/>
                <a:gd name="connsiteY211" fmla="*/ 589344 h 1336142"/>
                <a:gd name="connsiteX212" fmla="*/ 749420 w 1614774"/>
                <a:gd name="connsiteY212" fmla="*/ 599672 h 1336142"/>
                <a:gd name="connsiteX213" fmla="*/ 759109 w 1614774"/>
                <a:gd name="connsiteY213" fmla="*/ 603611 h 1336142"/>
                <a:gd name="connsiteX214" fmla="*/ 765632 w 1614774"/>
                <a:gd name="connsiteY214" fmla="*/ 605112 h 1336142"/>
                <a:gd name="connsiteX215" fmla="*/ 776333 w 1614774"/>
                <a:gd name="connsiteY215" fmla="*/ 606372 h 1336142"/>
                <a:gd name="connsiteX216" fmla="*/ 778423 w 1614774"/>
                <a:gd name="connsiteY216" fmla="*/ 606581 h 1336142"/>
                <a:gd name="connsiteX217" fmla="*/ 798940 w 1614774"/>
                <a:gd name="connsiteY217" fmla="*/ 607721 h 1336142"/>
                <a:gd name="connsiteX218" fmla="*/ 804259 w 1614774"/>
                <a:gd name="connsiteY218" fmla="*/ 607556 h 1336142"/>
                <a:gd name="connsiteX219" fmla="*/ 815024 w 1614774"/>
                <a:gd name="connsiteY219" fmla="*/ 605961 h 1336142"/>
                <a:gd name="connsiteX220" fmla="*/ 815531 w 1614774"/>
                <a:gd name="connsiteY220" fmla="*/ 605878 h 1336142"/>
                <a:gd name="connsiteX221" fmla="*/ 820850 w 1614774"/>
                <a:gd name="connsiteY221" fmla="*/ 604675 h 1336142"/>
                <a:gd name="connsiteX222" fmla="*/ 830412 w 1614774"/>
                <a:gd name="connsiteY222" fmla="*/ 601642 h 1336142"/>
                <a:gd name="connsiteX223" fmla="*/ 847636 w 1614774"/>
                <a:gd name="connsiteY223" fmla="*/ 593087 h 1336142"/>
                <a:gd name="connsiteX224" fmla="*/ 855995 w 1614774"/>
                <a:gd name="connsiteY224" fmla="*/ 587793 h 1336142"/>
                <a:gd name="connsiteX225" fmla="*/ 859415 w 1614774"/>
                <a:gd name="connsiteY225" fmla="*/ 594233 h 1336142"/>
                <a:gd name="connsiteX226" fmla="*/ 860998 w 1614774"/>
                <a:gd name="connsiteY226" fmla="*/ 596968 h 1336142"/>
                <a:gd name="connsiteX227" fmla="*/ 862517 w 1614774"/>
                <a:gd name="connsiteY227" fmla="*/ 599793 h 1336142"/>
                <a:gd name="connsiteX228" fmla="*/ 866824 w 1614774"/>
                <a:gd name="connsiteY228" fmla="*/ 607354 h 1336142"/>
                <a:gd name="connsiteX229" fmla="*/ 879805 w 1614774"/>
                <a:gd name="connsiteY229" fmla="*/ 626636 h 1336142"/>
                <a:gd name="connsiteX230" fmla="*/ 897979 w 1614774"/>
                <a:gd name="connsiteY230" fmla="*/ 646209 h 1336142"/>
                <a:gd name="connsiteX231" fmla="*/ 906971 w 1614774"/>
                <a:gd name="connsiteY231" fmla="*/ 652776 h 1336142"/>
                <a:gd name="connsiteX232" fmla="*/ 920839 w 1614774"/>
                <a:gd name="connsiteY232" fmla="*/ 659185 h 1336142"/>
                <a:gd name="connsiteX233" fmla="*/ 921789 w 1614774"/>
                <a:gd name="connsiteY233" fmla="*/ 659539 h 1336142"/>
                <a:gd name="connsiteX234" fmla="*/ 933441 w 1614774"/>
                <a:gd name="connsiteY234" fmla="*/ 662655 h 1336142"/>
                <a:gd name="connsiteX235" fmla="*/ 952755 w 1614774"/>
                <a:gd name="connsiteY235" fmla="*/ 664624 h 1336142"/>
                <a:gd name="connsiteX236" fmla="*/ 953388 w 1614774"/>
                <a:gd name="connsiteY236" fmla="*/ 664624 h 1336142"/>
                <a:gd name="connsiteX237" fmla="*/ 963267 w 1614774"/>
                <a:gd name="connsiteY237" fmla="*/ 663212 h 1336142"/>
                <a:gd name="connsiteX238" fmla="*/ 965419 w 1614774"/>
                <a:gd name="connsiteY238" fmla="*/ 675940 h 1336142"/>
                <a:gd name="connsiteX239" fmla="*/ 971182 w 1614774"/>
                <a:gd name="connsiteY239" fmla="*/ 690467 h 1336142"/>
                <a:gd name="connsiteX240" fmla="*/ 972005 w 1614774"/>
                <a:gd name="connsiteY240" fmla="*/ 692113 h 1336142"/>
                <a:gd name="connsiteX241" fmla="*/ 976628 w 1614774"/>
                <a:gd name="connsiteY241" fmla="*/ 699668 h 1336142"/>
                <a:gd name="connsiteX242" fmla="*/ 986380 w 1614774"/>
                <a:gd name="connsiteY242" fmla="*/ 711022 h 1336142"/>
                <a:gd name="connsiteX243" fmla="*/ 1006834 w 1614774"/>
                <a:gd name="connsiteY243" fmla="*/ 726080 h 1336142"/>
                <a:gd name="connsiteX244" fmla="*/ 1014432 w 1614774"/>
                <a:gd name="connsiteY244" fmla="*/ 729810 h 1336142"/>
                <a:gd name="connsiteX245" fmla="*/ 1028997 w 1614774"/>
                <a:gd name="connsiteY245" fmla="*/ 734965 h 1336142"/>
                <a:gd name="connsiteX246" fmla="*/ 1034253 w 1614774"/>
                <a:gd name="connsiteY246" fmla="*/ 735877 h 1336142"/>
                <a:gd name="connsiteX247" fmla="*/ 1035899 w 1614774"/>
                <a:gd name="connsiteY247" fmla="*/ 736105 h 1336142"/>
                <a:gd name="connsiteX248" fmla="*/ 1050591 w 1614774"/>
                <a:gd name="connsiteY248" fmla="*/ 737510 h 1336142"/>
                <a:gd name="connsiteX249" fmla="*/ 1052681 w 1614774"/>
                <a:gd name="connsiteY249" fmla="*/ 737637 h 1336142"/>
                <a:gd name="connsiteX250" fmla="*/ 1058126 w 1614774"/>
                <a:gd name="connsiteY250" fmla="*/ 737871 h 1336142"/>
                <a:gd name="connsiteX251" fmla="*/ 1065599 w 1614774"/>
                <a:gd name="connsiteY251" fmla="*/ 737365 h 1336142"/>
                <a:gd name="connsiteX252" fmla="*/ 1085609 w 1614774"/>
                <a:gd name="connsiteY252" fmla="*/ 732286 h 1336142"/>
                <a:gd name="connsiteX253" fmla="*/ 1094348 w 1614774"/>
                <a:gd name="connsiteY253" fmla="*/ 728613 h 1336142"/>
                <a:gd name="connsiteX254" fmla="*/ 1094601 w 1614774"/>
                <a:gd name="connsiteY254" fmla="*/ 729956 h 1336142"/>
                <a:gd name="connsiteX255" fmla="*/ 1094918 w 1614774"/>
                <a:gd name="connsiteY255" fmla="*/ 731286 h 1336142"/>
                <a:gd name="connsiteX256" fmla="*/ 1100364 w 1614774"/>
                <a:gd name="connsiteY256" fmla="*/ 745192 h 1336142"/>
                <a:gd name="connsiteX257" fmla="*/ 1100491 w 1614774"/>
                <a:gd name="connsiteY257" fmla="*/ 745629 h 1336142"/>
                <a:gd name="connsiteX258" fmla="*/ 1109419 w 1614774"/>
                <a:gd name="connsiteY258" fmla="*/ 757546 h 1336142"/>
                <a:gd name="connsiteX259" fmla="*/ 1110749 w 1614774"/>
                <a:gd name="connsiteY259" fmla="*/ 759123 h 1336142"/>
                <a:gd name="connsiteX260" fmla="*/ 1116765 w 1614774"/>
                <a:gd name="connsiteY260" fmla="*/ 765126 h 1336142"/>
                <a:gd name="connsiteX261" fmla="*/ 1117208 w 1614774"/>
                <a:gd name="connsiteY261" fmla="*/ 765398 h 1336142"/>
                <a:gd name="connsiteX262" fmla="*/ 1126770 w 1614774"/>
                <a:gd name="connsiteY262" fmla="*/ 773035 h 1336142"/>
                <a:gd name="connsiteX263" fmla="*/ 1124427 w 1614774"/>
                <a:gd name="connsiteY263" fmla="*/ 775277 h 1336142"/>
                <a:gd name="connsiteX264" fmla="*/ 1112332 w 1614774"/>
                <a:gd name="connsiteY264" fmla="*/ 793236 h 1336142"/>
                <a:gd name="connsiteX265" fmla="*/ 1103657 w 1614774"/>
                <a:gd name="connsiteY265" fmla="*/ 813227 h 1336142"/>
                <a:gd name="connsiteX266" fmla="*/ 1101757 w 1614774"/>
                <a:gd name="connsiteY266" fmla="*/ 825436 h 1336142"/>
                <a:gd name="connsiteX267" fmla="*/ 1101440 w 1614774"/>
                <a:gd name="connsiteY267" fmla="*/ 828609 h 1336142"/>
                <a:gd name="connsiteX268" fmla="*/ 1103720 w 1614774"/>
                <a:gd name="connsiteY268" fmla="*/ 846549 h 1336142"/>
                <a:gd name="connsiteX269" fmla="*/ 1107583 w 1614774"/>
                <a:gd name="connsiteY269" fmla="*/ 855598 h 1336142"/>
                <a:gd name="connsiteX270" fmla="*/ 1110432 w 1614774"/>
                <a:gd name="connsiteY270" fmla="*/ 860461 h 1336142"/>
                <a:gd name="connsiteX271" fmla="*/ 1117334 w 1614774"/>
                <a:gd name="connsiteY271" fmla="*/ 868807 h 1336142"/>
                <a:gd name="connsiteX272" fmla="*/ 1119741 w 1614774"/>
                <a:gd name="connsiteY272" fmla="*/ 871270 h 1336142"/>
                <a:gd name="connsiteX273" fmla="*/ 1114675 w 1614774"/>
                <a:gd name="connsiteY273" fmla="*/ 876773 h 1336142"/>
                <a:gd name="connsiteX274" fmla="*/ 1109672 w 1614774"/>
                <a:gd name="connsiteY274" fmla="*/ 882276 h 1336142"/>
                <a:gd name="connsiteX275" fmla="*/ 1099984 w 1614774"/>
                <a:gd name="connsiteY275" fmla="*/ 887861 h 1336142"/>
                <a:gd name="connsiteX276" fmla="*/ 1082886 w 1614774"/>
                <a:gd name="connsiteY276" fmla="*/ 898031 h 1336142"/>
                <a:gd name="connsiteX277" fmla="*/ 1058759 w 1614774"/>
                <a:gd name="connsiteY277" fmla="*/ 924298 h 1336142"/>
                <a:gd name="connsiteX278" fmla="*/ 1052427 w 1614774"/>
                <a:gd name="connsiteY278" fmla="*/ 940053 h 1336142"/>
                <a:gd name="connsiteX279" fmla="*/ 1051730 w 1614774"/>
                <a:gd name="connsiteY279" fmla="*/ 953668 h 1336142"/>
                <a:gd name="connsiteX280" fmla="*/ 1052300 w 1614774"/>
                <a:gd name="connsiteY280" fmla="*/ 958981 h 1336142"/>
                <a:gd name="connsiteX281" fmla="*/ 1052364 w 1614774"/>
                <a:gd name="connsiteY281" fmla="*/ 959253 h 1336142"/>
                <a:gd name="connsiteX282" fmla="*/ 1052681 w 1614774"/>
                <a:gd name="connsiteY282" fmla="*/ 961292 h 1336142"/>
                <a:gd name="connsiteX283" fmla="*/ 1054897 w 1614774"/>
                <a:gd name="connsiteY283" fmla="*/ 971690 h 1336142"/>
                <a:gd name="connsiteX284" fmla="*/ 1058950 w 1614774"/>
                <a:gd name="connsiteY284" fmla="*/ 980720 h 1336142"/>
                <a:gd name="connsiteX285" fmla="*/ 1060152 w 1614774"/>
                <a:gd name="connsiteY285" fmla="*/ 983335 h 1336142"/>
                <a:gd name="connsiteX286" fmla="*/ 1063129 w 1614774"/>
                <a:gd name="connsiteY286" fmla="*/ 988775 h 1336142"/>
                <a:gd name="connsiteX287" fmla="*/ 1067942 w 1614774"/>
                <a:gd name="connsiteY287" fmla="*/ 1010451 h 1336142"/>
                <a:gd name="connsiteX288" fmla="*/ 1049957 w 1614774"/>
                <a:gd name="connsiteY288" fmla="*/ 1022122 h 1336142"/>
                <a:gd name="connsiteX289" fmla="*/ 1013546 w 1614774"/>
                <a:gd name="connsiteY289" fmla="*/ 1054993 h 1336142"/>
                <a:gd name="connsiteX290" fmla="*/ 999361 w 1614774"/>
                <a:gd name="connsiteY290" fmla="*/ 1071818 h 1336142"/>
                <a:gd name="connsiteX291" fmla="*/ 993472 w 1614774"/>
                <a:gd name="connsiteY291" fmla="*/ 1079873 h 1336142"/>
                <a:gd name="connsiteX292" fmla="*/ 982517 w 1614774"/>
                <a:gd name="connsiteY292" fmla="*/ 1094837 h 1336142"/>
                <a:gd name="connsiteX293" fmla="*/ 961303 w 1614774"/>
                <a:gd name="connsiteY293" fmla="*/ 1134946 h 1336142"/>
                <a:gd name="connsiteX294" fmla="*/ 952691 w 1614774"/>
                <a:gd name="connsiteY294" fmla="*/ 1161163 h 1336142"/>
                <a:gd name="connsiteX295" fmla="*/ 950855 w 1614774"/>
                <a:gd name="connsiteY295" fmla="*/ 1178735 h 1336142"/>
                <a:gd name="connsiteX296" fmla="*/ 952818 w 1614774"/>
                <a:gd name="connsiteY296" fmla="*/ 1195966 h 1336142"/>
                <a:gd name="connsiteX297" fmla="*/ 954464 w 1614774"/>
                <a:gd name="connsiteY297" fmla="*/ 1201399 h 1336142"/>
                <a:gd name="connsiteX298" fmla="*/ 966623 w 1614774"/>
                <a:gd name="connsiteY298" fmla="*/ 1220688 h 1336142"/>
                <a:gd name="connsiteX299" fmla="*/ 981377 w 1614774"/>
                <a:gd name="connsiteY299" fmla="*/ 1231769 h 1336142"/>
                <a:gd name="connsiteX300" fmla="*/ 986823 w 1614774"/>
                <a:gd name="connsiteY300" fmla="*/ 1234448 h 1336142"/>
                <a:gd name="connsiteX301" fmla="*/ 985113 w 1614774"/>
                <a:gd name="connsiteY301" fmla="*/ 1237773 h 1336142"/>
                <a:gd name="connsiteX302" fmla="*/ 984417 w 1614774"/>
                <a:gd name="connsiteY302" fmla="*/ 1239324 h 1336142"/>
                <a:gd name="connsiteX303" fmla="*/ 981567 w 1614774"/>
                <a:gd name="connsiteY303" fmla="*/ 1248031 h 1336142"/>
                <a:gd name="connsiteX304" fmla="*/ 980681 w 1614774"/>
                <a:gd name="connsiteY304" fmla="*/ 1259322 h 1336142"/>
                <a:gd name="connsiteX305" fmla="*/ 982770 w 1614774"/>
                <a:gd name="connsiteY305" fmla="*/ 1272031 h 1336142"/>
                <a:gd name="connsiteX306" fmla="*/ 983024 w 1614774"/>
                <a:gd name="connsiteY306" fmla="*/ 1272873 h 1336142"/>
                <a:gd name="connsiteX307" fmla="*/ 984670 w 1614774"/>
                <a:gd name="connsiteY307" fmla="*/ 1278167 h 1336142"/>
                <a:gd name="connsiteX308" fmla="*/ 992079 w 1614774"/>
                <a:gd name="connsiteY308" fmla="*/ 1293080 h 1336142"/>
                <a:gd name="connsiteX309" fmla="*/ 1004047 w 1614774"/>
                <a:gd name="connsiteY309" fmla="*/ 1306365 h 1336142"/>
                <a:gd name="connsiteX310" fmla="*/ 1017282 w 1614774"/>
                <a:gd name="connsiteY310" fmla="*/ 1316434 h 1336142"/>
                <a:gd name="connsiteX311" fmla="*/ 1034886 w 1614774"/>
                <a:gd name="connsiteY311" fmla="*/ 1324837 h 1336142"/>
                <a:gd name="connsiteX312" fmla="*/ 1055150 w 1614774"/>
                <a:gd name="connsiteY312" fmla="*/ 1330923 h 1336142"/>
                <a:gd name="connsiteX313" fmla="*/ 1065472 w 1614774"/>
                <a:gd name="connsiteY313" fmla="*/ 1332474 h 1336142"/>
                <a:gd name="connsiteX314" fmla="*/ 1068512 w 1614774"/>
                <a:gd name="connsiteY314" fmla="*/ 1332892 h 1336142"/>
                <a:gd name="connsiteX315" fmla="*/ 1091118 w 1614774"/>
                <a:gd name="connsiteY315" fmla="*/ 1335007 h 1336142"/>
                <a:gd name="connsiteX316" fmla="*/ 1110875 w 1614774"/>
                <a:gd name="connsiteY316" fmla="*/ 1335596 h 1336142"/>
                <a:gd name="connsiteX317" fmla="*/ 1121704 w 1614774"/>
                <a:gd name="connsiteY317" fmla="*/ 1335450 h 1336142"/>
                <a:gd name="connsiteX318" fmla="*/ 1123414 w 1614774"/>
                <a:gd name="connsiteY318" fmla="*/ 1335368 h 1336142"/>
                <a:gd name="connsiteX319" fmla="*/ 1135508 w 1614774"/>
                <a:gd name="connsiteY319" fmla="*/ 1334741 h 1336142"/>
                <a:gd name="connsiteX320" fmla="*/ 1155899 w 1614774"/>
                <a:gd name="connsiteY320" fmla="*/ 1331068 h 1336142"/>
                <a:gd name="connsiteX321" fmla="*/ 1184015 w 1614774"/>
                <a:gd name="connsiteY321" fmla="*/ 1319398 h 1336142"/>
                <a:gd name="connsiteX322" fmla="*/ 1188955 w 1614774"/>
                <a:gd name="connsiteY322" fmla="*/ 1316953 h 1336142"/>
                <a:gd name="connsiteX323" fmla="*/ 1199529 w 1614774"/>
                <a:gd name="connsiteY323" fmla="*/ 1311786 h 1336142"/>
                <a:gd name="connsiteX324" fmla="*/ 1216058 w 1614774"/>
                <a:gd name="connsiteY324" fmla="*/ 1298811 h 1336142"/>
                <a:gd name="connsiteX325" fmla="*/ 1229102 w 1614774"/>
                <a:gd name="connsiteY325" fmla="*/ 1283550 h 1336142"/>
                <a:gd name="connsiteX326" fmla="*/ 1246770 w 1614774"/>
                <a:gd name="connsiteY326" fmla="*/ 1294631 h 1336142"/>
                <a:gd name="connsiteX327" fmla="*/ 1249365 w 1614774"/>
                <a:gd name="connsiteY327" fmla="*/ 1296189 h 1336142"/>
                <a:gd name="connsiteX328" fmla="*/ 1259181 w 1614774"/>
                <a:gd name="connsiteY328" fmla="*/ 1301604 h 1336142"/>
                <a:gd name="connsiteX329" fmla="*/ 1279065 w 1614774"/>
                <a:gd name="connsiteY329" fmla="*/ 1308043 h 1336142"/>
                <a:gd name="connsiteX330" fmla="*/ 1305534 w 1614774"/>
                <a:gd name="connsiteY330" fmla="*/ 1311571 h 1336142"/>
                <a:gd name="connsiteX331" fmla="*/ 1307244 w 1614774"/>
                <a:gd name="connsiteY331" fmla="*/ 1311716 h 1336142"/>
                <a:gd name="connsiteX332" fmla="*/ 1333967 w 1614774"/>
                <a:gd name="connsiteY332" fmla="*/ 1312843 h 1336142"/>
                <a:gd name="connsiteX333" fmla="*/ 1350051 w 1614774"/>
                <a:gd name="connsiteY333" fmla="*/ 1312628 h 1336142"/>
                <a:gd name="connsiteX334" fmla="*/ 1351698 w 1614774"/>
                <a:gd name="connsiteY334" fmla="*/ 1312552 h 1336142"/>
                <a:gd name="connsiteX335" fmla="*/ 1362083 w 1614774"/>
                <a:gd name="connsiteY335" fmla="*/ 1312008 h 1336142"/>
                <a:gd name="connsiteX336" fmla="*/ 1379687 w 1614774"/>
                <a:gd name="connsiteY336" fmla="*/ 1309398 h 1336142"/>
                <a:gd name="connsiteX337" fmla="*/ 1399444 w 1614774"/>
                <a:gd name="connsiteY337" fmla="*/ 1304308 h 1336142"/>
                <a:gd name="connsiteX338" fmla="*/ 1407170 w 1614774"/>
                <a:gd name="connsiteY338" fmla="*/ 1302129 h 1336142"/>
                <a:gd name="connsiteX339" fmla="*/ 1422114 w 1614774"/>
                <a:gd name="connsiteY339" fmla="*/ 1297310 h 1336142"/>
                <a:gd name="connsiteX340" fmla="*/ 1445924 w 1614774"/>
                <a:gd name="connsiteY340" fmla="*/ 1286165 h 1336142"/>
                <a:gd name="connsiteX341" fmla="*/ 1447381 w 1614774"/>
                <a:gd name="connsiteY341" fmla="*/ 1285500 h 1336142"/>
                <a:gd name="connsiteX342" fmla="*/ 1480816 w 1614774"/>
                <a:gd name="connsiteY342" fmla="*/ 1268643 h 1336142"/>
                <a:gd name="connsiteX343" fmla="*/ 1508995 w 1614774"/>
                <a:gd name="connsiteY343" fmla="*/ 1248588 h 1336142"/>
                <a:gd name="connsiteX344" fmla="*/ 1508995 w 1614774"/>
                <a:gd name="connsiteY344" fmla="*/ 1248588 h 1336142"/>
                <a:gd name="connsiteX345" fmla="*/ 1508172 w 1614774"/>
                <a:gd name="connsiteY345" fmla="*/ 1249146 h 1336142"/>
                <a:gd name="connsiteX346" fmla="*/ 1528056 w 1614774"/>
                <a:gd name="connsiteY346" fmla="*/ 1232421 h 1336142"/>
                <a:gd name="connsiteX347" fmla="*/ 1540911 w 1614774"/>
                <a:gd name="connsiteY347" fmla="*/ 1219503 h 1336142"/>
                <a:gd name="connsiteX348" fmla="*/ 1555855 w 1614774"/>
                <a:gd name="connsiteY348" fmla="*/ 1199164 h 1336142"/>
                <a:gd name="connsiteX349" fmla="*/ 1566431 w 1614774"/>
                <a:gd name="connsiteY349" fmla="*/ 1173992 h 1336142"/>
                <a:gd name="connsiteX350" fmla="*/ 1571243 w 1614774"/>
                <a:gd name="connsiteY350" fmla="*/ 1153969 h 1336142"/>
                <a:gd name="connsiteX351" fmla="*/ 1574029 w 1614774"/>
                <a:gd name="connsiteY351" fmla="*/ 1131274 h 1336142"/>
                <a:gd name="connsiteX352" fmla="*/ 1574536 w 1614774"/>
                <a:gd name="connsiteY352" fmla="*/ 1125441 h 1336142"/>
                <a:gd name="connsiteX353" fmla="*/ 1576119 w 1614774"/>
                <a:gd name="connsiteY353" fmla="*/ 1101834 h 1336142"/>
                <a:gd name="connsiteX354" fmla="*/ 1576309 w 1614774"/>
                <a:gd name="connsiteY354" fmla="*/ 1079658 h 1336142"/>
                <a:gd name="connsiteX355" fmla="*/ 1574093 w 1614774"/>
                <a:gd name="connsiteY355" fmla="*/ 1057057 h 1336142"/>
                <a:gd name="connsiteX356" fmla="*/ 1568077 w 1614774"/>
                <a:gd name="connsiteY356" fmla="*/ 1028885 h 1336142"/>
                <a:gd name="connsiteX357" fmla="*/ 1554589 w 1614774"/>
                <a:gd name="connsiteY357" fmla="*/ 1002478 h 1336142"/>
                <a:gd name="connsiteX358" fmla="*/ 1543000 w 1614774"/>
                <a:gd name="connsiteY358" fmla="*/ 988718 h 1336142"/>
                <a:gd name="connsiteX359" fmla="*/ 1538314 w 1614774"/>
                <a:gd name="connsiteY359" fmla="*/ 983481 h 1336142"/>
                <a:gd name="connsiteX360" fmla="*/ 1556805 w 1614774"/>
                <a:gd name="connsiteY360" fmla="*/ 972956 h 1336142"/>
                <a:gd name="connsiteX361" fmla="*/ 1578209 w 1614774"/>
                <a:gd name="connsiteY361" fmla="*/ 954814 h 1336142"/>
                <a:gd name="connsiteX362" fmla="*/ 1580932 w 1614774"/>
                <a:gd name="connsiteY362" fmla="*/ 951964 h 1336142"/>
                <a:gd name="connsiteX363" fmla="*/ 1590747 w 1614774"/>
                <a:gd name="connsiteY363" fmla="*/ 941440 h 1336142"/>
                <a:gd name="connsiteX364" fmla="*/ 1603792 w 1614774"/>
                <a:gd name="connsiteY364" fmla="*/ 920119 h 1336142"/>
                <a:gd name="connsiteX365" fmla="*/ 1609048 w 1614774"/>
                <a:gd name="connsiteY365" fmla="*/ 903889 h 1336142"/>
                <a:gd name="connsiteX366" fmla="*/ 1611011 w 1614774"/>
                <a:gd name="connsiteY366" fmla="*/ 892243 h 1336142"/>
                <a:gd name="connsiteX367" fmla="*/ 1613480 w 1614774"/>
                <a:gd name="connsiteY367" fmla="*/ 863570 h 1336142"/>
                <a:gd name="connsiteX368" fmla="*/ 1613037 w 1614774"/>
                <a:gd name="connsiteY368" fmla="*/ 845345 h 1336142"/>
                <a:gd name="connsiteX369" fmla="*/ 1608605 w 1614774"/>
                <a:gd name="connsiteY369" fmla="*/ 820054 h 1336142"/>
                <a:gd name="connsiteX370" fmla="*/ 1603539 w 1614774"/>
                <a:gd name="connsiteY370" fmla="*/ 807560 h 1336142"/>
                <a:gd name="connsiteX371" fmla="*/ 1602589 w 1614774"/>
                <a:gd name="connsiteY371" fmla="*/ 805527 h 1336142"/>
                <a:gd name="connsiteX372" fmla="*/ 1598536 w 1614774"/>
                <a:gd name="connsiteY372" fmla="*/ 797744 h 1336142"/>
                <a:gd name="connsiteX373" fmla="*/ 1583845 w 1614774"/>
                <a:gd name="connsiteY373" fmla="*/ 777481 h 1336142"/>
                <a:gd name="connsiteX374" fmla="*/ 1570167 w 1614774"/>
                <a:gd name="connsiteY374" fmla="*/ 765475 h 1336142"/>
                <a:gd name="connsiteX375" fmla="*/ 1549586 w 1614774"/>
                <a:gd name="connsiteY375" fmla="*/ 751138 h 1336142"/>
                <a:gd name="connsiteX376" fmla="*/ 1539771 w 1614774"/>
                <a:gd name="connsiteY376" fmla="*/ 745553 h 1336142"/>
                <a:gd name="connsiteX377" fmla="*/ 1545027 w 1614774"/>
                <a:gd name="connsiteY377" fmla="*/ 736871 h 1336142"/>
                <a:gd name="connsiteX378" fmla="*/ 1550663 w 1614774"/>
                <a:gd name="connsiteY378" fmla="*/ 722958 h 1336142"/>
                <a:gd name="connsiteX379" fmla="*/ 1552119 w 1614774"/>
                <a:gd name="connsiteY379" fmla="*/ 719140 h 1336142"/>
                <a:gd name="connsiteX380" fmla="*/ 1552879 w 1614774"/>
                <a:gd name="connsiteY380" fmla="*/ 717107 h 1336142"/>
                <a:gd name="connsiteX381" fmla="*/ 1553639 w 1614774"/>
                <a:gd name="connsiteY381" fmla="*/ 715056 h 1336142"/>
                <a:gd name="connsiteX382" fmla="*/ 1560035 w 1614774"/>
                <a:gd name="connsiteY382" fmla="*/ 696470 h 1336142"/>
                <a:gd name="connsiteX383" fmla="*/ 1560352 w 1614774"/>
                <a:gd name="connsiteY383" fmla="*/ 695147 h 1336142"/>
                <a:gd name="connsiteX384" fmla="*/ 1562505 w 1614774"/>
                <a:gd name="connsiteY384" fmla="*/ 687212 h 1336142"/>
                <a:gd name="connsiteX385" fmla="*/ 1564278 w 1614774"/>
                <a:gd name="connsiteY385" fmla="*/ 672324 h 1336142"/>
                <a:gd name="connsiteX386" fmla="*/ 1564467 w 1614774"/>
                <a:gd name="connsiteY386" fmla="*/ 668651 h 1336142"/>
                <a:gd name="connsiteX387" fmla="*/ 1563898 w 1614774"/>
                <a:gd name="connsiteY387" fmla="*/ 645924 h 1336142"/>
                <a:gd name="connsiteX388" fmla="*/ 1557882 w 1614774"/>
                <a:gd name="connsiteY388" fmla="*/ 618372 h 1336142"/>
                <a:gd name="connsiteX389" fmla="*/ 1544710 w 1614774"/>
                <a:gd name="connsiteY389" fmla="*/ 593796 h 1336142"/>
                <a:gd name="connsiteX390" fmla="*/ 1534578 w 1614774"/>
                <a:gd name="connsiteY390" fmla="*/ 581296 h 1336142"/>
                <a:gd name="connsiteX391" fmla="*/ 1530906 w 1614774"/>
                <a:gd name="connsiteY391" fmla="*/ 578326 h 1336142"/>
                <a:gd name="connsiteX392" fmla="*/ 1530716 w 1614774"/>
                <a:gd name="connsiteY392" fmla="*/ 578180 h 1336142"/>
                <a:gd name="connsiteX393" fmla="*/ 1520204 w 1614774"/>
                <a:gd name="connsiteY393" fmla="*/ 571202 h 1336142"/>
                <a:gd name="connsiteX394" fmla="*/ 1482969 w 1614774"/>
                <a:gd name="connsiteY394" fmla="*/ 555865 h 1336142"/>
                <a:gd name="connsiteX395" fmla="*/ 1490061 w 1614774"/>
                <a:gd name="connsiteY395" fmla="*/ 532010 h 1336142"/>
                <a:gd name="connsiteX396" fmla="*/ 1491708 w 1614774"/>
                <a:gd name="connsiteY396" fmla="*/ 520219 h 1336142"/>
                <a:gd name="connsiteX397" fmla="*/ 1493291 w 1614774"/>
                <a:gd name="connsiteY397" fmla="*/ 508637 h 1336142"/>
                <a:gd name="connsiteX398" fmla="*/ 1496014 w 1614774"/>
                <a:gd name="connsiteY398" fmla="*/ 494788 h 1336142"/>
                <a:gd name="connsiteX399" fmla="*/ 1497407 w 1614774"/>
                <a:gd name="connsiteY399" fmla="*/ 488291 h 1336142"/>
                <a:gd name="connsiteX400" fmla="*/ 1497977 w 1614774"/>
                <a:gd name="connsiteY400" fmla="*/ 485315 h 1336142"/>
                <a:gd name="connsiteX401" fmla="*/ 1502283 w 1614774"/>
                <a:gd name="connsiteY401" fmla="*/ 465412 h 1336142"/>
                <a:gd name="connsiteX402" fmla="*/ 1505703 w 1614774"/>
                <a:gd name="connsiteY402" fmla="*/ 436245 h 1336142"/>
                <a:gd name="connsiteX403" fmla="*/ 1505513 w 1614774"/>
                <a:gd name="connsiteY403" fmla="*/ 425860 h 1336142"/>
                <a:gd name="connsiteX404" fmla="*/ 1500700 w 1614774"/>
                <a:gd name="connsiteY404" fmla="*/ 405457 h 1336142"/>
                <a:gd name="connsiteX405" fmla="*/ 1486958 w 1614774"/>
                <a:gd name="connsiteY405" fmla="*/ 382369 h 1336142"/>
                <a:gd name="connsiteX406" fmla="*/ 1475307 w 1614774"/>
                <a:gd name="connsiteY406" fmla="*/ 370147 h 1336142"/>
                <a:gd name="connsiteX407" fmla="*/ 1461059 w 1614774"/>
                <a:gd name="connsiteY407" fmla="*/ 360819 h 1336142"/>
                <a:gd name="connsiteX408" fmla="*/ 1443645 w 1614774"/>
                <a:gd name="connsiteY408" fmla="*/ 352771 h 1336142"/>
                <a:gd name="connsiteX409" fmla="*/ 1441492 w 1614774"/>
                <a:gd name="connsiteY409" fmla="*/ 351916 h 1336142"/>
                <a:gd name="connsiteX410" fmla="*/ 1437882 w 1614774"/>
                <a:gd name="connsiteY410" fmla="*/ 350441 h 1336142"/>
                <a:gd name="connsiteX411" fmla="*/ 1417175 w 1614774"/>
                <a:gd name="connsiteY411" fmla="*/ 342531 h 1336142"/>
                <a:gd name="connsiteX412" fmla="*/ 1395201 w 1614774"/>
                <a:gd name="connsiteY412" fmla="*/ 336743 h 1336142"/>
                <a:gd name="connsiteX413" fmla="*/ 1373545 w 1614774"/>
                <a:gd name="connsiteY413" fmla="*/ 332298 h 1336142"/>
                <a:gd name="connsiteX414" fmla="*/ 1352711 w 1614774"/>
                <a:gd name="connsiteY414" fmla="*/ 329955 h 1336142"/>
                <a:gd name="connsiteX415" fmla="*/ 1344542 w 1614774"/>
                <a:gd name="connsiteY415" fmla="*/ 329265 h 1336142"/>
                <a:gd name="connsiteX416" fmla="*/ 1321936 w 1614774"/>
                <a:gd name="connsiteY416" fmla="*/ 328062 h 1336142"/>
                <a:gd name="connsiteX417" fmla="*/ 1321049 w 1614774"/>
                <a:gd name="connsiteY417" fmla="*/ 328062 h 1336142"/>
                <a:gd name="connsiteX418" fmla="*/ 1297745 w 1614774"/>
                <a:gd name="connsiteY418" fmla="*/ 329829 h 1336142"/>
                <a:gd name="connsiteX419" fmla="*/ 1292616 w 1614774"/>
                <a:gd name="connsiteY419" fmla="*/ 330449 h 1336142"/>
                <a:gd name="connsiteX420" fmla="*/ 1295529 w 1614774"/>
                <a:gd name="connsiteY420" fmla="*/ 326010 h 1336142"/>
                <a:gd name="connsiteX421" fmla="*/ 1303065 w 1614774"/>
                <a:gd name="connsiteY421" fmla="*/ 314859 h 1336142"/>
                <a:gd name="connsiteX422" fmla="*/ 1308067 w 1614774"/>
                <a:gd name="connsiteY422" fmla="*/ 307868 h 1336142"/>
                <a:gd name="connsiteX423" fmla="*/ 1318896 w 1614774"/>
                <a:gd name="connsiteY423" fmla="*/ 286894 h 1336142"/>
                <a:gd name="connsiteX424" fmla="*/ 1318896 w 1614774"/>
                <a:gd name="connsiteY424" fmla="*/ 286894 h 1336142"/>
                <a:gd name="connsiteX425" fmla="*/ 1318896 w 1614774"/>
                <a:gd name="connsiteY425" fmla="*/ 286894 h 1336142"/>
                <a:gd name="connsiteX426" fmla="*/ 1318896 w 1614774"/>
                <a:gd name="connsiteY426" fmla="*/ 286894 h 1336142"/>
                <a:gd name="connsiteX427" fmla="*/ 1319719 w 1614774"/>
                <a:gd name="connsiteY427" fmla="*/ 284489 h 1336142"/>
                <a:gd name="connsiteX428" fmla="*/ 1320352 w 1614774"/>
                <a:gd name="connsiteY428" fmla="*/ 283222 h 1336142"/>
                <a:gd name="connsiteX429" fmla="*/ 1324848 w 1614774"/>
                <a:gd name="connsiteY429" fmla="*/ 272488 h 1336142"/>
                <a:gd name="connsiteX430" fmla="*/ 1331624 w 1614774"/>
                <a:gd name="connsiteY430" fmla="*/ 256233 h 1336142"/>
                <a:gd name="connsiteX431" fmla="*/ 1333904 w 1614774"/>
                <a:gd name="connsiteY431" fmla="*/ 245145 h 1336142"/>
                <a:gd name="connsiteX432" fmla="*/ 1335170 w 1614774"/>
                <a:gd name="connsiteY432" fmla="*/ 226566 h 1336142"/>
                <a:gd name="connsiteX433" fmla="*/ 1332447 w 1614774"/>
                <a:gd name="connsiteY433" fmla="*/ 196835 h 1336142"/>
                <a:gd name="connsiteX434" fmla="*/ 1335613 w 1614774"/>
                <a:gd name="connsiteY434" fmla="*/ 169162 h 1336142"/>
                <a:gd name="connsiteX435" fmla="*/ 1333714 w 1614774"/>
                <a:gd name="connsiteY435" fmla="*/ 148550 h 1336142"/>
                <a:gd name="connsiteX436" fmla="*/ 1330357 w 1614774"/>
                <a:gd name="connsiteY436" fmla="*/ 130680 h 1336142"/>
                <a:gd name="connsiteX437" fmla="*/ 1324975 w 1614774"/>
                <a:gd name="connsiteY437" fmla="*/ 117679 h 1336142"/>
                <a:gd name="connsiteX438" fmla="*/ 1323519 w 1614774"/>
                <a:gd name="connsiteY438" fmla="*/ 114653 h 1336142"/>
                <a:gd name="connsiteX439" fmla="*/ 1313450 w 1614774"/>
                <a:gd name="connsiteY439" fmla="*/ 98119 h 1336142"/>
                <a:gd name="connsiteX440" fmla="*/ 1303254 w 1614774"/>
                <a:gd name="connsiteY440" fmla="*/ 86043 h 1336142"/>
                <a:gd name="connsiteX441" fmla="*/ 1289703 w 1614774"/>
                <a:gd name="connsiteY441" fmla="*/ 76721 h 1336142"/>
                <a:gd name="connsiteX442" fmla="*/ 1283561 w 1614774"/>
                <a:gd name="connsiteY442" fmla="*/ 73049 h 1336142"/>
                <a:gd name="connsiteX443" fmla="*/ 1271592 w 1614774"/>
                <a:gd name="connsiteY443" fmla="*/ 66406 h 1336142"/>
                <a:gd name="connsiteX444" fmla="*/ 1243540 w 1614774"/>
                <a:gd name="connsiteY444" fmla="*/ 56312 h 1336142"/>
                <a:gd name="connsiteX445" fmla="*/ 1234991 w 1614774"/>
                <a:gd name="connsiteY445" fmla="*/ 54615 h 1336142"/>
                <a:gd name="connsiteX446" fmla="*/ 1233218 w 1614774"/>
                <a:gd name="connsiteY446" fmla="*/ 54488 h 1336142"/>
                <a:gd name="connsiteX447" fmla="*/ 1220996 w 1614774"/>
                <a:gd name="connsiteY447" fmla="*/ 53551 h 1336142"/>
                <a:gd name="connsiteX448" fmla="*/ 1217514 w 1614774"/>
                <a:gd name="connsiteY448" fmla="*/ 53633 h 1336142"/>
                <a:gd name="connsiteX449" fmla="*/ 1187245 w 1614774"/>
                <a:gd name="connsiteY449" fmla="*/ 59073 h 1336142"/>
                <a:gd name="connsiteX450" fmla="*/ 1164954 w 1614774"/>
                <a:gd name="connsiteY450" fmla="*/ 66627 h 1336142"/>
                <a:gd name="connsiteX451" fmla="*/ 1121577 w 1614774"/>
                <a:gd name="connsiteY451" fmla="*/ 78488 h 1336142"/>
                <a:gd name="connsiteX452" fmla="*/ 1078137 w 1614774"/>
                <a:gd name="connsiteY452" fmla="*/ 99100 h 1336142"/>
                <a:gd name="connsiteX453" fmla="*/ 1056164 w 1614774"/>
                <a:gd name="connsiteY453" fmla="*/ 114292 h 1336142"/>
                <a:gd name="connsiteX454" fmla="*/ 1053947 w 1614774"/>
                <a:gd name="connsiteY454" fmla="*/ 69604 h 1336142"/>
                <a:gd name="connsiteX455" fmla="*/ 1051288 w 1614774"/>
                <a:gd name="connsiteY455" fmla="*/ 60897 h 1336142"/>
                <a:gd name="connsiteX456" fmla="*/ 1043752 w 1614774"/>
                <a:gd name="connsiteY456" fmla="*/ 45369 h 1336142"/>
                <a:gd name="connsiteX457" fmla="*/ 1028744 w 1614774"/>
                <a:gd name="connsiteY457" fmla="*/ 25796 h 1336142"/>
                <a:gd name="connsiteX458" fmla="*/ 1023044 w 1614774"/>
                <a:gd name="connsiteY458" fmla="*/ 20996 h 1336142"/>
                <a:gd name="connsiteX459" fmla="*/ 1010570 w 1614774"/>
                <a:gd name="connsiteY459" fmla="*/ 12320 h 1336142"/>
                <a:gd name="connsiteX460" fmla="*/ 985303 w 1614774"/>
                <a:gd name="connsiteY460" fmla="*/ 2771 h 1336142"/>
                <a:gd name="connsiteX461" fmla="*/ 975172 w 1614774"/>
                <a:gd name="connsiteY461" fmla="*/ 1030 h 1336142"/>
                <a:gd name="connsiteX462" fmla="*/ 972196 w 1614774"/>
                <a:gd name="connsiteY462" fmla="*/ 593 h 1336142"/>
                <a:gd name="connsiteX463" fmla="*/ 958074 w 1614774"/>
                <a:gd name="connsiteY463" fmla="*/ -547 h 1336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</a:cxnLst>
              <a:rect l="l" t="t" r="r" b="b"/>
              <a:pathLst>
                <a:path w="1614774" h="1336142">
                  <a:moveTo>
                    <a:pt x="958074" y="-547"/>
                  </a:moveTo>
                  <a:cubicBezTo>
                    <a:pt x="955224" y="-547"/>
                    <a:pt x="952755" y="-382"/>
                    <a:pt x="950158" y="-53"/>
                  </a:cubicBezTo>
                  <a:cubicBezTo>
                    <a:pt x="937683" y="1587"/>
                    <a:pt x="925588" y="5329"/>
                    <a:pt x="913873" y="8857"/>
                  </a:cubicBezTo>
                  <a:lnTo>
                    <a:pt x="911151" y="9712"/>
                  </a:lnTo>
                  <a:cubicBezTo>
                    <a:pt x="902728" y="12245"/>
                    <a:pt x="894813" y="14644"/>
                    <a:pt x="886771" y="18032"/>
                  </a:cubicBezTo>
                  <a:cubicBezTo>
                    <a:pt x="879235" y="21141"/>
                    <a:pt x="871763" y="24675"/>
                    <a:pt x="864608" y="28082"/>
                  </a:cubicBezTo>
                  <a:lnTo>
                    <a:pt x="858718" y="30881"/>
                  </a:lnTo>
                  <a:cubicBezTo>
                    <a:pt x="857135" y="31584"/>
                    <a:pt x="855425" y="32382"/>
                    <a:pt x="853715" y="33148"/>
                  </a:cubicBezTo>
                  <a:lnTo>
                    <a:pt x="852069" y="33933"/>
                  </a:lnTo>
                  <a:cubicBezTo>
                    <a:pt x="848143" y="35694"/>
                    <a:pt x="843964" y="37530"/>
                    <a:pt x="840227" y="39791"/>
                  </a:cubicBezTo>
                  <a:cubicBezTo>
                    <a:pt x="836872" y="41760"/>
                    <a:pt x="833579" y="43881"/>
                    <a:pt x="829905" y="46344"/>
                  </a:cubicBezTo>
                  <a:cubicBezTo>
                    <a:pt x="824713" y="49815"/>
                    <a:pt x="819773" y="53842"/>
                    <a:pt x="814961" y="57724"/>
                  </a:cubicBezTo>
                  <a:lnTo>
                    <a:pt x="813504" y="59016"/>
                  </a:lnTo>
                  <a:cubicBezTo>
                    <a:pt x="810275" y="61606"/>
                    <a:pt x="806982" y="64164"/>
                    <a:pt x="803689" y="66754"/>
                  </a:cubicBezTo>
                  <a:cubicBezTo>
                    <a:pt x="794634" y="73897"/>
                    <a:pt x="785262" y="81249"/>
                    <a:pt x="776966" y="89652"/>
                  </a:cubicBezTo>
                  <a:cubicBezTo>
                    <a:pt x="768861" y="97979"/>
                    <a:pt x="760059" y="107389"/>
                    <a:pt x="749610" y="119300"/>
                  </a:cubicBezTo>
                  <a:cubicBezTo>
                    <a:pt x="746191" y="123176"/>
                    <a:pt x="742834" y="127501"/>
                    <a:pt x="739162" y="132941"/>
                  </a:cubicBezTo>
                  <a:cubicBezTo>
                    <a:pt x="734855" y="126209"/>
                    <a:pt x="729980" y="120586"/>
                    <a:pt x="724533" y="115982"/>
                  </a:cubicBezTo>
                  <a:cubicBezTo>
                    <a:pt x="714212" y="107155"/>
                    <a:pt x="702560" y="101506"/>
                    <a:pt x="692365" y="100449"/>
                  </a:cubicBezTo>
                  <a:lnTo>
                    <a:pt x="691162" y="100303"/>
                  </a:lnTo>
                  <a:cubicBezTo>
                    <a:pt x="686856" y="99885"/>
                    <a:pt x="682613" y="99391"/>
                    <a:pt x="678307" y="99391"/>
                  </a:cubicBezTo>
                  <a:cubicBezTo>
                    <a:pt x="677611" y="99391"/>
                    <a:pt x="676978" y="99391"/>
                    <a:pt x="676218" y="99449"/>
                  </a:cubicBezTo>
                  <a:cubicBezTo>
                    <a:pt x="671785" y="99619"/>
                    <a:pt x="667225" y="100449"/>
                    <a:pt x="662919" y="101298"/>
                  </a:cubicBezTo>
                  <a:lnTo>
                    <a:pt x="660576" y="101734"/>
                  </a:lnTo>
                  <a:cubicBezTo>
                    <a:pt x="651268" y="103501"/>
                    <a:pt x="641896" y="108003"/>
                    <a:pt x="634740" y="111676"/>
                  </a:cubicBezTo>
                  <a:cubicBezTo>
                    <a:pt x="627584" y="115501"/>
                    <a:pt x="621631" y="118819"/>
                    <a:pt x="616249" y="122207"/>
                  </a:cubicBezTo>
                  <a:cubicBezTo>
                    <a:pt x="611057" y="125462"/>
                    <a:pt x="606181" y="129179"/>
                    <a:pt x="601431" y="132795"/>
                  </a:cubicBezTo>
                  <a:lnTo>
                    <a:pt x="598772" y="134790"/>
                  </a:lnTo>
                  <a:lnTo>
                    <a:pt x="594845" y="137652"/>
                  </a:lnTo>
                  <a:cubicBezTo>
                    <a:pt x="588640" y="142325"/>
                    <a:pt x="582244" y="147075"/>
                    <a:pt x="576228" y="152286"/>
                  </a:cubicBezTo>
                  <a:cubicBezTo>
                    <a:pt x="569833" y="157726"/>
                    <a:pt x="564070" y="163868"/>
                    <a:pt x="558497" y="169789"/>
                  </a:cubicBezTo>
                  <a:cubicBezTo>
                    <a:pt x="553115" y="175457"/>
                    <a:pt x="547352" y="181042"/>
                    <a:pt x="541780" y="186310"/>
                  </a:cubicBezTo>
                  <a:cubicBezTo>
                    <a:pt x="536587" y="191484"/>
                    <a:pt x="531015" y="196778"/>
                    <a:pt x="525885" y="202218"/>
                  </a:cubicBezTo>
                  <a:cubicBezTo>
                    <a:pt x="516513" y="212039"/>
                    <a:pt x="506635" y="223038"/>
                    <a:pt x="494730" y="236881"/>
                  </a:cubicBezTo>
                  <a:cubicBezTo>
                    <a:pt x="484788" y="248469"/>
                    <a:pt x="475289" y="261609"/>
                    <a:pt x="464081" y="279397"/>
                  </a:cubicBezTo>
                  <a:cubicBezTo>
                    <a:pt x="457369" y="289782"/>
                    <a:pt x="451036" y="300592"/>
                    <a:pt x="444830" y="311040"/>
                  </a:cubicBezTo>
                  <a:cubicBezTo>
                    <a:pt x="440335" y="318513"/>
                    <a:pt x="435775" y="326213"/>
                    <a:pt x="431152" y="333774"/>
                  </a:cubicBezTo>
                  <a:lnTo>
                    <a:pt x="430075" y="335616"/>
                  </a:lnTo>
                  <a:cubicBezTo>
                    <a:pt x="427796" y="339213"/>
                    <a:pt x="425516" y="342968"/>
                    <a:pt x="423490" y="346768"/>
                  </a:cubicBezTo>
                  <a:cubicBezTo>
                    <a:pt x="422540" y="348762"/>
                    <a:pt x="421527" y="350713"/>
                    <a:pt x="420640" y="352701"/>
                  </a:cubicBezTo>
                  <a:cubicBezTo>
                    <a:pt x="419311" y="355234"/>
                    <a:pt x="418171" y="357729"/>
                    <a:pt x="416841" y="360205"/>
                  </a:cubicBezTo>
                  <a:cubicBezTo>
                    <a:pt x="415954" y="361738"/>
                    <a:pt x="415194" y="363232"/>
                    <a:pt x="414371" y="364764"/>
                  </a:cubicBezTo>
                  <a:cubicBezTo>
                    <a:pt x="412725" y="367817"/>
                    <a:pt x="410952" y="370932"/>
                    <a:pt x="409432" y="374092"/>
                  </a:cubicBezTo>
                  <a:cubicBezTo>
                    <a:pt x="407089" y="379044"/>
                    <a:pt x="405063" y="384135"/>
                    <a:pt x="403480" y="388435"/>
                  </a:cubicBezTo>
                  <a:cubicBezTo>
                    <a:pt x="402846" y="389866"/>
                    <a:pt x="402277" y="391342"/>
                    <a:pt x="401706" y="392728"/>
                  </a:cubicBezTo>
                  <a:cubicBezTo>
                    <a:pt x="398413" y="390614"/>
                    <a:pt x="395374" y="388720"/>
                    <a:pt x="392334" y="387017"/>
                  </a:cubicBezTo>
                  <a:cubicBezTo>
                    <a:pt x="389675" y="385465"/>
                    <a:pt x="386889" y="383762"/>
                    <a:pt x="384355" y="382141"/>
                  </a:cubicBezTo>
                  <a:cubicBezTo>
                    <a:pt x="380683" y="379753"/>
                    <a:pt x="376884" y="377347"/>
                    <a:pt x="372767" y="375295"/>
                  </a:cubicBezTo>
                  <a:cubicBezTo>
                    <a:pt x="368208" y="372965"/>
                    <a:pt x="363269" y="371217"/>
                    <a:pt x="358393" y="369520"/>
                  </a:cubicBezTo>
                  <a:lnTo>
                    <a:pt x="357569" y="369235"/>
                  </a:lnTo>
                  <a:lnTo>
                    <a:pt x="356936" y="368944"/>
                  </a:lnTo>
                  <a:cubicBezTo>
                    <a:pt x="353707" y="367817"/>
                    <a:pt x="350414" y="366702"/>
                    <a:pt x="347121" y="365847"/>
                  </a:cubicBezTo>
                  <a:cubicBezTo>
                    <a:pt x="337622" y="363504"/>
                    <a:pt x="327744" y="362814"/>
                    <a:pt x="318245" y="362029"/>
                  </a:cubicBezTo>
                  <a:lnTo>
                    <a:pt x="317359" y="362029"/>
                  </a:lnTo>
                  <a:cubicBezTo>
                    <a:pt x="310013" y="361465"/>
                    <a:pt x="302414" y="361383"/>
                    <a:pt x="295132" y="361383"/>
                  </a:cubicBezTo>
                  <a:lnTo>
                    <a:pt x="289369" y="361383"/>
                  </a:lnTo>
                  <a:cubicBezTo>
                    <a:pt x="283417" y="361383"/>
                    <a:pt x="277021" y="361465"/>
                    <a:pt x="270689" y="362174"/>
                  </a:cubicBezTo>
                  <a:cubicBezTo>
                    <a:pt x="261570" y="363169"/>
                    <a:pt x="252831" y="365347"/>
                    <a:pt x="243903" y="367735"/>
                  </a:cubicBezTo>
                  <a:cubicBezTo>
                    <a:pt x="235291" y="370020"/>
                    <a:pt x="226615" y="373605"/>
                    <a:pt x="218636" y="378132"/>
                  </a:cubicBezTo>
                  <a:cubicBezTo>
                    <a:pt x="213380" y="381166"/>
                    <a:pt x="208251" y="384902"/>
                    <a:pt x="201982" y="390284"/>
                  </a:cubicBezTo>
                  <a:cubicBezTo>
                    <a:pt x="198816" y="392900"/>
                    <a:pt x="196536" y="396344"/>
                    <a:pt x="194256" y="399599"/>
                  </a:cubicBezTo>
                  <a:lnTo>
                    <a:pt x="193813" y="400163"/>
                  </a:lnTo>
                  <a:cubicBezTo>
                    <a:pt x="192103" y="402633"/>
                    <a:pt x="190710" y="404893"/>
                    <a:pt x="189443" y="407135"/>
                  </a:cubicBezTo>
                  <a:cubicBezTo>
                    <a:pt x="186340" y="412866"/>
                    <a:pt x="183997" y="419217"/>
                    <a:pt x="182604" y="426075"/>
                  </a:cubicBezTo>
                  <a:cubicBezTo>
                    <a:pt x="181718" y="430185"/>
                    <a:pt x="181465" y="434687"/>
                    <a:pt x="181148" y="438651"/>
                  </a:cubicBezTo>
                  <a:cubicBezTo>
                    <a:pt x="180705" y="444009"/>
                    <a:pt x="181591" y="449030"/>
                    <a:pt x="182794" y="454951"/>
                  </a:cubicBezTo>
                  <a:cubicBezTo>
                    <a:pt x="183301" y="457440"/>
                    <a:pt x="184061" y="459909"/>
                    <a:pt x="185137" y="462506"/>
                  </a:cubicBezTo>
                  <a:cubicBezTo>
                    <a:pt x="186594" y="465912"/>
                    <a:pt x="187987" y="469231"/>
                    <a:pt x="189697" y="472327"/>
                  </a:cubicBezTo>
                  <a:cubicBezTo>
                    <a:pt x="178109" y="476646"/>
                    <a:pt x="166837" y="481642"/>
                    <a:pt x="156451" y="487379"/>
                  </a:cubicBezTo>
                  <a:cubicBezTo>
                    <a:pt x="141507" y="495498"/>
                    <a:pt x="128209" y="505167"/>
                    <a:pt x="116874" y="516046"/>
                  </a:cubicBezTo>
                  <a:cubicBezTo>
                    <a:pt x="106742" y="525868"/>
                    <a:pt x="98003" y="537222"/>
                    <a:pt x="90784" y="547063"/>
                  </a:cubicBezTo>
                  <a:cubicBezTo>
                    <a:pt x="84578" y="555535"/>
                    <a:pt x="80083" y="562216"/>
                    <a:pt x="76220" y="568732"/>
                  </a:cubicBezTo>
                  <a:cubicBezTo>
                    <a:pt x="72673" y="574799"/>
                    <a:pt x="70140" y="580852"/>
                    <a:pt x="68684" y="586799"/>
                  </a:cubicBezTo>
                  <a:cubicBezTo>
                    <a:pt x="67607" y="591884"/>
                    <a:pt x="67228" y="597260"/>
                    <a:pt x="66974" y="602465"/>
                  </a:cubicBezTo>
                  <a:lnTo>
                    <a:pt x="66784" y="605441"/>
                  </a:lnTo>
                  <a:cubicBezTo>
                    <a:pt x="66595" y="608759"/>
                    <a:pt x="66595" y="612230"/>
                    <a:pt x="66784" y="616029"/>
                  </a:cubicBezTo>
                  <a:cubicBezTo>
                    <a:pt x="67228" y="621690"/>
                    <a:pt x="68304" y="627402"/>
                    <a:pt x="70077" y="632278"/>
                  </a:cubicBezTo>
                  <a:cubicBezTo>
                    <a:pt x="72483" y="639066"/>
                    <a:pt x="75270" y="644430"/>
                    <a:pt x="78689" y="648597"/>
                  </a:cubicBezTo>
                  <a:lnTo>
                    <a:pt x="79639" y="649724"/>
                  </a:lnTo>
                  <a:cubicBezTo>
                    <a:pt x="81476" y="651985"/>
                    <a:pt x="83185" y="654100"/>
                    <a:pt x="85338" y="656094"/>
                  </a:cubicBezTo>
                  <a:cubicBezTo>
                    <a:pt x="87871" y="658273"/>
                    <a:pt x="90784" y="660103"/>
                    <a:pt x="93571" y="661806"/>
                  </a:cubicBezTo>
                  <a:lnTo>
                    <a:pt x="93887" y="662091"/>
                  </a:lnTo>
                  <a:cubicBezTo>
                    <a:pt x="95597" y="663149"/>
                    <a:pt x="97370" y="664003"/>
                    <a:pt x="99017" y="664688"/>
                  </a:cubicBezTo>
                  <a:cubicBezTo>
                    <a:pt x="105729" y="667594"/>
                    <a:pt x="113138" y="670007"/>
                    <a:pt x="120926" y="671767"/>
                  </a:cubicBezTo>
                  <a:lnTo>
                    <a:pt x="118330" y="673382"/>
                  </a:lnTo>
                  <a:cubicBezTo>
                    <a:pt x="114277" y="676067"/>
                    <a:pt x="110414" y="679322"/>
                    <a:pt x="106679" y="682418"/>
                  </a:cubicBezTo>
                  <a:lnTo>
                    <a:pt x="105032" y="683824"/>
                  </a:lnTo>
                  <a:cubicBezTo>
                    <a:pt x="101929" y="686300"/>
                    <a:pt x="99459" y="688770"/>
                    <a:pt x="97180" y="691258"/>
                  </a:cubicBezTo>
                  <a:cubicBezTo>
                    <a:pt x="90468" y="698813"/>
                    <a:pt x="83945" y="706792"/>
                    <a:pt x="77613" y="714492"/>
                  </a:cubicBezTo>
                  <a:cubicBezTo>
                    <a:pt x="74890" y="717874"/>
                    <a:pt x="72104" y="721192"/>
                    <a:pt x="69254" y="724504"/>
                  </a:cubicBezTo>
                  <a:cubicBezTo>
                    <a:pt x="63555" y="731374"/>
                    <a:pt x="58552" y="738783"/>
                    <a:pt x="53676" y="745983"/>
                  </a:cubicBezTo>
                  <a:lnTo>
                    <a:pt x="52473" y="747813"/>
                  </a:lnTo>
                  <a:lnTo>
                    <a:pt x="51016" y="749935"/>
                  </a:lnTo>
                  <a:cubicBezTo>
                    <a:pt x="47661" y="754956"/>
                    <a:pt x="44051" y="760181"/>
                    <a:pt x="41075" y="765544"/>
                  </a:cubicBezTo>
                  <a:cubicBezTo>
                    <a:pt x="32526" y="780362"/>
                    <a:pt x="25940" y="794857"/>
                    <a:pt x="20748" y="809827"/>
                  </a:cubicBezTo>
                  <a:cubicBezTo>
                    <a:pt x="19228" y="814329"/>
                    <a:pt x="17834" y="819142"/>
                    <a:pt x="16568" y="823758"/>
                  </a:cubicBezTo>
                  <a:cubicBezTo>
                    <a:pt x="16062" y="825291"/>
                    <a:pt x="15618" y="826912"/>
                    <a:pt x="15112" y="828463"/>
                  </a:cubicBezTo>
                  <a:lnTo>
                    <a:pt x="14289" y="831642"/>
                  </a:lnTo>
                  <a:cubicBezTo>
                    <a:pt x="12579" y="837310"/>
                    <a:pt x="10805" y="843015"/>
                    <a:pt x="9666" y="848809"/>
                  </a:cubicBezTo>
                  <a:cubicBezTo>
                    <a:pt x="8336" y="854660"/>
                    <a:pt x="7386" y="860600"/>
                    <a:pt x="6373" y="866394"/>
                  </a:cubicBezTo>
                  <a:lnTo>
                    <a:pt x="5550" y="870834"/>
                  </a:lnTo>
                  <a:cubicBezTo>
                    <a:pt x="4157" y="879325"/>
                    <a:pt x="2574" y="889419"/>
                    <a:pt x="1560" y="900000"/>
                  </a:cubicBezTo>
                  <a:lnTo>
                    <a:pt x="864" y="906358"/>
                  </a:lnTo>
                  <a:cubicBezTo>
                    <a:pt x="420" y="911887"/>
                    <a:pt x="-150" y="917529"/>
                    <a:pt x="-530" y="923026"/>
                  </a:cubicBezTo>
                  <a:cubicBezTo>
                    <a:pt x="-1036" y="930725"/>
                    <a:pt x="-1163" y="938496"/>
                    <a:pt x="-1163" y="945841"/>
                  </a:cubicBezTo>
                  <a:lnTo>
                    <a:pt x="-1163" y="947608"/>
                  </a:lnTo>
                  <a:cubicBezTo>
                    <a:pt x="-1163" y="951496"/>
                    <a:pt x="-1226" y="955517"/>
                    <a:pt x="-973" y="959456"/>
                  </a:cubicBezTo>
                  <a:cubicBezTo>
                    <a:pt x="-530" y="966187"/>
                    <a:pt x="610" y="973102"/>
                    <a:pt x="2257" y="980593"/>
                  </a:cubicBezTo>
                  <a:cubicBezTo>
                    <a:pt x="3523" y="986033"/>
                    <a:pt x="6056" y="991948"/>
                    <a:pt x="9919" y="998806"/>
                  </a:cubicBezTo>
                  <a:cubicBezTo>
                    <a:pt x="16884" y="1011027"/>
                    <a:pt x="30056" y="1019088"/>
                    <a:pt x="46204" y="1020823"/>
                  </a:cubicBezTo>
                  <a:cubicBezTo>
                    <a:pt x="50637" y="1021330"/>
                    <a:pt x="55196" y="1021887"/>
                    <a:pt x="59692" y="1021887"/>
                  </a:cubicBezTo>
                  <a:lnTo>
                    <a:pt x="60135" y="1021887"/>
                  </a:lnTo>
                  <a:cubicBezTo>
                    <a:pt x="65898" y="1021887"/>
                    <a:pt x="71787" y="1020621"/>
                    <a:pt x="77486" y="1019418"/>
                  </a:cubicBezTo>
                  <a:lnTo>
                    <a:pt x="78183" y="1019272"/>
                  </a:lnTo>
                  <a:cubicBezTo>
                    <a:pt x="78689" y="1019145"/>
                    <a:pt x="79323" y="1018999"/>
                    <a:pt x="79829" y="1018854"/>
                  </a:cubicBezTo>
                  <a:lnTo>
                    <a:pt x="79829" y="1018854"/>
                  </a:lnTo>
                  <a:cubicBezTo>
                    <a:pt x="79196" y="1021824"/>
                    <a:pt x="78879" y="1024787"/>
                    <a:pt x="78563" y="1027764"/>
                  </a:cubicBezTo>
                  <a:lnTo>
                    <a:pt x="78373" y="1029385"/>
                  </a:lnTo>
                  <a:cubicBezTo>
                    <a:pt x="77740" y="1035090"/>
                    <a:pt x="77169" y="1040695"/>
                    <a:pt x="77042" y="1046254"/>
                  </a:cubicBezTo>
                  <a:cubicBezTo>
                    <a:pt x="76790" y="1053049"/>
                    <a:pt x="76599" y="1060876"/>
                    <a:pt x="76790" y="1068557"/>
                  </a:cubicBezTo>
                  <a:cubicBezTo>
                    <a:pt x="77169" y="1078107"/>
                    <a:pt x="78689" y="1087574"/>
                    <a:pt x="80272" y="1095540"/>
                  </a:cubicBezTo>
                  <a:cubicBezTo>
                    <a:pt x="82045" y="1104804"/>
                    <a:pt x="86162" y="1113422"/>
                    <a:pt x="89645" y="1120977"/>
                  </a:cubicBezTo>
                  <a:cubicBezTo>
                    <a:pt x="90214" y="1121953"/>
                    <a:pt x="90721" y="1123029"/>
                    <a:pt x="91228" y="1124067"/>
                  </a:cubicBezTo>
                  <a:cubicBezTo>
                    <a:pt x="93634" y="1129235"/>
                    <a:pt x="96103" y="1134528"/>
                    <a:pt x="99523" y="1139120"/>
                  </a:cubicBezTo>
                  <a:cubicBezTo>
                    <a:pt x="103386" y="1144350"/>
                    <a:pt x="107819" y="1149441"/>
                    <a:pt x="112061" y="1154317"/>
                  </a:cubicBezTo>
                  <a:cubicBezTo>
                    <a:pt x="113201" y="1155578"/>
                    <a:pt x="114277" y="1156907"/>
                    <a:pt x="115481" y="1158256"/>
                  </a:cubicBezTo>
                  <a:cubicBezTo>
                    <a:pt x="117570" y="1160795"/>
                    <a:pt x="119850" y="1163550"/>
                    <a:pt x="122319" y="1166172"/>
                  </a:cubicBezTo>
                  <a:cubicBezTo>
                    <a:pt x="126626" y="1170680"/>
                    <a:pt x="132135" y="1174499"/>
                    <a:pt x="136441" y="1177317"/>
                  </a:cubicBezTo>
                  <a:cubicBezTo>
                    <a:pt x="143850" y="1182281"/>
                    <a:pt x="152398" y="1185663"/>
                    <a:pt x="160568" y="1188696"/>
                  </a:cubicBezTo>
                  <a:cubicBezTo>
                    <a:pt x="169749" y="1192078"/>
                    <a:pt x="179185" y="1193135"/>
                    <a:pt x="188810" y="1193990"/>
                  </a:cubicBezTo>
                  <a:cubicBezTo>
                    <a:pt x="194636" y="1194566"/>
                    <a:pt x="199892" y="1194838"/>
                    <a:pt x="204958" y="1194838"/>
                  </a:cubicBezTo>
                  <a:cubicBezTo>
                    <a:pt x="207554" y="1194838"/>
                    <a:pt x="210087" y="1194756"/>
                    <a:pt x="212557" y="1194636"/>
                  </a:cubicBezTo>
                  <a:cubicBezTo>
                    <a:pt x="222055" y="1194072"/>
                    <a:pt x="231744" y="1191729"/>
                    <a:pt x="240800" y="1189317"/>
                  </a:cubicBezTo>
                  <a:cubicBezTo>
                    <a:pt x="247892" y="1187430"/>
                    <a:pt x="255111" y="1184396"/>
                    <a:pt x="260873" y="1181933"/>
                  </a:cubicBezTo>
                  <a:cubicBezTo>
                    <a:pt x="270562" y="1177817"/>
                    <a:pt x="278731" y="1173809"/>
                    <a:pt x="286076" y="1169636"/>
                  </a:cubicBezTo>
                  <a:cubicBezTo>
                    <a:pt x="288799" y="1168078"/>
                    <a:pt x="291459" y="1166602"/>
                    <a:pt x="293992" y="1165025"/>
                  </a:cubicBezTo>
                  <a:cubicBezTo>
                    <a:pt x="295449" y="1165253"/>
                    <a:pt x="296968" y="1165399"/>
                    <a:pt x="298488" y="1165399"/>
                  </a:cubicBezTo>
                  <a:lnTo>
                    <a:pt x="299375" y="1165399"/>
                  </a:lnTo>
                  <a:cubicBezTo>
                    <a:pt x="300008" y="1165317"/>
                    <a:pt x="300641" y="1165317"/>
                    <a:pt x="301274" y="1165253"/>
                  </a:cubicBezTo>
                  <a:lnTo>
                    <a:pt x="301654" y="1165462"/>
                  </a:lnTo>
                  <a:lnTo>
                    <a:pt x="302034" y="1165691"/>
                  </a:lnTo>
                  <a:cubicBezTo>
                    <a:pt x="305517" y="1167584"/>
                    <a:pt x="309253" y="1168496"/>
                    <a:pt x="313433" y="1168496"/>
                  </a:cubicBezTo>
                  <a:cubicBezTo>
                    <a:pt x="315839" y="1168496"/>
                    <a:pt x="318372" y="1168147"/>
                    <a:pt x="321348" y="1167514"/>
                  </a:cubicBezTo>
                  <a:cubicBezTo>
                    <a:pt x="328757" y="1165817"/>
                    <a:pt x="334076" y="1160612"/>
                    <a:pt x="337369" y="1156502"/>
                  </a:cubicBezTo>
                  <a:cubicBezTo>
                    <a:pt x="341295" y="1151557"/>
                    <a:pt x="345158" y="1146117"/>
                    <a:pt x="348957" y="1139911"/>
                  </a:cubicBezTo>
                  <a:cubicBezTo>
                    <a:pt x="356240" y="1127886"/>
                    <a:pt x="361495" y="1114752"/>
                    <a:pt x="365168" y="1104659"/>
                  </a:cubicBezTo>
                  <a:cubicBezTo>
                    <a:pt x="368715" y="1095065"/>
                    <a:pt x="371881" y="1084458"/>
                    <a:pt x="374730" y="1072167"/>
                  </a:cubicBezTo>
                  <a:cubicBezTo>
                    <a:pt x="375364" y="1070255"/>
                    <a:pt x="376060" y="1068285"/>
                    <a:pt x="376693" y="1066379"/>
                  </a:cubicBezTo>
                  <a:cubicBezTo>
                    <a:pt x="378086" y="1061788"/>
                    <a:pt x="379479" y="1057115"/>
                    <a:pt x="380746" y="1052612"/>
                  </a:cubicBezTo>
                  <a:cubicBezTo>
                    <a:pt x="381506" y="1050016"/>
                    <a:pt x="382329" y="1047318"/>
                    <a:pt x="383089" y="1044703"/>
                  </a:cubicBezTo>
                  <a:cubicBezTo>
                    <a:pt x="384229" y="1040758"/>
                    <a:pt x="385432" y="1036876"/>
                    <a:pt x="386635" y="1032912"/>
                  </a:cubicBezTo>
                  <a:cubicBezTo>
                    <a:pt x="387775" y="1029024"/>
                    <a:pt x="388978" y="1025206"/>
                    <a:pt x="390055" y="1021387"/>
                  </a:cubicBezTo>
                  <a:cubicBezTo>
                    <a:pt x="393981" y="1008336"/>
                    <a:pt x="398730" y="992093"/>
                    <a:pt x="400883" y="976135"/>
                  </a:cubicBezTo>
                  <a:lnTo>
                    <a:pt x="401073" y="975344"/>
                  </a:lnTo>
                  <a:cubicBezTo>
                    <a:pt x="401643" y="970772"/>
                    <a:pt x="402213" y="966105"/>
                    <a:pt x="402593" y="961451"/>
                  </a:cubicBezTo>
                  <a:cubicBezTo>
                    <a:pt x="402846" y="957968"/>
                    <a:pt x="402656" y="954668"/>
                    <a:pt x="402403" y="951135"/>
                  </a:cubicBezTo>
                  <a:cubicBezTo>
                    <a:pt x="402213" y="947380"/>
                    <a:pt x="401896" y="943726"/>
                    <a:pt x="401643" y="940173"/>
                  </a:cubicBezTo>
                  <a:lnTo>
                    <a:pt x="401327" y="937204"/>
                  </a:lnTo>
                  <a:cubicBezTo>
                    <a:pt x="400694" y="930434"/>
                    <a:pt x="399870" y="923317"/>
                    <a:pt x="398920" y="914679"/>
                  </a:cubicBezTo>
                  <a:cubicBezTo>
                    <a:pt x="399174" y="909240"/>
                    <a:pt x="399174" y="903743"/>
                    <a:pt x="398984" y="898323"/>
                  </a:cubicBezTo>
                  <a:cubicBezTo>
                    <a:pt x="398984" y="893864"/>
                    <a:pt x="398857" y="889267"/>
                    <a:pt x="398730" y="884765"/>
                  </a:cubicBezTo>
                  <a:lnTo>
                    <a:pt x="398540" y="881858"/>
                  </a:lnTo>
                  <a:cubicBezTo>
                    <a:pt x="398477" y="879597"/>
                    <a:pt x="398351" y="877331"/>
                    <a:pt x="398351" y="875013"/>
                  </a:cubicBezTo>
                  <a:lnTo>
                    <a:pt x="398540" y="874652"/>
                  </a:lnTo>
                  <a:lnTo>
                    <a:pt x="398730" y="874304"/>
                  </a:lnTo>
                  <a:cubicBezTo>
                    <a:pt x="400377" y="872480"/>
                    <a:pt x="402150" y="870631"/>
                    <a:pt x="403986" y="868927"/>
                  </a:cubicBezTo>
                  <a:cubicBezTo>
                    <a:pt x="406139" y="866667"/>
                    <a:pt x="408482" y="864337"/>
                    <a:pt x="410572" y="861791"/>
                  </a:cubicBezTo>
                  <a:cubicBezTo>
                    <a:pt x="415954" y="854876"/>
                    <a:pt x="420894" y="847961"/>
                    <a:pt x="425010" y="841318"/>
                  </a:cubicBezTo>
                  <a:cubicBezTo>
                    <a:pt x="428430" y="835878"/>
                    <a:pt x="430962" y="829939"/>
                    <a:pt x="433368" y="824164"/>
                  </a:cubicBezTo>
                  <a:lnTo>
                    <a:pt x="433876" y="823023"/>
                  </a:lnTo>
                  <a:lnTo>
                    <a:pt x="434825" y="820782"/>
                  </a:lnTo>
                  <a:cubicBezTo>
                    <a:pt x="437485" y="814494"/>
                    <a:pt x="440271" y="808060"/>
                    <a:pt x="442361" y="801411"/>
                  </a:cubicBezTo>
                  <a:cubicBezTo>
                    <a:pt x="444767" y="793926"/>
                    <a:pt x="445400" y="785681"/>
                    <a:pt x="446033" y="777683"/>
                  </a:cubicBezTo>
                  <a:lnTo>
                    <a:pt x="446350" y="774302"/>
                  </a:lnTo>
                  <a:cubicBezTo>
                    <a:pt x="446920" y="767805"/>
                    <a:pt x="446667" y="761365"/>
                    <a:pt x="445970" y="753753"/>
                  </a:cubicBezTo>
                  <a:cubicBezTo>
                    <a:pt x="445590" y="748808"/>
                    <a:pt x="444894" y="743311"/>
                    <a:pt x="443627" y="737510"/>
                  </a:cubicBezTo>
                  <a:cubicBezTo>
                    <a:pt x="443311" y="735750"/>
                    <a:pt x="442930" y="734047"/>
                    <a:pt x="442361" y="732343"/>
                  </a:cubicBezTo>
                  <a:cubicBezTo>
                    <a:pt x="443627" y="728050"/>
                    <a:pt x="444767" y="723522"/>
                    <a:pt x="445781" y="719140"/>
                  </a:cubicBezTo>
                  <a:cubicBezTo>
                    <a:pt x="446287" y="717297"/>
                    <a:pt x="446730" y="715404"/>
                    <a:pt x="447237" y="713580"/>
                  </a:cubicBezTo>
                  <a:lnTo>
                    <a:pt x="447933" y="710610"/>
                  </a:lnTo>
                  <a:cubicBezTo>
                    <a:pt x="448566" y="708343"/>
                    <a:pt x="449136" y="706146"/>
                    <a:pt x="449707" y="703904"/>
                  </a:cubicBezTo>
                  <a:cubicBezTo>
                    <a:pt x="450973" y="698237"/>
                    <a:pt x="451542" y="692588"/>
                    <a:pt x="452176" y="685882"/>
                  </a:cubicBezTo>
                  <a:cubicBezTo>
                    <a:pt x="453000" y="676288"/>
                    <a:pt x="453316" y="668386"/>
                    <a:pt x="453000" y="661179"/>
                  </a:cubicBezTo>
                  <a:cubicBezTo>
                    <a:pt x="452619" y="652130"/>
                    <a:pt x="451416" y="642537"/>
                    <a:pt x="449010" y="630872"/>
                  </a:cubicBezTo>
                  <a:cubicBezTo>
                    <a:pt x="448250" y="627275"/>
                    <a:pt x="447300" y="623660"/>
                    <a:pt x="446477" y="620284"/>
                  </a:cubicBezTo>
                  <a:lnTo>
                    <a:pt x="446477" y="620284"/>
                  </a:lnTo>
                  <a:cubicBezTo>
                    <a:pt x="451923" y="623166"/>
                    <a:pt x="458192" y="626553"/>
                    <a:pt x="464714" y="629751"/>
                  </a:cubicBezTo>
                  <a:cubicBezTo>
                    <a:pt x="472313" y="633481"/>
                    <a:pt x="479595" y="636458"/>
                    <a:pt x="487067" y="638845"/>
                  </a:cubicBezTo>
                  <a:cubicBezTo>
                    <a:pt x="493843" y="641042"/>
                    <a:pt x="501063" y="642391"/>
                    <a:pt x="508091" y="643575"/>
                  </a:cubicBezTo>
                  <a:lnTo>
                    <a:pt x="509294" y="643797"/>
                  </a:lnTo>
                  <a:cubicBezTo>
                    <a:pt x="518540" y="645424"/>
                    <a:pt x="528166" y="645690"/>
                    <a:pt x="537537" y="645982"/>
                  </a:cubicBezTo>
                  <a:lnTo>
                    <a:pt x="539247" y="646051"/>
                  </a:lnTo>
                  <a:cubicBezTo>
                    <a:pt x="540830" y="646127"/>
                    <a:pt x="542350" y="646127"/>
                    <a:pt x="543997" y="646127"/>
                  </a:cubicBezTo>
                  <a:cubicBezTo>
                    <a:pt x="549759" y="646127"/>
                    <a:pt x="555964" y="645861"/>
                    <a:pt x="562677" y="645215"/>
                  </a:cubicBezTo>
                  <a:lnTo>
                    <a:pt x="563437" y="645127"/>
                  </a:lnTo>
                  <a:cubicBezTo>
                    <a:pt x="568313" y="644721"/>
                    <a:pt x="573442" y="644215"/>
                    <a:pt x="578381" y="643449"/>
                  </a:cubicBezTo>
                  <a:lnTo>
                    <a:pt x="579901" y="643246"/>
                  </a:lnTo>
                  <a:cubicBezTo>
                    <a:pt x="586043" y="642309"/>
                    <a:pt x="592376" y="641334"/>
                    <a:pt x="598202" y="639010"/>
                  </a:cubicBezTo>
                  <a:cubicBezTo>
                    <a:pt x="600988" y="637933"/>
                    <a:pt x="603774" y="636806"/>
                    <a:pt x="606561" y="635748"/>
                  </a:cubicBezTo>
                  <a:cubicBezTo>
                    <a:pt x="613463" y="632988"/>
                    <a:pt x="620809" y="630106"/>
                    <a:pt x="627775" y="627054"/>
                  </a:cubicBezTo>
                  <a:cubicBezTo>
                    <a:pt x="640313" y="621633"/>
                    <a:pt x="650888" y="615966"/>
                    <a:pt x="660260" y="609969"/>
                  </a:cubicBezTo>
                  <a:cubicBezTo>
                    <a:pt x="668872" y="604333"/>
                    <a:pt x="677611" y="597779"/>
                    <a:pt x="687806" y="589414"/>
                  </a:cubicBezTo>
                  <a:lnTo>
                    <a:pt x="687806" y="589414"/>
                  </a:lnTo>
                  <a:lnTo>
                    <a:pt x="688692" y="588793"/>
                  </a:lnTo>
                  <a:lnTo>
                    <a:pt x="689895" y="587736"/>
                  </a:lnTo>
                  <a:lnTo>
                    <a:pt x="689895" y="587736"/>
                  </a:lnTo>
                  <a:lnTo>
                    <a:pt x="689135" y="588287"/>
                  </a:lnTo>
                  <a:lnTo>
                    <a:pt x="689135" y="588287"/>
                  </a:lnTo>
                  <a:cubicBezTo>
                    <a:pt x="701040" y="578478"/>
                    <a:pt x="709906" y="570499"/>
                    <a:pt x="717885" y="562508"/>
                  </a:cubicBezTo>
                  <a:lnTo>
                    <a:pt x="718138" y="562944"/>
                  </a:lnTo>
                  <a:lnTo>
                    <a:pt x="718264" y="563362"/>
                  </a:lnTo>
                  <a:cubicBezTo>
                    <a:pt x="723648" y="574862"/>
                    <a:pt x="729093" y="582917"/>
                    <a:pt x="735679" y="589344"/>
                  </a:cubicBezTo>
                  <a:cubicBezTo>
                    <a:pt x="740048" y="593669"/>
                    <a:pt x="745367" y="597114"/>
                    <a:pt x="749420" y="599672"/>
                  </a:cubicBezTo>
                  <a:cubicBezTo>
                    <a:pt x="752333" y="601433"/>
                    <a:pt x="757589" y="603117"/>
                    <a:pt x="759109" y="603611"/>
                  </a:cubicBezTo>
                  <a:cubicBezTo>
                    <a:pt x="761452" y="604314"/>
                    <a:pt x="763732" y="604751"/>
                    <a:pt x="765632" y="605112"/>
                  </a:cubicBezTo>
                  <a:cubicBezTo>
                    <a:pt x="769051" y="605733"/>
                    <a:pt x="772850" y="606081"/>
                    <a:pt x="776333" y="606372"/>
                  </a:cubicBezTo>
                  <a:lnTo>
                    <a:pt x="778423" y="606581"/>
                  </a:lnTo>
                  <a:cubicBezTo>
                    <a:pt x="784058" y="607082"/>
                    <a:pt x="791404" y="607721"/>
                    <a:pt x="798940" y="607721"/>
                  </a:cubicBezTo>
                  <a:cubicBezTo>
                    <a:pt x="800713" y="607721"/>
                    <a:pt x="802486" y="607638"/>
                    <a:pt x="804259" y="607556"/>
                  </a:cubicBezTo>
                  <a:cubicBezTo>
                    <a:pt x="807616" y="607499"/>
                    <a:pt x="811921" y="606581"/>
                    <a:pt x="815024" y="605961"/>
                  </a:cubicBezTo>
                  <a:lnTo>
                    <a:pt x="815531" y="605878"/>
                  </a:lnTo>
                  <a:cubicBezTo>
                    <a:pt x="817367" y="605441"/>
                    <a:pt x="819077" y="605112"/>
                    <a:pt x="820850" y="604675"/>
                  </a:cubicBezTo>
                  <a:cubicBezTo>
                    <a:pt x="824459" y="603757"/>
                    <a:pt x="827435" y="602908"/>
                    <a:pt x="830412" y="601642"/>
                  </a:cubicBezTo>
                  <a:cubicBezTo>
                    <a:pt x="836174" y="599311"/>
                    <a:pt x="842000" y="596405"/>
                    <a:pt x="847636" y="593087"/>
                  </a:cubicBezTo>
                  <a:cubicBezTo>
                    <a:pt x="850549" y="591383"/>
                    <a:pt x="853399" y="589642"/>
                    <a:pt x="855995" y="587793"/>
                  </a:cubicBezTo>
                  <a:cubicBezTo>
                    <a:pt x="857135" y="589997"/>
                    <a:pt x="858338" y="592112"/>
                    <a:pt x="859415" y="594233"/>
                  </a:cubicBezTo>
                  <a:cubicBezTo>
                    <a:pt x="859984" y="595145"/>
                    <a:pt x="860491" y="596057"/>
                    <a:pt x="860998" y="596968"/>
                  </a:cubicBezTo>
                  <a:cubicBezTo>
                    <a:pt x="861504" y="597906"/>
                    <a:pt x="862011" y="598818"/>
                    <a:pt x="862517" y="599793"/>
                  </a:cubicBezTo>
                  <a:cubicBezTo>
                    <a:pt x="863847" y="602288"/>
                    <a:pt x="865304" y="604878"/>
                    <a:pt x="866824" y="607354"/>
                  </a:cubicBezTo>
                  <a:cubicBezTo>
                    <a:pt x="870686" y="613635"/>
                    <a:pt x="875055" y="620430"/>
                    <a:pt x="879805" y="626636"/>
                  </a:cubicBezTo>
                  <a:cubicBezTo>
                    <a:pt x="885884" y="634539"/>
                    <a:pt x="891330" y="640960"/>
                    <a:pt x="897979" y="646209"/>
                  </a:cubicBezTo>
                  <a:cubicBezTo>
                    <a:pt x="900702" y="648325"/>
                    <a:pt x="903678" y="650509"/>
                    <a:pt x="906971" y="652776"/>
                  </a:cubicBezTo>
                  <a:cubicBezTo>
                    <a:pt x="911340" y="655721"/>
                    <a:pt x="915900" y="657424"/>
                    <a:pt x="920839" y="659185"/>
                  </a:cubicBezTo>
                  <a:lnTo>
                    <a:pt x="921789" y="659539"/>
                  </a:lnTo>
                  <a:cubicBezTo>
                    <a:pt x="925588" y="660894"/>
                    <a:pt x="929388" y="661952"/>
                    <a:pt x="933441" y="662655"/>
                  </a:cubicBezTo>
                  <a:cubicBezTo>
                    <a:pt x="940407" y="663921"/>
                    <a:pt x="946929" y="664624"/>
                    <a:pt x="952755" y="664624"/>
                  </a:cubicBezTo>
                  <a:lnTo>
                    <a:pt x="953388" y="664624"/>
                  </a:lnTo>
                  <a:cubicBezTo>
                    <a:pt x="955667" y="664567"/>
                    <a:pt x="959024" y="664130"/>
                    <a:pt x="963267" y="663212"/>
                  </a:cubicBezTo>
                  <a:cubicBezTo>
                    <a:pt x="963710" y="667531"/>
                    <a:pt x="964596" y="672058"/>
                    <a:pt x="965419" y="675940"/>
                  </a:cubicBezTo>
                  <a:cubicBezTo>
                    <a:pt x="966496" y="681032"/>
                    <a:pt x="968903" y="685819"/>
                    <a:pt x="971182" y="690467"/>
                  </a:cubicBezTo>
                  <a:lnTo>
                    <a:pt x="972005" y="692113"/>
                  </a:lnTo>
                  <a:cubicBezTo>
                    <a:pt x="973145" y="694583"/>
                    <a:pt x="974728" y="697059"/>
                    <a:pt x="976628" y="699668"/>
                  </a:cubicBezTo>
                  <a:cubicBezTo>
                    <a:pt x="979604" y="703556"/>
                    <a:pt x="982770" y="707641"/>
                    <a:pt x="986380" y="711022"/>
                  </a:cubicBezTo>
                  <a:cubicBezTo>
                    <a:pt x="993219" y="717170"/>
                    <a:pt x="1000121" y="722256"/>
                    <a:pt x="1006834" y="726080"/>
                  </a:cubicBezTo>
                  <a:cubicBezTo>
                    <a:pt x="1009556" y="727550"/>
                    <a:pt x="1012026" y="728841"/>
                    <a:pt x="1014432" y="729810"/>
                  </a:cubicBezTo>
                  <a:cubicBezTo>
                    <a:pt x="1019815" y="732217"/>
                    <a:pt x="1024438" y="733819"/>
                    <a:pt x="1028997" y="734965"/>
                  </a:cubicBezTo>
                  <a:cubicBezTo>
                    <a:pt x="1030644" y="735396"/>
                    <a:pt x="1032417" y="735604"/>
                    <a:pt x="1034253" y="735877"/>
                  </a:cubicBezTo>
                  <a:lnTo>
                    <a:pt x="1035899" y="736105"/>
                  </a:lnTo>
                  <a:cubicBezTo>
                    <a:pt x="1040712" y="736871"/>
                    <a:pt x="1045778" y="737162"/>
                    <a:pt x="1050591" y="737510"/>
                  </a:cubicBezTo>
                  <a:lnTo>
                    <a:pt x="1052681" y="737637"/>
                  </a:lnTo>
                  <a:cubicBezTo>
                    <a:pt x="1054581" y="737802"/>
                    <a:pt x="1056480" y="737871"/>
                    <a:pt x="1058126" y="737871"/>
                  </a:cubicBezTo>
                  <a:cubicBezTo>
                    <a:pt x="1060850" y="737871"/>
                    <a:pt x="1063319" y="737726"/>
                    <a:pt x="1065599" y="737365"/>
                  </a:cubicBezTo>
                  <a:cubicBezTo>
                    <a:pt x="1073198" y="736371"/>
                    <a:pt x="1079784" y="734674"/>
                    <a:pt x="1085609" y="732286"/>
                  </a:cubicBezTo>
                  <a:cubicBezTo>
                    <a:pt x="1088522" y="731083"/>
                    <a:pt x="1091435" y="729874"/>
                    <a:pt x="1094348" y="728613"/>
                  </a:cubicBezTo>
                  <a:lnTo>
                    <a:pt x="1094601" y="729956"/>
                  </a:lnTo>
                  <a:lnTo>
                    <a:pt x="1094918" y="731286"/>
                  </a:lnTo>
                  <a:cubicBezTo>
                    <a:pt x="1095867" y="736105"/>
                    <a:pt x="1098147" y="740962"/>
                    <a:pt x="1100364" y="745192"/>
                  </a:cubicBezTo>
                  <a:lnTo>
                    <a:pt x="1100491" y="745629"/>
                  </a:lnTo>
                  <a:cubicBezTo>
                    <a:pt x="1102707" y="750011"/>
                    <a:pt x="1106062" y="753899"/>
                    <a:pt x="1109419" y="757546"/>
                  </a:cubicBezTo>
                  <a:lnTo>
                    <a:pt x="1110749" y="759123"/>
                  </a:lnTo>
                  <a:cubicBezTo>
                    <a:pt x="1112585" y="761244"/>
                    <a:pt x="1114675" y="763214"/>
                    <a:pt x="1116765" y="765126"/>
                  </a:cubicBezTo>
                  <a:lnTo>
                    <a:pt x="1117208" y="765398"/>
                  </a:lnTo>
                  <a:cubicBezTo>
                    <a:pt x="1119741" y="767887"/>
                    <a:pt x="1122907" y="770357"/>
                    <a:pt x="1126770" y="773035"/>
                  </a:cubicBezTo>
                  <a:cubicBezTo>
                    <a:pt x="1126010" y="773745"/>
                    <a:pt x="1125187" y="774511"/>
                    <a:pt x="1124427" y="775277"/>
                  </a:cubicBezTo>
                  <a:cubicBezTo>
                    <a:pt x="1119171" y="780799"/>
                    <a:pt x="1115118" y="787733"/>
                    <a:pt x="1112332" y="793236"/>
                  </a:cubicBezTo>
                  <a:cubicBezTo>
                    <a:pt x="1109166" y="799378"/>
                    <a:pt x="1106316" y="805939"/>
                    <a:pt x="1103657" y="813227"/>
                  </a:cubicBezTo>
                  <a:cubicBezTo>
                    <a:pt x="1102263" y="817090"/>
                    <a:pt x="1102074" y="821346"/>
                    <a:pt x="1101757" y="825436"/>
                  </a:cubicBezTo>
                  <a:cubicBezTo>
                    <a:pt x="1101693" y="826494"/>
                    <a:pt x="1101630" y="827551"/>
                    <a:pt x="1101440" y="828609"/>
                  </a:cubicBezTo>
                  <a:cubicBezTo>
                    <a:pt x="1100934" y="834751"/>
                    <a:pt x="1102517" y="841248"/>
                    <a:pt x="1103720" y="846549"/>
                  </a:cubicBezTo>
                  <a:cubicBezTo>
                    <a:pt x="1104670" y="849658"/>
                    <a:pt x="1106000" y="852691"/>
                    <a:pt x="1107583" y="855598"/>
                  </a:cubicBezTo>
                  <a:cubicBezTo>
                    <a:pt x="1108406" y="857136"/>
                    <a:pt x="1109292" y="858815"/>
                    <a:pt x="1110432" y="860461"/>
                  </a:cubicBezTo>
                  <a:cubicBezTo>
                    <a:pt x="1112648" y="863424"/>
                    <a:pt x="1115055" y="866186"/>
                    <a:pt x="1117334" y="868807"/>
                  </a:cubicBezTo>
                  <a:cubicBezTo>
                    <a:pt x="1118031" y="869573"/>
                    <a:pt x="1118854" y="870422"/>
                    <a:pt x="1119741" y="871270"/>
                  </a:cubicBezTo>
                  <a:cubicBezTo>
                    <a:pt x="1118031" y="873037"/>
                    <a:pt x="1116448" y="874867"/>
                    <a:pt x="1114675" y="876773"/>
                  </a:cubicBezTo>
                  <a:cubicBezTo>
                    <a:pt x="1113029" y="878603"/>
                    <a:pt x="1111319" y="880427"/>
                    <a:pt x="1109672" y="882276"/>
                  </a:cubicBezTo>
                  <a:cubicBezTo>
                    <a:pt x="1106316" y="884328"/>
                    <a:pt x="1103150" y="886158"/>
                    <a:pt x="1099984" y="887861"/>
                  </a:cubicBezTo>
                  <a:cubicBezTo>
                    <a:pt x="1093778" y="891243"/>
                    <a:pt x="1088142" y="894358"/>
                    <a:pt x="1082886" y="898031"/>
                  </a:cubicBezTo>
                  <a:cubicBezTo>
                    <a:pt x="1072817" y="904946"/>
                    <a:pt x="1064459" y="914059"/>
                    <a:pt x="1058759" y="924298"/>
                  </a:cubicBezTo>
                  <a:cubicBezTo>
                    <a:pt x="1055657" y="929814"/>
                    <a:pt x="1053504" y="935089"/>
                    <a:pt x="1052427" y="940053"/>
                  </a:cubicBezTo>
                  <a:cubicBezTo>
                    <a:pt x="1051730" y="943789"/>
                    <a:pt x="1051414" y="948228"/>
                    <a:pt x="1051730" y="953668"/>
                  </a:cubicBezTo>
                  <a:cubicBezTo>
                    <a:pt x="1051794" y="955435"/>
                    <a:pt x="1051984" y="957214"/>
                    <a:pt x="1052300" y="958981"/>
                  </a:cubicBezTo>
                  <a:lnTo>
                    <a:pt x="1052364" y="959253"/>
                  </a:lnTo>
                  <a:lnTo>
                    <a:pt x="1052681" y="961292"/>
                  </a:lnTo>
                  <a:cubicBezTo>
                    <a:pt x="1053250" y="964896"/>
                    <a:pt x="1053820" y="968309"/>
                    <a:pt x="1054897" y="971690"/>
                  </a:cubicBezTo>
                  <a:cubicBezTo>
                    <a:pt x="1055910" y="974786"/>
                    <a:pt x="1057430" y="977814"/>
                    <a:pt x="1058950" y="980720"/>
                  </a:cubicBezTo>
                  <a:cubicBezTo>
                    <a:pt x="1059330" y="981575"/>
                    <a:pt x="1059709" y="982423"/>
                    <a:pt x="1060152" y="983335"/>
                  </a:cubicBezTo>
                  <a:cubicBezTo>
                    <a:pt x="1061229" y="985305"/>
                    <a:pt x="1062052" y="987071"/>
                    <a:pt x="1063129" y="988775"/>
                  </a:cubicBezTo>
                  <a:cubicBezTo>
                    <a:pt x="1063382" y="996038"/>
                    <a:pt x="1065028" y="1003390"/>
                    <a:pt x="1067942" y="1010451"/>
                  </a:cubicBezTo>
                  <a:cubicBezTo>
                    <a:pt x="1060469" y="1014687"/>
                    <a:pt x="1054897" y="1018290"/>
                    <a:pt x="1049957" y="1022122"/>
                  </a:cubicBezTo>
                  <a:cubicBezTo>
                    <a:pt x="1038179" y="1031209"/>
                    <a:pt x="1026337" y="1041961"/>
                    <a:pt x="1013546" y="1054993"/>
                  </a:cubicBezTo>
                  <a:cubicBezTo>
                    <a:pt x="1008544" y="1060167"/>
                    <a:pt x="1003921" y="1065695"/>
                    <a:pt x="999361" y="1071818"/>
                  </a:cubicBezTo>
                  <a:cubicBezTo>
                    <a:pt x="997462" y="1074491"/>
                    <a:pt x="995435" y="1077195"/>
                    <a:pt x="993472" y="1079873"/>
                  </a:cubicBezTo>
                  <a:cubicBezTo>
                    <a:pt x="989799" y="1084749"/>
                    <a:pt x="986063" y="1089752"/>
                    <a:pt x="982517" y="1094837"/>
                  </a:cubicBezTo>
                  <a:cubicBezTo>
                    <a:pt x="973145" y="1108477"/>
                    <a:pt x="966306" y="1123447"/>
                    <a:pt x="961303" y="1134946"/>
                  </a:cubicBezTo>
                  <a:cubicBezTo>
                    <a:pt x="957504" y="1143787"/>
                    <a:pt x="954021" y="1152386"/>
                    <a:pt x="952691" y="1161163"/>
                  </a:cubicBezTo>
                  <a:cubicBezTo>
                    <a:pt x="951805" y="1166444"/>
                    <a:pt x="951235" y="1172169"/>
                    <a:pt x="950855" y="1178735"/>
                  </a:cubicBezTo>
                  <a:cubicBezTo>
                    <a:pt x="950475" y="1184523"/>
                    <a:pt x="951805" y="1190957"/>
                    <a:pt x="952818" y="1195966"/>
                  </a:cubicBezTo>
                  <a:cubicBezTo>
                    <a:pt x="953324" y="1197954"/>
                    <a:pt x="953831" y="1199715"/>
                    <a:pt x="954464" y="1201399"/>
                  </a:cubicBezTo>
                  <a:cubicBezTo>
                    <a:pt x="956934" y="1208478"/>
                    <a:pt x="960607" y="1214254"/>
                    <a:pt x="966623" y="1220688"/>
                  </a:cubicBezTo>
                  <a:cubicBezTo>
                    <a:pt x="970232" y="1224481"/>
                    <a:pt x="974918" y="1228040"/>
                    <a:pt x="981377" y="1231769"/>
                  </a:cubicBezTo>
                  <a:cubicBezTo>
                    <a:pt x="983024" y="1232707"/>
                    <a:pt x="984797" y="1233536"/>
                    <a:pt x="986823" y="1234448"/>
                  </a:cubicBezTo>
                  <a:cubicBezTo>
                    <a:pt x="986127" y="1235594"/>
                    <a:pt x="985557" y="1236708"/>
                    <a:pt x="985113" y="1237773"/>
                  </a:cubicBezTo>
                  <a:lnTo>
                    <a:pt x="984417" y="1239324"/>
                  </a:lnTo>
                  <a:cubicBezTo>
                    <a:pt x="983214" y="1242294"/>
                    <a:pt x="982137" y="1244909"/>
                    <a:pt x="981567" y="1248031"/>
                  </a:cubicBezTo>
                  <a:cubicBezTo>
                    <a:pt x="980997" y="1251704"/>
                    <a:pt x="980617" y="1255934"/>
                    <a:pt x="980681" y="1259322"/>
                  </a:cubicBezTo>
                  <a:cubicBezTo>
                    <a:pt x="980744" y="1263558"/>
                    <a:pt x="981758" y="1267871"/>
                    <a:pt x="982770" y="1272031"/>
                  </a:cubicBezTo>
                  <a:lnTo>
                    <a:pt x="983024" y="1272873"/>
                  </a:lnTo>
                  <a:cubicBezTo>
                    <a:pt x="983467" y="1274849"/>
                    <a:pt x="984163" y="1276761"/>
                    <a:pt x="984670" y="1278167"/>
                  </a:cubicBezTo>
                  <a:cubicBezTo>
                    <a:pt x="986380" y="1282638"/>
                    <a:pt x="988660" y="1288280"/>
                    <a:pt x="992079" y="1293080"/>
                  </a:cubicBezTo>
                  <a:cubicBezTo>
                    <a:pt x="995245" y="1297519"/>
                    <a:pt x="999108" y="1301901"/>
                    <a:pt x="1004047" y="1306365"/>
                  </a:cubicBezTo>
                  <a:cubicBezTo>
                    <a:pt x="1008227" y="1310083"/>
                    <a:pt x="1012976" y="1313483"/>
                    <a:pt x="1017282" y="1316434"/>
                  </a:cubicBezTo>
                  <a:cubicBezTo>
                    <a:pt x="1022665" y="1320252"/>
                    <a:pt x="1028490" y="1322538"/>
                    <a:pt x="1034886" y="1324837"/>
                  </a:cubicBezTo>
                  <a:cubicBezTo>
                    <a:pt x="1042612" y="1327687"/>
                    <a:pt x="1049071" y="1329656"/>
                    <a:pt x="1055150" y="1330923"/>
                  </a:cubicBezTo>
                  <a:cubicBezTo>
                    <a:pt x="1058569" y="1331689"/>
                    <a:pt x="1061989" y="1332126"/>
                    <a:pt x="1065472" y="1332474"/>
                  </a:cubicBezTo>
                  <a:cubicBezTo>
                    <a:pt x="1066485" y="1332619"/>
                    <a:pt x="1067498" y="1332765"/>
                    <a:pt x="1068512" y="1332892"/>
                  </a:cubicBezTo>
                  <a:cubicBezTo>
                    <a:pt x="1076870" y="1333975"/>
                    <a:pt x="1084279" y="1334659"/>
                    <a:pt x="1091118" y="1335007"/>
                  </a:cubicBezTo>
                  <a:cubicBezTo>
                    <a:pt x="1097577" y="1335368"/>
                    <a:pt x="1104163" y="1335596"/>
                    <a:pt x="1110875" y="1335596"/>
                  </a:cubicBezTo>
                  <a:cubicBezTo>
                    <a:pt x="1114485" y="1335596"/>
                    <a:pt x="1118031" y="1335514"/>
                    <a:pt x="1121704" y="1335450"/>
                  </a:cubicBezTo>
                  <a:lnTo>
                    <a:pt x="1123414" y="1335368"/>
                  </a:lnTo>
                  <a:cubicBezTo>
                    <a:pt x="1127340" y="1335304"/>
                    <a:pt x="1131519" y="1335178"/>
                    <a:pt x="1135508" y="1334741"/>
                  </a:cubicBezTo>
                  <a:cubicBezTo>
                    <a:pt x="1141968" y="1334095"/>
                    <a:pt x="1148617" y="1332892"/>
                    <a:pt x="1155899" y="1331068"/>
                  </a:cubicBezTo>
                  <a:cubicBezTo>
                    <a:pt x="1165778" y="1328599"/>
                    <a:pt x="1174959" y="1323925"/>
                    <a:pt x="1184015" y="1319398"/>
                  </a:cubicBezTo>
                  <a:cubicBezTo>
                    <a:pt x="1185662" y="1318657"/>
                    <a:pt x="1187245" y="1317802"/>
                    <a:pt x="1188955" y="1316953"/>
                  </a:cubicBezTo>
                  <a:cubicBezTo>
                    <a:pt x="1192057" y="1315516"/>
                    <a:pt x="1195857" y="1313692"/>
                    <a:pt x="1199529" y="1311786"/>
                  </a:cubicBezTo>
                  <a:cubicBezTo>
                    <a:pt x="1205988" y="1308398"/>
                    <a:pt x="1211245" y="1303516"/>
                    <a:pt x="1216058" y="1298811"/>
                  </a:cubicBezTo>
                  <a:cubicBezTo>
                    <a:pt x="1220807" y="1294283"/>
                    <a:pt x="1225176" y="1289116"/>
                    <a:pt x="1229102" y="1283550"/>
                  </a:cubicBezTo>
                  <a:cubicBezTo>
                    <a:pt x="1234738" y="1287640"/>
                    <a:pt x="1240501" y="1291022"/>
                    <a:pt x="1246770" y="1294631"/>
                  </a:cubicBezTo>
                  <a:lnTo>
                    <a:pt x="1249365" y="1296189"/>
                  </a:lnTo>
                  <a:cubicBezTo>
                    <a:pt x="1252279" y="1297873"/>
                    <a:pt x="1255635" y="1299849"/>
                    <a:pt x="1259181" y="1301604"/>
                  </a:cubicBezTo>
                  <a:cubicBezTo>
                    <a:pt x="1265767" y="1304991"/>
                    <a:pt x="1273619" y="1306923"/>
                    <a:pt x="1279065" y="1308043"/>
                  </a:cubicBezTo>
                  <a:cubicBezTo>
                    <a:pt x="1287740" y="1309950"/>
                    <a:pt x="1296859" y="1310805"/>
                    <a:pt x="1305534" y="1311571"/>
                  </a:cubicBezTo>
                  <a:lnTo>
                    <a:pt x="1307244" y="1311716"/>
                  </a:lnTo>
                  <a:cubicBezTo>
                    <a:pt x="1315286" y="1312482"/>
                    <a:pt x="1323771" y="1312843"/>
                    <a:pt x="1333967" y="1312843"/>
                  </a:cubicBezTo>
                  <a:cubicBezTo>
                    <a:pt x="1338653" y="1312843"/>
                    <a:pt x="1343655" y="1312774"/>
                    <a:pt x="1350051" y="1312628"/>
                  </a:cubicBezTo>
                  <a:lnTo>
                    <a:pt x="1351698" y="1312552"/>
                  </a:lnTo>
                  <a:cubicBezTo>
                    <a:pt x="1355117" y="1312482"/>
                    <a:pt x="1358600" y="1312426"/>
                    <a:pt x="1362083" y="1312008"/>
                  </a:cubicBezTo>
                  <a:cubicBezTo>
                    <a:pt x="1367656" y="1311450"/>
                    <a:pt x="1373165" y="1310513"/>
                    <a:pt x="1379687" y="1309398"/>
                  </a:cubicBezTo>
                  <a:cubicBezTo>
                    <a:pt x="1386653" y="1308189"/>
                    <a:pt x="1393428" y="1306131"/>
                    <a:pt x="1399444" y="1304308"/>
                  </a:cubicBezTo>
                  <a:cubicBezTo>
                    <a:pt x="1402041" y="1303516"/>
                    <a:pt x="1404573" y="1302813"/>
                    <a:pt x="1407170" y="1302129"/>
                  </a:cubicBezTo>
                  <a:cubicBezTo>
                    <a:pt x="1412046" y="1300761"/>
                    <a:pt x="1417238" y="1299431"/>
                    <a:pt x="1422114" y="1297310"/>
                  </a:cubicBezTo>
                  <a:cubicBezTo>
                    <a:pt x="1430220" y="1293846"/>
                    <a:pt x="1438262" y="1289958"/>
                    <a:pt x="1445924" y="1286165"/>
                  </a:cubicBezTo>
                  <a:lnTo>
                    <a:pt x="1447381" y="1285500"/>
                  </a:lnTo>
                  <a:cubicBezTo>
                    <a:pt x="1458210" y="1280516"/>
                    <a:pt x="1469861" y="1275083"/>
                    <a:pt x="1480816" y="1268643"/>
                  </a:cubicBezTo>
                  <a:cubicBezTo>
                    <a:pt x="1489618" y="1263413"/>
                    <a:pt x="1498673" y="1257061"/>
                    <a:pt x="1508995" y="1248588"/>
                  </a:cubicBezTo>
                  <a:lnTo>
                    <a:pt x="1508995" y="1248588"/>
                  </a:lnTo>
                  <a:lnTo>
                    <a:pt x="1508172" y="1249146"/>
                  </a:lnTo>
                  <a:cubicBezTo>
                    <a:pt x="1514568" y="1244067"/>
                    <a:pt x="1521471" y="1238330"/>
                    <a:pt x="1528056" y="1232421"/>
                  </a:cubicBezTo>
                  <a:cubicBezTo>
                    <a:pt x="1532552" y="1228306"/>
                    <a:pt x="1537238" y="1224215"/>
                    <a:pt x="1540911" y="1219503"/>
                  </a:cubicBezTo>
                  <a:cubicBezTo>
                    <a:pt x="1547180" y="1211778"/>
                    <a:pt x="1551929" y="1205369"/>
                    <a:pt x="1555855" y="1199164"/>
                  </a:cubicBezTo>
                  <a:cubicBezTo>
                    <a:pt x="1560098" y="1192369"/>
                    <a:pt x="1563518" y="1184396"/>
                    <a:pt x="1566431" y="1173992"/>
                  </a:cubicBezTo>
                  <a:cubicBezTo>
                    <a:pt x="1568457" y="1167166"/>
                    <a:pt x="1570040" y="1160023"/>
                    <a:pt x="1571243" y="1153969"/>
                  </a:cubicBezTo>
                  <a:cubicBezTo>
                    <a:pt x="1572890" y="1146465"/>
                    <a:pt x="1573396" y="1138708"/>
                    <a:pt x="1574029" y="1131274"/>
                  </a:cubicBezTo>
                  <a:cubicBezTo>
                    <a:pt x="1574156" y="1129304"/>
                    <a:pt x="1574410" y="1127386"/>
                    <a:pt x="1574536" y="1125441"/>
                  </a:cubicBezTo>
                  <a:cubicBezTo>
                    <a:pt x="1575296" y="1117659"/>
                    <a:pt x="1575739" y="1109832"/>
                    <a:pt x="1576119" y="1101834"/>
                  </a:cubicBezTo>
                  <a:cubicBezTo>
                    <a:pt x="1576436" y="1093222"/>
                    <a:pt x="1576626" y="1086155"/>
                    <a:pt x="1576309" y="1079658"/>
                  </a:cubicBezTo>
                  <a:cubicBezTo>
                    <a:pt x="1575993" y="1072465"/>
                    <a:pt x="1575233" y="1064840"/>
                    <a:pt x="1574093" y="1057057"/>
                  </a:cubicBezTo>
                  <a:cubicBezTo>
                    <a:pt x="1572890" y="1048091"/>
                    <a:pt x="1571496" y="1037997"/>
                    <a:pt x="1568077" y="1028885"/>
                  </a:cubicBezTo>
                  <a:cubicBezTo>
                    <a:pt x="1564657" y="1019912"/>
                    <a:pt x="1560731" y="1010508"/>
                    <a:pt x="1554589" y="1002478"/>
                  </a:cubicBezTo>
                  <a:cubicBezTo>
                    <a:pt x="1551043" y="997659"/>
                    <a:pt x="1546990" y="993075"/>
                    <a:pt x="1543000" y="988718"/>
                  </a:cubicBezTo>
                  <a:cubicBezTo>
                    <a:pt x="1541480" y="987015"/>
                    <a:pt x="1539771" y="985248"/>
                    <a:pt x="1538314" y="983481"/>
                  </a:cubicBezTo>
                  <a:cubicBezTo>
                    <a:pt x="1544077" y="980948"/>
                    <a:pt x="1550283" y="977339"/>
                    <a:pt x="1556805" y="972956"/>
                  </a:cubicBezTo>
                  <a:cubicBezTo>
                    <a:pt x="1564278" y="967935"/>
                    <a:pt x="1571180" y="961932"/>
                    <a:pt x="1578209" y="954814"/>
                  </a:cubicBezTo>
                  <a:cubicBezTo>
                    <a:pt x="1579096" y="953896"/>
                    <a:pt x="1580046" y="952902"/>
                    <a:pt x="1580932" y="951964"/>
                  </a:cubicBezTo>
                  <a:cubicBezTo>
                    <a:pt x="1584288" y="948589"/>
                    <a:pt x="1587708" y="945138"/>
                    <a:pt x="1590747" y="941440"/>
                  </a:cubicBezTo>
                  <a:cubicBezTo>
                    <a:pt x="1596383" y="934531"/>
                    <a:pt x="1600626" y="927616"/>
                    <a:pt x="1603792" y="920119"/>
                  </a:cubicBezTo>
                  <a:cubicBezTo>
                    <a:pt x="1605691" y="915534"/>
                    <a:pt x="1607845" y="909968"/>
                    <a:pt x="1609048" y="903889"/>
                  </a:cubicBezTo>
                  <a:cubicBezTo>
                    <a:pt x="1609744" y="900216"/>
                    <a:pt x="1610377" y="896391"/>
                    <a:pt x="1611011" y="892243"/>
                  </a:cubicBezTo>
                  <a:cubicBezTo>
                    <a:pt x="1612468" y="882422"/>
                    <a:pt x="1613291" y="872809"/>
                    <a:pt x="1613480" y="863570"/>
                  </a:cubicBezTo>
                  <a:cubicBezTo>
                    <a:pt x="1613734" y="856636"/>
                    <a:pt x="1613607" y="850867"/>
                    <a:pt x="1613037" y="845345"/>
                  </a:cubicBezTo>
                  <a:cubicBezTo>
                    <a:pt x="1612468" y="837937"/>
                    <a:pt x="1611011" y="829875"/>
                    <a:pt x="1608605" y="820054"/>
                  </a:cubicBezTo>
                  <a:cubicBezTo>
                    <a:pt x="1607591" y="815760"/>
                    <a:pt x="1605565" y="811587"/>
                    <a:pt x="1603539" y="807560"/>
                  </a:cubicBezTo>
                  <a:lnTo>
                    <a:pt x="1602589" y="805527"/>
                  </a:lnTo>
                  <a:cubicBezTo>
                    <a:pt x="1601449" y="802969"/>
                    <a:pt x="1600119" y="800436"/>
                    <a:pt x="1598536" y="797744"/>
                  </a:cubicBezTo>
                  <a:cubicBezTo>
                    <a:pt x="1594483" y="790975"/>
                    <a:pt x="1589924" y="784535"/>
                    <a:pt x="1583845" y="777481"/>
                  </a:cubicBezTo>
                  <a:cubicBezTo>
                    <a:pt x="1580109" y="772979"/>
                    <a:pt x="1575423" y="769362"/>
                    <a:pt x="1570167" y="765475"/>
                  </a:cubicBezTo>
                  <a:cubicBezTo>
                    <a:pt x="1562251" y="759541"/>
                    <a:pt x="1555792" y="755013"/>
                    <a:pt x="1549586" y="751138"/>
                  </a:cubicBezTo>
                  <a:cubicBezTo>
                    <a:pt x="1546104" y="749010"/>
                    <a:pt x="1542557" y="747041"/>
                    <a:pt x="1539771" y="745553"/>
                  </a:cubicBezTo>
                  <a:cubicBezTo>
                    <a:pt x="1541988" y="742520"/>
                    <a:pt x="1543634" y="739632"/>
                    <a:pt x="1545027" y="736871"/>
                  </a:cubicBezTo>
                  <a:cubicBezTo>
                    <a:pt x="1547307" y="732343"/>
                    <a:pt x="1548953" y="727632"/>
                    <a:pt x="1550663" y="722958"/>
                  </a:cubicBezTo>
                  <a:cubicBezTo>
                    <a:pt x="1551169" y="721698"/>
                    <a:pt x="1551613" y="720426"/>
                    <a:pt x="1552119" y="719140"/>
                  </a:cubicBezTo>
                  <a:lnTo>
                    <a:pt x="1552879" y="717107"/>
                  </a:lnTo>
                  <a:lnTo>
                    <a:pt x="1553639" y="715056"/>
                  </a:lnTo>
                  <a:cubicBezTo>
                    <a:pt x="1555539" y="709964"/>
                    <a:pt x="1558009" y="703322"/>
                    <a:pt x="1560035" y="696470"/>
                  </a:cubicBezTo>
                  <a:lnTo>
                    <a:pt x="1560352" y="695147"/>
                  </a:lnTo>
                  <a:cubicBezTo>
                    <a:pt x="1561175" y="692588"/>
                    <a:pt x="1561935" y="689916"/>
                    <a:pt x="1562505" y="687212"/>
                  </a:cubicBezTo>
                  <a:cubicBezTo>
                    <a:pt x="1563518" y="682361"/>
                    <a:pt x="1563898" y="677270"/>
                    <a:pt x="1564278" y="672324"/>
                  </a:cubicBezTo>
                  <a:cubicBezTo>
                    <a:pt x="1564278" y="671121"/>
                    <a:pt x="1564341" y="669937"/>
                    <a:pt x="1564467" y="668651"/>
                  </a:cubicBezTo>
                  <a:cubicBezTo>
                    <a:pt x="1565038" y="660749"/>
                    <a:pt x="1564848" y="653067"/>
                    <a:pt x="1563898" y="645924"/>
                  </a:cubicBezTo>
                  <a:cubicBezTo>
                    <a:pt x="1562695" y="638009"/>
                    <a:pt x="1561048" y="627757"/>
                    <a:pt x="1557882" y="618372"/>
                  </a:cubicBezTo>
                  <a:cubicBezTo>
                    <a:pt x="1554779" y="609114"/>
                    <a:pt x="1549776" y="601078"/>
                    <a:pt x="1544710" y="593796"/>
                  </a:cubicBezTo>
                  <a:cubicBezTo>
                    <a:pt x="1541544" y="589078"/>
                    <a:pt x="1538061" y="584905"/>
                    <a:pt x="1534578" y="581296"/>
                  </a:cubicBezTo>
                  <a:cubicBezTo>
                    <a:pt x="1533502" y="580175"/>
                    <a:pt x="1532235" y="579263"/>
                    <a:pt x="1530906" y="578326"/>
                  </a:cubicBezTo>
                  <a:lnTo>
                    <a:pt x="1530716" y="578180"/>
                  </a:lnTo>
                  <a:cubicBezTo>
                    <a:pt x="1527549" y="575793"/>
                    <a:pt x="1524130" y="573323"/>
                    <a:pt x="1520204" y="571202"/>
                  </a:cubicBezTo>
                  <a:cubicBezTo>
                    <a:pt x="1507856" y="564622"/>
                    <a:pt x="1495254" y="559480"/>
                    <a:pt x="1482969" y="555865"/>
                  </a:cubicBezTo>
                  <a:cubicBezTo>
                    <a:pt x="1485756" y="548950"/>
                    <a:pt x="1488732" y="540768"/>
                    <a:pt x="1490061" y="532010"/>
                  </a:cubicBezTo>
                  <a:cubicBezTo>
                    <a:pt x="1490758" y="528065"/>
                    <a:pt x="1491265" y="524012"/>
                    <a:pt x="1491708" y="520219"/>
                  </a:cubicBezTo>
                  <a:cubicBezTo>
                    <a:pt x="1492215" y="516331"/>
                    <a:pt x="1492721" y="512456"/>
                    <a:pt x="1493291" y="508637"/>
                  </a:cubicBezTo>
                  <a:cubicBezTo>
                    <a:pt x="1494051" y="503964"/>
                    <a:pt x="1495064" y="499316"/>
                    <a:pt x="1496014" y="494788"/>
                  </a:cubicBezTo>
                  <a:cubicBezTo>
                    <a:pt x="1496520" y="492604"/>
                    <a:pt x="1496964" y="490488"/>
                    <a:pt x="1497407" y="488291"/>
                  </a:cubicBezTo>
                  <a:lnTo>
                    <a:pt x="1497977" y="485315"/>
                  </a:lnTo>
                  <a:cubicBezTo>
                    <a:pt x="1499244" y="478761"/>
                    <a:pt x="1500700" y="472061"/>
                    <a:pt x="1502283" y="465412"/>
                  </a:cubicBezTo>
                  <a:cubicBezTo>
                    <a:pt x="1504689" y="455863"/>
                    <a:pt x="1505323" y="445794"/>
                    <a:pt x="1505703" y="436245"/>
                  </a:cubicBezTo>
                  <a:cubicBezTo>
                    <a:pt x="1506019" y="432572"/>
                    <a:pt x="1505892" y="429102"/>
                    <a:pt x="1505513" y="425860"/>
                  </a:cubicBezTo>
                  <a:cubicBezTo>
                    <a:pt x="1504753" y="419654"/>
                    <a:pt x="1503613" y="412391"/>
                    <a:pt x="1500700" y="405457"/>
                  </a:cubicBezTo>
                  <a:cubicBezTo>
                    <a:pt x="1496964" y="397066"/>
                    <a:pt x="1492468" y="389493"/>
                    <a:pt x="1486958" y="382369"/>
                  </a:cubicBezTo>
                  <a:cubicBezTo>
                    <a:pt x="1483919" y="378493"/>
                    <a:pt x="1480120" y="373965"/>
                    <a:pt x="1475307" y="370147"/>
                  </a:cubicBezTo>
                  <a:cubicBezTo>
                    <a:pt x="1470938" y="366759"/>
                    <a:pt x="1466378" y="363796"/>
                    <a:pt x="1461059" y="360819"/>
                  </a:cubicBezTo>
                  <a:cubicBezTo>
                    <a:pt x="1455486" y="357647"/>
                    <a:pt x="1449534" y="355177"/>
                    <a:pt x="1443645" y="352771"/>
                  </a:cubicBezTo>
                  <a:lnTo>
                    <a:pt x="1441492" y="351916"/>
                  </a:lnTo>
                  <a:lnTo>
                    <a:pt x="1437882" y="350441"/>
                  </a:lnTo>
                  <a:cubicBezTo>
                    <a:pt x="1431170" y="347623"/>
                    <a:pt x="1424267" y="344716"/>
                    <a:pt x="1417175" y="342531"/>
                  </a:cubicBezTo>
                  <a:cubicBezTo>
                    <a:pt x="1410019" y="340290"/>
                    <a:pt x="1402484" y="338504"/>
                    <a:pt x="1395201" y="336743"/>
                  </a:cubicBezTo>
                  <a:cubicBezTo>
                    <a:pt x="1387413" y="334907"/>
                    <a:pt x="1380320" y="333501"/>
                    <a:pt x="1373545" y="332298"/>
                  </a:cubicBezTo>
                  <a:cubicBezTo>
                    <a:pt x="1366579" y="331089"/>
                    <a:pt x="1359486" y="330538"/>
                    <a:pt x="1352711" y="329955"/>
                  </a:cubicBezTo>
                  <a:cubicBezTo>
                    <a:pt x="1349924" y="329765"/>
                    <a:pt x="1347202" y="329537"/>
                    <a:pt x="1344542" y="329265"/>
                  </a:cubicBezTo>
                  <a:cubicBezTo>
                    <a:pt x="1336057" y="328416"/>
                    <a:pt x="1328648" y="328062"/>
                    <a:pt x="1321936" y="328062"/>
                  </a:cubicBezTo>
                  <a:lnTo>
                    <a:pt x="1321049" y="328062"/>
                  </a:lnTo>
                  <a:cubicBezTo>
                    <a:pt x="1314210" y="328062"/>
                    <a:pt x="1306738" y="328625"/>
                    <a:pt x="1297745" y="329829"/>
                  </a:cubicBezTo>
                  <a:cubicBezTo>
                    <a:pt x="1295973" y="329955"/>
                    <a:pt x="1294326" y="330246"/>
                    <a:pt x="1292616" y="330449"/>
                  </a:cubicBezTo>
                  <a:cubicBezTo>
                    <a:pt x="1293566" y="328974"/>
                    <a:pt x="1294516" y="327486"/>
                    <a:pt x="1295529" y="326010"/>
                  </a:cubicBezTo>
                  <a:cubicBezTo>
                    <a:pt x="1297935" y="322274"/>
                    <a:pt x="1300532" y="318513"/>
                    <a:pt x="1303065" y="314859"/>
                  </a:cubicBezTo>
                  <a:cubicBezTo>
                    <a:pt x="1304774" y="312516"/>
                    <a:pt x="1306357" y="310185"/>
                    <a:pt x="1308067" y="307868"/>
                  </a:cubicBezTo>
                  <a:cubicBezTo>
                    <a:pt x="1312627" y="301073"/>
                    <a:pt x="1315919" y="293867"/>
                    <a:pt x="1318896" y="286894"/>
                  </a:cubicBezTo>
                  <a:lnTo>
                    <a:pt x="1318896" y="286894"/>
                  </a:lnTo>
                  <a:cubicBezTo>
                    <a:pt x="1318896" y="286894"/>
                    <a:pt x="1318896" y="286894"/>
                    <a:pt x="1318896" y="286894"/>
                  </a:cubicBezTo>
                  <a:lnTo>
                    <a:pt x="1318896" y="286894"/>
                  </a:lnTo>
                  <a:lnTo>
                    <a:pt x="1319719" y="284489"/>
                  </a:lnTo>
                  <a:lnTo>
                    <a:pt x="1320352" y="283222"/>
                  </a:lnTo>
                  <a:cubicBezTo>
                    <a:pt x="1321809" y="279606"/>
                    <a:pt x="1323329" y="276016"/>
                    <a:pt x="1324848" y="272488"/>
                  </a:cubicBezTo>
                  <a:cubicBezTo>
                    <a:pt x="1327255" y="267176"/>
                    <a:pt x="1329534" y="261736"/>
                    <a:pt x="1331624" y="256233"/>
                  </a:cubicBezTo>
                  <a:cubicBezTo>
                    <a:pt x="1332891" y="252636"/>
                    <a:pt x="1333460" y="248761"/>
                    <a:pt x="1333904" y="245145"/>
                  </a:cubicBezTo>
                  <a:cubicBezTo>
                    <a:pt x="1334664" y="238648"/>
                    <a:pt x="1335107" y="232569"/>
                    <a:pt x="1335170" y="226566"/>
                  </a:cubicBezTo>
                  <a:cubicBezTo>
                    <a:pt x="1335297" y="216123"/>
                    <a:pt x="1334410" y="206099"/>
                    <a:pt x="1332447" y="196835"/>
                  </a:cubicBezTo>
                  <a:cubicBezTo>
                    <a:pt x="1334157" y="188596"/>
                    <a:pt x="1335740" y="178756"/>
                    <a:pt x="1335613" y="169162"/>
                  </a:cubicBezTo>
                  <a:cubicBezTo>
                    <a:pt x="1335424" y="161962"/>
                    <a:pt x="1334600" y="154338"/>
                    <a:pt x="1333714" y="148550"/>
                  </a:cubicBezTo>
                  <a:cubicBezTo>
                    <a:pt x="1332827" y="142471"/>
                    <a:pt x="1331941" y="136468"/>
                    <a:pt x="1330357" y="130680"/>
                  </a:cubicBezTo>
                  <a:cubicBezTo>
                    <a:pt x="1329155" y="126209"/>
                    <a:pt x="1327064" y="121852"/>
                    <a:pt x="1324975" y="117679"/>
                  </a:cubicBezTo>
                  <a:cubicBezTo>
                    <a:pt x="1324595" y="116704"/>
                    <a:pt x="1324025" y="115621"/>
                    <a:pt x="1323519" y="114653"/>
                  </a:cubicBezTo>
                  <a:cubicBezTo>
                    <a:pt x="1320795" y="108706"/>
                    <a:pt x="1316869" y="103007"/>
                    <a:pt x="1313450" y="98119"/>
                  </a:cubicBezTo>
                  <a:cubicBezTo>
                    <a:pt x="1310664" y="94243"/>
                    <a:pt x="1307371" y="89772"/>
                    <a:pt x="1303254" y="86043"/>
                  </a:cubicBezTo>
                  <a:cubicBezTo>
                    <a:pt x="1299265" y="82306"/>
                    <a:pt x="1293883" y="79127"/>
                    <a:pt x="1289703" y="76721"/>
                  </a:cubicBezTo>
                  <a:cubicBezTo>
                    <a:pt x="1287677" y="75518"/>
                    <a:pt x="1285588" y="74334"/>
                    <a:pt x="1283561" y="73049"/>
                  </a:cubicBezTo>
                  <a:cubicBezTo>
                    <a:pt x="1279698" y="70807"/>
                    <a:pt x="1275772" y="68394"/>
                    <a:pt x="1271592" y="66406"/>
                  </a:cubicBezTo>
                  <a:cubicBezTo>
                    <a:pt x="1263170" y="62461"/>
                    <a:pt x="1253672" y="59016"/>
                    <a:pt x="1243540" y="56312"/>
                  </a:cubicBezTo>
                  <a:cubicBezTo>
                    <a:pt x="1240437" y="55545"/>
                    <a:pt x="1237651" y="54963"/>
                    <a:pt x="1234991" y="54615"/>
                  </a:cubicBezTo>
                  <a:lnTo>
                    <a:pt x="1233218" y="54488"/>
                  </a:lnTo>
                  <a:cubicBezTo>
                    <a:pt x="1229292" y="53982"/>
                    <a:pt x="1225176" y="53551"/>
                    <a:pt x="1220996" y="53551"/>
                  </a:cubicBezTo>
                  <a:cubicBezTo>
                    <a:pt x="1219920" y="53551"/>
                    <a:pt x="1218653" y="53551"/>
                    <a:pt x="1217514" y="53633"/>
                  </a:cubicBezTo>
                  <a:cubicBezTo>
                    <a:pt x="1208522" y="54342"/>
                    <a:pt x="1198643" y="56103"/>
                    <a:pt x="1187245" y="59073"/>
                  </a:cubicBezTo>
                  <a:cubicBezTo>
                    <a:pt x="1179709" y="61042"/>
                    <a:pt x="1172110" y="63873"/>
                    <a:pt x="1164954" y="66627"/>
                  </a:cubicBezTo>
                  <a:cubicBezTo>
                    <a:pt x="1151023" y="68603"/>
                    <a:pt x="1136839" y="72485"/>
                    <a:pt x="1121577" y="78488"/>
                  </a:cubicBezTo>
                  <a:cubicBezTo>
                    <a:pt x="1105113" y="84922"/>
                    <a:pt x="1090929" y="91621"/>
                    <a:pt x="1078137" y="99100"/>
                  </a:cubicBezTo>
                  <a:cubicBezTo>
                    <a:pt x="1071045" y="103210"/>
                    <a:pt x="1063826" y="108156"/>
                    <a:pt x="1056164" y="114292"/>
                  </a:cubicBezTo>
                  <a:cubicBezTo>
                    <a:pt x="1057240" y="98188"/>
                    <a:pt x="1056543" y="83155"/>
                    <a:pt x="1053947" y="69604"/>
                  </a:cubicBezTo>
                  <a:cubicBezTo>
                    <a:pt x="1053314" y="66336"/>
                    <a:pt x="1052237" y="63373"/>
                    <a:pt x="1051288" y="60897"/>
                  </a:cubicBezTo>
                  <a:cubicBezTo>
                    <a:pt x="1049388" y="55964"/>
                    <a:pt x="1046728" y="50727"/>
                    <a:pt x="1043752" y="45369"/>
                  </a:cubicBezTo>
                  <a:cubicBezTo>
                    <a:pt x="1039635" y="38081"/>
                    <a:pt x="1034633" y="31527"/>
                    <a:pt x="1028744" y="25796"/>
                  </a:cubicBezTo>
                  <a:cubicBezTo>
                    <a:pt x="1026907" y="24036"/>
                    <a:pt x="1024881" y="22345"/>
                    <a:pt x="1023044" y="20996"/>
                  </a:cubicBezTo>
                  <a:cubicBezTo>
                    <a:pt x="1019245" y="17969"/>
                    <a:pt x="1015003" y="14771"/>
                    <a:pt x="1010570" y="12320"/>
                  </a:cubicBezTo>
                  <a:cubicBezTo>
                    <a:pt x="1002401" y="7799"/>
                    <a:pt x="993155" y="4968"/>
                    <a:pt x="985303" y="2771"/>
                  </a:cubicBezTo>
                  <a:cubicBezTo>
                    <a:pt x="982010" y="1942"/>
                    <a:pt x="978528" y="1441"/>
                    <a:pt x="975172" y="1030"/>
                  </a:cubicBezTo>
                  <a:cubicBezTo>
                    <a:pt x="974158" y="884"/>
                    <a:pt x="973145" y="739"/>
                    <a:pt x="972196" y="593"/>
                  </a:cubicBezTo>
                  <a:cubicBezTo>
                    <a:pt x="966686" y="-180"/>
                    <a:pt x="962190" y="-547"/>
                    <a:pt x="958074" y="-547"/>
                  </a:cubicBezTo>
                  <a:close/>
                </a:path>
              </a:pathLst>
            </a:custGeom>
            <a:solidFill>
              <a:srgbClr val="7A5F5C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44" name="Freeform: Shape 18">
              <a:extLst>
                <a:ext uri="{FF2B5EF4-FFF2-40B4-BE49-F238E27FC236}">
                  <a16:creationId xmlns:a16="http://schemas.microsoft.com/office/drawing/2014/main" id="{2C27D9FC-D713-4F7F-98C8-708F788424C6}"/>
                </a:ext>
              </a:extLst>
            </p:cNvPr>
            <p:cNvSpPr/>
            <p:nvPr/>
          </p:nvSpPr>
          <p:spPr>
            <a:xfrm>
              <a:off x="8400976" y="3789508"/>
              <a:ext cx="50683" cy="88660"/>
            </a:xfrm>
            <a:custGeom>
              <a:avLst/>
              <a:gdLst>
                <a:gd name="connsiteX0" fmla="*/ 28032 w 50683"/>
                <a:gd name="connsiteY0" fmla="*/ -547 h 88660"/>
                <a:gd name="connsiteX1" fmla="*/ 16824 w 50683"/>
                <a:gd name="connsiteY1" fmla="*/ 3227 h 88660"/>
                <a:gd name="connsiteX2" fmla="*/ 10808 w 50683"/>
                <a:gd name="connsiteY2" fmla="*/ 9718 h 88660"/>
                <a:gd name="connsiteX3" fmla="*/ 7199 w 50683"/>
                <a:gd name="connsiteY3" fmla="*/ 16202 h 88660"/>
                <a:gd name="connsiteX4" fmla="*/ 5489 w 50683"/>
                <a:gd name="connsiteY4" fmla="*/ 21160 h 88660"/>
                <a:gd name="connsiteX5" fmla="*/ 2956 w 50683"/>
                <a:gd name="connsiteY5" fmla="*/ 30387 h 88660"/>
                <a:gd name="connsiteX6" fmla="*/ 866 w 50683"/>
                <a:gd name="connsiteY6" fmla="*/ 38879 h 88660"/>
                <a:gd name="connsiteX7" fmla="*/ -1097 w 50683"/>
                <a:gd name="connsiteY7" fmla="*/ 52994 h 88660"/>
                <a:gd name="connsiteX8" fmla="*/ 233 w 50683"/>
                <a:gd name="connsiteY8" fmla="*/ 66134 h 88660"/>
                <a:gd name="connsiteX9" fmla="*/ 1753 w 50683"/>
                <a:gd name="connsiteY9" fmla="*/ 71250 h 88660"/>
                <a:gd name="connsiteX10" fmla="*/ 4349 w 50683"/>
                <a:gd name="connsiteY10" fmla="*/ 76747 h 88660"/>
                <a:gd name="connsiteX11" fmla="*/ 7895 w 50683"/>
                <a:gd name="connsiteY11" fmla="*/ 81262 h 88660"/>
                <a:gd name="connsiteX12" fmla="*/ 9035 w 50683"/>
                <a:gd name="connsiteY12" fmla="*/ 82186 h 88660"/>
                <a:gd name="connsiteX13" fmla="*/ 13468 w 50683"/>
                <a:gd name="connsiteY13" fmla="*/ 85460 h 88660"/>
                <a:gd name="connsiteX14" fmla="*/ 22840 w 50683"/>
                <a:gd name="connsiteY14" fmla="*/ 88114 h 88660"/>
                <a:gd name="connsiteX15" fmla="*/ 23790 w 50683"/>
                <a:gd name="connsiteY15" fmla="*/ 88069 h 88660"/>
                <a:gd name="connsiteX16" fmla="*/ 32718 w 50683"/>
                <a:gd name="connsiteY16" fmla="*/ 85390 h 88660"/>
                <a:gd name="connsiteX17" fmla="*/ 37974 w 50683"/>
                <a:gd name="connsiteY17" fmla="*/ 80951 h 88660"/>
                <a:gd name="connsiteX18" fmla="*/ 41900 w 50683"/>
                <a:gd name="connsiteY18" fmla="*/ 75062 h 88660"/>
                <a:gd name="connsiteX19" fmla="*/ 45573 w 50683"/>
                <a:gd name="connsiteY19" fmla="*/ 65614 h 88660"/>
                <a:gd name="connsiteX20" fmla="*/ 48043 w 50683"/>
                <a:gd name="connsiteY20" fmla="*/ 51632 h 88660"/>
                <a:gd name="connsiteX21" fmla="*/ 49056 w 50683"/>
                <a:gd name="connsiteY21" fmla="*/ 41323 h 88660"/>
                <a:gd name="connsiteX22" fmla="*/ 48360 w 50683"/>
                <a:gd name="connsiteY22" fmla="*/ 19863 h 88660"/>
                <a:gd name="connsiteX23" fmla="*/ 37721 w 50683"/>
                <a:gd name="connsiteY23" fmla="*/ 2151 h 88660"/>
                <a:gd name="connsiteX24" fmla="*/ 28032 w 50683"/>
                <a:gd name="connsiteY24" fmla="*/ -547 h 88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683" h="88660">
                  <a:moveTo>
                    <a:pt x="28032" y="-547"/>
                  </a:moveTo>
                  <a:cubicBezTo>
                    <a:pt x="24169" y="-547"/>
                    <a:pt x="20180" y="688"/>
                    <a:pt x="16824" y="3227"/>
                  </a:cubicBezTo>
                  <a:cubicBezTo>
                    <a:pt x="14418" y="5051"/>
                    <a:pt x="12518" y="7179"/>
                    <a:pt x="10808" y="9718"/>
                  </a:cubicBezTo>
                  <a:cubicBezTo>
                    <a:pt x="9288" y="12010"/>
                    <a:pt x="8212" y="13669"/>
                    <a:pt x="7199" y="16202"/>
                  </a:cubicBezTo>
                  <a:cubicBezTo>
                    <a:pt x="6502" y="17887"/>
                    <a:pt x="5995" y="19483"/>
                    <a:pt x="5489" y="21160"/>
                  </a:cubicBezTo>
                  <a:cubicBezTo>
                    <a:pt x="4539" y="24200"/>
                    <a:pt x="3652" y="27271"/>
                    <a:pt x="2956" y="30387"/>
                  </a:cubicBezTo>
                  <a:cubicBezTo>
                    <a:pt x="2386" y="33218"/>
                    <a:pt x="1563" y="36048"/>
                    <a:pt x="866" y="38879"/>
                  </a:cubicBezTo>
                  <a:cubicBezTo>
                    <a:pt x="-210" y="43546"/>
                    <a:pt x="-717" y="48194"/>
                    <a:pt x="-1097" y="52994"/>
                  </a:cubicBezTo>
                  <a:cubicBezTo>
                    <a:pt x="-1413" y="57199"/>
                    <a:pt x="-653" y="62024"/>
                    <a:pt x="233" y="66134"/>
                  </a:cubicBezTo>
                  <a:cubicBezTo>
                    <a:pt x="550" y="67970"/>
                    <a:pt x="993" y="69566"/>
                    <a:pt x="1753" y="71250"/>
                  </a:cubicBezTo>
                  <a:cubicBezTo>
                    <a:pt x="2386" y="73226"/>
                    <a:pt x="3146" y="75062"/>
                    <a:pt x="4349" y="76747"/>
                  </a:cubicBezTo>
                  <a:cubicBezTo>
                    <a:pt x="5426" y="78368"/>
                    <a:pt x="6692" y="79805"/>
                    <a:pt x="7895" y="81262"/>
                  </a:cubicBezTo>
                  <a:cubicBezTo>
                    <a:pt x="8275" y="81648"/>
                    <a:pt x="8655" y="81870"/>
                    <a:pt x="9035" y="82186"/>
                  </a:cubicBezTo>
                  <a:cubicBezTo>
                    <a:pt x="10302" y="83484"/>
                    <a:pt x="11758" y="84542"/>
                    <a:pt x="13468" y="85460"/>
                  </a:cubicBezTo>
                  <a:cubicBezTo>
                    <a:pt x="15874" y="86834"/>
                    <a:pt x="19800" y="88114"/>
                    <a:pt x="22840" y="88114"/>
                  </a:cubicBezTo>
                  <a:cubicBezTo>
                    <a:pt x="23219" y="88114"/>
                    <a:pt x="23473" y="88088"/>
                    <a:pt x="23790" y="88069"/>
                  </a:cubicBezTo>
                  <a:cubicBezTo>
                    <a:pt x="27083" y="87822"/>
                    <a:pt x="29742" y="87303"/>
                    <a:pt x="32718" y="85390"/>
                  </a:cubicBezTo>
                  <a:cubicBezTo>
                    <a:pt x="34618" y="84156"/>
                    <a:pt x="36201" y="82560"/>
                    <a:pt x="37974" y="80951"/>
                  </a:cubicBezTo>
                  <a:cubicBezTo>
                    <a:pt x="39558" y="79355"/>
                    <a:pt x="40634" y="77063"/>
                    <a:pt x="41900" y="75062"/>
                  </a:cubicBezTo>
                  <a:cubicBezTo>
                    <a:pt x="43674" y="72244"/>
                    <a:pt x="44434" y="68743"/>
                    <a:pt x="45573" y="65614"/>
                  </a:cubicBezTo>
                  <a:cubicBezTo>
                    <a:pt x="46966" y="61175"/>
                    <a:pt x="47600" y="56363"/>
                    <a:pt x="48043" y="51632"/>
                  </a:cubicBezTo>
                  <a:cubicBezTo>
                    <a:pt x="48549" y="48194"/>
                    <a:pt x="48803" y="44762"/>
                    <a:pt x="49056" y="41323"/>
                  </a:cubicBezTo>
                  <a:cubicBezTo>
                    <a:pt x="49753" y="34142"/>
                    <a:pt x="49753" y="26885"/>
                    <a:pt x="48360" y="19863"/>
                  </a:cubicBezTo>
                  <a:cubicBezTo>
                    <a:pt x="46966" y="12922"/>
                    <a:pt x="43737" y="5652"/>
                    <a:pt x="37721" y="2151"/>
                  </a:cubicBezTo>
                  <a:cubicBezTo>
                    <a:pt x="34681" y="378"/>
                    <a:pt x="31388" y="-547"/>
                    <a:pt x="28032" y="-547"/>
                  </a:cubicBezTo>
                  <a:close/>
                </a:path>
              </a:pathLst>
            </a:custGeom>
            <a:solidFill>
              <a:srgbClr val="524A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45" name="Freeform: Shape 19">
              <a:extLst>
                <a:ext uri="{FF2B5EF4-FFF2-40B4-BE49-F238E27FC236}">
                  <a16:creationId xmlns:a16="http://schemas.microsoft.com/office/drawing/2014/main" id="{3E6CBD80-35B9-4090-92AB-4635D6F1EA60}"/>
                </a:ext>
              </a:extLst>
            </p:cNvPr>
            <p:cNvSpPr/>
            <p:nvPr/>
          </p:nvSpPr>
          <p:spPr>
            <a:xfrm>
              <a:off x="8761933" y="3833880"/>
              <a:ext cx="56986" cy="75989"/>
            </a:xfrm>
            <a:custGeom>
              <a:avLst/>
              <a:gdLst>
                <a:gd name="connsiteX0" fmla="*/ 43475 w 56986"/>
                <a:gd name="connsiteY0" fmla="*/ 24460 h 75989"/>
                <a:gd name="connsiteX1" fmla="*/ 42779 w 56986"/>
                <a:gd name="connsiteY1" fmla="*/ 25074 h 75989"/>
                <a:gd name="connsiteX2" fmla="*/ 43475 w 56986"/>
                <a:gd name="connsiteY2" fmla="*/ 24460 h 75989"/>
                <a:gd name="connsiteX3" fmla="*/ 33723 w 56986"/>
                <a:gd name="connsiteY3" fmla="*/ -547 h 75989"/>
                <a:gd name="connsiteX4" fmla="*/ 28910 w 56986"/>
                <a:gd name="connsiteY4" fmla="*/ 207 h 75989"/>
                <a:gd name="connsiteX5" fmla="*/ 19095 w 56986"/>
                <a:gd name="connsiteY5" fmla="*/ 4639 h 75989"/>
                <a:gd name="connsiteX6" fmla="*/ 6240 w 56986"/>
                <a:gd name="connsiteY6" fmla="*/ 21287 h 75989"/>
                <a:gd name="connsiteX7" fmla="*/ -1169 w 56986"/>
                <a:gd name="connsiteY7" fmla="*/ 45996 h 75989"/>
                <a:gd name="connsiteX8" fmla="*/ 161 w 56986"/>
                <a:gd name="connsiteY8" fmla="*/ 56438 h 75989"/>
                <a:gd name="connsiteX9" fmla="*/ 4784 w 56986"/>
                <a:gd name="connsiteY9" fmla="*/ 65798 h 75989"/>
                <a:gd name="connsiteX10" fmla="*/ 11243 w 56986"/>
                <a:gd name="connsiteY10" fmla="*/ 71598 h 75989"/>
                <a:gd name="connsiteX11" fmla="*/ 18525 w 56986"/>
                <a:gd name="connsiteY11" fmla="*/ 74632 h 75989"/>
                <a:gd name="connsiteX12" fmla="*/ 25047 w 56986"/>
                <a:gd name="connsiteY12" fmla="*/ 75442 h 75989"/>
                <a:gd name="connsiteX13" fmla="*/ 31507 w 56986"/>
                <a:gd name="connsiteY13" fmla="*/ 74688 h 75989"/>
                <a:gd name="connsiteX14" fmla="*/ 42208 w 56986"/>
                <a:gd name="connsiteY14" fmla="*/ 68768 h 75989"/>
                <a:gd name="connsiteX15" fmla="*/ 51010 w 56986"/>
                <a:gd name="connsiteY15" fmla="*/ 55983 h 75989"/>
                <a:gd name="connsiteX16" fmla="*/ 55760 w 56986"/>
                <a:gd name="connsiteY16" fmla="*/ 33540 h 75989"/>
                <a:gd name="connsiteX17" fmla="*/ 52974 w 56986"/>
                <a:gd name="connsiteY17" fmla="*/ 14163 h 75989"/>
                <a:gd name="connsiteX18" fmla="*/ 49934 w 56986"/>
                <a:gd name="connsiteY18" fmla="*/ 8160 h 75989"/>
                <a:gd name="connsiteX19" fmla="*/ 43475 w 56986"/>
                <a:gd name="connsiteY19" fmla="*/ 2283 h 75989"/>
                <a:gd name="connsiteX20" fmla="*/ 33723 w 56986"/>
                <a:gd name="connsiteY20" fmla="*/ -547 h 75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6986" h="75989">
                  <a:moveTo>
                    <a:pt x="43475" y="24460"/>
                  </a:moveTo>
                  <a:cubicBezTo>
                    <a:pt x="43348" y="24650"/>
                    <a:pt x="43031" y="24852"/>
                    <a:pt x="42779" y="25074"/>
                  </a:cubicBezTo>
                  <a:cubicBezTo>
                    <a:pt x="43031" y="24852"/>
                    <a:pt x="43285" y="24650"/>
                    <a:pt x="43475" y="24460"/>
                  </a:cubicBezTo>
                  <a:close/>
                  <a:moveTo>
                    <a:pt x="33723" y="-547"/>
                  </a:moveTo>
                  <a:cubicBezTo>
                    <a:pt x="32013" y="-547"/>
                    <a:pt x="30430" y="-275"/>
                    <a:pt x="28910" y="207"/>
                  </a:cubicBezTo>
                  <a:cubicBezTo>
                    <a:pt x="25174" y="422"/>
                    <a:pt x="21565" y="1828"/>
                    <a:pt x="19095" y="4639"/>
                  </a:cubicBezTo>
                  <a:cubicBezTo>
                    <a:pt x="14473" y="9901"/>
                    <a:pt x="9976" y="15493"/>
                    <a:pt x="6240" y="21287"/>
                  </a:cubicBezTo>
                  <a:cubicBezTo>
                    <a:pt x="1364" y="28696"/>
                    <a:pt x="-1232" y="37245"/>
                    <a:pt x="-1169" y="45996"/>
                  </a:cubicBezTo>
                  <a:cubicBezTo>
                    <a:pt x="-1169" y="49448"/>
                    <a:pt x="-789" y="53063"/>
                    <a:pt x="161" y="56438"/>
                  </a:cubicBezTo>
                  <a:cubicBezTo>
                    <a:pt x="985" y="59820"/>
                    <a:pt x="2504" y="63100"/>
                    <a:pt x="4784" y="65798"/>
                  </a:cubicBezTo>
                  <a:cubicBezTo>
                    <a:pt x="7000" y="68489"/>
                    <a:pt x="8203" y="69718"/>
                    <a:pt x="11243" y="71598"/>
                  </a:cubicBezTo>
                  <a:cubicBezTo>
                    <a:pt x="13523" y="73004"/>
                    <a:pt x="15993" y="73758"/>
                    <a:pt x="18525" y="74632"/>
                  </a:cubicBezTo>
                  <a:cubicBezTo>
                    <a:pt x="20235" y="75240"/>
                    <a:pt x="23401" y="75442"/>
                    <a:pt x="25047" y="75442"/>
                  </a:cubicBezTo>
                  <a:cubicBezTo>
                    <a:pt x="27138" y="75442"/>
                    <a:pt x="29543" y="75240"/>
                    <a:pt x="31507" y="74688"/>
                  </a:cubicBezTo>
                  <a:cubicBezTo>
                    <a:pt x="35560" y="73479"/>
                    <a:pt x="39105" y="71598"/>
                    <a:pt x="42208" y="68768"/>
                  </a:cubicBezTo>
                  <a:cubicBezTo>
                    <a:pt x="46198" y="65266"/>
                    <a:pt x="48857" y="60694"/>
                    <a:pt x="51010" y="55983"/>
                  </a:cubicBezTo>
                  <a:cubicBezTo>
                    <a:pt x="54303" y="49029"/>
                    <a:pt x="55443" y="41146"/>
                    <a:pt x="55760" y="33540"/>
                  </a:cubicBezTo>
                  <a:cubicBezTo>
                    <a:pt x="56077" y="27088"/>
                    <a:pt x="55063" y="20280"/>
                    <a:pt x="52974" y="14163"/>
                  </a:cubicBezTo>
                  <a:cubicBezTo>
                    <a:pt x="52277" y="12042"/>
                    <a:pt x="51137" y="10022"/>
                    <a:pt x="49934" y="8160"/>
                  </a:cubicBezTo>
                  <a:cubicBezTo>
                    <a:pt x="48224" y="5450"/>
                    <a:pt x="46072" y="4044"/>
                    <a:pt x="43475" y="2283"/>
                  </a:cubicBezTo>
                  <a:cubicBezTo>
                    <a:pt x="40879" y="542"/>
                    <a:pt x="37143" y="-547"/>
                    <a:pt x="33723" y="-547"/>
                  </a:cubicBezTo>
                  <a:close/>
                </a:path>
              </a:pathLst>
            </a:custGeom>
            <a:solidFill>
              <a:srgbClr val="524A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46" name="Freeform: Shape 20">
              <a:extLst>
                <a:ext uri="{FF2B5EF4-FFF2-40B4-BE49-F238E27FC236}">
                  <a16:creationId xmlns:a16="http://schemas.microsoft.com/office/drawing/2014/main" id="{18D9145F-427E-47A2-9B33-DFF5DD04DB11}"/>
                </a:ext>
              </a:extLst>
            </p:cNvPr>
            <p:cNvSpPr/>
            <p:nvPr/>
          </p:nvSpPr>
          <p:spPr>
            <a:xfrm>
              <a:off x="8521284" y="3814838"/>
              <a:ext cx="189968" cy="126648"/>
            </a:xfrm>
            <a:custGeom>
              <a:avLst/>
              <a:gdLst>
                <a:gd name="connsiteX0" fmla="*/ 22785 w 189968"/>
                <a:gd name="connsiteY0" fmla="*/ -547 h 126648"/>
                <a:gd name="connsiteX1" fmla="*/ 15439 w 189968"/>
                <a:gd name="connsiteY1" fmla="*/ 479 h 126648"/>
                <a:gd name="connsiteX2" fmla="*/ 8727 w 189968"/>
                <a:gd name="connsiteY2" fmla="*/ 4133 h 126648"/>
                <a:gd name="connsiteX3" fmla="*/ 4420 w 189968"/>
                <a:gd name="connsiteY3" fmla="*/ 9338 h 126648"/>
                <a:gd name="connsiteX4" fmla="*/ 1508 w 189968"/>
                <a:gd name="connsiteY4" fmla="*/ 15816 h 126648"/>
                <a:gd name="connsiteX5" fmla="*/ 51 w 189968"/>
                <a:gd name="connsiteY5" fmla="*/ 23117 h 126648"/>
                <a:gd name="connsiteX6" fmla="*/ -139 w 189968"/>
                <a:gd name="connsiteY6" fmla="*/ 24080 h 126648"/>
                <a:gd name="connsiteX7" fmla="*/ -1152 w 189968"/>
                <a:gd name="connsiteY7" fmla="*/ 36042 h 126648"/>
                <a:gd name="connsiteX8" fmla="*/ 3344 w 189968"/>
                <a:gd name="connsiteY8" fmla="*/ 59719 h 126648"/>
                <a:gd name="connsiteX9" fmla="*/ 7904 w 189968"/>
                <a:gd name="connsiteY9" fmla="*/ 71174 h 126648"/>
                <a:gd name="connsiteX10" fmla="*/ 15059 w 189968"/>
                <a:gd name="connsiteY10" fmla="*/ 83136 h 126648"/>
                <a:gd name="connsiteX11" fmla="*/ 15439 w 189968"/>
                <a:gd name="connsiteY11" fmla="*/ 83757 h 126648"/>
                <a:gd name="connsiteX12" fmla="*/ 14742 w 189968"/>
                <a:gd name="connsiteY12" fmla="*/ 82636 h 126648"/>
                <a:gd name="connsiteX13" fmla="*/ 14742 w 189968"/>
                <a:gd name="connsiteY13" fmla="*/ 82636 h 126648"/>
                <a:gd name="connsiteX14" fmla="*/ 23228 w 189968"/>
                <a:gd name="connsiteY14" fmla="*/ 93794 h 126648"/>
                <a:gd name="connsiteX15" fmla="*/ 34563 w 189968"/>
                <a:gd name="connsiteY15" fmla="*/ 104660 h 126648"/>
                <a:gd name="connsiteX16" fmla="*/ 45328 w 189968"/>
                <a:gd name="connsiteY16" fmla="*/ 112253 h 126648"/>
                <a:gd name="connsiteX17" fmla="*/ 57296 w 189968"/>
                <a:gd name="connsiteY17" fmla="*/ 118135 h 126648"/>
                <a:gd name="connsiteX18" fmla="*/ 84653 w 189968"/>
                <a:gd name="connsiteY18" fmla="*/ 125050 h 126648"/>
                <a:gd name="connsiteX19" fmla="*/ 98964 w 189968"/>
                <a:gd name="connsiteY19" fmla="*/ 126102 h 126648"/>
                <a:gd name="connsiteX20" fmla="*/ 111692 w 189968"/>
                <a:gd name="connsiteY20" fmla="*/ 124962 h 126648"/>
                <a:gd name="connsiteX21" fmla="*/ 121761 w 189968"/>
                <a:gd name="connsiteY21" fmla="*/ 122290 h 126648"/>
                <a:gd name="connsiteX22" fmla="*/ 134489 w 189968"/>
                <a:gd name="connsiteY22" fmla="*/ 117458 h 126648"/>
                <a:gd name="connsiteX23" fmla="*/ 142595 w 189968"/>
                <a:gd name="connsiteY23" fmla="*/ 113741 h 126648"/>
                <a:gd name="connsiteX24" fmla="*/ 145064 w 189968"/>
                <a:gd name="connsiteY24" fmla="*/ 112474 h 126648"/>
                <a:gd name="connsiteX25" fmla="*/ 155386 w 189968"/>
                <a:gd name="connsiteY25" fmla="*/ 106281 h 126648"/>
                <a:gd name="connsiteX26" fmla="*/ 166405 w 189968"/>
                <a:gd name="connsiteY26" fmla="*/ 97815 h 126648"/>
                <a:gd name="connsiteX27" fmla="*/ 170583 w 189968"/>
                <a:gd name="connsiteY27" fmla="*/ 93946 h 126648"/>
                <a:gd name="connsiteX28" fmla="*/ 175143 w 189968"/>
                <a:gd name="connsiteY28" fmla="*/ 88151 h 126648"/>
                <a:gd name="connsiteX29" fmla="*/ 176156 w 189968"/>
                <a:gd name="connsiteY29" fmla="*/ 86885 h 126648"/>
                <a:gd name="connsiteX30" fmla="*/ 179893 w 189968"/>
                <a:gd name="connsiteY30" fmla="*/ 81585 h 126648"/>
                <a:gd name="connsiteX31" fmla="*/ 181602 w 189968"/>
                <a:gd name="connsiteY31" fmla="*/ 79134 h 126648"/>
                <a:gd name="connsiteX32" fmla="*/ 184642 w 189968"/>
                <a:gd name="connsiteY32" fmla="*/ 72966 h 126648"/>
                <a:gd name="connsiteX33" fmla="*/ 185971 w 189968"/>
                <a:gd name="connsiteY33" fmla="*/ 68635 h 126648"/>
                <a:gd name="connsiteX34" fmla="*/ 186414 w 189968"/>
                <a:gd name="connsiteY34" fmla="*/ 67235 h 126648"/>
                <a:gd name="connsiteX35" fmla="*/ 187871 w 189968"/>
                <a:gd name="connsiteY35" fmla="*/ 61435 h 126648"/>
                <a:gd name="connsiteX36" fmla="*/ 188757 w 189968"/>
                <a:gd name="connsiteY36" fmla="*/ 55254 h 126648"/>
                <a:gd name="connsiteX37" fmla="*/ 188505 w 189968"/>
                <a:gd name="connsiteY37" fmla="*/ 49365 h 126648"/>
                <a:gd name="connsiteX38" fmla="*/ 188505 w 189968"/>
                <a:gd name="connsiteY38" fmla="*/ 48992 h 126648"/>
                <a:gd name="connsiteX39" fmla="*/ 185085 w 189968"/>
                <a:gd name="connsiteY39" fmla="*/ 37403 h 126648"/>
                <a:gd name="connsiteX40" fmla="*/ 176156 w 189968"/>
                <a:gd name="connsiteY40" fmla="*/ 27271 h 126648"/>
                <a:gd name="connsiteX41" fmla="*/ 165454 w 189968"/>
                <a:gd name="connsiteY41" fmla="*/ 21541 h 126648"/>
                <a:gd name="connsiteX42" fmla="*/ 158045 w 189968"/>
                <a:gd name="connsiteY42" fmla="*/ 20496 h 126648"/>
                <a:gd name="connsiteX43" fmla="*/ 140188 w 189968"/>
                <a:gd name="connsiteY43" fmla="*/ 25353 h 126648"/>
                <a:gd name="connsiteX44" fmla="*/ 133919 w 189968"/>
                <a:gd name="connsiteY44" fmla="*/ 28912 h 126648"/>
                <a:gd name="connsiteX45" fmla="*/ 132019 w 189968"/>
                <a:gd name="connsiteY45" fmla="*/ 30032 h 126648"/>
                <a:gd name="connsiteX46" fmla="*/ 130373 w 189968"/>
                <a:gd name="connsiteY46" fmla="*/ 30900 h 126648"/>
                <a:gd name="connsiteX47" fmla="*/ 128853 w 189968"/>
                <a:gd name="connsiteY47" fmla="*/ 31451 h 126648"/>
                <a:gd name="connsiteX48" fmla="*/ 113591 w 189968"/>
                <a:gd name="connsiteY48" fmla="*/ 35301 h 126648"/>
                <a:gd name="connsiteX49" fmla="*/ 107070 w 189968"/>
                <a:gd name="connsiteY49" fmla="*/ 35605 h 126648"/>
                <a:gd name="connsiteX50" fmla="*/ 94024 w 189968"/>
                <a:gd name="connsiteY50" fmla="*/ 34642 h 126648"/>
                <a:gd name="connsiteX51" fmla="*/ 87438 w 189968"/>
                <a:gd name="connsiteY51" fmla="*/ 32629 h 126648"/>
                <a:gd name="connsiteX52" fmla="*/ 75914 w 189968"/>
                <a:gd name="connsiteY52" fmla="*/ 25410 h 126648"/>
                <a:gd name="connsiteX53" fmla="*/ 75091 w 189968"/>
                <a:gd name="connsiteY53" fmla="*/ 24891 h 126648"/>
                <a:gd name="connsiteX54" fmla="*/ 67555 w 189968"/>
                <a:gd name="connsiteY54" fmla="*/ 19027 h 126648"/>
                <a:gd name="connsiteX55" fmla="*/ 62299 w 189968"/>
                <a:gd name="connsiteY55" fmla="*/ 14765 h 126648"/>
                <a:gd name="connsiteX56" fmla="*/ 50774 w 189968"/>
                <a:gd name="connsiteY56" fmla="*/ 7350 h 126648"/>
                <a:gd name="connsiteX57" fmla="*/ 41276 w 189968"/>
                <a:gd name="connsiteY57" fmla="*/ 2645 h 126648"/>
                <a:gd name="connsiteX58" fmla="*/ 32726 w 189968"/>
                <a:gd name="connsiteY58" fmla="*/ 346 h 126648"/>
                <a:gd name="connsiteX59" fmla="*/ 32093 w 189968"/>
                <a:gd name="connsiteY59" fmla="*/ 194 h 126648"/>
                <a:gd name="connsiteX60" fmla="*/ 31397 w 189968"/>
                <a:gd name="connsiteY60" fmla="*/ 105 h 126648"/>
                <a:gd name="connsiteX61" fmla="*/ 31397 w 189968"/>
                <a:gd name="connsiteY61" fmla="*/ 105 h 126648"/>
                <a:gd name="connsiteX62" fmla="*/ 32664 w 189968"/>
                <a:gd name="connsiteY62" fmla="*/ 346 h 126648"/>
                <a:gd name="connsiteX63" fmla="*/ 23925 w 189968"/>
                <a:gd name="connsiteY63" fmla="*/ -547 h 126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189968" h="126648">
                  <a:moveTo>
                    <a:pt x="22785" y="-547"/>
                  </a:moveTo>
                  <a:cubicBezTo>
                    <a:pt x="20505" y="-414"/>
                    <a:pt x="17909" y="-243"/>
                    <a:pt x="15439" y="479"/>
                  </a:cubicBezTo>
                  <a:cubicBezTo>
                    <a:pt x="12843" y="1309"/>
                    <a:pt x="11006" y="2334"/>
                    <a:pt x="8727" y="4133"/>
                  </a:cubicBezTo>
                  <a:cubicBezTo>
                    <a:pt x="7144" y="5399"/>
                    <a:pt x="5751" y="7103"/>
                    <a:pt x="4420" y="9338"/>
                  </a:cubicBezTo>
                  <a:cubicBezTo>
                    <a:pt x="3281" y="11440"/>
                    <a:pt x="2141" y="13669"/>
                    <a:pt x="1508" y="15816"/>
                  </a:cubicBezTo>
                  <a:cubicBezTo>
                    <a:pt x="685" y="18197"/>
                    <a:pt x="368" y="20730"/>
                    <a:pt x="51" y="23117"/>
                  </a:cubicBezTo>
                  <a:lnTo>
                    <a:pt x="-139" y="24080"/>
                  </a:lnTo>
                  <a:cubicBezTo>
                    <a:pt x="-708" y="27493"/>
                    <a:pt x="-1279" y="31584"/>
                    <a:pt x="-1152" y="36042"/>
                  </a:cubicBezTo>
                  <a:cubicBezTo>
                    <a:pt x="-835" y="44033"/>
                    <a:pt x="685" y="52190"/>
                    <a:pt x="3344" y="59719"/>
                  </a:cubicBezTo>
                  <a:cubicBezTo>
                    <a:pt x="4864" y="64044"/>
                    <a:pt x="6320" y="67831"/>
                    <a:pt x="7904" y="71174"/>
                  </a:cubicBezTo>
                  <a:cubicBezTo>
                    <a:pt x="9866" y="75480"/>
                    <a:pt x="12463" y="79355"/>
                    <a:pt x="15059" y="83136"/>
                  </a:cubicBezTo>
                  <a:lnTo>
                    <a:pt x="15439" y="83757"/>
                  </a:lnTo>
                  <a:lnTo>
                    <a:pt x="14742" y="82636"/>
                  </a:lnTo>
                  <a:lnTo>
                    <a:pt x="14742" y="82636"/>
                  </a:lnTo>
                  <a:cubicBezTo>
                    <a:pt x="17718" y="87012"/>
                    <a:pt x="20505" y="90659"/>
                    <a:pt x="23228" y="93794"/>
                  </a:cubicBezTo>
                  <a:cubicBezTo>
                    <a:pt x="26268" y="97422"/>
                    <a:pt x="29940" y="101013"/>
                    <a:pt x="34563" y="104660"/>
                  </a:cubicBezTo>
                  <a:cubicBezTo>
                    <a:pt x="37350" y="106959"/>
                    <a:pt x="41149" y="109872"/>
                    <a:pt x="45328" y="112253"/>
                  </a:cubicBezTo>
                  <a:cubicBezTo>
                    <a:pt x="49697" y="114640"/>
                    <a:pt x="53560" y="116565"/>
                    <a:pt x="57296" y="118135"/>
                  </a:cubicBezTo>
                  <a:cubicBezTo>
                    <a:pt x="65022" y="121333"/>
                    <a:pt x="73381" y="123499"/>
                    <a:pt x="84653" y="125050"/>
                  </a:cubicBezTo>
                  <a:cubicBezTo>
                    <a:pt x="89845" y="125791"/>
                    <a:pt x="94531" y="126102"/>
                    <a:pt x="98964" y="126102"/>
                  </a:cubicBezTo>
                  <a:cubicBezTo>
                    <a:pt x="103396" y="126102"/>
                    <a:pt x="107639" y="125728"/>
                    <a:pt x="111692" y="124962"/>
                  </a:cubicBezTo>
                  <a:cubicBezTo>
                    <a:pt x="114732" y="124373"/>
                    <a:pt x="118088" y="123562"/>
                    <a:pt x="121761" y="122290"/>
                  </a:cubicBezTo>
                  <a:cubicBezTo>
                    <a:pt x="126067" y="120871"/>
                    <a:pt x="130309" y="119231"/>
                    <a:pt x="134489" y="117458"/>
                  </a:cubicBezTo>
                  <a:cubicBezTo>
                    <a:pt x="137275" y="116343"/>
                    <a:pt x="139871" y="115014"/>
                    <a:pt x="142595" y="113741"/>
                  </a:cubicBezTo>
                  <a:lnTo>
                    <a:pt x="145064" y="112474"/>
                  </a:lnTo>
                  <a:cubicBezTo>
                    <a:pt x="148673" y="110746"/>
                    <a:pt x="152220" y="108687"/>
                    <a:pt x="155386" y="106281"/>
                  </a:cubicBezTo>
                  <a:cubicBezTo>
                    <a:pt x="159059" y="103678"/>
                    <a:pt x="162858" y="100854"/>
                    <a:pt x="166405" y="97815"/>
                  </a:cubicBezTo>
                  <a:cubicBezTo>
                    <a:pt x="167988" y="96460"/>
                    <a:pt x="169317" y="95193"/>
                    <a:pt x="170583" y="93946"/>
                  </a:cubicBezTo>
                  <a:cubicBezTo>
                    <a:pt x="172166" y="92173"/>
                    <a:pt x="173750" y="90070"/>
                    <a:pt x="175143" y="88151"/>
                  </a:cubicBezTo>
                  <a:lnTo>
                    <a:pt x="176156" y="86885"/>
                  </a:lnTo>
                  <a:cubicBezTo>
                    <a:pt x="177423" y="85087"/>
                    <a:pt x="178752" y="83313"/>
                    <a:pt x="179893" y="81585"/>
                  </a:cubicBezTo>
                  <a:cubicBezTo>
                    <a:pt x="180526" y="80774"/>
                    <a:pt x="181032" y="79945"/>
                    <a:pt x="181602" y="79134"/>
                  </a:cubicBezTo>
                  <a:cubicBezTo>
                    <a:pt x="182995" y="76994"/>
                    <a:pt x="183945" y="74828"/>
                    <a:pt x="184642" y="72966"/>
                  </a:cubicBezTo>
                  <a:cubicBezTo>
                    <a:pt x="185085" y="71548"/>
                    <a:pt x="185528" y="70060"/>
                    <a:pt x="185971" y="68635"/>
                  </a:cubicBezTo>
                  <a:lnTo>
                    <a:pt x="186414" y="67235"/>
                  </a:lnTo>
                  <a:cubicBezTo>
                    <a:pt x="186922" y="65526"/>
                    <a:pt x="187428" y="63493"/>
                    <a:pt x="187871" y="61435"/>
                  </a:cubicBezTo>
                  <a:cubicBezTo>
                    <a:pt x="188251" y="59345"/>
                    <a:pt x="188631" y="57350"/>
                    <a:pt x="188757" y="55254"/>
                  </a:cubicBezTo>
                  <a:cubicBezTo>
                    <a:pt x="188884" y="53323"/>
                    <a:pt x="188694" y="51309"/>
                    <a:pt x="188505" y="49365"/>
                  </a:cubicBezTo>
                  <a:lnTo>
                    <a:pt x="188505" y="48992"/>
                  </a:lnTo>
                  <a:cubicBezTo>
                    <a:pt x="187934" y="44622"/>
                    <a:pt x="186922" y="40810"/>
                    <a:pt x="185085" y="37403"/>
                  </a:cubicBezTo>
                  <a:cubicBezTo>
                    <a:pt x="183059" y="33376"/>
                    <a:pt x="179386" y="30121"/>
                    <a:pt x="176156" y="27271"/>
                  </a:cubicBezTo>
                  <a:cubicBezTo>
                    <a:pt x="173116" y="24675"/>
                    <a:pt x="169381" y="22718"/>
                    <a:pt x="165454" y="21541"/>
                  </a:cubicBezTo>
                  <a:cubicBezTo>
                    <a:pt x="163112" y="20888"/>
                    <a:pt x="160515" y="20496"/>
                    <a:pt x="158045" y="20496"/>
                  </a:cubicBezTo>
                  <a:cubicBezTo>
                    <a:pt x="152346" y="20496"/>
                    <a:pt x="146204" y="22129"/>
                    <a:pt x="140188" y="25353"/>
                  </a:cubicBezTo>
                  <a:cubicBezTo>
                    <a:pt x="138098" y="26442"/>
                    <a:pt x="135945" y="27715"/>
                    <a:pt x="133919" y="28912"/>
                  </a:cubicBezTo>
                  <a:lnTo>
                    <a:pt x="132019" y="30032"/>
                  </a:lnTo>
                  <a:cubicBezTo>
                    <a:pt x="131513" y="30311"/>
                    <a:pt x="131006" y="30621"/>
                    <a:pt x="130373" y="30900"/>
                  </a:cubicBezTo>
                  <a:cubicBezTo>
                    <a:pt x="129866" y="31083"/>
                    <a:pt x="129296" y="31274"/>
                    <a:pt x="128853" y="31451"/>
                  </a:cubicBezTo>
                  <a:cubicBezTo>
                    <a:pt x="124484" y="32939"/>
                    <a:pt x="119101" y="34497"/>
                    <a:pt x="113591" y="35301"/>
                  </a:cubicBezTo>
                  <a:cubicBezTo>
                    <a:pt x="111375" y="35548"/>
                    <a:pt x="109159" y="35605"/>
                    <a:pt x="107070" y="35605"/>
                  </a:cubicBezTo>
                  <a:cubicBezTo>
                    <a:pt x="102763" y="35605"/>
                    <a:pt x="98331" y="35238"/>
                    <a:pt x="94024" y="34642"/>
                  </a:cubicBezTo>
                  <a:cubicBezTo>
                    <a:pt x="91618" y="34123"/>
                    <a:pt x="89529" y="33445"/>
                    <a:pt x="87438" y="32629"/>
                  </a:cubicBezTo>
                  <a:cubicBezTo>
                    <a:pt x="83512" y="30469"/>
                    <a:pt x="79650" y="27886"/>
                    <a:pt x="75914" y="25410"/>
                  </a:cubicBezTo>
                  <a:lnTo>
                    <a:pt x="75091" y="24891"/>
                  </a:lnTo>
                  <a:cubicBezTo>
                    <a:pt x="72431" y="23181"/>
                    <a:pt x="69961" y="21085"/>
                    <a:pt x="67555" y="19027"/>
                  </a:cubicBezTo>
                  <a:cubicBezTo>
                    <a:pt x="65782" y="17602"/>
                    <a:pt x="64072" y="16120"/>
                    <a:pt x="62299" y="14765"/>
                  </a:cubicBezTo>
                  <a:cubicBezTo>
                    <a:pt x="58309" y="11814"/>
                    <a:pt x="54510" y="9338"/>
                    <a:pt x="50774" y="7350"/>
                  </a:cubicBezTo>
                  <a:cubicBezTo>
                    <a:pt x="48114" y="5836"/>
                    <a:pt x="44821" y="4133"/>
                    <a:pt x="41276" y="2645"/>
                  </a:cubicBezTo>
                  <a:cubicBezTo>
                    <a:pt x="38489" y="1442"/>
                    <a:pt x="35513" y="853"/>
                    <a:pt x="32726" y="346"/>
                  </a:cubicBezTo>
                  <a:lnTo>
                    <a:pt x="32093" y="194"/>
                  </a:lnTo>
                  <a:lnTo>
                    <a:pt x="31397" y="105"/>
                  </a:lnTo>
                  <a:lnTo>
                    <a:pt x="31397" y="105"/>
                  </a:lnTo>
                  <a:lnTo>
                    <a:pt x="32664" y="346"/>
                  </a:lnTo>
                  <a:cubicBezTo>
                    <a:pt x="30130" y="-110"/>
                    <a:pt x="27154" y="-547"/>
                    <a:pt x="23925" y="-547"/>
                  </a:cubicBezTo>
                  <a:close/>
                </a:path>
              </a:pathLst>
            </a:custGeom>
            <a:solidFill>
              <a:srgbClr val="524A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47" name="Freeform: Shape 21">
              <a:extLst>
                <a:ext uri="{FF2B5EF4-FFF2-40B4-BE49-F238E27FC236}">
                  <a16:creationId xmlns:a16="http://schemas.microsoft.com/office/drawing/2014/main" id="{D01A5F73-2C20-4D61-A5CD-BF55A6930892}"/>
                </a:ext>
              </a:extLst>
            </p:cNvPr>
            <p:cNvSpPr/>
            <p:nvPr/>
          </p:nvSpPr>
          <p:spPr>
            <a:xfrm>
              <a:off x="8546631" y="3878188"/>
              <a:ext cx="101331" cy="56991"/>
            </a:xfrm>
            <a:custGeom>
              <a:avLst/>
              <a:gdLst>
                <a:gd name="connsiteX0" fmla="*/ 17258 w 101331"/>
                <a:gd name="connsiteY0" fmla="*/ -547 h 56991"/>
                <a:gd name="connsiteX1" fmla="*/ 8202 w 101331"/>
                <a:gd name="connsiteY1" fmla="*/ 1752 h 56991"/>
                <a:gd name="connsiteX2" fmla="*/ 1363 w 101331"/>
                <a:gd name="connsiteY2" fmla="*/ 8394 h 56991"/>
                <a:gd name="connsiteX3" fmla="*/ -537 w 101331"/>
                <a:gd name="connsiteY3" fmla="*/ 12808 h 56991"/>
                <a:gd name="connsiteX4" fmla="*/ -1170 w 101331"/>
                <a:gd name="connsiteY4" fmla="*/ 16911 h 56991"/>
                <a:gd name="connsiteX5" fmla="*/ -726 w 101331"/>
                <a:gd name="connsiteY5" fmla="*/ 21249 h 56991"/>
                <a:gd name="connsiteX6" fmla="*/ 1110 w 101331"/>
                <a:gd name="connsiteY6" fmla="*/ 26366 h 56991"/>
                <a:gd name="connsiteX7" fmla="*/ 1996 w 101331"/>
                <a:gd name="connsiteY7" fmla="*/ 28316 h 56991"/>
                <a:gd name="connsiteX8" fmla="*/ 5543 w 101331"/>
                <a:gd name="connsiteY8" fmla="*/ 33268 h 56991"/>
                <a:gd name="connsiteX9" fmla="*/ 10419 w 101331"/>
                <a:gd name="connsiteY9" fmla="*/ 38303 h 56991"/>
                <a:gd name="connsiteX10" fmla="*/ 39041 w 101331"/>
                <a:gd name="connsiteY10" fmla="*/ 53753 h 56991"/>
                <a:gd name="connsiteX11" fmla="*/ 58735 w 101331"/>
                <a:gd name="connsiteY11" fmla="*/ 56445 h 56991"/>
                <a:gd name="connsiteX12" fmla="*/ 72730 w 101331"/>
                <a:gd name="connsiteY12" fmla="*/ 54589 h 56991"/>
                <a:gd name="connsiteX13" fmla="*/ 83558 w 101331"/>
                <a:gd name="connsiteY13" fmla="*/ 50385 h 56991"/>
                <a:gd name="connsiteX14" fmla="*/ 93183 w 101331"/>
                <a:gd name="connsiteY14" fmla="*/ 43970 h 56991"/>
                <a:gd name="connsiteX15" fmla="*/ 98946 w 101331"/>
                <a:gd name="connsiteY15" fmla="*/ 35649 h 56991"/>
                <a:gd name="connsiteX16" fmla="*/ 100149 w 101331"/>
                <a:gd name="connsiteY16" fmla="*/ 30127 h 56991"/>
                <a:gd name="connsiteX17" fmla="*/ 98250 w 101331"/>
                <a:gd name="connsiteY17" fmla="*/ 22585 h 56991"/>
                <a:gd name="connsiteX18" fmla="*/ 92804 w 101331"/>
                <a:gd name="connsiteY18" fmla="*/ 16911 h 56991"/>
                <a:gd name="connsiteX19" fmla="*/ 87168 w 101331"/>
                <a:gd name="connsiteY19" fmla="*/ 14264 h 56991"/>
                <a:gd name="connsiteX20" fmla="*/ 83875 w 101331"/>
                <a:gd name="connsiteY20" fmla="*/ 13422 h 56991"/>
                <a:gd name="connsiteX21" fmla="*/ 78999 w 101331"/>
                <a:gd name="connsiteY21" fmla="*/ 12726 h 56991"/>
                <a:gd name="connsiteX22" fmla="*/ 77733 w 101331"/>
                <a:gd name="connsiteY22" fmla="*/ 12681 h 56991"/>
                <a:gd name="connsiteX23" fmla="*/ 61394 w 101331"/>
                <a:gd name="connsiteY23" fmla="*/ 15810 h 56991"/>
                <a:gd name="connsiteX24" fmla="*/ 49616 w 101331"/>
                <a:gd name="connsiteY24" fmla="*/ 18393 h 56991"/>
                <a:gd name="connsiteX25" fmla="*/ 47970 w 101331"/>
                <a:gd name="connsiteY25" fmla="*/ 16215 h 56991"/>
                <a:gd name="connsiteX26" fmla="*/ 44930 w 101331"/>
                <a:gd name="connsiteY26" fmla="*/ 12168 h 56991"/>
                <a:gd name="connsiteX27" fmla="*/ 39358 w 101331"/>
                <a:gd name="connsiteY27" fmla="*/ 7546 h 56991"/>
                <a:gd name="connsiteX28" fmla="*/ 24856 w 101331"/>
                <a:gd name="connsiteY28" fmla="*/ 561 h 56991"/>
                <a:gd name="connsiteX29" fmla="*/ 17258 w 101331"/>
                <a:gd name="connsiteY29" fmla="*/ -547 h 56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1331" h="56991">
                  <a:moveTo>
                    <a:pt x="17258" y="-547"/>
                  </a:moveTo>
                  <a:cubicBezTo>
                    <a:pt x="14091" y="-547"/>
                    <a:pt x="10989" y="131"/>
                    <a:pt x="8202" y="1752"/>
                  </a:cubicBezTo>
                  <a:cubicBezTo>
                    <a:pt x="5353" y="3354"/>
                    <a:pt x="2819" y="5595"/>
                    <a:pt x="1363" y="8394"/>
                  </a:cubicBezTo>
                  <a:cubicBezTo>
                    <a:pt x="540" y="9933"/>
                    <a:pt x="-157" y="11187"/>
                    <a:pt x="-537" y="12808"/>
                  </a:cubicBezTo>
                  <a:cubicBezTo>
                    <a:pt x="-980" y="14119"/>
                    <a:pt x="-1170" y="15518"/>
                    <a:pt x="-1170" y="16911"/>
                  </a:cubicBezTo>
                  <a:cubicBezTo>
                    <a:pt x="-1043" y="18393"/>
                    <a:pt x="-853" y="19767"/>
                    <a:pt x="-726" y="21249"/>
                  </a:cubicBezTo>
                  <a:cubicBezTo>
                    <a:pt x="-600" y="22934"/>
                    <a:pt x="476" y="24972"/>
                    <a:pt x="1110" y="26366"/>
                  </a:cubicBezTo>
                  <a:cubicBezTo>
                    <a:pt x="1363" y="27062"/>
                    <a:pt x="1680" y="27620"/>
                    <a:pt x="1996" y="28316"/>
                  </a:cubicBezTo>
                  <a:cubicBezTo>
                    <a:pt x="2946" y="30064"/>
                    <a:pt x="4339" y="31666"/>
                    <a:pt x="5543" y="33268"/>
                  </a:cubicBezTo>
                  <a:cubicBezTo>
                    <a:pt x="6999" y="35155"/>
                    <a:pt x="8519" y="36782"/>
                    <a:pt x="10419" y="38303"/>
                  </a:cubicBezTo>
                  <a:cubicBezTo>
                    <a:pt x="18587" y="45167"/>
                    <a:pt x="28276" y="51024"/>
                    <a:pt x="39041" y="53753"/>
                  </a:cubicBezTo>
                  <a:cubicBezTo>
                    <a:pt x="45437" y="55356"/>
                    <a:pt x="52086" y="56445"/>
                    <a:pt x="58735" y="56445"/>
                  </a:cubicBezTo>
                  <a:cubicBezTo>
                    <a:pt x="63485" y="56445"/>
                    <a:pt x="68171" y="55888"/>
                    <a:pt x="72730" y="54589"/>
                  </a:cubicBezTo>
                  <a:cubicBezTo>
                    <a:pt x="76466" y="53545"/>
                    <a:pt x="80139" y="52069"/>
                    <a:pt x="83558" y="50385"/>
                  </a:cubicBezTo>
                  <a:cubicBezTo>
                    <a:pt x="87041" y="48726"/>
                    <a:pt x="90334" y="46541"/>
                    <a:pt x="93183" y="43970"/>
                  </a:cubicBezTo>
                  <a:cubicBezTo>
                    <a:pt x="95717" y="41589"/>
                    <a:pt x="97679" y="38878"/>
                    <a:pt x="98946" y="35649"/>
                  </a:cubicBezTo>
                  <a:cubicBezTo>
                    <a:pt x="99706" y="33901"/>
                    <a:pt x="100086" y="32014"/>
                    <a:pt x="100149" y="30127"/>
                  </a:cubicBezTo>
                  <a:cubicBezTo>
                    <a:pt x="100276" y="28088"/>
                    <a:pt x="99452" y="24333"/>
                    <a:pt x="98250" y="22585"/>
                  </a:cubicBezTo>
                  <a:cubicBezTo>
                    <a:pt x="96730" y="20261"/>
                    <a:pt x="95273" y="18456"/>
                    <a:pt x="92804" y="16911"/>
                  </a:cubicBezTo>
                  <a:cubicBezTo>
                    <a:pt x="91094" y="15810"/>
                    <a:pt x="89067" y="15024"/>
                    <a:pt x="87168" y="14264"/>
                  </a:cubicBezTo>
                  <a:cubicBezTo>
                    <a:pt x="86091" y="13834"/>
                    <a:pt x="85014" y="13650"/>
                    <a:pt x="83875" y="13422"/>
                  </a:cubicBezTo>
                  <a:cubicBezTo>
                    <a:pt x="82292" y="13137"/>
                    <a:pt x="80645" y="12865"/>
                    <a:pt x="78999" y="12726"/>
                  </a:cubicBezTo>
                  <a:cubicBezTo>
                    <a:pt x="78556" y="12700"/>
                    <a:pt x="78176" y="12681"/>
                    <a:pt x="77733" y="12681"/>
                  </a:cubicBezTo>
                  <a:cubicBezTo>
                    <a:pt x="72097" y="12681"/>
                    <a:pt x="66651" y="14372"/>
                    <a:pt x="61394" y="15810"/>
                  </a:cubicBezTo>
                  <a:cubicBezTo>
                    <a:pt x="57532" y="16854"/>
                    <a:pt x="53542" y="17760"/>
                    <a:pt x="49616" y="18393"/>
                  </a:cubicBezTo>
                  <a:cubicBezTo>
                    <a:pt x="49110" y="17678"/>
                    <a:pt x="48603" y="16911"/>
                    <a:pt x="47970" y="16215"/>
                  </a:cubicBezTo>
                  <a:cubicBezTo>
                    <a:pt x="47020" y="14822"/>
                    <a:pt x="46007" y="13486"/>
                    <a:pt x="44930" y="12168"/>
                  </a:cubicBezTo>
                  <a:cubicBezTo>
                    <a:pt x="43474" y="10357"/>
                    <a:pt x="41321" y="8882"/>
                    <a:pt x="39358" y="7546"/>
                  </a:cubicBezTo>
                  <a:cubicBezTo>
                    <a:pt x="34862" y="4690"/>
                    <a:pt x="30049" y="2036"/>
                    <a:pt x="24856" y="561"/>
                  </a:cubicBezTo>
                  <a:cubicBezTo>
                    <a:pt x="22387" y="-135"/>
                    <a:pt x="19854" y="-547"/>
                    <a:pt x="17258" y="-547"/>
                  </a:cubicBezTo>
                  <a:close/>
                </a:path>
              </a:pathLst>
            </a:custGeom>
            <a:solidFill>
              <a:srgbClr val="FB67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48" name="Freeform: Shape 22">
              <a:extLst>
                <a:ext uri="{FF2B5EF4-FFF2-40B4-BE49-F238E27FC236}">
                  <a16:creationId xmlns:a16="http://schemas.microsoft.com/office/drawing/2014/main" id="{6B87388A-5AAE-42E0-B504-15A85670CB57}"/>
                </a:ext>
              </a:extLst>
            </p:cNvPr>
            <p:cNvSpPr/>
            <p:nvPr/>
          </p:nvSpPr>
          <p:spPr>
            <a:xfrm>
              <a:off x="7812073" y="3067624"/>
              <a:ext cx="1640088" cy="1361472"/>
            </a:xfrm>
            <a:custGeom>
              <a:avLst/>
              <a:gdLst>
                <a:gd name="connsiteX0" fmla="*/ 1044374 w 1640088"/>
                <a:gd name="connsiteY0" fmla="*/ 169707 h 1361472"/>
                <a:gd name="connsiteX1" fmla="*/ 1044374 w 1640088"/>
                <a:gd name="connsiteY1" fmla="*/ 169707 h 1361472"/>
                <a:gd name="connsiteX2" fmla="*/ 1042031 w 1640088"/>
                <a:gd name="connsiteY2" fmla="*/ 177097 h 1361472"/>
                <a:gd name="connsiteX3" fmla="*/ 1032912 w 1640088"/>
                <a:gd name="connsiteY3" fmla="*/ 194232 h 1361472"/>
                <a:gd name="connsiteX4" fmla="*/ 1025693 w 1640088"/>
                <a:gd name="connsiteY4" fmla="*/ 202623 h 1361472"/>
                <a:gd name="connsiteX5" fmla="*/ 1024174 w 1640088"/>
                <a:gd name="connsiteY5" fmla="*/ 203661 h 1361472"/>
                <a:gd name="connsiteX6" fmla="*/ 1025440 w 1640088"/>
                <a:gd name="connsiteY6" fmla="*/ 199659 h 1361472"/>
                <a:gd name="connsiteX7" fmla="*/ 1031836 w 1640088"/>
                <a:gd name="connsiteY7" fmla="*/ 187248 h 1361472"/>
                <a:gd name="connsiteX8" fmla="*/ 1039688 w 1640088"/>
                <a:gd name="connsiteY8" fmla="*/ 175691 h 1361472"/>
                <a:gd name="connsiteX9" fmla="*/ 1044374 w 1640088"/>
                <a:gd name="connsiteY9" fmla="*/ 169707 h 1361472"/>
                <a:gd name="connsiteX10" fmla="*/ 1024047 w 1640088"/>
                <a:gd name="connsiteY10" fmla="*/ 204244 h 1361472"/>
                <a:gd name="connsiteX11" fmla="*/ 1024743 w 1640088"/>
                <a:gd name="connsiteY11" fmla="*/ 204301 h 1361472"/>
                <a:gd name="connsiteX12" fmla="*/ 1024047 w 1640088"/>
                <a:gd name="connsiteY12" fmla="*/ 204244 h 1361472"/>
                <a:gd name="connsiteX13" fmla="*/ 741874 w 1640088"/>
                <a:gd name="connsiteY13" fmla="*/ 240446 h 1361472"/>
                <a:gd name="connsiteX14" fmla="*/ 741051 w 1640088"/>
                <a:gd name="connsiteY14" fmla="*/ 240820 h 1361472"/>
                <a:gd name="connsiteX15" fmla="*/ 741051 w 1640088"/>
                <a:gd name="connsiteY15" fmla="*/ 240820 h 1361472"/>
                <a:gd name="connsiteX16" fmla="*/ 741874 w 1640088"/>
                <a:gd name="connsiteY16" fmla="*/ 240446 h 1361472"/>
                <a:gd name="connsiteX17" fmla="*/ 737821 w 1640088"/>
                <a:gd name="connsiteY17" fmla="*/ 239762 h 1361472"/>
                <a:gd name="connsiteX18" fmla="*/ 738581 w 1640088"/>
                <a:gd name="connsiteY18" fmla="*/ 241358 h 1361472"/>
                <a:gd name="connsiteX19" fmla="*/ 737821 w 1640088"/>
                <a:gd name="connsiteY19" fmla="*/ 239762 h 1361472"/>
                <a:gd name="connsiteX20" fmla="*/ 755425 w 1640088"/>
                <a:gd name="connsiteY20" fmla="*/ 180276 h 1361472"/>
                <a:gd name="connsiteX21" fmla="*/ 755299 w 1640088"/>
                <a:gd name="connsiteY21" fmla="*/ 182948 h 1361472"/>
                <a:gd name="connsiteX22" fmla="*/ 754286 w 1640088"/>
                <a:gd name="connsiteY22" fmla="*/ 198583 h 1361472"/>
                <a:gd name="connsiteX23" fmla="*/ 752829 w 1640088"/>
                <a:gd name="connsiteY23" fmla="*/ 208315 h 1361472"/>
                <a:gd name="connsiteX24" fmla="*/ 751499 w 1640088"/>
                <a:gd name="connsiteY24" fmla="*/ 216086 h 1361472"/>
                <a:gd name="connsiteX25" fmla="*/ 747636 w 1640088"/>
                <a:gd name="connsiteY25" fmla="*/ 229675 h 1361472"/>
                <a:gd name="connsiteX26" fmla="*/ 742887 w 1640088"/>
                <a:gd name="connsiteY26" fmla="*/ 238832 h 1361472"/>
                <a:gd name="connsiteX27" fmla="*/ 741304 w 1640088"/>
                <a:gd name="connsiteY27" fmla="*/ 240446 h 1361472"/>
                <a:gd name="connsiteX28" fmla="*/ 739911 w 1640088"/>
                <a:gd name="connsiteY28" fmla="*/ 241358 h 1361472"/>
                <a:gd name="connsiteX29" fmla="*/ 738897 w 1640088"/>
                <a:gd name="connsiteY29" fmla="*/ 241706 h 1361472"/>
                <a:gd name="connsiteX30" fmla="*/ 738581 w 1640088"/>
                <a:gd name="connsiteY30" fmla="*/ 240795 h 1361472"/>
                <a:gd name="connsiteX31" fmla="*/ 738454 w 1640088"/>
                <a:gd name="connsiteY31" fmla="*/ 231936 h 1361472"/>
                <a:gd name="connsiteX32" fmla="*/ 741684 w 1640088"/>
                <a:gd name="connsiteY32" fmla="*/ 215155 h 1361472"/>
                <a:gd name="connsiteX33" fmla="*/ 747826 w 1640088"/>
                <a:gd name="connsiteY33" fmla="*/ 195556 h 1361472"/>
                <a:gd name="connsiteX34" fmla="*/ 752449 w 1640088"/>
                <a:gd name="connsiteY34" fmla="*/ 185405 h 1361472"/>
                <a:gd name="connsiteX35" fmla="*/ 755425 w 1640088"/>
                <a:gd name="connsiteY35" fmla="*/ 180276 h 1361472"/>
                <a:gd name="connsiteX36" fmla="*/ 737441 w 1640088"/>
                <a:gd name="connsiteY36" fmla="*/ 241029 h 1361472"/>
                <a:gd name="connsiteX37" fmla="*/ 738581 w 1640088"/>
                <a:gd name="connsiteY37" fmla="*/ 241795 h 1361472"/>
                <a:gd name="connsiteX38" fmla="*/ 738518 w 1640088"/>
                <a:gd name="connsiteY38" fmla="*/ 241878 h 1361472"/>
                <a:gd name="connsiteX39" fmla="*/ 737441 w 1640088"/>
                <a:gd name="connsiteY39" fmla="*/ 241029 h 1361472"/>
                <a:gd name="connsiteX40" fmla="*/ 1252964 w 1640088"/>
                <a:gd name="connsiteY40" fmla="*/ 397092 h 1361472"/>
                <a:gd name="connsiteX41" fmla="*/ 1250938 w 1640088"/>
                <a:gd name="connsiteY41" fmla="*/ 398067 h 1361472"/>
                <a:gd name="connsiteX42" fmla="*/ 1250938 w 1640088"/>
                <a:gd name="connsiteY42" fmla="*/ 398067 h 1361472"/>
                <a:gd name="connsiteX43" fmla="*/ 1252964 w 1640088"/>
                <a:gd name="connsiteY43" fmla="*/ 397092 h 1361472"/>
                <a:gd name="connsiteX44" fmla="*/ 1263160 w 1640088"/>
                <a:gd name="connsiteY44" fmla="*/ 387872 h 1361472"/>
                <a:gd name="connsiteX45" fmla="*/ 1263160 w 1640088"/>
                <a:gd name="connsiteY45" fmla="*/ 387872 h 1361472"/>
                <a:gd name="connsiteX46" fmla="*/ 1257207 w 1640088"/>
                <a:gd name="connsiteY46" fmla="*/ 393925 h 1361472"/>
                <a:gd name="connsiteX47" fmla="*/ 1250812 w 1640088"/>
                <a:gd name="connsiteY47" fmla="*/ 398111 h 1361472"/>
                <a:gd name="connsiteX48" fmla="*/ 1250812 w 1640088"/>
                <a:gd name="connsiteY48" fmla="*/ 398111 h 1361472"/>
                <a:gd name="connsiteX49" fmla="*/ 1249862 w 1640088"/>
                <a:gd name="connsiteY49" fmla="*/ 398504 h 1361472"/>
                <a:gd name="connsiteX50" fmla="*/ 1250558 w 1640088"/>
                <a:gd name="connsiteY50" fmla="*/ 397300 h 1361472"/>
                <a:gd name="connsiteX51" fmla="*/ 1252901 w 1640088"/>
                <a:gd name="connsiteY51" fmla="*/ 394685 h 1361472"/>
                <a:gd name="connsiteX52" fmla="*/ 1263160 w 1640088"/>
                <a:gd name="connsiteY52" fmla="*/ 387872 h 1361472"/>
                <a:gd name="connsiteX53" fmla="*/ 1250938 w 1640088"/>
                <a:gd name="connsiteY53" fmla="*/ 398434 h 1361472"/>
                <a:gd name="connsiteX54" fmla="*/ 1249862 w 1640088"/>
                <a:gd name="connsiteY54" fmla="*/ 398649 h 1361472"/>
                <a:gd name="connsiteX55" fmla="*/ 1250938 w 1640088"/>
                <a:gd name="connsiteY55" fmla="*/ 398434 h 1361472"/>
                <a:gd name="connsiteX56" fmla="*/ 1249545 w 1640088"/>
                <a:gd name="connsiteY56" fmla="*/ 398935 h 1361472"/>
                <a:gd name="connsiteX57" fmla="*/ 1249925 w 1640088"/>
                <a:gd name="connsiteY57" fmla="*/ 398998 h 1361472"/>
                <a:gd name="connsiteX58" fmla="*/ 1249481 w 1640088"/>
                <a:gd name="connsiteY58" fmla="*/ 398935 h 1361472"/>
                <a:gd name="connsiteX59" fmla="*/ 430572 w 1640088"/>
                <a:gd name="connsiteY59" fmla="*/ 445566 h 1361472"/>
                <a:gd name="connsiteX60" fmla="*/ 430572 w 1640088"/>
                <a:gd name="connsiteY60" fmla="*/ 445566 h 1361472"/>
                <a:gd name="connsiteX61" fmla="*/ 430065 w 1640088"/>
                <a:gd name="connsiteY61" fmla="*/ 446294 h 1361472"/>
                <a:gd name="connsiteX62" fmla="*/ 430572 w 1640088"/>
                <a:gd name="connsiteY62" fmla="*/ 445566 h 1361472"/>
                <a:gd name="connsiteX63" fmla="*/ 752956 w 1640088"/>
                <a:gd name="connsiteY63" fmla="*/ 511867 h 1361472"/>
                <a:gd name="connsiteX64" fmla="*/ 753526 w 1640088"/>
                <a:gd name="connsiteY64" fmla="*/ 512304 h 1361472"/>
                <a:gd name="connsiteX65" fmla="*/ 752956 w 1640088"/>
                <a:gd name="connsiteY65" fmla="*/ 511867 h 1361472"/>
                <a:gd name="connsiteX66" fmla="*/ 751689 w 1640088"/>
                <a:gd name="connsiteY66" fmla="*/ 522309 h 1361472"/>
                <a:gd name="connsiteX67" fmla="*/ 751689 w 1640088"/>
                <a:gd name="connsiteY67" fmla="*/ 522309 h 1361472"/>
                <a:gd name="connsiteX68" fmla="*/ 749663 w 1640088"/>
                <a:gd name="connsiteY68" fmla="*/ 529376 h 1361472"/>
                <a:gd name="connsiteX69" fmla="*/ 751309 w 1640088"/>
                <a:gd name="connsiteY69" fmla="*/ 523227 h 1361472"/>
                <a:gd name="connsiteX70" fmla="*/ 751689 w 1640088"/>
                <a:gd name="connsiteY70" fmla="*/ 522309 h 1361472"/>
                <a:gd name="connsiteX71" fmla="*/ 900311 w 1640088"/>
                <a:gd name="connsiteY71" fmla="*/ 541617 h 1361472"/>
                <a:gd name="connsiteX72" fmla="*/ 900311 w 1640088"/>
                <a:gd name="connsiteY72" fmla="*/ 541617 h 1361472"/>
                <a:gd name="connsiteX73" fmla="*/ 896322 w 1640088"/>
                <a:gd name="connsiteY73" fmla="*/ 555225 h 1361472"/>
                <a:gd name="connsiteX74" fmla="*/ 895815 w 1640088"/>
                <a:gd name="connsiteY74" fmla="*/ 556264 h 1361472"/>
                <a:gd name="connsiteX75" fmla="*/ 898602 w 1640088"/>
                <a:gd name="connsiteY75" fmla="*/ 545144 h 1361472"/>
                <a:gd name="connsiteX76" fmla="*/ 900311 w 1640088"/>
                <a:gd name="connsiteY76" fmla="*/ 541617 h 1361472"/>
                <a:gd name="connsiteX77" fmla="*/ 1023224 w 1640088"/>
                <a:gd name="connsiteY77" fmla="*/ 600534 h 1361472"/>
                <a:gd name="connsiteX78" fmla="*/ 1023477 w 1640088"/>
                <a:gd name="connsiteY78" fmla="*/ 600591 h 1361472"/>
                <a:gd name="connsiteX79" fmla="*/ 1023224 w 1640088"/>
                <a:gd name="connsiteY79" fmla="*/ 600534 h 1361472"/>
                <a:gd name="connsiteX80" fmla="*/ 1024110 w 1640088"/>
                <a:gd name="connsiteY80" fmla="*/ 600591 h 1361472"/>
                <a:gd name="connsiteX81" fmla="*/ 1024174 w 1640088"/>
                <a:gd name="connsiteY81" fmla="*/ 600654 h 1361472"/>
                <a:gd name="connsiteX82" fmla="*/ 1024110 w 1640088"/>
                <a:gd name="connsiteY82" fmla="*/ 600654 h 1361472"/>
                <a:gd name="connsiteX83" fmla="*/ 1024110 w 1640088"/>
                <a:gd name="connsiteY83" fmla="*/ 600591 h 1361472"/>
                <a:gd name="connsiteX84" fmla="*/ 1026136 w 1640088"/>
                <a:gd name="connsiteY84" fmla="*/ 600306 h 1361472"/>
                <a:gd name="connsiteX85" fmla="*/ 1025187 w 1640088"/>
                <a:gd name="connsiteY85" fmla="*/ 600736 h 1361472"/>
                <a:gd name="connsiteX86" fmla="*/ 1025187 w 1640088"/>
                <a:gd name="connsiteY86" fmla="*/ 600654 h 1361472"/>
                <a:gd name="connsiteX87" fmla="*/ 1026136 w 1640088"/>
                <a:gd name="connsiteY87" fmla="*/ 600306 h 1361472"/>
                <a:gd name="connsiteX88" fmla="*/ 1023541 w 1640088"/>
                <a:gd name="connsiteY88" fmla="*/ 601091 h 1361472"/>
                <a:gd name="connsiteX89" fmla="*/ 1023541 w 1640088"/>
                <a:gd name="connsiteY89" fmla="*/ 601091 h 1361472"/>
                <a:gd name="connsiteX90" fmla="*/ 1023350 w 1640088"/>
                <a:gd name="connsiteY90" fmla="*/ 601148 h 1361472"/>
                <a:gd name="connsiteX91" fmla="*/ 1023541 w 1640088"/>
                <a:gd name="connsiteY91" fmla="*/ 601091 h 1361472"/>
                <a:gd name="connsiteX92" fmla="*/ 1446737 w 1640088"/>
                <a:gd name="connsiteY92" fmla="*/ 584892 h 1361472"/>
                <a:gd name="connsiteX93" fmla="*/ 1433249 w 1640088"/>
                <a:gd name="connsiteY93" fmla="*/ 595601 h 1361472"/>
                <a:gd name="connsiteX94" fmla="*/ 1423940 w 1640088"/>
                <a:gd name="connsiteY94" fmla="*/ 602003 h 1361472"/>
                <a:gd name="connsiteX95" fmla="*/ 1405893 w 1640088"/>
                <a:gd name="connsiteY95" fmla="*/ 612356 h 1361472"/>
                <a:gd name="connsiteX96" fmla="*/ 1395634 w 1640088"/>
                <a:gd name="connsiteY96" fmla="*/ 615820 h 1361472"/>
                <a:gd name="connsiteX97" fmla="*/ 1391518 w 1640088"/>
                <a:gd name="connsiteY97" fmla="*/ 616105 h 1361472"/>
                <a:gd name="connsiteX98" fmla="*/ 1390378 w 1640088"/>
                <a:gd name="connsiteY98" fmla="*/ 615757 h 1361472"/>
                <a:gd name="connsiteX99" fmla="*/ 1386959 w 1640088"/>
                <a:gd name="connsiteY99" fmla="*/ 613826 h 1361472"/>
                <a:gd name="connsiteX100" fmla="*/ 1386896 w 1640088"/>
                <a:gd name="connsiteY100" fmla="*/ 609893 h 1361472"/>
                <a:gd name="connsiteX101" fmla="*/ 1387275 w 1640088"/>
                <a:gd name="connsiteY101" fmla="*/ 608570 h 1361472"/>
                <a:gd name="connsiteX102" fmla="*/ 1389365 w 1640088"/>
                <a:gd name="connsiteY102" fmla="*/ 604631 h 1361472"/>
                <a:gd name="connsiteX103" fmla="*/ 1390189 w 1640088"/>
                <a:gd name="connsiteY103" fmla="*/ 603776 h 1361472"/>
                <a:gd name="connsiteX104" fmla="*/ 1405766 w 1640088"/>
                <a:gd name="connsiteY104" fmla="*/ 594670 h 1361472"/>
                <a:gd name="connsiteX105" fmla="*/ 1417671 w 1640088"/>
                <a:gd name="connsiteY105" fmla="*/ 590440 h 1361472"/>
                <a:gd name="connsiteX106" fmla="*/ 1431475 w 1640088"/>
                <a:gd name="connsiteY106" fmla="*/ 587210 h 1361472"/>
                <a:gd name="connsiteX107" fmla="*/ 1445850 w 1640088"/>
                <a:gd name="connsiteY107" fmla="*/ 584950 h 1361472"/>
                <a:gd name="connsiteX108" fmla="*/ 1446737 w 1640088"/>
                <a:gd name="connsiteY108" fmla="*/ 584892 h 1361472"/>
                <a:gd name="connsiteX109" fmla="*/ 1023541 w 1640088"/>
                <a:gd name="connsiteY109" fmla="*/ 601667 h 1361472"/>
                <a:gd name="connsiteX110" fmla="*/ 1023477 w 1640088"/>
                <a:gd name="connsiteY110" fmla="*/ 602351 h 1361472"/>
                <a:gd name="connsiteX111" fmla="*/ 1021577 w 1640088"/>
                <a:gd name="connsiteY111" fmla="*/ 609893 h 1361472"/>
                <a:gd name="connsiteX112" fmla="*/ 1006886 w 1640088"/>
                <a:gd name="connsiteY112" fmla="*/ 637028 h 1361472"/>
                <a:gd name="connsiteX113" fmla="*/ 1004986 w 1640088"/>
                <a:gd name="connsiteY113" fmla="*/ 639497 h 1361472"/>
                <a:gd name="connsiteX114" fmla="*/ 1010116 w 1640088"/>
                <a:gd name="connsiteY114" fmla="*/ 620601 h 1361472"/>
                <a:gd name="connsiteX115" fmla="*/ 1016891 w 1640088"/>
                <a:gd name="connsiteY115" fmla="*/ 608626 h 1361472"/>
                <a:gd name="connsiteX116" fmla="*/ 1023160 w 1640088"/>
                <a:gd name="connsiteY116" fmla="*/ 601857 h 1361472"/>
                <a:gd name="connsiteX117" fmla="*/ 1023541 w 1640088"/>
                <a:gd name="connsiteY117" fmla="*/ 601667 h 1361472"/>
                <a:gd name="connsiteX118" fmla="*/ 1146833 w 1640088"/>
                <a:gd name="connsiteY118" fmla="*/ 677403 h 1361472"/>
                <a:gd name="connsiteX119" fmla="*/ 1147846 w 1640088"/>
                <a:gd name="connsiteY119" fmla="*/ 677840 h 1361472"/>
                <a:gd name="connsiteX120" fmla="*/ 1146833 w 1640088"/>
                <a:gd name="connsiteY120" fmla="*/ 677403 h 1361472"/>
                <a:gd name="connsiteX121" fmla="*/ 1137588 w 1640088"/>
                <a:gd name="connsiteY121" fmla="*/ 684179 h 1361472"/>
                <a:gd name="connsiteX122" fmla="*/ 1137588 w 1640088"/>
                <a:gd name="connsiteY122" fmla="*/ 684179 h 1361472"/>
                <a:gd name="connsiteX123" fmla="*/ 1135308 w 1640088"/>
                <a:gd name="connsiteY123" fmla="*/ 687820 h 1361472"/>
                <a:gd name="connsiteX124" fmla="*/ 1137398 w 1640088"/>
                <a:gd name="connsiteY124" fmla="*/ 684445 h 1361472"/>
                <a:gd name="connsiteX125" fmla="*/ 1137588 w 1640088"/>
                <a:gd name="connsiteY125" fmla="*/ 684179 h 1361472"/>
                <a:gd name="connsiteX126" fmla="*/ 408978 w 1640088"/>
                <a:gd name="connsiteY126" fmla="*/ 707856 h 1361472"/>
                <a:gd name="connsiteX127" fmla="*/ 408978 w 1640088"/>
                <a:gd name="connsiteY127" fmla="*/ 707913 h 1361472"/>
                <a:gd name="connsiteX128" fmla="*/ 407585 w 1640088"/>
                <a:gd name="connsiteY128" fmla="*/ 708122 h 1361472"/>
                <a:gd name="connsiteX129" fmla="*/ 408978 w 1640088"/>
                <a:gd name="connsiteY129" fmla="*/ 707856 h 1361472"/>
                <a:gd name="connsiteX130" fmla="*/ 409865 w 1640088"/>
                <a:gd name="connsiteY130" fmla="*/ 707792 h 1361472"/>
                <a:gd name="connsiteX131" fmla="*/ 411384 w 1640088"/>
                <a:gd name="connsiteY131" fmla="*/ 708204 h 1361472"/>
                <a:gd name="connsiteX132" fmla="*/ 414804 w 1640088"/>
                <a:gd name="connsiteY132" fmla="*/ 709964 h 1361472"/>
                <a:gd name="connsiteX133" fmla="*/ 425062 w 1640088"/>
                <a:gd name="connsiteY133" fmla="*/ 720033 h 1361472"/>
                <a:gd name="connsiteX134" fmla="*/ 434751 w 1640088"/>
                <a:gd name="connsiteY134" fmla="*/ 733496 h 1361472"/>
                <a:gd name="connsiteX135" fmla="*/ 443110 w 1640088"/>
                <a:gd name="connsiteY135" fmla="*/ 748022 h 1361472"/>
                <a:gd name="connsiteX136" fmla="*/ 444060 w 1640088"/>
                <a:gd name="connsiteY136" fmla="*/ 750631 h 1361472"/>
                <a:gd name="connsiteX137" fmla="*/ 440640 w 1640088"/>
                <a:gd name="connsiteY137" fmla="*/ 751663 h 1361472"/>
                <a:gd name="connsiteX138" fmla="*/ 436081 w 1640088"/>
                <a:gd name="connsiteY138" fmla="*/ 751854 h 1361472"/>
                <a:gd name="connsiteX139" fmla="*/ 433611 w 1640088"/>
                <a:gd name="connsiteY139" fmla="*/ 751828 h 1361472"/>
                <a:gd name="connsiteX140" fmla="*/ 423289 w 1640088"/>
                <a:gd name="connsiteY140" fmla="*/ 749346 h 1361472"/>
                <a:gd name="connsiteX141" fmla="*/ 417780 w 1640088"/>
                <a:gd name="connsiteY141" fmla="*/ 746465 h 1361472"/>
                <a:gd name="connsiteX142" fmla="*/ 410941 w 1640088"/>
                <a:gd name="connsiteY142" fmla="*/ 740132 h 1361472"/>
                <a:gd name="connsiteX143" fmla="*/ 405938 w 1640088"/>
                <a:gd name="connsiteY143" fmla="*/ 732445 h 1361472"/>
                <a:gd name="connsiteX144" fmla="*/ 403279 w 1640088"/>
                <a:gd name="connsiteY144" fmla="*/ 724111 h 1361472"/>
                <a:gd name="connsiteX145" fmla="*/ 403152 w 1640088"/>
                <a:gd name="connsiteY145" fmla="*/ 720881 h 1361472"/>
                <a:gd name="connsiteX146" fmla="*/ 405115 w 1640088"/>
                <a:gd name="connsiteY146" fmla="*/ 712706 h 1361472"/>
                <a:gd name="connsiteX147" fmla="*/ 406002 w 1640088"/>
                <a:gd name="connsiteY147" fmla="*/ 711167 h 1361472"/>
                <a:gd name="connsiteX148" fmla="*/ 408408 w 1640088"/>
                <a:gd name="connsiteY148" fmla="*/ 708476 h 1361472"/>
                <a:gd name="connsiteX149" fmla="*/ 409105 w 1640088"/>
                <a:gd name="connsiteY149" fmla="*/ 708058 h 1361472"/>
                <a:gd name="connsiteX150" fmla="*/ 409865 w 1640088"/>
                <a:gd name="connsiteY150" fmla="*/ 707792 h 1361472"/>
                <a:gd name="connsiteX151" fmla="*/ 1514747 w 1640088"/>
                <a:gd name="connsiteY151" fmla="*/ 761067 h 1361472"/>
                <a:gd name="connsiteX152" fmla="*/ 1518420 w 1640088"/>
                <a:gd name="connsiteY152" fmla="*/ 761194 h 1361472"/>
                <a:gd name="connsiteX153" fmla="*/ 1519940 w 1640088"/>
                <a:gd name="connsiteY153" fmla="*/ 761403 h 1361472"/>
                <a:gd name="connsiteX154" fmla="*/ 1498852 w 1640088"/>
                <a:gd name="connsiteY154" fmla="*/ 773808 h 1361472"/>
                <a:gd name="connsiteX155" fmla="*/ 1470104 w 1640088"/>
                <a:gd name="connsiteY155" fmla="*/ 782407 h 1361472"/>
                <a:gd name="connsiteX156" fmla="*/ 1459148 w 1640088"/>
                <a:gd name="connsiteY156" fmla="*/ 783148 h 1361472"/>
                <a:gd name="connsiteX157" fmla="*/ 1454779 w 1640088"/>
                <a:gd name="connsiteY157" fmla="*/ 783047 h 1361472"/>
                <a:gd name="connsiteX158" fmla="*/ 1450790 w 1640088"/>
                <a:gd name="connsiteY158" fmla="*/ 782319 h 1361472"/>
                <a:gd name="connsiteX159" fmla="*/ 1450853 w 1640088"/>
                <a:gd name="connsiteY159" fmla="*/ 782198 h 1361472"/>
                <a:gd name="connsiteX160" fmla="*/ 1458262 w 1640088"/>
                <a:gd name="connsiteY160" fmla="*/ 774783 h 1361472"/>
                <a:gd name="connsiteX161" fmla="*/ 1464911 w 1640088"/>
                <a:gd name="connsiteY161" fmla="*/ 770350 h 1361472"/>
                <a:gd name="connsiteX162" fmla="*/ 1484731 w 1640088"/>
                <a:gd name="connsiteY162" fmla="*/ 765626 h 1361472"/>
                <a:gd name="connsiteX163" fmla="*/ 1500499 w 1640088"/>
                <a:gd name="connsiteY163" fmla="*/ 762517 h 1361472"/>
                <a:gd name="connsiteX164" fmla="*/ 1507401 w 1640088"/>
                <a:gd name="connsiteY164" fmla="*/ 761542 h 1361472"/>
                <a:gd name="connsiteX165" fmla="*/ 1514747 w 1640088"/>
                <a:gd name="connsiteY165" fmla="*/ 761067 h 1361472"/>
                <a:gd name="connsiteX166" fmla="*/ 1449966 w 1640088"/>
                <a:gd name="connsiteY166" fmla="*/ 783959 h 1361472"/>
                <a:gd name="connsiteX167" fmla="*/ 1450536 w 1640088"/>
                <a:gd name="connsiteY167" fmla="*/ 785162 h 1361472"/>
                <a:gd name="connsiteX168" fmla="*/ 1449966 w 1640088"/>
                <a:gd name="connsiteY168" fmla="*/ 783959 h 1361472"/>
                <a:gd name="connsiteX169" fmla="*/ 360282 w 1640088"/>
                <a:gd name="connsiteY169" fmla="*/ 825740 h 1361472"/>
                <a:gd name="connsiteX170" fmla="*/ 369906 w 1640088"/>
                <a:gd name="connsiteY170" fmla="*/ 828184 h 1361472"/>
                <a:gd name="connsiteX171" fmla="*/ 376619 w 1640088"/>
                <a:gd name="connsiteY171" fmla="*/ 831503 h 1361472"/>
                <a:gd name="connsiteX172" fmla="*/ 386941 w 1640088"/>
                <a:gd name="connsiteY172" fmla="*/ 841730 h 1361472"/>
                <a:gd name="connsiteX173" fmla="*/ 395870 w 1640088"/>
                <a:gd name="connsiteY173" fmla="*/ 855673 h 1361472"/>
                <a:gd name="connsiteX174" fmla="*/ 398783 w 1640088"/>
                <a:gd name="connsiteY174" fmla="*/ 862443 h 1361472"/>
                <a:gd name="connsiteX175" fmla="*/ 402329 w 1640088"/>
                <a:gd name="connsiteY175" fmla="*/ 875621 h 1361472"/>
                <a:gd name="connsiteX176" fmla="*/ 405621 w 1640088"/>
                <a:gd name="connsiteY176" fmla="*/ 891338 h 1361472"/>
                <a:gd name="connsiteX177" fmla="*/ 405621 w 1640088"/>
                <a:gd name="connsiteY177" fmla="*/ 891553 h 1361472"/>
                <a:gd name="connsiteX178" fmla="*/ 399733 w 1640088"/>
                <a:gd name="connsiteY178" fmla="*/ 894928 h 1361472"/>
                <a:gd name="connsiteX179" fmla="*/ 392831 w 1640088"/>
                <a:gd name="connsiteY179" fmla="*/ 897189 h 1361472"/>
                <a:gd name="connsiteX180" fmla="*/ 391248 w 1640088"/>
                <a:gd name="connsiteY180" fmla="*/ 897221 h 1361472"/>
                <a:gd name="connsiteX181" fmla="*/ 388967 w 1640088"/>
                <a:gd name="connsiteY181" fmla="*/ 897100 h 1361472"/>
                <a:gd name="connsiteX182" fmla="*/ 374909 w 1640088"/>
                <a:gd name="connsiteY182" fmla="*/ 893586 h 1361472"/>
                <a:gd name="connsiteX183" fmla="*/ 370414 w 1640088"/>
                <a:gd name="connsiteY183" fmla="*/ 891179 h 1361472"/>
                <a:gd name="connsiteX184" fmla="*/ 359395 w 1640088"/>
                <a:gd name="connsiteY184" fmla="*/ 880490 h 1361472"/>
                <a:gd name="connsiteX185" fmla="*/ 352176 w 1640088"/>
                <a:gd name="connsiteY185" fmla="*/ 867933 h 1361472"/>
                <a:gd name="connsiteX186" fmla="*/ 347427 w 1640088"/>
                <a:gd name="connsiteY186" fmla="*/ 854204 h 1361472"/>
                <a:gd name="connsiteX187" fmla="*/ 347427 w 1640088"/>
                <a:gd name="connsiteY187" fmla="*/ 848423 h 1361472"/>
                <a:gd name="connsiteX188" fmla="*/ 349833 w 1640088"/>
                <a:gd name="connsiteY188" fmla="*/ 835454 h 1361472"/>
                <a:gd name="connsiteX189" fmla="*/ 352240 w 1640088"/>
                <a:gd name="connsiteY189" fmla="*/ 831313 h 1361472"/>
                <a:gd name="connsiteX190" fmla="*/ 356419 w 1640088"/>
                <a:gd name="connsiteY190" fmla="*/ 826855 h 1361472"/>
                <a:gd name="connsiteX191" fmla="*/ 356925 w 1640088"/>
                <a:gd name="connsiteY191" fmla="*/ 826589 h 1361472"/>
                <a:gd name="connsiteX192" fmla="*/ 359459 w 1640088"/>
                <a:gd name="connsiteY192" fmla="*/ 825740 h 1361472"/>
                <a:gd name="connsiteX193" fmla="*/ 1510567 w 1640088"/>
                <a:gd name="connsiteY193" fmla="*/ 983443 h 1361472"/>
                <a:gd name="connsiteX194" fmla="*/ 1515064 w 1640088"/>
                <a:gd name="connsiteY194" fmla="*/ 983589 h 1361472"/>
                <a:gd name="connsiteX195" fmla="*/ 1524119 w 1640088"/>
                <a:gd name="connsiteY195" fmla="*/ 985406 h 1361472"/>
                <a:gd name="connsiteX196" fmla="*/ 1529248 w 1640088"/>
                <a:gd name="connsiteY196" fmla="*/ 987806 h 1361472"/>
                <a:gd name="connsiteX197" fmla="*/ 1513354 w 1640088"/>
                <a:gd name="connsiteY197" fmla="*/ 991599 h 1361472"/>
                <a:gd name="connsiteX198" fmla="*/ 1505945 w 1640088"/>
                <a:gd name="connsiteY198" fmla="*/ 992891 h 1361472"/>
                <a:gd name="connsiteX199" fmla="*/ 1488911 w 1640088"/>
                <a:gd name="connsiteY199" fmla="*/ 994297 h 1361472"/>
                <a:gd name="connsiteX200" fmla="*/ 1484985 w 1640088"/>
                <a:gd name="connsiteY200" fmla="*/ 994214 h 1361472"/>
                <a:gd name="connsiteX201" fmla="*/ 1482071 w 1640088"/>
                <a:gd name="connsiteY201" fmla="*/ 993714 h 1361472"/>
                <a:gd name="connsiteX202" fmla="*/ 1482958 w 1640088"/>
                <a:gd name="connsiteY202" fmla="*/ 991960 h 1361472"/>
                <a:gd name="connsiteX203" fmla="*/ 1485428 w 1640088"/>
                <a:gd name="connsiteY203" fmla="*/ 989491 h 1361472"/>
                <a:gd name="connsiteX204" fmla="*/ 1490367 w 1640088"/>
                <a:gd name="connsiteY204" fmla="*/ 986470 h 1361472"/>
                <a:gd name="connsiteX205" fmla="*/ 1498473 w 1640088"/>
                <a:gd name="connsiteY205" fmla="*/ 984203 h 1361472"/>
                <a:gd name="connsiteX206" fmla="*/ 1510567 w 1640088"/>
                <a:gd name="connsiteY206" fmla="*/ 983443 h 1361472"/>
                <a:gd name="connsiteX207" fmla="*/ 142002 w 1640088"/>
                <a:gd name="connsiteY207" fmla="*/ 990485 h 1361472"/>
                <a:gd name="connsiteX208" fmla="*/ 143206 w 1640088"/>
                <a:gd name="connsiteY208" fmla="*/ 990751 h 1361472"/>
                <a:gd name="connsiteX209" fmla="*/ 146055 w 1640088"/>
                <a:gd name="connsiteY209" fmla="*/ 993366 h 1361472"/>
                <a:gd name="connsiteX210" fmla="*/ 146055 w 1640088"/>
                <a:gd name="connsiteY210" fmla="*/ 993423 h 1361472"/>
                <a:gd name="connsiteX211" fmla="*/ 146626 w 1640088"/>
                <a:gd name="connsiteY211" fmla="*/ 995703 h 1361472"/>
                <a:gd name="connsiteX212" fmla="*/ 146942 w 1640088"/>
                <a:gd name="connsiteY212" fmla="*/ 1000344 h 1361472"/>
                <a:gd name="connsiteX213" fmla="*/ 146182 w 1640088"/>
                <a:gd name="connsiteY213" fmla="*/ 1003454 h 1361472"/>
                <a:gd name="connsiteX214" fmla="*/ 145043 w 1640088"/>
                <a:gd name="connsiteY214" fmla="*/ 1005625 h 1361472"/>
                <a:gd name="connsiteX215" fmla="*/ 141559 w 1640088"/>
                <a:gd name="connsiteY215" fmla="*/ 1009146 h 1361472"/>
                <a:gd name="connsiteX216" fmla="*/ 130035 w 1640088"/>
                <a:gd name="connsiteY216" fmla="*/ 1016188 h 1361472"/>
                <a:gd name="connsiteX217" fmla="*/ 114773 w 1640088"/>
                <a:gd name="connsiteY217" fmla="*/ 1021913 h 1361472"/>
                <a:gd name="connsiteX218" fmla="*/ 116293 w 1640088"/>
                <a:gd name="connsiteY218" fmla="*/ 1017189 h 1361472"/>
                <a:gd name="connsiteX219" fmla="*/ 125222 w 1640088"/>
                <a:gd name="connsiteY219" fmla="*/ 999515 h 1361472"/>
                <a:gd name="connsiteX220" fmla="*/ 131554 w 1640088"/>
                <a:gd name="connsiteY220" fmla="*/ 992657 h 1361472"/>
                <a:gd name="connsiteX221" fmla="*/ 133011 w 1640088"/>
                <a:gd name="connsiteY221" fmla="*/ 991815 h 1361472"/>
                <a:gd name="connsiteX222" fmla="*/ 136683 w 1640088"/>
                <a:gd name="connsiteY222" fmla="*/ 990694 h 1361472"/>
                <a:gd name="connsiteX223" fmla="*/ 142002 w 1640088"/>
                <a:gd name="connsiteY223" fmla="*/ 990485 h 1361472"/>
                <a:gd name="connsiteX224" fmla="*/ 299553 w 1640088"/>
                <a:gd name="connsiteY224" fmla="*/ 1065302 h 1361472"/>
                <a:gd name="connsiteX225" fmla="*/ 299553 w 1640088"/>
                <a:gd name="connsiteY225" fmla="*/ 1065302 h 1361472"/>
                <a:gd name="connsiteX226" fmla="*/ 298034 w 1640088"/>
                <a:gd name="connsiteY226" fmla="*/ 1066012 h 1361472"/>
                <a:gd name="connsiteX227" fmla="*/ 299553 w 1640088"/>
                <a:gd name="connsiteY227" fmla="*/ 1065302 h 1361472"/>
                <a:gd name="connsiteX228" fmla="*/ 300250 w 1640088"/>
                <a:gd name="connsiteY228" fmla="*/ 1065100 h 1361472"/>
                <a:gd name="connsiteX229" fmla="*/ 303543 w 1640088"/>
                <a:gd name="connsiteY229" fmla="*/ 1065942 h 1361472"/>
                <a:gd name="connsiteX230" fmla="*/ 306329 w 1640088"/>
                <a:gd name="connsiteY230" fmla="*/ 1067354 h 1361472"/>
                <a:gd name="connsiteX231" fmla="*/ 309939 w 1640088"/>
                <a:gd name="connsiteY231" fmla="*/ 1070881 h 1361472"/>
                <a:gd name="connsiteX232" fmla="*/ 316715 w 1640088"/>
                <a:gd name="connsiteY232" fmla="*/ 1082584 h 1361472"/>
                <a:gd name="connsiteX233" fmla="*/ 321147 w 1640088"/>
                <a:gd name="connsiteY233" fmla="*/ 1097307 h 1361472"/>
                <a:gd name="connsiteX234" fmla="*/ 321464 w 1640088"/>
                <a:gd name="connsiteY234" fmla="*/ 1104000 h 1361472"/>
                <a:gd name="connsiteX235" fmla="*/ 318487 w 1640088"/>
                <a:gd name="connsiteY235" fmla="*/ 1120281 h 1361472"/>
                <a:gd name="connsiteX236" fmla="*/ 315891 w 1640088"/>
                <a:gd name="connsiteY236" fmla="*/ 1128589 h 1361472"/>
                <a:gd name="connsiteX237" fmla="*/ 311902 w 1640088"/>
                <a:gd name="connsiteY237" fmla="*/ 1139360 h 1361472"/>
                <a:gd name="connsiteX238" fmla="*/ 307849 w 1640088"/>
                <a:gd name="connsiteY238" fmla="*/ 1148599 h 1361472"/>
                <a:gd name="connsiteX239" fmla="*/ 303860 w 1640088"/>
                <a:gd name="connsiteY239" fmla="*/ 1155229 h 1361472"/>
                <a:gd name="connsiteX240" fmla="*/ 299807 w 1640088"/>
                <a:gd name="connsiteY240" fmla="*/ 1160302 h 1361472"/>
                <a:gd name="connsiteX241" fmla="*/ 296641 w 1640088"/>
                <a:gd name="connsiteY241" fmla="*/ 1158402 h 1361472"/>
                <a:gd name="connsiteX242" fmla="*/ 289612 w 1640088"/>
                <a:gd name="connsiteY242" fmla="*/ 1151854 h 1361472"/>
                <a:gd name="connsiteX243" fmla="*/ 283153 w 1640088"/>
                <a:gd name="connsiteY243" fmla="*/ 1142406 h 1361472"/>
                <a:gd name="connsiteX244" fmla="*/ 276187 w 1640088"/>
                <a:gd name="connsiteY244" fmla="*/ 1130989 h 1361472"/>
                <a:gd name="connsiteX245" fmla="*/ 272640 w 1640088"/>
                <a:gd name="connsiteY245" fmla="*/ 1120344 h 1361472"/>
                <a:gd name="connsiteX246" fmla="*/ 272640 w 1640088"/>
                <a:gd name="connsiteY246" fmla="*/ 1114936 h 1361472"/>
                <a:gd name="connsiteX247" fmla="*/ 275870 w 1640088"/>
                <a:gd name="connsiteY247" fmla="*/ 1101536 h 1361472"/>
                <a:gd name="connsiteX248" fmla="*/ 282899 w 1640088"/>
                <a:gd name="connsiteY248" fmla="*/ 1088485 h 1361472"/>
                <a:gd name="connsiteX249" fmla="*/ 291512 w 1640088"/>
                <a:gd name="connsiteY249" fmla="*/ 1075105 h 1361472"/>
                <a:gd name="connsiteX250" fmla="*/ 300187 w 1640088"/>
                <a:gd name="connsiteY250" fmla="*/ 1065182 h 1361472"/>
                <a:gd name="connsiteX251" fmla="*/ 300250 w 1640088"/>
                <a:gd name="connsiteY251" fmla="*/ 1065100 h 1361472"/>
                <a:gd name="connsiteX252" fmla="*/ 1088004 w 1640088"/>
                <a:gd name="connsiteY252" fmla="*/ 1183751 h 1361472"/>
                <a:gd name="connsiteX253" fmla="*/ 1096300 w 1640088"/>
                <a:gd name="connsiteY253" fmla="*/ 1185802 h 1361472"/>
                <a:gd name="connsiteX254" fmla="*/ 1096807 w 1640088"/>
                <a:gd name="connsiteY254" fmla="*/ 1186094 h 1361472"/>
                <a:gd name="connsiteX255" fmla="*/ 1096933 w 1640088"/>
                <a:gd name="connsiteY255" fmla="*/ 1186239 h 1361472"/>
                <a:gd name="connsiteX256" fmla="*/ 1097123 w 1640088"/>
                <a:gd name="connsiteY256" fmla="*/ 1186378 h 1361472"/>
                <a:gd name="connsiteX257" fmla="*/ 1097123 w 1640088"/>
                <a:gd name="connsiteY257" fmla="*/ 1187297 h 1361472"/>
                <a:gd name="connsiteX258" fmla="*/ 1095920 w 1640088"/>
                <a:gd name="connsiteY258" fmla="*/ 1192014 h 1361472"/>
                <a:gd name="connsiteX259" fmla="*/ 1091234 w 1640088"/>
                <a:gd name="connsiteY259" fmla="*/ 1200411 h 1361472"/>
                <a:gd name="connsiteX260" fmla="*/ 1087498 w 1640088"/>
                <a:gd name="connsiteY260" fmla="*/ 1204698 h 1361472"/>
                <a:gd name="connsiteX261" fmla="*/ 1072300 w 1640088"/>
                <a:gd name="connsiteY261" fmla="*/ 1212671 h 1361472"/>
                <a:gd name="connsiteX262" fmla="*/ 1064068 w 1640088"/>
                <a:gd name="connsiteY262" fmla="*/ 1216046 h 1361472"/>
                <a:gd name="connsiteX263" fmla="*/ 1042221 w 1640088"/>
                <a:gd name="connsiteY263" fmla="*/ 1222385 h 1361472"/>
                <a:gd name="connsiteX264" fmla="*/ 1032722 w 1640088"/>
                <a:gd name="connsiteY264" fmla="*/ 1223031 h 1361472"/>
                <a:gd name="connsiteX265" fmla="*/ 1029429 w 1640088"/>
                <a:gd name="connsiteY265" fmla="*/ 1222942 h 1361472"/>
                <a:gd name="connsiteX266" fmla="*/ 1023477 w 1640088"/>
                <a:gd name="connsiteY266" fmla="*/ 1222030 h 1361472"/>
                <a:gd name="connsiteX267" fmla="*/ 1030443 w 1640088"/>
                <a:gd name="connsiteY267" fmla="*/ 1215052 h 1361472"/>
                <a:gd name="connsiteX268" fmla="*/ 1045134 w 1640088"/>
                <a:gd name="connsiteY268" fmla="*/ 1204344 h 1361472"/>
                <a:gd name="connsiteX269" fmla="*/ 1069830 w 1640088"/>
                <a:gd name="connsiteY269" fmla="*/ 1189114 h 1361472"/>
                <a:gd name="connsiteX270" fmla="*/ 1085471 w 1640088"/>
                <a:gd name="connsiteY270" fmla="*/ 1183921 h 1361472"/>
                <a:gd name="connsiteX271" fmla="*/ 1088004 w 1640088"/>
                <a:gd name="connsiteY271" fmla="*/ 1183751 h 1361472"/>
                <a:gd name="connsiteX272" fmla="*/ 1237576 w 1640088"/>
                <a:gd name="connsiteY272" fmla="*/ 1222796 h 1361472"/>
                <a:gd name="connsiteX273" fmla="*/ 1237576 w 1640088"/>
                <a:gd name="connsiteY273" fmla="*/ 1222796 h 1361472"/>
                <a:gd name="connsiteX274" fmla="*/ 1238843 w 1640088"/>
                <a:gd name="connsiteY274" fmla="*/ 1223708 h 1361472"/>
                <a:gd name="connsiteX275" fmla="*/ 1237576 w 1640088"/>
                <a:gd name="connsiteY275" fmla="*/ 1222796 h 1361472"/>
                <a:gd name="connsiteX276" fmla="*/ 1234473 w 1640088"/>
                <a:gd name="connsiteY276" fmla="*/ 1221593 h 1361472"/>
                <a:gd name="connsiteX277" fmla="*/ 1236374 w 1640088"/>
                <a:gd name="connsiteY277" fmla="*/ 1222100 h 1361472"/>
                <a:gd name="connsiteX278" fmla="*/ 1236943 w 1640088"/>
                <a:gd name="connsiteY278" fmla="*/ 1222385 h 1361472"/>
                <a:gd name="connsiteX279" fmla="*/ 1237513 w 1640088"/>
                <a:gd name="connsiteY279" fmla="*/ 1222885 h 1361472"/>
                <a:gd name="connsiteX280" fmla="*/ 1238400 w 1640088"/>
                <a:gd name="connsiteY280" fmla="*/ 1224436 h 1361472"/>
                <a:gd name="connsiteX281" fmla="*/ 1241693 w 1640088"/>
                <a:gd name="connsiteY281" fmla="*/ 1235145 h 1361472"/>
                <a:gd name="connsiteX282" fmla="*/ 1241946 w 1640088"/>
                <a:gd name="connsiteY282" fmla="*/ 1245707 h 1361472"/>
                <a:gd name="connsiteX283" fmla="*/ 1240490 w 1640088"/>
                <a:gd name="connsiteY283" fmla="*/ 1253749 h 1361472"/>
                <a:gd name="connsiteX284" fmla="*/ 1239793 w 1640088"/>
                <a:gd name="connsiteY284" fmla="*/ 1256833 h 1361472"/>
                <a:gd name="connsiteX285" fmla="*/ 1233777 w 1640088"/>
                <a:gd name="connsiteY285" fmla="*/ 1246746 h 1361472"/>
                <a:gd name="connsiteX286" fmla="*/ 1230295 w 1640088"/>
                <a:gd name="connsiteY286" fmla="*/ 1233504 h 1361472"/>
                <a:gd name="connsiteX287" fmla="*/ 1229978 w 1640088"/>
                <a:gd name="connsiteY287" fmla="*/ 1227868 h 1361472"/>
                <a:gd name="connsiteX288" fmla="*/ 1230928 w 1640088"/>
                <a:gd name="connsiteY288" fmla="*/ 1223506 h 1361472"/>
                <a:gd name="connsiteX289" fmla="*/ 1231244 w 1640088"/>
                <a:gd name="connsiteY289" fmla="*/ 1223005 h 1361472"/>
                <a:gd name="connsiteX290" fmla="*/ 1231751 w 1640088"/>
                <a:gd name="connsiteY290" fmla="*/ 1222448 h 1361472"/>
                <a:gd name="connsiteX291" fmla="*/ 1232321 w 1640088"/>
                <a:gd name="connsiteY291" fmla="*/ 1222100 h 1361472"/>
                <a:gd name="connsiteX292" fmla="*/ 1233904 w 1640088"/>
                <a:gd name="connsiteY292" fmla="*/ 1221593 h 1361472"/>
                <a:gd name="connsiteX293" fmla="*/ 981683 w 1640088"/>
                <a:gd name="connsiteY293" fmla="*/ 25923 h 1361472"/>
                <a:gd name="connsiteX294" fmla="*/ 992385 w 1640088"/>
                <a:gd name="connsiteY294" fmla="*/ 26385 h 1361472"/>
                <a:gd name="connsiteX295" fmla="*/ 1012838 w 1640088"/>
                <a:gd name="connsiteY295" fmla="*/ 30900 h 1361472"/>
                <a:gd name="connsiteX296" fmla="*/ 1022844 w 1640088"/>
                <a:gd name="connsiteY296" fmla="*/ 36175 h 1361472"/>
                <a:gd name="connsiteX297" fmla="*/ 1028290 w 1640088"/>
                <a:gd name="connsiteY297" fmla="*/ 41317 h 1361472"/>
                <a:gd name="connsiteX298" fmla="*/ 1034052 w 1640088"/>
                <a:gd name="connsiteY298" fmla="*/ 47592 h 1361472"/>
                <a:gd name="connsiteX299" fmla="*/ 1037978 w 1640088"/>
                <a:gd name="connsiteY299" fmla="*/ 53304 h 1361472"/>
                <a:gd name="connsiteX300" fmla="*/ 1040322 w 1640088"/>
                <a:gd name="connsiteY300" fmla="*/ 57743 h 1361472"/>
                <a:gd name="connsiteX301" fmla="*/ 1043171 w 1640088"/>
                <a:gd name="connsiteY301" fmla="*/ 63296 h 1361472"/>
                <a:gd name="connsiteX302" fmla="*/ 1052416 w 1640088"/>
                <a:gd name="connsiteY302" fmla="*/ 90577 h 1361472"/>
                <a:gd name="connsiteX303" fmla="*/ 1052987 w 1640088"/>
                <a:gd name="connsiteY303" fmla="*/ 112557 h 1361472"/>
                <a:gd name="connsiteX304" fmla="*/ 1052226 w 1640088"/>
                <a:gd name="connsiteY304" fmla="*/ 122416 h 1361472"/>
                <a:gd name="connsiteX305" fmla="*/ 1051466 w 1640088"/>
                <a:gd name="connsiteY305" fmla="*/ 132706 h 1361472"/>
                <a:gd name="connsiteX306" fmla="*/ 1040955 w 1640088"/>
                <a:gd name="connsiteY306" fmla="*/ 142161 h 1361472"/>
                <a:gd name="connsiteX307" fmla="*/ 1024300 w 1640088"/>
                <a:gd name="connsiteY307" fmla="*/ 161190 h 1361472"/>
                <a:gd name="connsiteX308" fmla="*/ 1010179 w 1640088"/>
                <a:gd name="connsiteY308" fmla="*/ 182093 h 1361472"/>
                <a:gd name="connsiteX309" fmla="*/ 1005240 w 1640088"/>
                <a:gd name="connsiteY309" fmla="*/ 193802 h 1361472"/>
                <a:gd name="connsiteX310" fmla="*/ 1003910 w 1640088"/>
                <a:gd name="connsiteY310" fmla="*/ 198665 h 1361472"/>
                <a:gd name="connsiteX311" fmla="*/ 1003340 w 1640088"/>
                <a:gd name="connsiteY311" fmla="*/ 202686 h 1361472"/>
                <a:gd name="connsiteX312" fmla="*/ 1003087 w 1640088"/>
                <a:gd name="connsiteY312" fmla="*/ 207410 h 1361472"/>
                <a:gd name="connsiteX313" fmla="*/ 1004226 w 1640088"/>
                <a:gd name="connsiteY313" fmla="*/ 211925 h 1361472"/>
                <a:gd name="connsiteX314" fmla="*/ 1008406 w 1640088"/>
                <a:gd name="connsiteY314" fmla="*/ 217846 h 1361472"/>
                <a:gd name="connsiteX315" fmla="*/ 1014929 w 1640088"/>
                <a:gd name="connsiteY315" fmla="*/ 221284 h 1361472"/>
                <a:gd name="connsiteX316" fmla="*/ 1022021 w 1640088"/>
                <a:gd name="connsiteY316" fmla="*/ 222488 h 1361472"/>
                <a:gd name="connsiteX317" fmla="*/ 1027086 w 1640088"/>
                <a:gd name="connsiteY317" fmla="*/ 221848 h 1361472"/>
                <a:gd name="connsiteX318" fmla="*/ 1036775 w 1640088"/>
                <a:gd name="connsiteY318" fmla="*/ 216997 h 1361472"/>
                <a:gd name="connsiteX319" fmla="*/ 1044184 w 1640088"/>
                <a:gd name="connsiteY319" fmla="*/ 209645 h 1361472"/>
                <a:gd name="connsiteX320" fmla="*/ 1054632 w 1640088"/>
                <a:gd name="connsiteY320" fmla="*/ 195081 h 1361472"/>
                <a:gd name="connsiteX321" fmla="*/ 1060775 w 1640088"/>
                <a:gd name="connsiteY321" fmla="*/ 183936 h 1361472"/>
                <a:gd name="connsiteX322" fmla="*/ 1069387 w 1640088"/>
                <a:gd name="connsiteY322" fmla="*/ 159841 h 1361472"/>
                <a:gd name="connsiteX323" fmla="*/ 1073440 w 1640088"/>
                <a:gd name="connsiteY323" fmla="*/ 142091 h 1361472"/>
                <a:gd name="connsiteX324" fmla="*/ 1082875 w 1640088"/>
                <a:gd name="connsiteY324" fmla="*/ 135176 h 1361472"/>
                <a:gd name="connsiteX325" fmla="*/ 1101746 w 1640088"/>
                <a:gd name="connsiteY325" fmla="*/ 121650 h 1361472"/>
                <a:gd name="connsiteX326" fmla="*/ 1144173 w 1640088"/>
                <a:gd name="connsiteY326" fmla="*/ 97973 h 1361472"/>
                <a:gd name="connsiteX327" fmla="*/ 1173809 w 1640088"/>
                <a:gd name="connsiteY327" fmla="*/ 86118 h 1361472"/>
                <a:gd name="connsiteX328" fmla="*/ 1210917 w 1640088"/>
                <a:gd name="connsiteY328" fmla="*/ 75429 h 1361472"/>
                <a:gd name="connsiteX329" fmla="*/ 1230357 w 1640088"/>
                <a:gd name="connsiteY329" fmla="*/ 73840 h 1361472"/>
                <a:gd name="connsiteX330" fmla="*/ 1237513 w 1640088"/>
                <a:gd name="connsiteY330" fmla="*/ 74087 h 1361472"/>
                <a:gd name="connsiteX331" fmla="*/ 1258537 w 1640088"/>
                <a:gd name="connsiteY331" fmla="*/ 79159 h 1361472"/>
                <a:gd name="connsiteX332" fmla="*/ 1283297 w 1640088"/>
                <a:gd name="connsiteY332" fmla="*/ 92686 h 1361472"/>
                <a:gd name="connsiteX333" fmla="*/ 1291846 w 1640088"/>
                <a:gd name="connsiteY333" fmla="*/ 99467 h 1361472"/>
                <a:gd name="connsiteX334" fmla="*/ 1302611 w 1640088"/>
                <a:gd name="connsiteY334" fmla="*/ 110233 h 1361472"/>
                <a:gd name="connsiteX335" fmla="*/ 1318949 w 1640088"/>
                <a:gd name="connsiteY335" fmla="*/ 135233 h 1361472"/>
                <a:gd name="connsiteX336" fmla="*/ 1325091 w 1640088"/>
                <a:gd name="connsiteY336" fmla="*/ 147727 h 1361472"/>
                <a:gd name="connsiteX337" fmla="*/ 1330980 w 1640088"/>
                <a:gd name="connsiteY337" fmla="*/ 162019 h 1361472"/>
                <a:gd name="connsiteX338" fmla="*/ 1334969 w 1640088"/>
                <a:gd name="connsiteY338" fmla="*/ 177040 h 1361472"/>
                <a:gd name="connsiteX339" fmla="*/ 1336425 w 1640088"/>
                <a:gd name="connsiteY339" fmla="*/ 195429 h 1361472"/>
                <a:gd name="connsiteX340" fmla="*/ 1335666 w 1640088"/>
                <a:gd name="connsiteY340" fmla="*/ 214306 h 1361472"/>
                <a:gd name="connsiteX341" fmla="*/ 1334336 w 1640088"/>
                <a:gd name="connsiteY341" fmla="*/ 228763 h 1361472"/>
                <a:gd name="connsiteX342" fmla="*/ 1332943 w 1640088"/>
                <a:gd name="connsiteY342" fmla="*/ 241878 h 1361472"/>
                <a:gd name="connsiteX343" fmla="*/ 1323698 w 1640088"/>
                <a:gd name="connsiteY343" fmla="*/ 279828 h 1361472"/>
                <a:gd name="connsiteX344" fmla="*/ 1313439 w 1640088"/>
                <a:gd name="connsiteY344" fmla="*/ 303878 h 1361472"/>
                <a:gd name="connsiteX345" fmla="*/ 1301534 w 1640088"/>
                <a:gd name="connsiteY345" fmla="*/ 328879 h 1361472"/>
                <a:gd name="connsiteX346" fmla="*/ 1289692 w 1640088"/>
                <a:gd name="connsiteY346" fmla="*/ 349681 h 1361472"/>
                <a:gd name="connsiteX347" fmla="*/ 1286337 w 1640088"/>
                <a:gd name="connsiteY347" fmla="*/ 351023 h 1361472"/>
                <a:gd name="connsiteX348" fmla="*/ 1263477 w 1640088"/>
                <a:gd name="connsiteY348" fmla="*/ 361795 h 1361472"/>
                <a:gd name="connsiteX349" fmla="*/ 1242262 w 1640088"/>
                <a:gd name="connsiteY349" fmla="*/ 375466 h 1361472"/>
                <a:gd name="connsiteX350" fmla="*/ 1235993 w 1640088"/>
                <a:gd name="connsiteY350" fmla="*/ 381248 h 1361472"/>
                <a:gd name="connsiteX351" fmla="*/ 1234221 w 1640088"/>
                <a:gd name="connsiteY351" fmla="*/ 383648 h 1361472"/>
                <a:gd name="connsiteX352" fmla="*/ 1231244 w 1640088"/>
                <a:gd name="connsiteY352" fmla="*/ 388061 h 1361472"/>
                <a:gd name="connsiteX353" fmla="*/ 1230231 w 1640088"/>
                <a:gd name="connsiteY353" fmla="*/ 390278 h 1361472"/>
                <a:gd name="connsiteX354" fmla="*/ 1228458 w 1640088"/>
                <a:gd name="connsiteY354" fmla="*/ 394774 h 1361472"/>
                <a:gd name="connsiteX355" fmla="*/ 1227445 w 1640088"/>
                <a:gd name="connsiteY355" fmla="*/ 401049 h 1361472"/>
                <a:gd name="connsiteX356" fmla="*/ 1232131 w 1640088"/>
                <a:gd name="connsiteY356" fmla="*/ 412378 h 1361472"/>
                <a:gd name="connsiteX357" fmla="*/ 1237576 w 1640088"/>
                <a:gd name="connsiteY357" fmla="*/ 415905 h 1361472"/>
                <a:gd name="connsiteX358" fmla="*/ 1246126 w 1640088"/>
                <a:gd name="connsiteY358" fmla="*/ 418014 h 1361472"/>
                <a:gd name="connsiteX359" fmla="*/ 1248405 w 1640088"/>
                <a:gd name="connsiteY359" fmla="*/ 418159 h 1361472"/>
                <a:gd name="connsiteX360" fmla="*/ 1251635 w 1640088"/>
                <a:gd name="connsiteY360" fmla="*/ 417887 h 1361472"/>
                <a:gd name="connsiteX361" fmla="*/ 1258853 w 1640088"/>
                <a:gd name="connsiteY361" fmla="*/ 415690 h 1361472"/>
                <a:gd name="connsiteX362" fmla="*/ 1264743 w 1640088"/>
                <a:gd name="connsiteY362" fmla="*/ 412752 h 1361472"/>
                <a:gd name="connsiteX363" fmla="*/ 1277344 w 1640088"/>
                <a:gd name="connsiteY363" fmla="*/ 402373 h 1361472"/>
                <a:gd name="connsiteX364" fmla="*/ 1293682 w 1640088"/>
                <a:gd name="connsiteY364" fmla="*/ 382863 h 1361472"/>
                <a:gd name="connsiteX365" fmla="*/ 1302927 w 1640088"/>
                <a:gd name="connsiteY365" fmla="*/ 370033 h 1361472"/>
                <a:gd name="connsiteX366" fmla="*/ 1303180 w 1640088"/>
                <a:gd name="connsiteY366" fmla="*/ 369976 h 1361472"/>
                <a:gd name="connsiteX367" fmla="*/ 1310526 w 1640088"/>
                <a:gd name="connsiteY367" fmla="*/ 368482 h 1361472"/>
                <a:gd name="connsiteX368" fmla="*/ 1318125 w 1640088"/>
                <a:gd name="connsiteY368" fmla="*/ 367082 h 1361472"/>
                <a:gd name="connsiteX369" fmla="*/ 1328194 w 1640088"/>
                <a:gd name="connsiteY369" fmla="*/ 365525 h 1361472"/>
                <a:gd name="connsiteX370" fmla="*/ 1339972 w 1640088"/>
                <a:gd name="connsiteY370" fmla="*/ 364112 h 1361472"/>
                <a:gd name="connsiteX371" fmla="*/ 1350167 w 1640088"/>
                <a:gd name="connsiteY371" fmla="*/ 363701 h 1361472"/>
                <a:gd name="connsiteX372" fmla="*/ 1356500 w 1640088"/>
                <a:gd name="connsiteY372" fmla="*/ 363511 h 1361472"/>
                <a:gd name="connsiteX373" fmla="*/ 1358779 w 1640088"/>
                <a:gd name="connsiteY373" fmla="*/ 363555 h 1361472"/>
                <a:gd name="connsiteX374" fmla="*/ 1402030 w 1640088"/>
                <a:gd name="connsiteY374" fmla="*/ 365746 h 1361472"/>
                <a:gd name="connsiteX375" fmla="*/ 1447433 w 1640088"/>
                <a:gd name="connsiteY375" fmla="*/ 376378 h 1361472"/>
                <a:gd name="connsiteX376" fmla="*/ 1485935 w 1640088"/>
                <a:gd name="connsiteY376" fmla="*/ 397180 h 1361472"/>
                <a:gd name="connsiteX377" fmla="*/ 1491697 w 1640088"/>
                <a:gd name="connsiteY377" fmla="*/ 401961 h 1361472"/>
                <a:gd name="connsiteX378" fmla="*/ 1497902 w 1640088"/>
                <a:gd name="connsiteY378" fmla="*/ 408648 h 1361472"/>
                <a:gd name="connsiteX379" fmla="*/ 1509428 w 1640088"/>
                <a:gd name="connsiteY379" fmla="*/ 426835 h 1361472"/>
                <a:gd name="connsiteX380" fmla="*/ 1514874 w 1640088"/>
                <a:gd name="connsiteY380" fmla="*/ 444711 h 1361472"/>
                <a:gd name="connsiteX381" fmla="*/ 1515064 w 1640088"/>
                <a:gd name="connsiteY381" fmla="*/ 454736 h 1361472"/>
                <a:gd name="connsiteX382" fmla="*/ 1512848 w 1640088"/>
                <a:gd name="connsiteY382" fmla="*/ 468477 h 1361472"/>
                <a:gd name="connsiteX383" fmla="*/ 1509998 w 1640088"/>
                <a:gd name="connsiteY383" fmla="*/ 480946 h 1361472"/>
                <a:gd name="connsiteX384" fmla="*/ 1508288 w 1640088"/>
                <a:gd name="connsiteY384" fmla="*/ 486664 h 1361472"/>
                <a:gd name="connsiteX385" fmla="*/ 1506262 w 1640088"/>
                <a:gd name="connsiteY385" fmla="*/ 493560 h 1361472"/>
                <a:gd name="connsiteX386" fmla="*/ 1502715 w 1640088"/>
                <a:gd name="connsiteY386" fmla="*/ 503647 h 1361472"/>
                <a:gd name="connsiteX387" fmla="*/ 1497460 w 1640088"/>
                <a:gd name="connsiteY387" fmla="*/ 515616 h 1361472"/>
                <a:gd name="connsiteX388" fmla="*/ 1489734 w 1640088"/>
                <a:gd name="connsiteY388" fmla="*/ 529851 h 1361472"/>
                <a:gd name="connsiteX389" fmla="*/ 1473080 w 1640088"/>
                <a:gd name="connsiteY389" fmla="*/ 555909 h 1361472"/>
                <a:gd name="connsiteX390" fmla="*/ 1471749 w 1640088"/>
                <a:gd name="connsiteY390" fmla="*/ 557695 h 1361472"/>
                <a:gd name="connsiteX391" fmla="*/ 1463391 w 1640088"/>
                <a:gd name="connsiteY391" fmla="*/ 558106 h 1361472"/>
                <a:gd name="connsiteX392" fmla="*/ 1451549 w 1640088"/>
                <a:gd name="connsiteY392" fmla="*/ 559455 h 1361472"/>
                <a:gd name="connsiteX393" fmla="*/ 1436859 w 1640088"/>
                <a:gd name="connsiteY393" fmla="*/ 561912 h 1361472"/>
                <a:gd name="connsiteX394" fmla="*/ 1424573 w 1640088"/>
                <a:gd name="connsiteY394" fmla="*/ 564091 h 1361472"/>
                <a:gd name="connsiteX395" fmla="*/ 1412985 w 1640088"/>
                <a:gd name="connsiteY395" fmla="*/ 566991 h 1361472"/>
                <a:gd name="connsiteX396" fmla="*/ 1399687 w 1640088"/>
                <a:gd name="connsiteY396" fmla="*/ 572133 h 1361472"/>
                <a:gd name="connsiteX397" fmla="*/ 1388288 w 1640088"/>
                <a:gd name="connsiteY397" fmla="*/ 577990 h 1361472"/>
                <a:gd name="connsiteX398" fmla="*/ 1380119 w 1640088"/>
                <a:gd name="connsiteY398" fmla="*/ 583189 h 1361472"/>
                <a:gd name="connsiteX399" fmla="*/ 1373724 w 1640088"/>
                <a:gd name="connsiteY399" fmla="*/ 588622 h 1361472"/>
                <a:gd name="connsiteX400" fmla="*/ 1369291 w 1640088"/>
                <a:gd name="connsiteY400" fmla="*/ 594955 h 1361472"/>
                <a:gd name="connsiteX401" fmla="*/ 1367138 w 1640088"/>
                <a:gd name="connsiteY401" fmla="*/ 600242 h 1361472"/>
                <a:gd name="connsiteX402" fmla="*/ 1365745 w 1640088"/>
                <a:gd name="connsiteY402" fmla="*/ 605542 h 1361472"/>
                <a:gd name="connsiteX403" fmla="*/ 1367264 w 1640088"/>
                <a:gd name="connsiteY403" fmla="*/ 620829 h 1361472"/>
                <a:gd name="connsiteX404" fmla="*/ 1375560 w 1640088"/>
                <a:gd name="connsiteY404" fmla="*/ 630752 h 1361472"/>
                <a:gd name="connsiteX405" fmla="*/ 1387275 w 1640088"/>
                <a:gd name="connsiteY405" fmla="*/ 635976 h 1361472"/>
                <a:gd name="connsiteX406" fmla="*/ 1389998 w 1640088"/>
                <a:gd name="connsiteY406" fmla="*/ 636242 h 1361472"/>
                <a:gd name="connsiteX407" fmla="*/ 1392278 w 1640088"/>
                <a:gd name="connsiteY407" fmla="*/ 636369 h 1361472"/>
                <a:gd name="connsiteX408" fmla="*/ 1393924 w 1640088"/>
                <a:gd name="connsiteY408" fmla="*/ 636325 h 1361472"/>
                <a:gd name="connsiteX409" fmla="*/ 1403170 w 1640088"/>
                <a:gd name="connsiteY409" fmla="*/ 634830 h 1361472"/>
                <a:gd name="connsiteX410" fmla="*/ 1417798 w 1640088"/>
                <a:gd name="connsiteY410" fmla="*/ 629055 h 1361472"/>
                <a:gd name="connsiteX411" fmla="*/ 1432552 w 1640088"/>
                <a:gd name="connsiteY411" fmla="*/ 620892 h 1361472"/>
                <a:gd name="connsiteX412" fmla="*/ 1444140 w 1640088"/>
                <a:gd name="connsiteY412" fmla="*/ 613148 h 1361472"/>
                <a:gd name="connsiteX413" fmla="*/ 1453639 w 1640088"/>
                <a:gd name="connsiteY413" fmla="*/ 606017 h 1361472"/>
                <a:gd name="connsiteX414" fmla="*/ 1462631 w 1640088"/>
                <a:gd name="connsiteY414" fmla="*/ 598837 h 1361472"/>
                <a:gd name="connsiteX415" fmla="*/ 1472510 w 1640088"/>
                <a:gd name="connsiteY415" fmla="*/ 590256 h 1361472"/>
                <a:gd name="connsiteX416" fmla="*/ 1479728 w 1640088"/>
                <a:gd name="connsiteY416" fmla="*/ 582277 h 1361472"/>
                <a:gd name="connsiteX417" fmla="*/ 1485491 w 1640088"/>
                <a:gd name="connsiteY417" fmla="*/ 582347 h 1361472"/>
                <a:gd name="connsiteX418" fmla="*/ 1503349 w 1640088"/>
                <a:gd name="connsiteY418" fmla="*/ 583480 h 1361472"/>
                <a:gd name="connsiteX419" fmla="*/ 1513608 w 1640088"/>
                <a:gd name="connsiteY419" fmla="*/ 585184 h 1361472"/>
                <a:gd name="connsiteX420" fmla="*/ 1522789 w 1640088"/>
                <a:gd name="connsiteY420" fmla="*/ 587913 h 1361472"/>
                <a:gd name="connsiteX421" fmla="*/ 1530895 w 1640088"/>
                <a:gd name="connsiteY421" fmla="*/ 591852 h 1361472"/>
                <a:gd name="connsiteX422" fmla="*/ 1534631 w 1640088"/>
                <a:gd name="connsiteY422" fmla="*/ 594131 h 1361472"/>
                <a:gd name="connsiteX423" fmla="*/ 1541280 w 1640088"/>
                <a:gd name="connsiteY423" fmla="*/ 598476 h 1361472"/>
                <a:gd name="connsiteX424" fmla="*/ 1563570 w 1640088"/>
                <a:gd name="connsiteY424" fmla="*/ 619423 h 1361472"/>
                <a:gd name="connsiteX425" fmla="*/ 1572816 w 1640088"/>
                <a:gd name="connsiteY425" fmla="*/ 633716 h 1361472"/>
                <a:gd name="connsiteX426" fmla="*/ 1575285 w 1640088"/>
                <a:gd name="connsiteY426" fmla="*/ 640821 h 1361472"/>
                <a:gd name="connsiteX427" fmla="*/ 1575095 w 1640088"/>
                <a:gd name="connsiteY427" fmla="*/ 657126 h 1361472"/>
                <a:gd name="connsiteX428" fmla="*/ 1573892 w 1640088"/>
                <a:gd name="connsiteY428" fmla="*/ 672324 h 1361472"/>
                <a:gd name="connsiteX429" fmla="*/ 1571866 w 1640088"/>
                <a:gd name="connsiteY429" fmla="*/ 685794 h 1361472"/>
                <a:gd name="connsiteX430" fmla="*/ 1568446 w 1640088"/>
                <a:gd name="connsiteY430" fmla="*/ 697705 h 1361472"/>
                <a:gd name="connsiteX431" fmla="*/ 1562430 w 1640088"/>
                <a:gd name="connsiteY431" fmla="*/ 710465 h 1361472"/>
                <a:gd name="connsiteX432" fmla="*/ 1557808 w 1640088"/>
                <a:gd name="connsiteY432" fmla="*/ 718475 h 1361472"/>
                <a:gd name="connsiteX433" fmla="*/ 1550525 w 1640088"/>
                <a:gd name="connsiteY433" fmla="*/ 729690 h 1361472"/>
                <a:gd name="connsiteX434" fmla="*/ 1543813 w 1640088"/>
                <a:gd name="connsiteY434" fmla="*/ 738429 h 1361472"/>
                <a:gd name="connsiteX435" fmla="*/ 1543750 w 1640088"/>
                <a:gd name="connsiteY435" fmla="*/ 738492 h 1361472"/>
                <a:gd name="connsiteX436" fmla="*/ 1543053 w 1640088"/>
                <a:gd name="connsiteY436" fmla="*/ 738372 h 1361472"/>
                <a:gd name="connsiteX437" fmla="*/ 1521396 w 1640088"/>
                <a:gd name="connsiteY437" fmla="*/ 735256 h 1361472"/>
                <a:gd name="connsiteX438" fmla="*/ 1512721 w 1640088"/>
                <a:gd name="connsiteY438" fmla="*/ 734908 h 1361472"/>
                <a:gd name="connsiteX439" fmla="*/ 1503412 w 1640088"/>
                <a:gd name="connsiteY439" fmla="*/ 735965 h 1361472"/>
                <a:gd name="connsiteX440" fmla="*/ 1491190 w 1640088"/>
                <a:gd name="connsiteY440" fmla="*/ 738137 h 1361472"/>
                <a:gd name="connsiteX441" fmla="*/ 1460921 w 1640088"/>
                <a:gd name="connsiteY441" fmla="*/ 745185 h 1361472"/>
                <a:gd name="connsiteX442" fmla="*/ 1452942 w 1640088"/>
                <a:gd name="connsiteY442" fmla="*/ 748573 h 1361472"/>
                <a:gd name="connsiteX443" fmla="*/ 1445850 w 1640088"/>
                <a:gd name="connsiteY443" fmla="*/ 753443 h 1361472"/>
                <a:gd name="connsiteX444" fmla="*/ 1437301 w 1640088"/>
                <a:gd name="connsiteY444" fmla="*/ 761314 h 1361472"/>
                <a:gd name="connsiteX445" fmla="*/ 1429956 w 1640088"/>
                <a:gd name="connsiteY445" fmla="*/ 771345 h 1361472"/>
                <a:gd name="connsiteX446" fmla="*/ 1429132 w 1640088"/>
                <a:gd name="connsiteY446" fmla="*/ 773371 h 1361472"/>
                <a:gd name="connsiteX447" fmla="*/ 1427549 w 1640088"/>
                <a:gd name="connsiteY447" fmla="*/ 778158 h 1361472"/>
                <a:gd name="connsiteX448" fmla="*/ 1426980 w 1640088"/>
                <a:gd name="connsiteY448" fmla="*/ 783047 h 1361472"/>
                <a:gd name="connsiteX449" fmla="*/ 1427549 w 1640088"/>
                <a:gd name="connsiteY449" fmla="*/ 787689 h 1361472"/>
                <a:gd name="connsiteX450" fmla="*/ 1429576 w 1640088"/>
                <a:gd name="connsiteY450" fmla="*/ 793179 h 1361472"/>
                <a:gd name="connsiteX451" fmla="*/ 1433058 w 1640088"/>
                <a:gd name="connsiteY451" fmla="*/ 797757 h 1361472"/>
                <a:gd name="connsiteX452" fmla="*/ 1438821 w 1640088"/>
                <a:gd name="connsiteY452" fmla="*/ 801417 h 1361472"/>
                <a:gd name="connsiteX453" fmla="*/ 1446104 w 1640088"/>
                <a:gd name="connsiteY453" fmla="*/ 803596 h 1361472"/>
                <a:gd name="connsiteX454" fmla="*/ 1454399 w 1640088"/>
                <a:gd name="connsiteY454" fmla="*/ 804444 h 1361472"/>
                <a:gd name="connsiteX455" fmla="*/ 1457439 w 1640088"/>
                <a:gd name="connsiteY455" fmla="*/ 804571 h 1361472"/>
                <a:gd name="connsiteX456" fmla="*/ 1462125 w 1640088"/>
                <a:gd name="connsiteY456" fmla="*/ 804444 h 1361472"/>
                <a:gd name="connsiteX457" fmla="*/ 1480615 w 1640088"/>
                <a:gd name="connsiteY457" fmla="*/ 801417 h 1361472"/>
                <a:gd name="connsiteX458" fmla="*/ 1495370 w 1640088"/>
                <a:gd name="connsiteY458" fmla="*/ 796991 h 1361472"/>
                <a:gd name="connsiteX459" fmla="*/ 1510694 w 1640088"/>
                <a:gd name="connsiteY459" fmla="*/ 790424 h 1361472"/>
                <a:gd name="connsiteX460" fmla="*/ 1527158 w 1640088"/>
                <a:gd name="connsiteY460" fmla="*/ 780995 h 1361472"/>
                <a:gd name="connsiteX461" fmla="*/ 1545586 w 1640088"/>
                <a:gd name="connsiteY461" fmla="*/ 766393 h 1361472"/>
                <a:gd name="connsiteX462" fmla="*/ 1554515 w 1640088"/>
                <a:gd name="connsiteY462" fmla="*/ 769154 h 1361472"/>
                <a:gd name="connsiteX463" fmla="*/ 1573575 w 1640088"/>
                <a:gd name="connsiteY463" fmla="*/ 780007 h 1361472"/>
                <a:gd name="connsiteX464" fmla="*/ 1587507 w 1640088"/>
                <a:gd name="connsiteY464" fmla="*/ 792824 h 1361472"/>
                <a:gd name="connsiteX465" fmla="*/ 1591053 w 1640088"/>
                <a:gd name="connsiteY465" fmla="*/ 797611 h 1361472"/>
                <a:gd name="connsiteX466" fmla="*/ 1595549 w 1640088"/>
                <a:gd name="connsiteY466" fmla="*/ 805876 h 1361472"/>
                <a:gd name="connsiteX467" fmla="*/ 1594789 w 1640088"/>
                <a:gd name="connsiteY467" fmla="*/ 804235 h 1361472"/>
                <a:gd name="connsiteX468" fmla="*/ 1594789 w 1640088"/>
                <a:gd name="connsiteY468" fmla="*/ 804235 h 1361472"/>
                <a:gd name="connsiteX469" fmla="*/ 1601564 w 1640088"/>
                <a:gd name="connsiteY469" fmla="*/ 819610 h 1361472"/>
                <a:gd name="connsiteX470" fmla="*/ 1609164 w 1640088"/>
                <a:gd name="connsiteY470" fmla="*/ 845960 h 1361472"/>
                <a:gd name="connsiteX471" fmla="*/ 1610366 w 1640088"/>
                <a:gd name="connsiteY471" fmla="*/ 869079 h 1361472"/>
                <a:gd name="connsiteX472" fmla="*/ 1609417 w 1640088"/>
                <a:gd name="connsiteY472" fmla="*/ 886120 h 1361472"/>
                <a:gd name="connsiteX473" fmla="*/ 1606440 w 1640088"/>
                <a:gd name="connsiteY473" fmla="*/ 903173 h 1361472"/>
                <a:gd name="connsiteX474" fmla="*/ 1601502 w 1640088"/>
                <a:gd name="connsiteY474" fmla="*/ 919023 h 1361472"/>
                <a:gd name="connsiteX475" fmla="*/ 1584911 w 1640088"/>
                <a:gd name="connsiteY475" fmla="*/ 950609 h 1361472"/>
                <a:gd name="connsiteX476" fmla="*/ 1577438 w 1640088"/>
                <a:gd name="connsiteY476" fmla="*/ 959475 h 1361472"/>
                <a:gd name="connsiteX477" fmla="*/ 1568953 w 1640088"/>
                <a:gd name="connsiteY477" fmla="*/ 967454 h 1361472"/>
                <a:gd name="connsiteX478" fmla="*/ 1555021 w 1640088"/>
                <a:gd name="connsiteY478" fmla="*/ 976870 h 1361472"/>
                <a:gd name="connsiteX479" fmla="*/ 1538937 w 1640088"/>
                <a:gd name="connsiteY479" fmla="*/ 966726 h 1361472"/>
                <a:gd name="connsiteX480" fmla="*/ 1528615 w 1640088"/>
                <a:gd name="connsiteY480" fmla="*/ 962211 h 1361472"/>
                <a:gd name="connsiteX481" fmla="*/ 1513037 w 1640088"/>
                <a:gd name="connsiteY481" fmla="*/ 959829 h 1361472"/>
                <a:gd name="connsiteX482" fmla="*/ 1508795 w 1640088"/>
                <a:gd name="connsiteY482" fmla="*/ 959684 h 1361472"/>
                <a:gd name="connsiteX483" fmla="*/ 1497017 w 1640088"/>
                <a:gd name="connsiteY483" fmla="*/ 960450 h 1361472"/>
                <a:gd name="connsiteX484" fmla="*/ 1472193 w 1640088"/>
                <a:gd name="connsiteY484" fmla="*/ 969398 h 1361472"/>
                <a:gd name="connsiteX485" fmla="*/ 1460921 w 1640088"/>
                <a:gd name="connsiteY485" fmla="*/ 982094 h 1361472"/>
                <a:gd name="connsiteX486" fmla="*/ 1458452 w 1640088"/>
                <a:gd name="connsiteY486" fmla="*/ 988851 h 1361472"/>
                <a:gd name="connsiteX487" fmla="*/ 1457692 w 1640088"/>
                <a:gd name="connsiteY487" fmla="*/ 995911 h 1361472"/>
                <a:gd name="connsiteX488" fmla="*/ 1457755 w 1640088"/>
                <a:gd name="connsiteY488" fmla="*/ 997735 h 1361472"/>
                <a:gd name="connsiteX489" fmla="*/ 1458515 w 1640088"/>
                <a:gd name="connsiteY489" fmla="*/ 1002605 h 1361472"/>
                <a:gd name="connsiteX490" fmla="*/ 1460352 w 1640088"/>
                <a:gd name="connsiteY490" fmla="*/ 1006968 h 1361472"/>
                <a:gd name="connsiteX491" fmla="*/ 1463454 w 1640088"/>
                <a:gd name="connsiteY491" fmla="*/ 1011059 h 1361472"/>
                <a:gd name="connsiteX492" fmla="*/ 1469281 w 1640088"/>
                <a:gd name="connsiteY492" fmla="*/ 1014807 h 1361472"/>
                <a:gd name="connsiteX493" fmla="*/ 1476816 w 1640088"/>
                <a:gd name="connsiteY493" fmla="*/ 1017189 h 1361472"/>
                <a:gd name="connsiteX494" fmla="*/ 1484985 w 1640088"/>
                <a:gd name="connsiteY494" fmla="*/ 1018240 h 1361472"/>
                <a:gd name="connsiteX495" fmla="*/ 1492710 w 1640088"/>
                <a:gd name="connsiteY495" fmla="*/ 1018455 h 1361472"/>
                <a:gd name="connsiteX496" fmla="*/ 1515064 w 1640088"/>
                <a:gd name="connsiteY496" fmla="*/ 1016004 h 1361472"/>
                <a:gd name="connsiteX497" fmla="*/ 1543179 w 1640088"/>
                <a:gd name="connsiteY497" fmla="*/ 1009729 h 1361472"/>
                <a:gd name="connsiteX498" fmla="*/ 1554451 w 1640088"/>
                <a:gd name="connsiteY498" fmla="*/ 1005499 h 1361472"/>
                <a:gd name="connsiteX499" fmla="*/ 1565343 w 1640088"/>
                <a:gd name="connsiteY499" fmla="*/ 1016004 h 1361472"/>
                <a:gd name="connsiteX500" fmla="*/ 1570979 w 1640088"/>
                <a:gd name="connsiteY500" fmla="*/ 1024104 h 1361472"/>
                <a:gd name="connsiteX501" fmla="*/ 1576488 w 1640088"/>
                <a:gd name="connsiteY501" fmla="*/ 1034521 h 1361472"/>
                <a:gd name="connsiteX502" fmla="*/ 1587823 w 1640088"/>
                <a:gd name="connsiteY502" fmla="*/ 1064099 h 1361472"/>
                <a:gd name="connsiteX503" fmla="*/ 1589026 w 1640088"/>
                <a:gd name="connsiteY503" fmla="*/ 1078771 h 1361472"/>
                <a:gd name="connsiteX504" fmla="*/ 1588583 w 1640088"/>
                <a:gd name="connsiteY504" fmla="*/ 1100048 h 1361472"/>
                <a:gd name="connsiteX505" fmla="*/ 1585164 w 1640088"/>
                <a:gd name="connsiteY505" fmla="*/ 1124422 h 1361472"/>
                <a:gd name="connsiteX506" fmla="*/ 1573892 w 1640088"/>
                <a:gd name="connsiteY506" fmla="*/ 1166292 h 1361472"/>
                <a:gd name="connsiteX507" fmla="*/ 1562557 w 1640088"/>
                <a:gd name="connsiteY507" fmla="*/ 1190387 h 1361472"/>
                <a:gd name="connsiteX508" fmla="*/ 1555211 w 1640088"/>
                <a:gd name="connsiteY508" fmla="*/ 1203432 h 1361472"/>
                <a:gd name="connsiteX509" fmla="*/ 1547106 w 1640088"/>
                <a:gd name="connsiteY509" fmla="*/ 1216046 h 1361472"/>
                <a:gd name="connsiteX510" fmla="*/ 1539190 w 1640088"/>
                <a:gd name="connsiteY510" fmla="*/ 1226963 h 1361472"/>
                <a:gd name="connsiteX511" fmla="*/ 1524055 w 1640088"/>
                <a:gd name="connsiteY511" fmla="*/ 1244922 h 1361472"/>
                <a:gd name="connsiteX512" fmla="*/ 1508351 w 1640088"/>
                <a:gd name="connsiteY512" fmla="*/ 1259360 h 1361472"/>
                <a:gd name="connsiteX513" fmla="*/ 1495496 w 1640088"/>
                <a:gd name="connsiteY513" fmla="*/ 1269384 h 1361472"/>
                <a:gd name="connsiteX514" fmla="*/ 1458009 w 1640088"/>
                <a:gd name="connsiteY514" fmla="*/ 1292839 h 1361472"/>
                <a:gd name="connsiteX515" fmla="*/ 1411275 w 1640088"/>
                <a:gd name="connsiteY515" fmla="*/ 1307087 h 1361472"/>
                <a:gd name="connsiteX516" fmla="*/ 1381323 w 1640088"/>
                <a:gd name="connsiteY516" fmla="*/ 1309114 h 1361472"/>
                <a:gd name="connsiteX517" fmla="*/ 1364669 w 1640088"/>
                <a:gd name="connsiteY517" fmla="*/ 1308702 h 1361472"/>
                <a:gd name="connsiteX518" fmla="*/ 1344278 w 1640088"/>
                <a:gd name="connsiteY518" fmla="*/ 1307151 h 1361472"/>
                <a:gd name="connsiteX519" fmla="*/ 1327497 w 1640088"/>
                <a:gd name="connsiteY519" fmla="*/ 1304478 h 1361472"/>
                <a:gd name="connsiteX520" fmla="*/ 1320532 w 1640088"/>
                <a:gd name="connsiteY520" fmla="*/ 1302838 h 1361472"/>
                <a:gd name="connsiteX521" fmla="*/ 1311033 w 1640088"/>
                <a:gd name="connsiteY521" fmla="*/ 1300666 h 1361472"/>
                <a:gd name="connsiteX522" fmla="*/ 1295328 w 1640088"/>
                <a:gd name="connsiteY522" fmla="*/ 1296443 h 1361472"/>
                <a:gd name="connsiteX523" fmla="*/ 1274938 w 1640088"/>
                <a:gd name="connsiteY523" fmla="*/ 1290097 h 1361472"/>
                <a:gd name="connsiteX524" fmla="*/ 1261007 w 1640088"/>
                <a:gd name="connsiteY524" fmla="*/ 1283119 h 1361472"/>
                <a:gd name="connsiteX525" fmla="*/ 1257650 w 1640088"/>
                <a:gd name="connsiteY525" fmla="*/ 1279890 h 1361472"/>
                <a:gd name="connsiteX526" fmla="*/ 1258853 w 1640088"/>
                <a:gd name="connsiteY526" fmla="*/ 1277281 h 1361472"/>
                <a:gd name="connsiteX527" fmla="*/ 1263983 w 1640088"/>
                <a:gd name="connsiteY527" fmla="*/ 1261975 h 1361472"/>
                <a:gd name="connsiteX528" fmla="*/ 1266262 w 1640088"/>
                <a:gd name="connsiteY528" fmla="*/ 1246853 h 1361472"/>
                <a:gd name="connsiteX529" fmla="*/ 1265883 w 1640088"/>
                <a:gd name="connsiteY529" fmla="*/ 1235974 h 1361472"/>
                <a:gd name="connsiteX530" fmla="*/ 1263223 w 1640088"/>
                <a:gd name="connsiteY530" fmla="*/ 1223436 h 1361472"/>
                <a:gd name="connsiteX531" fmla="*/ 1261070 w 1640088"/>
                <a:gd name="connsiteY531" fmla="*/ 1217724 h 1361472"/>
                <a:gd name="connsiteX532" fmla="*/ 1255307 w 1640088"/>
                <a:gd name="connsiteY532" fmla="*/ 1207947 h 1361472"/>
                <a:gd name="connsiteX533" fmla="*/ 1234664 w 1640088"/>
                <a:gd name="connsiteY533" fmla="*/ 1199018 h 1361472"/>
                <a:gd name="connsiteX534" fmla="*/ 1228712 w 1640088"/>
                <a:gd name="connsiteY534" fmla="*/ 1199613 h 1361472"/>
                <a:gd name="connsiteX535" fmla="*/ 1211360 w 1640088"/>
                <a:gd name="connsiteY535" fmla="*/ 1211657 h 1361472"/>
                <a:gd name="connsiteX536" fmla="*/ 1207245 w 1640088"/>
                <a:gd name="connsiteY536" fmla="*/ 1222448 h 1361472"/>
                <a:gd name="connsiteX537" fmla="*/ 1207497 w 1640088"/>
                <a:gd name="connsiteY537" fmla="*/ 1239925 h 1361472"/>
                <a:gd name="connsiteX538" fmla="*/ 1211044 w 1640088"/>
                <a:gd name="connsiteY538" fmla="*/ 1255301 h 1361472"/>
                <a:gd name="connsiteX539" fmla="*/ 1216173 w 1640088"/>
                <a:gd name="connsiteY539" fmla="*/ 1265578 h 1361472"/>
                <a:gd name="connsiteX540" fmla="*/ 1219592 w 1640088"/>
                <a:gd name="connsiteY540" fmla="*/ 1271353 h 1361472"/>
                <a:gd name="connsiteX541" fmla="*/ 1227065 w 1640088"/>
                <a:gd name="connsiteY541" fmla="*/ 1282473 h 1361472"/>
                <a:gd name="connsiteX542" fmla="*/ 1215476 w 1640088"/>
                <a:gd name="connsiteY542" fmla="*/ 1295239 h 1361472"/>
                <a:gd name="connsiteX543" fmla="*/ 1206548 w 1640088"/>
                <a:gd name="connsiteY543" fmla="*/ 1302781 h 1361472"/>
                <a:gd name="connsiteX544" fmla="*/ 1199139 w 1640088"/>
                <a:gd name="connsiteY544" fmla="*/ 1308284 h 1361472"/>
                <a:gd name="connsiteX545" fmla="*/ 1190400 w 1640088"/>
                <a:gd name="connsiteY545" fmla="*/ 1313901 h 1361472"/>
                <a:gd name="connsiteX546" fmla="*/ 1167096 w 1640088"/>
                <a:gd name="connsiteY546" fmla="*/ 1326889 h 1361472"/>
                <a:gd name="connsiteX547" fmla="*/ 1155698 w 1640088"/>
                <a:gd name="connsiteY547" fmla="*/ 1331176 h 1361472"/>
                <a:gd name="connsiteX548" fmla="*/ 1145819 w 1640088"/>
                <a:gd name="connsiteY548" fmla="*/ 1333519 h 1361472"/>
                <a:gd name="connsiteX549" fmla="*/ 1130179 w 1640088"/>
                <a:gd name="connsiteY549" fmla="*/ 1335115 h 1361472"/>
                <a:gd name="connsiteX550" fmla="*/ 1124416 w 1640088"/>
                <a:gd name="connsiteY550" fmla="*/ 1335286 h 1361472"/>
                <a:gd name="connsiteX551" fmla="*/ 1112638 w 1640088"/>
                <a:gd name="connsiteY551" fmla="*/ 1334779 h 1361472"/>
                <a:gd name="connsiteX552" fmla="*/ 1055013 w 1640088"/>
                <a:gd name="connsiteY552" fmla="*/ 1320822 h 1361472"/>
                <a:gd name="connsiteX553" fmla="*/ 1038105 w 1640088"/>
                <a:gd name="connsiteY553" fmla="*/ 1312368 h 1361472"/>
                <a:gd name="connsiteX554" fmla="*/ 1032596 w 1640088"/>
                <a:gd name="connsiteY554" fmla="*/ 1307442 h 1361472"/>
                <a:gd name="connsiteX555" fmla="*/ 1024870 w 1640088"/>
                <a:gd name="connsiteY555" fmla="*/ 1295879 h 1361472"/>
                <a:gd name="connsiteX556" fmla="*/ 1016322 w 1640088"/>
                <a:gd name="connsiteY556" fmla="*/ 1280738 h 1361472"/>
                <a:gd name="connsiteX557" fmla="*/ 1014421 w 1640088"/>
                <a:gd name="connsiteY557" fmla="*/ 1275659 h 1361472"/>
                <a:gd name="connsiteX558" fmla="*/ 1013535 w 1640088"/>
                <a:gd name="connsiteY558" fmla="*/ 1272474 h 1361472"/>
                <a:gd name="connsiteX559" fmla="*/ 1013598 w 1640088"/>
                <a:gd name="connsiteY559" fmla="*/ 1248860 h 1361472"/>
                <a:gd name="connsiteX560" fmla="*/ 1025187 w 1640088"/>
                <a:gd name="connsiteY560" fmla="*/ 1250558 h 1361472"/>
                <a:gd name="connsiteX561" fmla="*/ 1034305 w 1640088"/>
                <a:gd name="connsiteY561" fmla="*/ 1251140 h 1361472"/>
                <a:gd name="connsiteX562" fmla="*/ 1035065 w 1640088"/>
                <a:gd name="connsiteY562" fmla="*/ 1251140 h 1361472"/>
                <a:gd name="connsiteX563" fmla="*/ 1042221 w 1640088"/>
                <a:gd name="connsiteY563" fmla="*/ 1250494 h 1361472"/>
                <a:gd name="connsiteX564" fmla="*/ 1061851 w 1640088"/>
                <a:gd name="connsiteY564" fmla="*/ 1246125 h 1361472"/>
                <a:gd name="connsiteX565" fmla="*/ 1080785 w 1640088"/>
                <a:gd name="connsiteY565" fmla="*/ 1238817 h 1361472"/>
                <a:gd name="connsiteX566" fmla="*/ 1094464 w 1640088"/>
                <a:gd name="connsiteY566" fmla="*/ 1231687 h 1361472"/>
                <a:gd name="connsiteX567" fmla="*/ 1107825 w 1640088"/>
                <a:gd name="connsiteY567" fmla="*/ 1221593 h 1361472"/>
                <a:gd name="connsiteX568" fmla="*/ 1115234 w 1640088"/>
                <a:gd name="connsiteY568" fmla="*/ 1210271 h 1361472"/>
                <a:gd name="connsiteX569" fmla="*/ 1120300 w 1640088"/>
                <a:gd name="connsiteY569" fmla="*/ 1196245 h 1361472"/>
                <a:gd name="connsiteX570" fmla="*/ 1120997 w 1640088"/>
                <a:gd name="connsiteY570" fmla="*/ 1188139 h 1361472"/>
                <a:gd name="connsiteX571" fmla="*/ 1120870 w 1640088"/>
                <a:gd name="connsiteY571" fmla="*/ 1186030 h 1361472"/>
                <a:gd name="connsiteX572" fmla="*/ 1120110 w 1640088"/>
                <a:gd name="connsiteY572" fmla="*/ 1180958 h 1361472"/>
                <a:gd name="connsiteX573" fmla="*/ 1117450 w 1640088"/>
                <a:gd name="connsiteY573" fmla="*/ 1174740 h 1361472"/>
                <a:gd name="connsiteX574" fmla="*/ 1116121 w 1640088"/>
                <a:gd name="connsiteY574" fmla="*/ 1173061 h 1361472"/>
                <a:gd name="connsiteX575" fmla="*/ 1112891 w 1640088"/>
                <a:gd name="connsiteY575" fmla="*/ 1169458 h 1361472"/>
                <a:gd name="connsiteX576" fmla="*/ 1101619 w 1640088"/>
                <a:gd name="connsiteY576" fmla="*/ 1163474 h 1361472"/>
                <a:gd name="connsiteX577" fmla="*/ 1090854 w 1640088"/>
                <a:gd name="connsiteY577" fmla="*/ 1161359 h 1361472"/>
                <a:gd name="connsiteX578" fmla="*/ 1086865 w 1640088"/>
                <a:gd name="connsiteY578" fmla="*/ 1161175 h 1361472"/>
                <a:gd name="connsiteX579" fmla="*/ 1083445 w 1640088"/>
                <a:gd name="connsiteY579" fmla="*/ 1161359 h 1361472"/>
                <a:gd name="connsiteX580" fmla="*/ 1076099 w 1640088"/>
                <a:gd name="connsiteY580" fmla="*/ 1162771 h 1361472"/>
                <a:gd name="connsiteX581" fmla="*/ 1069894 w 1640088"/>
                <a:gd name="connsiteY581" fmla="*/ 1164734 h 1361472"/>
                <a:gd name="connsiteX582" fmla="*/ 1048744 w 1640088"/>
                <a:gd name="connsiteY582" fmla="*/ 1174740 h 1361472"/>
                <a:gd name="connsiteX583" fmla="*/ 1026960 w 1640088"/>
                <a:gd name="connsiteY583" fmla="*/ 1189051 h 1361472"/>
                <a:gd name="connsiteX584" fmla="*/ 1007076 w 1640088"/>
                <a:gd name="connsiteY584" fmla="*/ 1205395 h 1361472"/>
                <a:gd name="connsiteX585" fmla="*/ 999098 w 1640088"/>
                <a:gd name="connsiteY585" fmla="*/ 1214780 h 1361472"/>
                <a:gd name="connsiteX586" fmla="*/ 996501 w 1640088"/>
                <a:gd name="connsiteY586" fmla="*/ 1213355 h 1361472"/>
                <a:gd name="connsiteX587" fmla="*/ 993398 w 1640088"/>
                <a:gd name="connsiteY587" fmla="*/ 1210537 h 1361472"/>
                <a:gd name="connsiteX588" fmla="*/ 983519 w 1640088"/>
                <a:gd name="connsiteY588" fmla="*/ 1194750 h 1361472"/>
                <a:gd name="connsiteX589" fmla="*/ 982696 w 1640088"/>
                <a:gd name="connsiteY589" fmla="*/ 1192369 h 1361472"/>
                <a:gd name="connsiteX590" fmla="*/ 981683 w 1640088"/>
                <a:gd name="connsiteY590" fmla="*/ 1187233 h 1361472"/>
                <a:gd name="connsiteX591" fmla="*/ 981683 w 1640088"/>
                <a:gd name="connsiteY591" fmla="*/ 1187233 h 1361472"/>
                <a:gd name="connsiteX592" fmla="*/ 982316 w 1640088"/>
                <a:gd name="connsiteY592" fmla="*/ 1191026 h 1361472"/>
                <a:gd name="connsiteX593" fmla="*/ 982507 w 1640088"/>
                <a:gd name="connsiteY593" fmla="*/ 1168337 h 1361472"/>
                <a:gd name="connsiteX594" fmla="*/ 983203 w 1640088"/>
                <a:gd name="connsiteY594" fmla="*/ 1160859 h 1361472"/>
                <a:gd name="connsiteX595" fmla="*/ 986496 w 1640088"/>
                <a:gd name="connsiteY595" fmla="*/ 1146218 h 1361472"/>
                <a:gd name="connsiteX596" fmla="*/ 999034 w 1640088"/>
                <a:gd name="connsiteY596" fmla="*/ 1122307 h 1361472"/>
                <a:gd name="connsiteX597" fmla="*/ 1005367 w 1640088"/>
                <a:gd name="connsiteY597" fmla="*/ 1111542 h 1361472"/>
                <a:gd name="connsiteX598" fmla="*/ 1012902 w 1640088"/>
                <a:gd name="connsiteY598" fmla="*/ 1100270 h 1361472"/>
                <a:gd name="connsiteX599" fmla="*/ 1021641 w 1640088"/>
                <a:gd name="connsiteY599" fmla="*/ 1089689 h 1361472"/>
                <a:gd name="connsiteX600" fmla="*/ 1032722 w 1640088"/>
                <a:gd name="connsiteY600" fmla="*/ 1079063 h 1361472"/>
                <a:gd name="connsiteX601" fmla="*/ 1057989 w 1640088"/>
                <a:gd name="connsiteY601" fmla="*/ 1061224 h 1361472"/>
                <a:gd name="connsiteX602" fmla="*/ 1084522 w 1640088"/>
                <a:gd name="connsiteY602" fmla="*/ 1045792 h 1361472"/>
                <a:gd name="connsiteX603" fmla="*/ 1093071 w 1640088"/>
                <a:gd name="connsiteY603" fmla="*/ 1042208 h 1361472"/>
                <a:gd name="connsiteX604" fmla="*/ 1096870 w 1640088"/>
                <a:gd name="connsiteY604" fmla="*/ 1044241 h 1361472"/>
                <a:gd name="connsiteX605" fmla="*/ 1115614 w 1640088"/>
                <a:gd name="connsiteY605" fmla="*/ 1050244 h 1361472"/>
                <a:gd name="connsiteX606" fmla="*/ 1129609 w 1640088"/>
                <a:gd name="connsiteY606" fmla="*/ 1051200 h 1361472"/>
                <a:gd name="connsiteX607" fmla="*/ 1143667 w 1640088"/>
                <a:gd name="connsiteY607" fmla="*/ 1050371 h 1361472"/>
                <a:gd name="connsiteX608" fmla="*/ 1160764 w 1640088"/>
                <a:gd name="connsiteY608" fmla="*/ 1047489 h 1361472"/>
                <a:gd name="connsiteX609" fmla="*/ 1166844 w 1640088"/>
                <a:gd name="connsiteY609" fmla="*/ 1045026 h 1361472"/>
                <a:gd name="connsiteX610" fmla="*/ 1169123 w 1640088"/>
                <a:gd name="connsiteY610" fmla="*/ 1043823 h 1361472"/>
                <a:gd name="connsiteX611" fmla="*/ 1173239 w 1640088"/>
                <a:gd name="connsiteY611" fmla="*/ 1040511 h 1361472"/>
                <a:gd name="connsiteX612" fmla="*/ 1176785 w 1640088"/>
                <a:gd name="connsiteY612" fmla="*/ 1035230 h 1361472"/>
                <a:gd name="connsiteX613" fmla="*/ 1178685 w 1640088"/>
                <a:gd name="connsiteY613" fmla="*/ 1027751 h 1361472"/>
                <a:gd name="connsiteX614" fmla="*/ 1178178 w 1640088"/>
                <a:gd name="connsiteY614" fmla="*/ 1022058 h 1361472"/>
                <a:gd name="connsiteX615" fmla="*/ 1175962 w 1640088"/>
                <a:gd name="connsiteY615" fmla="*/ 1016916 h 1361472"/>
                <a:gd name="connsiteX616" fmla="*/ 1175012 w 1640088"/>
                <a:gd name="connsiteY616" fmla="*/ 1015713 h 1361472"/>
                <a:gd name="connsiteX617" fmla="*/ 1170579 w 1640088"/>
                <a:gd name="connsiteY617" fmla="*/ 1011616 h 1361472"/>
                <a:gd name="connsiteX618" fmla="*/ 1166844 w 1640088"/>
                <a:gd name="connsiteY618" fmla="*/ 1009564 h 1361472"/>
                <a:gd name="connsiteX619" fmla="*/ 1162347 w 1640088"/>
                <a:gd name="connsiteY619" fmla="*/ 1007969 h 1361472"/>
                <a:gd name="connsiteX620" fmla="*/ 1153545 w 1640088"/>
                <a:gd name="connsiteY620" fmla="*/ 1006474 h 1361472"/>
                <a:gd name="connsiteX621" fmla="*/ 1145567 w 1640088"/>
                <a:gd name="connsiteY621" fmla="*/ 1005689 h 1361472"/>
                <a:gd name="connsiteX622" fmla="*/ 1140691 w 1640088"/>
                <a:gd name="connsiteY622" fmla="*/ 1005334 h 1361472"/>
                <a:gd name="connsiteX623" fmla="*/ 1138157 w 1640088"/>
                <a:gd name="connsiteY623" fmla="*/ 1005252 h 1361472"/>
                <a:gd name="connsiteX624" fmla="*/ 1128722 w 1640088"/>
                <a:gd name="connsiteY624" fmla="*/ 1006063 h 1361472"/>
                <a:gd name="connsiteX625" fmla="*/ 1115171 w 1640088"/>
                <a:gd name="connsiteY625" fmla="*/ 1008652 h 1361472"/>
                <a:gd name="connsiteX626" fmla="*/ 1102126 w 1640088"/>
                <a:gd name="connsiteY626" fmla="*/ 1013168 h 1361472"/>
                <a:gd name="connsiteX627" fmla="*/ 1101683 w 1640088"/>
                <a:gd name="connsiteY627" fmla="*/ 1013313 h 1361472"/>
                <a:gd name="connsiteX628" fmla="*/ 1098136 w 1640088"/>
                <a:gd name="connsiteY628" fmla="*/ 1011059 h 1361472"/>
                <a:gd name="connsiteX629" fmla="*/ 1085092 w 1640088"/>
                <a:gd name="connsiteY629" fmla="*/ 998027 h 1361472"/>
                <a:gd name="connsiteX630" fmla="*/ 1080596 w 1640088"/>
                <a:gd name="connsiteY630" fmla="*/ 991130 h 1361472"/>
                <a:gd name="connsiteX631" fmla="*/ 1079329 w 1640088"/>
                <a:gd name="connsiteY631" fmla="*/ 987021 h 1361472"/>
                <a:gd name="connsiteX632" fmla="*/ 1079076 w 1640088"/>
                <a:gd name="connsiteY632" fmla="*/ 968138 h 1361472"/>
                <a:gd name="connsiteX633" fmla="*/ 1084205 w 1640088"/>
                <a:gd name="connsiteY633" fmla="*/ 948121 h 1361472"/>
                <a:gd name="connsiteX634" fmla="*/ 1093894 w 1640088"/>
                <a:gd name="connsiteY634" fmla="*/ 930865 h 1361472"/>
                <a:gd name="connsiteX635" fmla="*/ 1109725 w 1640088"/>
                <a:gd name="connsiteY635" fmla="*/ 912678 h 1361472"/>
                <a:gd name="connsiteX636" fmla="*/ 1128976 w 1640088"/>
                <a:gd name="connsiteY636" fmla="*/ 895568 h 1361472"/>
                <a:gd name="connsiteX637" fmla="*/ 1141260 w 1640088"/>
                <a:gd name="connsiteY637" fmla="*/ 887184 h 1361472"/>
                <a:gd name="connsiteX638" fmla="*/ 1152912 w 1640088"/>
                <a:gd name="connsiteY638" fmla="*/ 881136 h 1361472"/>
                <a:gd name="connsiteX639" fmla="*/ 1156141 w 1640088"/>
                <a:gd name="connsiteY639" fmla="*/ 881820 h 1361472"/>
                <a:gd name="connsiteX640" fmla="*/ 1174886 w 1640088"/>
                <a:gd name="connsiteY640" fmla="*/ 883657 h 1361472"/>
                <a:gd name="connsiteX641" fmla="*/ 1181915 w 1640088"/>
                <a:gd name="connsiteY641" fmla="*/ 883802 h 1361472"/>
                <a:gd name="connsiteX642" fmla="*/ 1186094 w 1640088"/>
                <a:gd name="connsiteY642" fmla="*/ 883720 h 1361472"/>
                <a:gd name="connsiteX643" fmla="*/ 1195656 w 1640088"/>
                <a:gd name="connsiteY643" fmla="*/ 882536 h 1361472"/>
                <a:gd name="connsiteX644" fmla="*/ 1202432 w 1640088"/>
                <a:gd name="connsiteY644" fmla="*/ 879990 h 1361472"/>
                <a:gd name="connsiteX645" fmla="*/ 1208637 w 1640088"/>
                <a:gd name="connsiteY645" fmla="*/ 875621 h 1361472"/>
                <a:gd name="connsiteX646" fmla="*/ 1212247 w 1640088"/>
                <a:gd name="connsiteY646" fmla="*/ 869136 h 1361472"/>
                <a:gd name="connsiteX647" fmla="*/ 1210790 w 1640088"/>
                <a:gd name="connsiteY647" fmla="*/ 858783 h 1361472"/>
                <a:gd name="connsiteX648" fmla="*/ 1195529 w 1640088"/>
                <a:gd name="connsiteY648" fmla="*/ 850677 h 1361472"/>
                <a:gd name="connsiteX649" fmla="*/ 1180205 w 1640088"/>
                <a:gd name="connsiteY649" fmla="*/ 849329 h 1361472"/>
                <a:gd name="connsiteX650" fmla="*/ 1179508 w 1640088"/>
                <a:gd name="connsiteY650" fmla="*/ 849329 h 1361472"/>
                <a:gd name="connsiteX651" fmla="*/ 1157345 w 1640088"/>
                <a:gd name="connsiteY651" fmla="*/ 853293 h 1361472"/>
                <a:gd name="connsiteX652" fmla="*/ 1156078 w 1640088"/>
                <a:gd name="connsiteY652" fmla="*/ 852938 h 1361472"/>
                <a:gd name="connsiteX653" fmla="*/ 1144363 w 1640088"/>
                <a:gd name="connsiteY653" fmla="*/ 846042 h 1361472"/>
                <a:gd name="connsiteX654" fmla="*/ 1134105 w 1640088"/>
                <a:gd name="connsiteY654" fmla="*/ 837487 h 1361472"/>
                <a:gd name="connsiteX655" fmla="*/ 1132395 w 1640088"/>
                <a:gd name="connsiteY655" fmla="*/ 834751 h 1361472"/>
                <a:gd name="connsiteX656" fmla="*/ 1131319 w 1640088"/>
                <a:gd name="connsiteY656" fmla="*/ 831021 h 1361472"/>
                <a:gd name="connsiteX657" fmla="*/ 1131192 w 1640088"/>
                <a:gd name="connsiteY657" fmla="*/ 821726 h 1361472"/>
                <a:gd name="connsiteX658" fmla="*/ 1134295 w 1640088"/>
                <a:gd name="connsiteY658" fmla="*/ 806084 h 1361472"/>
                <a:gd name="connsiteX659" fmla="*/ 1141577 w 1640088"/>
                <a:gd name="connsiteY659" fmla="*/ 793324 h 1361472"/>
                <a:gd name="connsiteX660" fmla="*/ 1144996 w 1640088"/>
                <a:gd name="connsiteY660" fmla="*/ 789721 h 1361472"/>
                <a:gd name="connsiteX661" fmla="*/ 1153545 w 1640088"/>
                <a:gd name="connsiteY661" fmla="*/ 784934 h 1361472"/>
                <a:gd name="connsiteX662" fmla="*/ 1154622 w 1640088"/>
                <a:gd name="connsiteY662" fmla="*/ 784523 h 1361472"/>
                <a:gd name="connsiteX663" fmla="*/ 1161587 w 1640088"/>
                <a:gd name="connsiteY663" fmla="*/ 784788 h 1361472"/>
                <a:gd name="connsiteX664" fmla="*/ 1164310 w 1640088"/>
                <a:gd name="connsiteY664" fmla="*/ 784725 h 1361472"/>
                <a:gd name="connsiteX665" fmla="*/ 1173492 w 1640088"/>
                <a:gd name="connsiteY665" fmla="*/ 783376 h 1361472"/>
                <a:gd name="connsiteX666" fmla="*/ 1186601 w 1640088"/>
                <a:gd name="connsiteY666" fmla="*/ 772047 h 1361472"/>
                <a:gd name="connsiteX667" fmla="*/ 1186411 w 1640088"/>
                <a:gd name="connsiteY667" fmla="*/ 765481 h 1361472"/>
                <a:gd name="connsiteX668" fmla="*/ 1185081 w 1640088"/>
                <a:gd name="connsiteY668" fmla="*/ 762606 h 1361472"/>
                <a:gd name="connsiteX669" fmla="*/ 1180521 w 1640088"/>
                <a:gd name="connsiteY669" fmla="*/ 758351 h 1361472"/>
                <a:gd name="connsiteX670" fmla="*/ 1170453 w 1640088"/>
                <a:gd name="connsiteY670" fmla="*/ 756058 h 1361472"/>
                <a:gd name="connsiteX671" fmla="*/ 1170073 w 1640088"/>
                <a:gd name="connsiteY671" fmla="*/ 756039 h 1361472"/>
                <a:gd name="connsiteX672" fmla="*/ 1162410 w 1640088"/>
                <a:gd name="connsiteY672" fmla="*/ 757097 h 1361472"/>
                <a:gd name="connsiteX673" fmla="*/ 1160954 w 1640088"/>
                <a:gd name="connsiteY673" fmla="*/ 757318 h 1361472"/>
                <a:gd name="connsiteX674" fmla="*/ 1153229 w 1640088"/>
                <a:gd name="connsiteY674" fmla="*/ 755969 h 1361472"/>
                <a:gd name="connsiteX675" fmla="*/ 1140943 w 1640088"/>
                <a:gd name="connsiteY675" fmla="*/ 752860 h 1361472"/>
                <a:gd name="connsiteX676" fmla="*/ 1139614 w 1640088"/>
                <a:gd name="connsiteY676" fmla="*/ 752176 h 1361472"/>
                <a:gd name="connsiteX677" fmla="*/ 1134801 w 1640088"/>
                <a:gd name="connsiteY677" fmla="*/ 747788 h 1361472"/>
                <a:gd name="connsiteX678" fmla="*/ 1129229 w 1640088"/>
                <a:gd name="connsiteY678" fmla="*/ 738492 h 1361472"/>
                <a:gd name="connsiteX679" fmla="*/ 1128342 w 1640088"/>
                <a:gd name="connsiteY679" fmla="*/ 736168 h 1361472"/>
                <a:gd name="connsiteX680" fmla="*/ 1130875 w 1640088"/>
                <a:gd name="connsiteY680" fmla="*/ 734059 h 1361472"/>
                <a:gd name="connsiteX681" fmla="*/ 1147276 w 1640088"/>
                <a:gd name="connsiteY681" fmla="*/ 716721 h 1361472"/>
                <a:gd name="connsiteX682" fmla="*/ 1149999 w 1640088"/>
                <a:gd name="connsiteY682" fmla="*/ 713130 h 1361472"/>
                <a:gd name="connsiteX683" fmla="*/ 1155191 w 1640088"/>
                <a:gd name="connsiteY683" fmla="*/ 706095 h 1361472"/>
                <a:gd name="connsiteX684" fmla="*/ 1161587 w 1640088"/>
                <a:gd name="connsiteY684" fmla="*/ 695172 h 1361472"/>
                <a:gd name="connsiteX685" fmla="*/ 1167540 w 1640088"/>
                <a:gd name="connsiteY685" fmla="*/ 677903 h 1361472"/>
                <a:gd name="connsiteX686" fmla="*/ 1167287 w 1640088"/>
                <a:gd name="connsiteY686" fmla="*/ 669215 h 1361472"/>
                <a:gd name="connsiteX687" fmla="*/ 1164564 w 1640088"/>
                <a:gd name="connsiteY687" fmla="*/ 663111 h 1361472"/>
                <a:gd name="connsiteX688" fmla="*/ 1158991 w 1640088"/>
                <a:gd name="connsiteY688" fmla="*/ 657741 h 1361472"/>
                <a:gd name="connsiteX689" fmla="*/ 1151772 w 1640088"/>
                <a:gd name="connsiteY689" fmla="*/ 654632 h 1361472"/>
                <a:gd name="connsiteX690" fmla="*/ 1147276 w 1640088"/>
                <a:gd name="connsiteY690" fmla="*/ 654036 h 1361472"/>
                <a:gd name="connsiteX691" fmla="*/ 1139424 w 1640088"/>
                <a:gd name="connsiteY691" fmla="*/ 655069 h 1361472"/>
                <a:gd name="connsiteX692" fmla="*/ 1131508 w 1640088"/>
                <a:gd name="connsiteY692" fmla="*/ 658450 h 1361472"/>
                <a:gd name="connsiteX693" fmla="*/ 1127266 w 1640088"/>
                <a:gd name="connsiteY693" fmla="*/ 661268 h 1361472"/>
                <a:gd name="connsiteX694" fmla="*/ 1119603 w 1640088"/>
                <a:gd name="connsiteY694" fmla="*/ 668246 h 1361472"/>
                <a:gd name="connsiteX695" fmla="*/ 1106115 w 1640088"/>
                <a:gd name="connsiteY695" fmla="*/ 688960 h 1361472"/>
                <a:gd name="connsiteX696" fmla="*/ 1101176 w 1640088"/>
                <a:gd name="connsiteY696" fmla="*/ 701992 h 1361472"/>
                <a:gd name="connsiteX697" fmla="*/ 1098959 w 1640088"/>
                <a:gd name="connsiteY697" fmla="*/ 713840 h 1361472"/>
                <a:gd name="connsiteX698" fmla="*/ 1098010 w 1640088"/>
                <a:gd name="connsiteY698" fmla="*/ 722439 h 1361472"/>
                <a:gd name="connsiteX699" fmla="*/ 1094907 w 1640088"/>
                <a:gd name="connsiteY699" fmla="*/ 724111 h 1361472"/>
                <a:gd name="connsiteX700" fmla="*/ 1080279 w 1640088"/>
                <a:gd name="connsiteY700" fmla="*/ 728835 h 1361472"/>
                <a:gd name="connsiteX701" fmla="*/ 1074327 w 1640088"/>
                <a:gd name="connsiteY701" fmla="*/ 729164 h 1361472"/>
                <a:gd name="connsiteX702" fmla="*/ 1070907 w 1640088"/>
                <a:gd name="connsiteY702" fmla="*/ 729063 h 1361472"/>
                <a:gd name="connsiteX703" fmla="*/ 1042411 w 1640088"/>
                <a:gd name="connsiteY703" fmla="*/ 722294 h 1361472"/>
                <a:gd name="connsiteX704" fmla="*/ 1025884 w 1640088"/>
                <a:gd name="connsiteY704" fmla="*/ 713694 h 1361472"/>
                <a:gd name="connsiteX705" fmla="*/ 1015435 w 1640088"/>
                <a:gd name="connsiteY705" fmla="*/ 703195 h 1361472"/>
                <a:gd name="connsiteX706" fmla="*/ 1010939 w 1640088"/>
                <a:gd name="connsiteY706" fmla="*/ 696711 h 1361472"/>
                <a:gd name="connsiteX707" fmla="*/ 1007773 w 1640088"/>
                <a:gd name="connsiteY707" fmla="*/ 690872 h 1361472"/>
                <a:gd name="connsiteX708" fmla="*/ 1004036 w 1640088"/>
                <a:gd name="connsiteY708" fmla="*/ 679037 h 1361472"/>
                <a:gd name="connsiteX709" fmla="*/ 1003593 w 1640088"/>
                <a:gd name="connsiteY709" fmla="*/ 675142 h 1361472"/>
                <a:gd name="connsiteX710" fmla="*/ 1014042 w 1640088"/>
                <a:gd name="connsiteY710" fmla="*/ 668601 h 1361472"/>
                <a:gd name="connsiteX711" fmla="*/ 1024743 w 1640088"/>
                <a:gd name="connsiteY711" fmla="*/ 657956 h 1361472"/>
                <a:gd name="connsiteX712" fmla="*/ 1034749 w 1640088"/>
                <a:gd name="connsiteY712" fmla="*/ 642866 h 1361472"/>
                <a:gd name="connsiteX713" fmla="*/ 1039688 w 1640088"/>
                <a:gd name="connsiteY713" fmla="*/ 632721 h 1361472"/>
                <a:gd name="connsiteX714" fmla="*/ 1044944 w 1640088"/>
                <a:gd name="connsiteY714" fmla="*/ 619278 h 1361472"/>
                <a:gd name="connsiteX715" fmla="*/ 1047603 w 1640088"/>
                <a:gd name="connsiteY715" fmla="*/ 606372 h 1361472"/>
                <a:gd name="connsiteX716" fmla="*/ 1046274 w 1640088"/>
                <a:gd name="connsiteY716" fmla="*/ 592371 h 1361472"/>
                <a:gd name="connsiteX717" fmla="*/ 1037029 w 1640088"/>
                <a:gd name="connsiteY717" fmla="*/ 580789 h 1361472"/>
                <a:gd name="connsiteX718" fmla="*/ 1031520 w 1640088"/>
                <a:gd name="connsiteY718" fmla="*/ 578554 h 1361472"/>
                <a:gd name="connsiteX719" fmla="*/ 1025567 w 1640088"/>
                <a:gd name="connsiteY719" fmla="*/ 577826 h 1361472"/>
                <a:gd name="connsiteX720" fmla="*/ 1024997 w 1640088"/>
                <a:gd name="connsiteY720" fmla="*/ 577806 h 1361472"/>
                <a:gd name="connsiteX721" fmla="*/ 1019488 w 1640088"/>
                <a:gd name="connsiteY721" fmla="*/ 578674 h 1361472"/>
                <a:gd name="connsiteX722" fmla="*/ 1013852 w 1640088"/>
                <a:gd name="connsiteY722" fmla="*/ 580852 h 1361472"/>
                <a:gd name="connsiteX723" fmla="*/ 1003087 w 1640088"/>
                <a:gd name="connsiteY723" fmla="*/ 589116 h 1361472"/>
                <a:gd name="connsiteX724" fmla="*/ 996564 w 1640088"/>
                <a:gd name="connsiteY724" fmla="*/ 597007 h 1361472"/>
                <a:gd name="connsiteX725" fmla="*/ 988395 w 1640088"/>
                <a:gd name="connsiteY725" fmla="*/ 609481 h 1361472"/>
                <a:gd name="connsiteX726" fmla="*/ 985673 w 1640088"/>
                <a:gd name="connsiteY726" fmla="*/ 616048 h 1361472"/>
                <a:gd name="connsiteX727" fmla="*/ 984659 w 1640088"/>
                <a:gd name="connsiteY727" fmla="*/ 618841 h 1361472"/>
                <a:gd name="connsiteX728" fmla="*/ 982380 w 1640088"/>
                <a:gd name="connsiteY728" fmla="*/ 624970 h 1361472"/>
                <a:gd name="connsiteX729" fmla="*/ 978960 w 1640088"/>
                <a:gd name="connsiteY729" fmla="*/ 635907 h 1361472"/>
                <a:gd name="connsiteX730" fmla="*/ 976554 w 1640088"/>
                <a:gd name="connsiteY730" fmla="*/ 650490 h 1361472"/>
                <a:gd name="connsiteX731" fmla="*/ 976047 w 1640088"/>
                <a:gd name="connsiteY731" fmla="*/ 655778 h 1361472"/>
                <a:gd name="connsiteX732" fmla="*/ 971551 w 1640088"/>
                <a:gd name="connsiteY732" fmla="*/ 656753 h 1361472"/>
                <a:gd name="connsiteX733" fmla="*/ 960090 w 1640088"/>
                <a:gd name="connsiteY733" fmla="*/ 657519 h 1361472"/>
                <a:gd name="connsiteX734" fmla="*/ 955340 w 1640088"/>
                <a:gd name="connsiteY734" fmla="*/ 657393 h 1361472"/>
                <a:gd name="connsiteX735" fmla="*/ 936722 w 1640088"/>
                <a:gd name="connsiteY735" fmla="*/ 652732 h 1361472"/>
                <a:gd name="connsiteX736" fmla="*/ 925325 w 1640088"/>
                <a:gd name="connsiteY736" fmla="*/ 646621 h 1361472"/>
                <a:gd name="connsiteX737" fmla="*/ 922285 w 1640088"/>
                <a:gd name="connsiteY737" fmla="*/ 644506 h 1361472"/>
                <a:gd name="connsiteX738" fmla="*/ 922285 w 1640088"/>
                <a:gd name="connsiteY738" fmla="*/ 644506 h 1361472"/>
                <a:gd name="connsiteX739" fmla="*/ 923741 w 1640088"/>
                <a:gd name="connsiteY739" fmla="*/ 645481 h 1361472"/>
                <a:gd name="connsiteX740" fmla="*/ 906391 w 1640088"/>
                <a:gd name="connsiteY740" fmla="*/ 629574 h 1361472"/>
                <a:gd name="connsiteX741" fmla="*/ 897145 w 1640088"/>
                <a:gd name="connsiteY741" fmla="*/ 615611 h 1361472"/>
                <a:gd name="connsiteX742" fmla="*/ 895562 w 1640088"/>
                <a:gd name="connsiteY742" fmla="*/ 610533 h 1361472"/>
                <a:gd name="connsiteX743" fmla="*/ 895436 w 1640088"/>
                <a:gd name="connsiteY743" fmla="*/ 609133 h 1361472"/>
                <a:gd name="connsiteX744" fmla="*/ 898728 w 1640088"/>
                <a:gd name="connsiteY744" fmla="*/ 606017 h 1361472"/>
                <a:gd name="connsiteX745" fmla="*/ 907150 w 1640088"/>
                <a:gd name="connsiteY745" fmla="*/ 596595 h 1361472"/>
                <a:gd name="connsiteX746" fmla="*/ 922474 w 1640088"/>
                <a:gd name="connsiteY746" fmla="*/ 573330 h 1361472"/>
                <a:gd name="connsiteX747" fmla="*/ 930137 w 1640088"/>
                <a:gd name="connsiteY747" fmla="*/ 548658 h 1361472"/>
                <a:gd name="connsiteX748" fmla="*/ 930707 w 1640088"/>
                <a:gd name="connsiteY748" fmla="*/ 533935 h 1361472"/>
                <a:gd name="connsiteX749" fmla="*/ 927731 w 1640088"/>
                <a:gd name="connsiteY749" fmla="*/ 524431 h 1361472"/>
                <a:gd name="connsiteX750" fmla="*/ 923108 w 1640088"/>
                <a:gd name="connsiteY750" fmla="*/ 517591 h 1361472"/>
                <a:gd name="connsiteX751" fmla="*/ 920955 w 1640088"/>
                <a:gd name="connsiteY751" fmla="*/ 515907 h 1361472"/>
                <a:gd name="connsiteX752" fmla="*/ 915319 w 1640088"/>
                <a:gd name="connsiteY752" fmla="*/ 512659 h 1361472"/>
                <a:gd name="connsiteX753" fmla="*/ 907593 w 1640088"/>
                <a:gd name="connsiteY753" fmla="*/ 510486 h 1361472"/>
                <a:gd name="connsiteX754" fmla="*/ 903351 w 1640088"/>
                <a:gd name="connsiteY754" fmla="*/ 510151 h 1361472"/>
                <a:gd name="connsiteX755" fmla="*/ 898602 w 1640088"/>
                <a:gd name="connsiteY755" fmla="*/ 510670 h 1361472"/>
                <a:gd name="connsiteX756" fmla="*/ 890052 w 1640088"/>
                <a:gd name="connsiteY756" fmla="*/ 514564 h 1361472"/>
                <a:gd name="connsiteX757" fmla="*/ 878274 w 1640088"/>
                <a:gd name="connsiteY757" fmla="*/ 528179 h 1361472"/>
                <a:gd name="connsiteX758" fmla="*/ 874285 w 1640088"/>
                <a:gd name="connsiteY758" fmla="*/ 536893 h 1361472"/>
                <a:gd name="connsiteX759" fmla="*/ 870169 w 1640088"/>
                <a:gd name="connsiteY759" fmla="*/ 549855 h 1361472"/>
                <a:gd name="connsiteX760" fmla="*/ 868079 w 1640088"/>
                <a:gd name="connsiteY760" fmla="*/ 562539 h 1361472"/>
                <a:gd name="connsiteX761" fmla="*/ 866623 w 1640088"/>
                <a:gd name="connsiteY761" fmla="*/ 589116 h 1361472"/>
                <a:gd name="connsiteX762" fmla="*/ 866496 w 1640088"/>
                <a:gd name="connsiteY762" fmla="*/ 593112 h 1361472"/>
                <a:gd name="connsiteX763" fmla="*/ 850222 w 1640088"/>
                <a:gd name="connsiteY763" fmla="*/ 603060 h 1361472"/>
                <a:gd name="connsiteX764" fmla="*/ 832808 w 1640088"/>
                <a:gd name="connsiteY764" fmla="*/ 608570 h 1361472"/>
                <a:gd name="connsiteX765" fmla="*/ 823562 w 1640088"/>
                <a:gd name="connsiteY765" fmla="*/ 609045 h 1361472"/>
                <a:gd name="connsiteX766" fmla="*/ 809631 w 1640088"/>
                <a:gd name="connsiteY766" fmla="*/ 608335 h 1361472"/>
                <a:gd name="connsiteX767" fmla="*/ 794623 w 1640088"/>
                <a:gd name="connsiteY767" fmla="*/ 604821 h 1361472"/>
                <a:gd name="connsiteX768" fmla="*/ 788417 w 1640088"/>
                <a:gd name="connsiteY768" fmla="*/ 602706 h 1361472"/>
                <a:gd name="connsiteX769" fmla="*/ 776132 w 1640088"/>
                <a:gd name="connsiteY769" fmla="*/ 595949 h 1361472"/>
                <a:gd name="connsiteX770" fmla="*/ 767330 w 1640088"/>
                <a:gd name="connsiteY770" fmla="*/ 588768 h 1361472"/>
                <a:gd name="connsiteX771" fmla="*/ 760364 w 1640088"/>
                <a:gd name="connsiteY771" fmla="*/ 581581 h 1361472"/>
                <a:gd name="connsiteX772" fmla="*/ 755932 w 1640088"/>
                <a:gd name="connsiteY772" fmla="*/ 575235 h 1361472"/>
                <a:gd name="connsiteX773" fmla="*/ 767774 w 1640088"/>
                <a:gd name="connsiteY773" fmla="*/ 558030 h 1361472"/>
                <a:gd name="connsiteX774" fmla="*/ 778096 w 1640088"/>
                <a:gd name="connsiteY774" fmla="*/ 534923 h 1361472"/>
                <a:gd name="connsiteX775" fmla="*/ 781072 w 1640088"/>
                <a:gd name="connsiteY775" fmla="*/ 521467 h 1361472"/>
                <a:gd name="connsiteX776" fmla="*/ 781768 w 1640088"/>
                <a:gd name="connsiteY776" fmla="*/ 510544 h 1361472"/>
                <a:gd name="connsiteX777" fmla="*/ 779425 w 1640088"/>
                <a:gd name="connsiteY777" fmla="*/ 501887 h 1361472"/>
                <a:gd name="connsiteX778" fmla="*/ 774486 w 1640088"/>
                <a:gd name="connsiteY778" fmla="*/ 494187 h 1361472"/>
                <a:gd name="connsiteX779" fmla="*/ 762455 w 1640088"/>
                <a:gd name="connsiteY779" fmla="*/ 488013 h 1361472"/>
                <a:gd name="connsiteX780" fmla="*/ 758338 w 1640088"/>
                <a:gd name="connsiteY780" fmla="*/ 487595 h 1361472"/>
                <a:gd name="connsiteX781" fmla="*/ 756122 w 1640088"/>
                <a:gd name="connsiteY781" fmla="*/ 487722 h 1361472"/>
                <a:gd name="connsiteX782" fmla="*/ 746813 w 1640088"/>
                <a:gd name="connsiteY782" fmla="*/ 490539 h 1361472"/>
                <a:gd name="connsiteX783" fmla="*/ 738897 w 1640088"/>
                <a:gd name="connsiteY783" fmla="*/ 496523 h 1361472"/>
                <a:gd name="connsiteX784" fmla="*/ 733388 w 1640088"/>
                <a:gd name="connsiteY784" fmla="*/ 503153 h 1361472"/>
                <a:gd name="connsiteX785" fmla="*/ 724966 w 1640088"/>
                <a:gd name="connsiteY785" fmla="*/ 526248 h 1361472"/>
                <a:gd name="connsiteX786" fmla="*/ 723193 w 1640088"/>
                <a:gd name="connsiteY786" fmla="*/ 541826 h 1361472"/>
                <a:gd name="connsiteX787" fmla="*/ 723130 w 1640088"/>
                <a:gd name="connsiteY787" fmla="*/ 553325 h 1361472"/>
                <a:gd name="connsiteX788" fmla="*/ 723700 w 1640088"/>
                <a:gd name="connsiteY788" fmla="*/ 559018 h 1361472"/>
                <a:gd name="connsiteX789" fmla="*/ 724080 w 1640088"/>
                <a:gd name="connsiteY789" fmla="*/ 561773 h 1361472"/>
                <a:gd name="connsiteX790" fmla="*/ 724966 w 1640088"/>
                <a:gd name="connsiteY790" fmla="*/ 567402 h 1361472"/>
                <a:gd name="connsiteX791" fmla="*/ 715911 w 1640088"/>
                <a:gd name="connsiteY791" fmla="*/ 577990 h 1361472"/>
                <a:gd name="connsiteX792" fmla="*/ 700839 w 1640088"/>
                <a:gd name="connsiteY792" fmla="*/ 592200 h 1361472"/>
                <a:gd name="connsiteX793" fmla="*/ 674307 w 1640088"/>
                <a:gd name="connsiteY793" fmla="*/ 610330 h 1361472"/>
                <a:gd name="connsiteX794" fmla="*/ 660946 w 1640088"/>
                <a:gd name="connsiteY794" fmla="*/ 617226 h 1361472"/>
                <a:gd name="connsiteX795" fmla="*/ 643088 w 1640088"/>
                <a:gd name="connsiteY795" fmla="*/ 624622 h 1361472"/>
                <a:gd name="connsiteX796" fmla="*/ 631246 w 1640088"/>
                <a:gd name="connsiteY796" fmla="*/ 628789 h 1361472"/>
                <a:gd name="connsiteX797" fmla="*/ 615478 w 1640088"/>
                <a:gd name="connsiteY797" fmla="*/ 633279 h 1361472"/>
                <a:gd name="connsiteX798" fmla="*/ 601294 w 1640088"/>
                <a:gd name="connsiteY798" fmla="*/ 636325 h 1361472"/>
                <a:gd name="connsiteX799" fmla="*/ 574191 w 1640088"/>
                <a:gd name="connsiteY799" fmla="*/ 638275 h 1361472"/>
                <a:gd name="connsiteX800" fmla="*/ 557727 w 1640088"/>
                <a:gd name="connsiteY800" fmla="*/ 637610 h 1361472"/>
                <a:gd name="connsiteX801" fmla="*/ 537083 w 1640088"/>
                <a:gd name="connsiteY801" fmla="*/ 634482 h 1361472"/>
                <a:gd name="connsiteX802" fmla="*/ 516250 w 1640088"/>
                <a:gd name="connsiteY802" fmla="*/ 628371 h 1361472"/>
                <a:gd name="connsiteX803" fmla="*/ 496492 w 1640088"/>
                <a:gd name="connsiteY803" fmla="*/ 619335 h 1361472"/>
                <a:gd name="connsiteX804" fmla="*/ 480851 w 1640088"/>
                <a:gd name="connsiteY804" fmla="*/ 609684 h 1361472"/>
                <a:gd name="connsiteX805" fmla="*/ 458687 w 1640088"/>
                <a:gd name="connsiteY805" fmla="*/ 589059 h 1361472"/>
                <a:gd name="connsiteX806" fmla="*/ 446719 w 1640088"/>
                <a:gd name="connsiteY806" fmla="*/ 570803 h 1361472"/>
                <a:gd name="connsiteX807" fmla="*/ 441336 w 1640088"/>
                <a:gd name="connsiteY807" fmla="*/ 554649 h 1361472"/>
                <a:gd name="connsiteX808" fmla="*/ 428925 w 1640088"/>
                <a:gd name="connsiteY808" fmla="*/ 545714 h 1361472"/>
                <a:gd name="connsiteX809" fmla="*/ 425189 w 1640088"/>
                <a:gd name="connsiteY809" fmla="*/ 546277 h 1361472"/>
                <a:gd name="connsiteX810" fmla="*/ 416640 w 1640088"/>
                <a:gd name="connsiteY810" fmla="*/ 562330 h 1361472"/>
                <a:gd name="connsiteX811" fmla="*/ 420756 w 1640088"/>
                <a:gd name="connsiteY811" fmla="*/ 575590 h 1361472"/>
                <a:gd name="connsiteX812" fmla="*/ 427659 w 1640088"/>
                <a:gd name="connsiteY812" fmla="*/ 589965 h 1361472"/>
                <a:gd name="connsiteX813" fmla="*/ 437727 w 1640088"/>
                <a:gd name="connsiteY813" fmla="*/ 604466 h 1361472"/>
                <a:gd name="connsiteX814" fmla="*/ 440640 w 1640088"/>
                <a:gd name="connsiteY814" fmla="*/ 608069 h 1361472"/>
                <a:gd name="connsiteX815" fmla="*/ 439817 w 1640088"/>
                <a:gd name="connsiteY815" fmla="*/ 610456 h 1361472"/>
                <a:gd name="connsiteX816" fmla="*/ 441463 w 1640088"/>
                <a:gd name="connsiteY816" fmla="*/ 620892 h 1361472"/>
                <a:gd name="connsiteX817" fmla="*/ 443743 w 1640088"/>
                <a:gd name="connsiteY817" fmla="*/ 623565 h 1361472"/>
                <a:gd name="connsiteX818" fmla="*/ 444376 w 1640088"/>
                <a:gd name="connsiteY818" fmla="*/ 624141 h 1361472"/>
                <a:gd name="connsiteX819" fmla="*/ 447669 w 1640088"/>
                <a:gd name="connsiteY819" fmla="*/ 629137 h 1361472"/>
                <a:gd name="connsiteX820" fmla="*/ 457548 w 1640088"/>
                <a:gd name="connsiteY820" fmla="*/ 659716 h 1361472"/>
                <a:gd name="connsiteX821" fmla="*/ 459954 w 1640088"/>
                <a:gd name="connsiteY821" fmla="*/ 690726 h 1361472"/>
                <a:gd name="connsiteX822" fmla="*/ 459891 w 1640088"/>
                <a:gd name="connsiteY822" fmla="*/ 721876 h 1361472"/>
                <a:gd name="connsiteX823" fmla="*/ 458941 w 1640088"/>
                <a:gd name="connsiteY823" fmla="*/ 727303 h 1361472"/>
                <a:gd name="connsiteX824" fmla="*/ 446530 w 1640088"/>
                <a:gd name="connsiteY824" fmla="*/ 708267 h 1361472"/>
                <a:gd name="connsiteX825" fmla="*/ 437727 w 1640088"/>
                <a:gd name="connsiteY825" fmla="*/ 697641 h 1361472"/>
                <a:gd name="connsiteX826" fmla="*/ 425569 w 1640088"/>
                <a:gd name="connsiteY826" fmla="*/ 687408 h 1361472"/>
                <a:gd name="connsiteX827" fmla="*/ 418286 w 1640088"/>
                <a:gd name="connsiteY827" fmla="*/ 684236 h 1361472"/>
                <a:gd name="connsiteX828" fmla="*/ 410941 w 1640088"/>
                <a:gd name="connsiteY828" fmla="*/ 682741 h 1361472"/>
                <a:gd name="connsiteX829" fmla="*/ 409865 w 1640088"/>
                <a:gd name="connsiteY829" fmla="*/ 682729 h 1361472"/>
                <a:gd name="connsiteX830" fmla="*/ 396693 w 1640088"/>
                <a:gd name="connsiteY830" fmla="*/ 686066 h 1361472"/>
                <a:gd name="connsiteX831" fmla="*/ 387384 w 1640088"/>
                <a:gd name="connsiteY831" fmla="*/ 693968 h 1361472"/>
                <a:gd name="connsiteX832" fmla="*/ 384471 w 1640088"/>
                <a:gd name="connsiteY832" fmla="*/ 698053 h 1361472"/>
                <a:gd name="connsiteX833" fmla="*/ 380609 w 1640088"/>
                <a:gd name="connsiteY833" fmla="*/ 706507 h 1361472"/>
                <a:gd name="connsiteX834" fmla="*/ 379089 w 1640088"/>
                <a:gd name="connsiteY834" fmla="*/ 712143 h 1361472"/>
                <a:gd name="connsiteX835" fmla="*/ 377885 w 1640088"/>
                <a:gd name="connsiteY835" fmla="*/ 725188 h 1361472"/>
                <a:gd name="connsiteX836" fmla="*/ 382192 w 1640088"/>
                <a:gd name="connsiteY836" fmla="*/ 740955 h 1361472"/>
                <a:gd name="connsiteX837" fmla="*/ 398276 w 1640088"/>
                <a:gd name="connsiteY837" fmla="*/ 762517 h 1361472"/>
                <a:gd name="connsiteX838" fmla="*/ 408914 w 1640088"/>
                <a:gd name="connsiteY838" fmla="*/ 769793 h 1361472"/>
                <a:gd name="connsiteX839" fmla="*/ 421010 w 1640088"/>
                <a:gd name="connsiteY839" fmla="*/ 774080 h 1361472"/>
                <a:gd name="connsiteX840" fmla="*/ 431458 w 1640088"/>
                <a:gd name="connsiteY840" fmla="*/ 775486 h 1361472"/>
                <a:gd name="connsiteX841" fmla="*/ 434751 w 1640088"/>
                <a:gd name="connsiteY841" fmla="*/ 775594 h 1361472"/>
                <a:gd name="connsiteX842" fmla="*/ 449379 w 1640088"/>
                <a:gd name="connsiteY842" fmla="*/ 773314 h 1361472"/>
                <a:gd name="connsiteX843" fmla="*/ 450329 w 1640088"/>
                <a:gd name="connsiteY843" fmla="*/ 772960 h 1361472"/>
                <a:gd name="connsiteX844" fmla="*/ 450329 w 1640088"/>
                <a:gd name="connsiteY844" fmla="*/ 773023 h 1361472"/>
                <a:gd name="connsiteX845" fmla="*/ 451215 w 1640088"/>
                <a:gd name="connsiteY845" fmla="*/ 779007 h 1361472"/>
                <a:gd name="connsiteX846" fmla="*/ 451595 w 1640088"/>
                <a:gd name="connsiteY846" fmla="*/ 797542 h 1361472"/>
                <a:gd name="connsiteX847" fmla="*/ 448809 w 1640088"/>
                <a:gd name="connsiteY847" fmla="*/ 817413 h 1361472"/>
                <a:gd name="connsiteX848" fmla="*/ 443490 w 1640088"/>
                <a:gd name="connsiteY848" fmla="*/ 839475 h 1361472"/>
                <a:gd name="connsiteX849" fmla="*/ 434117 w 1640088"/>
                <a:gd name="connsiteY849" fmla="*/ 858302 h 1361472"/>
                <a:gd name="connsiteX850" fmla="*/ 426962 w 1640088"/>
                <a:gd name="connsiteY850" fmla="*/ 869719 h 1361472"/>
                <a:gd name="connsiteX851" fmla="*/ 425822 w 1640088"/>
                <a:gd name="connsiteY851" fmla="*/ 864204 h 1361472"/>
                <a:gd name="connsiteX852" fmla="*/ 418160 w 1640088"/>
                <a:gd name="connsiteY852" fmla="*/ 841945 h 1361472"/>
                <a:gd name="connsiteX853" fmla="*/ 412777 w 1640088"/>
                <a:gd name="connsiteY853" fmla="*/ 832288 h 1361472"/>
                <a:gd name="connsiteX854" fmla="*/ 403786 w 1640088"/>
                <a:gd name="connsiteY854" fmla="*/ 820725 h 1361472"/>
                <a:gd name="connsiteX855" fmla="*/ 396693 w 1640088"/>
                <a:gd name="connsiteY855" fmla="*/ 813272 h 1361472"/>
                <a:gd name="connsiteX856" fmla="*/ 373580 w 1640088"/>
                <a:gd name="connsiteY856" fmla="*/ 800797 h 1361472"/>
                <a:gd name="connsiteX857" fmla="*/ 368134 w 1640088"/>
                <a:gd name="connsiteY857" fmla="*/ 799309 h 1361472"/>
                <a:gd name="connsiteX858" fmla="*/ 361168 w 1640088"/>
                <a:gd name="connsiteY858" fmla="*/ 798397 h 1361472"/>
                <a:gd name="connsiteX859" fmla="*/ 360028 w 1640088"/>
                <a:gd name="connsiteY859" fmla="*/ 798378 h 1361472"/>
                <a:gd name="connsiteX860" fmla="*/ 350720 w 1640088"/>
                <a:gd name="connsiteY860" fmla="*/ 799600 h 1361472"/>
                <a:gd name="connsiteX861" fmla="*/ 348693 w 1640088"/>
                <a:gd name="connsiteY861" fmla="*/ 800284 h 1361472"/>
                <a:gd name="connsiteX862" fmla="*/ 343628 w 1640088"/>
                <a:gd name="connsiteY862" fmla="*/ 802620 h 1361472"/>
                <a:gd name="connsiteX863" fmla="*/ 337611 w 1640088"/>
                <a:gd name="connsiteY863" fmla="*/ 807142 h 1361472"/>
                <a:gd name="connsiteX864" fmla="*/ 333306 w 1640088"/>
                <a:gd name="connsiteY864" fmla="*/ 811632 h 1361472"/>
                <a:gd name="connsiteX865" fmla="*/ 323427 w 1640088"/>
                <a:gd name="connsiteY865" fmla="*/ 830876 h 1361472"/>
                <a:gd name="connsiteX866" fmla="*/ 321274 w 1640088"/>
                <a:gd name="connsiteY866" fmla="*/ 847929 h 1361472"/>
                <a:gd name="connsiteX867" fmla="*/ 324757 w 1640088"/>
                <a:gd name="connsiteY867" fmla="*/ 868934 h 1361472"/>
                <a:gd name="connsiteX868" fmla="*/ 335458 w 1640088"/>
                <a:gd name="connsiteY868" fmla="*/ 890768 h 1361472"/>
                <a:gd name="connsiteX869" fmla="*/ 347300 w 1640088"/>
                <a:gd name="connsiteY869" fmla="*/ 904642 h 1361472"/>
                <a:gd name="connsiteX870" fmla="*/ 359459 w 1640088"/>
                <a:gd name="connsiteY870" fmla="*/ 913881 h 1361472"/>
                <a:gd name="connsiteX871" fmla="*/ 365474 w 1640088"/>
                <a:gd name="connsiteY871" fmla="*/ 916490 h 1361472"/>
                <a:gd name="connsiteX872" fmla="*/ 370414 w 1640088"/>
                <a:gd name="connsiteY872" fmla="*/ 918048 h 1361472"/>
                <a:gd name="connsiteX873" fmla="*/ 376302 w 1640088"/>
                <a:gd name="connsiteY873" fmla="*/ 919448 h 1361472"/>
                <a:gd name="connsiteX874" fmla="*/ 390107 w 1640088"/>
                <a:gd name="connsiteY874" fmla="*/ 920942 h 1361472"/>
                <a:gd name="connsiteX875" fmla="*/ 390994 w 1640088"/>
                <a:gd name="connsiteY875" fmla="*/ 920942 h 1361472"/>
                <a:gd name="connsiteX876" fmla="*/ 408724 w 1640088"/>
                <a:gd name="connsiteY876" fmla="*/ 916136 h 1361472"/>
                <a:gd name="connsiteX877" fmla="*/ 409295 w 1640088"/>
                <a:gd name="connsiteY877" fmla="*/ 924254 h 1361472"/>
                <a:gd name="connsiteX878" fmla="*/ 409548 w 1640088"/>
                <a:gd name="connsiteY878" fmla="*/ 941225 h 1361472"/>
                <a:gd name="connsiteX879" fmla="*/ 408662 w 1640088"/>
                <a:gd name="connsiteY879" fmla="*/ 955397 h 1361472"/>
                <a:gd name="connsiteX880" fmla="*/ 404292 w 1640088"/>
                <a:gd name="connsiteY880" fmla="*/ 992099 h 1361472"/>
                <a:gd name="connsiteX881" fmla="*/ 398276 w 1640088"/>
                <a:gd name="connsiteY881" fmla="*/ 1029246 h 1361472"/>
                <a:gd name="connsiteX882" fmla="*/ 393653 w 1640088"/>
                <a:gd name="connsiteY882" fmla="*/ 1048876 h 1361472"/>
                <a:gd name="connsiteX883" fmla="*/ 387891 w 1640088"/>
                <a:gd name="connsiteY883" fmla="*/ 1069267 h 1361472"/>
                <a:gd name="connsiteX884" fmla="*/ 376619 w 1640088"/>
                <a:gd name="connsiteY884" fmla="*/ 1104209 h 1361472"/>
                <a:gd name="connsiteX885" fmla="*/ 373516 w 1640088"/>
                <a:gd name="connsiteY885" fmla="*/ 1110984 h 1361472"/>
                <a:gd name="connsiteX886" fmla="*/ 368894 w 1640088"/>
                <a:gd name="connsiteY886" fmla="*/ 1119641 h 1361472"/>
                <a:gd name="connsiteX887" fmla="*/ 363385 w 1640088"/>
                <a:gd name="connsiteY887" fmla="*/ 1128798 h 1361472"/>
                <a:gd name="connsiteX888" fmla="*/ 357685 w 1640088"/>
                <a:gd name="connsiteY888" fmla="*/ 1137479 h 1361472"/>
                <a:gd name="connsiteX889" fmla="*/ 354646 w 1640088"/>
                <a:gd name="connsiteY889" fmla="*/ 1141551 h 1361472"/>
                <a:gd name="connsiteX890" fmla="*/ 344197 w 1640088"/>
                <a:gd name="connsiteY890" fmla="*/ 1152968 h 1361472"/>
                <a:gd name="connsiteX891" fmla="*/ 326973 w 1640088"/>
                <a:gd name="connsiteY891" fmla="*/ 1164589 h 1361472"/>
                <a:gd name="connsiteX892" fmla="*/ 326846 w 1640088"/>
                <a:gd name="connsiteY892" fmla="*/ 1164589 h 1361472"/>
                <a:gd name="connsiteX893" fmla="*/ 330836 w 1640088"/>
                <a:gd name="connsiteY893" fmla="*/ 1157629 h 1361472"/>
                <a:gd name="connsiteX894" fmla="*/ 338751 w 1640088"/>
                <a:gd name="connsiteY894" fmla="*/ 1138182 h 1361472"/>
                <a:gd name="connsiteX895" fmla="*/ 338751 w 1640088"/>
                <a:gd name="connsiteY895" fmla="*/ 1138182 h 1361472"/>
                <a:gd name="connsiteX896" fmla="*/ 338688 w 1640088"/>
                <a:gd name="connsiteY896" fmla="*/ 1138410 h 1361472"/>
                <a:gd name="connsiteX897" fmla="*/ 338688 w 1640088"/>
                <a:gd name="connsiteY897" fmla="*/ 1138410 h 1361472"/>
                <a:gd name="connsiteX898" fmla="*/ 342424 w 1640088"/>
                <a:gd name="connsiteY898" fmla="*/ 1127822 h 1361472"/>
                <a:gd name="connsiteX899" fmla="*/ 345274 w 1640088"/>
                <a:gd name="connsiteY899" fmla="*/ 1116038 h 1361472"/>
                <a:gd name="connsiteX900" fmla="*/ 346983 w 1640088"/>
                <a:gd name="connsiteY900" fmla="*/ 1102594 h 1361472"/>
                <a:gd name="connsiteX901" fmla="*/ 345400 w 1640088"/>
                <a:gd name="connsiteY901" fmla="*/ 1088631 h 1361472"/>
                <a:gd name="connsiteX902" fmla="*/ 343944 w 1640088"/>
                <a:gd name="connsiteY902" fmla="*/ 1082647 h 1361472"/>
                <a:gd name="connsiteX903" fmla="*/ 337168 w 1640088"/>
                <a:gd name="connsiteY903" fmla="*/ 1065942 h 1361472"/>
                <a:gd name="connsiteX904" fmla="*/ 330963 w 1640088"/>
                <a:gd name="connsiteY904" fmla="*/ 1055880 h 1361472"/>
                <a:gd name="connsiteX905" fmla="*/ 326150 w 1640088"/>
                <a:gd name="connsiteY905" fmla="*/ 1050371 h 1361472"/>
                <a:gd name="connsiteX906" fmla="*/ 316144 w 1640088"/>
                <a:gd name="connsiteY906" fmla="*/ 1043386 h 1361472"/>
                <a:gd name="connsiteX907" fmla="*/ 307976 w 1640088"/>
                <a:gd name="connsiteY907" fmla="*/ 1040593 h 1361472"/>
                <a:gd name="connsiteX908" fmla="*/ 300124 w 1640088"/>
                <a:gd name="connsiteY908" fmla="*/ 1039580 h 1361472"/>
                <a:gd name="connsiteX909" fmla="*/ 297400 w 1640088"/>
                <a:gd name="connsiteY909" fmla="*/ 1039865 h 1361472"/>
                <a:gd name="connsiteX910" fmla="*/ 292145 w 1640088"/>
                <a:gd name="connsiteY910" fmla="*/ 1040942 h 1361472"/>
                <a:gd name="connsiteX911" fmla="*/ 287459 w 1640088"/>
                <a:gd name="connsiteY911" fmla="*/ 1043120 h 1361472"/>
                <a:gd name="connsiteX912" fmla="*/ 282773 w 1640088"/>
                <a:gd name="connsiteY912" fmla="*/ 1046767 h 1361472"/>
                <a:gd name="connsiteX913" fmla="*/ 263459 w 1640088"/>
                <a:gd name="connsiteY913" fmla="*/ 1071172 h 1361472"/>
                <a:gd name="connsiteX914" fmla="*/ 253517 w 1640088"/>
                <a:gd name="connsiteY914" fmla="*/ 1087016 h 1361472"/>
                <a:gd name="connsiteX915" fmla="*/ 247754 w 1640088"/>
                <a:gd name="connsiteY915" fmla="*/ 1101948 h 1361472"/>
                <a:gd name="connsiteX916" fmla="*/ 246361 w 1640088"/>
                <a:gd name="connsiteY916" fmla="*/ 1107027 h 1361472"/>
                <a:gd name="connsiteX917" fmla="*/ 245221 w 1640088"/>
                <a:gd name="connsiteY917" fmla="*/ 1113302 h 1361472"/>
                <a:gd name="connsiteX918" fmla="*/ 244778 w 1640088"/>
                <a:gd name="connsiteY918" fmla="*/ 1122395 h 1361472"/>
                <a:gd name="connsiteX919" fmla="*/ 245791 w 1640088"/>
                <a:gd name="connsiteY919" fmla="*/ 1129089 h 1361472"/>
                <a:gd name="connsiteX920" fmla="*/ 246614 w 1640088"/>
                <a:gd name="connsiteY920" fmla="*/ 1132255 h 1361472"/>
                <a:gd name="connsiteX921" fmla="*/ 258076 w 1640088"/>
                <a:gd name="connsiteY921" fmla="*/ 1155932 h 1361472"/>
                <a:gd name="connsiteX922" fmla="*/ 273654 w 1640088"/>
                <a:gd name="connsiteY922" fmla="*/ 1175385 h 1361472"/>
                <a:gd name="connsiteX923" fmla="*/ 280556 w 1640088"/>
                <a:gd name="connsiteY923" fmla="*/ 1180730 h 1361472"/>
                <a:gd name="connsiteX924" fmla="*/ 272261 w 1640088"/>
                <a:gd name="connsiteY924" fmla="*/ 1188557 h 1361472"/>
                <a:gd name="connsiteX925" fmla="*/ 264092 w 1640088"/>
                <a:gd name="connsiteY925" fmla="*/ 1194136 h 1361472"/>
                <a:gd name="connsiteX926" fmla="*/ 245221 w 1640088"/>
                <a:gd name="connsiteY926" fmla="*/ 1199062 h 1361472"/>
                <a:gd name="connsiteX927" fmla="*/ 223627 w 1640088"/>
                <a:gd name="connsiteY927" fmla="*/ 1200570 h 1361472"/>
                <a:gd name="connsiteX928" fmla="*/ 208493 w 1640088"/>
                <a:gd name="connsiteY928" fmla="*/ 1199905 h 1361472"/>
                <a:gd name="connsiteX929" fmla="*/ 189876 w 1640088"/>
                <a:gd name="connsiteY929" fmla="*/ 1195953 h 1361472"/>
                <a:gd name="connsiteX930" fmla="*/ 182657 w 1640088"/>
                <a:gd name="connsiteY930" fmla="*/ 1193338 h 1361472"/>
                <a:gd name="connsiteX931" fmla="*/ 169296 w 1640088"/>
                <a:gd name="connsiteY931" fmla="*/ 1186714 h 1361472"/>
                <a:gd name="connsiteX932" fmla="*/ 165369 w 1640088"/>
                <a:gd name="connsiteY932" fmla="*/ 1183979 h 1361472"/>
                <a:gd name="connsiteX933" fmla="*/ 165369 w 1640088"/>
                <a:gd name="connsiteY933" fmla="*/ 1183979 h 1361472"/>
                <a:gd name="connsiteX934" fmla="*/ 165369 w 1640088"/>
                <a:gd name="connsiteY934" fmla="*/ 1183998 h 1361472"/>
                <a:gd name="connsiteX935" fmla="*/ 165369 w 1640088"/>
                <a:gd name="connsiteY935" fmla="*/ 1183998 h 1361472"/>
                <a:gd name="connsiteX936" fmla="*/ 155364 w 1640088"/>
                <a:gd name="connsiteY936" fmla="*/ 1176152 h 1361472"/>
                <a:gd name="connsiteX937" fmla="*/ 146562 w 1640088"/>
                <a:gd name="connsiteY937" fmla="*/ 1168401 h 1361472"/>
                <a:gd name="connsiteX938" fmla="*/ 137316 w 1640088"/>
                <a:gd name="connsiteY938" fmla="*/ 1158750 h 1361472"/>
                <a:gd name="connsiteX939" fmla="*/ 129718 w 1640088"/>
                <a:gd name="connsiteY939" fmla="*/ 1150030 h 1361472"/>
                <a:gd name="connsiteX940" fmla="*/ 114330 w 1640088"/>
                <a:gd name="connsiteY940" fmla="*/ 1127620 h 1361472"/>
                <a:gd name="connsiteX941" fmla="*/ 107808 w 1640088"/>
                <a:gd name="connsiteY941" fmla="*/ 1103709 h 1361472"/>
                <a:gd name="connsiteX942" fmla="*/ 106035 w 1640088"/>
                <a:gd name="connsiteY942" fmla="*/ 1089689 h 1361472"/>
                <a:gd name="connsiteX943" fmla="*/ 106478 w 1640088"/>
                <a:gd name="connsiteY943" fmla="*/ 1068975 h 1361472"/>
                <a:gd name="connsiteX944" fmla="*/ 109011 w 1640088"/>
                <a:gd name="connsiteY944" fmla="*/ 1047901 h 1361472"/>
                <a:gd name="connsiteX945" fmla="*/ 114393 w 1640088"/>
                <a:gd name="connsiteY945" fmla="*/ 1046495 h 1361472"/>
                <a:gd name="connsiteX946" fmla="*/ 128388 w 1640088"/>
                <a:gd name="connsiteY946" fmla="*/ 1041423 h 1361472"/>
                <a:gd name="connsiteX947" fmla="*/ 149855 w 1640088"/>
                <a:gd name="connsiteY947" fmla="*/ 1030221 h 1361472"/>
                <a:gd name="connsiteX948" fmla="*/ 158910 w 1640088"/>
                <a:gd name="connsiteY948" fmla="*/ 1022552 h 1361472"/>
                <a:gd name="connsiteX949" fmla="*/ 168599 w 1640088"/>
                <a:gd name="connsiteY949" fmla="*/ 1000490 h 1361472"/>
                <a:gd name="connsiteX950" fmla="*/ 166193 w 1640088"/>
                <a:gd name="connsiteY950" fmla="*/ 985963 h 1361472"/>
                <a:gd name="connsiteX951" fmla="*/ 159164 w 1640088"/>
                <a:gd name="connsiteY951" fmla="*/ 976458 h 1361472"/>
                <a:gd name="connsiteX952" fmla="*/ 152641 w 1640088"/>
                <a:gd name="connsiteY952" fmla="*/ 971677 h 1361472"/>
                <a:gd name="connsiteX953" fmla="*/ 146942 w 1640088"/>
                <a:gd name="connsiteY953" fmla="*/ 969765 h 1361472"/>
                <a:gd name="connsiteX954" fmla="*/ 140356 w 1640088"/>
                <a:gd name="connsiteY954" fmla="*/ 969125 h 1361472"/>
                <a:gd name="connsiteX955" fmla="*/ 138520 w 1640088"/>
                <a:gd name="connsiteY955" fmla="*/ 969069 h 1361472"/>
                <a:gd name="connsiteX956" fmla="*/ 129274 w 1640088"/>
                <a:gd name="connsiteY956" fmla="*/ 970183 h 1361472"/>
                <a:gd name="connsiteX957" fmla="*/ 119206 w 1640088"/>
                <a:gd name="connsiteY957" fmla="*/ 974350 h 1361472"/>
                <a:gd name="connsiteX958" fmla="*/ 116990 w 1640088"/>
                <a:gd name="connsiteY958" fmla="*/ 976167 h 1361472"/>
                <a:gd name="connsiteX959" fmla="*/ 113443 w 1640088"/>
                <a:gd name="connsiteY959" fmla="*/ 979276 h 1361472"/>
                <a:gd name="connsiteX960" fmla="*/ 110721 w 1640088"/>
                <a:gd name="connsiteY960" fmla="*/ 982240 h 1361472"/>
                <a:gd name="connsiteX961" fmla="*/ 102805 w 1640088"/>
                <a:gd name="connsiteY961" fmla="*/ 993012 h 1361472"/>
                <a:gd name="connsiteX962" fmla="*/ 93813 w 1640088"/>
                <a:gd name="connsiteY962" fmla="*/ 1012819 h 1361472"/>
                <a:gd name="connsiteX963" fmla="*/ 90013 w 1640088"/>
                <a:gd name="connsiteY963" fmla="*/ 1025636 h 1361472"/>
                <a:gd name="connsiteX964" fmla="*/ 89317 w 1640088"/>
                <a:gd name="connsiteY964" fmla="*/ 1025636 h 1361472"/>
                <a:gd name="connsiteX965" fmla="*/ 82034 w 1640088"/>
                <a:gd name="connsiteY965" fmla="*/ 1025142 h 1361472"/>
                <a:gd name="connsiteX966" fmla="*/ 73296 w 1640088"/>
                <a:gd name="connsiteY966" fmla="*/ 1023255 h 1361472"/>
                <a:gd name="connsiteX967" fmla="*/ 63734 w 1640088"/>
                <a:gd name="connsiteY967" fmla="*/ 1017683 h 1361472"/>
                <a:gd name="connsiteX968" fmla="*/ 52272 w 1640088"/>
                <a:gd name="connsiteY968" fmla="*/ 1006328 h 1361472"/>
                <a:gd name="connsiteX969" fmla="*/ 39417 w 1640088"/>
                <a:gd name="connsiteY969" fmla="*/ 987439 h 1361472"/>
                <a:gd name="connsiteX970" fmla="*/ 32958 w 1640088"/>
                <a:gd name="connsiteY970" fmla="*/ 970126 h 1361472"/>
                <a:gd name="connsiteX971" fmla="*/ 28019 w 1640088"/>
                <a:gd name="connsiteY971" fmla="*/ 951996 h 1361472"/>
                <a:gd name="connsiteX972" fmla="*/ 26499 w 1640088"/>
                <a:gd name="connsiteY972" fmla="*/ 918542 h 1361472"/>
                <a:gd name="connsiteX973" fmla="*/ 27069 w 1640088"/>
                <a:gd name="connsiteY973" fmla="*/ 882042 h 1361472"/>
                <a:gd name="connsiteX974" fmla="*/ 40874 w 1640088"/>
                <a:gd name="connsiteY974" fmla="*/ 824955 h 1361472"/>
                <a:gd name="connsiteX975" fmla="*/ 48156 w 1640088"/>
                <a:gd name="connsiteY975" fmla="*/ 808402 h 1361472"/>
                <a:gd name="connsiteX976" fmla="*/ 57022 w 1640088"/>
                <a:gd name="connsiteY976" fmla="*/ 791209 h 1361472"/>
                <a:gd name="connsiteX977" fmla="*/ 75512 w 1640088"/>
                <a:gd name="connsiteY977" fmla="*/ 760054 h 1361472"/>
                <a:gd name="connsiteX978" fmla="*/ 96979 w 1640088"/>
                <a:gd name="connsiteY978" fmla="*/ 733989 h 1361472"/>
                <a:gd name="connsiteX979" fmla="*/ 110467 w 1640088"/>
                <a:gd name="connsiteY979" fmla="*/ 720596 h 1361472"/>
                <a:gd name="connsiteX980" fmla="*/ 121866 w 1640088"/>
                <a:gd name="connsiteY980" fmla="*/ 710313 h 1361472"/>
                <a:gd name="connsiteX981" fmla="*/ 141559 w 1640088"/>
                <a:gd name="connsiteY981" fmla="*/ 695799 h 1361472"/>
                <a:gd name="connsiteX982" fmla="*/ 146055 w 1640088"/>
                <a:gd name="connsiteY982" fmla="*/ 692835 h 1361472"/>
                <a:gd name="connsiteX983" fmla="*/ 171385 w 1640088"/>
                <a:gd name="connsiteY983" fmla="*/ 695362 h 1361472"/>
                <a:gd name="connsiteX984" fmla="*/ 177717 w 1640088"/>
                <a:gd name="connsiteY984" fmla="*/ 695425 h 1361472"/>
                <a:gd name="connsiteX985" fmla="*/ 197538 w 1640088"/>
                <a:gd name="connsiteY985" fmla="*/ 694450 h 1361472"/>
                <a:gd name="connsiteX986" fmla="*/ 226097 w 1640088"/>
                <a:gd name="connsiteY986" fmla="*/ 683742 h 1361472"/>
                <a:gd name="connsiteX987" fmla="*/ 230277 w 1640088"/>
                <a:gd name="connsiteY987" fmla="*/ 675497 h 1361472"/>
                <a:gd name="connsiteX988" fmla="*/ 230023 w 1640088"/>
                <a:gd name="connsiteY988" fmla="*/ 669741 h 1361472"/>
                <a:gd name="connsiteX989" fmla="*/ 228377 w 1640088"/>
                <a:gd name="connsiteY989" fmla="*/ 665701 h 1361472"/>
                <a:gd name="connsiteX990" fmla="*/ 224641 w 1640088"/>
                <a:gd name="connsiteY990" fmla="*/ 661971 h 1361472"/>
                <a:gd name="connsiteX991" fmla="*/ 218372 w 1640088"/>
                <a:gd name="connsiteY991" fmla="*/ 658596 h 1361472"/>
                <a:gd name="connsiteX992" fmla="*/ 207544 w 1640088"/>
                <a:gd name="connsiteY992" fmla="*/ 656113 h 1361472"/>
                <a:gd name="connsiteX993" fmla="*/ 195195 w 1640088"/>
                <a:gd name="connsiteY993" fmla="*/ 654720 h 1361472"/>
                <a:gd name="connsiteX994" fmla="*/ 191839 w 1640088"/>
                <a:gd name="connsiteY994" fmla="*/ 654575 h 1361472"/>
                <a:gd name="connsiteX995" fmla="*/ 177465 w 1640088"/>
                <a:gd name="connsiteY995" fmla="*/ 656398 h 1361472"/>
                <a:gd name="connsiteX996" fmla="*/ 161760 w 1640088"/>
                <a:gd name="connsiteY996" fmla="*/ 661186 h 1361472"/>
                <a:gd name="connsiteX997" fmla="*/ 150868 w 1640088"/>
                <a:gd name="connsiteY997" fmla="*/ 665637 h 1361472"/>
                <a:gd name="connsiteX998" fmla="*/ 144979 w 1640088"/>
                <a:gd name="connsiteY998" fmla="*/ 668183 h 1361472"/>
                <a:gd name="connsiteX999" fmla="*/ 134087 w 1640088"/>
                <a:gd name="connsiteY999" fmla="*/ 664935 h 1361472"/>
                <a:gd name="connsiteX1000" fmla="*/ 126805 w 1640088"/>
                <a:gd name="connsiteY1000" fmla="*/ 661122 h 1361472"/>
                <a:gd name="connsiteX1001" fmla="*/ 112873 w 1640088"/>
                <a:gd name="connsiteY1001" fmla="*/ 647888 h 1361472"/>
                <a:gd name="connsiteX1002" fmla="*/ 112113 w 1640088"/>
                <a:gd name="connsiteY1002" fmla="*/ 646805 h 1361472"/>
                <a:gd name="connsiteX1003" fmla="*/ 107491 w 1640088"/>
                <a:gd name="connsiteY1003" fmla="*/ 639915 h 1361472"/>
                <a:gd name="connsiteX1004" fmla="*/ 104008 w 1640088"/>
                <a:gd name="connsiteY1004" fmla="*/ 633627 h 1361472"/>
                <a:gd name="connsiteX1005" fmla="*/ 101349 w 1640088"/>
                <a:gd name="connsiteY1005" fmla="*/ 623647 h 1361472"/>
                <a:gd name="connsiteX1006" fmla="*/ 101665 w 1640088"/>
                <a:gd name="connsiteY1006" fmla="*/ 599888 h 1361472"/>
                <a:gd name="connsiteX1007" fmla="*/ 103755 w 1640088"/>
                <a:gd name="connsiteY1007" fmla="*/ 588141 h 1361472"/>
                <a:gd name="connsiteX1008" fmla="*/ 106921 w 1640088"/>
                <a:gd name="connsiteY1008" fmla="*/ 578472 h 1361472"/>
                <a:gd name="connsiteX1009" fmla="*/ 116040 w 1640088"/>
                <a:gd name="connsiteY1009" fmla="*/ 563451 h 1361472"/>
                <a:gd name="connsiteX1010" fmla="*/ 123576 w 1640088"/>
                <a:gd name="connsiteY1010" fmla="*/ 553794 h 1361472"/>
                <a:gd name="connsiteX1011" fmla="*/ 131997 w 1640088"/>
                <a:gd name="connsiteY1011" fmla="*/ 544580 h 1361472"/>
                <a:gd name="connsiteX1012" fmla="*/ 150425 w 1640088"/>
                <a:gd name="connsiteY1012" fmla="*/ 527888 h 1361472"/>
                <a:gd name="connsiteX1013" fmla="*/ 159480 w 1640088"/>
                <a:gd name="connsiteY1013" fmla="*/ 521049 h 1361472"/>
                <a:gd name="connsiteX1014" fmla="*/ 170688 w 1640088"/>
                <a:gd name="connsiteY1014" fmla="*/ 513988 h 1361472"/>
                <a:gd name="connsiteX1015" fmla="*/ 191649 w 1640088"/>
                <a:gd name="connsiteY1015" fmla="*/ 502736 h 1361472"/>
                <a:gd name="connsiteX1016" fmla="*/ 209443 w 1640088"/>
                <a:gd name="connsiteY1016" fmla="*/ 496023 h 1361472"/>
                <a:gd name="connsiteX1017" fmla="*/ 211026 w 1640088"/>
                <a:gd name="connsiteY1017" fmla="*/ 495542 h 1361472"/>
                <a:gd name="connsiteX1018" fmla="*/ 217928 w 1640088"/>
                <a:gd name="connsiteY1018" fmla="*/ 499772 h 1361472"/>
                <a:gd name="connsiteX1019" fmla="*/ 238825 w 1640088"/>
                <a:gd name="connsiteY1019" fmla="*/ 507726 h 1361472"/>
                <a:gd name="connsiteX1020" fmla="*/ 263649 w 1640088"/>
                <a:gd name="connsiteY1020" fmla="*/ 511867 h 1361472"/>
                <a:gd name="connsiteX1021" fmla="*/ 265865 w 1640088"/>
                <a:gd name="connsiteY1021" fmla="*/ 511956 h 1361472"/>
                <a:gd name="connsiteX1022" fmla="*/ 272261 w 1640088"/>
                <a:gd name="connsiteY1022" fmla="*/ 511316 h 1361472"/>
                <a:gd name="connsiteX1023" fmla="*/ 282710 w 1640088"/>
                <a:gd name="connsiteY1023" fmla="*/ 506111 h 1361472"/>
                <a:gd name="connsiteX1024" fmla="*/ 285369 w 1640088"/>
                <a:gd name="connsiteY1024" fmla="*/ 502381 h 1361472"/>
                <a:gd name="connsiteX1025" fmla="*/ 286319 w 1640088"/>
                <a:gd name="connsiteY1025" fmla="*/ 496296 h 1361472"/>
                <a:gd name="connsiteX1026" fmla="*/ 279290 w 1640088"/>
                <a:gd name="connsiteY1026" fmla="*/ 484403 h 1361472"/>
                <a:gd name="connsiteX1027" fmla="*/ 269664 w 1640088"/>
                <a:gd name="connsiteY1027" fmla="*/ 478413 h 1361472"/>
                <a:gd name="connsiteX1028" fmla="*/ 263586 w 1640088"/>
                <a:gd name="connsiteY1028" fmla="*/ 475931 h 1361472"/>
                <a:gd name="connsiteX1029" fmla="*/ 244968 w 1640088"/>
                <a:gd name="connsiteY1029" fmla="*/ 472619 h 1361472"/>
                <a:gd name="connsiteX1030" fmla="*/ 230910 w 1640088"/>
                <a:gd name="connsiteY1030" fmla="*/ 471688 h 1361472"/>
                <a:gd name="connsiteX1031" fmla="*/ 227237 w 1640088"/>
                <a:gd name="connsiteY1031" fmla="*/ 471789 h 1361472"/>
                <a:gd name="connsiteX1032" fmla="*/ 219195 w 1640088"/>
                <a:gd name="connsiteY1032" fmla="*/ 472619 h 1361472"/>
                <a:gd name="connsiteX1033" fmla="*/ 215523 w 1640088"/>
                <a:gd name="connsiteY1033" fmla="*/ 468825 h 1361472"/>
                <a:gd name="connsiteX1034" fmla="*/ 207796 w 1640088"/>
                <a:gd name="connsiteY1034" fmla="*/ 456420 h 1361472"/>
                <a:gd name="connsiteX1035" fmla="*/ 203807 w 1640088"/>
                <a:gd name="connsiteY1035" fmla="*/ 444591 h 1361472"/>
                <a:gd name="connsiteX1036" fmla="*/ 203364 w 1640088"/>
                <a:gd name="connsiteY1036" fmla="*/ 432826 h 1361472"/>
                <a:gd name="connsiteX1037" fmla="*/ 205263 w 1640088"/>
                <a:gd name="connsiteY1037" fmla="*/ 424169 h 1361472"/>
                <a:gd name="connsiteX1038" fmla="*/ 207796 w 1640088"/>
                <a:gd name="connsiteY1038" fmla="*/ 419508 h 1361472"/>
                <a:gd name="connsiteX1039" fmla="*/ 227111 w 1640088"/>
                <a:gd name="connsiteY1039" fmla="*/ 400492 h 1361472"/>
                <a:gd name="connsiteX1040" fmla="*/ 237496 w 1640088"/>
                <a:gd name="connsiteY1040" fmla="*/ 393507 h 1361472"/>
                <a:gd name="connsiteX1041" fmla="*/ 248007 w 1640088"/>
                <a:gd name="connsiteY1041" fmla="*/ 387998 h 1361472"/>
                <a:gd name="connsiteX1042" fmla="*/ 255860 w 1640088"/>
                <a:gd name="connsiteY1042" fmla="*/ 384687 h 1361472"/>
                <a:gd name="connsiteX1043" fmla="*/ 267955 w 1640088"/>
                <a:gd name="connsiteY1043" fmla="*/ 381248 h 1361472"/>
                <a:gd name="connsiteX1044" fmla="*/ 280556 w 1640088"/>
                <a:gd name="connsiteY1044" fmla="*/ 378632 h 1361472"/>
                <a:gd name="connsiteX1045" fmla="*/ 298224 w 1640088"/>
                <a:gd name="connsiteY1045" fmla="*/ 376872 h 1361472"/>
                <a:gd name="connsiteX1046" fmla="*/ 301073 w 1640088"/>
                <a:gd name="connsiteY1046" fmla="*/ 376815 h 1361472"/>
                <a:gd name="connsiteX1047" fmla="*/ 315511 w 1640088"/>
                <a:gd name="connsiteY1047" fmla="*/ 377575 h 1361472"/>
                <a:gd name="connsiteX1048" fmla="*/ 343628 w 1640088"/>
                <a:gd name="connsiteY1048" fmla="*/ 382451 h 1361472"/>
                <a:gd name="connsiteX1049" fmla="*/ 370983 w 1640088"/>
                <a:gd name="connsiteY1049" fmla="*/ 390544 h 1361472"/>
                <a:gd name="connsiteX1050" fmla="*/ 392450 w 1640088"/>
                <a:gd name="connsiteY1050" fmla="*/ 401049 h 1361472"/>
                <a:gd name="connsiteX1051" fmla="*/ 411131 w 1640088"/>
                <a:gd name="connsiteY1051" fmla="*/ 413018 h 1361472"/>
                <a:gd name="connsiteX1052" fmla="*/ 412777 w 1640088"/>
                <a:gd name="connsiteY1052" fmla="*/ 414221 h 1361472"/>
                <a:gd name="connsiteX1053" fmla="*/ 412967 w 1640088"/>
                <a:gd name="connsiteY1053" fmla="*/ 437695 h 1361472"/>
                <a:gd name="connsiteX1054" fmla="*/ 417970 w 1640088"/>
                <a:gd name="connsiteY1054" fmla="*/ 453685 h 1361472"/>
                <a:gd name="connsiteX1055" fmla="*/ 422086 w 1640088"/>
                <a:gd name="connsiteY1055" fmla="*/ 458409 h 1361472"/>
                <a:gd name="connsiteX1056" fmla="*/ 427152 w 1640088"/>
                <a:gd name="connsiteY1056" fmla="*/ 461638 h 1361472"/>
                <a:gd name="connsiteX1057" fmla="*/ 433421 w 1640088"/>
                <a:gd name="connsiteY1057" fmla="*/ 463335 h 1361472"/>
                <a:gd name="connsiteX1058" fmla="*/ 433928 w 1640088"/>
                <a:gd name="connsiteY1058" fmla="*/ 463316 h 1361472"/>
                <a:gd name="connsiteX1059" fmla="*/ 438044 w 1640088"/>
                <a:gd name="connsiteY1059" fmla="*/ 462778 h 1361472"/>
                <a:gd name="connsiteX1060" fmla="*/ 441653 w 1640088"/>
                <a:gd name="connsiteY1060" fmla="*/ 461081 h 1361472"/>
                <a:gd name="connsiteX1061" fmla="*/ 446086 w 1640088"/>
                <a:gd name="connsiteY1061" fmla="*/ 456502 h 1361472"/>
                <a:gd name="connsiteX1062" fmla="*/ 448492 w 1640088"/>
                <a:gd name="connsiteY1062" fmla="*/ 451633 h 1361472"/>
                <a:gd name="connsiteX1063" fmla="*/ 449189 w 1640088"/>
                <a:gd name="connsiteY1063" fmla="*/ 440367 h 1361472"/>
                <a:gd name="connsiteX1064" fmla="*/ 445643 w 1640088"/>
                <a:gd name="connsiteY1064" fmla="*/ 426898 h 1361472"/>
                <a:gd name="connsiteX1065" fmla="*/ 440324 w 1640088"/>
                <a:gd name="connsiteY1065" fmla="*/ 415779 h 1361472"/>
                <a:gd name="connsiteX1066" fmla="*/ 436777 w 1640088"/>
                <a:gd name="connsiteY1066" fmla="*/ 410415 h 1361472"/>
                <a:gd name="connsiteX1067" fmla="*/ 437284 w 1640088"/>
                <a:gd name="connsiteY1067" fmla="*/ 401341 h 1361472"/>
                <a:gd name="connsiteX1068" fmla="*/ 440513 w 1640088"/>
                <a:gd name="connsiteY1068" fmla="*/ 380868 h 1361472"/>
                <a:gd name="connsiteX1069" fmla="*/ 446909 w 1640088"/>
                <a:gd name="connsiteY1069" fmla="*/ 361712 h 1361472"/>
                <a:gd name="connsiteX1070" fmla="*/ 457104 w 1640088"/>
                <a:gd name="connsiteY1070" fmla="*/ 337497 h 1361472"/>
                <a:gd name="connsiteX1071" fmla="*/ 470276 w 1640088"/>
                <a:gd name="connsiteY1071" fmla="*/ 314441 h 1361472"/>
                <a:gd name="connsiteX1072" fmla="*/ 485790 w 1640088"/>
                <a:gd name="connsiteY1072" fmla="*/ 289295 h 1361472"/>
                <a:gd name="connsiteX1073" fmla="*/ 500482 w 1640088"/>
                <a:gd name="connsiteY1073" fmla="*/ 266941 h 1361472"/>
                <a:gd name="connsiteX1074" fmla="*/ 510487 w 1640088"/>
                <a:gd name="connsiteY1074" fmla="*/ 254143 h 1361472"/>
                <a:gd name="connsiteX1075" fmla="*/ 520872 w 1640088"/>
                <a:gd name="connsiteY1075" fmla="*/ 241941 h 1361472"/>
                <a:gd name="connsiteX1076" fmla="*/ 532650 w 1640088"/>
                <a:gd name="connsiteY1076" fmla="*/ 228681 h 1361472"/>
                <a:gd name="connsiteX1077" fmla="*/ 545505 w 1640088"/>
                <a:gd name="connsiteY1077" fmla="*/ 215446 h 1361472"/>
                <a:gd name="connsiteX1078" fmla="*/ 557347 w 1640088"/>
                <a:gd name="connsiteY1078" fmla="*/ 204301 h 1361472"/>
                <a:gd name="connsiteX1079" fmla="*/ 570708 w 1640088"/>
                <a:gd name="connsiteY1079" fmla="*/ 191680 h 1361472"/>
                <a:gd name="connsiteX1080" fmla="*/ 595025 w 1640088"/>
                <a:gd name="connsiteY1080" fmla="*/ 169105 h 1361472"/>
                <a:gd name="connsiteX1081" fmla="*/ 595025 w 1640088"/>
                <a:gd name="connsiteY1081" fmla="*/ 169105 h 1361472"/>
                <a:gd name="connsiteX1082" fmla="*/ 607816 w 1640088"/>
                <a:gd name="connsiteY1082" fmla="*/ 159055 h 1361472"/>
                <a:gd name="connsiteX1083" fmla="*/ 624977 w 1640088"/>
                <a:gd name="connsiteY1083" fmla="*/ 147436 h 1361472"/>
                <a:gd name="connsiteX1084" fmla="*/ 657083 w 1640088"/>
                <a:gd name="connsiteY1084" fmla="*/ 128274 h 1361472"/>
                <a:gd name="connsiteX1085" fmla="*/ 682096 w 1640088"/>
                <a:gd name="connsiteY1085" fmla="*/ 120010 h 1361472"/>
                <a:gd name="connsiteX1086" fmla="*/ 692924 w 1640088"/>
                <a:gd name="connsiteY1086" fmla="*/ 119351 h 1361472"/>
                <a:gd name="connsiteX1087" fmla="*/ 703880 w 1640088"/>
                <a:gd name="connsiteY1087" fmla="*/ 119820 h 1361472"/>
                <a:gd name="connsiteX1088" fmla="*/ 713315 w 1640088"/>
                <a:gd name="connsiteY1088" fmla="*/ 121150 h 1361472"/>
                <a:gd name="connsiteX1089" fmla="*/ 718887 w 1640088"/>
                <a:gd name="connsiteY1089" fmla="*/ 122765 h 1361472"/>
                <a:gd name="connsiteX1090" fmla="*/ 724460 w 1640088"/>
                <a:gd name="connsiteY1090" fmla="*/ 125437 h 1361472"/>
                <a:gd name="connsiteX1091" fmla="*/ 728006 w 1640088"/>
                <a:gd name="connsiteY1091" fmla="*/ 127634 h 1361472"/>
                <a:gd name="connsiteX1092" fmla="*/ 734211 w 1640088"/>
                <a:gd name="connsiteY1092" fmla="*/ 132706 h 1361472"/>
                <a:gd name="connsiteX1093" fmla="*/ 743457 w 1640088"/>
                <a:gd name="connsiteY1093" fmla="*/ 142591 h 1361472"/>
                <a:gd name="connsiteX1094" fmla="*/ 745674 w 1640088"/>
                <a:gd name="connsiteY1094" fmla="*/ 145238 h 1361472"/>
                <a:gd name="connsiteX1095" fmla="*/ 747763 w 1640088"/>
                <a:gd name="connsiteY1095" fmla="*/ 147910 h 1361472"/>
                <a:gd name="connsiteX1096" fmla="*/ 736681 w 1640088"/>
                <a:gd name="connsiteY1096" fmla="*/ 166680 h 1361472"/>
                <a:gd name="connsiteX1097" fmla="*/ 730918 w 1640088"/>
                <a:gd name="connsiteY1097" fmla="*/ 177040 h 1361472"/>
                <a:gd name="connsiteX1098" fmla="*/ 725790 w 1640088"/>
                <a:gd name="connsiteY1098" fmla="*/ 189863 h 1361472"/>
                <a:gd name="connsiteX1099" fmla="*/ 718697 w 1640088"/>
                <a:gd name="connsiteY1099" fmla="*/ 213540 h 1361472"/>
                <a:gd name="connsiteX1100" fmla="*/ 716734 w 1640088"/>
                <a:gd name="connsiteY1100" fmla="*/ 224812 h 1361472"/>
                <a:gd name="connsiteX1101" fmla="*/ 715974 w 1640088"/>
                <a:gd name="connsiteY1101" fmla="*/ 238268 h 1361472"/>
                <a:gd name="connsiteX1102" fmla="*/ 716987 w 1640088"/>
                <a:gd name="connsiteY1102" fmla="*/ 245170 h 1361472"/>
                <a:gd name="connsiteX1103" fmla="*/ 719267 w 1640088"/>
                <a:gd name="connsiteY1103" fmla="*/ 251446 h 1361472"/>
                <a:gd name="connsiteX1104" fmla="*/ 723447 w 1640088"/>
                <a:gd name="connsiteY1104" fmla="*/ 256936 h 1361472"/>
                <a:gd name="connsiteX1105" fmla="*/ 728892 w 1640088"/>
                <a:gd name="connsiteY1105" fmla="*/ 260748 h 1361472"/>
                <a:gd name="connsiteX1106" fmla="*/ 730602 w 1640088"/>
                <a:gd name="connsiteY1106" fmla="*/ 261451 h 1361472"/>
                <a:gd name="connsiteX1107" fmla="*/ 735098 w 1640088"/>
                <a:gd name="connsiteY1107" fmla="*/ 262711 h 1361472"/>
                <a:gd name="connsiteX1108" fmla="*/ 737568 w 1640088"/>
                <a:gd name="connsiteY1108" fmla="*/ 262920 h 1361472"/>
                <a:gd name="connsiteX1109" fmla="*/ 752322 w 1640088"/>
                <a:gd name="connsiteY1109" fmla="*/ 257512 h 1361472"/>
                <a:gd name="connsiteX1110" fmla="*/ 761314 w 1640088"/>
                <a:gd name="connsiteY1110" fmla="*/ 247140 h 1361472"/>
                <a:gd name="connsiteX1111" fmla="*/ 767710 w 1640088"/>
                <a:gd name="connsiteY1111" fmla="*/ 232638 h 1361472"/>
                <a:gd name="connsiteX1112" fmla="*/ 772776 w 1640088"/>
                <a:gd name="connsiteY1112" fmla="*/ 211862 h 1361472"/>
                <a:gd name="connsiteX1113" fmla="*/ 776386 w 1640088"/>
                <a:gd name="connsiteY1113" fmla="*/ 183853 h 1361472"/>
                <a:gd name="connsiteX1114" fmla="*/ 777146 w 1640088"/>
                <a:gd name="connsiteY1114" fmla="*/ 172379 h 1361472"/>
                <a:gd name="connsiteX1115" fmla="*/ 775879 w 1640088"/>
                <a:gd name="connsiteY1115" fmla="*/ 155262 h 1361472"/>
                <a:gd name="connsiteX1116" fmla="*/ 774486 w 1640088"/>
                <a:gd name="connsiteY1116" fmla="*/ 149962 h 1361472"/>
                <a:gd name="connsiteX1117" fmla="*/ 801209 w 1640088"/>
                <a:gd name="connsiteY1117" fmla="*/ 120529 h 1361472"/>
                <a:gd name="connsiteX1118" fmla="*/ 830401 w 1640088"/>
                <a:gd name="connsiteY1118" fmla="*/ 92394 h 1361472"/>
                <a:gd name="connsiteX1119" fmla="*/ 862443 w 1640088"/>
                <a:gd name="connsiteY1119" fmla="*/ 68597 h 1361472"/>
                <a:gd name="connsiteX1120" fmla="*/ 881884 w 1640088"/>
                <a:gd name="connsiteY1120" fmla="*/ 57369 h 1361472"/>
                <a:gd name="connsiteX1121" fmla="*/ 899298 w 1640088"/>
                <a:gd name="connsiteY1121" fmla="*/ 48232 h 1361472"/>
                <a:gd name="connsiteX1122" fmla="*/ 927604 w 1640088"/>
                <a:gd name="connsiteY1122" fmla="*/ 36738 h 1361472"/>
                <a:gd name="connsiteX1123" fmla="*/ 937230 w 1640088"/>
                <a:gd name="connsiteY1123" fmla="*/ 33503 h 1361472"/>
                <a:gd name="connsiteX1124" fmla="*/ 944322 w 1640088"/>
                <a:gd name="connsiteY1124" fmla="*/ 31514 h 1361472"/>
                <a:gd name="connsiteX1125" fmla="*/ 950844 w 1640088"/>
                <a:gd name="connsiteY1125" fmla="*/ 29760 h 1361472"/>
                <a:gd name="connsiteX1126" fmla="*/ 959773 w 1640088"/>
                <a:gd name="connsiteY1126" fmla="*/ 28000 h 1361472"/>
                <a:gd name="connsiteX1127" fmla="*/ 968511 w 1640088"/>
                <a:gd name="connsiteY1127" fmla="*/ 26796 h 1361472"/>
                <a:gd name="connsiteX1128" fmla="*/ 981683 w 1640088"/>
                <a:gd name="connsiteY1128" fmla="*/ 25923 h 1361472"/>
                <a:gd name="connsiteX1129" fmla="*/ 983203 w 1640088"/>
                <a:gd name="connsiteY1129" fmla="*/ -547 h 1361472"/>
                <a:gd name="connsiteX1130" fmla="*/ 935013 w 1640088"/>
                <a:gd name="connsiteY1130" fmla="*/ 6868 h 1361472"/>
                <a:gd name="connsiteX1131" fmla="*/ 911329 w 1640088"/>
                <a:gd name="connsiteY1131" fmla="*/ 15259 h 1361472"/>
                <a:gd name="connsiteX1132" fmla="*/ 899235 w 1640088"/>
                <a:gd name="connsiteY1132" fmla="*/ 20394 h 1361472"/>
                <a:gd name="connsiteX1133" fmla="*/ 886000 w 1640088"/>
                <a:gd name="connsiteY1133" fmla="*/ 26530 h 1361472"/>
                <a:gd name="connsiteX1134" fmla="*/ 862570 w 1640088"/>
                <a:gd name="connsiteY1134" fmla="*/ 39347 h 1361472"/>
                <a:gd name="connsiteX1135" fmla="*/ 842370 w 1640088"/>
                <a:gd name="connsiteY1135" fmla="*/ 52316 h 1361472"/>
                <a:gd name="connsiteX1136" fmla="*/ 821156 w 1640088"/>
                <a:gd name="connsiteY1136" fmla="*/ 68717 h 1361472"/>
                <a:gd name="connsiteX1137" fmla="*/ 800322 w 1640088"/>
                <a:gd name="connsiteY1137" fmla="*/ 87467 h 1361472"/>
                <a:gd name="connsiteX1138" fmla="*/ 766064 w 1640088"/>
                <a:gd name="connsiteY1138" fmla="*/ 123613 h 1361472"/>
                <a:gd name="connsiteX1139" fmla="*/ 761757 w 1640088"/>
                <a:gd name="connsiteY1139" fmla="*/ 128635 h 1361472"/>
                <a:gd name="connsiteX1140" fmla="*/ 754919 w 1640088"/>
                <a:gd name="connsiteY1140" fmla="*/ 120181 h 1361472"/>
                <a:gd name="connsiteX1141" fmla="*/ 744090 w 1640088"/>
                <a:gd name="connsiteY1141" fmla="*/ 109884 h 1361472"/>
                <a:gd name="connsiteX1142" fmla="*/ 732692 w 1640088"/>
                <a:gd name="connsiteY1142" fmla="*/ 102260 h 1361472"/>
                <a:gd name="connsiteX1143" fmla="*/ 720850 w 1640088"/>
                <a:gd name="connsiteY1143" fmla="*/ 97618 h 1361472"/>
                <a:gd name="connsiteX1144" fmla="*/ 710401 w 1640088"/>
                <a:gd name="connsiteY1144" fmla="*/ 95864 h 1361472"/>
                <a:gd name="connsiteX1145" fmla="*/ 700966 w 1640088"/>
                <a:gd name="connsiteY1145" fmla="*/ 94946 h 1361472"/>
                <a:gd name="connsiteX1146" fmla="*/ 691151 w 1640088"/>
                <a:gd name="connsiteY1146" fmla="*/ 94471 h 1361472"/>
                <a:gd name="connsiteX1147" fmla="*/ 674877 w 1640088"/>
                <a:gd name="connsiteY1147" fmla="*/ 96143 h 1361472"/>
                <a:gd name="connsiteX1148" fmla="*/ 651637 w 1640088"/>
                <a:gd name="connsiteY1148" fmla="*/ 103520 h 1361472"/>
                <a:gd name="connsiteX1149" fmla="*/ 605727 w 1640088"/>
                <a:gd name="connsiteY1149" fmla="*/ 130249 h 1361472"/>
                <a:gd name="connsiteX1150" fmla="*/ 596544 w 1640088"/>
                <a:gd name="connsiteY1150" fmla="*/ 136436 h 1361472"/>
                <a:gd name="connsiteX1151" fmla="*/ 586223 w 1640088"/>
                <a:gd name="connsiteY1151" fmla="*/ 144326 h 1361472"/>
                <a:gd name="connsiteX1152" fmla="*/ 565896 w 1640088"/>
                <a:gd name="connsiteY1152" fmla="*/ 162101 h 1361472"/>
                <a:gd name="connsiteX1153" fmla="*/ 548608 w 1640088"/>
                <a:gd name="connsiteY1153" fmla="*/ 178655 h 1361472"/>
                <a:gd name="connsiteX1154" fmla="*/ 529231 w 1640088"/>
                <a:gd name="connsiteY1154" fmla="*/ 197487 h 1361472"/>
                <a:gd name="connsiteX1155" fmla="*/ 495352 w 1640088"/>
                <a:gd name="connsiteY1155" fmla="*/ 235102 h 1361472"/>
                <a:gd name="connsiteX1156" fmla="*/ 478508 w 1640088"/>
                <a:gd name="connsiteY1156" fmla="*/ 257227 h 1361472"/>
                <a:gd name="connsiteX1157" fmla="*/ 465020 w 1640088"/>
                <a:gd name="connsiteY1157" fmla="*/ 278086 h 1361472"/>
                <a:gd name="connsiteX1158" fmla="*/ 452039 w 1640088"/>
                <a:gd name="connsiteY1158" fmla="*/ 299091 h 1361472"/>
                <a:gd name="connsiteX1159" fmla="*/ 439753 w 1640088"/>
                <a:gd name="connsiteY1159" fmla="*/ 319931 h 1361472"/>
                <a:gd name="connsiteX1160" fmla="*/ 435131 w 1640088"/>
                <a:gd name="connsiteY1160" fmla="*/ 328955 h 1361472"/>
                <a:gd name="connsiteX1161" fmla="*/ 430002 w 1640088"/>
                <a:gd name="connsiteY1161" fmla="*/ 341284 h 1361472"/>
                <a:gd name="connsiteX1162" fmla="*/ 420629 w 1640088"/>
                <a:gd name="connsiteY1162" fmla="*/ 365316 h 1361472"/>
                <a:gd name="connsiteX1163" fmla="*/ 417590 w 1640088"/>
                <a:gd name="connsiteY1163" fmla="*/ 375378 h 1361472"/>
                <a:gd name="connsiteX1164" fmla="*/ 415247 w 1640088"/>
                <a:gd name="connsiteY1164" fmla="*/ 388353 h 1361472"/>
                <a:gd name="connsiteX1165" fmla="*/ 414741 w 1640088"/>
                <a:gd name="connsiteY1165" fmla="*/ 391811 h 1361472"/>
                <a:gd name="connsiteX1166" fmla="*/ 407079 w 1640088"/>
                <a:gd name="connsiteY1166" fmla="*/ 386523 h 1361472"/>
                <a:gd name="connsiteX1167" fmla="*/ 385738 w 1640088"/>
                <a:gd name="connsiteY1167" fmla="*/ 374409 h 1361472"/>
                <a:gd name="connsiteX1168" fmla="*/ 373263 w 1640088"/>
                <a:gd name="connsiteY1168" fmla="*/ 368976 h 1361472"/>
                <a:gd name="connsiteX1169" fmla="*/ 359965 w 1640088"/>
                <a:gd name="connsiteY1169" fmla="*/ 364543 h 1361472"/>
                <a:gd name="connsiteX1170" fmla="*/ 337422 w 1640088"/>
                <a:gd name="connsiteY1170" fmla="*/ 358831 h 1361472"/>
                <a:gd name="connsiteX1171" fmla="*/ 324757 w 1640088"/>
                <a:gd name="connsiteY1171" fmla="*/ 356571 h 1361472"/>
                <a:gd name="connsiteX1172" fmla="*/ 308419 w 1640088"/>
                <a:gd name="connsiteY1172" fmla="*/ 354664 h 1361472"/>
                <a:gd name="connsiteX1173" fmla="*/ 299047 w 1640088"/>
                <a:gd name="connsiteY1173" fmla="*/ 354234 h 1361472"/>
                <a:gd name="connsiteX1174" fmla="*/ 270108 w 1640088"/>
                <a:gd name="connsiteY1174" fmla="*/ 357216 h 1361472"/>
                <a:gd name="connsiteX1175" fmla="*/ 258266 w 1640088"/>
                <a:gd name="connsiteY1175" fmla="*/ 359470 h 1361472"/>
                <a:gd name="connsiteX1176" fmla="*/ 239966 w 1640088"/>
                <a:gd name="connsiteY1176" fmla="*/ 365588 h 1361472"/>
                <a:gd name="connsiteX1177" fmla="*/ 226541 w 1640088"/>
                <a:gd name="connsiteY1177" fmla="*/ 371939 h 1361472"/>
                <a:gd name="connsiteX1178" fmla="*/ 217295 w 1640088"/>
                <a:gd name="connsiteY1178" fmla="*/ 377847 h 1361472"/>
                <a:gd name="connsiteX1179" fmla="*/ 206846 w 1640088"/>
                <a:gd name="connsiteY1179" fmla="*/ 386175 h 1361472"/>
                <a:gd name="connsiteX1180" fmla="*/ 197285 w 1640088"/>
                <a:gd name="connsiteY1180" fmla="*/ 394920 h 1361472"/>
                <a:gd name="connsiteX1181" fmla="*/ 190255 w 1640088"/>
                <a:gd name="connsiteY1181" fmla="*/ 402601 h 1361472"/>
                <a:gd name="connsiteX1182" fmla="*/ 184620 w 1640088"/>
                <a:gd name="connsiteY1182" fmla="*/ 410991 h 1361472"/>
                <a:gd name="connsiteX1183" fmla="*/ 180060 w 1640088"/>
                <a:gd name="connsiteY1183" fmla="*/ 424929 h 1361472"/>
                <a:gd name="connsiteX1184" fmla="*/ 181517 w 1640088"/>
                <a:gd name="connsiteY1184" fmla="*/ 454121 h 1361472"/>
                <a:gd name="connsiteX1185" fmla="*/ 187279 w 1640088"/>
                <a:gd name="connsiteY1185" fmla="*/ 467971 h 1361472"/>
                <a:gd name="connsiteX1186" fmla="*/ 193865 w 1640088"/>
                <a:gd name="connsiteY1186" fmla="*/ 478830 h 1361472"/>
                <a:gd name="connsiteX1187" fmla="*/ 190699 w 1640088"/>
                <a:gd name="connsiteY1187" fmla="*/ 480027 h 1361472"/>
                <a:gd name="connsiteX1188" fmla="*/ 177971 w 1640088"/>
                <a:gd name="connsiteY1188" fmla="*/ 485518 h 1361472"/>
                <a:gd name="connsiteX1189" fmla="*/ 166193 w 1640088"/>
                <a:gd name="connsiteY1189" fmla="*/ 491324 h 1361472"/>
                <a:gd name="connsiteX1190" fmla="*/ 145105 w 1640088"/>
                <a:gd name="connsiteY1190" fmla="*/ 503426 h 1361472"/>
                <a:gd name="connsiteX1191" fmla="*/ 124272 w 1640088"/>
                <a:gd name="connsiteY1191" fmla="*/ 519972 h 1361472"/>
                <a:gd name="connsiteX1192" fmla="*/ 116040 w 1640088"/>
                <a:gd name="connsiteY1192" fmla="*/ 527382 h 1361472"/>
                <a:gd name="connsiteX1193" fmla="*/ 107618 w 1640088"/>
                <a:gd name="connsiteY1193" fmla="*/ 536272 h 1361472"/>
                <a:gd name="connsiteX1194" fmla="*/ 91723 w 1640088"/>
                <a:gd name="connsiteY1194" fmla="*/ 556909 h 1361472"/>
                <a:gd name="connsiteX1195" fmla="*/ 86341 w 1640088"/>
                <a:gd name="connsiteY1195" fmla="*/ 565788 h 1361472"/>
                <a:gd name="connsiteX1196" fmla="*/ 81211 w 1640088"/>
                <a:gd name="connsiteY1196" fmla="*/ 579111 h 1361472"/>
                <a:gd name="connsiteX1197" fmla="*/ 78489 w 1640088"/>
                <a:gd name="connsiteY1197" fmla="*/ 591225 h 1361472"/>
                <a:gd name="connsiteX1198" fmla="*/ 76652 w 1640088"/>
                <a:gd name="connsiteY1198" fmla="*/ 607157 h 1361472"/>
                <a:gd name="connsiteX1199" fmla="*/ 76146 w 1640088"/>
                <a:gd name="connsiteY1199" fmla="*/ 618841 h 1361472"/>
                <a:gd name="connsiteX1200" fmla="*/ 78045 w 1640088"/>
                <a:gd name="connsiteY1200" fmla="*/ 632867 h 1361472"/>
                <a:gd name="connsiteX1201" fmla="*/ 79058 w 1640088"/>
                <a:gd name="connsiteY1201" fmla="*/ 637509 h 1361472"/>
                <a:gd name="connsiteX1202" fmla="*/ 82794 w 1640088"/>
                <a:gd name="connsiteY1202" fmla="*/ 646742 h 1361472"/>
                <a:gd name="connsiteX1203" fmla="*/ 90773 w 1640088"/>
                <a:gd name="connsiteY1203" fmla="*/ 660210 h 1361472"/>
                <a:gd name="connsiteX1204" fmla="*/ 109137 w 1640088"/>
                <a:gd name="connsiteY1204" fmla="*/ 678809 h 1361472"/>
                <a:gd name="connsiteX1205" fmla="*/ 117053 w 1640088"/>
                <a:gd name="connsiteY1205" fmla="*/ 684179 h 1361472"/>
                <a:gd name="connsiteX1206" fmla="*/ 107491 w 1640088"/>
                <a:gd name="connsiteY1206" fmla="*/ 690657 h 1361472"/>
                <a:gd name="connsiteX1207" fmla="*/ 89696 w 1640088"/>
                <a:gd name="connsiteY1207" fmla="*/ 705158 h 1361472"/>
                <a:gd name="connsiteX1208" fmla="*/ 58478 w 1640088"/>
                <a:gd name="connsiteY1208" fmla="*/ 738549 h 1361472"/>
                <a:gd name="connsiteX1209" fmla="*/ 44357 w 1640088"/>
                <a:gd name="connsiteY1209" fmla="*/ 758521 h 1361472"/>
                <a:gd name="connsiteX1210" fmla="*/ 32452 w 1640088"/>
                <a:gd name="connsiteY1210" fmla="*/ 779646 h 1361472"/>
                <a:gd name="connsiteX1211" fmla="*/ 12568 w 1640088"/>
                <a:gd name="connsiteY1211" fmla="*/ 824600 h 1361472"/>
                <a:gd name="connsiteX1212" fmla="*/ 6045 w 1640088"/>
                <a:gd name="connsiteY1212" fmla="*/ 847163 h 1361472"/>
                <a:gd name="connsiteX1213" fmla="*/ 1359 w 1640088"/>
                <a:gd name="connsiteY1213" fmla="*/ 868788 h 1361472"/>
                <a:gd name="connsiteX1214" fmla="*/ -1047 w 1640088"/>
                <a:gd name="connsiteY1214" fmla="*/ 922481 h 1361472"/>
                <a:gd name="connsiteX1215" fmla="*/ -224 w 1640088"/>
                <a:gd name="connsiteY1215" fmla="*/ 946734 h 1361472"/>
                <a:gd name="connsiteX1216" fmla="*/ 4462 w 1640088"/>
                <a:gd name="connsiteY1216" fmla="*/ 970474 h 1361472"/>
                <a:gd name="connsiteX1217" fmla="*/ 14468 w 1640088"/>
                <a:gd name="connsiteY1217" fmla="*/ 996969 h 1361472"/>
                <a:gd name="connsiteX1218" fmla="*/ 17381 w 1640088"/>
                <a:gd name="connsiteY1218" fmla="*/ 1002535 h 1361472"/>
                <a:gd name="connsiteX1219" fmla="*/ 22509 w 1640088"/>
                <a:gd name="connsiteY1219" fmla="*/ 1010077 h 1361472"/>
                <a:gd name="connsiteX1220" fmla="*/ 29665 w 1640088"/>
                <a:gd name="connsiteY1220" fmla="*/ 1019152 h 1361472"/>
                <a:gd name="connsiteX1221" fmla="*/ 38657 w 1640088"/>
                <a:gd name="connsiteY1221" fmla="*/ 1029094 h 1361472"/>
                <a:gd name="connsiteX1222" fmla="*/ 52969 w 1640088"/>
                <a:gd name="connsiteY1222" fmla="*/ 1040156 h 1361472"/>
                <a:gd name="connsiteX1223" fmla="*/ 68546 w 1640088"/>
                <a:gd name="connsiteY1223" fmla="*/ 1047204 h 1361472"/>
                <a:gd name="connsiteX1224" fmla="*/ 74942 w 1640088"/>
                <a:gd name="connsiteY1224" fmla="*/ 1048338 h 1361472"/>
                <a:gd name="connsiteX1225" fmla="*/ 81148 w 1640088"/>
                <a:gd name="connsiteY1225" fmla="*/ 1048977 h 1361472"/>
                <a:gd name="connsiteX1226" fmla="*/ 85834 w 1640088"/>
                <a:gd name="connsiteY1226" fmla="*/ 1049250 h 1361472"/>
                <a:gd name="connsiteX1227" fmla="*/ 84504 w 1640088"/>
                <a:gd name="connsiteY1227" fmla="*/ 1061718 h 1361472"/>
                <a:gd name="connsiteX1228" fmla="*/ 84061 w 1640088"/>
                <a:gd name="connsiteY1228" fmla="*/ 1098073 h 1361472"/>
                <a:gd name="connsiteX1229" fmla="*/ 89634 w 1640088"/>
                <a:gd name="connsiteY1229" fmla="*/ 1125562 h 1361472"/>
                <a:gd name="connsiteX1230" fmla="*/ 98816 w 1640088"/>
                <a:gd name="connsiteY1230" fmla="*/ 1146345 h 1361472"/>
                <a:gd name="connsiteX1231" fmla="*/ 105654 w 1640088"/>
                <a:gd name="connsiteY1231" fmla="*/ 1156496 h 1361472"/>
                <a:gd name="connsiteX1232" fmla="*/ 124272 w 1640088"/>
                <a:gd name="connsiteY1232" fmla="*/ 1178678 h 1361472"/>
                <a:gd name="connsiteX1233" fmla="*/ 142700 w 1640088"/>
                <a:gd name="connsiteY1233" fmla="*/ 1195807 h 1361472"/>
                <a:gd name="connsiteX1234" fmla="*/ 153718 w 1640088"/>
                <a:gd name="connsiteY1234" fmla="*/ 1204135 h 1361472"/>
                <a:gd name="connsiteX1235" fmla="*/ 162457 w 1640088"/>
                <a:gd name="connsiteY1235" fmla="*/ 1209897 h 1361472"/>
                <a:gd name="connsiteX1236" fmla="*/ 176388 w 1640088"/>
                <a:gd name="connsiteY1236" fmla="*/ 1215812 h 1361472"/>
                <a:gd name="connsiteX1237" fmla="*/ 182340 w 1640088"/>
                <a:gd name="connsiteY1237" fmla="*/ 1218015 h 1361472"/>
                <a:gd name="connsiteX1238" fmla="*/ 196588 w 1640088"/>
                <a:gd name="connsiteY1238" fmla="*/ 1221884 h 1361472"/>
                <a:gd name="connsiteX1239" fmla="*/ 219322 w 1640088"/>
                <a:gd name="connsiteY1239" fmla="*/ 1224000 h 1361472"/>
                <a:gd name="connsiteX1240" fmla="*/ 223248 w 1640088"/>
                <a:gd name="connsiteY1240" fmla="*/ 1224107 h 1361472"/>
                <a:gd name="connsiteX1241" fmla="*/ 231923 w 1640088"/>
                <a:gd name="connsiteY1241" fmla="*/ 1223917 h 1361472"/>
                <a:gd name="connsiteX1242" fmla="*/ 259026 w 1640088"/>
                <a:gd name="connsiteY1242" fmla="*/ 1220269 h 1361472"/>
                <a:gd name="connsiteX1243" fmla="*/ 269031 w 1640088"/>
                <a:gd name="connsiteY1243" fmla="*/ 1217578 h 1361472"/>
                <a:gd name="connsiteX1244" fmla="*/ 282329 w 1640088"/>
                <a:gd name="connsiteY1244" fmla="*/ 1210682 h 1361472"/>
                <a:gd name="connsiteX1245" fmla="*/ 300693 w 1640088"/>
                <a:gd name="connsiteY1245" fmla="*/ 1194338 h 1361472"/>
                <a:gd name="connsiteX1246" fmla="*/ 303923 w 1640088"/>
                <a:gd name="connsiteY1246" fmla="*/ 1191103 h 1361472"/>
                <a:gd name="connsiteX1247" fmla="*/ 308165 w 1640088"/>
                <a:gd name="connsiteY1247" fmla="*/ 1191932 h 1361472"/>
                <a:gd name="connsiteX1248" fmla="*/ 316334 w 1640088"/>
                <a:gd name="connsiteY1248" fmla="*/ 1192989 h 1361472"/>
                <a:gd name="connsiteX1249" fmla="*/ 319121 w 1640088"/>
                <a:gd name="connsiteY1249" fmla="*/ 1193217 h 1361472"/>
                <a:gd name="connsiteX1250" fmla="*/ 320324 w 1640088"/>
                <a:gd name="connsiteY1250" fmla="*/ 1193236 h 1361472"/>
                <a:gd name="connsiteX1251" fmla="*/ 330646 w 1640088"/>
                <a:gd name="connsiteY1251" fmla="*/ 1191723 h 1361472"/>
                <a:gd name="connsiteX1252" fmla="*/ 336851 w 1640088"/>
                <a:gd name="connsiteY1252" fmla="*/ 1189342 h 1361472"/>
                <a:gd name="connsiteX1253" fmla="*/ 344197 w 1640088"/>
                <a:gd name="connsiteY1253" fmla="*/ 1185593 h 1361472"/>
                <a:gd name="connsiteX1254" fmla="*/ 357116 w 1640088"/>
                <a:gd name="connsiteY1254" fmla="*/ 1176563 h 1361472"/>
                <a:gd name="connsiteX1255" fmla="*/ 368134 w 1640088"/>
                <a:gd name="connsiteY1255" fmla="*/ 1166786 h 1361472"/>
                <a:gd name="connsiteX1256" fmla="*/ 376683 w 1640088"/>
                <a:gd name="connsiteY1256" fmla="*/ 1155850 h 1361472"/>
                <a:gd name="connsiteX1257" fmla="*/ 384345 w 1640088"/>
                <a:gd name="connsiteY1257" fmla="*/ 1144730 h 1361472"/>
                <a:gd name="connsiteX1258" fmla="*/ 390614 w 1640088"/>
                <a:gd name="connsiteY1258" fmla="*/ 1133870 h 1361472"/>
                <a:gd name="connsiteX1259" fmla="*/ 401443 w 1640088"/>
                <a:gd name="connsiteY1259" fmla="*/ 1110421 h 1361472"/>
                <a:gd name="connsiteX1260" fmla="*/ 409548 w 1640088"/>
                <a:gd name="connsiteY1260" fmla="*/ 1084984 h 1361472"/>
                <a:gd name="connsiteX1261" fmla="*/ 416324 w 1640088"/>
                <a:gd name="connsiteY1261" fmla="*/ 1061573 h 1361472"/>
                <a:gd name="connsiteX1262" fmla="*/ 419806 w 1640088"/>
                <a:gd name="connsiteY1262" fmla="*/ 1047698 h 1361472"/>
                <a:gd name="connsiteX1263" fmla="*/ 423036 w 1640088"/>
                <a:gd name="connsiteY1263" fmla="*/ 1032678 h 1361472"/>
                <a:gd name="connsiteX1264" fmla="*/ 424999 w 1640088"/>
                <a:gd name="connsiteY1264" fmla="*/ 1021203 h 1361472"/>
                <a:gd name="connsiteX1265" fmla="*/ 426836 w 1640088"/>
                <a:gd name="connsiteY1265" fmla="*/ 1009146 h 1361472"/>
                <a:gd name="connsiteX1266" fmla="*/ 430255 w 1640088"/>
                <a:gd name="connsiteY1266" fmla="*/ 982012 h 1361472"/>
                <a:gd name="connsiteX1267" fmla="*/ 433105 w 1640088"/>
                <a:gd name="connsiteY1267" fmla="*/ 955454 h 1361472"/>
                <a:gd name="connsiteX1268" fmla="*/ 434054 w 1640088"/>
                <a:gd name="connsiteY1268" fmla="*/ 942630 h 1361472"/>
                <a:gd name="connsiteX1269" fmla="*/ 434181 w 1640088"/>
                <a:gd name="connsiteY1269" fmla="*/ 929605 h 1361472"/>
                <a:gd name="connsiteX1270" fmla="*/ 433675 w 1640088"/>
                <a:gd name="connsiteY1270" fmla="*/ 916782 h 1361472"/>
                <a:gd name="connsiteX1271" fmla="*/ 432345 w 1640088"/>
                <a:gd name="connsiteY1271" fmla="*/ 903173 h 1361472"/>
                <a:gd name="connsiteX1272" fmla="*/ 431965 w 1640088"/>
                <a:gd name="connsiteY1272" fmla="*/ 899152 h 1361472"/>
                <a:gd name="connsiteX1273" fmla="*/ 449949 w 1640088"/>
                <a:gd name="connsiteY1273" fmla="*/ 874981 h 1361472"/>
                <a:gd name="connsiteX1274" fmla="*/ 456155 w 1640088"/>
                <a:gd name="connsiteY1274" fmla="*/ 864640 h 1361472"/>
                <a:gd name="connsiteX1275" fmla="*/ 461537 w 1640088"/>
                <a:gd name="connsiteY1275" fmla="*/ 853559 h 1361472"/>
                <a:gd name="connsiteX1276" fmla="*/ 468249 w 1640088"/>
                <a:gd name="connsiteY1276" fmla="*/ 833611 h 1361472"/>
                <a:gd name="connsiteX1277" fmla="*/ 471225 w 1640088"/>
                <a:gd name="connsiteY1277" fmla="*/ 819737 h 1361472"/>
                <a:gd name="connsiteX1278" fmla="*/ 473189 w 1640088"/>
                <a:gd name="connsiteY1278" fmla="*/ 807471 h 1361472"/>
                <a:gd name="connsiteX1279" fmla="*/ 474329 w 1640088"/>
                <a:gd name="connsiteY1279" fmla="*/ 778241 h 1361472"/>
                <a:gd name="connsiteX1280" fmla="*/ 471986 w 1640088"/>
                <a:gd name="connsiteY1280" fmla="*/ 763429 h 1361472"/>
                <a:gd name="connsiteX1281" fmla="*/ 470719 w 1640088"/>
                <a:gd name="connsiteY1281" fmla="*/ 757667 h 1361472"/>
                <a:gd name="connsiteX1282" fmla="*/ 472682 w 1640088"/>
                <a:gd name="connsiteY1282" fmla="*/ 754570 h 1361472"/>
                <a:gd name="connsiteX1283" fmla="*/ 478318 w 1640088"/>
                <a:gd name="connsiteY1283" fmla="*/ 742716 h 1361472"/>
                <a:gd name="connsiteX1284" fmla="*/ 483511 w 1640088"/>
                <a:gd name="connsiteY1284" fmla="*/ 719824 h 1361472"/>
                <a:gd name="connsiteX1285" fmla="*/ 485221 w 1640088"/>
                <a:gd name="connsiteY1285" fmla="*/ 693253 h 1361472"/>
                <a:gd name="connsiteX1286" fmla="*/ 485537 w 1640088"/>
                <a:gd name="connsiteY1286" fmla="*/ 669215 h 1361472"/>
                <a:gd name="connsiteX1287" fmla="*/ 483511 w 1640088"/>
                <a:gd name="connsiteY1287" fmla="*/ 649851 h 1361472"/>
                <a:gd name="connsiteX1288" fmla="*/ 482054 w 1640088"/>
                <a:gd name="connsiteY1288" fmla="*/ 642517 h 1361472"/>
                <a:gd name="connsiteX1289" fmla="*/ 482054 w 1640088"/>
                <a:gd name="connsiteY1289" fmla="*/ 642517 h 1361472"/>
                <a:gd name="connsiteX1290" fmla="*/ 509157 w 1640088"/>
                <a:gd name="connsiteY1290" fmla="*/ 655429 h 1361472"/>
                <a:gd name="connsiteX1291" fmla="*/ 525051 w 1640088"/>
                <a:gd name="connsiteY1291" fmla="*/ 660850 h 1361472"/>
                <a:gd name="connsiteX1292" fmla="*/ 541579 w 1640088"/>
                <a:gd name="connsiteY1292" fmla="*/ 664434 h 1361472"/>
                <a:gd name="connsiteX1293" fmla="*/ 579827 w 1640088"/>
                <a:gd name="connsiteY1293" fmla="*/ 667746 h 1361472"/>
                <a:gd name="connsiteX1294" fmla="*/ 580967 w 1640088"/>
                <a:gd name="connsiteY1294" fmla="*/ 667746 h 1361472"/>
                <a:gd name="connsiteX1295" fmla="*/ 616049 w 1640088"/>
                <a:gd name="connsiteY1295" fmla="*/ 663940 h 1361472"/>
                <a:gd name="connsiteX1296" fmla="*/ 642645 w 1640088"/>
                <a:gd name="connsiteY1296" fmla="*/ 656899 h 1361472"/>
                <a:gd name="connsiteX1297" fmla="*/ 656766 w 1640088"/>
                <a:gd name="connsiteY1297" fmla="*/ 651959 h 1361472"/>
                <a:gd name="connsiteX1298" fmla="*/ 660565 w 1640088"/>
                <a:gd name="connsiteY1298" fmla="*/ 650344 h 1361472"/>
                <a:gd name="connsiteX1299" fmla="*/ 670127 w 1640088"/>
                <a:gd name="connsiteY1299" fmla="*/ 646190 h 1361472"/>
                <a:gd name="connsiteX1300" fmla="*/ 682096 w 1640088"/>
                <a:gd name="connsiteY1300" fmla="*/ 640339 h 1361472"/>
                <a:gd name="connsiteX1301" fmla="*/ 699763 w 1640088"/>
                <a:gd name="connsiteY1301" fmla="*/ 630417 h 1361472"/>
                <a:gd name="connsiteX1302" fmla="*/ 725980 w 1640088"/>
                <a:gd name="connsiteY1302" fmla="*/ 610039 h 1361472"/>
                <a:gd name="connsiteX1303" fmla="*/ 739024 w 1640088"/>
                <a:gd name="connsiteY1303" fmla="*/ 596930 h 1361472"/>
                <a:gd name="connsiteX1304" fmla="*/ 747447 w 1640088"/>
                <a:gd name="connsiteY1304" fmla="*/ 606739 h 1361472"/>
                <a:gd name="connsiteX1305" fmla="*/ 767583 w 1640088"/>
                <a:gd name="connsiteY1305" fmla="*/ 623356 h 1361472"/>
                <a:gd name="connsiteX1306" fmla="*/ 791584 w 1640088"/>
                <a:gd name="connsiteY1306" fmla="*/ 634133 h 1361472"/>
                <a:gd name="connsiteX1307" fmla="*/ 811087 w 1640088"/>
                <a:gd name="connsiteY1307" fmla="*/ 637794 h 1361472"/>
                <a:gd name="connsiteX1308" fmla="*/ 826602 w 1640088"/>
                <a:gd name="connsiteY1308" fmla="*/ 638870 h 1361472"/>
                <a:gd name="connsiteX1309" fmla="*/ 827995 w 1640088"/>
                <a:gd name="connsiteY1309" fmla="*/ 638870 h 1361472"/>
                <a:gd name="connsiteX1310" fmla="*/ 837810 w 1640088"/>
                <a:gd name="connsiteY1310" fmla="*/ 638148 h 1361472"/>
                <a:gd name="connsiteX1311" fmla="*/ 853325 w 1640088"/>
                <a:gd name="connsiteY1311" fmla="*/ 634646 h 1361472"/>
                <a:gd name="connsiteX1312" fmla="*/ 869283 w 1640088"/>
                <a:gd name="connsiteY1312" fmla="*/ 627934 h 1361472"/>
                <a:gd name="connsiteX1313" fmla="*/ 870422 w 1640088"/>
                <a:gd name="connsiteY1313" fmla="*/ 627377 h 1361472"/>
                <a:gd name="connsiteX1314" fmla="*/ 876375 w 1640088"/>
                <a:gd name="connsiteY1314" fmla="*/ 638085 h 1361472"/>
                <a:gd name="connsiteX1315" fmla="*/ 892016 w 1640088"/>
                <a:gd name="connsiteY1315" fmla="*/ 657184 h 1361472"/>
                <a:gd name="connsiteX1316" fmla="*/ 901008 w 1640088"/>
                <a:gd name="connsiteY1316" fmla="*/ 664991 h 1361472"/>
                <a:gd name="connsiteX1317" fmla="*/ 918612 w 1640088"/>
                <a:gd name="connsiteY1317" fmla="*/ 676580 h 1361472"/>
                <a:gd name="connsiteX1318" fmla="*/ 935203 w 1640088"/>
                <a:gd name="connsiteY1318" fmla="*/ 682830 h 1361472"/>
                <a:gd name="connsiteX1319" fmla="*/ 950527 w 1640088"/>
                <a:gd name="connsiteY1319" fmla="*/ 685705 h 1361472"/>
                <a:gd name="connsiteX1320" fmla="*/ 961103 w 1640088"/>
                <a:gd name="connsiteY1320" fmla="*/ 686288 h 1361472"/>
                <a:gd name="connsiteX1321" fmla="*/ 967182 w 1640088"/>
                <a:gd name="connsiteY1321" fmla="*/ 686066 h 1361472"/>
                <a:gd name="connsiteX1322" fmla="*/ 975857 w 1640088"/>
                <a:gd name="connsiteY1322" fmla="*/ 684862 h 1361472"/>
                <a:gd name="connsiteX1323" fmla="*/ 980164 w 1640088"/>
                <a:gd name="connsiteY1323" fmla="*/ 700231 h 1361472"/>
                <a:gd name="connsiteX1324" fmla="*/ 988776 w 1640088"/>
                <a:gd name="connsiteY1324" fmla="*/ 716803 h 1361472"/>
                <a:gd name="connsiteX1325" fmla="*/ 998147 w 1640088"/>
                <a:gd name="connsiteY1325" fmla="*/ 728151 h 1361472"/>
                <a:gd name="connsiteX1326" fmla="*/ 1003276 w 1640088"/>
                <a:gd name="connsiteY1326" fmla="*/ 733496 h 1361472"/>
                <a:gd name="connsiteX1327" fmla="*/ 1015372 w 1640088"/>
                <a:gd name="connsiteY1327" fmla="*/ 742241 h 1361472"/>
                <a:gd name="connsiteX1328" fmla="*/ 1032849 w 1640088"/>
                <a:gd name="connsiteY1328" fmla="*/ 750258 h 1361472"/>
                <a:gd name="connsiteX1329" fmla="*/ 1066031 w 1640088"/>
                <a:gd name="connsiteY1329" fmla="*/ 758002 h 1361472"/>
                <a:gd name="connsiteX1330" fmla="*/ 1075656 w 1640088"/>
                <a:gd name="connsiteY1330" fmla="*/ 758642 h 1361472"/>
                <a:gd name="connsiteX1331" fmla="*/ 1084838 w 1640088"/>
                <a:gd name="connsiteY1331" fmla="*/ 757521 h 1361472"/>
                <a:gd name="connsiteX1332" fmla="*/ 1102442 w 1640088"/>
                <a:gd name="connsiteY1332" fmla="*/ 752176 h 1361472"/>
                <a:gd name="connsiteX1333" fmla="*/ 1103456 w 1640088"/>
                <a:gd name="connsiteY1333" fmla="*/ 751752 h 1361472"/>
                <a:gd name="connsiteX1334" fmla="*/ 1105355 w 1640088"/>
                <a:gd name="connsiteY1334" fmla="*/ 755412 h 1361472"/>
                <a:gd name="connsiteX1335" fmla="*/ 1107572 w 1640088"/>
                <a:gd name="connsiteY1335" fmla="*/ 759433 h 1361472"/>
                <a:gd name="connsiteX1336" fmla="*/ 1116121 w 1640088"/>
                <a:gd name="connsiteY1336" fmla="*/ 770262 h 1361472"/>
                <a:gd name="connsiteX1337" fmla="*/ 1119983 w 1640088"/>
                <a:gd name="connsiteY1337" fmla="*/ 773517 h 1361472"/>
                <a:gd name="connsiteX1338" fmla="*/ 1122833 w 1640088"/>
                <a:gd name="connsiteY1338" fmla="*/ 775632 h 1361472"/>
                <a:gd name="connsiteX1339" fmla="*/ 1114981 w 1640088"/>
                <a:gd name="connsiteY1339" fmla="*/ 786922 h 1361472"/>
                <a:gd name="connsiteX1340" fmla="*/ 1107128 w 1640088"/>
                <a:gd name="connsiteY1340" fmla="*/ 804033 h 1361472"/>
                <a:gd name="connsiteX1341" fmla="*/ 1104976 w 1640088"/>
                <a:gd name="connsiteY1341" fmla="*/ 815380 h 1361472"/>
                <a:gd name="connsiteX1342" fmla="*/ 1103646 w 1640088"/>
                <a:gd name="connsiteY1342" fmla="*/ 830236 h 1361472"/>
                <a:gd name="connsiteX1343" fmla="*/ 1105989 w 1640088"/>
                <a:gd name="connsiteY1343" fmla="*/ 843490 h 1361472"/>
                <a:gd name="connsiteX1344" fmla="*/ 1117577 w 1640088"/>
                <a:gd name="connsiteY1344" fmla="*/ 860543 h 1361472"/>
                <a:gd name="connsiteX1345" fmla="*/ 1125810 w 1640088"/>
                <a:gd name="connsiteY1345" fmla="*/ 867382 h 1361472"/>
                <a:gd name="connsiteX1346" fmla="*/ 1114664 w 1640088"/>
                <a:gd name="connsiteY1346" fmla="*/ 874854 h 1361472"/>
                <a:gd name="connsiteX1347" fmla="*/ 1101176 w 1640088"/>
                <a:gd name="connsiteY1347" fmla="*/ 886038 h 1361472"/>
                <a:gd name="connsiteX1348" fmla="*/ 1093071 w 1640088"/>
                <a:gd name="connsiteY1348" fmla="*/ 892959 h 1361472"/>
                <a:gd name="connsiteX1349" fmla="*/ 1084711 w 1640088"/>
                <a:gd name="connsiteY1349" fmla="*/ 901058 h 1361472"/>
                <a:gd name="connsiteX1350" fmla="*/ 1068501 w 1640088"/>
                <a:gd name="connsiteY1350" fmla="*/ 921069 h 1361472"/>
                <a:gd name="connsiteX1351" fmla="*/ 1062611 w 1640088"/>
                <a:gd name="connsiteY1351" fmla="*/ 930162 h 1361472"/>
                <a:gd name="connsiteX1352" fmla="*/ 1057229 w 1640088"/>
                <a:gd name="connsiteY1352" fmla="*/ 941928 h 1361472"/>
                <a:gd name="connsiteX1353" fmla="*/ 1051466 w 1640088"/>
                <a:gd name="connsiteY1353" fmla="*/ 962147 h 1361472"/>
                <a:gd name="connsiteX1354" fmla="*/ 1049946 w 1640088"/>
                <a:gd name="connsiteY1354" fmla="*/ 976870 h 1361472"/>
                <a:gd name="connsiteX1355" fmla="*/ 1050263 w 1640088"/>
                <a:gd name="connsiteY1355" fmla="*/ 990345 h 1361472"/>
                <a:gd name="connsiteX1356" fmla="*/ 1070654 w 1640088"/>
                <a:gd name="connsiteY1356" fmla="*/ 1026054 h 1361472"/>
                <a:gd name="connsiteX1357" fmla="*/ 1036332 w 1640088"/>
                <a:gd name="connsiteY1357" fmla="*/ 1045938 h 1361472"/>
                <a:gd name="connsiteX1358" fmla="*/ 1015435 w 1640088"/>
                <a:gd name="connsiteY1358" fmla="*/ 1060395 h 1361472"/>
                <a:gd name="connsiteX1359" fmla="*/ 996944 w 1640088"/>
                <a:gd name="connsiteY1359" fmla="*/ 1077999 h 1361472"/>
                <a:gd name="connsiteX1360" fmla="*/ 980860 w 1640088"/>
                <a:gd name="connsiteY1360" fmla="*/ 1099979 h 1361472"/>
                <a:gd name="connsiteX1361" fmla="*/ 967688 w 1640088"/>
                <a:gd name="connsiteY1361" fmla="*/ 1122016 h 1361472"/>
                <a:gd name="connsiteX1362" fmla="*/ 962306 w 1640088"/>
                <a:gd name="connsiteY1362" fmla="*/ 1132053 h 1361472"/>
                <a:gd name="connsiteX1363" fmla="*/ 957430 w 1640088"/>
                <a:gd name="connsiteY1363" fmla="*/ 1145224 h 1361472"/>
                <a:gd name="connsiteX1364" fmla="*/ 954896 w 1640088"/>
                <a:gd name="connsiteY1364" fmla="*/ 1161359 h 1361472"/>
                <a:gd name="connsiteX1365" fmla="*/ 953377 w 1640088"/>
                <a:gd name="connsiteY1365" fmla="*/ 1176563 h 1361472"/>
                <a:gd name="connsiteX1366" fmla="*/ 953694 w 1640088"/>
                <a:gd name="connsiteY1366" fmla="*/ 1192014 h 1361472"/>
                <a:gd name="connsiteX1367" fmla="*/ 956670 w 1640088"/>
                <a:gd name="connsiteY1367" fmla="*/ 1204635 h 1361472"/>
                <a:gd name="connsiteX1368" fmla="*/ 962116 w 1640088"/>
                <a:gd name="connsiteY1368" fmla="*/ 1215343 h 1361472"/>
                <a:gd name="connsiteX1369" fmla="*/ 967688 w 1640088"/>
                <a:gd name="connsiteY1369" fmla="*/ 1223708 h 1361472"/>
                <a:gd name="connsiteX1370" fmla="*/ 975161 w 1640088"/>
                <a:gd name="connsiteY1370" fmla="*/ 1232599 h 1361472"/>
                <a:gd name="connsiteX1371" fmla="*/ 981809 w 1640088"/>
                <a:gd name="connsiteY1371" fmla="*/ 1237671 h 1361472"/>
                <a:gd name="connsiteX1372" fmla="*/ 989725 w 1640088"/>
                <a:gd name="connsiteY1372" fmla="*/ 1241692 h 1361472"/>
                <a:gd name="connsiteX1373" fmla="*/ 988142 w 1640088"/>
                <a:gd name="connsiteY1373" fmla="*/ 1257251 h 1361472"/>
                <a:gd name="connsiteX1374" fmla="*/ 987699 w 1640088"/>
                <a:gd name="connsiteY1374" fmla="*/ 1270416 h 1361472"/>
                <a:gd name="connsiteX1375" fmla="*/ 989788 w 1640088"/>
                <a:gd name="connsiteY1375" fmla="*/ 1283328 h 1361472"/>
                <a:gd name="connsiteX1376" fmla="*/ 995995 w 1640088"/>
                <a:gd name="connsiteY1376" fmla="*/ 1297639 h 1361472"/>
                <a:gd name="connsiteX1377" fmla="*/ 1002897 w 1640088"/>
                <a:gd name="connsiteY1377" fmla="*/ 1309677 h 1361472"/>
                <a:gd name="connsiteX1378" fmla="*/ 1009039 w 1640088"/>
                <a:gd name="connsiteY1378" fmla="*/ 1319144 h 1361472"/>
                <a:gd name="connsiteX1379" fmla="*/ 1017714 w 1640088"/>
                <a:gd name="connsiteY1379" fmla="*/ 1329359 h 1361472"/>
                <a:gd name="connsiteX1380" fmla="*/ 1024617 w 1640088"/>
                <a:gd name="connsiteY1380" fmla="*/ 1334494 h 1361472"/>
                <a:gd name="connsiteX1381" fmla="*/ 1033546 w 1640088"/>
                <a:gd name="connsiteY1381" fmla="*/ 1339630 h 1361472"/>
                <a:gd name="connsiteX1382" fmla="*/ 1055963 w 1640088"/>
                <a:gd name="connsiteY1382" fmla="*/ 1348432 h 1361472"/>
                <a:gd name="connsiteX1383" fmla="*/ 1068880 w 1640088"/>
                <a:gd name="connsiteY1383" fmla="*/ 1352453 h 1361472"/>
                <a:gd name="connsiteX1384" fmla="*/ 1093514 w 1640088"/>
                <a:gd name="connsiteY1384" fmla="*/ 1357880 h 1361472"/>
                <a:gd name="connsiteX1385" fmla="*/ 1115234 w 1640088"/>
                <a:gd name="connsiteY1385" fmla="*/ 1360577 h 1361472"/>
                <a:gd name="connsiteX1386" fmla="*/ 1123973 w 1640088"/>
                <a:gd name="connsiteY1386" fmla="*/ 1360926 h 1361472"/>
                <a:gd name="connsiteX1387" fmla="*/ 1151392 w 1640088"/>
                <a:gd name="connsiteY1387" fmla="*/ 1358234 h 1361472"/>
                <a:gd name="connsiteX1388" fmla="*/ 1165703 w 1640088"/>
                <a:gd name="connsiteY1388" fmla="*/ 1354707 h 1361472"/>
                <a:gd name="connsiteX1389" fmla="*/ 1181788 w 1640088"/>
                <a:gd name="connsiteY1389" fmla="*/ 1347894 h 1361472"/>
                <a:gd name="connsiteX1390" fmla="*/ 1197935 w 1640088"/>
                <a:gd name="connsiteY1390" fmla="*/ 1339066 h 1361472"/>
                <a:gd name="connsiteX1391" fmla="*/ 1208574 w 1640088"/>
                <a:gd name="connsiteY1391" fmla="*/ 1332733 h 1361472"/>
                <a:gd name="connsiteX1392" fmla="*/ 1219592 w 1640088"/>
                <a:gd name="connsiteY1392" fmla="*/ 1324755 h 1361472"/>
                <a:gd name="connsiteX1393" fmla="*/ 1229597 w 1640088"/>
                <a:gd name="connsiteY1393" fmla="*/ 1316516 h 1361472"/>
                <a:gd name="connsiteX1394" fmla="*/ 1243339 w 1640088"/>
                <a:gd name="connsiteY1394" fmla="*/ 1302490 h 1361472"/>
                <a:gd name="connsiteX1395" fmla="*/ 1245872 w 1640088"/>
                <a:gd name="connsiteY1395" fmla="*/ 1304478 h 1361472"/>
                <a:gd name="connsiteX1396" fmla="*/ 1259740 w 1640088"/>
                <a:gd name="connsiteY1396" fmla="*/ 1312286 h 1361472"/>
                <a:gd name="connsiteX1397" fmla="*/ 1267655 w 1640088"/>
                <a:gd name="connsiteY1397" fmla="*/ 1315459 h 1361472"/>
                <a:gd name="connsiteX1398" fmla="*/ 1275001 w 1640088"/>
                <a:gd name="connsiteY1398" fmla="*/ 1318062 h 1361472"/>
                <a:gd name="connsiteX1399" fmla="*/ 1302927 w 1640088"/>
                <a:gd name="connsiteY1399" fmla="*/ 1326249 h 1361472"/>
                <a:gd name="connsiteX1400" fmla="*/ 1314262 w 1640088"/>
                <a:gd name="connsiteY1400" fmla="*/ 1329004 h 1361472"/>
                <a:gd name="connsiteX1401" fmla="*/ 1326041 w 1640088"/>
                <a:gd name="connsiteY1401" fmla="*/ 1331410 h 1361472"/>
                <a:gd name="connsiteX1402" fmla="*/ 1341998 w 1640088"/>
                <a:gd name="connsiteY1402" fmla="*/ 1333791 h 1361472"/>
                <a:gd name="connsiteX1403" fmla="*/ 1356816 w 1640088"/>
                <a:gd name="connsiteY1403" fmla="*/ 1335051 h 1361472"/>
                <a:gd name="connsiteX1404" fmla="*/ 1367075 w 1640088"/>
                <a:gd name="connsiteY1404" fmla="*/ 1335551 h 1361472"/>
                <a:gd name="connsiteX1405" fmla="*/ 1384426 w 1640088"/>
                <a:gd name="connsiteY1405" fmla="*/ 1335925 h 1361472"/>
                <a:gd name="connsiteX1406" fmla="*/ 1387972 w 1640088"/>
                <a:gd name="connsiteY1406" fmla="*/ 1335900 h 1361472"/>
                <a:gd name="connsiteX1407" fmla="*/ 1422611 w 1640088"/>
                <a:gd name="connsiteY1407" fmla="*/ 1331822 h 1361472"/>
                <a:gd name="connsiteX1408" fmla="*/ 1457439 w 1640088"/>
                <a:gd name="connsiteY1408" fmla="*/ 1321588 h 1361472"/>
                <a:gd name="connsiteX1409" fmla="*/ 1511644 w 1640088"/>
                <a:gd name="connsiteY1409" fmla="*/ 1289806 h 1361472"/>
                <a:gd name="connsiteX1410" fmla="*/ 1522979 w 1640088"/>
                <a:gd name="connsiteY1410" fmla="*/ 1280928 h 1361472"/>
                <a:gd name="connsiteX1411" fmla="*/ 1548309 w 1640088"/>
                <a:gd name="connsiteY1411" fmla="*/ 1256833 h 1361472"/>
                <a:gd name="connsiteX1412" fmla="*/ 1562684 w 1640088"/>
                <a:gd name="connsiteY1412" fmla="*/ 1238526 h 1361472"/>
                <a:gd name="connsiteX1413" fmla="*/ 1570409 w 1640088"/>
                <a:gd name="connsiteY1413" fmla="*/ 1227520 h 1361472"/>
                <a:gd name="connsiteX1414" fmla="*/ 1578515 w 1640088"/>
                <a:gd name="connsiteY1414" fmla="*/ 1214849 h 1361472"/>
                <a:gd name="connsiteX1415" fmla="*/ 1584594 w 1640088"/>
                <a:gd name="connsiteY1415" fmla="*/ 1203907 h 1361472"/>
                <a:gd name="connsiteX1416" fmla="*/ 1605491 w 1640088"/>
                <a:gd name="connsiteY1416" fmla="*/ 1150360 h 1361472"/>
                <a:gd name="connsiteX1417" fmla="*/ 1612393 w 1640088"/>
                <a:gd name="connsiteY1417" fmla="*/ 1107939 h 1361472"/>
                <a:gd name="connsiteX1418" fmla="*/ 1613280 w 1640088"/>
                <a:gd name="connsiteY1418" fmla="*/ 1079335 h 1361472"/>
                <a:gd name="connsiteX1419" fmla="*/ 1610177 w 1640088"/>
                <a:gd name="connsiteY1419" fmla="*/ 1055322 h 1361472"/>
                <a:gd name="connsiteX1420" fmla="*/ 1604161 w 1640088"/>
                <a:gd name="connsiteY1420" fmla="*/ 1039517 h 1361472"/>
                <a:gd name="connsiteX1421" fmla="*/ 1600298 w 1640088"/>
                <a:gd name="connsiteY1421" fmla="*/ 1031209 h 1361472"/>
                <a:gd name="connsiteX1422" fmla="*/ 1590420 w 1640088"/>
                <a:gd name="connsiteY1422" fmla="*/ 1011901 h 1361472"/>
                <a:gd name="connsiteX1423" fmla="*/ 1575665 w 1640088"/>
                <a:gd name="connsiteY1423" fmla="*/ 994006 h 1361472"/>
                <a:gd name="connsiteX1424" fmla="*/ 1576488 w 1640088"/>
                <a:gd name="connsiteY1424" fmla="*/ 993423 h 1361472"/>
                <a:gd name="connsiteX1425" fmla="*/ 1590357 w 1640088"/>
                <a:gd name="connsiteY1425" fmla="*/ 982651 h 1361472"/>
                <a:gd name="connsiteX1426" fmla="*/ 1601818 w 1640088"/>
                <a:gd name="connsiteY1426" fmla="*/ 971095 h 1361472"/>
                <a:gd name="connsiteX1427" fmla="*/ 1612076 w 1640088"/>
                <a:gd name="connsiteY1427" fmla="*/ 957069 h 1361472"/>
                <a:gd name="connsiteX1428" fmla="*/ 1621829 w 1640088"/>
                <a:gd name="connsiteY1428" fmla="*/ 939667 h 1361472"/>
                <a:gd name="connsiteX1429" fmla="*/ 1634050 w 1640088"/>
                <a:gd name="connsiteY1429" fmla="*/ 906694 h 1361472"/>
                <a:gd name="connsiteX1430" fmla="*/ 1638293 w 1640088"/>
                <a:gd name="connsiteY1430" fmla="*/ 875412 h 1361472"/>
                <a:gd name="connsiteX1431" fmla="*/ 1638862 w 1640088"/>
                <a:gd name="connsiteY1431" fmla="*/ 855819 h 1361472"/>
                <a:gd name="connsiteX1432" fmla="*/ 1636900 w 1640088"/>
                <a:gd name="connsiteY1432" fmla="*/ 839057 h 1361472"/>
                <a:gd name="connsiteX1433" fmla="*/ 1633353 w 1640088"/>
                <a:gd name="connsiteY1433" fmla="*/ 823758 h 1361472"/>
                <a:gd name="connsiteX1434" fmla="*/ 1631074 w 1640088"/>
                <a:gd name="connsiteY1434" fmla="*/ 816292 h 1361472"/>
                <a:gd name="connsiteX1435" fmla="*/ 1629111 w 1640088"/>
                <a:gd name="connsiteY1435" fmla="*/ 811074 h 1361472"/>
                <a:gd name="connsiteX1436" fmla="*/ 1624172 w 1640088"/>
                <a:gd name="connsiteY1436" fmla="*/ 799720 h 1361472"/>
                <a:gd name="connsiteX1437" fmla="*/ 1613976 w 1640088"/>
                <a:gd name="connsiteY1437" fmla="*/ 780647 h 1361472"/>
                <a:gd name="connsiteX1438" fmla="*/ 1602071 w 1640088"/>
                <a:gd name="connsiteY1438" fmla="*/ 767178 h 1361472"/>
                <a:gd name="connsiteX1439" fmla="*/ 1586683 w 1640088"/>
                <a:gd name="connsiteY1439" fmla="*/ 755412 h 1361472"/>
                <a:gd name="connsiteX1440" fmla="*/ 1565090 w 1640088"/>
                <a:gd name="connsiteY1440" fmla="*/ 744273 h 1361472"/>
                <a:gd name="connsiteX1441" fmla="*/ 1565406 w 1640088"/>
                <a:gd name="connsiteY1441" fmla="*/ 743912 h 1361472"/>
                <a:gd name="connsiteX1442" fmla="*/ 1580478 w 1640088"/>
                <a:gd name="connsiteY1442" fmla="*/ 721318 h 1361472"/>
                <a:gd name="connsiteX1443" fmla="*/ 1591623 w 1640088"/>
                <a:gd name="connsiteY1443" fmla="*/ 696641 h 1361472"/>
                <a:gd name="connsiteX1444" fmla="*/ 1596815 w 1640088"/>
                <a:gd name="connsiteY1444" fmla="*/ 667892 h 1361472"/>
                <a:gd name="connsiteX1445" fmla="*/ 1598209 w 1640088"/>
                <a:gd name="connsiteY1445" fmla="*/ 653435 h 1361472"/>
                <a:gd name="connsiteX1446" fmla="*/ 1598652 w 1640088"/>
                <a:gd name="connsiteY1446" fmla="*/ 648008 h 1361472"/>
                <a:gd name="connsiteX1447" fmla="*/ 1598842 w 1640088"/>
                <a:gd name="connsiteY1447" fmla="*/ 645070 h 1361472"/>
                <a:gd name="connsiteX1448" fmla="*/ 1598209 w 1640088"/>
                <a:gd name="connsiteY1448" fmla="*/ 634773 h 1361472"/>
                <a:gd name="connsiteX1449" fmla="*/ 1592446 w 1640088"/>
                <a:gd name="connsiteY1449" fmla="*/ 619696 h 1361472"/>
                <a:gd name="connsiteX1450" fmla="*/ 1584467 w 1640088"/>
                <a:gd name="connsiteY1450" fmla="*/ 606929 h 1361472"/>
                <a:gd name="connsiteX1451" fmla="*/ 1569459 w 1640088"/>
                <a:gd name="connsiteY1451" fmla="*/ 590383 h 1361472"/>
                <a:gd name="connsiteX1452" fmla="*/ 1551539 w 1640088"/>
                <a:gd name="connsiteY1452" fmla="*/ 575654 h 1361472"/>
                <a:gd name="connsiteX1453" fmla="*/ 1535644 w 1640088"/>
                <a:gd name="connsiteY1453" fmla="*/ 566288 h 1361472"/>
                <a:gd name="connsiteX1454" fmla="*/ 1498093 w 1640088"/>
                <a:gd name="connsiteY1454" fmla="*/ 558106 h 1361472"/>
                <a:gd name="connsiteX1455" fmla="*/ 1498536 w 1640088"/>
                <a:gd name="connsiteY1455" fmla="*/ 557467 h 1361472"/>
                <a:gd name="connsiteX1456" fmla="*/ 1512404 w 1640088"/>
                <a:gd name="connsiteY1456" fmla="*/ 535981 h 1361472"/>
                <a:gd name="connsiteX1457" fmla="*/ 1523296 w 1640088"/>
                <a:gd name="connsiteY1457" fmla="*/ 514064 h 1361472"/>
                <a:gd name="connsiteX1458" fmla="*/ 1525639 w 1640088"/>
                <a:gd name="connsiteY1458" fmla="*/ 507998 h 1361472"/>
                <a:gd name="connsiteX1459" fmla="*/ 1528741 w 1640088"/>
                <a:gd name="connsiteY1459" fmla="*/ 500101 h 1361472"/>
                <a:gd name="connsiteX1460" fmla="*/ 1532858 w 1640088"/>
                <a:gd name="connsiteY1460" fmla="*/ 487284 h 1361472"/>
                <a:gd name="connsiteX1461" fmla="*/ 1536024 w 1640088"/>
                <a:gd name="connsiteY1461" fmla="*/ 474955 h 1361472"/>
                <a:gd name="connsiteX1462" fmla="*/ 1538684 w 1640088"/>
                <a:gd name="connsiteY1462" fmla="*/ 461283 h 1361472"/>
                <a:gd name="connsiteX1463" fmla="*/ 1539634 w 1640088"/>
                <a:gd name="connsiteY1463" fmla="*/ 444946 h 1361472"/>
                <a:gd name="connsiteX1464" fmla="*/ 1538114 w 1640088"/>
                <a:gd name="connsiteY1464" fmla="*/ 435852 h 1361472"/>
                <a:gd name="connsiteX1465" fmla="*/ 1536024 w 1640088"/>
                <a:gd name="connsiteY1465" fmla="*/ 427671 h 1361472"/>
                <a:gd name="connsiteX1466" fmla="*/ 1530388 w 1640088"/>
                <a:gd name="connsiteY1466" fmla="*/ 413163 h 1361472"/>
                <a:gd name="connsiteX1467" fmla="*/ 1525132 w 1640088"/>
                <a:gd name="connsiteY1467" fmla="*/ 404070 h 1361472"/>
                <a:gd name="connsiteX1468" fmla="*/ 1508795 w 1640088"/>
                <a:gd name="connsiteY1468" fmla="*/ 383648 h 1361472"/>
                <a:gd name="connsiteX1469" fmla="*/ 1495686 w 1640088"/>
                <a:gd name="connsiteY1469" fmla="*/ 373624 h 1361472"/>
                <a:gd name="connsiteX1470" fmla="*/ 1486188 w 1640088"/>
                <a:gd name="connsiteY1470" fmla="*/ 367779 h 1361472"/>
                <a:gd name="connsiteX1471" fmla="*/ 1463074 w 1640088"/>
                <a:gd name="connsiteY1471" fmla="*/ 356102 h 1361472"/>
                <a:gd name="connsiteX1472" fmla="*/ 1447054 w 1640088"/>
                <a:gd name="connsiteY1472" fmla="*/ 350175 h 1361472"/>
                <a:gd name="connsiteX1473" fmla="*/ 1429386 w 1640088"/>
                <a:gd name="connsiteY1473" fmla="*/ 345305 h 1361472"/>
                <a:gd name="connsiteX1474" fmla="*/ 1396964 w 1640088"/>
                <a:gd name="connsiteY1474" fmla="*/ 340866 h 1361472"/>
                <a:gd name="connsiteX1475" fmla="*/ 1368658 w 1640088"/>
                <a:gd name="connsiteY1475" fmla="*/ 339524 h 1361472"/>
                <a:gd name="connsiteX1476" fmla="*/ 1359539 w 1640088"/>
                <a:gd name="connsiteY1476" fmla="*/ 339359 h 1361472"/>
                <a:gd name="connsiteX1477" fmla="*/ 1343265 w 1640088"/>
                <a:gd name="connsiteY1477" fmla="*/ 339789 h 1361472"/>
                <a:gd name="connsiteX1478" fmla="*/ 1320721 w 1640088"/>
                <a:gd name="connsiteY1478" fmla="*/ 342633 h 1361472"/>
                <a:gd name="connsiteX1479" fmla="*/ 1322178 w 1640088"/>
                <a:gd name="connsiteY1479" fmla="*/ 339960 h 1361472"/>
                <a:gd name="connsiteX1480" fmla="*/ 1334336 w 1640088"/>
                <a:gd name="connsiteY1480" fmla="*/ 317195 h 1361472"/>
                <a:gd name="connsiteX1481" fmla="*/ 1346051 w 1640088"/>
                <a:gd name="connsiteY1481" fmla="*/ 292815 h 1361472"/>
                <a:gd name="connsiteX1482" fmla="*/ 1355170 w 1640088"/>
                <a:gd name="connsiteY1482" fmla="*/ 267435 h 1361472"/>
                <a:gd name="connsiteX1483" fmla="*/ 1359666 w 1640088"/>
                <a:gd name="connsiteY1483" fmla="*/ 242625 h 1361472"/>
                <a:gd name="connsiteX1484" fmla="*/ 1362832 w 1640088"/>
                <a:gd name="connsiteY1484" fmla="*/ 213191 h 1361472"/>
                <a:gd name="connsiteX1485" fmla="*/ 1362642 w 1640088"/>
                <a:gd name="connsiteY1485" fmla="*/ 176831 h 1361472"/>
                <a:gd name="connsiteX1486" fmla="*/ 1358969 w 1640088"/>
                <a:gd name="connsiteY1486" fmla="*/ 159347 h 1361472"/>
                <a:gd name="connsiteX1487" fmla="*/ 1351371 w 1640088"/>
                <a:gd name="connsiteY1487" fmla="*/ 139748 h 1361472"/>
                <a:gd name="connsiteX1488" fmla="*/ 1343265 w 1640088"/>
                <a:gd name="connsiteY1488" fmla="*/ 123201 h 1361472"/>
                <a:gd name="connsiteX1489" fmla="*/ 1327624 w 1640088"/>
                <a:gd name="connsiteY1489" fmla="*/ 98885 h 1361472"/>
                <a:gd name="connsiteX1490" fmla="*/ 1316099 w 1640088"/>
                <a:gd name="connsiteY1490" fmla="*/ 85853 h 1361472"/>
                <a:gd name="connsiteX1491" fmla="*/ 1303307 w 1640088"/>
                <a:gd name="connsiteY1491" fmla="*/ 75208 h 1361472"/>
                <a:gd name="connsiteX1492" fmla="*/ 1273798 w 1640088"/>
                <a:gd name="connsiteY1492" fmla="*/ 58224 h 1361472"/>
                <a:gd name="connsiteX1493" fmla="*/ 1238970 w 1640088"/>
                <a:gd name="connsiteY1493" fmla="*/ 49770 h 1361472"/>
                <a:gd name="connsiteX1494" fmla="*/ 1231561 w 1640088"/>
                <a:gd name="connsiteY1494" fmla="*/ 49498 h 1361472"/>
                <a:gd name="connsiteX1495" fmla="*/ 1199329 w 1640088"/>
                <a:gd name="connsiteY1495" fmla="*/ 53576 h 1361472"/>
                <a:gd name="connsiteX1496" fmla="*/ 1172986 w 1640088"/>
                <a:gd name="connsiteY1496" fmla="*/ 61682 h 1361472"/>
                <a:gd name="connsiteX1497" fmla="*/ 1148416 w 1640088"/>
                <a:gd name="connsiteY1497" fmla="*/ 71478 h 1361472"/>
                <a:gd name="connsiteX1498" fmla="*/ 1101936 w 1640088"/>
                <a:gd name="connsiteY1498" fmla="*/ 95718 h 1361472"/>
                <a:gd name="connsiteX1499" fmla="*/ 1090158 w 1640088"/>
                <a:gd name="connsiteY1499" fmla="*/ 103400 h 1361472"/>
                <a:gd name="connsiteX1500" fmla="*/ 1079582 w 1640088"/>
                <a:gd name="connsiteY1500" fmla="*/ 111144 h 1361472"/>
                <a:gd name="connsiteX1501" fmla="*/ 1076733 w 1640088"/>
                <a:gd name="connsiteY1501" fmla="*/ 113196 h 1361472"/>
                <a:gd name="connsiteX1502" fmla="*/ 1077366 w 1640088"/>
                <a:gd name="connsiteY1502" fmla="*/ 106427 h 1361472"/>
                <a:gd name="connsiteX1503" fmla="*/ 1069514 w 1640088"/>
                <a:gd name="connsiteY1503" fmla="*/ 60143 h 1361472"/>
                <a:gd name="connsiteX1504" fmla="*/ 1064511 w 1640088"/>
                <a:gd name="connsiteY1504" fmla="*/ 48504 h 1361472"/>
                <a:gd name="connsiteX1505" fmla="*/ 1061092 w 1640088"/>
                <a:gd name="connsiteY1505" fmla="*/ 41114 h 1361472"/>
                <a:gd name="connsiteX1506" fmla="*/ 1051150 w 1640088"/>
                <a:gd name="connsiteY1506" fmla="*/ 27290 h 1361472"/>
                <a:gd name="connsiteX1507" fmla="*/ 1041398 w 1640088"/>
                <a:gd name="connsiteY1507" fmla="*/ 16931 h 1361472"/>
                <a:gd name="connsiteX1508" fmla="*/ 1035698 w 1640088"/>
                <a:gd name="connsiteY1508" fmla="*/ 12852 h 1361472"/>
                <a:gd name="connsiteX1509" fmla="*/ 1031962 w 1640088"/>
                <a:gd name="connsiteY1509" fmla="*/ 10680 h 1361472"/>
                <a:gd name="connsiteX1510" fmla="*/ 1020311 w 1640088"/>
                <a:gd name="connsiteY1510" fmla="*/ 5437 h 1361472"/>
                <a:gd name="connsiteX1511" fmla="*/ 983203 w 1640088"/>
                <a:gd name="connsiteY1511" fmla="*/ -547 h 1361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</a:cxnLst>
              <a:rect l="l" t="t" r="r" b="b"/>
              <a:pathLst>
                <a:path w="1640088" h="1361472">
                  <a:moveTo>
                    <a:pt x="1044374" y="169707"/>
                  </a:moveTo>
                  <a:lnTo>
                    <a:pt x="1044374" y="169707"/>
                  </a:lnTo>
                  <a:cubicBezTo>
                    <a:pt x="1043677" y="172170"/>
                    <a:pt x="1042854" y="174640"/>
                    <a:pt x="1042031" y="177097"/>
                  </a:cubicBezTo>
                  <a:cubicBezTo>
                    <a:pt x="1039561" y="183106"/>
                    <a:pt x="1036522" y="188805"/>
                    <a:pt x="1032912" y="194232"/>
                  </a:cubicBezTo>
                  <a:cubicBezTo>
                    <a:pt x="1030696" y="197196"/>
                    <a:pt x="1028290" y="200014"/>
                    <a:pt x="1025693" y="202623"/>
                  </a:cubicBezTo>
                  <a:cubicBezTo>
                    <a:pt x="1025187" y="202971"/>
                    <a:pt x="1024617" y="203307"/>
                    <a:pt x="1024174" y="203661"/>
                  </a:cubicBezTo>
                  <a:cubicBezTo>
                    <a:pt x="1024553" y="202331"/>
                    <a:pt x="1024934" y="200989"/>
                    <a:pt x="1025440" y="199659"/>
                  </a:cubicBezTo>
                  <a:cubicBezTo>
                    <a:pt x="1027277" y="195372"/>
                    <a:pt x="1029429" y="191269"/>
                    <a:pt x="1031836" y="187248"/>
                  </a:cubicBezTo>
                  <a:cubicBezTo>
                    <a:pt x="1034305" y="183296"/>
                    <a:pt x="1037029" y="179503"/>
                    <a:pt x="1039688" y="175691"/>
                  </a:cubicBezTo>
                  <a:cubicBezTo>
                    <a:pt x="1041334" y="173728"/>
                    <a:pt x="1042791" y="171695"/>
                    <a:pt x="1044374" y="169707"/>
                  </a:cubicBezTo>
                  <a:close/>
                  <a:moveTo>
                    <a:pt x="1024047" y="204244"/>
                  </a:moveTo>
                  <a:cubicBezTo>
                    <a:pt x="1024300" y="204244"/>
                    <a:pt x="1024553" y="204301"/>
                    <a:pt x="1024743" y="204301"/>
                  </a:cubicBezTo>
                  <a:cubicBezTo>
                    <a:pt x="1024553" y="204301"/>
                    <a:pt x="1024237" y="204301"/>
                    <a:pt x="1024047" y="204244"/>
                  </a:cubicBezTo>
                  <a:close/>
                  <a:moveTo>
                    <a:pt x="741874" y="240446"/>
                  </a:moveTo>
                  <a:cubicBezTo>
                    <a:pt x="741557" y="240617"/>
                    <a:pt x="741367" y="240718"/>
                    <a:pt x="741051" y="240820"/>
                  </a:cubicBezTo>
                  <a:lnTo>
                    <a:pt x="741051" y="240820"/>
                  </a:lnTo>
                  <a:cubicBezTo>
                    <a:pt x="741367" y="240693"/>
                    <a:pt x="741557" y="240548"/>
                    <a:pt x="741874" y="240446"/>
                  </a:cubicBezTo>
                  <a:close/>
                  <a:moveTo>
                    <a:pt x="737821" y="239762"/>
                  </a:moveTo>
                  <a:cubicBezTo>
                    <a:pt x="738074" y="240326"/>
                    <a:pt x="738391" y="240795"/>
                    <a:pt x="738581" y="241358"/>
                  </a:cubicBezTo>
                  <a:cubicBezTo>
                    <a:pt x="738328" y="240864"/>
                    <a:pt x="738011" y="240326"/>
                    <a:pt x="737821" y="239762"/>
                  </a:cubicBezTo>
                  <a:close/>
                  <a:moveTo>
                    <a:pt x="755425" y="180276"/>
                  </a:moveTo>
                  <a:cubicBezTo>
                    <a:pt x="755362" y="181118"/>
                    <a:pt x="755362" y="182036"/>
                    <a:pt x="755299" y="182948"/>
                  </a:cubicBezTo>
                  <a:cubicBezTo>
                    <a:pt x="755045" y="188178"/>
                    <a:pt x="754665" y="193384"/>
                    <a:pt x="754286" y="198583"/>
                  </a:cubicBezTo>
                  <a:cubicBezTo>
                    <a:pt x="753842" y="201831"/>
                    <a:pt x="753462" y="205086"/>
                    <a:pt x="752829" y="208315"/>
                  </a:cubicBezTo>
                  <a:cubicBezTo>
                    <a:pt x="752449" y="210931"/>
                    <a:pt x="751943" y="213540"/>
                    <a:pt x="751499" y="216086"/>
                  </a:cubicBezTo>
                  <a:cubicBezTo>
                    <a:pt x="750613" y="220727"/>
                    <a:pt x="749156" y="225223"/>
                    <a:pt x="747636" y="229675"/>
                  </a:cubicBezTo>
                  <a:cubicBezTo>
                    <a:pt x="746243" y="232904"/>
                    <a:pt x="744723" y="235957"/>
                    <a:pt x="742887" y="238832"/>
                  </a:cubicBezTo>
                  <a:cubicBezTo>
                    <a:pt x="742317" y="239395"/>
                    <a:pt x="741811" y="239952"/>
                    <a:pt x="741304" y="240446"/>
                  </a:cubicBezTo>
                  <a:cubicBezTo>
                    <a:pt x="740797" y="240795"/>
                    <a:pt x="740417" y="241086"/>
                    <a:pt x="739911" y="241358"/>
                  </a:cubicBezTo>
                  <a:cubicBezTo>
                    <a:pt x="739531" y="241504"/>
                    <a:pt x="739151" y="241586"/>
                    <a:pt x="738897" y="241706"/>
                  </a:cubicBezTo>
                  <a:cubicBezTo>
                    <a:pt x="738834" y="241358"/>
                    <a:pt x="738645" y="241086"/>
                    <a:pt x="738581" y="240795"/>
                  </a:cubicBezTo>
                  <a:cubicBezTo>
                    <a:pt x="738328" y="237774"/>
                    <a:pt x="738328" y="234880"/>
                    <a:pt x="738454" y="231936"/>
                  </a:cubicBezTo>
                  <a:cubicBezTo>
                    <a:pt x="739151" y="226211"/>
                    <a:pt x="740101" y="220645"/>
                    <a:pt x="741684" y="215155"/>
                  </a:cubicBezTo>
                  <a:cubicBezTo>
                    <a:pt x="743457" y="208613"/>
                    <a:pt x="745547" y="201977"/>
                    <a:pt x="747826" y="195556"/>
                  </a:cubicBezTo>
                  <a:cubicBezTo>
                    <a:pt x="749219" y="192117"/>
                    <a:pt x="750550" y="188659"/>
                    <a:pt x="752449" y="185405"/>
                  </a:cubicBezTo>
                  <a:cubicBezTo>
                    <a:pt x="753399" y="183733"/>
                    <a:pt x="754412" y="181966"/>
                    <a:pt x="755425" y="180276"/>
                  </a:cubicBezTo>
                  <a:close/>
                  <a:moveTo>
                    <a:pt x="737441" y="241029"/>
                  </a:moveTo>
                  <a:cubicBezTo>
                    <a:pt x="737821" y="241301"/>
                    <a:pt x="738138" y="241586"/>
                    <a:pt x="738581" y="241795"/>
                  </a:cubicBezTo>
                  <a:cubicBezTo>
                    <a:pt x="738518" y="241795"/>
                    <a:pt x="738518" y="241795"/>
                    <a:pt x="738518" y="241878"/>
                  </a:cubicBezTo>
                  <a:cubicBezTo>
                    <a:pt x="738138" y="241586"/>
                    <a:pt x="737821" y="241301"/>
                    <a:pt x="737441" y="241029"/>
                  </a:cubicBezTo>
                  <a:close/>
                  <a:moveTo>
                    <a:pt x="1252964" y="397092"/>
                  </a:moveTo>
                  <a:cubicBezTo>
                    <a:pt x="1252331" y="397459"/>
                    <a:pt x="1251635" y="397775"/>
                    <a:pt x="1250938" y="398067"/>
                  </a:cubicBezTo>
                  <a:lnTo>
                    <a:pt x="1250938" y="398067"/>
                  </a:lnTo>
                  <a:cubicBezTo>
                    <a:pt x="1251635" y="397731"/>
                    <a:pt x="1252395" y="397427"/>
                    <a:pt x="1252964" y="397092"/>
                  </a:cubicBezTo>
                  <a:close/>
                  <a:moveTo>
                    <a:pt x="1263160" y="387872"/>
                  </a:moveTo>
                  <a:lnTo>
                    <a:pt x="1263160" y="387872"/>
                  </a:lnTo>
                  <a:cubicBezTo>
                    <a:pt x="1261386" y="389987"/>
                    <a:pt x="1259360" y="392013"/>
                    <a:pt x="1257207" y="393925"/>
                  </a:cubicBezTo>
                  <a:cubicBezTo>
                    <a:pt x="1255244" y="395451"/>
                    <a:pt x="1253028" y="396864"/>
                    <a:pt x="1250812" y="398111"/>
                  </a:cubicBezTo>
                  <a:lnTo>
                    <a:pt x="1250812" y="398111"/>
                  </a:lnTo>
                  <a:cubicBezTo>
                    <a:pt x="1250495" y="398257"/>
                    <a:pt x="1250114" y="398377"/>
                    <a:pt x="1249862" y="398504"/>
                  </a:cubicBezTo>
                  <a:cubicBezTo>
                    <a:pt x="1249988" y="398086"/>
                    <a:pt x="1250305" y="397649"/>
                    <a:pt x="1250558" y="397300"/>
                  </a:cubicBezTo>
                  <a:cubicBezTo>
                    <a:pt x="1251318" y="396389"/>
                    <a:pt x="1252078" y="395470"/>
                    <a:pt x="1252901" y="394685"/>
                  </a:cubicBezTo>
                  <a:cubicBezTo>
                    <a:pt x="1256257" y="392228"/>
                    <a:pt x="1259676" y="389987"/>
                    <a:pt x="1263160" y="387872"/>
                  </a:cubicBezTo>
                  <a:close/>
                  <a:moveTo>
                    <a:pt x="1250938" y="398434"/>
                  </a:moveTo>
                  <a:cubicBezTo>
                    <a:pt x="1250558" y="398561"/>
                    <a:pt x="1250178" y="398561"/>
                    <a:pt x="1249862" y="398649"/>
                  </a:cubicBezTo>
                  <a:cubicBezTo>
                    <a:pt x="1250178" y="398561"/>
                    <a:pt x="1250558" y="398504"/>
                    <a:pt x="1250938" y="398434"/>
                  </a:cubicBezTo>
                  <a:close/>
                  <a:moveTo>
                    <a:pt x="1249545" y="398935"/>
                  </a:moveTo>
                  <a:cubicBezTo>
                    <a:pt x="1249608" y="398935"/>
                    <a:pt x="1249735" y="398998"/>
                    <a:pt x="1249925" y="398998"/>
                  </a:cubicBezTo>
                  <a:cubicBezTo>
                    <a:pt x="1249735" y="398998"/>
                    <a:pt x="1249608" y="398998"/>
                    <a:pt x="1249481" y="398935"/>
                  </a:cubicBezTo>
                  <a:close/>
                  <a:moveTo>
                    <a:pt x="430572" y="445566"/>
                  </a:moveTo>
                  <a:lnTo>
                    <a:pt x="430572" y="445566"/>
                  </a:lnTo>
                  <a:cubicBezTo>
                    <a:pt x="430382" y="445788"/>
                    <a:pt x="430255" y="446003"/>
                    <a:pt x="430065" y="446294"/>
                  </a:cubicBezTo>
                  <a:cubicBezTo>
                    <a:pt x="430191" y="446003"/>
                    <a:pt x="430382" y="445788"/>
                    <a:pt x="430572" y="445566"/>
                  </a:cubicBezTo>
                  <a:close/>
                  <a:moveTo>
                    <a:pt x="752956" y="511867"/>
                  </a:moveTo>
                  <a:cubicBezTo>
                    <a:pt x="753209" y="512038"/>
                    <a:pt x="753336" y="512158"/>
                    <a:pt x="753526" y="512304"/>
                  </a:cubicBezTo>
                  <a:cubicBezTo>
                    <a:pt x="753336" y="512158"/>
                    <a:pt x="753082" y="512038"/>
                    <a:pt x="752956" y="511867"/>
                  </a:cubicBezTo>
                  <a:close/>
                  <a:moveTo>
                    <a:pt x="751689" y="522309"/>
                  </a:moveTo>
                  <a:lnTo>
                    <a:pt x="751689" y="522309"/>
                  </a:lnTo>
                  <a:cubicBezTo>
                    <a:pt x="751056" y="524709"/>
                    <a:pt x="750359" y="527033"/>
                    <a:pt x="749663" y="529376"/>
                  </a:cubicBezTo>
                  <a:cubicBezTo>
                    <a:pt x="750106" y="527324"/>
                    <a:pt x="750613" y="525273"/>
                    <a:pt x="751309" y="523227"/>
                  </a:cubicBezTo>
                  <a:cubicBezTo>
                    <a:pt x="751435" y="522936"/>
                    <a:pt x="751562" y="522601"/>
                    <a:pt x="751689" y="522309"/>
                  </a:cubicBezTo>
                  <a:close/>
                  <a:moveTo>
                    <a:pt x="900311" y="541617"/>
                  </a:moveTo>
                  <a:lnTo>
                    <a:pt x="900311" y="541617"/>
                  </a:lnTo>
                  <a:cubicBezTo>
                    <a:pt x="899362" y="546277"/>
                    <a:pt x="897905" y="550773"/>
                    <a:pt x="896322" y="555225"/>
                  </a:cubicBezTo>
                  <a:cubicBezTo>
                    <a:pt x="896132" y="555580"/>
                    <a:pt x="896005" y="555909"/>
                    <a:pt x="895815" y="556264"/>
                  </a:cubicBezTo>
                  <a:cubicBezTo>
                    <a:pt x="896512" y="552540"/>
                    <a:pt x="897398" y="548804"/>
                    <a:pt x="898602" y="545144"/>
                  </a:cubicBezTo>
                  <a:cubicBezTo>
                    <a:pt x="899235" y="543941"/>
                    <a:pt x="899805" y="542738"/>
                    <a:pt x="900311" y="541617"/>
                  </a:cubicBezTo>
                  <a:close/>
                  <a:moveTo>
                    <a:pt x="1023224" y="600534"/>
                  </a:moveTo>
                  <a:cubicBezTo>
                    <a:pt x="1023287" y="600534"/>
                    <a:pt x="1023350" y="600534"/>
                    <a:pt x="1023477" y="600591"/>
                  </a:cubicBezTo>
                  <a:cubicBezTo>
                    <a:pt x="1023350" y="600591"/>
                    <a:pt x="1023287" y="600534"/>
                    <a:pt x="1023224" y="600534"/>
                  </a:cubicBezTo>
                  <a:close/>
                  <a:moveTo>
                    <a:pt x="1024110" y="600591"/>
                  </a:moveTo>
                  <a:cubicBezTo>
                    <a:pt x="1024110" y="600591"/>
                    <a:pt x="1024110" y="600654"/>
                    <a:pt x="1024174" y="600654"/>
                  </a:cubicBezTo>
                  <a:lnTo>
                    <a:pt x="1024110" y="600654"/>
                  </a:lnTo>
                  <a:lnTo>
                    <a:pt x="1024110" y="600591"/>
                  </a:lnTo>
                  <a:close/>
                  <a:moveTo>
                    <a:pt x="1026136" y="600306"/>
                  </a:moveTo>
                  <a:cubicBezTo>
                    <a:pt x="1025884" y="600464"/>
                    <a:pt x="1025567" y="600591"/>
                    <a:pt x="1025187" y="600736"/>
                  </a:cubicBezTo>
                  <a:lnTo>
                    <a:pt x="1025187" y="600654"/>
                  </a:lnTo>
                  <a:cubicBezTo>
                    <a:pt x="1025503" y="600534"/>
                    <a:pt x="1025884" y="600388"/>
                    <a:pt x="1026136" y="600306"/>
                  </a:cubicBezTo>
                  <a:close/>
                  <a:moveTo>
                    <a:pt x="1023541" y="601091"/>
                  </a:moveTo>
                  <a:lnTo>
                    <a:pt x="1023541" y="601091"/>
                  </a:lnTo>
                  <a:cubicBezTo>
                    <a:pt x="1023477" y="601148"/>
                    <a:pt x="1023350" y="601148"/>
                    <a:pt x="1023350" y="601148"/>
                  </a:cubicBezTo>
                  <a:cubicBezTo>
                    <a:pt x="1023350" y="601148"/>
                    <a:pt x="1023477" y="601091"/>
                    <a:pt x="1023541" y="601091"/>
                  </a:cubicBezTo>
                  <a:close/>
                  <a:moveTo>
                    <a:pt x="1446737" y="584892"/>
                  </a:moveTo>
                  <a:cubicBezTo>
                    <a:pt x="1442304" y="588477"/>
                    <a:pt x="1437808" y="591998"/>
                    <a:pt x="1433249" y="595601"/>
                  </a:cubicBezTo>
                  <a:cubicBezTo>
                    <a:pt x="1430273" y="597918"/>
                    <a:pt x="1426980" y="599825"/>
                    <a:pt x="1423940" y="602003"/>
                  </a:cubicBezTo>
                  <a:cubicBezTo>
                    <a:pt x="1418177" y="605897"/>
                    <a:pt x="1412035" y="609336"/>
                    <a:pt x="1405893" y="612356"/>
                  </a:cubicBezTo>
                  <a:cubicBezTo>
                    <a:pt x="1402536" y="613768"/>
                    <a:pt x="1399243" y="614972"/>
                    <a:pt x="1395634" y="615820"/>
                  </a:cubicBezTo>
                  <a:cubicBezTo>
                    <a:pt x="1394241" y="615959"/>
                    <a:pt x="1392911" y="616105"/>
                    <a:pt x="1391518" y="616105"/>
                  </a:cubicBezTo>
                  <a:cubicBezTo>
                    <a:pt x="1391138" y="615959"/>
                    <a:pt x="1390758" y="615820"/>
                    <a:pt x="1390378" y="615757"/>
                  </a:cubicBezTo>
                  <a:cubicBezTo>
                    <a:pt x="1389239" y="615193"/>
                    <a:pt x="1388098" y="614554"/>
                    <a:pt x="1386959" y="613826"/>
                  </a:cubicBezTo>
                  <a:cubicBezTo>
                    <a:pt x="1386896" y="612502"/>
                    <a:pt x="1386896" y="611242"/>
                    <a:pt x="1386896" y="609893"/>
                  </a:cubicBezTo>
                  <a:cubicBezTo>
                    <a:pt x="1387085" y="609481"/>
                    <a:pt x="1387148" y="609045"/>
                    <a:pt x="1387275" y="608570"/>
                  </a:cubicBezTo>
                  <a:cubicBezTo>
                    <a:pt x="1387845" y="607221"/>
                    <a:pt x="1388605" y="605897"/>
                    <a:pt x="1389365" y="604631"/>
                  </a:cubicBezTo>
                  <a:cubicBezTo>
                    <a:pt x="1389618" y="604257"/>
                    <a:pt x="1389808" y="603966"/>
                    <a:pt x="1390189" y="603776"/>
                  </a:cubicBezTo>
                  <a:cubicBezTo>
                    <a:pt x="1395064" y="600173"/>
                    <a:pt x="1400384" y="597342"/>
                    <a:pt x="1405766" y="594670"/>
                  </a:cubicBezTo>
                  <a:cubicBezTo>
                    <a:pt x="1409756" y="593112"/>
                    <a:pt x="1413682" y="591643"/>
                    <a:pt x="1417671" y="590440"/>
                  </a:cubicBezTo>
                  <a:cubicBezTo>
                    <a:pt x="1422167" y="589059"/>
                    <a:pt x="1426853" y="588141"/>
                    <a:pt x="1431475" y="587210"/>
                  </a:cubicBezTo>
                  <a:cubicBezTo>
                    <a:pt x="1436288" y="586444"/>
                    <a:pt x="1441037" y="585659"/>
                    <a:pt x="1445850" y="584950"/>
                  </a:cubicBezTo>
                  <a:cubicBezTo>
                    <a:pt x="1446104" y="584950"/>
                    <a:pt x="1446420" y="584892"/>
                    <a:pt x="1446737" y="584892"/>
                  </a:cubicBezTo>
                  <a:close/>
                  <a:moveTo>
                    <a:pt x="1023541" y="601667"/>
                  </a:moveTo>
                  <a:cubicBezTo>
                    <a:pt x="1023541" y="601940"/>
                    <a:pt x="1023477" y="602148"/>
                    <a:pt x="1023477" y="602351"/>
                  </a:cubicBezTo>
                  <a:cubicBezTo>
                    <a:pt x="1022970" y="604966"/>
                    <a:pt x="1022274" y="607430"/>
                    <a:pt x="1021577" y="609893"/>
                  </a:cubicBezTo>
                  <a:cubicBezTo>
                    <a:pt x="1017524" y="619423"/>
                    <a:pt x="1012712" y="628574"/>
                    <a:pt x="1006886" y="637028"/>
                  </a:cubicBezTo>
                  <a:cubicBezTo>
                    <a:pt x="1006253" y="637882"/>
                    <a:pt x="1005619" y="638705"/>
                    <a:pt x="1004986" y="639497"/>
                  </a:cubicBezTo>
                  <a:cubicBezTo>
                    <a:pt x="1006190" y="633089"/>
                    <a:pt x="1007899" y="626737"/>
                    <a:pt x="1010116" y="620601"/>
                  </a:cubicBezTo>
                  <a:cubicBezTo>
                    <a:pt x="1012079" y="616371"/>
                    <a:pt x="1014358" y="612502"/>
                    <a:pt x="1016891" y="608626"/>
                  </a:cubicBezTo>
                  <a:cubicBezTo>
                    <a:pt x="1018791" y="606227"/>
                    <a:pt x="1020881" y="603966"/>
                    <a:pt x="1023160" y="601857"/>
                  </a:cubicBezTo>
                  <a:cubicBezTo>
                    <a:pt x="1023287" y="601794"/>
                    <a:pt x="1023350" y="601730"/>
                    <a:pt x="1023541" y="601667"/>
                  </a:cubicBezTo>
                  <a:close/>
                  <a:moveTo>
                    <a:pt x="1146833" y="677403"/>
                  </a:moveTo>
                  <a:cubicBezTo>
                    <a:pt x="1147086" y="677485"/>
                    <a:pt x="1147466" y="677612"/>
                    <a:pt x="1147846" y="677840"/>
                  </a:cubicBezTo>
                  <a:cubicBezTo>
                    <a:pt x="1147466" y="677669"/>
                    <a:pt x="1147086" y="677549"/>
                    <a:pt x="1146833" y="677403"/>
                  </a:cubicBezTo>
                  <a:close/>
                  <a:moveTo>
                    <a:pt x="1137588" y="684179"/>
                  </a:moveTo>
                  <a:lnTo>
                    <a:pt x="1137588" y="684179"/>
                  </a:lnTo>
                  <a:cubicBezTo>
                    <a:pt x="1136891" y="685382"/>
                    <a:pt x="1136131" y="686642"/>
                    <a:pt x="1135308" y="687820"/>
                  </a:cubicBezTo>
                  <a:cubicBezTo>
                    <a:pt x="1135941" y="686642"/>
                    <a:pt x="1136701" y="685502"/>
                    <a:pt x="1137398" y="684445"/>
                  </a:cubicBezTo>
                  <a:cubicBezTo>
                    <a:pt x="1137398" y="684299"/>
                    <a:pt x="1137588" y="684236"/>
                    <a:pt x="1137588" y="684179"/>
                  </a:cubicBezTo>
                  <a:close/>
                  <a:moveTo>
                    <a:pt x="408978" y="707856"/>
                  </a:moveTo>
                  <a:cubicBezTo>
                    <a:pt x="408978" y="707875"/>
                    <a:pt x="408978" y="707875"/>
                    <a:pt x="408978" y="707913"/>
                  </a:cubicBezTo>
                  <a:cubicBezTo>
                    <a:pt x="408535" y="707976"/>
                    <a:pt x="408028" y="708058"/>
                    <a:pt x="407585" y="708122"/>
                  </a:cubicBezTo>
                  <a:cubicBezTo>
                    <a:pt x="408028" y="708001"/>
                    <a:pt x="408472" y="707913"/>
                    <a:pt x="408978" y="707856"/>
                  </a:cubicBezTo>
                  <a:close/>
                  <a:moveTo>
                    <a:pt x="409865" y="707792"/>
                  </a:moveTo>
                  <a:cubicBezTo>
                    <a:pt x="410371" y="707913"/>
                    <a:pt x="410878" y="708058"/>
                    <a:pt x="411384" y="708204"/>
                  </a:cubicBezTo>
                  <a:cubicBezTo>
                    <a:pt x="412524" y="708698"/>
                    <a:pt x="413727" y="709262"/>
                    <a:pt x="414804" y="709964"/>
                  </a:cubicBezTo>
                  <a:cubicBezTo>
                    <a:pt x="418603" y="712985"/>
                    <a:pt x="421896" y="716455"/>
                    <a:pt x="425062" y="720033"/>
                  </a:cubicBezTo>
                  <a:cubicBezTo>
                    <a:pt x="428608" y="724402"/>
                    <a:pt x="431711" y="728835"/>
                    <a:pt x="434751" y="733496"/>
                  </a:cubicBezTo>
                  <a:cubicBezTo>
                    <a:pt x="437854" y="738137"/>
                    <a:pt x="440513" y="743007"/>
                    <a:pt x="443110" y="748022"/>
                  </a:cubicBezTo>
                  <a:cubicBezTo>
                    <a:pt x="443490" y="748934"/>
                    <a:pt x="443743" y="749776"/>
                    <a:pt x="444060" y="750631"/>
                  </a:cubicBezTo>
                  <a:cubicBezTo>
                    <a:pt x="442920" y="751043"/>
                    <a:pt x="441717" y="751391"/>
                    <a:pt x="440640" y="751663"/>
                  </a:cubicBezTo>
                  <a:cubicBezTo>
                    <a:pt x="438994" y="751809"/>
                    <a:pt x="437537" y="751854"/>
                    <a:pt x="436081" y="751854"/>
                  </a:cubicBezTo>
                  <a:cubicBezTo>
                    <a:pt x="435194" y="751854"/>
                    <a:pt x="434434" y="751854"/>
                    <a:pt x="433611" y="751828"/>
                  </a:cubicBezTo>
                  <a:cubicBezTo>
                    <a:pt x="430065" y="751334"/>
                    <a:pt x="426709" y="750486"/>
                    <a:pt x="423289" y="749346"/>
                  </a:cubicBezTo>
                  <a:cubicBezTo>
                    <a:pt x="421389" y="748497"/>
                    <a:pt x="419553" y="747522"/>
                    <a:pt x="417780" y="746465"/>
                  </a:cubicBezTo>
                  <a:cubicBezTo>
                    <a:pt x="415310" y="744476"/>
                    <a:pt x="413031" y="742443"/>
                    <a:pt x="410941" y="740132"/>
                  </a:cubicBezTo>
                  <a:cubicBezTo>
                    <a:pt x="409041" y="737637"/>
                    <a:pt x="407268" y="735180"/>
                    <a:pt x="405938" y="732445"/>
                  </a:cubicBezTo>
                  <a:cubicBezTo>
                    <a:pt x="404798" y="729690"/>
                    <a:pt x="403912" y="726954"/>
                    <a:pt x="403279" y="724111"/>
                  </a:cubicBezTo>
                  <a:cubicBezTo>
                    <a:pt x="403152" y="723079"/>
                    <a:pt x="403152" y="722002"/>
                    <a:pt x="403152" y="720881"/>
                  </a:cubicBezTo>
                  <a:cubicBezTo>
                    <a:pt x="403595" y="718064"/>
                    <a:pt x="404292" y="715391"/>
                    <a:pt x="405115" y="712706"/>
                  </a:cubicBezTo>
                  <a:cubicBezTo>
                    <a:pt x="405369" y="712143"/>
                    <a:pt x="405685" y="711661"/>
                    <a:pt x="406002" y="711167"/>
                  </a:cubicBezTo>
                  <a:cubicBezTo>
                    <a:pt x="406762" y="710173"/>
                    <a:pt x="407522" y="709325"/>
                    <a:pt x="408408" y="708476"/>
                  </a:cubicBezTo>
                  <a:cubicBezTo>
                    <a:pt x="408662" y="708350"/>
                    <a:pt x="408914" y="708204"/>
                    <a:pt x="409105" y="708058"/>
                  </a:cubicBezTo>
                  <a:cubicBezTo>
                    <a:pt x="409422" y="707976"/>
                    <a:pt x="409548" y="707913"/>
                    <a:pt x="409865" y="707792"/>
                  </a:cubicBezTo>
                  <a:close/>
                  <a:moveTo>
                    <a:pt x="1514747" y="761067"/>
                  </a:moveTo>
                  <a:cubicBezTo>
                    <a:pt x="1515951" y="761067"/>
                    <a:pt x="1517217" y="761111"/>
                    <a:pt x="1518420" y="761194"/>
                  </a:cubicBezTo>
                  <a:cubicBezTo>
                    <a:pt x="1518990" y="761257"/>
                    <a:pt x="1519560" y="761314"/>
                    <a:pt x="1519940" y="761403"/>
                  </a:cubicBezTo>
                  <a:cubicBezTo>
                    <a:pt x="1513354" y="766120"/>
                    <a:pt x="1506262" y="770205"/>
                    <a:pt x="1498852" y="773808"/>
                  </a:cubicBezTo>
                  <a:cubicBezTo>
                    <a:pt x="1489734" y="777740"/>
                    <a:pt x="1479919" y="780412"/>
                    <a:pt x="1470104" y="782407"/>
                  </a:cubicBezTo>
                  <a:cubicBezTo>
                    <a:pt x="1466367" y="782901"/>
                    <a:pt x="1462821" y="783148"/>
                    <a:pt x="1459148" y="783148"/>
                  </a:cubicBezTo>
                  <a:cubicBezTo>
                    <a:pt x="1457692" y="783148"/>
                    <a:pt x="1456235" y="783104"/>
                    <a:pt x="1454779" y="783047"/>
                  </a:cubicBezTo>
                  <a:cubicBezTo>
                    <a:pt x="1453449" y="782819"/>
                    <a:pt x="1452119" y="782610"/>
                    <a:pt x="1450790" y="782319"/>
                  </a:cubicBezTo>
                  <a:cubicBezTo>
                    <a:pt x="1450853" y="782262"/>
                    <a:pt x="1450853" y="782262"/>
                    <a:pt x="1450853" y="782198"/>
                  </a:cubicBezTo>
                  <a:cubicBezTo>
                    <a:pt x="1453196" y="779501"/>
                    <a:pt x="1455666" y="777126"/>
                    <a:pt x="1458262" y="774783"/>
                  </a:cubicBezTo>
                  <a:cubicBezTo>
                    <a:pt x="1460415" y="773168"/>
                    <a:pt x="1462568" y="771699"/>
                    <a:pt x="1464911" y="770350"/>
                  </a:cubicBezTo>
                  <a:cubicBezTo>
                    <a:pt x="1471243" y="768026"/>
                    <a:pt x="1478019" y="766975"/>
                    <a:pt x="1484731" y="765626"/>
                  </a:cubicBezTo>
                  <a:cubicBezTo>
                    <a:pt x="1489987" y="764569"/>
                    <a:pt x="1495243" y="763594"/>
                    <a:pt x="1500499" y="762517"/>
                  </a:cubicBezTo>
                  <a:cubicBezTo>
                    <a:pt x="1502779" y="762169"/>
                    <a:pt x="1505122" y="761814"/>
                    <a:pt x="1507401" y="761542"/>
                  </a:cubicBezTo>
                  <a:cubicBezTo>
                    <a:pt x="1509934" y="761213"/>
                    <a:pt x="1512341" y="761067"/>
                    <a:pt x="1514747" y="761067"/>
                  </a:cubicBezTo>
                  <a:close/>
                  <a:moveTo>
                    <a:pt x="1449966" y="783959"/>
                  </a:moveTo>
                  <a:cubicBezTo>
                    <a:pt x="1450220" y="784377"/>
                    <a:pt x="1450347" y="784725"/>
                    <a:pt x="1450536" y="785162"/>
                  </a:cubicBezTo>
                  <a:cubicBezTo>
                    <a:pt x="1450347" y="784725"/>
                    <a:pt x="1450093" y="784377"/>
                    <a:pt x="1449966" y="783959"/>
                  </a:cubicBezTo>
                  <a:close/>
                  <a:moveTo>
                    <a:pt x="360282" y="825740"/>
                  </a:moveTo>
                  <a:cubicBezTo>
                    <a:pt x="363448" y="826304"/>
                    <a:pt x="366678" y="827146"/>
                    <a:pt x="369906" y="828184"/>
                  </a:cubicBezTo>
                  <a:cubicBezTo>
                    <a:pt x="372123" y="829198"/>
                    <a:pt x="374403" y="830236"/>
                    <a:pt x="376619" y="831503"/>
                  </a:cubicBezTo>
                  <a:cubicBezTo>
                    <a:pt x="380292" y="834542"/>
                    <a:pt x="383775" y="838126"/>
                    <a:pt x="386941" y="841730"/>
                  </a:cubicBezTo>
                  <a:cubicBezTo>
                    <a:pt x="390361" y="846162"/>
                    <a:pt x="393210" y="850747"/>
                    <a:pt x="395870" y="855673"/>
                  </a:cubicBezTo>
                  <a:cubicBezTo>
                    <a:pt x="396946" y="857928"/>
                    <a:pt x="397833" y="860189"/>
                    <a:pt x="398783" y="862443"/>
                  </a:cubicBezTo>
                  <a:cubicBezTo>
                    <a:pt x="400302" y="866755"/>
                    <a:pt x="401316" y="871188"/>
                    <a:pt x="402329" y="875621"/>
                  </a:cubicBezTo>
                  <a:cubicBezTo>
                    <a:pt x="403595" y="880845"/>
                    <a:pt x="404609" y="886120"/>
                    <a:pt x="405621" y="891338"/>
                  </a:cubicBezTo>
                  <a:lnTo>
                    <a:pt x="405621" y="891553"/>
                  </a:lnTo>
                  <a:cubicBezTo>
                    <a:pt x="403786" y="892750"/>
                    <a:pt x="401822" y="893877"/>
                    <a:pt x="399733" y="894928"/>
                  </a:cubicBezTo>
                  <a:cubicBezTo>
                    <a:pt x="397517" y="895840"/>
                    <a:pt x="395174" y="896626"/>
                    <a:pt x="392831" y="897189"/>
                  </a:cubicBezTo>
                  <a:cubicBezTo>
                    <a:pt x="392324" y="897221"/>
                    <a:pt x="391817" y="897221"/>
                    <a:pt x="391248" y="897221"/>
                  </a:cubicBezTo>
                  <a:cubicBezTo>
                    <a:pt x="390550" y="897221"/>
                    <a:pt x="389727" y="897208"/>
                    <a:pt x="388967" y="897100"/>
                  </a:cubicBezTo>
                  <a:cubicBezTo>
                    <a:pt x="384154" y="896353"/>
                    <a:pt x="379532" y="895074"/>
                    <a:pt x="374909" y="893586"/>
                  </a:cubicBezTo>
                  <a:cubicBezTo>
                    <a:pt x="373326" y="892877"/>
                    <a:pt x="371870" y="892110"/>
                    <a:pt x="370414" y="891179"/>
                  </a:cubicBezTo>
                  <a:cubicBezTo>
                    <a:pt x="366297" y="887969"/>
                    <a:pt x="362752" y="884366"/>
                    <a:pt x="359395" y="880490"/>
                  </a:cubicBezTo>
                  <a:cubicBezTo>
                    <a:pt x="356482" y="876615"/>
                    <a:pt x="354202" y="872309"/>
                    <a:pt x="352176" y="867933"/>
                  </a:cubicBezTo>
                  <a:cubicBezTo>
                    <a:pt x="350276" y="863501"/>
                    <a:pt x="348440" y="858985"/>
                    <a:pt x="347427" y="854204"/>
                  </a:cubicBezTo>
                  <a:cubicBezTo>
                    <a:pt x="347300" y="852235"/>
                    <a:pt x="347363" y="850329"/>
                    <a:pt x="347427" y="848423"/>
                  </a:cubicBezTo>
                  <a:cubicBezTo>
                    <a:pt x="347933" y="844054"/>
                    <a:pt x="348630" y="839697"/>
                    <a:pt x="349833" y="835454"/>
                  </a:cubicBezTo>
                  <a:cubicBezTo>
                    <a:pt x="350593" y="833985"/>
                    <a:pt x="351353" y="832636"/>
                    <a:pt x="352240" y="831313"/>
                  </a:cubicBezTo>
                  <a:cubicBezTo>
                    <a:pt x="353569" y="829673"/>
                    <a:pt x="354899" y="828267"/>
                    <a:pt x="356419" y="826855"/>
                  </a:cubicBezTo>
                  <a:cubicBezTo>
                    <a:pt x="356545" y="826709"/>
                    <a:pt x="356672" y="826652"/>
                    <a:pt x="356925" y="826589"/>
                  </a:cubicBezTo>
                  <a:cubicBezTo>
                    <a:pt x="357812" y="826240"/>
                    <a:pt x="358509" y="825943"/>
                    <a:pt x="359459" y="825740"/>
                  </a:cubicBezTo>
                  <a:close/>
                  <a:moveTo>
                    <a:pt x="1510567" y="983443"/>
                  </a:moveTo>
                  <a:cubicBezTo>
                    <a:pt x="1512088" y="983443"/>
                    <a:pt x="1513544" y="983487"/>
                    <a:pt x="1515064" y="983589"/>
                  </a:cubicBezTo>
                  <a:cubicBezTo>
                    <a:pt x="1518167" y="984000"/>
                    <a:pt x="1521143" y="984564"/>
                    <a:pt x="1524119" y="985406"/>
                  </a:cubicBezTo>
                  <a:cubicBezTo>
                    <a:pt x="1525892" y="986179"/>
                    <a:pt x="1527475" y="986964"/>
                    <a:pt x="1529248" y="987806"/>
                  </a:cubicBezTo>
                  <a:cubicBezTo>
                    <a:pt x="1523992" y="989364"/>
                    <a:pt x="1518673" y="990548"/>
                    <a:pt x="1513354" y="991599"/>
                  </a:cubicBezTo>
                  <a:cubicBezTo>
                    <a:pt x="1510884" y="992036"/>
                    <a:pt x="1508478" y="992454"/>
                    <a:pt x="1505945" y="992891"/>
                  </a:cubicBezTo>
                  <a:cubicBezTo>
                    <a:pt x="1500372" y="993803"/>
                    <a:pt x="1494674" y="994297"/>
                    <a:pt x="1488911" y="994297"/>
                  </a:cubicBezTo>
                  <a:cubicBezTo>
                    <a:pt x="1487581" y="994297"/>
                    <a:pt x="1486314" y="994272"/>
                    <a:pt x="1484985" y="994214"/>
                  </a:cubicBezTo>
                  <a:cubicBezTo>
                    <a:pt x="1483971" y="994094"/>
                    <a:pt x="1482958" y="993923"/>
                    <a:pt x="1482071" y="993714"/>
                  </a:cubicBezTo>
                  <a:cubicBezTo>
                    <a:pt x="1482325" y="993075"/>
                    <a:pt x="1482642" y="992511"/>
                    <a:pt x="1482958" y="991960"/>
                  </a:cubicBezTo>
                  <a:cubicBezTo>
                    <a:pt x="1483718" y="991130"/>
                    <a:pt x="1484541" y="990276"/>
                    <a:pt x="1485428" y="989491"/>
                  </a:cubicBezTo>
                  <a:cubicBezTo>
                    <a:pt x="1487011" y="988370"/>
                    <a:pt x="1488594" y="987382"/>
                    <a:pt x="1490367" y="986470"/>
                  </a:cubicBezTo>
                  <a:cubicBezTo>
                    <a:pt x="1492964" y="985469"/>
                    <a:pt x="1495686" y="984767"/>
                    <a:pt x="1498473" y="984203"/>
                  </a:cubicBezTo>
                  <a:cubicBezTo>
                    <a:pt x="1502526" y="983753"/>
                    <a:pt x="1506578" y="983443"/>
                    <a:pt x="1510567" y="983443"/>
                  </a:cubicBezTo>
                  <a:close/>
                  <a:moveTo>
                    <a:pt x="142002" y="990485"/>
                  </a:moveTo>
                  <a:cubicBezTo>
                    <a:pt x="142319" y="990548"/>
                    <a:pt x="142762" y="990694"/>
                    <a:pt x="143206" y="990751"/>
                  </a:cubicBezTo>
                  <a:cubicBezTo>
                    <a:pt x="144219" y="991599"/>
                    <a:pt x="145105" y="992454"/>
                    <a:pt x="146055" y="993366"/>
                  </a:cubicBezTo>
                  <a:lnTo>
                    <a:pt x="146055" y="993423"/>
                  </a:lnTo>
                  <a:cubicBezTo>
                    <a:pt x="146372" y="994214"/>
                    <a:pt x="146499" y="994917"/>
                    <a:pt x="146626" y="995703"/>
                  </a:cubicBezTo>
                  <a:cubicBezTo>
                    <a:pt x="146878" y="997235"/>
                    <a:pt x="146942" y="998787"/>
                    <a:pt x="146942" y="1000344"/>
                  </a:cubicBezTo>
                  <a:cubicBezTo>
                    <a:pt x="146626" y="1001402"/>
                    <a:pt x="146499" y="1002459"/>
                    <a:pt x="146182" y="1003454"/>
                  </a:cubicBezTo>
                  <a:cubicBezTo>
                    <a:pt x="145866" y="1004220"/>
                    <a:pt x="145486" y="1004929"/>
                    <a:pt x="145043" y="1005625"/>
                  </a:cubicBezTo>
                  <a:cubicBezTo>
                    <a:pt x="144029" y="1006892"/>
                    <a:pt x="142762" y="1008026"/>
                    <a:pt x="141559" y="1009146"/>
                  </a:cubicBezTo>
                  <a:cubicBezTo>
                    <a:pt x="137887" y="1011901"/>
                    <a:pt x="134023" y="1014225"/>
                    <a:pt x="130035" y="1016188"/>
                  </a:cubicBezTo>
                  <a:cubicBezTo>
                    <a:pt x="124968" y="1018310"/>
                    <a:pt x="119902" y="1020228"/>
                    <a:pt x="114773" y="1021913"/>
                  </a:cubicBezTo>
                  <a:cubicBezTo>
                    <a:pt x="115216" y="1020298"/>
                    <a:pt x="115787" y="1018734"/>
                    <a:pt x="116293" y="1017189"/>
                  </a:cubicBezTo>
                  <a:cubicBezTo>
                    <a:pt x="118763" y="1010989"/>
                    <a:pt x="121549" y="1005005"/>
                    <a:pt x="125222" y="999515"/>
                  </a:cubicBezTo>
                  <a:cubicBezTo>
                    <a:pt x="127248" y="997032"/>
                    <a:pt x="129211" y="994772"/>
                    <a:pt x="131554" y="992657"/>
                  </a:cubicBezTo>
                  <a:cubicBezTo>
                    <a:pt x="132061" y="992327"/>
                    <a:pt x="132504" y="992099"/>
                    <a:pt x="133011" y="991815"/>
                  </a:cubicBezTo>
                  <a:cubicBezTo>
                    <a:pt x="134277" y="991308"/>
                    <a:pt x="135354" y="990960"/>
                    <a:pt x="136683" y="990694"/>
                  </a:cubicBezTo>
                  <a:cubicBezTo>
                    <a:pt x="138393" y="990548"/>
                    <a:pt x="140166" y="990485"/>
                    <a:pt x="142002" y="990485"/>
                  </a:cubicBezTo>
                  <a:close/>
                  <a:moveTo>
                    <a:pt x="299553" y="1065302"/>
                  </a:moveTo>
                  <a:lnTo>
                    <a:pt x="299553" y="1065302"/>
                  </a:lnTo>
                  <a:cubicBezTo>
                    <a:pt x="299110" y="1065537"/>
                    <a:pt x="298604" y="1065739"/>
                    <a:pt x="298034" y="1066012"/>
                  </a:cubicBezTo>
                  <a:cubicBezTo>
                    <a:pt x="298541" y="1065739"/>
                    <a:pt x="299110" y="1065474"/>
                    <a:pt x="299553" y="1065302"/>
                  </a:cubicBezTo>
                  <a:close/>
                  <a:moveTo>
                    <a:pt x="300250" y="1065100"/>
                  </a:moveTo>
                  <a:cubicBezTo>
                    <a:pt x="301327" y="1065372"/>
                    <a:pt x="302403" y="1065663"/>
                    <a:pt x="303543" y="1065942"/>
                  </a:cubicBezTo>
                  <a:cubicBezTo>
                    <a:pt x="304429" y="1066379"/>
                    <a:pt x="305379" y="1066860"/>
                    <a:pt x="306329" y="1067354"/>
                  </a:cubicBezTo>
                  <a:cubicBezTo>
                    <a:pt x="307532" y="1068494"/>
                    <a:pt x="308799" y="1069703"/>
                    <a:pt x="309939" y="1070881"/>
                  </a:cubicBezTo>
                  <a:cubicBezTo>
                    <a:pt x="312598" y="1074605"/>
                    <a:pt x="314688" y="1078562"/>
                    <a:pt x="316715" y="1082584"/>
                  </a:cubicBezTo>
                  <a:cubicBezTo>
                    <a:pt x="318741" y="1087365"/>
                    <a:pt x="320070" y="1092234"/>
                    <a:pt x="321147" y="1097307"/>
                  </a:cubicBezTo>
                  <a:cubicBezTo>
                    <a:pt x="321401" y="1099542"/>
                    <a:pt x="321527" y="1101745"/>
                    <a:pt x="321464" y="1104000"/>
                  </a:cubicBezTo>
                  <a:cubicBezTo>
                    <a:pt x="320830" y="1109490"/>
                    <a:pt x="319754" y="1114835"/>
                    <a:pt x="318487" y="1120281"/>
                  </a:cubicBezTo>
                  <a:cubicBezTo>
                    <a:pt x="317854" y="1123098"/>
                    <a:pt x="316715" y="1125834"/>
                    <a:pt x="315891" y="1128589"/>
                  </a:cubicBezTo>
                  <a:cubicBezTo>
                    <a:pt x="314561" y="1132173"/>
                    <a:pt x="313232" y="1135782"/>
                    <a:pt x="311902" y="1139360"/>
                  </a:cubicBezTo>
                  <a:cubicBezTo>
                    <a:pt x="310698" y="1142552"/>
                    <a:pt x="309305" y="1145572"/>
                    <a:pt x="307849" y="1148599"/>
                  </a:cubicBezTo>
                  <a:cubicBezTo>
                    <a:pt x="306709" y="1150936"/>
                    <a:pt x="305316" y="1153114"/>
                    <a:pt x="303860" y="1155229"/>
                  </a:cubicBezTo>
                  <a:cubicBezTo>
                    <a:pt x="302530" y="1156990"/>
                    <a:pt x="301200" y="1158687"/>
                    <a:pt x="299807" y="1160302"/>
                  </a:cubicBezTo>
                  <a:cubicBezTo>
                    <a:pt x="298793" y="1159751"/>
                    <a:pt x="297717" y="1159042"/>
                    <a:pt x="296641" y="1158402"/>
                  </a:cubicBezTo>
                  <a:cubicBezTo>
                    <a:pt x="294107" y="1156426"/>
                    <a:pt x="291828" y="1154261"/>
                    <a:pt x="289612" y="1151854"/>
                  </a:cubicBezTo>
                  <a:cubicBezTo>
                    <a:pt x="287269" y="1148827"/>
                    <a:pt x="285242" y="1145636"/>
                    <a:pt x="283153" y="1142406"/>
                  </a:cubicBezTo>
                  <a:cubicBezTo>
                    <a:pt x="280746" y="1138676"/>
                    <a:pt x="278276" y="1134927"/>
                    <a:pt x="276187" y="1130989"/>
                  </a:cubicBezTo>
                  <a:cubicBezTo>
                    <a:pt x="274731" y="1127449"/>
                    <a:pt x="273527" y="1124017"/>
                    <a:pt x="272640" y="1120344"/>
                  </a:cubicBezTo>
                  <a:cubicBezTo>
                    <a:pt x="272577" y="1118527"/>
                    <a:pt x="272577" y="1116760"/>
                    <a:pt x="272640" y="1114936"/>
                  </a:cubicBezTo>
                  <a:cubicBezTo>
                    <a:pt x="273337" y="1110339"/>
                    <a:pt x="274350" y="1105906"/>
                    <a:pt x="275870" y="1101536"/>
                  </a:cubicBezTo>
                  <a:cubicBezTo>
                    <a:pt x="277833" y="1096958"/>
                    <a:pt x="280303" y="1092728"/>
                    <a:pt x="282899" y="1088485"/>
                  </a:cubicBezTo>
                  <a:cubicBezTo>
                    <a:pt x="285686" y="1083996"/>
                    <a:pt x="288598" y="1079468"/>
                    <a:pt x="291512" y="1075105"/>
                  </a:cubicBezTo>
                  <a:cubicBezTo>
                    <a:pt x="294298" y="1071578"/>
                    <a:pt x="296958" y="1068209"/>
                    <a:pt x="300187" y="1065182"/>
                  </a:cubicBezTo>
                  <a:cubicBezTo>
                    <a:pt x="300250" y="1065182"/>
                    <a:pt x="300250" y="1065182"/>
                    <a:pt x="300250" y="1065100"/>
                  </a:cubicBezTo>
                  <a:close/>
                  <a:moveTo>
                    <a:pt x="1088004" y="1183751"/>
                  </a:moveTo>
                  <a:cubicBezTo>
                    <a:pt x="1090854" y="1184187"/>
                    <a:pt x="1093514" y="1184897"/>
                    <a:pt x="1096300" y="1185802"/>
                  </a:cubicBezTo>
                  <a:cubicBezTo>
                    <a:pt x="1096427" y="1185865"/>
                    <a:pt x="1096553" y="1185948"/>
                    <a:pt x="1096807" y="1186094"/>
                  </a:cubicBezTo>
                  <a:cubicBezTo>
                    <a:pt x="1096807" y="1186094"/>
                    <a:pt x="1096870" y="1186157"/>
                    <a:pt x="1096933" y="1186239"/>
                  </a:cubicBezTo>
                  <a:cubicBezTo>
                    <a:pt x="1096997" y="1186303"/>
                    <a:pt x="1096997" y="1186378"/>
                    <a:pt x="1097123" y="1186378"/>
                  </a:cubicBezTo>
                  <a:lnTo>
                    <a:pt x="1097123" y="1187297"/>
                  </a:lnTo>
                  <a:cubicBezTo>
                    <a:pt x="1096807" y="1188911"/>
                    <a:pt x="1096364" y="1190387"/>
                    <a:pt x="1095920" y="1192014"/>
                  </a:cubicBezTo>
                  <a:cubicBezTo>
                    <a:pt x="1094590" y="1194896"/>
                    <a:pt x="1093071" y="1197650"/>
                    <a:pt x="1091234" y="1200411"/>
                  </a:cubicBezTo>
                  <a:cubicBezTo>
                    <a:pt x="1090095" y="1201880"/>
                    <a:pt x="1088828" y="1203369"/>
                    <a:pt x="1087498" y="1204698"/>
                  </a:cubicBezTo>
                  <a:cubicBezTo>
                    <a:pt x="1082685" y="1207782"/>
                    <a:pt x="1077493" y="1210188"/>
                    <a:pt x="1072300" y="1212671"/>
                  </a:cubicBezTo>
                  <a:cubicBezTo>
                    <a:pt x="1069514" y="1213773"/>
                    <a:pt x="1066791" y="1214906"/>
                    <a:pt x="1064068" y="1216046"/>
                  </a:cubicBezTo>
                  <a:cubicBezTo>
                    <a:pt x="1056975" y="1218927"/>
                    <a:pt x="1049567" y="1220897"/>
                    <a:pt x="1042221" y="1222385"/>
                  </a:cubicBezTo>
                  <a:cubicBezTo>
                    <a:pt x="1038991" y="1222796"/>
                    <a:pt x="1035825" y="1223031"/>
                    <a:pt x="1032722" y="1223031"/>
                  </a:cubicBezTo>
                  <a:cubicBezTo>
                    <a:pt x="1031646" y="1223031"/>
                    <a:pt x="1030506" y="1223005"/>
                    <a:pt x="1029429" y="1222942"/>
                  </a:cubicBezTo>
                  <a:cubicBezTo>
                    <a:pt x="1027403" y="1222651"/>
                    <a:pt x="1025440" y="1222385"/>
                    <a:pt x="1023477" y="1222030"/>
                  </a:cubicBezTo>
                  <a:cubicBezTo>
                    <a:pt x="1025630" y="1219630"/>
                    <a:pt x="1027973" y="1217306"/>
                    <a:pt x="1030443" y="1215052"/>
                  </a:cubicBezTo>
                  <a:cubicBezTo>
                    <a:pt x="1035192" y="1211322"/>
                    <a:pt x="1040068" y="1207719"/>
                    <a:pt x="1045134" y="1204344"/>
                  </a:cubicBezTo>
                  <a:cubicBezTo>
                    <a:pt x="1053176" y="1198974"/>
                    <a:pt x="1061218" y="1193408"/>
                    <a:pt x="1069830" y="1189114"/>
                  </a:cubicBezTo>
                  <a:cubicBezTo>
                    <a:pt x="1074833" y="1186942"/>
                    <a:pt x="1080089" y="1184954"/>
                    <a:pt x="1085471" y="1183921"/>
                  </a:cubicBezTo>
                  <a:cubicBezTo>
                    <a:pt x="1086294" y="1183751"/>
                    <a:pt x="1087118" y="1183751"/>
                    <a:pt x="1088004" y="1183751"/>
                  </a:cubicBezTo>
                  <a:close/>
                  <a:moveTo>
                    <a:pt x="1237576" y="1222796"/>
                  </a:moveTo>
                  <a:lnTo>
                    <a:pt x="1237576" y="1222796"/>
                  </a:lnTo>
                  <a:cubicBezTo>
                    <a:pt x="1238020" y="1223068"/>
                    <a:pt x="1238463" y="1223360"/>
                    <a:pt x="1238843" y="1223708"/>
                  </a:cubicBezTo>
                  <a:cubicBezTo>
                    <a:pt x="1238400" y="1223360"/>
                    <a:pt x="1238020" y="1223068"/>
                    <a:pt x="1237576" y="1222796"/>
                  </a:cubicBezTo>
                  <a:close/>
                  <a:moveTo>
                    <a:pt x="1234473" y="1221593"/>
                  </a:moveTo>
                  <a:cubicBezTo>
                    <a:pt x="1235107" y="1221739"/>
                    <a:pt x="1235677" y="1221884"/>
                    <a:pt x="1236374" y="1222100"/>
                  </a:cubicBezTo>
                  <a:cubicBezTo>
                    <a:pt x="1236500" y="1222157"/>
                    <a:pt x="1236690" y="1222239"/>
                    <a:pt x="1236943" y="1222385"/>
                  </a:cubicBezTo>
                  <a:cubicBezTo>
                    <a:pt x="1237133" y="1222530"/>
                    <a:pt x="1237324" y="1222739"/>
                    <a:pt x="1237513" y="1222885"/>
                  </a:cubicBezTo>
                  <a:cubicBezTo>
                    <a:pt x="1237893" y="1223360"/>
                    <a:pt x="1238083" y="1223854"/>
                    <a:pt x="1238400" y="1224436"/>
                  </a:cubicBezTo>
                  <a:cubicBezTo>
                    <a:pt x="1239856" y="1227868"/>
                    <a:pt x="1240869" y="1231459"/>
                    <a:pt x="1241693" y="1235145"/>
                  </a:cubicBezTo>
                  <a:cubicBezTo>
                    <a:pt x="1242136" y="1238646"/>
                    <a:pt x="1242199" y="1242186"/>
                    <a:pt x="1241946" y="1245707"/>
                  </a:cubicBezTo>
                  <a:cubicBezTo>
                    <a:pt x="1241629" y="1248379"/>
                    <a:pt x="1241059" y="1251077"/>
                    <a:pt x="1240490" y="1253749"/>
                  </a:cubicBezTo>
                  <a:cubicBezTo>
                    <a:pt x="1240363" y="1254781"/>
                    <a:pt x="1240046" y="1255858"/>
                    <a:pt x="1239793" y="1256833"/>
                  </a:cubicBezTo>
                  <a:cubicBezTo>
                    <a:pt x="1237576" y="1253604"/>
                    <a:pt x="1235677" y="1250222"/>
                    <a:pt x="1233777" y="1246746"/>
                  </a:cubicBezTo>
                  <a:cubicBezTo>
                    <a:pt x="1232194" y="1242522"/>
                    <a:pt x="1231117" y="1237962"/>
                    <a:pt x="1230295" y="1233504"/>
                  </a:cubicBezTo>
                  <a:cubicBezTo>
                    <a:pt x="1230104" y="1231624"/>
                    <a:pt x="1229914" y="1229781"/>
                    <a:pt x="1229978" y="1227868"/>
                  </a:cubicBezTo>
                  <a:cubicBezTo>
                    <a:pt x="1230231" y="1226387"/>
                    <a:pt x="1230611" y="1224911"/>
                    <a:pt x="1230928" y="1223506"/>
                  </a:cubicBezTo>
                  <a:cubicBezTo>
                    <a:pt x="1231117" y="1223360"/>
                    <a:pt x="1231181" y="1223170"/>
                    <a:pt x="1231244" y="1223005"/>
                  </a:cubicBezTo>
                  <a:cubicBezTo>
                    <a:pt x="1231371" y="1222796"/>
                    <a:pt x="1231624" y="1222593"/>
                    <a:pt x="1231751" y="1222448"/>
                  </a:cubicBezTo>
                  <a:cubicBezTo>
                    <a:pt x="1232004" y="1222321"/>
                    <a:pt x="1232131" y="1222239"/>
                    <a:pt x="1232321" y="1222100"/>
                  </a:cubicBezTo>
                  <a:cubicBezTo>
                    <a:pt x="1232827" y="1221884"/>
                    <a:pt x="1233334" y="1221739"/>
                    <a:pt x="1233904" y="1221593"/>
                  </a:cubicBezTo>
                  <a:close/>
                  <a:moveTo>
                    <a:pt x="981683" y="25923"/>
                  </a:moveTo>
                  <a:cubicBezTo>
                    <a:pt x="985229" y="25923"/>
                    <a:pt x="988902" y="26093"/>
                    <a:pt x="992385" y="26385"/>
                  </a:cubicBezTo>
                  <a:cubicBezTo>
                    <a:pt x="999414" y="27290"/>
                    <a:pt x="1006190" y="28696"/>
                    <a:pt x="1012838" y="30900"/>
                  </a:cubicBezTo>
                  <a:cubicBezTo>
                    <a:pt x="1016322" y="32369"/>
                    <a:pt x="1019678" y="34129"/>
                    <a:pt x="1022844" y="36175"/>
                  </a:cubicBezTo>
                  <a:cubicBezTo>
                    <a:pt x="1024743" y="37790"/>
                    <a:pt x="1026517" y="39556"/>
                    <a:pt x="1028290" y="41317"/>
                  </a:cubicBezTo>
                  <a:cubicBezTo>
                    <a:pt x="1030253" y="43280"/>
                    <a:pt x="1032153" y="45401"/>
                    <a:pt x="1034052" y="47592"/>
                  </a:cubicBezTo>
                  <a:cubicBezTo>
                    <a:pt x="1035382" y="49422"/>
                    <a:pt x="1036775" y="51322"/>
                    <a:pt x="1037978" y="53304"/>
                  </a:cubicBezTo>
                  <a:cubicBezTo>
                    <a:pt x="1038865" y="54779"/>
                    <a:pt x="1039561" y="56267"/>
                    <a:pt x="1040322" y="57743"/>
                  </a:cubicBezTo>
                  <a:cubicBezTo>
                    <a:pt x="1041334" y="59567"/>
                    <a:pt x="1042221" y="61466"/>
                    <a:pt x="1043171" y="63296"/>
                  </a:cubicBezTo>
                  <a:cubicBezTo>
                    <a:pt x="1046907" y="72181"/>
                    <a:pt x="1050517" y="81135"/>
                    <a:pt x="1052416" y="90577"/>
                  </a:cubicBezTo>
                  <a:cubicBezTo>
                    <a:pt x="1053366" y="97909"/>
                    <a:pt x="1053366" y="105160"/>
                    <a:pt x="1052987" y="112557"/>
                  </a:cubicBezTo>
                  <a:cubicBezTo>
                    <a:pt x="1052733" y="115868"/>
                    <a:pt x="1052480" y="119104"/>
                    <a:pt x="1052226" y="122416"/>
                  </a:cubicBezTo>
                  <a:cubicBezTo>
                    <a:pt x="1052037" y="125874"/>
                    <a:pt x="1051720" y="129249"/>
                    <a:pt x="1051466" y="132706"/>
                  </a:cubicBezTo>
                  <a:cubicBezTo>
                    <a:pt x="1047857" y="135816"/>
                    <a:pt x="1044374" y="138906"/>
                    <a:pt x="1040955" y="142161"/>
                  </a:cubicBezTo>
                  <a:cubicBezTo>
                    <a:pt x="1034749" y="147910"/>
                    <a:pt x="1029429" y="154477"/>
                    <a:pt x="1024300" y="161190"/>
                  </a:cubicBezTo>
                  <a:cubicBezTo>
                    <a:pt x="1019234" y="167801"/>
                    <a:pt x="1014421" y="174842"/>
                    <a:pt x="1010179" y="182093"/>
                  </a:cubicBezTo>
                  <a:cubicBezTo>
                    <a:pt x="1008152" y="185696"/>
                    <a:pt x="1006443" y="189863"/>
                    <a:pt x="1005240" y="193802"/>
                  </a:cubicBezTo>
                  <a:cubicBezTo>
                    <a:pt x="1004733" y="195429"/>
                    <a:pt x="1004226" y="196968"/>
                    <a:pt x="1003910" y="198665"/>
                  </a:cubicBezTo>
                  <a:cubicBezTo>
                    <a:pt x="1003720" y="200077"/>
                    <a:pt x="1003467" y="201280"/>
                    <a:pt x="1003340" y="202686"/>
                  </a:cubicBezTo>
                  <a:cubicBezTo>
                    <a:pt x="1003087" y="204244"/>
                    <a:pt x="1002960" y="205770"/>
                    <a:pt x="1003087" y="207410"/>
                  </a:cubicBezTo>
                  <a:cubicBezTo>
                    <a:pt x="1003276" y="208962"/>
                    <a:pt x="1003593" y="210431"/>
                    <a:pt x="1004226" y="211925"/>
                  </a:cubicBezTo>
                  <a:cubicBezTo>
                    <a:pt x="1004986" y="214388"/>
                    <a:pt x="1006760" y="216009"/>
                    <a:pt x="1008406" y="217846"/>
                  </a:cubicBezTo>
                  <a:cubicBezTo>
                    <a:pt x="1010116" y="219524"/>
                    <a:pt x="1012712" y="220645"/>
                    <a:pt x="1014929" y="221284"/>
                  </a:cubicBezTo>
                  <a:cubicBezTo>
                    <a:pt x="1017272" y="222069"/>
                    <a:pt x="1019615" y="222488"/>
                    <a:pt x="1022021" y="222488"/>
                  </a:cubicBezTo>
                  <a:cubicBezTo>
                    <a:pt x="1023730" y="222488"/>
                    <a:pt x="1025440" y="222285"/>
                    <a:pt x="1027086" y="221848"/>
                  </a:cubicBezTo>
                  <a:cubicBezTo>
                    <a:pt x="1030696" y="220873"/>
                    <a:pt x="1033862" y="219232"/>
                    <a:pt x="1036775" y="216997"/>
                  </a:cubicBezTo>
                  <a:cubicBezTo>
                    <a:pt x="1039561" y="214806"/>
                    <a:pt x="1041778" y="212191"/>
                    <a:pt x="1044184" y="209645"/>
                  </a:cubicBezTo>
                  <a:cubicBezTo>
                    <a:pt x="1048110" y="205149"/>
                    <a:pt x="1051466" y="200223"/>
                    <a:pt x="1054632" y="195081"/>
                  </a:cubicBezTo>
                  <a:cubicBezTo>
                    <a:pt x="1056849" y="191477"/>
                    <a:pt x="1058939" y="187811"/>
                    <a:pt x="1060775" y="183936"/>
                  </a:cubicBezTo>
                  <a:cubicBezTo>
                    <a:pt x="1064258" y="176109"/>
                    <a:pt x="1066791" y="167946"/>
                    <a:pt x="1069387" y="159841"/>
                  </a:cubicBezTo>
                  <a:cubicBezTo>
                    <a:pt x="1071287" y="154002"/>
                    <a:pt x="1072554" y="148082"/>
                    <a:pt x="1073440" y="142091"/>
                  </a:cubicBezTo>
                  <a:cubicBezTo>
                    <a:pt x="1076606" y="139748"/>
                    <a:pt x="1079709" y="137437"/>
                    <a:pt x="1082875" y="135176"/>
                  </a:cubicBezTo>
                  <a:cubicBezTo>
                    <a:pt x="1089145" y="130743"/>
                    <a:pt x="1095350" y="125937"/>
                    <a:pt x="1101746" y="121650"/>
                  </a:cubicBezTo>
                  <a:cubicBezTo>
                    <a:pt x="1115234" y="112639"/>
                    <a:pt x="1129609" y="105097"/>
                    <a:pt x="1144173" y="97973"/>
                  </a:cubicBezTo>
                  <a:cubicBezTo>
                    <a:pt x="1153989" y="93661"/>
                    <a:pt x="1163804" y="89722"/>
                    <a:pt x="1173809" y="86118"/>
                  </a:cubicBezTo>
                  <a:cubicBezTo>
                    <a:pt x="1185968" y="81775"/>
                    <a:pt x="1198125" y="77811"/>
                    <a:pt x="1210917" y="75429"/>
                  </a:cubicBezTo>
                  <a:cubicBezTo>
                    <a:pt x="1217376" y="74442"/>
                    <a:pt x="1223899" y="73840"/>
                    <a:pt x="1230357" y="73840"/>
                  </a:cubicBezTo>
                  <a:cubicBezTo>
                    <a:pt x="1232764" y="73840"/>
                    <a:pt x="1235107" y="73916"/>
                    <a:pt x="1237513" y="74087"/>
                  </a:cubicBezTo>
                  <a:cubicBezTo>
                    <a:pt x="1244732" y="75138"/>
                    <a:pt x="1251635" y="76759"/>
                    <a:pt x="1258537" y="79159"/>
                  </a:cubicBezTo>
                  <a:cubicBezTo>
                    <a:pt x="1267339" y="82807"/>
                    <a:pt x="1275444" y="87322"/>
                    <a:pt x="1283297" y="92686"/>
                  </a:cubicBezTo>
                  <a:cubicBezTo>
                    <a:pt x="1286210" y="94864"/>
                    <a:pt x="1289059" y="97124"/>
                    <a:pt x="1291846" y="99467"/>
                  </a:cubicBezTo>
                  <a:cubicBezTo>
                    <a:pt x="1295835" y="102690"/>
                    <a:pt x="1299254" y="106427"/>
                    <a:pt x="1302611" y="110233"/>
                  </a:cubicBezTo>
                  <a:cubicBezTo>
                    <a:pt x="1308880" y="117984"/>
                    <a:pt x="1314516" y="126368"/>
                    <a:pt x="1318949" y="135233"/>
                  </a:cubicBezTo>
                  <a:cubicBezTo>
                    <a:pt x="1320975" y="139400"/>
                    <a:pt x="1323064" y="143566"/>
                    <a:pt x="1325091" y="147727"/>
                  </a:cubicBezTo>
                  <a:cubicBezTo>
                    <a:pt x="1327180" y="152432"/>
                    <a:pt x="1329207" y="157150"/>
                    <a:pt x="1330980" y="162019"/>
                  </a:cubicBezTo>
                  <a:cubicBezTo>
                    <a:pt x="1332753" y="166952"/>
                    <a:pt x="1333957" y="171967"/>
                    <a:pt x="1334969" y="177040"/>
                  </a:cubicBezTo>
                  <a:cubicBezTo>
                    <a:pt x="1335919" y="183170"/>
                    <a:pt x="1336363" y="189223"/>
                    <a:pt x="1336425" y="195429"/>
                  </a:cubicBezTo>
                  <a:cubicBezTo>
                    <a:pt x="1336616" y="201711"/>
                    <a:pt x="1336173" y="208049"/>
                    <a:pt x="1335666" y="214306"/>
                  </a:cubicBezTo>
                  <a:cubicBezTo>
                    <a:pt x="1335223" y="219106"/>
                    <a:pt x="1334780" y="223899"/>
                    <a:pt x="1334336" y="228763"/>
                  </a:cubicBezTo>
                  <a:cubicBezTo>
                    <a:pt x="1333893" y="233139"/>
                    <a:pt x="1333386" y="237483"/>
                    <a:pt x="1332943" y="241878"/>
                  </a:cubicBezTo>
                  <a:cubicBezTo>
                    <a:pt x="1331487" y="254966"/>
                    <a:pt x="1328130" y="267505"/>
                    <a:pt x="1323698" y="279828"/>
                  </a:cubicBezTo>
                  <a:cubicBezTo>
                    <a:pt x="1320342" y="287946"/>
                    <a:pt x="1316985" y="295982"/>
                    <a:pt x="1313439" y="303878"/>
                  </a:cubicBezTo>
                  <a:cubicBezTo>
                    <a:pt x="1309576" y="312244"/>
                    <a:pt x="1305523" y="320571"/>
                    <a:pt x="1301534" y="328879"/>
                  </a:cubicBezTo>
                  <a:cubicBezTo>
                    <a:pt x="1297988" y="336009"/>
                    <a:pt x="1293935" y="342842"/>
                    <a:pt x="1289692" y="349681"/>
                  </a:cubicBezTo>
                  <a:cubicBezTo>
                    <a:pt x="1288616" y="350111"/>
                    <a:pt x="1287476" y="350586"/>
                    <a:pt x="1286337" y="351023"/>
                  </a:cubicBezTo>
                  <a:cubicBezTo>
                    <a:pt x="1278610" y="354170"/>
                    <a:pt x="1270758" y="357628"/>
                    <a:pt x="1263477" y="361795"/>
                  </a:cubicBezTo>
                  <a:cubicBezTo>
                    <a:pt x="1256131" y="365961"/>
                    <a:pt x="1248912" y="370248"/>
                    <a:pt x="1242262" y="375466"/>
                  </a:cubicBezTo>
                  <a:cubicBezTo>
                    <a:pt x="1239983" y="377227"/>
                    <a:pt x="1237893" y="379126"/>
                    <a:pt x="1235993" y="381248"/>
                  </a:cubicBezTo>
                  <a:cubicBezTo>
                    <a:pt x="1235487" y="382008"/>
                    <a:pt x="1234790" y="382863"/>
                    <a:pt x="1234221" y="383648"/>
                  </a:cubicBezTo>
                  <a:cubicBezTo>
                    <a:pt x="1233144" y="385035"/>
                    <a:pt x="1232131" y="386523"/>
                    <a:pt x="1231244" y="388061"/>
                  </a:cubicBezTo>
                  <a:cubicBezTo>
                    <a:pt x="1230864" y="388783"/>
                    <a:pt x="1230611" y="389556"/>
                    <a:pt x="1230231" y="390278"/>
                  </a:cubicBezTo>
                  <a:cubicBezTo>
                    <a:pt x="1229597" y="391747"/>
                    <a:pt x="1228964" y="393305"/>
                    <a:pt x="1228458" y="394774"/>
                  </a:cubicBezTo>
                  <a:cubicBezTo>
                    <a:pt x="1227888" y="396743"/>
                    <a:pt x="1227381" y="398998"/>
                    <a:pt x="1227445" y="401049"/>
                  </a:cubicBezTo>
                  <a:cubicBezTo>
                    <a:pt x="1227508" y="405393"/>
                    <a:pt x="1228838" y="409358"/>
                    <a:pt x="1232131" y="412378"/>
                  </a:cubicBezTo>
                  <a:cubicBezTo>
                    <a:pt x="1233650" y="413784"/>
                    <a:pt x="1235677" y="414987"/>
                    <a:pt x="1237576" y="415905"/>
                  </a:cubicBezTo>
                  <a:cubicBezTo>
                    <a:pt x="1240236" y="417248"/>
                    <a:pt x="1243149" y="417805"/>
                    <a:pt x="1246126" y="418014"/>
                  </a:cubicBezTo>
                  <a:cubicBezTo>
                    <a:pt x="1246948" y="418115"/>
                    <a:pt x="1247645" y="418159"/>
                    <a:pt x="1248405" y="418159"/>
                  </a:cubicBezTo>
                  <a:cubicBezTo>
                    <a:pt x="1249481" y="418159"/>
                    <a:pt x="1250495" y="418058"/>
                    <a:pt x="1251635" y="417887"/>
                  </a:cubicBezTo>
                  <a:cubicBezTo>
                    <a:pt x="1254294" y="417533"/>
                    <a:pt x="1256384" y="416748"/>
                    <a:pt x="1258853" y="415690"/>
                  </a:cubicBezTo>
                  <a:cubicBezTo>
                    <a:pt x="1260880" y="414785"/>
                    <a:pt x="1262843" y="413784"/>
                    <a:pt x="1264743" y="412752"/>
                  </a:cubicBezTo>
                  <a:cubicBezTo>
                    <a:pt x="1269429" y="409997"/>
                    <a:pt x="1273608" y="406331"/>
                    <a:pt x="1277344" y="402373"/>
                  </a:cubicBezTo>
                  <a:cubicBezTo>
                    <a:pt x="1283170" y="396180"/>
                    <a:pt x="1288489" y="389632"/>
                    <a:pt x="1293682" y="382863"/>
                  </a:cubicBezTo>
                  <a:cubicBezTo>
                    <a:pt x="1296911" y="378696"/>
                    <a:pt x="1299951" y="374345"/>
                    <a:pt x="1302927" y="370033"/>
                  </a:cubicBezTo>
                  <a:cubicBezTo>
                    <a:pt x="1303054" y="369976"/>
                    <a:pt x="1303118" y="369976"/>
                    <a:pt x="1303180" y="369976"/>
                  </a:cubicBezTo>
                  <a:cubicBezTo>
                    <a:pt x="1305523" y="369273"/>
                    <a:pt x="1308120" y="368900"/>
                    <a:pt x="1310526" y="368482"/>
                  </a:cubicBezTo>
                  <a:cubicBezTo>
                    <a:pt x="1313059" y="367988"/>
                    <a:pt x="1315592" y="367576"/>
                    <a:pt x="1318125" y="367082"/>
                  </a:cubicBezTo>
                  <a:cubicBezTo>
                    <a:pt x="1321418" y="366601"/>
                    <a:pt x="1324774" y="366019"/>
                    <a:pt x="1328194" y="365525"/>
                  </a:cubicBezTo>
                  <a:cubicBezTo>
                    <a:pt x="1332056" y="364904"/>
                    <a:pt x="1336109" y="364612"/>
                    <a:pt x="1339972" y="364112"/>
                  </a:cubicBezTo>
                  <a:cubicBezTo>
                    <a:pt x="1343328" y="363758"/>
                    <a:pt x="1346747" y="363758"/>
                    <a:pt x="1350167" y="363701"/>
                  </a:cubicBezTo>
                  <a:cubicBezTo>
                    <a:pt x="1352257" y="363599"/>
                    <a:pt x="1354410" y="363511"/>
                    <a:pt x="1356500" y="363511"/>
                  </a:cubicBezTo>
                  <a:cubicBezTo>
                    <a:pt x="1357259" y="363511"/>
                    <a:pt x="1358019" y="363536"/>
                    <a:pt x="1358779" y="363555"/>
                  </a:cubicBezTo>
                  <a:cubicBezTo>
                    <a:pt x="1373217" y="363846"/>
                    <a:pt x="1387655" y="364486"/>
                    <a:pt x="1402030" y="365746"/>
                  </a:cubicBezTo>
                  <a:cubicBezTo>
                    <a:pt x="1417608" y="367507"/>
                    <a:pt x="1432679" y="371034"/>
                    <a:pt x="1447433" y="376378"/>
                  </a:cubicBezTo>
                  <a:cubicBezTo>
                    <a:pt x="1460921" y="381888"/>
                    <a:pt x="1473966" y="388847"/>
                    <a:pt x="1485935" y="397180"/>
                  </a:cubicBezTo>
                  <a:cubicBezTo>
                    <a:pt x="1488024" y="398725"/>
                    <a:pt x="1489861" y="400264"/>
                    <a:pt x="1491697" y="401961"/>
                  </a:cubicBezTo>
                  <a:cubicBezTo>
                    <a:pt x="1493850" y="404070"/>
                    <a:pt x="1495813" y="406394"/>
                    <a:pt x="1497902" y="408648"/>
                  </a:cubicBezTo>
                  <a:cubicBezTo>
                    <a:pt x="1502336" y="414221"/>
                    <a:pt x="1506135" y="420477"/>
                    <a:pt x="1509428" y="426835"/>
                  </a:cubicBezTo>
                  <a:cubicBezTo>
                    <a:pt x="1511644" y="432680"/>
                    <a:pt x="1513481" y="438601"/>
                    <a:pt x="1514874" y="444711"/>
                  </a:cubicBezTo>
                  <a:cubicBezTo>
                    <a:pt x="1515127" y="448030"/>
                    <a:pt x="1515317" y="451348"/>
                    <a:pt x="1515064" y="454736"/>
                  </a:cubicBezTo>
                  <a:cubicBezTo>
                    <a:pt x="1514493" y="459320"/>
                    <a:pt x="1513608" y="463899"/>
                    <a:pt x="1512848" y="468477"/>
                  </a:cubicBezTo>
                  <a:cubicBezTo>
                    <a:pt x="1512088" y="472720"/>
                    <a:pt x="1510948" y="476785"/>
                    <a:pt x="1509998" y="480946"/>
                  </a:cubicBezTo>
                  <a:cubicBezTo>
                    <a:pt x="1509618" y="482934"/>
                    <a:pt x="1508858" y="484758"/>
                    <a:pt x="1508288" y="486664"/>
                  </a:cubicBezTo>
                  <a:cubicBezTo>
                    <a:pt x="1507591" y="488982"/>
                    <a:pt x="1507022" y="491324"/>
                    <a:pt x="1506262" y="493560"/>
                  </a:cubicBezTo>
                  <a:cubicBezTo>
                    <a:pt x="1505248" y="497017"/>
                    <a:pt x="1503919" y="500336"/>
                    <a:pt x="1502715" y="503647"/>
                  </a:cubicBezTo>
                  <a:cubicBezTo>
                    <a:pt x="1500943" y="507643"/>
                    <a:pt x="1499423" y="511747"/>
                    <a:pt x="1497460" y="515616"/>
                  </a:cubicBezTo>
                  <a:cubicBezTo>
                    <a:pt x="1494990" y="520492"/>
                    <a:pt x="1492457" y="525216"/>
                    <a:pt x="1489734" y="529851"/>
                  </a:cubicBezTo>
                  <a:cubicBezTo>
                    <a:pt x="1484478" y="538742"/>
                    <a:pt x="1478843" y="547335"/>
                    <a:pt x="1473080" y="555909"/>
                  </a:cubicBezTo>
                  <a:cubicBezTo>
                    <a:pt x="1472636" y="556492"/>
                    <a:pt x="1472193" y="557049"/>
                    <a:pt x="1471749" y="557695"/>
                  </a:cubicBezTo>
                  <a:cubicBezTo>
                    <a:pt x="1468900" y="557758"/>
                    <a:pt x="1466178" y="557961"/>
                    <a:pt x="1463391" y="558106"/>
                  </a:cubicBezTo>
                  <a:cubicBezTo>
                    <a:pt x="1459465" y="558309"/>
                    <a:pt x="1455539" y="559018"/>
                    <a:pt x="1451549" y="559455"/>
                  </a:cubicBezTo>
                  <a:cubicBezTo>
                    <a:pt x="1446673" y="560076"/>
                    <a:pt x="1441734" y="561070"/>
                    <a:pt x="1436859" y="561912"/>
                  </a:cubicBezTo>
                  <a:cubicBezTo>
                    <a:pt x="1432869" y="562622"/>
                    <a:pt x="1428753" y="563331"/>
                    <a:pt x="1424573" y="564091"/>
                  </a:cubicBezTo>
                  <a:cubicBezTo>
                    <a:pt x="1420837" y="564876"/>
                    <a:pt x="1416784" y="565788"/>
                    <a:pt x="1412985" y="566991"/>
                  </a:cubicBezTo>
                  <a:cubicBezTo>
                    <a:pt x="1408489" y="568530"/>
                    <a:pt x="1403993" y="570075"/>
                    <a:pt x="1399687" y="572133"/>
                  </a:cubicBezTo>
                  <a:cubicBezTo>
                    <a:pt x="1395760" y="573950"/>
                    <a:pt x="1392024" y="575882"/>
                    <a:pt x="1388288" y="577990"/>
                  </a:cubicBezTo>
                  <a:cubicBezTo>
                    <a:pt x="1385439" y="579586"/>
                    <a:pt x="1382779" y="581290"/>
                    <a:pt x="1380119" y="583189"/>
                  </a:cubicBezTo>
                  <a:cubicBezTo>
                    <a:pt x="1377967" y="584892"/>
                    <a:pt x="1375750" y="586716"/>
                    <a:pt x="1373724" y="588622"/>
                  </a:cubicBezTo>
                  <a:cubicBezTo>
                    <a:pt x="1371888" y="590440"/>
                    <a:pt x="1370494" y="592783"/>
                    <a:pt x="1369291" y="594955"/>
                  </a:cubicBezTo>
                  <a:cubicBezTo>
                    <a:pt x="1368468" y="596715"/>
                    <a:pt x="1367835" y="598476"/>
                    <a:pt x="1367138" y="600242"/>
                  </a:cubicBezTo>
                  <a:cubicBezTo>
                    <a:pt x="1366442" y="601940"/>
                    <a:pt x="1365998" y="603700"/>
                    <a:pt x="1365745" y="605542"/>
                  </a:cubicBezTo>
                  <a:cubicBezTo>
                    <a:pt x="1364985" y="610615"/>
                    <a:pt x="1365681" y="615959"/>
                    <a:pt x="1367264" y="620829"/>
                  </a:cubicBezTo>
                  <a:cubicBezTo>
                    <a:pt x="1368785" y="625186"/>
                    <a:pt x="1371761" y="628282"/>
                    <a:pt x="1375560" y="630752"/>
                  </a:cubicBezTo>
                  <a:cubicBezTo>
                    <a:pt x="1379169" y="633222"/>
                    <a:pt x="1382969" y="634704"/>
                    <a:pt x="1387275" y="635976"/>
                  </a:cubicBezTo>
                  <a:cubicBezTo>
                    <a:pt x="1388162" y="636033"/>
                    <a:pt x="1389112" y="636122"/>
                    <a:pt x="1389998" y="636242"/>
                  </a:cubicBezTo>
                  <a:cubicBezTo>
                    <a:pt x="1390695" y="636343"/>
                    <a:pt x="1391581" y="636369"/>
                    <a:pt x="1392278" y="636369"/>
                  </a:cubicBezTo>
                  <a:cubicBezTo>
                    <a:pt x="1392911" y="636369"/>
                    <a:pt x="1393417" y="636369"/>
                    <a:pt x="1393924" y="636325"/>
                  </a:cubicBezTo>
                  <a:cubicBezTo>
                    <a:pt x="1396964" y="636242"/>
                    <a:pt x="1400193" y="635476"/>
                    <a:pt x="1403170" y="634830"/>
                  </a:cubicBezTo>
                  <a:cubicBezTo>
                    <a:pt x="1408363" y="633627"/>
                    <a:pt x="1413112" y="631246"/>
                    <a:pt x="1417798" y="629055"/>
                  </a:cubicBezTo>
                  <a:cubicBezTo>
                    <a:pt x="1422927" y="626667"/>
                    <a:pt x="1427739" y="623793"/>
                    <a:pt x="1432552" y="620892"/>
                  </a:cubicBezTo>
                  <a:cubicBezTo>
                    <a:pt x="1436478" y="618429"/>
                    <a:pt x="1440277" y="615675"/>
                    <a:pt x="1444140" y="613148"/>
                  </a:cubicBezTo>
                  <a:cubicBezTo>
                    <a:pt x="1447433" y="610969"/>
                    <a:pt x="1450473" y="608335"/>
                    <a:pt x="1453639" y="606017"/>
                  </a:cubicBezTo>
                  <a:cubicBezTo>
                    <a:pt x="1456616" y="603618"/>
                    <a:pt x="1459592" y="601236"/>
                    <a:pt x="1462631" y="598837"/>
                  </a:cubicBezTo>
                  <a:cubicBezTo>
                    <a:pt x="1465988" y="596076"/>
                    <a:pt x="1469470" y="593403"/>
                    <a:pt x="1472510" y="590256"/>
                  </a:cubicBezTo>
                  <a:cubicBezTo>
                    <a:pt x="1474916" y="587622"/>
                    <a:pt x="1477322" y="584950"/>
                    <a:pt x="1479728" y="582277"/>
                  </a:cubicBezTo>
                  <a:cubicBezTo>
                    <a:pt x="1481628" y="582277"/>
                    <a:pt x="1483528" y="582277"/>
                    <a:pt x="1485491" y="582347"/>
                  </a:cubicBezTo>
                  <a:cubicBezTo>
                    <a:pt x="1491444" y="582638"/>
                    <a:pt x="1497460" y="582987"/>
                    <a:pt x="1503349" y="583480"/>
                  </a:cubicBezTo>
                  <a:cubicBezTo>
                    <a:pt x="1506831" y="583898"/>
                    <a:pt x="1510188" y="584456"/>
                    <a:pt x="1513608" y="585184"/>
                  </a:cubicBezTo>
                  <a:cubicBezTo>
                    <a:pt x="1516774" y="585861"/>
                    <a:pt x="1519750" y="586856"/>
                    <a:pt x="1522789" y="587913"/>
                  </a:cubicBezTo>
                  <a:cubicBezTo>
                    <a:pt x="1525575" y="589059"/>
                    <a:pt x="1528235" y="590383"/>
                    <a:pt x="1530895" y="591852"/>
                  </a:cubicBezTo>
                  <a:cubicBezTo>
                    <a:pt x="1532225" y="592555"/>
                    <a:pt x="1533365" y="593403"/>
                    <a:pt x="1534631" y="594131"/>
                  </a:cubicBezTo>
                  <a:cubicBezTo>
                    <a:pt x="1536974" y="595512"/>
                    <a:pt x="1539063" y="597007"/>
                    <a:pt x="1541280" y="598476"/>
                  </a:cubicBezTo>
                  <a:cubicBezTo>
                    <a:pt x="1549322" y="604631"/>
                    <a:pt x="1556858" y="611799"/>
                    <a:pt x="1563570" y="619423"/>
                  </a:cubicBezTo>
                  <a:cubicBezTo>
                    <a:pt x="1567053" y="623919"/>
                    <a:pt x="1570219" y="628643"/>
                    <a:pt x="1572816" y="633716"/>
                  </a:cubicBezTo>
                  <a:cubicBezTo>
                    <a:pt x="1573702" y="636033"/>
                    <a:pt x="1574589" y="638357"/>
                    <a:pt x="1575285" y="640821"/>
                  </a:cubicBezTo>
                  <a:cubicBezTo>
                    <a:pt x="1575918" y="646190"/>
                    <a:pt x="1575349" y="651757"/>
                    <a:pt x="1575095" y="657126"/>
                  </a:cubicBezTo>
                  <a:cubicBezTo>
                    <a:pt x="1574778" y="662199"/>
                    <a:pt x="1574462" y="667252"/>
                    <a:pt x="1573892" y="672324"/>
                  </a:cubicBezTo>
                  <a:cubicBezTo>
                    <a:pt x="1573512" y="676846"/>
                    <a:pt x="1572816" y="681272"/>
                    <a:pt x="1571866" y="685794"/>
                  </a:cubicBezTo>
                  <a:cubicBezTo>
                    <a:pt x="1571106" y="689872"/>
                    <a:pt x="1569840" y="693836"/>
                    <a:pt x="1568446" y="697705"/>
                  </a:cubicBezTo>
                  <a:cubicBezTo>
                    <a:pt x="1566610" y="702074"/>
                    <a:pt x="1564710" y="706361"/>
                    <a:pt x="1562430" y="710465"/>
                  </a:cubicBezTo>
                  <a:cubicBezTo>
                    <a:pt x="1560847" y="713130"/>
                    <a:pt x="1559264" y="715803"/>
                    <a:pt x="1557808" y="718475"/>
                  </a:cubicBezTo>
                  <a:cubicBezTo>
                    <a:pt x="1555528" y="722351"/>
                    <a:pt x="1552995" y="726017"/>
                    <a:pt x="1550525" y="729690"/>
                  </a:cubicBezTo>
                  <a:cubicBezTo>
                    <a:pt x="1548246" y="732647"/>
                    <a:pt x="1546093" y="735529"/>
                    <a:pt x="1543813" y="738429"/>
                  </a:cubicBezTo>
                  <a:cubicBezTo>
                    <a:pt x="1543813" y="738429"/>
                    <a:pt x="1543813" y="738492"/>
                    <a:pt x="1543750" y="738492"/>
                  </a:cubicBezTo>
                  <a:cubicBezTo>
                    <a:pt x="1543496" y="738429"/>
                    <a:pt x="1543306" y="738429"/>
                    <a:pt x="1543053" y="738372"/>
                  </a:cubicBezTo>
                  <a:cubicBezTo>
                    <a:pt x="1535960" y="737168"/>
                    <a:pt x="1528741" y="735820"/>
                    <a:pt x="1521396" y="735256"/>
                  </a:cubicBezTo>
                  <a:cubicBezTo>
                    <a:pt x="1518483" y="734965"/>
                    <a:pt x="1515697" y="734908"/>
                    <a:pt x="1512721" y="734908"/>
                  </a:cubicBezTo>
                  <a:cubicBezTo>
                    <a:pt x="1509681" y="734965"/>
                    <a:pt x="1506452" y="735529"/>
                    <a:pt x="1503412" y="735965"/>
                  </a:cubicBezTo>
                  <a:cubicBezTo>
                    <a:pt x="1499360" y="736605"/>
                    <a:pt x="1495243" y="737289"/>
                    <a:pt x="1491190" y="738137"/>
                  </a:cubicBezTo>
                  <a:cubicBezTo>
                    <a:pt x="1481059" y="740335"/>
                    <a:pt x="1470800" y="742298"/>
                    <a:pt x="1460921" y="745185"/>
                  </a:cubicBezTo>
                  <a:cubicBezTo>
                    <a:pt x="1458135" y="745971"/>
                    <a:pt x="1455602" y="747376"/>
                    <a:pt x="1452942" y="748573"/>
                  </a:cubicBezTo>
                  <a:cubicBezTo>
                    <a:pt x="1450347" y="749776"/>
                    <a:pt x="1448066" y="751663"/>
                    <a:pt x="1445850" y="753443"/>
                  </a:cubicBezTo>
                  <a:cubicBezTo>
                    <a:pt x="1442747" y="755894"/>
                    <a:pt x="1439961" y="758521"/>
                    <a:pt x="1437301" y="761314"/>
                  </a:cubicBezTo>
                  <a:cubicBezTo>
                    <a:pt x="1434389" y="764278"/>
                    <a:pt x="1431982" y="767735"/>
                    <a:pt x="1429956" y="771345"/>
                  </a:cubicBezTo>
                  <a:cubicBezTo>
                    <a:pt x="1429639" y="772047"/>
                    <a:pt x="1429386" y="772668"/>
                    <a:pt x="1429132" y="773371"/>
                  </a:cubicBezTo>
                  <a:cubicBezTo>
                    <a:pt x="1428372" y="774923"/>
                    <a:pt x="1427866" y="776480"/>
                    <a:pt x="1427549" y="778158"/>
                  </a:cubicBezTo>
                  <a:cubicBezTo>
                    <a:pt x="1427296" y="779735"/>
                    <a:pt x="1427106" y="781413"/>
                    <a:pt x="1426980" y="783047"/>
                  </a:cubicBezTo>
                  <a:cubicBezTo>
                    <a:pt x="1426980" y="784579"/>
                    <a:pt x="1427106" y="786137"/>
                    <a:pt x="1427549" y="787689"/>
                  </a:cubicBezTo>
                  <a:cubicBezTo>
                    <a:pt x="1427866" y="789595"/>
                    <a:pt x="1428563" y="791501"/>
                    <a:pt x="1429576" y="793179"/>
                  </a:cubicBezTo>
                  <a:cubicBezTo>
                    <a:pt x="1430463" y="794591"/>
                    <a:pt x="1431729" y="796845"/>
                    <a:pt x="1433058" y="797757"/>
                  </a:cubicBezTo>
                  <a:cubicBezTo>
                    <a:pt x="1434958" y="799106"/>
                    <a:pt x="1436732" y="800448"/>
                    <a:pt x="1438821" y="801417"/>
                  </a:cubicBezTo>
                  <a:cubicBezTo>
                    <a:pt x="1441164" y="802481"/>
                    <a:pt x="1443570" y="803032"/>
                    <a:pt x="1446104" y="803596"/>
                  </a:cubicBezTo>
                  <a:cubicBezTo>
                    <a:pt x="1448764" y="804178"/>
                    <a:pt x="1451676" y="804235"/>
                    <a:pt x="1454399" y="804444"/>
                  </a:cubicBezTo>
                  <a:cubicBezTo>
                    <a:pt x="1455412" y="804527"/>
                    <a:pt x="1456362" y="804571"/>
                    <a:pt x="1457439" y="804571"/>
                  </a:cubicBezTo>
                  <a:cubicBezTo>
                    <a:pt x="1459022" y="804571"/>
                    <a:pt x="1460605" y="804488"/>
                    <a:pt x="1462125" y="804444"/>
                  </a:cubicBezTo>
                  <a:cubicBezTo>
                    <a:pt x="1468331" y="804178"/>
                    <a:pt x="1474536" y="802912"/>
                    <a:pt x="1480615" y="801417"/>
                  </a:cubicBezTo>
                  <a:cubicBezTo>
                    <a:pt x="1485618" y="800214"/>
                    <a:pt x="1490494" y="798517"/>
                    <a:pt x="1495370" y="796991"/>
                  </a:cubicBezTo>
                  <a:cubicBezTo>
                    <a:pt x="1500626" y="795205"/>
                    <a:pt x="1505692" y="792907"/>
                    <a:pt x="1510694" y="790424"/>
                  </a:cubicBezTo>
                  <a:cubicBezTo>
                    <a:pt x="1516393" y="787689"/>
                    <a:pt x="1521966" y="784434"/>
                    <a:pt x="1527158" y="780995"/>
                  </a:cubicBezTo>
                  <a:cubicBezTo>
                    <a:pt x="1533744" y="776683"/>
                    <a:pt x="1539887" y="771756"/>
                    <a:pt x="1545586" y="766393"/>
                  </a:cubicBezTo>
                  <a:cubicBezTo>
                    <a:pt x="1548625" y="767241"/>
                    <a:pt x="1551539" y="768153"/>
                    <a:pt x="1554515" y="769154"/>
                  </a:cubicBezTo>
                  <a:cubicBezTo>
                    <a:pt x="1561227" y="772047"/>
                    <a:pt x="1567497" y="775859"/>
                    <a:pt x="1573575" y="780007"/>
                  </a:cubicBezTo>
                  <a:cubicBezTo>
                    <a:pt x="1578641" y="783877"/>
                    <a:pt x="1583264" y="788125"/>
                    <a:pt x="1587507" y="792824"/>
                  </a:cubicBezTo>
                  <a:cubicBezTo>
                    <a:pt x="1588773" y="794376"/>
                    <a:pt x="1589913" y="795990"/>
                    <a:pt x="1591053" y="797611"/>
                  </a:cubicBezTo>
                  <a:cubicBezTo>
                    <a:pt x="1592889" y="800214"/>
                    <a:pt x="1594219" y="803032"/>
                    <a:pt x="1595549" y="805876"/>
                  </a:cubicBezTo>
                  <a:cubicBezTo>
                    <a:pt x="1595295" y="805356"/>
                    <a:pt x="1595043" y="804799"/>
                    <a:pt x="1594789" y="804235"/>
                  </a:cubicBezTo>
                  <a:lnTo>
                    <a:pt x="1594789" y="804235"/>
                  </a:lnTo>
                  <a:cubicBezTo>
                    <a:pt x="1597132" y="809308"/>
                    <a:pt x="1599538" y="814392"/>
                    <a:pt x="1601564" y="819610"/>
                  </a:cubicBezTo>
                  <a:cubicBezTo>
                    <a:pt x="1604921" y="828121"/>
                    <a:pt x="1607454" y="836923"/>
                    <a:pt x="1609164" y="845960"/>
                  </a:cubicBezTo>
                  <a:cubicBezTo>
                    <a:pt x="1610240" y="853641"/>
                    <a:pt x="1610683" y="861328"/>
                    <a:pt x="1610366" y="869079"/>
                  </a:cubicBezTo>
                  <a:cubicBezTo>
                    <a:pt x="1610177" y="874791"/>
                    <a:pt x="1609924" y="880408"/>
                    <a:pt x="1609417" y="886120"/>
                  </a:cubicBezTo>
                  <a:cubicBezTo>
                    <a:pt x="1608720" y="891901"/>
                    <a:pt x="1607771" y="897537"/>
                    <a:pt x="1606440" y="903173"/>
                  </a:cubicBezTo>
                  <a:cubicBezTo>
                    <a:pt x="1605174" y="908518"/>
                    <a:pt x="1603401" y="913818"/>
                    <a:pt x="1601502" y="919023"/>
                  </a:cubicBezTo>
                  <a:cubicBezTo>
                    <a:pt x="1597005" y="930162"/>
                    <a:pt x="1591623" y="940743"/>
                    <a:pt x="1584911" y="950609"/>
                  </a:cubicBezTo>
                  <a:cubicBezTo>
                    <a:pt x="1582567" y="953693"/>
                    <a:pt x="1580098" y="956657"/>
                    <a:pt x="1577438" y="959475"/>
                  </a:cubicBezTo>
                  <a:cubicBezTo>
                    <a:pt x="1574778" y="962375"/>
                    <a:pt x="1571866" y="964902"/>
                    <a:pt x="1568953" y="967454"/>
                  </a:cubicBezTo>
                  <a:cubicBezTo>
                    <a:pt x="1564456" y="970886"/>
                    <a:pt x="1559834" y="974052"/>
                    <a:pt x="1555021" y="976870"/>
                  </a:cubicBezTo>
                  <a:cubicBezTo>
                    <a:pt x="1549956" y="973147"/>
                    <a:pt x="1544510" y="969765"/>
                    <a:pt x="1538937" y="966726"/>
                  </a:cubicBezTo>
                  <a:cubicBezTo>
                    <a:pt x="1535581" y="964902"/>
                    <a:pt x="1532225" y="963489"/>
                    <a:pt x="1528615" y="962211"/>
                  </a:cubicBezTo>
                  <a:cubicBezTo>
                    <a:pt x="1523676" y="960526"/>
                    <a:pt x="1518230" y="960260"/>
                    <a:pt x="1513037" y="959829"/>
                  </a:cubicBezTo>
                  <a:cubicBezTo>
                    <a:pt x="1511644" y="959722"/>
                    <a:pt x="1510251" y="959684"/>
                    <a:pt x="1508795" y="959684"/>
                  </a:cubicBezTo>
                  <a:cubicBezTo>
                    <a:pt x="1504869" y="959684"/>
                    <a:pt x="1500943" y="960057"/>
                    <a:pt x="1497017" y="960450"/>
                  </a:cubicBezTo>
                  <a:cubicBezTo>
                    <a:pt x="1488151" y="961381"/>
                    <a:pt x="1479285" y="964053"/>
                    <a:pt x="1472193" y="969398"/>
                  </a:cubicBezTo>
                  <a:cubicBezTo>
                    <a:pt x="1467571" y="972944"/>
                    <a:pt x="1463708" y="976813"/>
                    <a:pt x="1460921" y="982094"/>
                  </a:cubicBezTo>
                  <a:cubicBezTo>
                    <a:pt x="1459845" y="984127"/>
                    <a:pt x="1459085" y="986609"/>
                    <a:pt x="1458452" y="988851"/>
                  </a:cubicBezTo>
                  <a:cubicBezTo>
                    <a:pt x="1457818" y="991130"/>
                    <a:pt x="1457945" y="993587"/>
                    <a:pt x="1457692" y="995911"/>
                  </a:cubicBezTo>
                  <a:cubicBezTo>
                    <a:pt x="1457692" y="996551"/>
                    <a:pt x="1457692" y="997178"/>
                    <a:pt x="1457755" y="997735"/>
                  </a:cubicBezTo>
                  <a:cubicBezTo>
                    <a:pt x="1458009" y="999350"/>
                    <a:pt x="1458262" y="1000984"/>
                    <a:pt x="1458515" y="1002605"/>
                  </a:cubicBezTo>
                  <a:cubicBezTo>
                    <a:pt x="1458895" y="1004156"/>
                    <a:pt x="1459465" y="1005569"/>
                    <a:pt x="1460352" y="1006968"/>
                  </a:cubicBezTo>
                  <a:cubicBezTo>
                    <a:pt x="1461175" y="1008380"/>
                    <a:pt x="1462314" y="1009786"/>
                    <a:pt x="1463454" y="1011059"/>
                  </a:cubicBezTo>
                  <a:cubicBezTo>
                    <a:pt x="1465354" y="1012401"/>
                    <a:pt x="1467190" y="1013788"/>
                    <a:pt x="1469281" y="1014807"/>
                  </a:cubicBezTo>
                  <a:cubicBezTo>
                    <a:pt x="1471623" y="1015903"/>
                    <a:pt x="1474283" y="1016625"/>
                    <a:pt x="1476816" y="1017189"/>
                  </a:cubicBezTo>
                  <a:cubicBezTo>
                    <a:pt x="1479349" y="1017828"/>
                    <a:pt x="1482262" y="1018037"/>
                    <a:pt x="1484985" y="1018240"/>
                  </a:cubicBezTo>
                  <a:cubicBezTo>
                    <a:pt x="1487518" y="1018385"/>
                    <a:pt x="1490050" y="1018455"/>
                    <a:pt x="1492710" y="1018455"/>
                  </a:cubicBezTo>
                  <a:cubicBezTo>
                    <a:pt x="1500183" y="1018455"/>
                    <a:pt x="1507718" y="1017106"/>
                    <a:pt x="1515064" y="1016004"/>
                  </a:cubicBezTo>
                  <a:cubicBezTo>
                    <a:pt x="1524689" y="1014573"/>
                    <a:pt x="1534061" y="1012604"/>
                    <a:pt x="1543179" y="1009729"/>
                  </a:cubicBezTo>
                  <a:cubicBezTo>
                    <a:pt x="1546916" y="1008532"/>
                    <a:pt x="1550779" y="1007114"/>
                    <a:pt x="1554451" y="1005499"/>
                  </a:cubicBezTo>
                  <a:cubicBezTo>
                    <a:pt x="1558314" y="1008735"/>
                    <a:pt x="1561987" y="1012192"/>
                    <a:pt x="1565343" y="1016004"/>
                  </a:cubicBezTo>
                  <a:cubicBezTo>
                    <a:pt x="1567370" y="1018588"/>
                    <a:pt x="1569206" y="1021261"/>
                    <a:pt x="1570979" y="1024104"/>
                  </a:cubicBezTo>
                  <a:cubicBezTo>
                    <a:pt x="1573068" y="1027422"/>
                    <a:pt x="1574715" y="1031006"/>
                    <a:pt x="1576488" y="1034521"/>
                  </a:cubicBezTo>
                  <a:cubicBezTo>
                    <a:pt x="1580858" y="1044177"/>
                    <a:pt x="1585290" y="1053828"/>
                    <a:pt x="1587823" y="1064099"/>
                  </a:cubicBezTo>
                  <a:cubicBezTo>
                    <a:pt x="1588520" y="1068975"/>
                    <a:pt x="1588773" y="1073845"/>
                    <a:pt x="1589026" y="1078771"/>
                  </a:cubicBezTo>
                  <a:cubicBezTo>
                    <a:pt x="1589407" y="1085895"/>
                    <a:pt x="1589216" y="1093001"/>
                    <a:pt x="1588583" y="1100048"/>
                  </a:cubicBezTo>
                  <a:cubicBezTo>
                    <a:pt x="1587633" y="1108230"/>
                    <a:pt x="1586304" y="1116323"/>
                    <a:pt x="1585164" y="1124422"/>
                  </a:cubicBezTo>
                  <a:cubicBezTo>
                    <a:pt x="1583011" y="1138746"/>
                    <a:pt x="1578958" y="1152766"/>
                    <a:pt x="1573892" y="1166292"/>
                  </a:cubicBezTo>
                  <a:cubicBezTo>
                    <a:pt x="1570663" y="1174613"/>
                    <a:pt x="1566799" y="1182573"/>
                    <a:pt x="1562557" y="1190387"/>
                  </a:cubicBezTo>
                  <a:cubicBezTo>
                    <a:pt x="1560151" y="1194750"/>
                    <a:pt x="1557871" y="1199208"/>
                    <a:pt x="1555211" y="1203432"/>
                  </a:cubicBezTo>
                  <a:cubicBezTo>
                    <a:pt x="1552488" y="1207598"/>
                    <a:pt x="1550019" y="1211943"/>
                    <a:pt x="1547106" y="1216046"/>
                  </a:cubicBezTo>
                  <a:cubicBezTo>
                    <a:pt x="1544510" y="1219694"/>
                    <a:pt x="1541850" y="1223297"/>
                    <a:pt x="1539190" y="1226963"/>
                  </a:cubicBezTo>
                  <a:cubicBezTo>
                    <a:pt x="1534377" y="1233213"/>
                    <a:pt x="1529439" y="1239140"/>
                    <a:pt x="1524055" y="1244922"/>
                  </a:cubicBezTo>
                  <a:cubicBezTo>
                    <a:pt x="1519180" y="1250064"/>
                    <a:pt x="1513860" y="1254781"/>
                    <a:pt x="1508351" y="1259360"/>
                  </a:cubicBezTo>
                  <a:cubicBezTo>
                    <a:pt x="1504172" y="1262760"/>
                    <a:pt x="1499866" y="1266072"/>
                    <a:pt x="1495496" y="1269384"/>
                  </a:cubicBezTo>
                  <a:cubicBezTo>
                    <a:pt x="1483908" y="1278458"/>
                    <a:pt x="1471243" y="1286437"/>
                    <a:pt x="1458009" y="1292839"/>
                  </a:cubicBezTo>
                  <a:cubicBezTo>
                    <a:pt x="1443001" y="1299463"/>
                    <a:pt x="1427296" y="1304124"/>
                    <a:pt x="1411275" y="1307087"/>
                  </a:cubicBezTo>
                  <a:cubicBezTo>
                    <a:pt x="1401333" y="1308474"/>
                    <a:pt x="1391328" y="1309114"/>
                    <a:pt x="1381323" y="1309114"/>
                  </a:cubicBezTo>
                  <a:cubicBezTo>
                    <a:pt x="1375750" y="1309114"/>
                    <a:pt x="1370114" y="1308911"/>
                    <a:pt x="1364669" y="1308702"/>
                  </a:cubicBezTo>
                  <a:cubicBezTo>
                    <a:pt x="1357829" y="1308411"/>
                    <a:pt x="1351054" y="1307790"/>
                    <a:pt x="1344278" y="1307151"/>
                  </a:cubicBezTo>
                  <a:cubicBezTo>
                    <a:pt x="1338642" y="1306296"/>
                    <a:pt x="1333133" y="1305390"/>
                    <a:pt x="1327497" y="1304478"/>
                  </a:cubicBezTo>
                  <a:cubicBezTo>
                    <a:pt x="1325154" y="1304041"/>
                    <a:pt x="1322875" y="1303402"/>
                    <a:pt x="1320532" y="1302838"/>
                  </a:cubicBezTo>
                  <a:cubicBezTo>
                    <a:pt x="1317366" y="1302135"/>
                    <a:pt x="1314136" y="1301451"/>
                    <a:pt x="1311033" y="1300666"/>
                  </a:cubicBezTo>
                  <a:cubicBezTo>
                    <a:pt x="1305777" y="1299463"/>
                    <a:pt x="1300584" y="1297848"/>
                    <a:pt x="1295328" y="1296443"/>
                  </a:cubicBezTo>
                  <a:cubicBezTo>
                    <a:pt x="1288489" y="1294536"/>
                    <a:pt x="1281714" y="1292504"/>
                    <a:pt x="1274938" y="1290097"/>
                  </a:cubicBezTo>
                  <a:cubicBezTo>
                    <a:pt x="1270125" y="1288109"/>
                    <a:pt x="1265376" y="1285937"/>
                    <a:pt x="1261007" y="1283119"/>
                  </a:cubicBezTo>
                  <a:cubicBezTo>
                    <a:pt x="1259930" y="1282062"/>
                    <a:pt x="1258727" y="1281004"/>
                    <a:pt x="1257650" y="1279890"/>
                  </a:cubicBezTo>
                  <a:cubicBezTo>
                    <a:pt x="1258093" y="1278978"/>
                    <a:pt x="1258537" y="1278129"/>
                    <a:pt x="1258853" y="1277281"/>
                  </a:cubicBezTo>
                  <a:cubicBezTo>
                    <a:pt x="1261134" y="1272538"/>
                    <a:pt x="1262906" y="1267130"/>
                    <a:pt x="1263983" y="1261975"/>
                  </a:cubicBezTo>
                  <a:cubicBezTo>
                    <a:pt x="1264996" y="1256979"/>
                    <a:pt x="1265945" y="1251906"/>
                    <a:pt x="1266262" y="1246853"/>
                  </a:cubicBezTo>
                  <a:cubicBezTo>
                    <a:pt x="1266453" y="1243162"/>
                    <a:pt x="1266389" y="1239659"/>
                    <a:pt x="1265883" y="1235974"/>
                  </a:cubicBezTo>
                  <a:cubicBezTo>
                    <a:pt x="1265312" y="1231744"/>
                    <a:pt x="1264426" y="1227590"/>
                    <a:pt x="1263223" y="1223436"/>
                  </a:cubicBezTo>
                  <a:cubicBezTo>
                    <a:pt x="1262590" y="1221536"/>
                    <a:pt x="1261893" y="1219630"/>
                    <a:pt x="1261070" y="1217724"/>
                  </a:cubicBezTo>
                  <a:cubicBezTo>
                    <a:pt x="1259613" y="1214140"/>
                    <a:pt x="1257841" y="1210910"/>
                    <a:pt x="1255307" y="1207947"/>
                  </a:cubicBezTo>
                  <a:cubicBezTo>
                    <a:pt x="1250052" y="1202039"/>
                    <a:pt x="1242389" y="1199018"/>
                    <a:pt x="1234664" y="1199018"/>
                  </a:cubicBezTo>
                  <a:cubicBezTo>
                    <a:pt x="1232700" y="1199018"/>
                    <a:pt x="1230674" y="1199221"/>
                    <a:pt x="1228712" y="1199613"/>
                  </a:cubicBezTo>
                  <a:cubicBezTo>
                    <a:pt x="1221618" y="1201095"/>
                    <a:pt x="1215033" y="1205319"/>
                    <a:pt x="1211360" y="1211657"/>
                  </a:cubicBezTo>
                  <a:cubicBezTo>
                    <a:pt x="1209397" y="1214969"/>
                    <a:pt x="1208194" y="1218718"/>
                    <a:pt x="1207245" y="1222448"/>
                  </a:cubicBezTo>
                  <a:cubicBezTo>
                    <a:pt x="1205851" y="1228229"/>
                    <a:pt x="1206485" y="1234150"/>
                    <a:pt x="1207497" y="1239925"/>
                  </a:cubicBezTo>
                  <a:cubicBezTo>
                    <a:pt x="1208384" y="1245067"/>
                    <a:pt x="1209080" y="1250437"/>
                    <a:pt x="1211044" y="1255301"/>
                  </a:cubicBezTo>
                  <a:cubicBezTo>
                    <a:pt x="1212437" y="1258885"/>
                    <a:pt x="1214273" y="1262260"/>
                    <a:pt x="1216173" y="1265578"/>
                  </a:cubicBezTo>
                  <a:cubicBezTo>
                    <a:pt x="1217313" y="1267478"/>
                    <a:pt x="1218326" y="1269454"/>
                    <a:pt x="1219592" y="1271353"/>
                  </a:cubicBezTo>
                  <a:cubicBezTo>
                    <a:pt x="1222062" y="1275090"/>
                    <a:pt x="1224532" y="1278813"/>
                    <a:pt x="1227065" y="1282473"/>
                  </a:cubicBezTo>
                  <a:cubicBezTo>
                    <a:pt x="1223519" y="1287001"/>
                    <a:pt x="1219846" y="1291421"/>
                    <a:pt x="1215476" y="1295239"/>
                  </a:cubicBezTo>
                  <a:cubicBezTo>
                    <a:pt x="1212500" y="1297785"/>
                    <a:pt x="1209524" y="1300311"/>
                    <a:pt x="1206548" y="1302781"/>
                  </a:cubicBezTo>
                  <a:cubicBezTo>
                    <a:pt x="1204142" y="1304605"/>
                    <a:pt x="1201735" y="1306587"/>
                    <a:pt x="1199139" y="1308284"/>
                  </a:cubicBezTo>
                  <a:cubicBezTo>
                    <a:pt x="1196352" y="1310260"/>
                    <a:pt x="1193503" y="1312077"/>
                    <a:pt x="1190400" y="1313901"/>
                  </a:cubicBezTo>
                  <a:cubicBezTo>
                    <a:pt x="1182864" y="1318498"/>
                    <a:pt x="1175075" y="1323013"/>
                    <a:pt x="1167096" y="1326889"/>
                  </a:cubicBezTo>
                  <a:cubicBezTo>
                    <a:pt x="1163360" y="1328504"/>
                    <a:pt x="1159561" y="1329916"/>
                    <a:pt x="1155698" y="1331176"/>
                  </a:cubicBezTo>
                  <a:cubicBezTo>
                    <a:pt x="1152405" y="1332151"/>
                    <a:pt x="1149176" y="1332879"/>
                    <a:pt x="1145819" y="1333519"/>
                  </a:cubicBezTo>
                  <a:cubicBezTo>
                    <a:pt x="1140627" y="1334266"/>
                    <a:pt x="1135371" y="1334849"/>
                    <a:pt x="1130179" y="1335115"/>
                  </a:cubicBezTo>
                  <a:cubicBezTo>
                    <a:pt x="1128215" y="1335241"/>
                    <a:pt x="1126316" y="1335286"/>
                    <a:pt x="1124416" y="1335286"/>
                  </a:cubicBezTo>
                  <a:cubicBezTo>
                    <a:pt x="1120490" y="1335286"/>
                    <a:pt x="1116564" y="1335070"/>
                    <a:pt x="1112638" y="1334779"/>
                  </a:cubicBezTo>
                  <a:cubicBezTo>
                    <a:pt x="1093007" y="1332499"/>
                    <a:pt x="1073630" y="1327661"/>
                    <a:pt x="1055013" y="1320822"/>
                  </a:cubicBezTo>
                  <a:cubicBezTo>
                    <a:pt x="1049060" y="1318498"/>
                    <a:pt x="1043425" y="1315832"/>
                    <a:pt x="1038105" y="1312368"/>
                  </a:cubicBezTo>
                  <a:cubicBezTo>
                    <a:pt x="1036142" y="1310811"/>
                    <a:pt x="1034305" y="1309202"/>
                    <a:pt x="1032596" y="1307442"/>
                  </a:cubicBezTo>
                  <a:cubicBezTo>
                    <a:pt x="1029810" y="1303693"/>
                    <a:pt x="1027277" y="1299818"/>
                    <a:pt x="1024870" y="1295879"/>
                  </a:cubicBezTo>
                  <a:cubicBezTo>
                    <a:pt x="1021831" y="1290870"/>
                    <a:pt x="1018918" y="1285880"/>
                    <a:pt x="1016322" y="1280738"/>
                  </a:cubicBezTo>
                  <a:cubicBezTo>
                    <a:pt x="1015562" y="1279041"/>
                    <a:pt x="1014929" y="1277426"/>
                    <a:pt x="1014421" y="1275659"/>
                  </a:cubicBezTo>
                  <a:cubicBezTo>
                    <a:pt x="1014042" y="1274583"/>
                    <a:pt x="1013788" y="1273551"/>
                    <a:pt x="1013535" y="1272474"/>
                  </a:cubicBezTo>
                  <a:cubicBezTo>
                    <a:pt x="1012522" y="1264723"/>
                    <a:pt x="1012965" y="1256688"/>
                    <a:pt x="1013598" y="1248860"/>
                  </a:cubicBezTo>
                  <a:cubicBezTo>
                    <a:pt x="1017524" y="1249646"/>
                    <a:pt x="1021324" y="1250222"/>
                    <a:pt x="1025187" y="1250558"/>
                  </a:cubicBezTo>
                  <a:cubicBezTo>
                    <a:pt x="1028353" y="1250906"/>
                    <a:pt x="1031329" y="1251140"/>
                    <a:pt x="1034305" y="1251140"/>
                  </a:cubicBezTo>
                  <a:cubicBezTo>
                    <a:pt x="1034622" y="1251140"/>
                    <a:pt x="1034749" y="1251140"/>
                    <a:pt x="1035065" y="1251140"/>
                  </a:cubicBezTo>
                  <a:cubicBezTo>
                    <a:pt x="1037408" y="1251140"/>
                    <a:pt x="1039815" y="1250830"/>
                    <a:pt x="1042221" y="1250494"/>
                  </a:cubicBezTo>
                  <a:cubicBezTo>
                    <a:pt x="1048870" y="1249646"/>
                    <a:pt x="1055456" y="1248113"/>
                    <a:pt x="1061851" y="1246125"/>
                  </a:cubicBezTo>
                  <a:cubicBezTo>
                    <a:pt x="1068437" y="1244219"/>
                    <a:pt x="1074516" y="1241490"/>
                    <a:pt x="1080785" y="1238817"/>
                  </a:cubicBezTo>
                  <a:cubicBezTo>
                    <a:pt x="1085409" y="1236696"/>
                    <a:pt x="1090031" y="1234296"/>
                    <a:pt x="1094464" y="1231687"/>
                  </a:cubicBezTo>
                  <a:cubicBezTo>
                    <a:pt x="1099340" y="1228926"/>
                    <a:pt x="1103962" y="1225849"/>
                    <a:pt x="1107825" y="1221593"/>
                  </a:cubicBezTo>
                  <a:cubicBezTo>
                    <a:pt x="1110801" y="1218281"/>
                    <a:pt x="1113207" y="1214210"/>
                    <a:pt x="1115234" y="1210271"/>
                  </a:cubicBezTo>
                  <a:cubicBezTo>
                    <a:pt x="1117640" y="1205901"/>
                    <a:pt x="1119160" y="1201032"/>
                    <a:pt x="1120300" y="1196245"/>
                  </a:cubicBezTo>
                  <a:cubicBezTo>
                    <a:pt x="1120870" y="1193629"/>
                    <a:pt x="1120933" y="1190811"/>
                    <a:pt x="1120997" y="1188139"/>
                  </a:cubicBezTo>
                  <a:cubicBezTo>
                    <a:pt x="1120933" y="1187423"/>
                    <a:pt x="1120933" y="1186714"/>
                    <a:pt x="1120870" y="1186030"/>
                  </a:cubicBezTo>
                  <a:cubicBezTo>
                    <a:pt x="1120617" y="1184333"/>
                    <a:pt x="1120363" y="1182630"/>
                    <a:pt x="1120110" y="1180958"/>
                  </a:cubicBezTo>
                  <a:cubicBezTo>
                    <a:pt x="1119477" y="1178754"/>
                    <a:pt x="1118464" y="1176791"/>
                    <a:pt x="1117450" y="1174740"/>
                  </a:cubicBezTo>
                  <a:cubicBezTo>
                    <a:pt x="1117007" y="1174182"/>
                    <a:pt x="1116564" y="1173599"/>
                    <a:pt x="1116121" y="1173061"/>
                  </a:cubicBezTo>
                  <a:cubicBezTo>
                    <a:pt x="1115171" y="1171782"/>
                    <a:pt x="1114094" y="1170579"/>
                    <a:pt x="1112891" y="1169458"/>
                  </a:cubicBezTo>
                  <a:cubicBezTo>
                    <a:pt x="1109788" y="1166292"/>
                    <a:pt x="1105672" y="1164943"/>
                    <a:pt x="1101619" y="1163474"/>
                  </a:cubicBezTo>
                  <a:cubicBezTo>
                    <a:pt x="1098136" y="1162271"/>
                    <a:pt x="1094400" y="1161625"/>
                    <a:pt x="1090854" y="1161359"/>
                  </a:cubicBezTo>
                  <a:cubicBezTo>
                    <a:pt x="1089461" y="1161232"/>
                    <a:pt x="1088131" y="1161175"/>
                    <a:pt x="1086865" y="1161175"/>
                  </a:cubicBezTo>
                  <a:cubicBezTo>
                    <a:pt x="1085725" y="1161175"/>
                    <a:pt x="1084649" y="1161232"/>
                    <a:pt x="1083445" y="1161359"/>
                  </a:cubicBezTo>
                  <a:cubicBezTo>
                    <a:pt x="1080912" y="1161714"/>
                    <a:pt x="1078506" y="1162188"/>
                    <a:pt x="1076099" y="1162771"/>
                  </a:cubicBezTo>
                  <a:cubicBezTo>
                    <a:pt x="1074010" y="1163329"/>
                    <a:pt x="1071920" y="1164025"/>
                    <a:pt x="1069894" y="1164734"/>
                  </a:cubicBezTo>
                  <a:cubicBezTo>
                    <a:pt x="1062548" y="1167426"/>
                    <a:pt x="1055519" y="1170807"/>
                    <a:pt x="1048744" y="1174740"/>
                  </a:cubicBezTo>
                  <a:cubicBezTo>
                    <a:pt x="1041334" y="1179191"/>
                    <a:pt x="1034179" y="1184187"/>
                    <a:pt x="1026960" y="1189051"/>
                  </a:cubicBezTo>
                  <a:cubicBezTo>
                    <a:pt x="1019804" y="1193844"/>
                    <a:pt x="1013155" y="1199391"/>
                    <a:pt x="1007076" y="1205395"/>
                  </a:cubicBezTo>
                  <a:cubicBezTo>
                    <a:pt x="1004036" y="1208283"/>
                    <a:pt x="1001440" y="1211468"/>
                    <a:pt x="999098" y="1214780"/>
                  </a:cubicBezTo>
                  <a:cubicBezTo>
                    <a:pt x="998147" y="1214342"/>
                    <a:pt x="997324" y="1213874"/>
                    <a:pt x="996501" y="1213355"/>
                  </a:cubicBezTo>
                  <a:cubicBezTo>
                    <a:pt x="995361" y="1212443"/>
                    <a:pt x="994412" y="1211537"/>
                    <a:pt x="993398" y="1210537"/>
                  </a:cubicBezTo>
                  <a:cubicBezTo>
                    <a:pt x="989725" y="1205540"/>
                    <a:pt x="986369" y="1200323"/>
                    <a:pt x="983519" y="1194750"/>
                  </a:cubicBezTo>
                  <a:cubicBezTo>
                    <a:pt x="983140" y="1193990"/>
                    <a:pt x="982886" y="1193217"/>
                    <a:pt x="982696" y="1192369"/>
                  </a:cubicBezTo>
                  <a:cubicBezTo>
                    <a:pt x="982126" y="1190735"/>
                    <a:pt x="981999" y="1188911"/>
                    <a:pt x="981683" y="1187233"/>
                  </a:cubicBezTo>
                  <a:lnTo>
                    <a:pt x="981683" y="1187233"/>
                  </a:lnTo>
                  <a:lnTo>
                    <a:pt x="982316" y="1191026"/>
                  </a:lnTo>
                  <a:cubicBezTo>
                    <a:pt x="981240" y="1183485"/>
                    <a:pt x="981873" y="1175879"/>
                    <a:pt x="982507" y="1168337"/>
                  </a:cubicBezTo>
                  <a:cubicBezTo>
                    <a:pt x="982696" y="1165880"/>
                    <a:pt x="983013" y="1163385"/>
                    <a:pt x="983203" y="1160859"/>
                  </a:cubicBezTo>
                  <a:cubicBezTo>
                    <a:pt x="983773" y="1155850"/>
                    <a:pt x="984976" y="1151005"/>
                    <a:pt x="986496" y="1146218"/>
                  </a:cubicBezTo>
                  <a:cubicBezTo>
                    <a:pt x="990232" y="1138037"/>
                    <a:pt x="994664" y="1130222"/>
                    <a:pt x="999034" y="1122307"/>
                  </a:cubicBezTo>
                  <a:cubicBezTo>
                    <a:pt x="1001060" y="1118729"/>
                    <a:pt x="1003213" y="1115056"/>
                    <a:pt x="1005367" y="1111542"/>
                  </a:cubicBezTo>
                  <a:cubicBezTo>
                    <a:pt x="1007836" y="1107749"/>
                    <a:pt x="1010305" y="1104000"/>
                    <a:pt x="1012902" y="1100270"/>
                  </a:cubicBezTo>
                  <a:cubicBezTo>
                    <a:pt x="1015625" y="1096667"/>
                    <a:pt x="1018411" y="1092943"/>
                    <a:pt x="1021641" y="1089689"/>
                  </a:cubicBezTo>
                  <a:cubicBezTo>
                    <a:pt x="1025124" y="1085959"/>
                    <a:pt x="1028860" y="1082438"/>
                    <a:pt x="1032722" y="1079063"/>
                  </a:cubicBezTo>
                  <a:cubicBezTo>
                    <a:pt x="1040955" y="1072781"/>
                    <a:pt x="1049313" y="1066943"/>
                    <a:pt x="1057989" y="1061224"/>
                  </a:cubicBezTo>
                  <a:cubicBezTo>
                    <a:pt x="1066537" y="1055588"/>
                    <a:pt x="1075339" y="1050307"/>
                    <a:pt x="1084522" y="1045792"/>
                  </a:cubicBezTo>
                  <a:cubicBezTo>
                    <a:pt x="1087371" y="1044589"/>
                    <a:pt x="1090221" y="1043386"/>
                    <a:pt x="1093071" y="1042208"/>
                  </a:cubicBezTo>
                  <a:cubicBezTo>
                    <a:pt x="1094337" y="1042892"/>
                    <a:pt x="1095604" y="1043531"/>
                    <a:pt x="1096870" y="1044241"/>
                  </a:cubicBezTo>
                  <a:cubicBezTo>
                    <a:pt x="1102759" y="1047350"/>
                    <a:pt x="1109028" y="1049250"/>
                    <a:pt x="1115614" y="1050244"/>
                  </a:cubicBezTo>
                  <a:cubicBezTo>
                    <a:pt x="1120237" y="1050909"/>
                    <a:pt x="1124860" y="1051200"/>
                    <a:pt x="1129609" y="1051200"/>
                  </a:cubicBezTo>
                  <a:cubicBezTo>
                    <a:pt x="1134295" y="1051200"/>
                    <a:pt x="1139044" y="1050909"/>
                    <a:pt x="1143667" y="1050371"/>
                  </a:cubicBezTo>
                  <a:cubicBezTo>
                    <a:pt x="1149429" y="1049661"/>
                    <a:pt x="1155128" y="1048819"/>
                    <a:pt x="1160764" y="1047489"/>
                  </a:cubicBezTo>
                  <a:cubicBezTo>
                    <a:pt x="1162854" y="1046932"/>
                    <a:pt x="1164880" y="1046020"/>
                    <a:pt x="1166844" y="1045026"/>
                  </a:cubicBezTo>
                  <a:cubicBezTo>
                    <a:pt x="1167603" y="1044652"/>
                    <a:pt x="1168300" y="1044241"/>
                    <a:pt x="1169123" y="1043823"/>
                  </a:cubicBezTo>
                  <a:cubicBezTo>
                    <a:pt x="1170453" y="1042772"/>
                    <a:pt x="1171846" y="1041625"/>
                    <a:pt x="1173239" y="1040511"/>
                  </a:cubicBezTo>
                  <a:cubicBezTo>
                    <a:pt x="1174506" y="1038833"/>
                    <a:pt x="1175835" y="1037193"/>
                    <a:pt x="1176785" y="1035230"/>
                  </a:cubicBezTo>
                  <a:cubicBezTo>
                    <a:pt x="1178178" y="1032678"/>
                    <a:pt x="1178432" y="1030499"/>
                    <a:pt x="1178685" y="1027751"/>
                  </a:cubicBezTo>
                  <a:cubicBezTo>
                    <a:pt x="1178875" y="1025864"/>
                    <a:pt x="1178749" y="1023933"/>
                    <a:pt x="1178178" y="1022058"/>
                  </a:cubicBezTo>
                  <a:cubicBezTo>
                    <a:pt x="1177672" y="1020500"/>
                    <a:pt x="1176849" y="1018119"/>
                    <a:pt x="1175962" y="1016916"/>
                  </a:cubicBezTo>
                  <a:cubicBezTo>
                    <a:pt x="1175708" y="1016479"/>
                    <a:pt x="1175329" y="1016061"/>
                    <a:pt x="1175012" y="1015713"/>
                  </a:cubicBezTo>
                  <a:cubicBezTo>
                    <a:pt x="1173936" y="1013953"/>
                    <a:pt x="1172416" y="1012604"/>
                    <a:pt x="1170579" y="1011616"/>
                  </a:cubicBezTo>
                  <a:cubicBezTo>
                    <a:pt x="1169503" y="1010698"/>
                    <a:pt x="1168237" y="1010001"/>
                    <a:pt x="1166844" y="1009564"/>
                  </a:cubicBezTo>
                  <a:cubicBezTo>
                    <a:pt x="1165387" y="1008944"/>
                    <a:pt x="1163930" y="1008443"/>
                    <a:pt x="1162347" y="1007969"/>
                  </a:cubicBezTo>
                  <a:cubicBezTo>
                    <a:pt x="1159498" y="1007114"/>
                    <a:pt x="1156522" y="1006829"/>
                    <a:pt x="1153545" y="1006474"/>
                  </a:cubicBezTo>
                  <a:cubicBezTo>
                    <a:pt x="1150886" y="1006063"/>
                    <a:pt x="1148289" y="1005917"/>
                    <a:pt x="1145567" y="1005689"/>
                  </a:cubicBezTo>
                  <a:cubicBezTo>
                    <a:pt x="1143984" y="1005499"/>
                    <a:pt x="1142400" y="1005423"/>
                    <a:pt x="1140691" y="1005334"/>
                  </a:cubicBezTo>
                  <a:cubicBezTo>
                    <a:pt x="1139804" y="1005277"/>
                    <a:pt x="1139044" y="1005252"/>
                    <a:pt x="1138157" y="1005252"/>
                  </a:cubicBezTo>
                  <a:cubicBezTo>
                    <a:pt x="1134991" y="1005252"/>
                    <a:pt x="1131888" y="1005600"/>
                    <a:pt x="1128722" y="1006063"/>
                  </a:cubicBezTo>
                  <a:cubicBezTo>
                    <a:pt x="1124163" y="1006702"/>
                    <a:pt x="1119603" y="1007532"/>
                    <a:pt x="1115171" y="1008652"/>
                  </a:cubicBezTo>
                  <a:cubicBezTo>
                    <a:pt x="1110675" y="1009786"/>
                    <a:pt x="1106432" y="1011553"/>
                    <a:pt x="1102126" y="1013168"/>
                  </a:cubicBezTo>
                  <a:cubicBezTo>
                    <a:pt x="1102000" y="1013231"/>
                    <a:pt x="1101809" y="1013231"/>
                    <a:pt x="1101683" y="1013313"/>
                  </a:cubicBezTo>
                  <a:cubicBezTo>
                    <a:pt x="1100416" y="1012604"/>
                    <a:pt x="1099276" y="1011844"/>
                    <a:pt x="1098136" y="1011059"/>
                  </a:cubicBezTo>
                  <a:cubicBezTo>
                    <a:pt x="1093387" y="1007114"/>
                    <a:pt x="1089081" y="1002662"/>
                    <a:pt x="1085092" y="998027"/>
                  </a:cubicBezTo>
                  <a:cubicBezTo>
                    <a:pt x="1083318" y="995829"/>
                    <a:pt x="1081862" y="993512"/>
                    <a:pt x="1080596" y="991130"/>
                  </a:cubicBezTo>
                  <a:cubicBezTo>
                    <a:pt x="1080089" y="989782"/>
                    <a:pt x="1079646" y="988433"/>
                    <a:pt x="1079329" y="987021"/>
                  </a:cubicBezTo>
                  <a:cubicBezTo>
                    <a:pt x="1078569" y="980746"/>
                    <a:pt x="1078696" y="974470"/>
                    <a:pt x="1079076" y="968138"/>
                  </a:cubicBezTo>
                  <a:cubicBezTo>
                    <a:pt x="1080279" y="961381"/>
                    <a:pt x="1081925" y="954688"/>
                    <a:pt x="1084205" y="948121"/>
                  </a:cubicBezTo>
                  <a:cubicBezTo>
                    <a:pt x="1086865" y="942073"/>
                    <a:pt x="1090221" y="936355"/>
                    <a:pt x="1093894" y="930865"/>
                  </a:cubicBezTo>
                  <a:cubicBezTo>
                    <a:pt x="1098707" y="924444"/>
                    <a:pt x="1103899" y="918339"/>
                    <a:pt x="1109725" y="912678"/>
                  </a:cubicBezTo>
                  <a:cubicBezTo>
                    <a:pt x="1115740" y="906694"/>
                    <a:pt x="1122453" y="901140"/>
                    <a:pt x="1128976" y="895568"/>
                  </a:cubicBezTo>
                  <a:cubicBezTo>
                    <a:pt x="1132902" y="892611"/>
                    <a:pt x="1136954" y="889710"/>
                    <a:pt x="1141260" y="887184"/>
                  </a:cubicBezTo>
                  <a:cubicBezTo>
                    <a:pt x="1145060" y="885005"/>
                    <a:pt x="1148986" y="883017"/>
                    <a:pt x="1152912" y="881136"/>
                  </a:cubicBezTo>
                  <a:cubicBezTo>
                    <a:pt x="1154052" y="881402"/>
                    <a:pt x="1155065" y="881605"/>
                    <a:pt x="1156141" y="881820"/>
                  </a:cubicBezTo>
                  <a:cubicBezTo>
                    <a:pt x="1162221" y="882897"/>
                    <a:pt x="1168616" y="883365"/>
                    <a:pt x="1174886" y="883657"/>
                  </a:cubicBezTo>
                  <a:cubicBezTo>
                    <a:pt x="1177229" y="883739"/>
                    <a:pt x="1179572" y="883802"/>
                    <a:pt x="1181915" y="883802"/>
                  </a:cubicBezTo>
                  <a:cubicBezTo>
                    <a:pt x="1183244" y="883802"/>
                    <a:pt x="1184701" y="883783"/>
                    <a:pt x="1186094" y="883720"/>
                  </a:cubicBezTo>
                  <a:cubicBezTo>
                    <a:pt x="1189260" y="883574"/>
                    <a:pt x="1192616" y="883245"/>
                    <a:pt x="1195656" y="882536"/>
                  </a:cubicBezTo>
                  <a:cubicBezTo>
                    <a:pt x="1198125" y="881877"/>
                    <a:pt x="1200089" y="881136"/>
                    <a:pt x="1202432" y="879990"/>
                  </a:cubicBezTo>
                  <a:cubicBezTo>
                    <a:pt x="1204838" y="878857"/>
                    <a:pt x="1206674" y="877381"/>
                    <a:pt x="1208637" y="875621"/>
                  </a:cubicBezTo>
                  <a:cubicBezTo>
                    <a:pt x="1210094" y="874209"/>
                    <a:pt x="1211677" y="871106"/>
                    <a:pt x="1212247" y="869136"/>
                  </a:cubicBezTo>
                  <a:cubicBezTo>
                    <a:pt x="1213070" y="865679"/>
                    <a:pt x="1212627" y="861803"/>
                    <a:pt x="1210790" y="858783"/>
                  </a:cubicBezTo>
                  <a:cubicBezTo>
                    <a:pt x="1207434" y="853559"/>
                    <a:pt x="1201355" y="851386"/>
                    <a:pt x="1195529" y="850677"/>
                  </a:cubicBezTo>
                  <a:cubicBezTo>
                    <a:pt x="1190463" y="849993"/>
                    <a:pt x="1185397" y="849329"/>
                    <a:pt x="1180205" y="849329"/>
                  </a:cubicBezTo>
                  <a:cubicBezTo>
                    <a:pt x="1180015" y="849329"/>
                    <a:pt x="1179761" y="849329"/>
                    <a:pt x="1179508" y="849329"/>
                  </a:cubicBezTo>
                  <a:cubicBezTo>
                    <a:pt x="1172036" y="849563"/>
                    <a:pt x="1164374" y="851032"/>
                    <a:pt x="1157345" y="853293"/>
                  </a:cubicBezTo>
                  <a:cubicBezTo>
                    <a:pt x="1156901" y="853229"/>
                    <a:pt x="1156458" y="853065"/>
                    <a:pt x="1156078" y="852938"/>
                  </a:cubicBezTo>
                  <a:cubicBezTo>
                    <a:pt x="1151899" y="851032"/>
                    <a:pt x="1147973" y="848632"/>
                    <a:pt x="1144363" y="846042"/>
                  </a:cubicBezTo>
                  <a:cubicBezTo>
                    <a:pt x="1140691" y="843344"/>
                    <a:pt x="1137271" y="840615"/>
                    <a:pt x="1134105" y="837487"/>
                  </a:cubicBezTo>
                  <a:cubicBezTo>
                    <a:pt x="1133472" y="836575"/>
                    <a:pt x="1132902" y="835663"/>
                    <a:pt x="1132395" y="834751"/>
                  </a:cubicBezTo>
                  <a:cubicBezTo>
                    <a:pt x="1131952" y="833491"/>
                    <a:pt x="1131571" y="832288"/>
                    <a:pt x="1131319" y="831021"/>
                  </a:cubicBezTo>
                  <a:cubicBezTo>
                    <a:pt x="1131002" y="827912"/>
                    <a:pt x="1131002" y="824809"/>
                    <a:pt x="1131192" y="821726"/>
                  </a:cubicBezTo>
                  <a:cubicBezTo>
                    <a:pt x="1131825" y="816356"/>
                    <a:pt x="1132648" y="811138"/>
                    <a:pt x="1134295" y="806084"/>
                  </a:cubicBezTo>
                  <a:cubicBezTo>
                    <a:pt x="1136257" y="801651"/>
                    <a:pt x="1138791" y="797320"/>
                    <a:pt x="1141577" y="793324"/>
                  </a:cubicBezTo>
                  <a:cubicBezTo>
                    <a:pt x="1142653" y="792052"/>
                    <a:pt x="1143730" y="790855"/>
                    <a:pt x="1144996" y="789721"/>
                  </a:cubicBezTo>
                  <a:cubicBezTo>
                    <a:pt x="1147593" y="787897"/>
                    <a:pt x="1150505" y="786340"/>
                    <a:pt x="1153545" y="784934"/>
                  </a:cubicBezTo>
                  <a:cubicBezTo>
                    <a:pt x="1153862" y="784788"/>
                    <a:pt x="1154242" y="784643"/>
                    <a:pt x="1154622" y="784523"/>
                  </a:cubicBezTo>
                  <a:cubicBezTo>
                    <a:pt x="1156965" y="784668"/>
                    <a:pt x="1159308" y="784788"/>
                    <a:pt x="1161587" y="784788"/>
                  </a:cubicBezTo>
                  <a:cubicBezTo>
                    <a:pt x="1162474" y="784788"/>
                    <a:pt x="1163360" y="784769"/>
                    <a:pt x="1164310" y="784725"/>
                  </a:cubicBezTo>
                  <a:cubicBezTo>
                    <a:pt x="1167287" y="784643"/>
                    <a:pt x="1170579" y="784085"/>
                    <a:pt x="1173492" y="783376"/>
                  </a:cubicBezTo>
                  <a:cubicBezTo>
                    <a:pt x="1179318" y="782027"/>
                    <a:pt x="1185587" y="778449"/>
                    <a:pt x="1186601" y="772047"/>
                  </a:cubicBezTo>
                  <a:cubicBezTo>
                    <a:pt x="1187107" y="769793"/>
                    <a:pt x="1187044" y="767659"/>
                    <a:pt x="1186411" y="765481"/>
                  </a:cubicBezTo>
                  <a:cubicBezTo>
                    <a:pt x="1186030" y="764506"/>
                    <a:pt x="1185524" y="763594"/>
                    <a:pt x="1185081" y="762606"/>
                  </a:cubicBezTo>
                  <a:cubicBezTo>
                    <a:pt x="1183941" y="760757"/>
                    <a:pt x="1182421" y="759370"/>
                    <a:pt x="1180521" y="758351"/>
                  </a:cubicBezTo>
                  <a:cubicBezTo>
                    <a:pt x="1177608" y="756330"/>
                    <a:pt x="1173872" y="756121"/>
                    <a:pt x="1170453" y="756058"/>
                  </a:cubicBezTo>
                  <a:cubicBezTo>
                    <a:pt x="1170263" y="756039"/>
                    <a:pt x="1170199" y="756039"/>
                    <a:pt x="1170073" y="756039"/>
                  </a:cubicBezTo>
                  <a:cubicBezTo>
                    <a:pt x="1167603" y="756039"/>
                    <a:pt x="1164880" y="756698"/>
                    <a:pt x="1162410" y="757097"/>
                  </a:cubicBezTo>
                  <a:cubicBezTo>
                    <a:pt x="1161904" y="757154"/>
                    <a:pt x="1161460" y="757261"/>
                    <a:pt x="1160954" y="757318"/>
                  </a:cubicBezTo>
                  <a:cubicBezTo>
                    <a:pt x="1158358" y="756970"/>
                    <a:pt x="1155762" y="756470"/>
                    <a:pt x="1153229" y="755969"/>
                  </a:cubicBezTo>
                  <a:cubicBezTo>
                    <a:pt x="1149049" y="755039"/>
                    <a:pt x="1144996" y="754133"/>
                    <a:pt x="1140943" y="752860"/>
                  </a:cubicBezTo>
                  <a:cubicBezTo>
                    <a:pt x="1140374" y="752657"/>
                    <a:pt x="1139994" y="752366"/>
                    <a:pt x="1139614" y="752176"/>
                  </a:cubicBezTo>
                  <a:cubicBezTo>
                    <a:pt x="1137841" y="750752"/>
                    <a:pt x="1136321" y="749346"/>
                    <a:pt x="1134801" y="747788"/>
                  </a:cubicBezTo>
                  <a:cubicBezTo>
                    <a:pt x="1132648" y="744824"/>
                    <a:pt x="1130875" y="741684"/>
                    <a:pt x="1129229" y="738492"/>
                  </a:cubicBezTo>
                  <a:cubicBezTo>
                    <a:pt x="1128912" y="737726"/>
                    <a:pt x="1128659" y="736953"/>
                    <a:pt x="1128342" y="736168"/>
                  </a:cubicBezTo>
                  <a:cubicBezTo>
                    <a:pt x="1129229" y="735465"/>
                    <a:pt x="1130052" y="734762"/>
                    <a:pt x="1130875" y="734059"/>
                  </a:cubicBezTo>
                  <a:cubicBezTo>
                    <a:pt x="1136954" y="728917"/>
                    <a:pt x="1142210" y="722908"/>
                    <a:pt x="1147276" y="716721"/>
                  </a:cubicBezTo>
                  <a:cubicBezTo>
                    <a:pt x="1148226" y="715600"/>
                    <a:pt x="1149176" y="714397"/>
                    <a:pt x="1149999" y="713130"/>
                  </a:cubicBezTo>
                  <a:cubicBezTo>
                    <a:pt x="1151772" y="710819"/>
                    <a:pt x="1153608" y="708476"/>
                    <a:pt x="1155191" y="706095"/>
                  </a:cubicBezTo>
                  <a:cubicBezTo>
                    <a:pt x="1157472" y="702492"/>
                    <a:pt x="1159751" y="698965"/>
                    <a:pt x="1161587" y="695172"/>
                  </a:cubicBezTo>
                  <a:cubicBezTo>
                    <a:pt x="1164374" y="689726"/>
                    <a:pt x="1166844" y="683945"/>
                    <a:pt x="1167540" y="677903"/>
                  </a:cubicBezTo>
                  <a:cubicBezTo>
                    <a:pt x="1167856" y="674876"/>
                    <a:pt x="1168046" y="672179"/>
                    <a:pt x="1167287" y="669215"/>
                  </a:cubicBezTo>
                  <a:cubicBezTo>
                    <a:pt x="1166653" y="667049"/>
                    <a:pt x="1165703" y="665074"/>
                    <a:pt x="1164564" y="663111"/>
                  </a:cubicBezTo>
                  <a:cubicBezTo>
                    <a:pt x="1163297" y="660920"/>
                    <a:pt x="1161017" y="659153"/>
                    <a:pt x="1158991" y="657741"/>
                  </a:cubicBezTo>
                  <a:cubicBezTo>
                    <a:pt x="1156774" y="656272"/>
                    <a:pt x="1154368" y="655360"/>
                    <a:pt x="1151772" y="654632"/>
                  </a:cubicBezTo>
                  <a:cubicBezTo>
                    <a:pt x="1150316" y="654207"/>
                    <a:pt x="1148796" y="654036"/>
                    <a:pt x="1147276" y="654036"/>
                  </a:cubicBezTo>
                  <a:cubicBezTo>
                    <a:pt x="1144617" y="654036"/>
                    <a:pt x="1142020" y="654530"/>
                    <a:pt x="1139424" y="655069"/>
                  </a:cubicBezTo>
                  <a:cubicBezTo>
                    <a:pt x="1136701" y="655632"/>
                    <a:pt x="1133978" y="657126"/>
                    <a:pt x="1131508" y="658450"/>
                  </a:cubicBezTo>
                  <a:cubicBezTo>
                    <a:pt x="1130052" y="659299"/>
                    <a:pt x="1128595" y="660268"/>
                    <a:pt x="1127266" y="661268"/>
                  </a:cubicBezTo>
                  <a:cubicBezTo>
                    <a:pt x="1124606" y="663402"/>
                    <a:pt x="1121883" y="665637"/>
                    <a:pt x="1119603" y="668246"/>
                  </a:cubicBezTo>
                  <a:cubicBezTo>
                    <a:pt x="1114221" y="674648"/>
                    <a:pt x="1109662" y="681418"/>
                    <a:pt x="1106115" y="688960"/>
                  </a:cubicBezTo>
                  <a:cubicBezTo>
                    <a:pt x="1104089" y="693126"/>
                    <a:pt x="1102442" y="697559"/>
                    <a:pt x="1101176" y="701992"/>
                  </a:cubicBezTo>
                  <a:cubicBezTo>
                    <a:pt x="1100226" y="705804"/>
                    <a:pt x="1099593" y="709819"/>
                    <a:pt x="1098959" y="713840"/>
                  </a:cubicBezTo>
                  <a:cubicBezTo>
                    <a:pt x="1098643" y="716658"/>
                    <a:pt x="1098263" y="719533"/>
                    <a:pt x="1098010" y="722439"/>
                  </a:cubicBezTo>
                  <a:cubicBezTo>
                    <a:pt x="1096997" y="722997"/>
                    <a:pt x="1095920" y="723554"/>
                    <a:pt x="1094907" y="724111"/>
                  </a:cubicBezTo>
                  <a:cubicBezTo>
                    <a:pt x="1090095" y="726099"/>
                    <a:pt x="1085282" y="727714"/>
                    <a:pt x="1080279" y="728835"/>
                  </a:cubicBezTo>
                  <a:cubicBezTo>
                    <a:pt x="1078253" y="729063"/>
                    <a:pt x="1076290" y="729164"/>
                    <a:pt x="1074327" y="729164"/>
                  </a:cubicBezTo>
                  <a:cubicBezTo>
                    <a:pt x="1073187" y="729164"/>
                    <a:pt x="1071984" y="729126"/>
                    <a:pt x="1070907" y="729063"/>
                  </a:cubicBezTo>
                  <a:cubicBezTo>
                    <a:pt x="1061218" y="727784"/>
                    <a:pt x="1051593" y="725548"/>
                    <a:pt x="1042411" y="722294"/>
                  </a:cubicBezTo>
                  <a:cubicBezTo>
                    <a:pt x="1036648" y="719824"/>
                    <a:pt x="1031139" y="717095"/>
                    <a:pt x="1025884" y="713694"/>
                  </a:cubicBezTo>
                  <a:cubicBezTo>
                    <a:pt x="1022084" y="710585"/>
                    <a:pt x="1018665" y="706944"/>
                    <a:pt x="1015435" y="703195"/>
                  </a:cubicBezTo>
                  <a:cubicBezTo>
                    <a:pt x="1013852" y="701074"/>
                    <a:pt x="1012269" y="698965"/>
                    <a:pt x="1010939" y="696711"/>
                  </a:cubicBezTo>
                  <a:cubicBezTo>
                    <a:pt x="1009799" y="694798"/>
                    <a:pt x="1008786" y="692835"/>
                    <a:pt x="1007773" y="690872"/>
                  </a:cubicBezTo>
                  <a:cubicBezTo>
                    <a:pt x="1006190" y="686971"/>
                    <a:pt x="1004986" y="683102"/>
                    <a:pt x="1004036" y="679037"/>
                  </a:cubicBezTo>
                  <a:cubicBezTo>
                    <a:pt x="1003910" y="677757"/>
                    <a:pt x="1003783" y="676491"/>
                    <a:pt x="1003593" y="675142"/>
                  </a:cubicBezTo>
                  <a:cubicBezTo>
                    <a:pt x="1007266" y="673179"/>
                    <a:pt x="1010686" y="671001"/>
                    <a:pt x="1014042" y="668601"/>
                  </a:cubicBezTo>
                  <a:cubicBezTo>
                    <a:pt x="1018158" y="665637"/>
                    <a:pt x="1021641" y="661907"/>
                    <a:pt x="1024743" y="657956"/>
                  </a:cubicBezTo>
                  <a:cubicBezTo>
                    <a:pt x="1028479" y="653251"/>
                    <a:pt x="1031709" y="648090"/>
                    <a:pt x="1034749" y="642866"/>
                  </a:cubicBezTo>
                  <a:cubicBezTo>
                    <a:pt x="1036585" y="639554"/>
                    <a:pt x="1038168" y="636122"/>
                    <a:pt x="1039688" y="632721"/>
                  </a:cubicBezTo>
                  <a:cubicBezTo>
                    <a:pt x="1041651" y="628371"/>
                    <a:pt x="1043551" y="623856"/>
                    <a:pt x="1044944" y="619278"/>
                  </a:cubicBezTo>
                  <a:cubicBezTo>
                    <a:pt x="1046337" y="615029"/>
                    <a:pt x="1047224" y="610805"/>
                    <a:pt x="1047603" y="606372"/>
                  </a:cubicBezTo>
                  <a:cubicBezTo>
                    <a:pt x="1048047" y="601585"/>
                    <a:pt x="1047730" y="596930"/>
                    <a:pt x="1046274" y="592371"/>
                  </a:cubicBezTo>
                  <a:cubicBezTo>
                    <a:pt x="1044754" y="587767"/>
                    <a:pt x="1041461" y="583132"/>
                    <a:pt x="1037029" y="580789"/>
                  </a:cubicBezTo>
                  <a:cubicBezTo>
                    <a:pt x="1035319" y="579820"/>
                    <a:pt x="1033546" y="579168"/>
                    <a:pt x="1031520" y="578554"/>
                  </a:cubicBezTo>
                  <a:cubicBezTo>
                    <a:pt x="1029746" y="577826"/>
                    <a:pt x="1027530" y="577990"/>
                    <a:pt x="1025567" y="577826"/>
                  </a:cubicBezTo>
                  <a:cubicBezTo>
                    <a:pt x="1025376" y="577826"/>
                    <a:pt x="1025187" y="577806"/>
                    <a:pt x="1024997" y="577806"/>
                  </a:cubicBezTo>
                  <a:cubicBezTo>
                    <a:pt x="1023160" y="577806"/>
                    <a:pt x="1021261" y="578364"/>
                    <a:pt x="1019488" y="578674"/>
                  </a:cubicBezTo>
                  <a:cubicBezTo>
                    <a:pt x="1017524" y="579111"/>
                    <a:pt x="1015625" y="580099"/>
                    <a:pt x="1013852" y="580852"/>
                  </a:cubicBezTo>
                  <a:cubicBezTo>
                    <a:pt x="1009736" y="582841"/>
                    <a:pt x="1006379" y="586007"/>
                    <a:pt x="1003087" y="589116"/>
                  </a:cubicBezTo>
                  <a:cubicBezTo>
                    <a:pt x="1000617" y="591516"/>
                    <a:pt x="998590" y="594258"/>
                    <a:pt x="996564" y="597007"/>
                  </a:cubicBezTo>
                  <a:cubicBezTo>
                    <a:pt x="993462" y="600945"/>
                    <a:pt x="990802" y="605112"/>
                    <a:pt x="988395" y="609481"/>
                  </a:cubicBezTo>
                  <a:cubicBezTo>
                    <a:pt x="987319" y="611444"/>
                    <a:pt x="986496" y="613933"/>
                    <a:pt x="985673" y="616048"/>
                  </a:cubicBezTo>
                  <a:cubicBezTo>
                    <a:pt x="985292" y="616954"/>
                    <a:pt x="985039" y="617935"/>
                    <a:pt x="984659" y="618841"/>
                  </a:cubicBezTo>
                  <a:cubicBezTo>
                    <a:pt x="983836" y="620892"/>
                    <a:pt x="983076" y="622938"/>
                    <a:pt x="982380" y="624970"/>
                  </a:cubicBezTo>
                  <a:cubicBezTo>
                    <a:pt x="981176" y="628574"/>
                    <a:pt x="979973" y="632247"/>
                    <a:pt x="978960" y="635907"/>
                  </a:cubicBezTo>
                  <a:cubicBezTo>
                    <a:pt x="977694" y="640631"/>
                    <a:pt x="977060" y="645538"/>
                    <a:pt x="976554" y="650490"/>
                  </a:cubicBezTo>
                  <a:cubicBezTo>
                    <a:pt x="976427" y="652251"/>
                    <a:pt x="976237" y="653992"/>
                    <a:pt x="976047" y="655778"/>
                  </a:cubicBezTo>
                  <a:cubicBezTo>
                    <a:pt x="974591" y="656113"/>
                    <a:pt x="973008" y="656481"/>
                    <a:pt x="971551" y="656753"/>
                  </a:cubicBezTo>
                  <a:cubicBezTo>
                    <a:pt x="967752" y="657266"/>
                    <a:pt x="963952" y="657519"/>
                    <a:pt x="960090" y="657519"/>
                  </a:cubicBezTo>
                  <a:cubicBezTo>
                    <a:pt x="958506" y="657519"/>
                    <a:pt x="956987" y="657475"/>
                    <a:pt x="955340" y="657393"/>
                  </a:cubicBezTo>
                  <a:cubicBezTo>
                    <a:pt x="948944" y="656481"/>
                    <a:pt x="942802" y="654847"/>
                    <a:pt x="936722" y="652732"/>
                  </a:cubicBezTo>
                  <a:cubicBezTo>
                    <a:pt x="932733" y="650971"/>
                    <a:pt x="929060" y="648920"/>
                    <a:pt x="925325" y="646621"/>
                  </a:cubicBezTo>
                  <a:cubicBezTo>
                    <a:pt x="924311" y="645899"/>
                    <a:pt x="923298" y="645215"/>
                    <a:pt x="922285" y="644506"/>
                  </a:cubicBezTo>
                  <a:lnTo>
                    <a:pt x="922285" y="644506"/>
                  </a:lnTo>
                  <a:cubicBezTo>
                    <a:pt x="922791" y="644861"/>
                    <a:pt x="923172" y="645133"/>
                    <a:pt x="923741" y="645481"/>
                  </a:cubicBezTo>
                  <a:cubicBezTo>
                    <a:pt x="917536" y="640554"/>
                    <a:pt x="911583" y="635393"/>
                    <a:pt x="906391" y="629574"/>
                  </a:cubicBezTo>
                  <a:cubicBezTo>
                    <a:pt x="902907" y="625186"/>
                    <a:pt x="899805" y="620538"/>
                    <a:pt x="897145" y="615611"/>
                  </a:cubicBezTo>
                  <a:cubicBezTo>
                    <a:pt x="896575" y="613996"/>
                    <a:pt x="896005" y="612299"/>
                    <a:pt x="895562" y="610533"/>
                  </a:cubicBezTo>
                  <a:cubicBezTo>
                    <a:pt x="895498" y="610121"/>
                    <a:pt x="895436" y="609601"/>
                    <a:pt x="895436" y="609133"/>
                  </a:cubicBezTo>
                  <a:cubicBezTo>
                    <a:pt x="896512" y="608069"/>
                    <a:pt x="897588" y="607075"/>
                    <a:pt x="898728" y="606017"/>
                  </a:cubicBezTo>
                  <a:cubicBezTo>
                    <a:pt x="901768" y="603136"/>
                    <a:pt x="904364" y="599825"/>
                    <a:pt x="907150" y="596595"/>
                  </a:cubicBezTo>
                  <a:cubicBezTo>
                    <a:pt x="913229" y="589464"/>
                    <a:pt x="918548" y="581783"/>
                    <a:pt x="922474" y="573330"/>
                  </a:cubicBezTo>
                  <a:cubicBezTo>
                    <a:pt x="926275" y="565503"/>
                    <a:pt x="928554" y="557049"/>
                    <a:pt x="930137" y="548658"/>
                  </a:cubicBezTo>
                  <a:cubicBezTo>
                    <a:pt x="931087" y="543814"/>
                    <a:pt x="931340" y="538799"/>
                    <a:pt x="930707" y="533935"/>
                  </a:cubicBezTo>
                  <a:cubicBezTo>
                    <a:pt x="930201" y="530288"/>
                    <a:pt x="929314" y="527742"/>
                    <a:pt x="927731" y="524431"/>
                  </a:cubicBezTo>
                  <a:cubicBezTo>
                    <a:pt x="926654" y="522081"/>
                    <a:pt x="925198" y="519219"/>
                    <a:pt x="923108" y="517591"/>
                  </a:cubicBezTo>
                  <a:cubicBezTo>
                    <a:pt x="922411" y="517028"/>
                    <a:pt x="921589" y="516471"/>
                    <a:pt x="920955" y="515907"/>
                  </a:cubicBezTo>
                  <a:cubicBezTo>
                    <a:pt x="919308" y="514362"/>
                    <a:pt x="917472" y="513304"/>
                    <a:pt x="915319" y="512659"/>
                  </a:cubicBezTo>
                  <a:cubicBezTo>
                    <a:pt x="912723" y="511519"/>
                    <a:pt x="910380" y="510835"/>
                    <a:pt x="907593" y="510486"/>
                  </a:cubicBezTo>
                  <a:cubicBezTo>
                    <a:pt x="906010" y="510271"/>
                    <a:pt x="904681" y="510151"/>
                    <a:pt x="903351" y="510151"/>
                  </a:cubicBezTo>
                  <a:cubicBezTo>
                    <a:pt x="901831" y="510151"/>
                    <a:pt x="900374" y="510316"/>
                    <a:pt x="898602" y="510670"/>
                  </a:cubicBezTo>
                  <a:cubicBezTo>
                    <a:pt x="895498" y="511392"/>
                    <a:pt x="892649" y="512722"/>
                    <a:pt x="890052" y="514564"/>
                  </a:cubicBezTo>
                  <a:cubicBezTo>
                    <a:pt x="885114" y="518022"/>
                    <a:pt x="881440" y="523101"/>
                    <a:pt x="878274" y="528179"/>
                  </a:cubicBezTo>
                  <a:cubicBezTo>
                    <a:pt x="876691" y="530908"/>
                    <a:pt x="875425" y="533872"/>
                    <a:pt x="874285" y="536893"/>
                  </a:cubicBezTo>
                  <a:cubicBezTo>
                    <a:pt x="872702" y="541123"/>
                    <a:pt x="871119" y="545492"/>
                    <a:pt x="870169" y="549855"/>
                  </a:cubicBezTo>
                  <a:cubicBezTo>
                    <a:pt x="869156" y="554091"/>
                    <a:pt x="868649" y="558309"/>
                    <a:pt x="868079" y="562539"/>
                  </a:cubicBezTo>
                  <a:cubicBezTo>
                    <a:pt x="867066" y="571367"/>
                    <a:pt x="866813" y="580314"/>
                    <a:pt x="866623" y="589116"/>
                  </a:cubicBezTo>
                  <a:cubicBezTo>
                    <a:pt x="866559" y="590440"/>
                    <a:pt x="866496" y="591788"/>
                    <a:pt x="866496" y="593112"/>
                  </a:cubicBezTo>
                  <a:cubicBezTo>
                    <a:pt x="861367" y="597007"/>
                    <a:pt x="855921" y="600242"/>
                    <a:pt x="850222" y="603060"/>
                  </a:cubicBezTo>
                  <a:cubicBezTo>
                    <a:pt x="844523" y="605460"/>
                    <a:pt x="838760" y="607303"/>
                    <a:pt x="832808" y="608570"/>
                  </a:cubicBezTo>
                  <a:cubicBezTo>
                    <a:pt x="829705" y="608899"/>
                    <a:pt x="826665" y="609045"/>
                    <a:pt x="823562" y="609045"/>
                  </a:cubicBezTo>
                  <a:cubicBezTo>
                    <a:pt x="818939" y="609045"/>
                    <a:pt x="814253" y="608734"/>
                    <a:pt x="809631" y="608335"/>
                  </a:cubicBezTo>
                  <a:cubicBezTo>
                    <a:pt x="804501" y="607569"/>
                    <a:pt x="799563" y="606372"/>
                    <a:pt x="794623" y="604821"/>
                  </a:cubicBezTo>
                  <a:cubicBezTo>
                    <a:pt x="792534" y="604194"/>
                    <a:pt x="790443" y="603497"/>
                    <a:pt x="788417" y="602706"/>
                  </a:cubicBezTo>
                  <a:cubicBezTo>
                    <a:pt x="784111" y="600825"/>
                    <a:pt x="780058" y="598545"/>
                    <a:pt x="776132" y="595949"/>
                  </a:cubicBezTo>
                  <a:cubicBezTo>
                    <a:pt x="773093" y="593695"/>
                    <a:pt x="770180" y="591294"/>
                    <a:pt x="767330" y="588768"/>
                  </a:cubicBezTo>
                  <a:cubicBezTo>
                    <a:pt x="764861" y="586564"/>
                    <a:pt x="762581" y="584107"/>
                    <a:pt x="760364" y="581581"/>
                  </a:cubicBezTo>
                  <a:cubicBezTo>
                    <a:pt x="758845" y="579529"/>
                    <a:pt x="757325" y="577414"/>
                    <a:pt x="755932" y="575235"/>
                  </a:cubicBezTo>
                  <a:cubicBezTo>
                    <a:pt x="760048" y="569606"/>
                    <a:pt x="763911" y="563825"/>
                    <a:pt x="767774" y="558030"/>
                  </a:cubicBezTo>
                  <a:cubicBezTo>
                    <a:pt x="772650" y="550919"/>
                    <a:pt x="775943" y="543168"/>
                    <a:pt x="778096" y="534923"/>
                  </a:cubicBezTo>
                  <a:cubicBezTo>
                    <a:pt x="779298" y="530472"/>
                    <a:pt x="780312" y="525975"/>
                    <a:pt x="781072" y="521467"/>
                  </a:cubicBezTo>
                  <a:cubicBezTo>
                    <a:pt x="781768" y="517857"/>
                    <a:pt x="782022" y="514147"/>
                    <a:pt x="781768" y="510544"/>
                  </a:cubicBezTo>
                  <a:cubicBezTo>
                    <a:pt x="781515" y="507440"/>
                    <a:pt x="780755" y="504623"/>
                    <a:pt x="779425" y="501887"/>
                  </a:cubicBezTo>
                  <a:cubicBezTo>
                    <a:pt x="778286" y="499069"/>
                    <a:pt x="776892" y="496232"/>
                    <a:pt x="774486" y="494187"/>
                  </a:cubicBezTo>
                  <a:cubicBezTo>
                    <a:pt x="770940" y="491096"/>
                    <a:pt x="767204" y="488842"/>
                    <a:pt x="762455" y="488013"/>
                  </a:cubicBezTo>
                  <a:cubicBezTo>
                    <a:pt x="761124" y="487722"/>
                    <a:pt x="759731" y="487595"/>
                    <a:pt x="758338" y="487595"/>
                  </a:cubicBezTo>
                  <a:cubicBezTo>
                    <a:pt x="757642" y="487595"/>
                    <a:pt x="756819" y="487639"/>
                    <a:pt x="756122" y="487722"/>
                  </a:cubicBezTo>
                  <a:cubicBezTo>
                    <a:pt x="752512" y="488070"/>
                    <a:pt x="749979" y="489045"/>
                    <a:pt x="746813" y="490539"/>
                  </a:cubicBezTo>
                  <a:cubicBezTo>
                    <a:pt x="743837" y="491939"/>
                    <a:pt x="741304" y="494263"/>
                    <a:pt x="738897" y="496523"/>
                  </a:cubicBezTo>
                  <a:cubicBezTo>
                    <a:pt x="736745" y="498404"/>
                    <a:pt x="734971" y="500810"/>
                    <a:pt x="733388" y="503153"/>
                  </a:cubicBezTo>
                  <a:cubicBezTo>
                    <a:pt x="728892" y="510050"/>
                    <a:pt x="726296" y="518212"/>
                    <a:pt x="724966" y="526248"/>
                  </a:cubicBezTo>
                  <a:cubicBezTo>
                    <a:pt x="724080" y="531390"/>
                    <a:pt x="723700" y="536690"/>
                    <a:pt x="723193" y="541826"/>
                  </a:cubicBezTo>
                  <a:cubicBezTo>
                    <a:pt x="722940" y="545638"/>
                    <a:pt x="722940" y="549577"/>
                    <a:pt x="723130" y="553325"/>
                  </a:cubicBezTo>
                  <a:cubicBezTo>
                    <a:pt x="723256" y="555225"/>
                    <a:pt x="723510" y="557112"/>
                    <a:pt x="723700" y="559018"/>
                  </a:cubicBezTo>
                  <a:cubicBezTo>
                    <a:pt x="723826" y="559949"/>
                    <a:pt x="724016" y="560861"/>
                    <a:pt x="724080" y="561773"/>
                  </a:cubicBezTo>
                  <a:cubicBezTo>
                    <a:pt x="724397" y="563622"/>
                    <a:pt x="724586" y="565560"/>
                    <a:pt x="724966" y="567402"/>
                  </a:cubicBezTo>
                  <a:cubicBezTo>
                    <a:pt x="722117" y="571075"/>
                    <a:pt x="719077" y="574507"/>
                    <a:pt x="715911" y="577990"/>
                  </a:cubicBezTo>
                  <a:cubicBezTo>
                    <a:pt x="711161" y="583062"/>
                    <a:pt x="706096" y="587767"/>
                    <a:pt x="700839" y="592200"/>
                  </a:cubicBezTo>
                  <a:cubicBezTo>
                    <a:pt x="692544" y="598976"/>
                    <a:pt x="683869" y="605378"/>
                    <a:pt x="674307" y="610330"/>
                  </a:cubicBezTo>
                  <a:cubicBezTo>
                    <a:pt x="669811" y="612648"/>
                    <a:pt x="665378" y="614972"/>
                    <a:pt x="660946" y="617226"/>
                  </a:cubicBezTo>
                  <a:cubicBezTo>
                    <a:pt x="655056" y="619841"/>
                    <a:pt x="649231" y="622444"/>
                    <a:pt x="643088" y="624622"/>
                  </a:cubicBezTo>
                  <a:cubicBezTo>
                    <a:pt x="639162" y="626028"/>
                    <a:pt x="635236" y="627377"/>
                    <a:pt x="631246" y="628789"/>
                  </a:cubicBezTo>
                  <a:cubicBezTo>
                    <a:pt x="626117" y="630606"/>
                    <a:pt x="620798" y="631955"/>
                    <a:pt x="615478" y="633279"/>
                  </a:cubicBezTo>
                  <a:cubicBezTo>
                    <a:pt x="610792" y="634482"/>
                    <a:pt x="606043" y="635476"/>
                    <a:pt x="601294" y="636325"/>
                  </a:cubicBezTo>
                  <a:cubicBezTo>
                    <a:pt x="592365" y="637648"/>
                    <a:pt x="583247" y="638275"/>
                    <a:pt x="574191" y="638275"/>
                  </a:cubicBezTo>
                  <a:cubicBezTo>
                    <a:pt x="568745" y="638275"/>
                    <a:pt x="563236" y="638041"/>
                    <a:pt x="557727" y="637610"/>
                  </a:cubicBezTo>
                  <a:cubicBezTo>
                    <a:pt x="550761" y="636825"/>
                    <a:pt x="543922" y="635831"/>
                    <a:pt x="537083" y="634482"/>
                  </a:cubicBezTo>
                  <a:cubicBezTo>
                    <a:pt x="529927" y="633089"/>
                    <a:pt x="523025" y="630834"/>
                    <a:pt x="516250" y="628371"/>
                  </a:cubicBezTo>
                  <a:cubicBezTo>
                    <a:pt x="509410" y="625680"/>
                    <a:pt x="502951" y="622716"/>
                    <a:pt x="496492" y="619335"/>
                  </a:cubicBezTo>
                  <a:cubicBezTo>
                    <a:pt x="491046" y="616517"/>
                    <a:pt x="485917" y="613148"/>
                    <a:pt x="480851" y="609684"/>
                  </a:cubicBezTo>
                  <a:cubicBezTo>
                    <a:pt x="472746" y="603554"/>
                    <a:pt x="465337" y="596658"/>
                    <a:pt x="458687" y="589059"/>
                  </a:cubicBezTo>
                  <a:cubicBezTo>
                    <a:pt x="454001" y="583335"/>
                    <a:pt x="450075" y="577351"/>
                    <a:pt x="446719" y="570803"/>
                  </a:cubicBezTo>
                  <a:cubicBezTo>
                    <a:pt x="444503" y="565560"/>
                    <a:pt x="442856" y="560221"/>
                    <a:pt x="441336" y="554649"/>
                  </a:cubicBezTo>
                  <a:cubicBezTo>
                    <a:pt x="439880" y="549159"/>
                    <a:pt x="434434" y="545714"/>
                    <a:pt x="428925" y="545714"/>
                  </a:cubicBezTo>
                  <a:cubicBezTo>
                    <a:pt x="427659" y="545714"/>
                    <a:pt x="426392" y="545885"/>
                    <a:pt x="425189" y="546277"/>
                  </a:cubicBezTo>
                  <a:cubicBezTo>
                    <a:pt x="418223" y="548386"/>
                    <a:pt x="414867" y="555580"/>
                    <a:pt x="416640" y="562330"/>
                  </a:cubicBezTo>
                  <a:cubicBezTo>
                    <a:pt x="417843" y="566763"/>
                    <a:pt x="419110" y="571221"/>
                    <a:pt x="420756" y="575590"/>
                  </a:cubicBezTo>
                  <a:cubicBezTo>
                    <a:pt x="422593" y="580517"/>
                    <a:pt x="425062" y="585310"/>
                    <a:pt x="427659" y="589965"/>
                  </a:cubicBezTo>
                  <a:cubicBezTo>
                    <a:pt x="430508" y="595100"/>
                    <a:pt x="434054" y="599888"/>
                    <a:pt x="437727" y="604466"/>
                  </a:cubicBezTo>
                  <a:cubicBezTo>
                    <a:pt x="438551" y="605663"/>
                    <a:pt x="439563" y="606866"/>
                    <a:pt x="440640" y="608069"/>
                  </a:cubicBezTo>
                  <a:cubicBezTo>
                    <a:pt x="440260" y="608861"/>
                    <a:pt x="440007" y="609601"/>
                    <a:pt x="439817" y="610456"/>
                  </a:cubicBezTo>
                  <a:cubicBezTo>
                    <a:pt x="438930" y="613996"/>
                    <a:pt x="439563" y="617790"/>
                    <a:pt x="441463" y="620892"/>
                  </a:cubicBezTo>
                  <a:cubicBezTo>
                    <a:pt x="442287" y="621741"/>
                    <a:pt x="443046" y="622646"/>
                    <a:pt x="443743" y="623565"/>
                  </a:cubicBezTo>
                  <a:cubicBezTo>
                    <a:pt x="443996" y="623793"/>
                    <a:pt x="444187" y="623919"/>
                    <a:pt x="444376" y="624141"/>
                  </a:cubicBezTo>
                  <a:cubicBezTo>
                    <a:pt x="445643" y="625756"/>
                    <a:pt x="446719" y="627459"/>
                    <a:pt x="447669" y="629137"/>
                  </a:cubicBezTo>
                  <a:cubicBezTo>
                    <a:pt x="451975" y="638997"/>
                    <a:pt x="455394" y="649154"/>
                    <a:pt x="457548" y="659716"/>
                  </a:cubicBezTo>
                  <a:cubicBezTo>
                    <a:pt x="459004" y="670013"/>
                    <a:pt x="459447" y="680360"/>
                    <a:pt x="459954" y="690726"/>
                  </a:cubicBezTo>
                  <a:cubicBezTo>
                    <a:pt x="460461" y="701074"/>
                    <a:pt x="460587" y="711503"/>
                    <a:pt x="459891" y="721876"/>
                  </a:cubicBezTo>
                  <a:cubicBezTo>
                    <a:pt x="459574" y="723636"/>
                    <a:pt x="459258" y="725460"/>
                    <a:pt x="458941" y="727303"/>
                  </a:cubicBezTo>
                  <a:cubicBezTo>
                    <a:pt x="455205" y="720679"/>
                    <a:pt x="451215" y="714258"/>
                    <a:pt x="446530" y="708267"/>
                  </a:cubicBezTo>
                  <a:cubicBezTo>
                    <a:pt x="443679" y="704601"/>
                    <a:pt x="440830" y="701017"/>
                    <a:pt x="437727" y="697641"/>
                  </a:cubicBezTo>
                  <a:cubicBezTo>
                    <a:pt x="434054" y="693684"/>
                    <a:pt x="430128" y="690365"/>
                    <a:pt x="425569" y="687408"/>
                  </a:cubicBezTo>
                  <a:cubicBezTo>
                    <a:pt x="423479" y="686066"/>
                    <a:pt x="420629" y="685021"/>
                    <a:pt x="418286" y="684236"/>
                  </a:cubicBezTo>
                  <a:cubicBezTo>
                    <a:pt x="415817" y="683393"/>
                    <a:pt x="413664" y="682912"/>
                    <a:pt x="410941" y="682741"/>
                  </a:cubicBezTo>
                  <a:cubicBezTo>
                    <a:pt x="410561" y="682741"/>
                    <a:pt x="410181" y="682729"/>
                    <a:pt x="409865" y="682729"/>
                  </a:cubicBezTo>
                  <a:cubicBezTo>
                    <a:pt x="405242" y="682729"/>
                    <a:pt x="400746" y="683868"/>
                    <a:pt x="396693" y="686066"/>
                  </a:cubicBezTo>
                  <a:cubicBezTo>
                    <a:pt x="393147" y="688054"/>
                    <a:pt x="390044" y="690783"/>
                    <a:pt x="387384" y="693968"/>
                  </a:cubicBezTo>
                  <a:cubicBezTo>
                    <a:pt x="386371" y="695235"/>
                    <a:pt x="385421" y="696711"/>
                    <a:pt x="384471" y="698053"/>
                  </a:cubicBezTo>
                  <a:cubicBezTo>
                    <a:pt x="382635" y="700605"/>
                    <a:pt x="381685" y="703626"/>
                    <a:pt x="380609" y="706507"/>
                  </a:cubicBezTo>
                  <a:cubicBezTo>
                    <a:pt x="379912" y="708350"/>
                    <a:pt x="379532" y="710237"/>
                    <a:pt x="379089" y="712143"/>
                  </a:cubicBezTo>
                  <a:cubicBezTo>
                    <a:pt x="378139" y="716455"/>
                    <a:pt x="377506" y="720799"/>
                    <a:pt x="377885" y="725188"/>
                  </a:cubicBezTo>
                  <a:cubicBezTo>
                    <a:pt x="378519" y="730621"/>
                    <a:pt x="380102" y="735877"/>
                    <a:pt x="382192" y="740955"/>
                  </a:cubicBezTo>
                  <a:cubicBezTo>
                    <a:pt x="385612" y="749346"/>
                    <a:pt x="391500" y="756533"/>
                    <a:pt x="398276" y="762517"/>
                  </a:cubicBezTo>
                  <a:cubicBezTo>
                    <a:pt x="401506" y="765278"/>
                    <a:pt x="405115" y="767735"/>
                    <a:pt x="408914" y="769793"/>
                  </a:cubicBezTo>
                  <a:cubicBezTo>
                    <a:pt x="412588" y="771756"/>
                    <a:pt x="416830" y="773105"/>
                    <a:pt x="421010" y="774080"/>
                  </a:cubicBezTo>
                  <a:cubicBezTo>
                    <a:pt x="424366" y="774846"/>
                    <a:pt x="427975" y="775340"/>
                    <a:pt x="431458" y="775486"/>
                  </a:cubicBezTo>
                  <a:cubicBezTo>
                    <a:pt x="432598" y="775575"/>
                    <a:pt x="433675" y="775594"/>
                    <a:pt x="434751" y="775594"/>
                  </a:cubicBezTo>
                  <a:cubicBezTo>
                    <a:pt x="439753" y="775594"/>
                    <a:pt x="444693" y="774923"/>
                    <a:pt x="449379" y="773314"/>
                  </a:cubicBezTo>
                  <a:cubicBezTo>
                    <a:pt x="449632" y="773225"/>
                    <a:pt x="450012" y="773105"/>
                    <a:pt x="450329" y="772960"/>
                  </a:cubicBezTo>
                  <a:lnTo>
                    <a:pt x="450329" y="773023"/>
                  </a:lnTo>
                  <a:cubicBezTo>
                    <a:pt x="450645" y="775068"/>
                    <a:pt x="450899" y="777044"/>
                    <a:pt x="451215" y="779007"/>
                  </a:cubicBezTo>
                  <a:cubicBezTo>
                    <a:pt x="452039" y="785225"/>
                    <a:pt x="452165" y="791336"/>
                    <a:pt x="451595" y="797542"/>
                  </a:cubicBezTo>
                  <a:cubicBezTo>
                    <a:pt x="450899" y="804178"/>
                    <a:pt x="449949" y="810790"/>
                    <a:pt x="448809" y="817413"/>
                  </a:cubicBezTo>
                  <a:cubicBezTo>
                    <a:pt x="447542" y="824892"/>
                    <a:pt x="445959" y="832345"/>
                    <a:pt x="443490" y="839475"/>
                  </a:cubicBezTo>
                  <a:cubicBezTo>
                    <a:pt x="440767" y="845960"/>
                    <a:pt x="437854" y="852292"/>
                    <a:pt x="434117" y="858302"/>
                  </a:cubicBezTo>
                  <a:cubicBezTo>
                    <a:pt x="431774" y="862095"/>
                    <a:pt x="429368" y="865907"/>
                    <a:pt x="426962" y="869719"/>
                  </a:cubicBezTo>
                  <a:cubicBezTo>
                    <a:pt x="426519" y="867876"/>
                    <a:pt x="426265" y="866046"/>
                    <a:pt x="425822" y="864204"/>
                  </a:cubicBezTo>
                  <a:cubicBezTo>
                    <a:pt x="424239" y="856522"/>
                    <a:pt x="421706" y="849006"/>
                    <a:pt x="418160" y="841945"/>
                  </a:cubicBezTo>
                  <a:cubicBezTo>
                    <a:pt x="416450" y="838620"/>
                    <a:pt x="414677" y="835543"/>
                    <a:pt x="412777" y="832288"/>
                  </a:cubicBezTo>
                  <a:cubicBezTo>
                    <a:pt x="410307" y="828184"/>
                    <a:pt x="407015" y="824309"/>
                    <a:pt x="403786" y="820725"/>
                  </a:cubicBezTo>
                  <a:cubicBezTo>
                    <a:pt x="401443" y="818198"/>
                    <a:pt x="399226" y="815652"/>
                    <a:pt x="396693" y="813272"/>
                  </a:cubicBezTo>
                  <a:cubicBezTo>
                    <a:pt x="390234" y="806996"/>
                    <a:pt x="381938" y="803887"/>
                    <a:pt x="373580" y="800797"/>
                  </a:cubicBezTo>
                  <a:cubicBezTo>
                    <a:pt x="371870" y="800157"/>
                    <a:pt x="369970" y="799720"/>
                    <a:pt x="368134" y="799309"/>
                  </a:cubicBezTo>
                  <a:cubicBezTo>
                    <a:pt x="365854" y="798808"/>
                    <a:pt x="363385" y="798517"/>
                    <a:pt x="361168" y="798397"/>
                  </a:cubicBezTo>
                  <a:cubicBezTo>
                    <a:pt x="360788" y="798378"/>
                    <a:pt x="360408" y="798378"/>
                    <a:pt x="360028" y="798378"/>
                  </a:cubicBezTo>
                  <a:cubicBezTo>
                    <a:pt x="356925" y="798378"/>
                    <a:pt x="353823" y="798891"/>
                    <a:pt x="350720" y="799600"/>
                  </a:cubicBezTo>
                  <a:cubicBezTo>
                    <a:pt x="350087" y="799809"/>
                    <a:pt x="349389" y="800094"/>
                    <a:pt x="348693" y="800284"/>
                  </a:cubicBezTo>
                  <a:cubicBezTo>
                    <a:pt x="347047" y="801069"/>
                    <a:pt x="345400" y="801835"/>
                    <a:pt x="343628" y="802620"/>
                  </a:cubicBezTo>
                  <a:cubicBezTo>
                    <a:pt x="341474" y="803830"/>
                    <a:pt x="339385" y="805356"/>
                    <a:pt x="337611" y="807142"/>
                  </a:cubicBezTo>
                  <a:cubicBezTo>
                    <a:pt x="336092" y="808548"/>
                    <a:pt x="334635" y="810017"/>
                    <a:pt x="333306" y="811632"/>
                  </a:cubicBezTo>
                  <a:cubicBezTo>
                    <a:pt x="328556" y="817413"/>
                    <a:pt x="325200" y="823689"/>
                    <a:pt x="323427" y="830876"/>
                  </a:cubicBezTo>
                  <a:cubicBezTo>
                    <a:pt x="322034" y="836455"/>
                    <a:pt x="321780" y="842293"/>
                    <a:pt x="321274" y="847929"/>
                  </a:cubicBezTo>
                  <a:cubicBezTo>
                    <a:pt x="320768" y="855180"/>
                    <a:pt x="322351" y="862095"/>
                    <a:pt x="324757" y="868934"/>
                  </a:cubicBezTo>
                  <a:cubicBezTo>
                    <a:pt x="327416" y="876615"/>
                    <a:pt x="331342" y="883866"/>
                    <a:pt x="335458" y="890768"/>
                  </a:cubicBezTo>
                  <a:cubicBezTo>
                    <a:pt x="338561" y="895986"/>
                    <a:pt x="342994" y="900355"/>
                    <a:pt x="347300" y="904642"/>
                  </a:cubicBezTo>
                  <a:cubicBezTo>
                    <a:pt x="350847" y="908245"/>
                    <a:pt x="355089" y="911209"/>
                    <a:pt x="359459" y="913881"/>
                  </a:cubicBezTo>
                  <a:cubicBezTo>
                    <a:pt x="361294" y="915015"/>
                    <a:pt x="363448" y="915788"/>
                    <a:pt x="365474" y="916490"/>
                  </a:cubicBezTo>
                  <a:cubicBezTo>
                    <a:pt x="367121" y="917073"/>
                    <a:pt x="368640" y="917630"/>
                    <a:pt x="370414" y="918048"/>
                  </a:cubicBezTo>
                  <a:cubicBezTo>
                    <a:pt x="372313" y="918542"/>
                    <a:pt x="374276" y="919023"/>
                    <a:pt x="376302" y="919448"/>
                  </a:cubicBezTo>
                  <a:cubicBezTo>
                    <a:pt x="380799" y="920366"/>
                    <a:pt x="385485" y="920777"/>
                    <a:pt x="390107" y="920942"/>
                  </a:cubicBezTo>
                  <a:cubicBezTo>
                    <a:pt x="390361" y="920942"/>
                    <a:pt x="390677" y="920942"/>
                    <a:pt x="390994" y="920942"/>
                  </a:cubicBezTo>
                  <a:cubicBezTo>
                    <a:pt x="397136" y="920942"/>
                    <a:pt x="403089" y="918770"/>
                    <a:pt x="408724" y="916136"/>
                  </a:cubicBezTo>
                  <a:cubicBezTo>
                    <a:pt x="408978" y="918833"/>
                    <a:pt x="409105" y="921569"/>
                    <a:pt x="409295" y="924254"/>
                  </a:cubicBezTo>
                  <a:cubicBezTo>
                    <a:pt x="409548" y="929959"/>
                    <a:pt x="409611" y="935506"/>
                    <a:pt x="409548" y="941225"/>
                  </a:cubicBezTo>
                  <a:cubicBezTo>
                    <a:pt x="409548" y="945942"/>
                    <a:pt x="409105" y="950673"/>
                    <a:pt x="408662" y="955397"/>
                  </a:cubicBezTo>
                  <a:cubicBezTo>
                    <a:pt x="407395" y="967637"/>
                    <a:pt x="405938" y="979833"/>
                    <a:pt x="404292" y="992099"/>
                  </a:cubicBezTo>
                  <a:cubicBezTo>
                    <a:pt x="402645" y="1004486"/>
                    <a:pt x="400999" y="1017043"/>
                    <a:pt x="398276" y="1029246"/>
                  </a:cubicBezTo>
                  <a:cubicBezTo>
                    <a:pt x="396883" y="1035787"/>
                    <a:pt x="395363" y="1042354"/>
                    <a:pt x="393653" y="1048876"/>
                  </a:cubicBezTo>
                  <a:cubicBezTo>
                    <a:pt x="391817" y="1055734"/>
                    <a:pt x="389854" y="1062510"/>
                    <a:pt x="387891" y="1069267"/>
                  </a:cubicBezTo>
                  <a:cubicBezTo>
                    <a:pt x="384471" y="1081032"/>
                    <a:pt x="380672" y="1092652"/>
                    <a:pt x="376619" y="1104209"/>
                  </a:cubicBezTo>
                  <a:cubicBezTo>
                    <a:pt x="375669" y="1106545"/>
                    <a:pt x="374719" y="1108781"/>
                    <a:pt x="373516" y="1110984"/>
                  </a:cubicBezTo>
                  <a:cubicBezTo>
                    <a:pt x="372123" y="1113923"/>
                    <a:pt x="370477" y="1116823"/>
                    <a:pt x="368894" y="1119641"/>
                  </a:cubicBezTo>
                  <a:cubicBezTo>
                    <a:pt x="367057" y="1122744"/>
                    <a:pt x="365284" y="1125771"/>
                    <a:pt x="363385" y="1128798"/>
                  </a:cubicBezTo>
                  <a:cubicBezTo>
                    <a:pt x="361611" y="1131761"/>
                    <a:pt x="359585" y="1134579"/>
                    <a:pt x="357685" y="1137479"/>
                  </a:cubicBezTo>
                  <a:cubicBezTo>
                    <a:pt x="356609" y="1138803"/>
                    <a:pt x="355596" y="1140215"/>
                    <a:pt x="354646" y="1141551"/>
                  </a:cubicBezTo>
                  <a:cubicBezTo>
                    <a:pt x="351606" y="1145781"/>
                    <a:pt x="348123" y="1149511"/>
                    <a:pt x="344197" y="1152968"/>
                  </a:cubicBezTo>
                  <a:cubicBezTo>
                    <a:pt x="338751" y="1157281"/>
                    <a:pt x="333115" y="1161359"/>
                    <a:pt x="326973" y="1164589"/>
                  </a:cubicBezTo>
                  <a:lnTo>
                    <a:pt x="326846" y="1164589"/>
                  </a:lnTo>
                  <a:cubicBezTo>
                    <a:pt x="328303" y="1162353"/>
                    <a:pt x="329632" y="1160017"/>
                    <a:pt x="330836" y="1157629"/>
                  </a:cubicBezTo>
                  <a:cubicBezTo>
                    <a:pt x="334002" y="1151417"/>
                    <a:pt x="336345" y="1144730"/>
                    <a:pt x="338751" y="1138182"/>
                  </a:cubicBezTo>
                  <a:lnTo>
                    <a:pt x="338751" y="1138182"/>
                  </a:lnTo>
                  <a:cubicBezTo>
                    <a:pt x="338751" y="1138265"/>
                    <a:pt x="338688" y="1138328"/>
                    <a:pt x="338688" y="1138410"/>
                  </a:cubicBezTo>
                  <a:lnTo>
                    <a:pt x="338688" y="1138410"/>
                  </a:lnTo>
                  <a:cubicBezTo>
                    <a:pt x="339954" y="1134927"/>
                    <a:pt x="341221" y="1131407"/>
                    <a:pt x="342424" y="1127822"/>
                  </a:cubicBezTo>
                  <a:cubicBezTo>
                    <a:pt x="343564" y="1124017"/>
                    <a:pt x="344387" y="1119996"/>
                    <a:pt x="345274" y="1116038"/>
                  </a:cubicBezTo>
                  <a:cubicBezTo>
                    <a:pt x="346097" y="1111624"/>
                    <a:pt x="346540" y="1107109"/>
                    <a:pt x="346983" y="1102594"/>
                  </a:cubicBezTo>
                  <a:cubicBezTo>
                    <a:pt x="347490" y="1097933"/>
                    <a:pt x="346223" y="1093089"/>
                    <a:pt x="345400" y="1088631"/>
                  </a:cubicBezTo>
                  <a:cubicBezTo>
                    <a:pt x="345020" y="1086599"/>
                    <a:pt x="344514" y="1084635"/>
                    <a:pt x="343944" y="1082647"/>
                  </a:cubicBezTo>
                  <a:cubicBezTo>
                    <a:pt x="342487" y="1076802"/>
                    <a:pt x="339954" y="1071293"/>
                    <a:pt x="337168" y="1065942"/>
                  </a:cubicBezTo>
                  <a:cubicBezTo>
                    <a:pt x="335332" y="1062510"/>
                    <a:pt x="333432" y="1058906"/>
                    <a:pt x="330963" y="1055880"/>
                  </a:cubicBezTo>
                  <a:cubicBezTo>
                    <a:pt x="329380" y="1053955"/>
                    <a:pt x="327923" y="1052131"/>
                    <a:pt x="326150" y="1050371"/>
                  </a:cubicBezTo>
                  <a:cubicBezTo>
                    <a:pt x="323427" y="1047489"/>
                    <a:pt x="319818" y="1045172"/>
                    <a:pt x="316144" y="1043386"/>
                  </a:cubicBezTo>
                  <a:cubicBezTo>
                    <a:pt x="313612" y="1042208"/>
                    <a:pt x="310762" y="1041359"/>
                    <a:pt x="307976" y="1040593"/>
                  </a:cubicBezTo>
                  <a:cubicBezTo>
                    <a:pt x="305443" y="1039865"/>
                    <a:pt x="302719" y="1039808"/>
                    <a:pt x="300124" y="1039580"/>
                  </a:cubicBezTo>
                  <a:cubicBezTo>
                    <a:pt x="299174" y="1039682"/>
                    <a:pt x="298350" y="1039808"/>
                    <a:pt x="297400" y="1039865"/>
                  </a:cubicBezTo>
                  <a:cubicBezTo>
                    <a:pt x="295691" y="1040099"/>
                    <a:pt x="293917" y="1040429"/>
                    <a:pt x="292145" y="1040942"/>
                  </a:cubicBezTo>
                  <a:cubicBezTo>
                    <a:pt x="290562" y="1041714"/>
                    <a:pt x="289042" y="1042411"/>
                    <a:pt x="287459" y="1043120"/>
                  </a:cubicBezTo>
                  <a:cubicBezTo>
                    <a:pt x="285812" y="1044241"/>
                    <a:pt x="284293" y="1045444"/>
                    <a:pt x="282773" y="1046767"/>
                  </a:cubicBezTo>
                  <a:cubicBezTo>
                    <a:pt x="275047" y="1053771"/>
                    <a:pt x="269158" y="1062573"/>
                    <a:pt x="263459" y="1071172"/>
                  </a:cubicBezTo>
                  <a:cubicBezTo>
                    <a:pt x="260102" y="1076371"/>
                    <a:pt x="256493" y="1081589"/>
                    <a:pt x="253517" y="1087016"/>
                  </a:cubicBezTo>
                  <a:cubicBezTo>
                    <a:pt x="250984" y="1091671"/>
                    <a:pt x="249274" y="1096869"/>
                    <a:pt x="247754" y="1101948"/>
                  </a:cubicBezTo>
                  <a:cubicBezTo>
                    <a:pt x="247247" y="1103652"/>
                    <a:pt x="246741" y="1105349"/>
                    <a:pt x="246361" y="1107027"/>
                  </a:cubicBezTo>
                  <a:cubicBezTo>
                    <a:pt x="245854" y="1109142"/>
                    <a:pt x="245538" y="1111187"/>
                    <a:pt x="245221" y="1113302"/>
                  </a:cubicBezTo>
                  <a:cubicBezTo>
                    <a:pt x="244841" y="1116323"/>
                    <a:pt x="244715" y="1119350"/>
                    <a:pt x="244778" y="1122395"/>
                  </a:cubicBezTo>
                  <a:cubicBezTo>
                    <a:pt x="245095" y="1124656"/>
                    <a:pt x="245411" y="1126911"/>
                    <a:pt x="245791" y="1129089"/>
                  </a:cubicBezTo>
                  <a:cubicBezTo>
                    <a:pt x="246045" y="1130146"/>
                    <a:pt x="246298" y="1131198"/>
                    <a:pt x="246614" y="1132255"/>
                  </a:cubicBezTo>
                  <a:cubicBezTo>
                    <a:pt x="248830" y="1140791"/>
                    <a:pt x="253137" y="1148656"/>
                    <a:pt x="258076" y="1155932"/>
                  </a:cubicBezTo>
                  <a:cubicBezTo>
                    <a:pt x="262635" y="1162835"/>
                    <a:pt x="267448" y="1169750"/>
                    <a:pt x="273654" y="1175385"/>
                  </a:cubicBezTo>
                  <a:cubicBezTo>
                    <a:pt x="275870" y="1177355"/>
                    <a:pt x="278150" y="1179115"/>
                    <a:pt x="280556" y="1180730"/>
                  </a:cubicBezTo>
                  <a:cubicBezTo>
                    <a:pt x="277897" y="1183421"/>
                    <a:pt x="275110" y="1186030"/>
                    <a:pt x="272261" y="1188557"/>
                  </a:cubicBezTo>
                  <a:cubicBezTo>
                    <a:pt x="269664" y="1190609"/>
                    <a:pt x="267068" y="1192578"/>
                    <a:pt x="264092" y="1194136"/>
                  </a:cubicBezTo>
                  <a:cubicBezTo>
                    <a:pt x="258076" y="1196536"/>
                    <a:pt x="251680" y="1197916"/>
                    <a:pt x="245221" y="1199062"/>
                  </a:cubicBezTo>
                  <a:cubicBezTo>
                    <a:pt x="238066" y="1200094"/>
                    <a:pt x="230847" y="1200570"/>
                    <a:pt x="223627" y="1200570"/>
                  </a:cubicBezTo>
                  <a:cubicBezTo>
                    <a:pt x="218625" y="1200570"/>
                    <a:pt x="213559" y="1200341"/>
                    <a:pt x="208493" y="1199905"/>
                  </a:cubicBezTo>
                  <a:cubicBezTo>
                    <a:pt x="202097" y="1199119"/>
                    <a:pt x="196018" y="1198005"/>
                    <a:pt x="189876" y="1195953"/>
                  </a:cubicBezTo>
                  <a:cubicBezTo>
                    <a:pt x="187470" y="1195104"/>
                    <a:pt x="185063" y="1194256"/>
                    <a:pt x="182657" y="1193338"/>
                  </a:cubicBezTo>
                  <a:cubicBezTo>
                    <a:pt x="178098" y="1191464"/>
                    <a:pt x="173601" y="1189405"/>
                    <a:pt x="169296" y="1186714"/>
                  </a:cubicBezTo>
                  <a:cubicBezTo>
                    <a:pt x="168029" y="1185865"/>
                    <a:pt x="166699" y="1184954"/>
                    <a:pt x="165369" y="1183979"/>
                  </a:cubicBezTo>
                  <a:lnTo>
                    <a:pt x="165369" y="1183979"/>
                  </a:lnTo>
                  <a:cubicBezTo>
                    <a:pt x="165369" y="1183979"/>
                    <a:pt x="165369" y="1183998"/>
                    <a:pt x="165369" y="1183998"/>
                  </a:cubicBezTo>
                  <a:lnTo>
                    <a:pt x="165369" y="1183998"/>
                  </a:lnTo>
                  <a:cubicBezTo>
                    <a:pt x="162013" y="1181471"/>
                    <a:pt x="158657" y="1178881"/>
                    <a:pt x="155364" y="1176152"/>
                  </a:cubicBezTo>
                  <a:cubicBezTo>
                    <a:pt x="152388" y="1173701"/>
                    <a:pt x="149285" y="1171155"/>
                    <a:pt x="146562" y="1168401"/>
                  </a:cubicBezTo>
                  <a:cubicBezTo>
                    <a:pt x="143459" y="1165234"/>
                    <a:pt x="140293" y="1162062"/>
                    <a:pt x="137316" y="1158750"/>
                  </a:cubicBezTo>
                  <a:cubicBezTo>
                    <a:pt x="134784" y="1155850"/>
                    <a:pt x="132188" y="1152968"/>
                    <a:pt x="129718" y="1150030"/>
                  </a:cubicBezTo>
                  <a:cubicBezTo>
                    <a:pt x="124209" y="1142900"/>
                    <a:pt x="118509" y="1135656"/>
                    <a:pt x="114330" y="1127620"/>
                  </a:cubicBezTo>
                  <a:cubicBezTo>
                    <a:pt x="111227" y="1119850"/>
                    <a:pt x="109517" y="1111814"/>
                    <a:pt x="107808" y="1103709"/>
                  </a:cubicBezTo>
                  <a:cubicBezTo>
                    <a:pt x="107111" y="1099073"/>
                    <a:pt x="106414" y="1094412"/>
                    <a:pt x="106035" y="1089689"/>
                  </a:cubicBezTo>
                  <a:cubicBezTo>
                    <a:pt x="105527" y="1082793"/>
                    <a:pt x="106035" y="1075865"/>
                    <a:pt x="106478" y="1068975"/>
                  </a:cubicBezTo>
                  <a:cubicBezTo>
                    <a:pt x="107174" y="1061934"/>
                    <a:pt x="107997" y="1054886"/>
                    <a:pt x="109011" y="1047901"/>
                  </a:cubicBezTo>
                  <a:cubicBezTo>
                    <a:pt x="110847" y="1047489"/>
                    <a:pt x="112621" y="1046995"/>
                    <a:pt x="114393" y="1046495"/>
                  </a:cubicBezTo>
                  <a:cubicBezTo>
                    <a:pt x="119206" y="1045083"/>
                    <a:pt x="123828" y="1043266"/>
                    <a:pt x="128388" y="1041423"/>
                  </a:cubicBezTo>
                  <a:cubicBezTo>
                    <a:pt x="135987" y="1038396"/>
                    <a:pt x="143206" y="1034875"/>
                    <a:pt x="149855" y="1030221"/>
                  </a:cubicBezTo>
                  <a:cubicBezTo>
                    <a:pt x="153084" y="1027979"/>
                    <a:pt x="156124" y="1025301"/>
                    <a:pt x="158910" y="1022552"/>
                  </a:cubicBezTo>
                  <a:cubicBezTo>
                    <a:pt x="164736" y="1016752"/>
                    <a:pt x="168282" y="1008823"/>
                    <a:pt x="168599" y="1000490"/>
                  </a:cubicBezTo>
                  <a:cubicBezTo>
                    <a:pt x="168726" y="995475"/>
                    <a:pt x="167839" y="990694"/>
                    <a:pt x="166193" y="985963"/>
                  </a:cubicBezTo>
                  <a:cubicBezTo>
                    <a:pt x="164863" y="982240"/>
                    <a:pt x="162013" y="979131"/>
                    <a:pt x="159164" y="976458"/>
                  </a:cubicBezTo>
                  <a:cubicBezTo>
                    <a:pt x="157137" y="974641"/>
                    <a:pt x="154857" y="973147"/>
                    <a:pt x="152641" y="971677"/>
                  </a:cubicBezTo>
                  <a:cubicBezTo>
                    <a:pt x="151185" y="970683"/>
                    <a:pt x="148715" y="970183"/>
                    <a:pt x="146942" y="969765"/>
                  </a:cubicBezTo>
                  <a:cubicBezTo>
                    <a:pt x="144852" y="969271"/>
                    <a:pt x="142509" y="969271"/>
                    <a:pt x="140356" y="969125"/>
                  </a:cubicBezTo>
                  <a:cubicBezTo>
                    <a:pt x="139786" y="969081"/>
                    <a:pt x="139216" y="969069"/>
                    <a:pt x="138520" y="969069"/>
                  </a:cubicBezTo>
                  <a:cubicBezTo>
                    <a:pt x="135417" y="969069"/>
                    <a:pt x="132378" y="969645"/>
                    <a:pt x="129274" y="970183"/>
                  </a:cubicBezTo>
                  <a:cubicBezTo>
                    <a:pt x="125728" y="970766"/>
                    <a:pt x="122309" y="972653"/>
                    <a:pt x="119206" y="974350"/>
                  </a:cubicBezTo>
                  <a:cubicBezTo>
                    <a:pt x="118446" y="974989"/>
                    <a:pt x="117686" y="975616"/>
                    <a:pt x="116990" y="976167"/>
                  </a:cubicBezTo>
                  <a:cubicBezTo>
                    <a:pt x="115723" y="977161"/>
                    <a:pt x="114583" y="978143"/>
                    <a:pt x="113443" y="979276"/>
                  </a:cubicBezTo>
                  <a:cubicBezTo>
                    <a:pt x="112494" y="980188"/>
                    <a:pt x="111544" y="981246"/>
                    <a:pt x="110721" y="982240"/>
                  </a:cubicBezTo>
                  <a:cubicBezTo>
                    <a:pt x="107618" y="985552"/>
                    <a:pt x="105085" y="989199"/>
                    <a:pt x="102805" y="993012"/>
                  </a:cubicBezTo>
                  <a:cubicBezTo>
                    <a:pt x="98942" y="999223"/>
                    <a:pt x="96282" y="1006063"/>
                    <a:pt x="93813" y="1012819"/>
                  </a:cubicBezTo>
                  <a:cubicBezTo>
                    <a:pt x="92230" y="1017043"/>
                    <a:pt x="91027" y="1021349"/>
                    <a:pt x="90013" y="1025636"/>
                  </a:cubicBezTo>
                  <a:lnTo>
                    <a:pt x="89317" y="1025636"/>
                  </a:lnTo>
                  <a:cubicBezTo>
                    <a:pt x="86847" y="1025490"/>
                    <a:pt x="84441" y="1025301"/>
                    <a:pt x="82034" y="1025142"/>
                  </a:cubicBezTo>
                  <a:cubicBezTo>
                    <a:pt x="79058" y="1024731"/>
                    <a:pt x="76146" y="1024167"/>
                    <a:pt x="73296" y="1023255"/>
                  </a:cubicBezTo>
                  <a:cubicBezTo>
                    <a:pt x="69939" y="1021697"/>
                    <a:pt x="66900" y="1019791"/>
                    <a:pt x="63734" y="1017683"/>
                  </a:cubicBezTo>
                  <a:cubicBezTo>
                    <a:pt x="59617" y="1014301"/>
                    <a:pt x="55881" y="1010413"/>
                    <a:pt x="52272" y="1006328"/>
                  </a:cubicBezTo>
                  <a:cubicBezTo>
                    <a:pt x="47460" y="1000427"/>
                    <a:pt x="42900" y="994151"/>
                    <a:pt x="39417" y="987439"/>
                  </a:cubicBezTo>
                  <a:cubicBezTo>
                    <a:pt x="36884" y="981822"/>
                    <a:pt x="34858" y="975965"/>
                    <a:pt x="32958" y="970126"/>
                  </a:cubicBezTo>
                  <a:cubicBezTo>
                    <a:pt x="30995" y="964199"/>
                    <a:pt x="29412" y="958145"/>
                    <a:pt x="28019" y="951996"/>
                  </a:cubicBezTo>
                  <a:cubicBezTo>
                    <a:pt x="26689" y="940940"/>
                    <a:pt x="26689" y="929744"/>
                    <a:pt x="26499" y="918542"/>
                  </a:cubicBezTo>
                  <a:cubicBezTo>
                    <a:pt x="26246" y="906339"/>
                    <a:pt x="26246" y="894225"/>
                    <a:pt x="27069" y="882042"/>
                  </a:cubicBezTo>
                  <a:cubicBezTo>
                    <a:pt x="29349" y="862532"/>
                    <a:pt x="34162" y="843344"/>
                    <a:pt x="40874" y="824955"/>
                  </a:cubicBezTo>
                  <a:cubicBezTo>
                    <a:pt x="43090" y="819402"/>
                    <a:pt x="45560" y="813911"/>
                    <a:pt x="48156" y="808402"/>
                  </a:cubicBezTo>
                  <a:cubicBezTo>
                    <a:pt x="50942" y="802620"/>
                    <a:pt x="54046" y="796902"/>
                    <a:pt x="57022" y="791209"/>
                  </a:cubicBezTo>
                  <a:cubicBezTo>
                    <a:pt x="62784" y="780558"/>
                    <a:pt x="68546" y="770059"/>
                    <a:pt x="75512" y="760054"/>
                  </a:cubicBezTo>
                  <a:cubicBezTo>
                    <a:pt x="82288" y="751100"/>
                    <a:pt x="89317" y="742367"/>
                    <a:pt x="96979" y="733989"/>
                  </a:cubicBezTo>
                  <a:cubicBezTo>
                    <a:pt x="101222" y="729354"/>
                    <a:pt x="105844" y="724896"/>
                    <a:pt x="110467" y="720596"/>
                  </a:cubicBezTo>
                  <a:cubicBezTo>
                    <a:pt x="114266" y="717152"/>
                    <a:pt x="118003" y="713612"/>
                    <a:pt x="121866" y="710313"/>
                  </a:cubicBezTo>
                  <a:cubicBezTo>
                    <a:pt x="128198" y="705240"/>
                    <a:pt x="134784" y="700434"/>
                    <a:pt x="141559" y="695799"/>
                  </a:cubicBezTo>
                  <a:cubicBezTo>
                    <a:pt x="143016" y="694741"/>
                    <a:pt x="144535" y="693747"/>
                    <a:pt x="146055" y="692835"/>
                  </a:cubicBezTo>
                  <a:cubicBezTo>
                    <a:pt x="154351" y="694329"/>
                    <a:pt x="162963" y="695235"/>
                    <a:pt x="171385" y="695362"/>
                  </a:cubicBezTo>
                  <a:cubicBezTo>
                    <a:pt x="173475" y="695406"/>
                    <a:pt x="175565" y="695425"/>
                    <a:pt x="177717" y="695425"/>
                  </a:cubicBezTo>
                  <a:cubicBezTo>
                    <a:pt x="184367" y="695425"/>
                    <a:pt x="190889" y="695197"/>
                    <a:pt x="197538" y="694450"/>
                  </a:cubicBezTo>
                  <a:cubicBezTo>
                    <a:pt x="207733" y="693253"/>
                    <a:pt x="218625" y="691296"/>
                    <a:pt x="226097" y="683742"/>
                  </a:cubicBezTo>
                  <a:cubicBezTo>
                    <a:pt x="228250" y="681627"/>
                    <a:pt x="229771" y="678454"/>
                    <a:pt x="230277" y="675497"/>
                  </a:cubicBezTo>
                  <a:cubicBezTo>
                    <a:pt x="230656" y="673445"/>
                    <a:pt x="230467" y="671767"/>
                    <a:pt x="230023" y="669741"/>
                  </a:cubicBezTo>
                  <a:cubicBezTo>
                    <a:pt x="229707" y="668246"/>
                    <a:pt x="228947" y="666980"/>
                    <a:pt x="228377" y="665701"/>
                  </a:cubicBezTo>
                  <a:cubicBezTo>
                    <a:pt x="227744" y="664231"/>
                    <a:pt x="225907" y="662883"/>
                    <a:pt x="224641" y="661971"/>
                  </a:cubicBezTo>
                  <a:cubicBezTo>
                    <a:pt x="222615" y="660502"/>
                    <a:pt x="220778" y="659583"/>
                    <a:pt x="218372" y="658596"/>
                  </a:cubicBezTo>
                  <a:cubicBezTo>
                    <a:pt x="214889" y="657247"/>
                    <a:pt x="211216" y="656690"/>
                    <a:pt x="207544" y="656113"/>
                  </a:cubicBezTo>
                  <a:cubicBezTo>
                    <a:pt x="203364" y="655486"/>
                    <a:pt x="199375" y="655011"/>
                    <a:pt x="195195" y="654720"/>
                  </a:cubicBezTo>
                  <a:cubicBezTo>
                    <a:pt x="194119" y="654619"/>
                    <a:pt x="192915" y="654575"/>
                    <a:pt x="191839" y="654575"/>
                  </a:cubicBezTo>
                  <a:cubicBezTo>
                    <a:pt x="187027" y="654575"/>
                    <a:pt x="182214" y="655385"/>
                    <a:pt x="177465" y="656398"/>
                  </a:cubicBezTo>
                  <a:cubicBezTo>
                    <a:pt x="172145" y="657538"/>
                    <a:pt x="166889" y="659508"/>
                    <a:pt x="161760" y="661186"/>
                  </a:cubicBezTo>
                  <a:cubicBezTo>
                    <a:pt x="158087" y="662465"/>
                    <a:pt x="154541" y="664143"/>
                    <a:pt x="150868" y="665637"/>
                  </a:cubicBezTo>
                  <a:cubicBezTo>
                    <a:pt x="148905" y="666486"/>
                    <a:pt x="146942" y="667341"/>
                    <a:pt x="144979" y="668183"/>
                  </a:cubicBezTo>
                  <a:cubicBezTo>
                    <a:pt x="141306" y="667252"/>
                    <a:pt x="137633" y="666195"/>
                    <a:pt x="134087" y="664935"/>
                  </a:cubicBezTo>
                  <a:cubicBezTo>
                    <a:pt x="131554" y="663870"/>
                    <a:pt x="129148" y="662610"/>
                    <a:pt x="126805" y="661122"/>
                  </a:cubicBezTo>
                  <a:cubicBezTo>
                    <a:pt x="121866" y="657038"/>
                    <a:pt x="117243" y="652669"/>
                    <a:pt x="112873" y="647888"/>
                  </a:cubicBezTo>
                  <a:cubicBezTo>
                    <a:pt x="112621" y="647533"/>
                    <a:pt x="112304" y="647178"/>
                    <a:pt x="112113" y="646805"/>
                  </a:cubicBezTo>
                  <a:cubicBezTo>
                    <a:pt x="110277" y="644633"/>
                    <a:pt x="108884" y="642315"/>
                    <a:pt x="107491" y="639915"/>
                  </a:cubicBezTo>
                  <a:cubicBezTo>
                    <a:pt x="106225" y="637882"/>
                    <a:pt x="105085" y="635831"/>
                    <a:pt x="104008" y="633627"/>
                  </a:cubicBezTo>
                  <a:cubicBezTo>
                    <a:pt x="102805" y="630486"/>
                    <a:pt x="102045" y="627022"/>
                    <a:pt x="101349" y="623647"/>
                  </a:cubicBezTo>
                  <a:cubicBezTo>
                    <a:pt x="100399" y="615675"/>
                    <a:pt x="100905" y="607841"/>
                    <a:pt x="101665" y="599888"/>
                  </a:cubicBezTo>
                  <a:cubicBezTo>
                    <a:pt x="102235" y="595949"/>
                    <a:pt x="102678" y="591934"/>
                    <a:pt x="103755" y="588141"/>
                  </a:cubicBezTo>
                  <a:cubicBezTo>
                    <a:pt x="104705" y="584829"/>
                    <a:pt x="105718" y="581638"/>
                    <a:pt x="106921" y="578472"/>
                  </a:cubicBezTo>
                  <a:cubicBezTo>
                    <a:pt x="109454" y="573127"/>
                    <a:pt x="112621" y="568257"/>
                    <a:pt x="116040" y="563451"/>
                  </a:cubicBezTo>
                  <a:cubicBezTo>
                    <a:pt x="118509" y="560139"/>
                    <a:pt x="120979" y="556909"/>
                    <a:pt x="123576" y="553794"/>
                  </a:cubicBezTo>
                  <a:cubicBezTo>
                    <a:pt x="126235" y="550653"/>
                    <a:pt x="129085" y="547601"/>
                    <a:pt x="131997" y="544580"/>
                  </a:cubicBezTo>
                  <a:cubicBezTo>
                    <a:pt x="137633" y="538507"/>
                    <a:pt x="144093" y="533163"/>
                    <a:pt x="150425" y="527888"/>
                  </a:cubicBezTo>
                  <a:cubicBezTo>
                    <a:pt x="153401" y="525482"/>
                    <a:pt x="156440" y="523227"/>
                    <a:pt x="159480" y="521049"/>
                  </a:cubicBezTo>
                  <a:cubicBezTo>
                    <a:pt x="163026" y="518503"/>
                    <a:pt x="166889" y="516268"/>
                    <a:pt x="170688" y="513988"/>
                  </a:cubicBezTo>
                  <a:cubicBezTo>
                    <a:pt x="177465" y="509923"/>
                    <a:pt x="184557" y="506237"/>
                    <a:pt x="191649" y="502736"/>
                  </a:cubicBezTo>
                  <a:cubicBezTo>
                    <a:pt x="197475" y="500247"/>
                    <a:pt x="203364" y="497790"/>
                    <a:pt x="209443" y="496023"/>
                  </a:cubicBezTo>
                  <a:cubicBezTo>
                    <a:pt x="209950" y="495877"/>
                    <a:pt x="210456" y="495669"/>
                    <a:pt x="211026" y="495542"/>
                  </a:cubicBezTo>
                  <a:cubicBezTo>
                    <a:pt x="213179" y="497081"/>
                    <a:pt x="215523" y="498404"/>
                    <a:pt x="217928" y="499772"/>
                  </a:cubicBezTo>
                  <a:cubicBezTo>
                    <a:pt x="224514" y="503293"/>
                    <a:pt x="231670" y="505535"/>
                    <a:pt x="238825" y="507726"/>
                  </a:cubicBezTo>
                  <a:cubicBezTo>
                    <a:pt x="246804" y="510252"/>
                    <a:pt x="255290" y="511462"/>
                    <a:pt x="263649" y="511867"/>
                  </a:cubicBezTo>
                  <a:cubicBezTo>
                    <a:pt x="264409" y="511937"/>
                    <a:pt x="265105" y="511956"/>
                    <a:pt x="265865" y="511956"/>
                  </a:cubicBezTo>
                  <a:cubicBezTo>
                    <a:pt x="268018" y="511956"/>
                    <a:pt x="270171" y="511727"/>
                    <a:pt x="272261" y="511316"/>
                  </a:cubicBezTo>
                  <a:cubicBezTo>
                    <a:pt x="275997" y="510544"/>
                    <a:pt x="279986" y="508992"/>
                    <a:pt x="282710" y="506111"/>
                  </a:cubicBezTo>
                  <a:cubicBezTo>
                    <a:pt x="283722" y="504908"/>
                    <a:pt x="284609" y="503704"/>
                    <a:pt x="285369" y="502381"/>
                  </a:cubicBezTo>
                  <a:cubicBezTo>
                    <a:pt x="286509" y="500393"/>
                    <a:pt x="286509" y="498512"/>
                    <a:pt x="286319" y="496296"/>
                  </a:cubicBezTo>
                  <a:cubicBezTo>
                    <a:pt x="285812" y="491648"/>
                    <a:pt x="282519" y="487576"/>
                    <a:pt x="279290" y="484403"/>
                  </a:cubicBezTo>
                  <a:cubicBezTo>
                    <a:pt x="276693" y="481794"/>
                    <a:pt x="273084" y="479907"/>
                    <a:pt x="269664" y="478413"/>
                  </a:cubicBezTo>
                  <a:cubicBezTo>
                    <a:pt x="267702" y="477570"/>
                    <a:pt x="265612" y="476659"/>
                    <a:pt x="263586" y="475931"/>
                  </a:cubicBezTo>
                  <a:cubicBezTo>
                    <a:pt x="257443" y="473986"/>
                    <a:pt x="251364" y="473258"/>
                    <a:pt x="244968" y="472619"/>
                  </a:cubicBezTo>
                  <a:cubicBezTo>
                    <a:pt x="240345" y="472137"/>
                    <a:pt x="235659" y="471688"/>
                    <a:pt x="230910" y="471688"/>
                  </a:cubicBezTo>
                  <a:cubicBezTo>
                    <a:pt x="229707" y="471688"/>
                    <a:pt x="228440" y="471706"/>
                    <a:pt x="227237" y="471789"/>
                  </a:cubicBezTo>
                  <a:cubicBezTo>
                    <a:pt x="224578" y="471935"/>
                    <a:pt x="221855" y="472200"/>
                    <a:pt x="219195" y="472619"/>
                  </a:cubicBezTo>
                  <a:cubicBezTo>
                    <a:pt x="217928" y="471441"/>
                    <a:pt x="216725" y="470174"/>
                    <a:pt x="215523" y="468825"/>
                  </a:cubicBezTo>
                  <a:cubicBezTo>
                    <a:pt x="212546" y="464950"/>
                    <a:pt x="210076" y="460789"/>
                    <a:pt x="207796" y="456420"/>
                  </a:cubicBezTo>
                  <a:cubicBezTo>
                    <a:pt x="206150" y="452545"/>
                    <a:pt x="204757" y="448751"/>
                    <a:pt x="203807" y="444591"/>
                  </a:cubicBezTo>
                  <a:cubicBezTo>
                    <a:pt x="203364" y="440659"/>
                    <a:pt x="203174" y="436783"/>
                    <a:pt x="203364" y="432826"/>
                  </a:cubicBezTo>
                  <a:cubicBezTo>
                    <a:pt x="203807" y="429862"/>
                    <a:pt x="204377" y="426962"/>
                    <a:pt x="205263" y="424169"/>
                  </a:cubicBezTo>
                  <a:cubicBezTo>
                    <a:pt x="205961" y="422529"/>
                    <a:pt x="206846" y="420977"/>
                    <a:pt x="207796" y="419508"/>
                  </a:cubicBezTo>
                  <a:cubicBezTo>
                    <a:pt x="213306" y="412378"/>
                    <a:pt x="220209" y="406331"/>
                    <a:pt x="227111" y="400492"/>
                  </a:cubicBezTo>
                  <a:cubicBezTo>
                    <a:pt x="230467" y="398086"/>
                    <a:pt x="233886" y="395686"/>
                    <a:pt x="237496" y="393507"/>
                  </a:cubicBezTo>
                  <a:cubicBezTo>
                    <a:pt x="240852" y="391456"/>
                    <a:pt x="244461" y="389702"/>
                    <a:pt x="248007" y="387998"/>
                  </a:cubicBezTo>
                  <a:cubicBezTo>
                    <a:pt x="250604" y="386884"/>
                    <a:pt x="253264" y="385763"/>
                    <a:pt x="255860" y="384687"/>
                  </a:cubicBezTo>
                  <a:cubicBezTo>
                    <a:pt x="259850" y="383148"/>
                    <a:pt x="263965" y="382236"/>
                    <a:pt x="267955" y="381248"/>
                  </a:cubicBezTo>
                  <a:cubicBezTo>
                    <a:pt x="272198" y="380247"/>
                    <a:pt x="276441" y="379487"/>
                    <a:pt x="280556" y="378632"/>
                  </a:cubicBezTo>
                  <a:cubicBezTo>
                    <a:pt x="286509" y="377847"/>
                    <a:pt x="292272" y="377163"/>
                    <a:pt x="298224" y="376872"/>
                  </a:cubicBezTo>
                  <a:cubicBezTo>
                    <a:pt x="299174" y="376834"/>
                    <a:pt x="300124" y="376815"/>
                    <a:pt x="301073" y="376815"/>
                  </a:cubicBezTo>
                  <a:cubicBezTo>
                    <a:pt x="305949" y="376815"/>
                    <a:pt x="310698" y="377227"/>
                    <a:pt x="315511" y="377575"/>
                  </a:cubicBezTo>
                  <a:cubicBezTo>
                    <a:pt x="324883" y="378759"/>
                    <a:pt x="334382" y="380127"/>
                    <a:pt x="343628" y="382451"/>
                  </a:cubicBezTo>
                  <a:cubicBezTo>
                    <a:pt x="352999" y="384762"/>
                    <a:pt x="361991" y="387378"/>
                    <a:pt x="370983" y="390544"/>
                  </a:cubicBezTo>
                  <a:cubicBezTo>
                    <a:pt x="378329" y="393710"/>
                    <a:pt x="385485" y="397237"/>
                    <a:pt x="392450" y="401049"/>
                  </a:cubicBezTo>
                  <a:cubicBezTo>
                    <a:pt x="398973" y="404652"/>
                    <a:pt x="405115" y="408711"/>
                    <a:pt x="411131" y="413018"/>
                  </a:cubicBezTo>
                  <a:cubicBezTo>
                    <a:pt x="411765" y="413436"/>
                    <a:pt x="412271" y="413784"/>
                    <a:pt x="412777" y="414221"/>
                  </a:cubicBezTo>
                  <a:cubicBezTo>
                    <a:pt x="412461" y="422054"/>
                    <a:pt x="412081" y="429862"/>
                    <a:pt x="412967" y="437695"/>
                  </a:cubicBezTo>
                  <a:cubicBezTo>
                    <a:pt x="413727" y="443451"/>
                    <a:pt x="415184" y="448606"/>
                    <a:pt x="417970" y="453685"/>
                  </a:cubicBezTo>
                  <a:cubicBezTo>
                    <a:pt x="418983" y="455508"/>
                    <a:pt x="420566" y="457060"/>
                    <a:pt x="422086" y="458409"/>
                  </a:cubicBezTo>
                  <a:cubicBezTo>
                    <a:pt x="423543" y="459732"/>
                    <a:pt x="425379" y="460789"/>
                    <a:pt x="427152" y="461638"/>
                  </a:cubicBezTo>
                  <a:cubicBezTo>
                    <a:pt x="428925" y="462493"/>
                    <a:pt x="431268" y="463335"/>
                    <a:pt x="433421" y="463335"/>
                  </a:cubicBezTo>
                  <a:cubicBezTo>
                    <a:pt x="433611" y="463335"/>
                    <a:pt x="433738" y="463335"/>
                    <a:pt x="433928" y="463316"/>
                  </a:cubicBezTo>
                  <a:cubicBezTo>
                    <a:pt x="435321" y="463253"/>
                    <a:pt x="436651" y="463133"/>
                    <a:pt x="438044" y="462778"/>
                  </a:cubicBezTo>
                  <a:cubicBezTo>
                    <a:pt x="439247" y="462221"/>
                    <a:pt x="440450" y="461638"/>
                    <a:pt x="441653" y="461081"/>
                  </a:cubicBezTo>
                  <a:cubicBezTo>
                    <a:pt x="443490" y="460226"/>
                    <a:pt x="445136" y="458054"/>
                    <a:pt x="446086" y="456502"/>
                  </a:cubicBezTo>
                  <a:cubicBezTo>
                    <a:pt x="447099" y="455027"/>
                    <a:pt x="447986" y="453393"/>
                    <a:pt x="448492" y="451633"/>
                  </a:cubicBezTo>
                  <a:cubicBezTo>
                    <a:pt x="449506" y="447903"/>
                    <a:pt x="449632" y="444161"/>
                    <a:pt x="449189" y="440367"/>
                  </a:cubicBezTo>
                  <a:cubicBezTo>
                    <a:pt x="448682" y="435789"/>
                    <a:pt x="447416" y="431185"/>
                    <a:pt x="445643" y="426898"/>
                  </a:cubicBezTo>
                  <a:cubicBezTo>
                    <a:pt x="444060" y="423086"/>
                    <a:pt x="442350" y="419293"/>
                    <a:pt x="440324" y="415779"/>
                  </a:cubicBezTo>
                  <a:cubicBezTo>
                    <a:pt x="439247" y="413949"/>
                    <a:pt x="438044" y="412175"/>
                    <a:pt x="436777" y="410415"/>
                  </a:cubicBezTo>
                  <a:cubicBezTo>
                    <a:pt x="436904" y="407382"/>
                    <a:pt x="437031" y="404361"/>
                    <a:pt x="437284" y="401341"/>
                  </a:cubicBezTo>
                  <a:cubicBezTo>
                    <a:pt x="438044" y="394419"/>
                    <a:pt x="438867" y="387580"/>
                    <a:pt x="440513" y="380868"/>
                  </a:cubicBezTo>
                  <a:cubicBezTo>
                    <a:pt x="441970" y="374345"/>
                    <a:pt x="444503" y="367988"/>
                    <a:pt x="446909" y="361712"/>
                  </a:cubicBezTo>
                  <a:cubicBezTo>
                    <a:pt x="450139" y="353607"/>
                    <a:pt x="453241" y="345368"/>
                    <a:pt x="457104" y="337497"/>
                  </a:cubicBezTo>
                  <a:cubicBezTo>
                    <a:pt x="461030" y="329582"/>
                    <a:pt x="465716" y="321983"/>
                    <a:pt x="470276" y="314441"/>
                  </a:cubicBezTo>
                  <a:cubicBezTo>
                    <a:pt x="475405" y="305987"/>
                    <a:pt x="480598" y="297679"/>
                    <a:pt x="485790" y="289295"/>
                  </a:cubicBezTo>
                  <a:cubicBezTo>
                    <a:pt x="490476" y="281671"/>
                    <a:pt x="495352" y="274274"/>
                    <a:pt x="500482" y="266941"/>
                  </a:cubicBezTo>
                  <a:cubicBezTo>
                    <a:pt x="503774" y="262654"/>
                    <a:pt x="507131" y="258367"/>
                    <a:pt x="510487" y="254143"/>
                  </a:cubicBezTo>
                  <a:cubicBezTo>
                    <a:pt x="513843" y="249977"/>
                    <a:pt x="517326" y="245937"/>
                    <a:pt x="520872" y="241941"/>
                  </a:cubicBezTo>
                  <a:cubicBezTo>
                    <a:pt x="524735" y="237483"/>
                    <a:pt x="528598" y="232993"/>
                    <a:pt x="532650" y="228681"/>
                  </a:cubicBezTo>
                  <a:cubicBezTo>
                    <a:pt x="536830" y="224185"/>
                    <a:pt x="541136" y="219733"/>
                    <a:pt x="545505" y="215446"/>
                  </a:cubicBezTo>
                  <a:cubicBezTo>
                    <a:pt x="549368" y="211634"/>
                    <a:pt x="553484" y="208049"/>
                    <a:pt x="557347" y="204301"/>
                  </a:cubicBezTo>
                  <a:cubicBezTo>
                    <a:pt x="561779" y="200077"/>
                    <a:pt x="566212" y="195910"/>
                    <a:pt x="570708" y="191680"/>
                  </a:cubicBezTo>
                  <a:cubicBezTo>
                    <a:pt x="578687" y="184145"/>
                    <a:pt x="586730" y="176457"/>
                    <a:pt x="595025" y="169105"/>
                  </a:cubicBezTo>
                  <a:lnTo>
                    <a:pt x="595025" y="169105"/>
                  </a:lnTo>
                  <a:cubicBezTo>
                    <a:pt x="599204" y="165667"/>
                    <a:pt x="603321" y="162165"/>
                    <a:pt x="607816" y="159055"/>
                  </a:cubicBezTo>
                  <a:cubicBezTo>
                    <a:pt x="613389" y="155041"/>
                    <a:pt x="619215" y="151254"/>
                    <a:pt x="624977" y="147436"/>
                  </a:cubicBezTo>
                  <a:cubicBezTo>
                    <a:pt x="635426" y="140666"/>
                    <a:pt x="645938" y="133707"/>
                    <a:pt x="657083" y="128274"/>
                  </a:cubicBezTo>
                  <a:cubicBezTo>
                    <a:pt x="665251" y="124898"/>
                    <a:pt x="673484" y="121998"/>
                    <a:pt x="682096" y="120010"/>
                  </a:cubicBezTo>
                  <a:cubicBezTo>
                    <a:pt x="685768" y="119541"/>
                    <a:pt x="689315" y="119351"/>
                    <a:pt x="692924" y="119351"/>
                  </a:cubicBezTo>
                  <a:cubicBezTo>
                    <a:pt x="696597" y="119351"/>
                    <a:pt x="700270" y="119541"/>
                    <a:pt x="703880" y="119820"/>
                  </a:cubicBezTo>
                  <a:cubicBezTo>
                    <a:pt x="707046" y="120181"/>
                    <a:pt x="710149" y="120529"/>
                    <a:pt x="713315" y="121150"/>
                  </a:cubicBezTo>
                  <a:cubicBezTo>
                    <a:pt x="715214" y="121504"/>
                    <a:pt x="717114" y="122068"/>
                    <a:pt x="718887" y="122765"/>
                  </a:cubicBezTo>
                  <a:cubicBezTo>
                    <a:pt x="720787" y="123556"/>
                    <a:pt x="722623" y="124468"/>
                    <a:pt x="724460" y="125437"/>
                  </a:cubicBezTo>
                  <a:cubicBezTo>
                    <a:pt x="725599" y="126108"/>
                    <a:pt x="726866" y="126868"/>
                    <a:pt x="728006" y="127634"/>
                  </a:cubicBezTo>
                  <a:cubicBezTo>
                    <a:pt x="730159" y="129306"/>
                    <a:pt x="732185" y="131016"/>
                    <a:pt x="734211" y="132706"/>
                  </a:cubicBezTo>
                  <a:cubicBezTo>
                    <a:pt x="737631" y="135670"/>
                    <a:pt x="740480" y="139134"/>
                    <a:pt x="743457" y="142591"/>
                  </a:cubicBezTo>
                  <a:cubicBezTo>
                    <a:pt x="744217" y="143421"/>
                    <a:pt x="745040" y="144326"/>
                    <a:pt x="745674" y="145238"/>
                  </a:cubicBezTo>
                  <a:cubicBezTo>
                    <a:pt x="746370" y="146093"/>
                    <a:pt x="747130" y="146999"/>
                    <a:pt x="747763" y="147910"/>
                  </a:cubicBezTo>
                  <a:cubicBezTo>
                    <a:pt x="743900" y="154072"/>
                    <a:pt x="740417" y="160468"/>
                    <a:pt x="736681" y="166680"/>
                  </a:cubicBezTo>
                  <a:cubicBezTo>
                    <a:pt x="734719" y="170061"/>
                    <a:pt x="732692" y="173519"/>
                    <a:pt x="730918" y="177040"/>
                  </a:cubicBezTo>
                  <a:cubicBezTo>
                    <a:pt x="728956" y="181181"/>
                    <a:pt x="727373" y="185550"/>
                    <a:pt x="725790" y="189863"/>
                  </a:cubicBezTo>
                  <a:cubicBezTo>
                    <a:pt x="723003" y="197551"/>
                    <a:pt x="720534" y="205504"/>
                    <a:pt x="718697" y="213540"/>
                  </a:cubicBezTo>
                  <a:cubicBezTo>
                    <a:pt x="717874" y="217187"/>
                    <a:pt x="717241" y="220993"/>
                    <a:pt x="716734" y="224812"/>
                  </a:cubicBezTo>
                  <a:cubicBezTo>
                    <a:pt x="716037" y="229174"/>
                    <a:pt x="715658" y="233835"/>
                    <a:pt x="715974" y="238268"/>
                  </a:cubicBezTo>
                  <a:cubicBezTo>
                    <a:pt x="716228" y="240503"/>
                    <a:pt x="716481" y="242916"/>
                    <a:pt x="716987" y="245170"/>
                  </a:cubicBezTo>
                  <a:cubicBezTo>
                    <a:pt x="717620" y="247361"/>
                    <a:pt x="718128" y="249394"/>
                    <a:pt x="719267" y="251446"/>
                  </a:cubicBezTo>
                  <a:cubicBezTo>
                    <a:pt x="720471" y="253478"/>
                    <a:pt x="721927" y="255112"/>
                    <a:pt x="723447" y="256936"/>
                  </a:cubicBezTo>
                  <a:cubicBezTo>
                    <a:pt x="724903" y="258557"/>
                    <a:pt x="727056" y="259691"/>
                    <a:pt x="728892" y="260748"/>
                  </a:cubicBezTo>
                  <a:cubicBezTo>
                    <a:pt x="729462" y="260957"/>
                    <a:pt x="730095" y="261229"/>
                    <a:pt x="730602" y="261451"/>
                  </a:cubicBezTo>
                  <a:cubicBezTo>
                    <a:pt x="732059" y="262160"/>
                    <a:pt x="733515" y="262591"/>
                    <a:pt x="735098" y="262711"/>
                  </a:cubicBezTo>
                  <a:cubicBezTo>
                    <a:pt x="735921" y="262857"/>
                    <a:pt x="736681" y="262920"/>
                    <a:pt x="737568" y="262920"/>
                  </a:cubicBezTo>
                  <a:cubicBezTo>
                    <a:pt x="742887" y="262920"/>
                    <a:pt x="748080" y="260374"/>
                    <a:pt x="752322" y="257512"/>
                  </a:cubicBezTo>
                  <a:cubicBezTo>
                    <a:pt x="756185" y="254827"/>
                    <a:pt x="758845" y="251009"/>
                    <a:pt x="761314" y="247140"/>
                  </a:cubicBezTo>
                  <a:cubicBezTo>
                    <a:pt x="764290" y="242783"/>
                    <a:pt x="765937" y="237483"/>
                    <a:pt x="767710" y="232638"/>
                  </a:cubicBezTo>
                  <a:cubicBezTo>
                    <a:pt x="769990" y="225800"/>
                    <a:pt x="771383" y="218884"/>
                    <a:pt x="772776" y="211862"/>
                  </a:cubicBezTo>
                  <a:cubicBezTo>
                    <a:pt x="774612" y="202686"/>
                    <a:pt x="775436" y="193238"/>
                    <a:pt x="776386" y="183853"/>
                  </a:cubicBezTo>
                  <a:cubicBezTo>
                    <a:pt x="776639" y="180060"/>
                    <a:pt x="776955" y="176254"/>
                    <a:pt x="777146" y="172379"/>
                  </a:cubicBezTo>
                  <a:cubicBezTo>
                    <a:pt x="777526" y="166680"/>
                    <a:pt x="776955" y="160898"/>
                    <a:pt x="775879" y="155262"/>
                  </a:cubicBezTo>
                  <a:cubicBezTo>
                    <a:pt x="775499" y="153508"/>
                    <a:pt x="774993" y="151729"/>
                    <a:pt x="774486" y="149962"/>
                  </a:cubicBezTo>
                  <a:cubicBezTo>
                    <a:pt x="782781" y="139691"/>
                    <a:pt x="791900" y="130034"/>
                    <a:pt x="801209" y="120529"/>
                  </a:cubicBezTo>
                  <a:cubicBezTo>
                    <a:pt x="810644" y="110796"/>
                    <a:pt x="820396" y="101487"/>
                    <a:pt x="830401" y="92394"/>
                  </a:cubicBezTo>
                  <a:cubicBezTo>
                    <a:pt x="840723" y="84010"/>
                    <a:pt x="851235" y="75784"/>
                    <a:pt x="862443" y="68597"/>
                  </a:cubicBezTo>
                  <a:cubicBezTo>
                    <a:pt x="868712" y="64500"/>
                    <a:pt x="875298" y="60916"/>
                    <a:pt x="881884" y="57369"/>
                  </a:cubicBezTo>
                  <a:cubicBezTo>
                    <a:pt x="887646" y="54285"/>
                    <a:pt x="893409" y="51258"/>
                    <a:pt x="899298" y="48232"/>
                  </a:cubicBezTo>
                  <a:cubicBezTo>
                    <a:pt x="908543" y="44078"/>
                    <a:pt x="917979" y="40056"/>
                    <a:pt x="927604" y="36738"/>
                  </a:cubicBezTo>
                  <a:cubicBezTo>
                    <a:pt x="930770" y="35681"/>
                    <a:pt x="933937" y="34547"/>
                    <a:pt x="937230" y="33503"/>
                  </a:cubicBezTo>
                  <a:cubicBezTo>
                    <a:pt x="939446" y="32717"/>
                    <a:pt x="941915" y="32166"/>
                    <a:pt x="944322" y="31514"/>
                  </a:cubicBezTo>
                  <a:cubicBezTo>
                    <a:pt x="946475" y="30900"/>
                    <a:pt x="948627" y="30254"/>
                    <a:pt x="950844" y="29760"/>
                  </a:cubicBezTo>
                  <a:cubicBezTo>
                    <a:pt x="953820" y="29203"/>
                    <a:pt x="956797" y="28639"/>
                    <a:pt x="959773" y="28000"/>
                  </a:cubicBezTo>
                  <a:cubicBezTo>
                    <a:pt x="962749" y="27588"/>
                    <a:pt x="965535" y="27227"/>
                    <a:pt x="968511" y="26796"/>
                  </a:cubicBezTo>
                  <a:cubicBezTo>
                    <a:pt x="972754" y="26169"/>
                    <a:pt x="977250" y="25923"/>
                    <a:pt x="981683" y="25923"/>
                  </a:cubicBezTo>
                  <a:close/>
                  <a:moveTo>
                    <a:pt x="983203" y="-547"/>
                  </a:moveTo>
                  <a:cubicBezTo>
                    <a:pt x="966928" y="-547"/>
                    <a:pt x="950527" y="2417"/>
                    <a:pt x="935013" y="6868"/>
                  </a:cubicBezTo>
                  <a:cubicBezTo>
                    <a:pt x="926908" y="9186"/>
                    <a:pt x="919055" y="12067"/>
                    <a:pt x="911329" y="15259"/>
                  </a:cubicBezTo>
                  <a:cubicBezTo>
                    <a:pt x="907150" y="16854"/>
                    <a:pt x="903224" y="18552"/>
                    <a:pt x="899235" y="20394"/>
                  </a:cubicBezTo>
                  <a:cubicBezTo>
                    <a:pt x="894738" y="22275"/>
                    <a:pt x="890243" y="24270"/>
                    <a:pt x="886000" y="26530"/>
                  </a:cubicBezTo>
                  <a:cubicBezTo>
                    <a:pt x="878147" y="30672"/>
                    <a:pt x="870359" y="35041"/>
                    <a:pt x="862570" y="39347"/>
                  </a:cubicBezTo>
                  <a:cubicBezTo>
                    <a:pt x="855541" y="43280"/>
                    <a:pt x="848766" y="47510"/>
                    <a:pt x="842370" y="52316"/>
                  </a:cubicBezTo>
                  <a:cubicBezTo>
                    <a:pt x="835151" y="57597"/>
                    <a:pt x="828058" y="63088"/>
                    <a:pt x="821156" y="68717"/>
                  </a:cubicBezTo>
                  <a:cubicBezTo>
                    <a:pt x="813937" y="74644"/>
                    <a:pt x="807034" y="81046"/>
                    <a:pt x="800322" y="87467"/>
                  </a:cubicBezTo>
                  <a:cubicBezTo>
                    <a:pt x="788291" y="98885"/>
                    <a:pt x="777082" y="111233"/>
                    <a:pt x="766064" y="123613"/>
                  </a:cubicBezTo>
                  <a:cubicBezTo>
                    <a:pt x="764607" y="125253"/>
                    <a:pt x="763151" y="126925"/>
                    <a:pt x="761757" y="128635"/>
                  </a:cubicBezTo>
                  <a:cubicBezTo>
                    <a:pt x="759605" y="125728"/>
                    <a:pt x="757325" y="122910"/>
                    <a:pt x="754919" y="120181"/>
                  </a:cubicBezTo>
                  <a:cubicBezTo>
                    <a:pt x="751626" y="116362"/>
                    <a:pt x="747826" y="113114"/>
                    <a:pt x="744090" y="109884"/>
                  </a:cubicBezTo>
                  <a:cubicBezTo>
                    <a:pt x="740544" y="107003"/>
                    <a:pt x="736681" y="104375"/>
                    <a:pt x="732692" y="102260"/>
                  </a:cubicBezTo>
                  <a:cubicBezTo>
                    <a:pt x="728892" y="100291"/>
                    <a:pt x="724903" y="98815"/>
                    <a:pt x="720850" y="97618"/>
                  </a:cubicBezTo>
                  <a:cubicBezTo>
                    <a:pt x="717430" y="96624"/>
                    <a:pt x="713885" y="96270"/>
                    <a:pt x="710401" y="95864"/>
                  </a:cubicBezTo>
                  <a:cubicBezTo>
                    <a:pt x="707235" y="95503"/>
                    <a:pt x="704132" y="95155"/>
                    <a:pt x="700966" y="94946"/>
                  </a:cubicBezTo>
                  <a:cubicBezTo>
                    <a:pt x="697737" y="94655"/>
                    <a:pt x="694444" y="94471"/>
                    <a:pt x="691151" y="94471"/>
                  </a:cubicBezTo>
                  <a:cubicBezTo>
                    <a:pt x="685642" y="94471"/>
                    <a:pt x="680259" y="94946"/>
                    <a:pt x="674877" y="96143"/>
                  </a:cubicBezTo>
                  <a:cubicBezTo>
                    <a:pt x="666898" y="97827"/>
                    <a:pt x="659046" y="100436"/>
                    <a:pt x="651637" y="103520"/>
                  </a:cubicBezTo>
                  <a:cubicBezTo>
                    <a:pt x="635109" y="110296"/>
                    <a:pt x="620481" y="120529"/>
                    <a:pt x="605727" y="130249"/>
                  </a:cubicBezTo>
                  <a:cubicBezTo>
                    <a:pt x="602687" y="132269"/>
                    <a:pt x="599584" y="134328"/>
                    <a:pt x="596544" y="136436"/>
                  </a:cubicBezTo>
                  <a:cubicBezTo>
                    <a:pt x="593062" y="138982"/>
                    <a:pt x="589642" y="141654"/>
                    <a:pt x="586223" y="144326"/>
                  </a:cubicBezTo>
                  <a:cubicBezTo>
                    <a:pt x="579130" y="149905"/>
                    <a:pt x="572418" y="156035"/>
                    <a:pt x="565896" y="162101"/>
                  </a:cubicBezTo>
                  <a:cubicBezTo>
                    <a:pt x="559943" y="167535"/>
                    <a:pt x="554308" y="173170"/>
                    <a:pt x="548608" y="178655"/>
                  </a:cubicBezTo>
                  <a:cubicBezTo>
                    <a:pt x="542086" y="184930"/>
                    <a:pt x="535627" y="191212"/>
                    <a:pt x="529231" y="197487"/>
                  </a:cubicBezTo>
                  <a:cubicBezTo>
                    <a:pt x="517073" y="209228"/>
                    <a:pt x="506371" y="222260"/>
                    <a:pt x="495352" y="235102"/>
                  </a:cubicBezTo>
                  <a:cubicBezTo>
                    <a:pt x="489400" y="242061"/>
                    <a:pt x="483828" y="249685"/>
                    <a:pt x="478508" y="257227"/>
                  </a:cubicBezTo>
                  <a:cubicBezTo>
                    <a:pt x="473759" y="264060"/>
                    <a:pt x="469326" y="271038"/>
                    <a:pt x="465020" y="278086"/>
                  </a:cubicBezTo>
                  <a:cubicBezTo>
                    <a:pt x="460714" y="285064"/>
                    <a:pt x="456281" y="292024"/>
                    <a:pt x="452039" y="299091"/>
                  </a:cubicBezTo>
                  <a:cubicBezTo>
                    <a:pt x="447922" y="305987"/>
                    <a:pt x="443616" y="312800"/>
                    <a:pt x="439753" y="319931"/>
                  </a:cubicBezTo>
                  <a:cubicBezTo>
                    <a:pt x="438107" y="322894"/>
                    <a:pt x="436460" y="325858"/>
                    <a:pt x="435131" y="328955"/>
                  </a:cubicBezTo>
                  <a:cubicBezTo>
                    <a:pt x="433294" y="333039"/>
                    <a:pt x="431648" y="337206"/>
                    <a:pt x="430002" y="341284"/>
                  </a:cubicBezTo>
                  <a:cubicBezTo>
                    <a:pt x="426709" y="349263"/>
                    <a:pt x="423479" y="357216"/>
                    <a:pt x="420629" y="365316"/>
                  </a:cubicBezTo>
                  <a:cubicBezTo>
                    <a:pt x="419490" y="368627"/>
                    <a:pt x="418350" y="372009"/>
                    <a:pt x="417590" y="375378"/>
                  </a:cubicBezTo>
                  <a:cubicBezTo>
                    <a:pt x="416450" y="379690"/>
                    <a:pt x="415880" y="383996"/>
                    <a:pt x="415247" y="388353"/>
                  </a:cubicBezTo>
                  <a:cubicBezTo>
                    <a:pt x="414994" y="389487"/>
                    <a:pt x="414867" y="390614"/>
                    <a:pt x="414741" y="391811"/>
                  </a:cubicBezTo>
                  <a:cubicBezTo>
                    <a:pt x="412271" y="389987"/>
                    <a:pt x="409674" y="388220"/>
                    <a:pt x="407079" y="386523"/>
                  </a:cubicBezTo>
                  <a:cubicBezTo>
                    <a:pt x="400239" y="382071"/>
                    <a:pt x="393083" y="378012"/>
                    <a:pt x="385738" y="374409"/>
                  </a:cubicBezTo>
                  <a:cubicBezTo>
                    <a:pt x="381685" y="372357"/>
                    <a:pt x="377633" y="370540"/>
                    <a:pt x="373263" y="368976"/>
                  </a:cubicBezTo>
                  <a:cubicBezTo>
                    <a:pt x="368894" y="367507"/>
                    <a:pt x="364524" y="365961"/>
                    <a:pt x="359965" y="364543"/>
                  </a:cubicBezTo>
                  <a:cubicBezTo>
                    <a:pt x="352682" y="362206"/>
                    <a:pt x="345020" y="360325"/>
                    <a:pt x="337422" y="358831"/>
                  </a:cubicBezTo>
                  <a:cubicBezTo>
                    <a:pt x="333115" y="357982"/>
                    <a:pt x="328999" y="357216"/>
                    <a:pt x="324757" y="356571"/>
                  </a:cubicBezTo>
                  <a:cubicBezTo>
                    <a:pt x="319310" y="355811"/>
                    <a:pt x="313801" y="355247"/>
                    <a:pt x="308419" y="354664"/>
                  </a:cubicBezTo>
                  <a:cubicBezTo>
                    <a:pt x="305316" y="354361"/>
                    <a:pt x="302150" y="354234"/>
                    <a:pt x="299047" y="354234"/>
                  </a:cubicBezTo>
                  <a:cubicBezTo>
                    <a:pt x="289358" y="354234"/>
                    <a:pt x="279733" y="355564"/>
                    <a:pt x="270108" y="357216"/>
                  </a:cubicBezTo>
                  <a:cubicBezTo>
                    <a:pt x="266119" y="357856"/>
                    <a:pt x="262193" y="358628"/>
                    <a:pt x="258266" y="359470"/>
                  </a:cubicBezTo>
                  <a:cubicBezTo>
                    <a:pt x="251934" y="360794"/>
                    <a:pt x="245854" y="362991"/>
                    <a:pt x="239966" y="365588"/>
                  </a:cubicBezTo>
                  <a:cubicBezTo>
                    <a:pt x="235342" y="367633"/>
                    <a:pt x="230910" y="369685"/>
                    <a:pt x="226541" y="371939"/>
                  </a:cubicBezTo>
                  <a:cubicBezTo>
                    <a:pt x="223248" y="373624"/>
                    <a:pt x="220335" y="375815"/>
                    <a:pt x="217295" y="377847"/>
                  </a:cubicBezTo>
                  <a:cubicBezTo>
                    <a:pt x="213559" y="380247"/>
                    <a:pt x="210139" y="383211"/>
                    <a:pt x="206846" y="386175"/>
                  </a:cubicBezTo>
                  <a:cubicBezTo>
                    <a:pt x="203618" y="389075"/>
                    <a:pt x="200451" y="391956"/>
                    <a:pt x="197285" y="394920"/>
                  </a:cubicBezTo>
                  <a:cubicBezTo>
                    <a:pt x="194752" y="397300"/>
                    <a:pt x="192409" y="399910"/>
                    <a:pt x="190255" y="402601"/>
                  </a:cubicBezTo>
                  <a:cubicBezTo>
                    <a:pt x="188103" y="405273"/>
                    <a:pt x="186203" y="408028"/>
                    <a:pt x="184620" y="410991"/>
                  </a:cubicBezTo>
                  <a:cubicBezTo>
                    <a:pt x="182277" y="415341"/>
                    <a:pt x="181010" y="420066"/>
                    <a:pt x="180060" y="424929"/>
                  </a:cubicBezTo>
                  <a:cubicBezTo>
                    <a:pt x="178161" y="434586"/>
                    <a:pt x="178984" y="444654"/>
                    <a:pt x="181517" y="454121"/>
                  </a:cubicBezTo>
                  <a:cubicBezTo>
                    <a:pt x="182784" y="458966"/>
                    <a:pt x="185127" y="463481"/>
                    <a:pt x="187279" y="467971"/>
                  </a:cubicBezTo>
                  <a:cubicBezTo>
                    <a:pt x="189053" y="471789"/>
                    <a:pt x="191332" y="475392"/>
                    <a:pt x="193865" y="478830"/>
                  </a:cubicBezTo>
                  <a:cubicBezTo>
                    <a:pt x="192852" y="479185"/>
                    <a:pt x="191776" y="479616"/>
                    <a:pt x="190699" y="480027"/>
                  </a:cubicBezTo>
                  <a:cubicBezTo>
                    <a:pt x="186393" y="481794"/>
                    <a:pt x="182151" y="483555"/>
                    <a:pt x="177971" y="485518"/>
                  </a:cubicBezTo>
                  <a:cubicBezTo>
                    <a:pt x="174045" y="487367"/>
                    <a:pt x="170119" y="489336"/>
                    <a:pt x="166193" y="491324"/>
                  </a:cubicBezTo>
                  <a:cubicBezTo>
                    <a:pt x="158974" y="494972"/>
                    <a:pt x="151755" y="498923"/>
                    <a:pt x="145105" y="503426"/>
                  </a:cubicBezTo>
                  <a:cubicBezTo>
                    <a:pt x="137760" y="508435"/>
                    <a:pt x="130984" y="514273"/>
                    <a:pt x="124272" y="519972"/>
                  </a:cubicBezTo>
                  <a:cubicBezTo>
                    <a:pt x="121422" y="522372"/>
                    <a:pt x="118636" y="524779"/>
                    <a:pt x="116040" y="527382"/>
                  </a:cubicBezTo>
                  <a:cubicBezTo>
                    <a:pt x="113127" y="530288"/>
                    <a:pt x="110404" y="533226"/>
                    <a:pt x="107618" y="536272"/>
                  </a:cubicBezTo>
                  <a:cubicBezTo>
                    <a:pt x="101918" y="542738"/>
                    <a:pt x="96789" y="549798"/>
                    <a:pt x="91723" y="556909"/>
                  </a:cubicBezTo>
                  <a:cubicBezTo>
                    <a:pt x="89760" y="559721"/>
                    <a:pt x="87924" y="562685"/>
                    <a:pt x="86341" y="565788"/>
                  </a:cubicBezTo>
                  <a:cubicBezTo>
                    <a:pt x="84377" y="570075"/>
                    <a:pt x="82604" y="574596"/>
                    <a:pt x="81211" y="579111"/>
                  </a:cubicBezTo>
                  <a:cubicBezTo>
                    <a:pt x="80072" y="583132"/>
                    <a:pt x="79058" y="587128"/>
                    <a:pt x="78489" y="591225"/>
                  </a:cubicBezTo>
                  <a:cubicBezTo>
                    <a:pt x="77665" y="596513"/>
                    <a:pt x="77158" y="601794"/>
                    <a:pt x="76652" y="607157"/>
                  </a:cubicBezTo>
                  <a:cubicBezTo>
                    <a:pt x="76335" y="611033"/>
                    <a:pt x="76146" y="614972"/>
                    <a:pt x="76146" y="618841"/>
                  </a:cubicBezTo>
                  <a:cubicBezTo>
                    <a:pt x="76209" y="623565"/>
                    <a:pt x="77095" y="628282"/>
                    <a:pt x="78045" y="632867"/>
                  </a:cubicBezTo>
                  <a:cubicBezTo>
                    <a:pt x="78235" y="634425"/>
                    <a:pt x="78615" y="635976"/>
                    <a:pt x="79058" y="637509"/>
                  </a:cubicBezTo>
                  <a:cubicBezTo>
                    <a:pt x="79882" y="640757"/>
                    <a:pt x="81148" y="643784"/>
                    <a:pt x="82794" y="646742"/>
                  </a:cubicBezTo>
                  <a:cubicBezTo>
                    <a:pt x="85137" y="651409"/>
                    <a:pt x="87607" y="656044"/>
                    <a:pt x="90773" y="660210"/>
                  </a:cubicBezTo>
                  <a:cubicBezTo>
                    <a:pt x="96029" y="667049"/>
                    <a:pt x="102172" y="673528"/>
                    <a:pt x="109137" y="678809"/>
                  </a:cubicBezTo>
                  <a:cubicBezTo>
                    <a:pt x="111734" y="680797"/>
                    <a:pt x="114266" y="682564"/>
                    <a:pt x="117053" y="684179"/>
                  </a:cubicBezTo>
                  <a:cubicBezTo>
                    <a:pt x="113823" y="686288"/>
                    <a:pt x="110594" y="688466"/>
                    <a:pt x="107491" y="690657"/>
                  </a:cubicBezTo>
                  <a:cubicBezTo>
                    <a:pt x="101222" y="695014"/>
                    <a:pt x="95459" y="700168"/>
                    <a:pt x="89696" y="705158"/>
                  </a:cubicBezTo>
                  <a:cubicBezTo>
                    <a:pt x="78108" y="715163"/>
                    <a:pt x="68103" y="726726"/>
                    <a:pt x="58478" y="738549"/>
                  </a:cubicBezTo>
                  <a:cubicBezTo>
                    <a:pt x="53412" y="744913"/>
                    <a:pt x="48662" y="751607"/>
                    <a:pt x="44357" y="758521"/>
                  </a:cubicBezTo>
                  <a:cubicBezTo>
                    <a:pt x="40114" y="765424"/>
                    <a:pt x="36314" y="772541"/>
                    <a:pt x="32452" y="779646"/>
                  </a:cubicBezTo>
                  <a:cubicBezTo>
                    <a:pt x="24600" y="794110"/>
                    <a:pt x="17823" y="808959"/>
                    <a:pt x="12568" y="824600"/>
                  </a:cubicBezTo>
                  <a:cubicBezTo>
                    <a:pt x="10098" y="831997"/>
                    <a:pt x="8135" y="839595"/>
                    <a:pt x="6045" y="847163"/>
                  </a:cubicBezTo>
                  <a:cubicBezTo>
                    <a:pt x="4083" y="854268"/>
                    <a:pt x="2563" y="861531"/>
                    <a:pt x="1359" y="868788"/>
                  </a:cubicBezTo>
                  <a:cubicBezTo>
                    <a:pt x="-1427" y="886538"/>
                    <a:pt x="-1301" y="904522"/>
                    <a:pt x="-1047" y="922481"/>
                  </a:cubicBezTo>
                  <a:cubicBezTo>
                    <a:pt x="-920" y="930599"/>
                    <a:pt x="-920" y="938635"/>
                    <a:pt x="-224" y="946734"/>
                  </a:cubicBezTo>
                  <a:cubicBezTo>
                    <a:pt x="409" y="954757"/>
                    <a:pt x="2056" y="962787"/>
                    <a:pt x="4462" y="970474"/>
                  </a:cubicBezTo>
                  <a:cubicBezTo>
                    <a:pt x="7312" y="979422"/>
                    <a:pt x="10161" y="988579"/>
                    <a:pt x="14468" y="996969"/>
                  </a:cubicBezTo>
                  <a:cubicBezTo>
                    <a:pt x="15417" y="998875"/>
                    <a:pt x="16367" y="1000692"/>
                    <a:pt x="17381" y="1002535"/>
                  </a:cubicBezTo>
                  <a:cubicBezTo>
                    <a:pt x="18837" y="1005208"/>
                    <a:pt x="20737" y="1007614"/>
                    <a:pt x="22509" y="1010077"/>
                  </a:cubicBezTo>
                  <a:cubicBezTo>
                    <a:pt x="24726" y="1013168"/>
                    <a:pt x="27195" y="1016188"/>
                    <a:pt x="29665" y="1019152"/>
                  </a:cubicBezTo>
                  <a:cubicBezTo>
                    <a:pt x="32515" y="1022609"/>
                    <a:pt x="35555" y="1025864"/>
                    <a:pt x="38657" y="1029094"/>
                  </a:cubicBezTo>
                  <a:cubicBezTo>
                    <a:pt x="42900" y="1033317"/>
                    <a:pt x="47839" y="1036908"/>
                    <a:pt x="52969" y="1040156"/>
                  </a:cubicBezTo>
                  <a:cubicBezTo>
                    <a:pt x="57845" y="1043266"/>
                    <a:pt x="63101" y="1045444"/>
                    <a:pt x="68546" y="1047204"/>
                  </a:cubicBezTo>
                  <a:cubicBezTo>
                    <a:pt x="70699" y="1047844"/>
                    <a:pt x="72916" y="1048047"/>
                    <a:pt x="74942" y="1048338"/>
                  </a:cubicBezTo>
                  <a:cubicBezTo>
                    <a:pt x="77032" y="1048610"/>
                    <a:pt x="79122" y="1048819"/>
                    <a:pt x="81148" y="1048977"/>
                  </a:cubicBezTo>
                  <a:cubicBezTo>
                    <a:pt x="82794" y="1049047"/>
                    <a:pt x="84314" y="1049167"/>
                    <a:pt x="85834" y="1049250"/>
                  </a:cubicBezTo>
                  <a:cubicBezTo>
                    <a:pt x="85391" y="1053391"/>
                    <a:pt x="84947" y="1057558"/>
                    <a:pt x="84504" y="1061718"/>
                  </a:cubicBezTo>
                  <a:cubicBezTo>
                    <a:pt x="83301" y="1073699"/>
                    <a:pt x="82161" y="1086022"/>
                    <a:pt x="84061" y="1098073"/>
                  </a:cubicBezTo>
                  <a:cubicBezTo>
                    <a:pt x="85644" y="1107236"/>
                    <a:pt x="86974" y="1116532"/>
                    <a:pt x="89634" y="1125562"/>
                  </a:cubicBezTo>
                  <a:cubicBezTo>
                    <a:pt x="91723" y="1132895"/>
                    <a:pt x="94636" y="1139943"/>
                    <a:pt x="98816" y="1146345"/>
                  </a:cubicBezTo>
                  <a:cubicBezTo>
                    <a:pt x="101032" y="1149802"/>
                    <a:pt x="103185" y="1153260"/>
                    <a:pt x="105654" y="1156496"/>
                  </a:cubicBezTo>
                  <a:cubicBezTo>
                    <a:pt x="111671" y="1164114"/>
                    <a:pt x="117813" y="1171428"/>
                    <a:pt x="124272" y="1178678"/>
                  </a:cubicBezTo>
                  <a:cubicBezTo>
                    <a:pt x="129718" y="1185030"/>
                    <a:pt x="136304" y="1190463"/>
                    <a:pt x="142700" y="1195807"/>
                  </a:cubicBezTo>
                  <a:cubicBezTo>
                    <a:pt x="146309" y="1198771"/>
                    <a:pt x="149918" y="1201443"/>
                    <a:pt x="153718" y="1204135"/>
                  </a:cubicBezTo>
                  <a:cubicBezTo>
                    <a:pt x="156567" y="1206167"/>
                    <a:pt x="159417" y="1208156"/>
                    <a:pt x="162457" y="1209897"/>
                  </a:cubicBezTo>
                  <a:cubicBezTo>
                    <a:pt x="166826" y="1212297"/>
                    <a:pt x="171575" y="1214064"/>
                    <a:pt x="176388" y="1215812"/>
                  </a:cubicBezTo>
                  <a:cubicBezTo>
                    <a:pt x="178350" y="1216540"/>
                    <a:pt x="180314" y="1217306"/>
                    <a:pt x="182340" y="1218015"/>
                  </a:cubicBezTo>
                  <a:cubicBezTo>
                    <a:pt x="186963" y="1219694"/>
                    <a:pt x="191713" y="1220897"/>
                    <a:pt x="196588" y="1221884"/>
                  </a:cubicBezTo>
                  <a:cubicBezTo>
                    <a:pt x="203997" y="1223297"/>
                    <a:pt x="211722" y="1223581"/>
                    <a:pt x="219322" y="1224000"/>
                  </a:cubicBezTo>
                  <a:cubicBezTo>
                    <a:pt x="220651" y="1224063"/>
                    <a:pt x="221981" y="1224107"/>
                    <a:pt x="223248" y="1224107"/>
                  </a:cubicBezTo>
                  <a:cubicBezTo>
                    <a:pt x="226161" y="1224107"/>
                    <a:pt x="229010" y="1223974"/>
                    <a:pt x="231923" y="1223917"/>
                  </a:cubicBezTo>
                  <a:cubicBezTo>
                    <a:pt x="240978" y="1223797"/>
                    <a:pt x="250161" y="1222239"/>
                    <a:pt x="259026" y="1220269"/>
                  </a:cubicBezTo>
                  <a:cubicBezTo>
                    <a:pt x="262382" y="1219484"/>
                    <a:pt x="265675" y="1218655"/>
                    <a:pt x="269031" y="1217578"/>
                  </a:cubicBezTo>
                  <a:cubicBezTo>
                    <a:pt x="273781" y="1216046"/>
                    <a:pt x="278276" y="1213500"/>
                    <a:pt x="282329" y="1210682"/>
                  </a:cubicBezTo>
                  <a:cubicBezTo>
                    <a:pt x="289042" y="1205958"/>
                    <a:pt x="294804" y="1200050"/>
                    <a:pt x="300693" y="1194338"/>
                  </a:cubicBezTo>
                  <a:lnTo>
                    <a:pt x="303923" y="1191103"/>
                  </a:lnTo>
                  <a:cubicBezTo>
                    <a:pt x="305316" y="1191464"/>
                    <a:pt x="306709" y="1191723"/>
                    <a:pt x="308165" y="1191932"/>
                  </a:cubicBezTo>
                  <a:cubicBezTo>
                    <a:pt x="310825" y="1192432"/>
                    <a:pt x="313548" y="1192787"/>
                    <a:pt x="316334" y="1192989"/>
                  </a:cubicBezTo>
                  <a:cubicBezTo>
                    <a:pt x="317221" y="1193053"/>
                    <a:pt x="318171" y="1193135"/>
                    <a:pt x="319121" y="1193217"/>
                  </a:cubicBezTo>
                  <a:cubicBezTo>
                    <a:pt x="319501" y="1193236"/>
                    <a:pt x="319944" y="1193236"/>
                    <a:pt x="320324" y="1193236"/>
                  </a:cubicBezTo>
                  <a:cubicBezTo>
                    <a:pt x="323807" y="1193236"/>
                    <a:pt x="327289" y="1192477"/>
                    <a:pt x="330646" y="1191723"/>
                  </a:cubicBezTo>
                  <a:cubicBezTo>
                    <a:pt x="332862" y="1191229"/>
                    <a:pt x="334889" y="1190254"/>
                    <a:pt x="336851" y="1189342"/>
                  </a:cubicBezTo>
                  <a:cubicBezTo>
                    <a:pt x="339385" y="1188208"/>
                    <a:pt x="341791" y="1186942"/>
                    <a:pt x="344197" y="1185593"/>
                  </a:cubicBezTo>
                  <a:cubicBezTo>
                    <a:pt x="348820" y="1183066"/>
                    <a:pt x="352999" y="1179755"/>
                    <a:pt x="357116" y="1176563"/>
                  </a:cubicBezTo>
                  <a:cubicBezTo>
                    <a:pt x="360978" y="1173536"/>
                    <a:pt x="364778" y="1170313"/>
                    <a:pt x="368134" y="1166786"/>
                  </a:cubicBezTo>
                  <a:cubicBezTo>
                    <a:pt x="371364" y="1163474"/>
                    <a:pt x="373959" y="1159605"/>
                    <a:pt x="376683" y="1155850"/>
                  </a:cubicBezTo>
                  <a:cubicBezTo>
                    <a:pt x="379279" y="1152202"/>
                    <a:pt x="381875" y="1148454"/>
                    <a:pt x="384345" y="1144730"/>
                  </a:cubicBezTo>
                  <a:cubicBezTo>
                    <a:pt x="386561" y="1141203"/>
                    <a:pt x="388651" y="1137543"/>
                    <a:pt x="390614" y="1133870"/>
                  </a:cubicBezTo>
                  <a:cubicBezTo>
                    <a:pt x="394730" y="1126353"/>
                    <a:pt x="398593" y="1118647"/>
                    <a:pt x="401443" y="1110421"/>
                  </a:cubicBezTo>
                  <a:cubicBezTo>
                    <a:pt x="404292" y="1102037"/>
                    <a:pt x="407079" y="1093558"/>
                    <a:pt x="409548" y="1084984"/>
                  </a:cubicBezTo>
                  <a:cubicBezTo>
                    <a:pt x="411954" y="1077214"/>
                    <a:pt x="414360" y="1069412"/>
                    <a:pt x="416324" y="1061573"/>
                  </a:cubicBezTo>
                  <a:cubicBezTo>
                    <a:pt x="417400" y="1056918"/>
                    <a:pt x="418667" y="1052359"/>
                    <a:pt x="419806" y="1047698"/>
                  </a:cubicBezTo>
                  <a:cubicBezTo>
                    <a:pt x="421136" y="1042772"/>
                    <a:pt x="421960" y="1037693"/>
                    <a:pt x="423036" y="1032678"/>
                  </a:cubicBezTo>
                  <a:cubicBezTo>
                    <a:pt x="423922" y="1028885"/>
                    <a:pt x="424366" y="1025079"/>
                    <a:pt x="424999" y="1021203"/>
                  </a:cubicBezTo>
                  <a:cubicBezTo>
                    <a:pt x="425696" y="1017189"/>
                    <a:pt x="426265" y="1013168"/>
                    <a:pt x="426836" y="1009146"/>
                  </a:cubicBezTo>
                  <a:cubicBezTo>
                    <a:pt x="427975" y="1000136"/>
                    <a:pt x="429115" y="991042"/>
                    <a:pt x="430255" y="982012"/>
                  </a:cubicBezTo>
                  <a:cubicBezTo>
                    <a:pt x="431332" y="973210"/>
                    <a:pt x="432218" y="964319"/>
                    <a:pt x="433105" y="955454"/>
                  </a:cubicBezTo>
                  <a:cubicBezTo>
                    <a:pt x="433484" y="951141"/>
                    <a:pt x="433738" y="946917"/>
                    <a:pt x="434054" y="942630"/>
                  </a:cubicBezTo>
                  <a:cubicBezTo>
                    <a:pt x="434181" y="938261"/>
                    <a:pt x="434181" y="933974"/>
                    <a:pt x="434181" y="929605"/>
                  </a:cubicBezTo>
                  <a:cubicBezTo>
                    <a:pt x="434244" y="925356"/>
                    <a:pt x="433738" y="921011"/>
                    <a:pt x="433675" y="916782"/>
                  </a:cubicBezTo>
                  <a:cubicBezTo>
                    <a:pt x="433421" y="912266"/>
                    <a:pt x="432788" y="907663"/>
                    <a:pt x="432345" y="903173"/>
                  </a:cubicBezTo>
                  <a:cubicBezTo>
                    <a:pt x="432218" y="901850"/>
                    <a:pt x="432091" y="900501"/>
                    <a:pt x="431965" y="899152"/>
                  </a:cubicBezTo>
                  <a:cubicBezTo>
                    <a:pt x="439184" y="892193"/>
                    <a:pt x="444756" y="883517"/>
                    <a:pt x="449949" y="874981"/>
                  </a:cubicBezTo>
                  <a:cubicBezTo>
                    <a:pt x="452039" y="871600"/>
                    <a:pt x="454128" y="868168"/>
                    <a:pt x="456155" y="864640"/>
                  </a:cubicBezTo>
                  <a:cubicBezTo>
                    <a:pt x="458244" y="861037"/>
                    <a:pt x="459891" y="857288"/>
                    <a:pt x="461537" y="853559"/>
                  </a:cubicBezTo>
                  <a:cubicBezTo>
                    <a:pt x="464450" y="847074"/>
                    <a:pt x="466666" y="840527"/>
                    <a:pt x="468249" y="833611"/>
                  </a:cubicBezTo>
                  <a:cubicBezTo>
                    <a:pt x="469390" y="828976"/>
                    <a:pt x="470403" y="824398"/>
                    <a:pt x="471225" y="819737"/>
                  </a:cubicBezTo>
                  <a:cubicBezTo>
                    <a:pt x="472049" y="815652"/>
                    <a:pt x="472619" y="811574"/>
                    <a:pt x="473189" y="807471"/>
                  </a:cubicBezTo>
                  <a:cubicBezTo>
                    <a:pt x="474582" y="797757"/>
                    <a:pt x="475532" y="788024"/>
                    <a:pt x="474329" y="778241"/>
                  </a:cubicBezTo>
                  <a:cubicBezTo>
                    <a:pt x="473569" y="773314"/>
                    <a:pt x="472935" y="768381"/>
                    <a:pt x="471986" y="763429"/>
                  </a:cubicBezTo>
                  <a:cubicBezTo>
                    <a:pt x="471606" y="761485"/>
                    <a:pt x="471163" y="759554"/>
                    <a:pt x="470719" y="757667"/>
                  </a:cubicBezTo>
                  <a:cubicBezTo>
                    <a:pt x="471352" y="756615"/>
                    <a:pt x="472112" y="755621"/>
                    <a:pt x="472682" y="754570"/>
                  </a:cubicBezTo>
                  <a:cubicBezTo>
                    <a:pt x="475025" y="750815"/>
                    <a:pt x="476861" y="746876"/>
                    <a:pt x="478318" y="742716"/>
                  </a:cubicBezTo>
                  <a:cubicBezTo>
                    <a:pt x="480978" y="735256"/>
                    <a:pt x="482624" y="727657"/>
                    <a:pt x="483511" y="719824"/>
                  </a:cubicBezTo>
                  <a:cubicBezTo>
                    <a:pt x="484461" y="710940"/>
                    <a:pt x="485094" y="702131"/>
                    <a:pt x="485221" y="693253"/>
                  </a:cubicBezTo>
                  <a:cubicBezTo>
                    <a:pt x="485537" y="685293"/>
                    <a:pt x="485727" y="677251"/>
                    <a:pt x="485537" y="669215"/>
                  </a:cubicBezTo>
                  <a:cubicBezTo>
                    <a:pt x="485221" y="662674"/>
                    <a:pt x="484651" y="656272"/>
                    <a:pt x="483511" y="649851"/>
                  </a:cubicBezTo>
                  <a:cubicBezTo>
                    <a:pt x="483068" y="647387"/>
                    <a:pt x="482624" y="644924"/>
                    <a:pt x="482054" y="642517"/>
                  </a:cubicBezTo>
                  <a:lnTo>
                    <a:pt x="482054" y="642517"/>
                  </a:lnTo>
                  <a:cubicBezTo>
                    <a:pt x="490603" y="647659"/>
                    <a:pt x="499911" y="651826"/>
                    <a:pt x="509157" y="655429"/>
                  </a:cubicBezTo>
                  <a:cubicBezTo>
                    <a:pt x="514413" y="657475"/>
                    <a:pt x="519669" y="659299"/>
                    <a:pt x="525051" y="660850"/>
                  </a:cubicBezTo>
                  <a:cubicBezTo>
                    <a:pt x="530498" y="662465"/>
                    <a:pt x="536070" y="663522"/>
                    <a:pt x="541579" y="664434"/>
                  </a:cubicBezTo>
                  <a:cubicBezTo>
                    <a:pt x="554181" y="666632"/>
                    <a:pt x="567035" y="667746"/>
                    <a:pt x="579827" y="667746"/>
                  </a:cubicBezTo>
                  <a:cubicBezTo>
                    <a:pt x="580144" y="667746"/>
                    <a:pt x="580523" y="667746"/>
                    <a:pt x="580967" y="667746"/>
                  </a:cubicBezTo>
                  <a:cubicBezTo>
                    <a:pt x="592809" y="667689"/>
                    <a:pt x="604460" y="666138"/>
                    <a:pt x="616049" y="663940"/>
                  </a:cubicBezTo>
                  <a:cubicBezTo>
                    <a:pt x="624977" y="662199"/>
                    <a:pt x="634033" y="659919"/>
                    <a:pt x="642645" y="656899"/>
                  </a:cubicBezTo>
                  <a:cubicBezTo>
                    <a:pt x="647331" y="655195"/>
                    <a:pt x="652143" y="653580"/>
                    <a:pt x="656766" y="651959"/>
                  </a:cubicBezTo>
                  <a:cubicBezTo>
                    <a:pt x="658095" y="651465"/>
                    <a:pt x="659362" y="650845"/>
                    <a:pt x="660565" y="650344"/>
                  </a:cubicBezTo>
                  <a:cubicBezTo>
                    <a:pt x="663795" y="648920"/>
                    <a:pt x="666898" y="647533"/>
                    <a:pt x="670127" y="646190"/>
                  </a:cubicBezTo>
                  <a:cubicBezTo>
                    <a:pt x="674117" y="644424"/>
                    <a:pt x="678170" y="642461"/>
                    <a:pt x="682096" y="640339"/>
                  </a:cubicBezTo>
                  <a:cubicBezTo>
                    <a:pt x="688111" y="637243"/>
                    <a:pt x="694064" y="634064"/>
                    <a:pt x="699763" y="630417"/>
                  </a:cubicBezTo>
                  <a:cubicBezTo>
                    <a:pt x="709072" y="624502"/>
                    <a:pt x="717747" y="617308"/>
                    <a:pt x="725980" y="610039"/>
                  </a:cubicBezTo>
                  <a:cubicBezTo>
                    <a:pt x="730602" y="605954"/>
                    <a:pt x="734971" y="601509"/>
                    <a:pt x="739024" y="596930"/>
                  </a:cubicBezTo>
                  <a:cubicBezTo>
                    <a:pt x="741494" y="600388"/>
                    <a:pt x="744407" y="603618"/>
                    <a:pt x="747447" y="606739"/>
                  </a:cubicBezTo>
                  <a:cubicBezTo>
                    <a:pt x="753462" y="613085"/>
                    <a:pt x="760301" y="618429"/>
                    <a:pt x="767583" y="623356"/>
                  </a:cubicBezTo>
                  <a:cubicBezTo>
                    <a:pt x="774803" y="628428"/>
                    <a:pt x="783415" y="631100"/>
                    <a:pt x="791584" y="634133"/>
                  </a:cubicBezTo>
                  <a:cubicBezTo>
                    <a:pt x="797853" y="636413"/>
                    <a:pt x="804501" y="637097"/>
                    <a:pt x="811087" y="637794"/>
                  </a:cubicBezTo>
                  <a:cubicBezTo>
                    <a:pt x="816217" y="638439"/>
                    <a:pt x="821473" y="638705"/>
                    <a:pt x="826602" y="638870"/>
                  </a:cubicBezTo>
                  <a:cubicBezTo>
                    <a:pt x="827045" y="638870"/>
                    <a:pt x="827551" y="638870"/>
                    <a:pt x="827995" y="638870"/>
                  </a:cubicBezTo>
                  <a:cubicBezTo>
                    <a:pt x="831351" y="638870"/>
                    <a:pt x="834518" y="638649"/>
                    <a:pt x="837810" y="638148"/>
                  </a:cubicBezTo>
                  <a:cubicBezTo>
                    <a:pt x="843193" y="637382"/>
                    <a:pt x="848322" y="636242"/>
                    <a:pt x="853325" y="634646"/>
                  </a:cubicBezTo>
                  <a:cubicBezTo>
                    <a:pt x="858834" y="632949"/>
                    <a:pt x="864090" y="630417"/>
                    <a:pt x="869283" y="627934"/>
                  </a:cubicBezTo>
                  <a:cubicBezTo>
                    <a:pt x="869662" y="627788"/>
                    <a:pt x="870043" y="627586"/>
                    <a:pt x="870422" y="627377"/>
                  </a:cubicBezTo>
                  <a:cubicBezTo>
                    <a:pt x="872069" y="631100"/>
                    <a:pt x="874221" y="634704"/>
                    <a:pt x="876375" y="638085"/>
                  </a:cubicBezTo>
                  <a:cubicBezTo>
                    <a:pt x="880744" y="645070"/>
                    <a:pt x="886190" y="651263"/>
                    <a:pt x="892016" y="657184"/>
                  </a:cubicBezTo>
                  <a:cubicBezTo>
                    <a:pt x="894738" y="660002"/>
                    <a:pt x="897905" y="662547"/>
                    <a:pt x="901008" y="664991"/>
                  </a:cubicBezTo>
                  <a:cubicBezTo>
                    <a:pt x="906580" y="669386"/>
                    <a:pt x="912406" y="673325"/>
                    <a:pt x="918612" y="676580"/>
                  </a:cubicBezTo>
                  <a:cubicBezTo>
                    <a:pt x="923868" y="679309"/>
                    <a:pt x="929630" y="681152"/>
                    <a:pt x="935203" y="682830"/>
                  </a:cubicBezTo>
                  <a:cubicBezTo>
                    <a:pt x="940269" y="684381"/>
                    <a:pt x="945398" y="685236"/>
                    <a:pt x="950527" y="685705"/>
                  </a:cubicBezTo>
                  <a:cubicBezTo>
                    <a:pt x="954073" y="686078"/>
                    <a:pt x="957556" y="686288"/>
                    <a:pt x="961103" y="686288"/>
                  </a:cubicBezTo>
                  <a:cubicBezTo>
                    <a:pt x="963066" y="686288"/>
                    <a:pt x="965155" y="686224"/>
                    <a:pt x="967182" y="686066"/>
                  </a:cubicBezTo>
                  <a:cubicBezTo>
                    <a:pt x="970094" y="685876"/>
                    <a:pt x="973008" y="685439"/>
                    <a:pt x="975857" y="684862"/>
                  </a:cubicBezTo>
                  <a:cubicBezTo>
                    <a:pt x="976554" y="690220"/>
                    <a:pt x="977947" y="695172"/>
                    <a:pt x="980164" y="700231"/>
                  </a:cubicBezTo>
                  <a:cubicBezTo>
                    <a:pt x="982380" y="705867"/>
                    <a:pt x="985292" y="711661"/>
                    <a:pt x="988776" y="716803"/>
                  </a:cubicBezTo>
                  <a:cubicBezTo>
                    <a:pt x="991498" y="720799"/>
                    <a:pt x="994918" y="724548"/>
                    <a:pt x="998147" y="728151"/>
                  </a:cubicBezTo>
                  <a:cubicBezTo>
                    <a:pt x="999921" y="729975"/>
                    <a:pt x="1001504" y="731799"/>
                    <a:pt x="1003276" y="733496"/>
                  </a:cubicBezTo>
                  <a:cubicBezTo>
                    <a:pt x="1006760" y="737023"/>
                    <a:pt x="1011192" y="739695"/>
                    <a:pt x="1015372" y="742241"/>
                  </a:cubicBezTo>
                  <a:cubicBezTo>
                    <a:pt x="1020881" y="745553"/>
                    <a:pt x="1026896" y="748022"/>
                    <a:pt x="1032849" y="750258"/>
                  </a:cubicBezTo>
                  <a:cubicBezTo>
                    <a:pt x="1043488" y="754298"/>
                    <a:pt x="1054632" y="756824"/>
                    <a:pt x="1066031" y="758002"/>
                  </a:cubicBezTo>
                  <a:cubicBezTo>
                    <a:pt x="1069197" y="758351"/>
                    <a:pt x="1072363" y="758585"/>
                    <a:pt x="1075656" y="758642"/>
                  </a:cubicBezTo>
                  <a:cubicBezTo>
                    <a:pt x="1078696" y="758642"/>
                    <a:pt x="1081799" y="758084"/>
                    <a:pt x="1084838" y="757521"/>
                  </a:cubicBezTo>
                  <a:cubicBezTo>
                    <a:pt x="1090918" y="756470"/>
                    <a:pt x="1096680" y="754627"/>
                    <a:pt x="1102442" y="752176"/>
                  </a:cubicBezTo>
                  <a:cubicBezTo>
                    <a:pt x="1102759" y="752018"/>
                    <a:pt x="1103139" y="751898"/>
                    <a:pt x="1103456" y="751752"/>
                  </a:cubicBezTo>
                  <a:cubicBezTo>
                    <a:pt x="1104026" y="752930"/>
                    <a:pt x="1104722" y="754209"/>
                    <a:pt x="1105355" y="755412"/>
                  </a:cubicBezTo>
                  <a:cubicBezTo>
                    <a:pt x="1105989" y="756824"/>
                    <a:pt x="1106812" y="758173"/>
                    <a:pt x="1107572" y="759433"/>
                  </a:cubicBezTo>
                  <a:cubicBezTo>
                    <a:pt x="1109978" y="763429"/>
                    <a:pt x="1112764" y="767032"/>
                    <a:pt x="1116121" y="770262"/>
                  </a:cubicBezTo>
                  <a:cubicBezTo>
                    <a:pt x="1117387" y="771465"/>
                    <a:pt x="1118654" y="772541"/>
                    <a:pt x="1119983" y="773517"/>
                  </a:cubicBezTo>
                  <a:cubicBezTo>
                    <a:pt x="1120933" y="774302"/>
                    <a:pt x="1121883" y="775011"/>
                    <a:pt x="1122833" y="775632"/>
                  </a:cubicBezTo>
                  <a:cubicBezTo>
                    <a:pt x="1119857" y="779089"/>
                    <a:pt x="1117450" y="783104"/>
                    <a:pt x="1114981" y="786922"/>
                  </a:cubicBezTo>
                  <a:cubicBezTo>
                    <a:pt x="1111498" y="792267"/>
                    <a:pt x="1108965" y="797903"/>
                    <a:pt x="1107128" y="804033"/>
                  </a:cubicBezTo>
                  <a:cubicBezTo>
                    <a:pt x="1106115" y="807699"/>
                    <a:pt x="1105419" y="811574"/>
                    <a:pt x="1104976" y="815380"/>
                  </a:cubicBezTo>
                  <a:cubicBezTo>
                    <a:pt x="1104216" y="820313"/>
                    <a:pt x="1103583" y="825240"/>
                    <a:pt x="1103646" y="830236"/>
                  </a:cubicBezTo>
                  <a:cubicBezTo>
                    <a:pt x="1103709" y="834688"/>
                    <a:pt x="1104532" y="839273"/>
                    <a:pt x="1105989" y="843490"/>
                  </a:cubicBezTo>
                  <a:cubicBezTo>
                    <a:pt x="1108332" y="850183"/>
                    <a:pt x="1112384" y="855756"/>
                    <a:pt x="1117577" y="860543"/>
                  </a:cubicBezTo>
                  <a:cubicBezTo>
                    <a:pt x="1120110" y="862950"/>
                    <a:pt x="1122896" y="865261"/>
                    <a:pt x="1125810" y="867382"/>
                  </a:cubicBezTo>
                  <a:cubicBezTo>
                    <a:pt x="1122009" y="869719"/>
                    <a:pt x="1118210" y="872100"/>
                    <a:pt x="1114664" y="874854"/>
                  </a:cubicBezTo>
                  <a:cubicBezTo>
                    <a:pt x="1110041" y="878375"/>
                    <a:pt x="1105672" y="882245"/>
                    <a:pt x="1101176" y="886038"/>
                  </a:cubicBezTo>
                  <a:cubicBezTo>
                    <a:pt x="1098390" y="888317"/>
                    <a:pt x="1095604" y="890552"/>
                    <a:pt x="1093071" y="892959"/>
                  </a:cubicBezTo>
                  <a:cubicBezTo>
                    <a:pt x="1090158" y="895568"/>
                    <a:pt x="1087498" y="898303"/>
                    <a:pt x="1084711" y="901058"/>
                  </a:cubicBezTo>
                  <a:cubicBezTo>
                    <a:pt x="1078696" y="907188"/>
                    <a:pt x="1073313" y="914027"/>
                    <a:pt x="1068501" y="921069"/>
                  </a:cubicBezTo>
                  <a:cubicBezTo>
                    <a:pt x="1066411" y="924032"/>
                    <a:pt x="1064511" y="927059"/>
                    <a:pt x="1062611" y="930162"/>
                  </a:cubicBezTo>
                  <a:cubicBezTo>
                    <a:pt x="1060395" y="933885"/>
                    <a:pt x="1058812" y="937907"/>
                    <a:pt x="1057229" y="941928"/>
                  </a:cubicBezTo>
                  <a:cubicBezTo>
                    <a:pt x="1054759" y="948558"/>
                    <a:pt x="1052606" y="955188"/>
                    <a:pt x="1051466" y="962147"/>
                  </a:cubicBezTo>
                  <a:cubicBezTo>
                    <a:pt x="1050580" y="967017"/>
                    <a:pt x="1050263" y="971943"/>
                    <a:pt x="1049946" y="976870"/>
                  </a:cubicBezTo>
                  <a:cubicBezTo>
                    <a:pt x="1049630" y="981328"/>
                    <a:pt x="1049820" y="985888"/>
                    <a:pt x="1050263" y="990345"/>
                  </a:cubicBezTo>
                  <a:cubicBezTo>
                    <a:pt x="1051593" y="1004714"/>
                    <a:pt x="1060649" y="1016188"/>
                    <a:pt x="1070654" y="1026054"/>
                  </a:cubicBezTo>
                  <a:cubicBezTo>
                    <a:pt x="1058685" y="1031766"/>
                    <a:pt x="1047351" y="1038750"/>
                    <a:pt x="1036332" y="1045938"/>
                  </a:cubicBezTo>
                  <a:cubicBezTo>
                    <a:pt x="1029303" y="1050516"/>
                    <a:pt x="1022021" y="1055031"/>
                    <a:pt x="1015435" y="1060395"/>
                  </a:cubicBezTo>
                  <a:cubicBezTo>
                    <a:pt x="1008849" y="1065809"/>
                    <a:pt x="1002327" y="1071375"/>
                    <a:pt x="996944" y="1077999"/>
                  </a:cubicBezTo>
                  <a:cubicBezTo>
                    <a:pt x="991182" y="1085047"/>
                    <a:pt x="985673" y="1092297"/>
                    <a:pt x="980860" y="1099979"/>
                  </a:cubicBezTo>
                  <a:cubicBezTo>
                    <a:pt x="976364" y="1107236"/>
                    <a:pt x="971995" y="1114562"/>
                    <a:pt x="967688" y="1122016"/>
                  </a:cubicBezTo>
                  <a:cubicBezTo>
                    <a:pt x="965789" y="1125340"/>
                    <a:pt x="963952" y="1128652"/>
                    <a:pt x="962306" y="1132053"/>
                  </a:cubicBezTo>
                  <a:cubicBezTo>
                    <a:pt x="960153" y="1136207"/>
                    <a:pt x="958697" y="1140728"/>
                    <a:pt x="957430" y="1145224"/>
                  </a:cubicBezTo>
                  <a:cubicBezTo>
                    <a:pt x="955847" y="1150360"/>
                    <a:pt x="955530" y="1155932"/>
                    <a:pt x="954896" y="1161359"/>
                  </a:cubicBezTo>
                  <a:cubicBezTo>
                    <a:pt x="954327" y="1166419"/>
                    <a:pt x="953757" y="1171491"/>
                    <a:pt x="953377" y="1176563"/>
                  </a:cubicBezTo>
                  <a:cubicBezTo>
                    <a:pt x="953187" y="1181718"/>
                    <a:pt x="952997" y="1186797"/>
                    <a:pt x="953694" y="1192014"/>
                  </a:cubicBezTo>
                  <a:cubicBezTo>
                    <a:pt x="954200" y="1196371"/>
                    <a:pt x="955023" y="1200532"/>
                    <a:pt x="956670" y="1204635"/>
                  </a:cubicBezTo>
                  <a:cubicBezTo>
                    <a:pt x="958253" y="1208283"/>
                    <a:pt x="960153" y="1211816"/>
                    <a:pt x="962116" y="1215343"/>
                  </a:cubicBezTo>
                  <a:cubicBezTo>
                    <a:pt x="963699" y="1218218"/>
                    <a:pt x="965725" y="1221036"/>
                    <a:pt x="967688" y="1223708"/>
                  </a:cubicBezTo>
                  <a:cubicBezTo>
                    <a:pt x="970031" y="1226818"/>
                    <a:pt x="972437" y="1229844"/>
                    <a:pt x="975161" y="1232599"/>
                  </a:cubicBezTo>
                  <a:cubicBezTo>
                    <a:pt x="976997" y="1234416"/>
                    <a:pt x="979593" y="1236348"/>
                    <a:pt x="981809" y="1237671"/>
                  </a:cubicBezTo>
                  <a:cubicBezTo>
                    <a:pt x="984342" y="1239229"/>
                    <a:pt x="987002" y="1240489"/>
                    <a:pt x="989725" y="1241692"/>
                  </a:cubicBezTo>
                  <a:cubicBezTo>
                    <a:pt x="989028" y="1246853"/>
                    <a:pt x="988585" y="1252052"/>
                    <a:pt x="988142" y="1257251"/>
                  </a:cubicBezTo>
                  <a:cubicBezTo>
                    <a:pt x="987826" y="1261639"/>
                    <a:pt x="987572" y="1265996"/>
                    <a:pt x="987699" y="1270416"/>
                  </a:cubicBezTo>
                  <a:cubicBezTo>
                    <a:pt x="987889" y="1274754"/>
                    <a:pt x="988776" y="1279104"/>
                    <a:pt x="989788" y="1283328"/>
                  </a:cubicBezTo>
                  <a:cubicBezTo>
                    <a:pt x="990928" y="1288337"/>
                    <a:pt x="993651" y="1293061"/>
                    <a:pt x="995995" y="1297639"/>
                  </a:cubicBezTo>
                  <a:cubicBezTo>
                    <a:pt x="998084" y="1301718"/>
                    <a:pt x="1000490" y="1305738"/>
                    <a:pt x="1002897" y="1309677"/>
                  </a:cubicBezTo>
                  <a:cubicBezTo>
                    <a:pt x="1004859" y="1312932"/>
                    <a:pt x="1006886" y="1316016"/>
                    <a:pt x="1009039" y="1319144"/>
                  </a:cubicBezTo>
                  <a:cubicBezTo>
                    <a:pt x="1011572" y="1322855"/>
                    <a:pt x="1014485" y="1326249"/>
                    <a:pt x="1017714" y="1329359"/>
                  </a:cubicBezTo>
                  <a:cubicBezTo>
                    <a:pt x="1019741" y="1331245"/>
                    <a:pt x="1022274" y="1332936"/>
                    <a:pt x="1024617" y="1334494"/>
                  </a:cubicBezTo>
                  <a:cubicBezTo>
                    <a:pt x="1027530" y="1336375"/>
                    <a:pt x="1030443" y="1338078"/>
                    <a:pt x="1033546" y="1339630"/>
                  </a:cubicBezTo>
                  <a:cubicBezTo>
                    <a:pt x="1040638" y="1343296"/>
                    <a:pt x="1048300" y="1345905"/>
                    <a:pt x="1055963" y="1348432"/>
                  </a:cubicBezTo>
                  <a:cubicBezTo>
                    <a:pt x="1060268" y="1349901"/>
                    <a:pt x="1064511" y="1351193"/>
                    <a:pt x="1068880" y="1352453"/>
                  </a:cubicBezTo>
                  <a:cubicBezTo>
                    <a:pt x="1077049" y="1354707"/>
                    <a:pt x="1085282" y="1356556"/>
                    <a:pt x="1093514" y="1357880"/>
                  </a:cubicBezTo>
                  <a:cubicBezTo>
                    <a:pt x="1100733" y="1359083"/>
                    <a:pt x="1107952" y="1359995"/>
                    <a:pt x="1115234" y="1360577"/>
                  </a:cubicBezTo>
                  <a:cubicBezTo>
                    <a:pt x="1118147" y="1360799"/>
                    <a:pt x="1121060" y="1360926"/>
                    <a:pt x="1123973" y="1360926"/>
                  </a:cubicBezTo>
                  <a:cubicBezTo>
                    <a:pt x="1133155" y="1360926"/>
                    <a:pt x="1142274" y="1359849"/>
                    <a:pt x="1151392" y="1358234"/>
                  </a:cubicBezTo>
                  <a:cubicBezTo>
                    <a:pt x="1156205" y="1357322"/>
                    <a:pt x="1160954" y="1356176"/>
                    <a:pt x="1165703" y="1354707"/>
                  </a:cubicBezTo>
                  <a:cubicBezTo>
                    <a:pt x="1171213" y="1352953"/>
                    <a:pt x="1176469" y="1350338"/>
                    <a:pt x="1181788" y="1347894"/>
                  </a:cubicBezTo>
                  <a:cubicBezTo>
                    <a:pt x="1187297" y="1345265"/>
                    <a:pt x="1192616" y="1342099"/>
                    <a:pt x="1197935" y="1339066"/>
                  </a:cubicBezTo>
                  <a:cubicBezTo>
                    <a:pt x="1201418" y="1337021"/>
                    <a:pt x="1205028" y="1334849"/>
                    <a:pt x="1208574" y="1332733"/>
                  </a:cubicBezTo>
                  <a:cubicBezTo>
                    <a:pt x="1212437" y="1330391"/>
                    <a:pt x="1215920" y="1327516"/>
                    <a:pt x="1219592" y="1324755"/>
                  </a:cubicBezTo>
                  <a:cubicBezTo>
                    <a:pt x="1223012" y="1322171"/>
                    <a:pt x="1226305" y="1319410"/>
                    <a:pt x="1229597" y="1316516"/>
                  </a:cubicBezTo>
                  <a:cubicBezTo>
                    <a:pt x="1234537" y="1312147"/>
                    <a:pt x="1239413" y="1307790"/>
                    <a:pt x="1243339" y="1302490"/>
                  </a:cubicBezTo>
                  <a:cubicBezTo>
                    <a:pt x="1244226" y="1303212"/>
                    <a:pt x="1245049" y="1303839"/>
                    <a:pt x="1245872" y="1304478"/>
                  </a:cubicBezTo>
                  <a:cubicBezTo>
                    <a:pt x="1250178" y="1307626"/>
                    <a:pt x="1254864" y="1310114"/>
                    <a:pt x="1259740" y="1312286"/>
                  </a:cubicBezTo>
                  <a:cubicBezTo>
                    <a:pt x="1262210" y="1313483"/>
                    <a:pt x="1264996" y="1314484"/>
                    <a:pt x="1267655" y="1315459"/>
                  </a:cubicBezTo>
                  <a:cubicBezTo>
                    <a:pt x="1270125" y="1316390"/>
                    <a:pt x="1272531" y="1317365"/>
                    <a:pt x="1275001" y="1318062"/>
                  </a:cubicBezTo>
                  <a:cubicBezTo>
                    <a:pt x="1284310" y="1320905"/>
                    <a:pt x="1293556" y="1323640"/>
                    <a:pt x="1302927" y="1326249"/>
                  </a:cubicBezTo>
                  <a:cubicBezTo>
                    <a:pt x="1306663" y="1327300"/>
                    <a:pt x="1310526" y="1328092"/>
                    <a:pt x="1314262" y="1329004"/>
                  </a:cubicBezTo>
                  <a:cubicBezTo>
                    <a:pt x="1318251" y="1329916"/>
                    <a:pt x="1321988" y="1330682"/>
                    <a:pt x="1326041" y="1331410"/>
                  </a:cubicBezTo>
                  <a:cubicBezTo>
                    <a:pt x="1331297" y="1332233"/>
                    <a:pt x="1336616" y="1333297"/>
                    <a:pt x="1341998" y="1333791"/>
                  </a:cubicBezTo>
                  <a:cubicBezTo>
                    <a:pt x="1346938" y="1334203"/>
                    <a:pt x="1351814" y="1334621"/>
                    <a:pt x="1356816" y="1335051"/>
                  </a:cubicBezTo>
                  <a:cubicBezTo>
                    <a:pt x="1360235" y="1335406"/>
                    <a:pt x="1363592" y="1335463"/>
                    <a:pt x="1367075" y="1335551"/>
                  </a:cubicBezTo>
                  <a:cubicBezTo>
                    <a:pt x="1372900" y="1335779"/>
                    <a:pt x="1378663" y="1335925"/>
                    <a:pt x="1384426" y="1335925"/>
                  </a:cubicBezTo>
                  <a:cubicBezTo>
                    <a:pt x="1385692" y="1335925"/>
                    <a:pt x="1386832" y="1335900"/>
                    <a:pt x="1387972" y="1335900"/>
                  </a:cubicBezTo>
                  <a:cubicBezTo>
                    <a:pt x="1399687" y="1335697"/>
                    <a:pt x="1411275" y="1334082"/>
                    <a:pt x="1422611" y="1331822"/>
                  </a:cubicBezTo>
                  <a:cubicBezTo>
                    <a:pt x="1434516" y="1329479"/>
                    <a:pt x="1446104" y="1325958"/>
                    <a:pt x="1457439" y="1321588"/>
                  </a:cubicBezTo>
                  <a:cubicBezTo>
                    <a:pt x="1477196" y="1313901"/>
                    <a:pt x="1495117" y="1302838"/>
                    <a:pt x="1511644" y="1289806"/>
                  </a:cubicBezTo>
                  <a:cubicBezTo>
                    <a:pt x="1515443" y="1286849"/>
                    <a:pt x="1519243" y="1283892"/>
                    <a:pt x="1522979" y="1280928"/>
                  </a:cubicBezTo>
                  <a:cubicBezTo>
                    <a:pt x="1532225" y="1273741"/>
                    <a:pt x="1540584" y="1265578"/>
                    <a:pt x="1548309" y="1256833"/>
                  </a:cubicBezTo>
                  <a:cubicBezTo>
                    <a:pt x="1553501" y="1251077"/>
                    <a:pt x="1558187" y="1244859"/>
                    <a:pt x="1562684" y="1238526"/>
                  </a:cubicBezTo>
                  <a:cubicBezTo>
                    <a:pt x="1565216" y="1234923"/>
                    <a:pt x="1568066" y="1231339"/>
                    <a:pt x="1570409" y="1227520"/>
                  </a:cubicBezTo>
                  <a:cubicBezTo>
                    <a:pt x="1573132" y="1223297"/>
                    <a:pt x="1575792" y="1219067"/>
                    <a:pt x="1578515" y="1214849"/>
                  </a:cubicBezTo>
                  <a:cubicBezTo>
                    <a:pt x="1580795" y="1211322"/>
                    <a:pt x="1582567" y="1207516"/>
                    <a:pt x="1584594" y="1203907"/>
                  </a:cubicBezTo>
                  <a:cubicBezTo>
                    <a:pt x="1593776" y="1186942"/>
                    <a:pt x="1600804" y="1169110"/>
                    <a:pt x="1605491" y="1150360"/>
                  </a:cubicBezTo>
                  <a:cubicBezTo>
                    <a:pt x="1609037" y="1136568"/>
                    <a:pt x="1610810" y="1122130"/>
                    <a:pt x="1612393" y="1107939"/>
                  </a:cubicBezTo>
                  <a:cubicBezTo>
                    <a:pt x="1613469" y="1098452"/>
                    <a:pt x="1614103" y="1088853"/>
                    <a:pt x="1613280" y="1079335"/>
                  </a:cubicBezTo>
                  <a:cubicBezTo>
                    <a:pt x="1612709" y="1071230"/>
                    <a:pt x="1612203" y="1063194"/>
                    <a:pt x="1610177" y="1055322"/>
                  </a:cubicBezTo>
                  <a:cubicBezTo>
                    <a:pt x="1608657" y="1049889"/>
                    <a:pt x="1606377" y="1044652"/>
                    <a:pt x="1604161" y="1039517"/>
                  </a:cubicBezTo>
                  <a:cubicBezTo>
                    <a:pt x="1603021" y="1036718"/>
                    <a:pt x="1601628" y="1033969"/>
                    <a:pt x="1600298" y="1031209"/>
                  </a:cubicBezTo>
                  <a:cubicBezTo>
                    <a:pt x="1597195" y="1024661"/>
                    <a:pt x="1594092" y="1018119"/>
                    <a:pt x="1590420" y="1011901"/>
                  </a:cubicBezTo>
                  <a:cubicBezTo>
                    <a:pt x="1586367" y="1005125"/>
                    <a:pt x="1581301" y="999350"/>
                    <a:pt x="1575665" y="994006"/>
                  </a:cubicBezTo>
                  <a:cubicBezTo>
                    <a:pt x="1575982" y="993860"/>
                    <a:pt x="1576172" y="993657"/>
                    <a:pt x="1576488" y="993423"/>
                  </a:cubicBezTo>
                  <a:cubicBezTo>
                    <a:pt x="1581364" y="990276"/>
                    <a:pt x="1585860" y="986470"/>
                    <a:pt x="1590357" y="982651"/>
                  </a:cubicBezTo>
                  <a:cubicBezTo>
                    <a:pt x="1594535" y="979131"/>
                    <a:pt x="1598272" y="975255"/>
                    <a:pt x="1601818" y="971095"/>
                  </a:cubicBezTo>
                  <a:cubicBezTo>
                    <a:pt x="1605617" y="966668"/>
                    <a:pt x="1608847" y="961875"/>
                    <a:pt x="1612076" y="957069"/>
                  </a:cubicBezTo>
                  <a:cubicBezTo>
                    <a:pt x="1615686" y="951521"/>
                    <a:pt x="1618916" y="945664"/>
                    <a:pt x="1621829" y="939667"/>
                  </a:cubicBezTo>
                  <a:cubicBezTo>
                    <a:pt x="1626957" y="929104"/>
                    <a:pt x="1631074" y="917978"/>
                    <a:pt x="1634050" y="906694"/>
                  </a:cubicBezTo>
                  <a:cubicBezTo>
                    <a:pt x="1636710" y="896549"/>
                    <a:pt x="1637723" y="885848"/>
                    <a:pt x="1638293" y="875412"/>
                  </a:cubicBezTo>
                  <a:cubicBezTo>
                    <a:pt x="1638736" y="868864"/>
                    <a:pt x="1639053" y="862361"/>
                    <a:pt x="1638862" y="855819"/>
                  </a:cubicBezTo>
                  <a:cubicBezTo>
                    <a:pt x="1638736" y="850183"/>
                    <a:pt x="1637786" y="844548"/>
                    <a:pt x="1636900" y="839057"/>
                  </a:cubicBezTo>
                  <a:cubicBezTo>
                    <a:pt x="1635950" y="833839"/>
                    <a:pt x="1634873" y="828761"/>
                    <a:pt x="1633353" y="823758"/>
                  </a:cubicBezTo>
                  <a:cubicBezTo>
                    <a:pt x="1632530" y="821219"/>
                    <a:pt x="1631897" y="818762"/>
                    <a:pt x="1631074" y="816292"/>
                  </a:cubicBezTo>
                  <a:cubicBezTo>
                    <a:pt x="1630504" y="814449"/>
                    <a:pt x="1629744" y="812778"/>
                    <a:pt x="1629111" y="811074"/>
                  </a:cubicBezTo>
                  <a:cubicBezTo>
                    <a:pt x="1627655" y="807199"/>
                    <a:pt x="1625818" y="803469"/>
                    <a:pt x="1624172" y="799720"/>
                  </a:cubicBezTo>
                  <a:cubicBezTo>
                    <a:pt x="1621069" y="793179"/>
                    <a:pt x="1618156" y="786549"/>
                    <a:pt x="1613976" y="780647"/>
                  </a:cubicBezTo>
                  <a:cubicBezTo>
                    <a:pt x="1610493" y="775777"/>
                    <a:pt x="1606377" y="771345"/>
                    <a:pt x="1602071" y="767178"/>
                  </a:cubicBezTo>
                  <a:cubicBezTo>
                    <a:pt x="1597449" y="762745"/>
                    <a:pt x="1592003" y="759003"/>
                    <a:pt x="1586683" y="755412"/>
                  </a:cubicBezTo>
                  <a:cubicBezTo>
                    <a:pt x="1579971" y="750815"/>
                    <a:pt x="1572689" y="747167"/>
                    <a:pt x="1565090" y="744273"/>
                  </a:cubicBezTo>
                  <a:cubicBezTo>
                    <a:pt x="1565153" y="744210"/>
                    <a:pt x="1565343" y="744064"/>
                    <a:pt x="1565406" y="743912"/>
                  </a:cubicBezTo>
                  <a:cubicBezTo>
                    <a:pt x="1571106" y="736807"/>
                    <a:pt x="1575792" y="729063"/>
                    <a:pt x="1580478" y="721318"/>
                  </a:cubicBezTo>
                  <a:cubicBezTo>
                    <a:pt x="1585164" y="713549"/>
                    <a:pt x="1588773" y="705158"/>
                    <a:pt x="1591623" y="696641"/>
                  </a:cubicBezTo>
                  <a:cubicBezTo>
                    <a:pt x="1594789" y="687408"/>
                    <a:pt x="1595739" y="677549"/>
                    <a:pt x="1596815" y="667892"/>
                  </a:cubicBezTo>
                  <a:cubicBezTo>
                    <a:pt x="1597322" y="663111"/>
                    <a:pt x="1597828" y="658247"/>
                    <a:pt x="1598209" y="653435"/>
                  </a:cubicBezTo>
                  <a:cubicBezTo>
                    <a:pt x="1598461" y="651611"/>
                    <a:pt x="1598461" y="649851"/>
                    <a:pt x="1598652" y="648008"/>
                  </a:cubicBezTo>
                  <a:cubicBezTo>
                    <a:pt x="1598715" y="647033"/>
                    <a:pt x="1598778" y="646064"/>
                    <a:pt x="1598842" y="645070"/>
                  </a:cubicBezTo>
                  <a:cubicBezTo>
                    <a:pt x="1599095" y="641542"/>
                    <a:pt x="1598842" y="638231"/>
                    <a:pt x="1598209" y="634773"/>
                  </a:cubicBezTo>
                  <a:cubicBezTo>
                    <a:pt x="1596942" y="629403"/>
                    <a:pt x="1594789" y="624622"/>
                    <a:pt x="1592446" y="619696"/>
                  </a:cubicBezTo>
                  <a:cubicBezTo>
                    <a:pt x="1590357" y="615117"/>
                    <a:pt x="1587507" y="610969"/>
                    <a:pt x="1584467" y="606929"/>
                  </a:cubicBezTo>
                  <a:cubicBezTo>
                    <a:pt x="1580035" y="600945"/>
                    <a:pt x="1574715" y="595664"/>
                    <a:pt x="1569459" y="590383"/>
                  </a:cubicBezTo>
                  <a:cubicBezTo>
                    <a:pt x="1563950" y="584829"/>
                    <a:pt x="1557935" y="580099"/>
                    <a:pt x="1551539" y="575654"/>
                  </a:cubicBezTo>
                  <a:cubicBezTo>
                    <a:pt x="1546409" y="572196"/>
                    <a:pt x="1541280" y="568814"/>
                    <a:pt x="1535644" y="566288"/>
                  </a:cubicBezTo>
                  <a:cubicBezTo>
                    <a:pt x="1523803" y="560924"/>
                    <a:pt x="1510948" y="558961"/>
                    <a:pt x="1498093" y="558106"/>
                  </a:cubicBezTo>
                  <a:cubicBezTo>
                    <a:pt x="1498219" y="557897"/>
                    <a:pt x="1498410" y="557695"/>
                    <a:pt x="1498536" y="557467"/>
                  </a:cubicBezTo>
                  <a:cubicBezTo>
                    <a:pt x="1503412" y="550507"/>
                    <a:pt x="1507781" y="543168"/>
                    <a:pt x="1512404" y="535981"/>
                  </a:cubicBezTo>
                  <a:cubicBezTo>
                    <a:pt x="1516710" y="529003"/>
                    <a:pt x="1519877" y="521543"/>
                    <a:pt x="1523296" y="514064"/>
                  </a:cubicBezTo>
                  <a:cubicBezTo>
                    <a:pt x="1524246" y="512158"/>
                    <a:pt x="1524879" y="509980"/>
                    <a:pt x="1525639" y="507998"/>
                  </a:cubicBezTo>
                  <a:cubicBezTo>
                    <a:pt x="1526652" y="505408"/>
                    <a:pt x="1527729" y="502736"/>
                    <a:pt x="1528741" y="500101"/>
                  </a:cubicBezTo>
                  <a:cubicBezTo>
                    <a:pt x="1530262" y="495960"/>
                    <a:pt x="1531465" y="491590"/>
                    <a:pt x="1532858" y="487284"/>
                  </a:cubicBezTo>
                  <a:cubicBezTo>
                    <a:pt x="1534125" y="483282"/>
                    <a:pt x="1534884" y="479058"/>
                    <a:pt x="1536024" y="474955"/>
                  </a:cubicBezTo>
                  <a:cubicBezTo>
                    <a:pt x="1537101" y="470440"/>
                    <a:pt x="1537924" y="465805"/>
                    <a:pt x="1538684" y="461283"/>
                  </a:cubicBezTo>
                  <a:cubicBezTo>
                    <a:pt x="1539634" y="455856"/>
                    <a:pt x="1539950" y="450366"/>
                    <a:pt x="1539634" y="444946"/>
                  </a:cubicBezTo>
                  <a:cubicBezTo>
                    <a:pt x="1539507" y="441919"/>
                    <a:pt x="1538684" y="438810"/>
                    <a:pt x="1538114" y="435852"/>
                  </a:cubicBezTo>
                  <a:cubicBezTo>
                    <a:pt x="1537607" y="433117"/>
                    <a:pt x="1536720" y="430343"/>
                    <a:pt x="1536024" y="427671"/>
                  </a:cubicBezTo>
                  <a:cubicBezTo>
                    <a:pt x="1534567" y="422675"/>
                    <a:pt x="1532605" y="417951"/>
                    <a:pt x="1530388" y="413163"/>
                  </a:cubicBezTo>
                  <a:cubicBezTo>
                    <a:pt x="1528868" y="410054"/>
                    <a:pt x="1526969" y="407034"/>
                    <a:pt x="1525132" y="404070"/>
                  </a:cubicBezTo>
                  <a:cubicBezTo>
                    <a:pt x="1520636" y="396528"/>
                    <a:pt x="1515000" y="389987"/>
                    <a:pt x="1508795" y="383648"/>
                  </a:cubicBezTo>
                  <a:cubicBezTo>
                    <a:pt x="1505122" y="379779"/>
                    <a:pt x="1500183" y="376644"/>
                    <a:pt x="1495686" y="373624"/>
                  </a:cubicBezTo>
                  <a:cubicBezTo>
                    <a:pt x="1492710" y="371572"/>
                    <a:pt x="1489417" y="369685"/>
                    <a:pt x="1486188" y="367779"/>
                  </a:cubicBezTo>
                  <a:cubicBezTo>
                    <a:pt x="1478779" y="363346"/>
                    <a:pt x="1470927" y="359680"/>
                    <a:pt x="1463074" y="356102"/>
                  </a:cubicBezTo>
                  <a:cubicBezTo>
                    <a:pt x="1457945" y="353695"/>
                    <a:pt x="1452436" y="351935"/>
                    <a:pt x="1447054" y="350175"/>
                  </a:cubicBezTo>
                  <a:cubicBezTo>
                    <a:pt x="1441291" y="348186"/>
                    <a:pt x="1435338" y="346629"/>
                    <a:pt x="1429386" y="345305"/>
                  </a:cubicBezTo>
                  <a:cubicBezTo>
                    <a:pt x="1418874" y="342842"/>
                    <a:pt x="1407855" y="341493"/>
                    <a:pt x="1396964" y="340866"/>
                  </a:cubicBezTo>
                  <a:cubicBezTo>
                    <a:pt x="1387592" y="340372"/>
                    <a:pt x="1378093" y="339878"/>
                    <a:pt x="1368658" y="339524"/>
                  </a:cubicBezTo>
                  <a:cubicBezTo>
                    <a:pt x="1365681" y="339397"/>
                    <a:pt x="1362642" y="339359"/>
                    <a:pt x="1359539" y="339359"/>
                  </a:cubicBezTo>
                  <a:cubicBezTo>
                    <a:pt x="1354157" y="339359"/>
                    <a:pt x="1348711" y="339524"/>
                    <a:pt x="1343265" y="339789"/>
                  </a:cubicBezTo>
                  <a:cubicBezTo>
                    <a:pt x="1335666" y="340169"/>
                    <a:pt x="1328194" y="341373"/>
                    <a:pt x="1320721" y="342633"/>
                  </a:cubicBezTo>
                  <a:cubicBezTo>
                    <a:pt x="1321228" y="341784"/>
                    <a:pt x="1321671" y="340866"/>
                    <a:pt x="1322178" y="339960"/>
                  </a:cubicBezTo>
                  <a:cubicBezTo>
                    <a:pt x="1326230" y="332425"/>
                    <a:pt x="1330347" y="324801"/>
                    <a:pt x="1334336" y="317195"/>
                  </a:cubicBezTo>
                  <a:cubicBezTo>
                    <a:pt x="1338642" y="309216"/>
                    <a:pt x="1342442" y="301117"/>
                    <a:pt x="1346051" y="292815"/>
                  </a:cubicBezTo>
                  <a:cubicBezTo>
                    <a:pt x="1349661" y="284571"/>
                    <a:pt x="1352700" y="276035"/>
                    <a:pt x="1355170" y="267435"/>
                  </a:cubicBezTo>
                  <a:cubicBezTo>
                    <a:pt x="1357450" y="259342"/>
                    <a:pt x="1358526" y="250945"/>
                    <a:pt x="1359666" y="242625"/>
                  </a:cubicBezTo>
                  <a:cubicBezTo>
                    <a:pt x="1360806" y="232847"/>
                    <a:pt x="1361819" y="222982"/>
                    <a:pt x="1362832" y="213191"/>
                  </a:cubicBezTo>
                  <a:cubicBezTo>
                    <a:pt x="1364036" y="200989"/>
                    <a:pt x="1364225" y="188932"/>
                    <a:pt x="1362642" y="176831"/>
                  </a:cubicBezTo>
                  <a:cubicBezTo>
                    <a:pt x="1361819" y="170910"/>
                    <a:pt x="1360616" y="165065"/>
                    <a:pt x="1358969" y="159347"/>
                  </a:cubicBezTo>
                  <a:cubicBezTo>
                    <a:pt x="1357133" y="152577"/>
                    <a:pt x="1354347" y="146169"/>
                    <a:pt x="1351371" y="139748"/>
                  </a:cubicBezTo>
                  <a:cubicBezTo>
                    <a:pt x="1348774" y="134201"/>
                    <a:pt x="1345988" y="128692"/>
                    <a:pt x="1343265" y="123201"/>
                  </a:cubicBezTo>
                  <a:cubicBezTo>
                    <a:pt x="1338768" y="114602"/>
                    <a:pt x="1333640" y="106484"/>
                    <a:pt x="1327624" y="98885"/>
                  </a:cubicBezTo>
                  <a:cubicBezTo>
                    <a:pt x="1324078" y="94307"/>
                    <a:pt x="1320215" y="89937"/>
                    <a:pt x="1316099" y="85853"/>
                  </a:cubicBezTo>
                  <a:cubicBezTo>
                    <a:pt x="1312173" y="81831"/>
                    <a:pt x="1307740" y="78520"/>
                    <a:pt x="1303307" y="75208"/>
                  </a:cubicBezTo>
                  <a:cubicBezTo>
                    <a:pt x="1294125" y="68432"/>
                    <a:pt x="1284310" y="62733"/>
                    <a:pt x="1273798" y="58224"/>
                  </a:cubicBezTo>
                  <a:cubicBezTo>
                    <a:pt x="1262653" y="53576"/>
                    <a:pt x="1251001" y="50619"/>
                    <a:pt x="1238970" y="49770"/>
                  </a:cubicBezTo>
                  <a:cubicBezTo>
                    <a:pt x="1236500" y="49581"/>
                    <a:pt x="1234031" y="49498"/>
                    <a:pt x="1231561" y="49498"/>
                  </a:cubicBezTo>
                  <a:cubicBezTo>
                    <a:pt x="1220669" y="49498"/>
                    <a:pt x="1209967" y="51157"/>
                    <a:pt x="1199329" y="53576"/>
                  </a:cubicBezTo>
                  <a:cubicBezTo>
                    <a:pt x="1190337" y="55552"/>
                    <a:pt x="1181598" y="58661"/>
                    <a:pt x="1172986" y="61682"/>
                  </a:cubicBezTo>
                  <a:cubicBezTo>
                    <a:pt x="1164627" y="64500"/>
                    <a:pt x="1156522" y="68021"/>
                    <a:pt x="1148416" y="71478"/>
                  </a:cubicBezTo>
                  <a:cubicBezTo>
                    <a:pt x="1132331" y="78374"/>
                    <a:pt x="1116881" y="86625"/>
                    <a:pt x="1101936" y="95718"/>
                  </a:cubicBezTo>
                  <a:cubicBezTo>
                    <a:pt x="1097820" y="98175"/>
                    <a:pt x="1094021" y="100727"/>
                    <a:pt x="1090158" y="103400"/>
                  </a:cubicBezTo>
                  <a:cubicBezTo>
                    <a:pt x="1086548" y="105863"/>
                    <a:pt x="1083002" y="108536"/>
                    <a:pt x="1079582" y="111144"/>
                  </a:cubicBezTo>
                  <a:cubicBezTo>
                    <a:pt x="1078696" y="111784"/>
                    <a:pt x="1077746" y="112493"/>
                    <a:pt x="1076733" y="113196"/>
                  </a:cubicBezTo>
                  <a:cubicBezTo>
                    <a:pt x="1076986" y="110942"/>
                    <a:pt x="1077176" y="108681"/>
                    <a:pt x="1077366" y="106427"/>
                  </a:cubicBezTo>
                  <a:cubicBezTo>
                    <a:pt x="1078569" y="90577"/>
                    <a:pt x="1075339" y="74790"/>
                    <a:pt x="1069514" y="60143"/>
                  </a:cubicBezTo>
                  <a:cubicBezTo>
                    <a:pt x="1067931" y="56166"/>
                    <a:pt x="1066221" y="52316"/>
                    <a:pt x="1064511" y="48504"/>
                  </a:cubicBezTo>
                  <a:cubicBezTo>
                    <a:pt x="1063434" y="46041"/>
                    <a:pt x="1062168" y="43571"/>
                    <a:pt x="1061092" y="41114"/>
                  </a:cubicBezTo>
                  <a:cubicBezTo>
                    <a:pt x="1058496" y="35972"/>
                    <a:pt x="1054886" y="31584"/>
                    <a:pt x="1051150" y="27290"/>
                  </a:cubicBezTo>
                  <a:cubicBezTo>
                    <a:pt x="1048047" y="23713"/>
                    <a:pt x="1044817" y="20110"/>
                    <a:pt x="1041398" y="16931"/>
                  </a:cubicBezTo>
                  <a:cubicBezTo>
                    <a:pt x="1039561" y="15385"/>
                    <a:pt x="1037598" y="14182"/>
                    <a:pt x="1035698" y="12852"/>
                  </a:cubicBezTo>
                  <a:cubicBezTo>
                    <a:pt x="1034432" y="12067"/>
                    <a:pt x="1033229" y="11301"/>
                    <a:pt x="1031962" y="10680"/>
                  </a:cubicBezTo>
                  <a:cubicBezTo>
                    <a:pt x="1028290" y="8546"/>
                    <a:pt x="1024491" y="6868"/>
                    <a:pt x="1020311" y="5437"/>
                  </a:cubicBezTo>
                  <a:cubicBezTo>
                    <a:pt x="1008343" y="1214"/>
                    <a:pt x="995805" y="-547"/>
                    <a:pt x="983203" y="-547"/>
                  </a:cubicBezTo>
                  <a:close/>
                </a:path>
              </a:pathLst>
            </a:custGeom>
            <a:solidFill>
              <a:srgbClr val="524A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sp>
        <p:nvSpPr>
          <p:cNvPr id="32" name="Left Arrow 31">
            <a:hlinkClick r:id="rId4" action="ppaction://hlinksldjump"/>
          </p:cNvPr>
          <p:cNvSpPr/>
          <p:nvPr/>
        </p:nvSpPr>
        <p:spPr>
          <a:xfrm>
            <a:off x="730366" y="6073254"/>
            <a:ext cx="593467" cy="44760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587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6" grpId="0" animBg="1"/>
      <p:bldP spid="30" grpId="0" animBg="1"/>
      <p:bldP spid="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80448" y="3244677"/>
            <a:ext cx="2009775" cy="27153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02E58F-FE6C-4570-9DE2-F2F347309833}"/>
              </a:ext>
            </a:extLst>
          </p:cNvPr>
          <p:cNvSpPr txBox="1"/>
          <p:nvPr/>
        </p:nvSpPr>
        <p:spPr>
          <a:xfrm>
            <a:off x="1680448" y="795874"/>
            <a:ext cx="185278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2005_iannnnnMTV" panose="02000000000000000000" pitchFamily="2" charset="0"/>
                <a:cs typeface="2005_iannnnnMTV" panose="02000000000000000000" pitchFamily="2" charset="0"/>
              </a:rPr>
              <a:t>01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6A0AEE-56AB-4F3E-89BE-08FBBCDA22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54931" y="940702"/>
            <a:ext cx="7578770" cy="5065122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D4CF322-18BD-47B7-AE86-5CA7416C451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E5AFC9-E9FE-44E7-8712-121EC837B943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26007E3-99BB-43D3-9E27-2FC35384E991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21F91D5-8B5B-4C0F-B1B0-8968E062EFBA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B068363-831C-4676-A9B0-7E83B21E805C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3429B99-1E61-44B9-A405-D88F5C54A479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F28BF7C-4071-4E21-A119-9FC5E6A9A635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3ADC06F-55DF-44D2-856F-E5B26C05F285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2A03FE67-CFD0-4CD5-BF98-32D897E7182B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7FD298C-827A-4F8E-8A56-D4CD3EC64742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D15F772-07B9-4510-A51F-3EC956B41CF2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F3B760E8-C497-40C4-AF25-A7612691204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B833B02A-BBC5-4569-B4FC-EB8DE7E66EB0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6252DCA9-8D1F-400B-BDF7-C94D568FC62B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74B39112-42D4-4D8F-AAD3-8B71FB92D605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1081B074-6FE2-4029-8261-FD9440534A38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A073BC5-DA6A-48AD-AB4F-B2DCE2AD5A01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A0486E1-DE7C-4117-9198-F1134AE40728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4F6EFBB-0E75-4384-A469-E24D097E617C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A4E6F48-43FC-4664-904D-86D6ADD30609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99C7CA4-D144-4F21-9BE3-5547F0901C24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B20D5B7-5EBE-468F-8634-064CBD6BCF3B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6C969CE-04CF-46B5-B3A9-31BB8A259851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E8C2D35A-9872-4FFB-8289-15E8896854A5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E32A2A9A-A5E3-46C0-A473-C1374D0C20EA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B8F77EB-6977-4DB6-9444-BF06C1C56325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1F3822B-B495-4B85-8863-67ED9139F83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F70A98E-CA08-427F-9DB0-F5A86F292D1E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88A798C-193A-4C8F-9B80-0328FB7940CC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742726B-58C3-44FF-9F94-FC6EDB810811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A30BFF2-EC96-49C5-9860-6B00F8F1092C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836D565-ACF4-492D-A011-4FA4BBF420FC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43C933B-A51E-47EE-81B1-2669EA21BC48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6ABD2CC-6EF8-47A6-A78F-0148C22628AB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E3A8B0-2829-4264-A9E4-4787F97708DA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4589856-2FEC-42DA-9CA1-F9228B5DEF0A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D5A5C38-9795-40FA-B84C-93F74FA4D975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0644970-555B-41D7-A961-0295629D4BCB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F04F68A-7E95-45DF-AAF2-078DC36F8D5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A58953F-2D00-4F25-91D6-3555F020772E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C17C4F-E451-4069-AE68-0889FFC2FE3A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7457CFC-3D51-4DF2-A420-5244D161102F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BA459EB-71C0-40CB-88E2-FE986B63726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4219A3A-E579-4F20-8255-12DF0C472E9D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0A2C79F-6C7D-4B09-A7C6-5A06A59A190F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D701FDC-B3A1-4796-9D57-AA478B9ACEB7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02057FA-C11D-40BB-9BD7-EAAF0684468B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E469F65-1902-4136-8AEC-8CDCE458808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3356B26-C709-4BD5-BDB8-EF8E3A3E3767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BE09FD6-C1E8-493E-8D97-D067240B0487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E77B474-B150-405C-8FF8-C01C44E84D3F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5D9B179-9B9E-427C-BEE9-ADC1F1457D59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280CE56-29CD-4A99-AE1E-D1E65C36A04C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40E0820-A5C9-4425-B8A3-3F4DAC4E4C09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3A07099-4777-48CB-B447-A2ADC8996694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DCFFA5F-B879-4BF7-94F4-B988C1F1BBCE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2FD3BF9-5AA4-406F-902C-532F0E8A3D5C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B536F5C-1B52-4961-8E8E-4D75BC4101E6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179E1DC-3666-411A-BD49-8CA4E0AF052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48C09B5-3271-4467-9F4D-E844A9F72AEE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7C8D807-E23E-4691-A645-37FCCC547163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859FAFF-33F8-4554-9308-252D81B75754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E9AED4F-8D2A-419C-860F-3CEF10030D2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97CF880-D1D6-43E1-BC66-1FB1E6926052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EB66AA6-40D9-C03E-C24A-18A444C29B0A}"/>
              </a:ext>
            </a:extLst>
          </p:cNvPr>
          <p:cNvSpPr/>
          <p:nvPr/>
        </p:nvSpPr>
        <p:spPr>
          <a:xfrm>
            <a:off x="4372386" y="2075598"/>
            <a:ext cx="7454490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dirty="0">
                <a:latin typeface="Comic Sans MS" panose="030F0702030302020204" pitchFamily="66" charset="0"/>
                <a:cs typeface="Arial" panose="020B0604020202020204" pitchFamily="34" charset="0"/>
              </a:rPr>
              <a:t>Warm-up </a:t>
            </a:r>
          </a:p>
          <a:p>
            <a:pPr algn="ctr"/>
            <a:r>
              <a:rPr lang="en-US" sz="8000" dirty="0">
                <a:latin typeface="Comic Sans MS" panose="030F0702030302020204" pitchFamily="66" charset="0"/>
                <a:cs typeface="Arial" panose="020B0604020202020204" pitchFamily="34" charset="0"/>
              </a:rPr>
              <a:t>&amp; Review</a:t>
            </a:r>
          </a:p>
        </p:txBody>
      </p:sp>
    </p:spTree>
    <p:extLst>
      <p:ext uri="{BB962C8B-B14F-4D97-AF65-F5344CB8AC3E}">
        <p14:creationId xmlns:p14="http://schemas.microsoft.com/office/powerpoint/2010/main" val="322120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0456" y="-77617"/>
            <a:ext cx="11643245" cy="7061611"/>
          </a:xfrm>
          <a:prstGeom prst="rect">
            <a:avLst/>
          </a:prstGeom>
        </p:spPr>
      </p:pic>
      <p:pic>
        <p:nvPicPr>
          <p:cNvPr id="3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157" y="-192617"/>
            <a:ext cx="11804609" cy="715947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EF66280-0E92-48AF-9CDF-610001BD5FE8}"/>
              </a:ext>
            </a:extLst>
          </p:cNvPr>
          <p:cNvGrpSpPr/>
          <p:nvPr/>
        </p:nvGrpSpPr>
        <p:grpSpPr>
          <a:xfrm>
            <a:off x="2137592" y="2830483"/>
            <a:ext cx="7299595" cy="917145"/>
            <a:chOff x="1541452" y="-50451"/>
            <a:chExt cx="6953567" cy="793794"/>
          </a:xfrm>
        </p:grpSpPr>
        <p:sp>
          <p:nvSpPr>
            <p:cNvPr id="15" name="Rounded Rectangular Callout 14">
              <a:extLst>
                <a:ext uri="{FF2B5EF4-FFF2-40B4-BE49-F238E27FC236}">
                  <a16:creationId xmlns:a16="http://schemas.microsoft.com/office/drawing/2014/main" id="{B6250DD0-8BA4-4164-8DF7-2865F9CAFF1F}"/>
                </a:ext>
              </a:extLst>
            </p:cNvPr>
            <p:cNvSpPr/>
            <p:nvPr/>
          </p:nvSpPr>
          <p:spPr>
            <a:xfrm>
              <a:off x="1663361" y="-50451"/>
              <a:ext cx="6607996" cy="793794"/>
            </a:xfrm>
            <a:prstGeom prst="wedgeRoundRectCallout">
              <a:avLst>
                <a:gd name="adj1" fmla="val -40459"/>
                <a:gd name="adj2" fmla="val 98378"/>
                <a:gd name="adj3" fmla="val 16667"/>
              </a:avLst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FFFFFF"/>
                </a:solidFill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D76C05B-C50A-4E03-9275-7B86E2FACC4F}"/>
                </a:ext>
              </a:extLst>
            </p:cNvPr>
            <p:cNvSpPr txBox="1"/>
            <p:nvPr/>
          </p:nvSpPr>
          <p:spPr>
            <a:xfrm>
              <a:off x="1541452" y="-13075"/>
              <a:ext cx="6953567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US" sz="4800" dirty="0">
                  <a:latin typeface="Comic Sans MS" panose="030F0702030302020204" pitchFamily="66" charset="0"/>
                </a:rPr>
                <a:t>… he thinks it’s useful.</a:t>
              </a:r>
              <a:endParaRPr lang="en-US" sz="480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sp>
        <p:nvSpPr>
          <p:cNvPr id="17" name="AutoShape 2" descr="Five Senses – That is Why Ice Cream is Sweet, Smooth and Cold? | Knowledge  Stuff">
            <a:extLst>
              <a:ext uri="{FF2B5EF4-FFF2-40B4-BE49-F238E27FC236}">
                <a16:creationId xmlns:a16="http://schemas.microsoft.com/office/drawing/2014/main" id="{76681A66-F9D2-446B-ABB2-F9EDC20D98E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buClr>
                <a:srgbClr val="000000"/>
              </a:buClr>
              <a:defRPr/>
            </a:pPr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" name="AutoShape 4" descr="Five Senses – That is Why Ice Cream is Sweet, Smooth and Cold? | Knowledge  Stuff">
            <a:extLst>
              <a:ext uri="{FF2B5EF4-FFF2-40B4-BE49-F238E27FC236}">
                <a16:creationId xmlns:a16="http://schemas.microsoft.com/office/drawing/2014/main" id="{9442938D-6047-4678-A031-B32EDC65B5E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0633" y="10584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buClr>
                <a:srgbClr val="000000"/>
              </a:buClr>
              <a:defRPr/>
            </a:pPr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1106B36-E14A-40B0-8860-B6EA0D95F8AB}"/>
              </a:ext>
            </a:extLst>
          </p:cNvPr>
          <p:cNvGrpSpPr/>
          <p:nvPr/>
        </p:nvGrpSpPr>
        <p:grpSpPr>
          <a:xfrm>
            <a:off x="6455391" y="5473597"/>
            <a:ext cx="3146980" cy="952073"/>
            <a:chOff x="281535" y="3860275"/>
            <a:chExt cx="7228017" cy="986330"/>
          </a:xfrm>
        </p:grpSpPr>
        <p:sp>
          <p:nvSpPr>
            <p:cNvPr id="20" name="Rounded Rectangular Callout 15">
              <a:extLst>
                <a:ext uri="{FF2B5EF4-FFF2-40B4-BE49-F238E27FC236}">
                  <a16:creationId xmlns:a16="http://schemas.microsoft.com/office/drawing/2014/main" id="{5F351566-67B2-4CF4-A410-CA02C89C5FBA}"/>
                </a:ext>
              </a:extLst>
            </p:cNvPr>
            <p:cNvSpPr/>
            <p:nvPr/>
          </p:nvSpPr>
          <p:spPr>
            <a:xfrm>
              <a:off x="281535" y="3860275"/>
              <a:ext cx="6577514" cy="986330"/>
            </a:xfrm>
            <a:prstGeom prst="wedgeRoundRectCallout">
              <a:avLst>
                <a:gd name="adj1" fmla="val 71941"/>
                <a:gd name="adj2" fmla="val 18981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1" name="Google Shape;2128;p49">
              <a:extLst>
                <a:ext uri="{FF2B5EF4-FFF2-40B4-BE49-F238E27FC236}">
                  <a16:creationId xmlns:a16="http://schemas.microsoft.com/office/drawing/2014/main" id="{76095216-5AA1-4425-BEB2-8BD945132D51}"/>
                </a:ext>
              </a:extLst>
            </p:cNvPr>
            <p:cNvSpPr txBox="1">
              <a:spLocks/>
            </p:cNvSpPr>
            <p:nvPr/>
          </p:nvSpPr>
          <p:spPr>
            <a:xfrm>
              <a:off x="282800" y="3913781"/>
              <a:ext cx="7226752" cy="4919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45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9pPr>
            </a:lstStyle>
            <a:p>
              <a:pPr algn="l" defTabSz="1219170">
                <a:buClr>
                  <a:srgbClr val="000000"/>
                </a:buClr>
                <a:defRPr/>
              </a:pPr>
              <a:endParaRPr lang="en-US" sz="6400" b="0" kern="0" dirty="0">
                <a:solidFill>
                  <a:srgbClr val="000000"/>
                </a:solidFill>
                <a:latin typeface="#9Slide07 SVNAppleberry" panose="02040603050506020204" pitchFamily="18" charset="0"/>
                <a:ea typeface="Frijole"/>
                <a:cs typeface="Frijole"/>
                <a:sym typeface="Arial"/>
              </a:endParaRPr>
            </a:p>
          </p:txBody>
        </p:sp>
      </p:grpSp>
      <p:sp>
        <p:nvSpPr>
          <p:cNvPr id="22" name="Google Shape;2128;p49">
            <a:extLst>
              <a:ext uri="{FF2B5EF4-FFF2-40B4-BE49-F238E27FC236}">
                <a16:creationId xmlns:a16="http://schemas.microsoft.com/office/drawing/2014/main" id="{10BC2016-20F7-4336-A1CD-E7F3C90D2F9F}"/>
              </a:ext>
            </a:extLst>
          </p:cNvPr>
          <p:cNvSpPr txBox="1">
            <a:spLocks/>
          </p:cNvSpPr>
          <p:nvPr/>
        </p:nvSpPr>
        <p:spPr>
          <a:xfrm>
            <a:off x="6280530" y="5370881"/>
            <a:ext cx="3254266" cy="1157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45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defTabSz="1219170">
              <a:buClr>
                <a:srgbClr val="000000"/>
              </a:buClr>
              <a:defRPr/>
            </a:pPr>
            <a:r>
              <a:rPr lang="en-US" sz="5333" b="0" dirty="0">
                <a:solidFill>
                  <a:srgbClr val="250E0B"/>
                </a:solidFill>
                <a:latin typeface="Comic Sans MS" panose="030F0702030302020204" pitchFamily="66" charset="0"/>
                <a:ea typeface="Frijole"/>
                <a:cs typeface="Frijole"/>
                <a:sym typeface="Arial"/>
              </a:rPr>
              <a:t>Because</a:t>
            </a:r>
            <a:endParaRPr lang="en-US" sz="5333" b="0" kern="0" dirty="0">
              <a:solidFill>
                <a:srgbClr val="250E0B"/>
              </a:solidFill>
              <a:latin typeface="Comic Sans MS" panose="030F0702030302020204" pitchFamily="66" charset="0"/>
              <a:ea typeface="Frijole"/>
              <a:cs typeface="Frijole"/>
              <a:sym typeface="Arial"/>
            </a:endParaRPr>
          </a:p>
        </p:txBody>
      </p:sp>
      <p:sp>
        <p:nvSpPr>
          <p:cNvPr id="27" name="Oval Callout 26"/>
          <p:cNvSpPr/>
          <p:nvPr/>
        </p:nvSpPr>
        <p:spPr>
          <a:xfrm>
            <a:off x="1481017" y="497442"/>
            <a:ext cx="9381811" cy="1943502"/>
          </a:xfrm>
          <a:prstGeom prst="wedgeEllipseCallout">
            <a:avLst>
              <a:gd name="adj1" fmla="val 48071"/>
              <a:gd name="adj2" fmla="val 46837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500" dirty="0">
                <a:solidFill>
                  <a:schemeClr val="tx1"/>
                </a:solidFill>
                <a:latin typeface="Comic Sans MS" panose="030F0702030302020204" pitchFamily="66" charset="0"/>
              </a:rPr>
              <a:t>Why does she like solving </a:t>
            </a:r>
            <a:r>
              <a:rPr lang="en-US" sz="45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maths</a:t>
            </a:r>
            <a:r>
              <a:rPr lang="en-US" sz="4500" dirty="0">
                <a:solidFill>
                  <a:schemeClr val="tx1"/>
                </a:solidFill>
                <a:latin typeface="Comic Sans MS" panose="030F0702030302020204" pitchFamily="66" charset="0"/>
              </a:rPr>
              <a:t> problems?</a:t>
            </a:r>
          </a:p>
        </p:txBody>
      </p:sp>
      <p:grpSp>
        <p:nvGrpSpPr>
          <p:cNvPr id="28" name="Picture 2">
            <a:extLst>
              <a:ext uri="{FF2B5EF4-FFF2-40B4-BE49-F238E27FC236}">
                <a16:creationId xmlns:a16="http://schemas.microsoft.com/office/drawing/2014/main" id="{E6887711-598A-495C-90A2-3746316FFD01}"/>
              </a:ext>
            </a:extLst>
          </p:cNvPr>
          <p:cNvGrpSpPr/>
          <p:nvPr/>
        </p:nvGrpSpPr>
        <p:grpSpPr>
          <a:xfrm>
            <a:off x="9908562" y="4959864"/>
            <a:ext cx="1554438" cy="1337192"/>
            <a:chOff x="7812073" y="3067624"/>
            <a:chExt cx="1640088" cy="1361472"/>
          </a:xfrm>
        </p:grpSpPr>
        <p:sp>
          <p:nvSpPr>
            <p:cNvPr id="29" name="Freeform: Shape 15">
              <a:extLst>
                <a:ext uri="{FF2B5EF4-FFF2-40B4-BE49-F238E27FC236}">
                  <a16:creationId xmlns:a16="http://schemas.microsoft.com/office/drawing/2014/main" id="{7CC446A6-A9E0-4FB2-B467-CE27859F6D85}"/>
                </a:ext>
              </a:extLst>
            </p:cNvPr>
            <p:cNvSpPr/>
            <p:nvPr/>
          </p:nvSpPr>
          <p:spPr>
            <a:xfrm>
              <a:off x="8059046" y="3472893"/>
              <a:ext cx="1051171" cy="835880"/>
            </a:xfrm>
            <a:custGeom>
              <a:avLst/>
              <a:gdLst>
                <a:gd name="connsiteX0" fmla="*/ 503197 w 1051171"/>
                <a:gd name="connsiteY0" fmla="*/ -547 h 835880"/>
                <a:gd name="connsiteX1" fmla="*/ 497497 w 1051171"/>
                <a:gd name="connsiteY1" fmla="*/ -484 h 835880"/>
                <a:gd name="connsiteX2" fmla="*/ 493192 w 1051171"/>
                <a:gd name="connsiteY2" fmla="*/ -402 h 835880"/>
                <a:gd name="connsiteX3" fmla="*/ 480020 w 1051171"/>
                <a:gd name="connsiteY3" fmla="*/ -249 h 835880"/>
                <a:gd name="connsiteX4" fmla="*/ 479450 w 1051171"/>
                <a:gd name="connsiteY4" fmla="*/ -249 h 835880"/>
                <a:gd name="connsiteX5" fmla="*/ 477867 w 1051171"/>
                <a:gd name="connsiteY5" fmla="*/ -319 h 835880"/>
                <a:gd name="connsiteX6" fmla="*/ 476157 w 1051171"/>
                <a:gd name="connsiteY6" fmla="*/ -319 h 835880"/>
                <a:gd name="connsiteX7" fmla="*/ 473687 w 1051171"/>
                <a:gd name="connsiteY7" fmla="*/ -249 h 835880"/>
                <a:gd name="connsiteX8" fmla="*/ 451081 w 1051171"/>
                <a:gd name="connsiteY8" fmla="*/ 1384 h 835880"/>
                <a:gd name="connsiteX9" fmla="*/ 435250 w 1051171"/>
                <a:gd name="connsiteY9" fmla="*/ 3164 h 835880"/>
                <a:gd name="connsiteX10" fmla="*/ 395166 w 1051171"/>
                <a:gd name="connsiteY10" fmla="*/ 9154 h 835880"/>
                <a:gd name="connsiteX11" fmla="*/ 375978 w 1051171"/>
                <a:gd name="connsiteY11" fmla="*/ 12922 h 835880"/>
                <a:gd name="connsiteX12" fmla="*/ 370596 w 1051171"/>
                <a:gd name="connsiteY12" fmla="*/ 14055 h 835880"/>
                <a:gd name="connsiteX13" fmla="*/ 355208 w 1051171"/>
                <a:gd name="connsiteY13" fmla="*/ 18000 h 835880"/>
                <a:gd name="connsiteX14" fmla="*/ 349192 w 1051171"/>
                <a:gd name="connsiteY14" fmla="*/ 19546 h 835880"/>
                <a:gd name="connsiteX15" fmla="*/ 336970 w 1051171"/>
                <a:gd name="connsiteY15" fmla="*/ 23130 h 835880"/>
                <a:gd name="connsiteX16" fmla="*/ 323419 w 1051171"/>
                <a:gd name="connsiteY16" fmla="*/ 27676 h 835880"/>
                <a:gd name="connsiteX17" fmla="*/ 314680 w 1051171"/>
                <a:gd name="connsiteY17" fmla="*/ 30672 h 835880"/>
                <a:gd name="connsiteX18" fmla="*/ 302459 w 1051171"/>
                <a:gd name="connsiteY18" fmla="*/ 35453 h 835880"/>
                <a:gd name="connsiteX19" fmla="*/ 298912 w 1051171"/>
                <a:gd name="connsiteY19" fmla="*/ 36941 h 835880"/>
                <a:gd name="connsiteX20" fmla="*/ 267123 w 1051171"/>
                <a:gd name="connsiteY20" fmla="*/ 51354 h 835880"/>
                <a:gd name="connsiteX21" fmla="*/ 218807 w 1051171"/>
                <a:gd name="connsiteY21" fmla="*/ 82490 h 835880"/>
                <a:gd name="connsiteX22" fmla="*/ 188412 w 1051171"/>
                <a:gd name="connsiteY22" fmla="*/ 107503 h 835880"/>
                <a:gd name="connsiteX23" fmla="*/ 159472 w 1051171"/>
                <a:gd name="connsiteY23" fmla="*/ 134030 h 835880"/>
                <a:gd name="connsiteX24" fmla="*/ 144528 w 1051171"/>
                <a:gd name="connsiteY24" fmla="*/ 148841 h 835880"/>
                <a:gd name="connsiteX25" fmla="*/ 135599 w 1051171"/>
                <a:gd name="connsiteY25" fmla="*/ 158251 h 835880"/>
                <a:gd name="connsiteX26" fmla="*/ 131673 w 1051171"/>
                <a:gd name="connsiteY26" fmla="*/ 162671 h 835880"/>
                <a:gd name="connsiteX27" fmla="*/ 105520 w 1051171"/>
                <a:gd name="connsiteY27" fmla="*/ 194099 h 835880"/>
                <a:gd name="connsiteX28" fmla="*/ 102797 w 1051171"/>
                <a:gd name="connsiteY28" fmla="*/ 197867 h 835880"/>
                <a:gd name="connsiteX29" fmla="*/ 93805 w 1051171"/>
                <a:gd name="connsiteY29" fmla="*/ 210716 h 835880"/>
                <a:gd name="connsiteX30" fmla="*/ 82913 w 1051171"/>
                <a:gd name="connsiteY30" fmla="*/ 228168 h 835880"/>
                <a:gd name="connsiteX31" fmla="*/ 68348 w 1051171"/>
                <a:gd name="connsiteY31" fmla="*/ 254396 h 835880"/>
                <a:gd name="connsiteX32" fmla="*/ 63662 w 1051171"/>
                <a:gd name="connsiteY32" fmla="*/ 263028 h 835880"/>
                <a:gd name="connsiteX33" fmla="*/ 60180 w 1051171"/>
                <a:gd name="connsiteY33" fmla="*/ 269442 h 835880"/>
                <a:gd name="connsiteX34" fmla="*/ 47705 w 1051171"/>
                <a:gd name="connsiteY34" fmla="*/ 294247 h 835880"/>
                <a:gd name="connsiteX35" fmla="*/ 31874 w 1051171"/>
                <a:gd name="connsiteY35" fmla="*/ 335800 h 835880"/>
                <a:gd name="connsiteX36" fmla="*/ 9520 w 1051171"/>
                <a:gd name="connsiteY36" fmla="*/ 410193 h 835880"/>
                <a:gd name="connsiteX37" fmla="*/ -549 w 1051171"/>
                <a:gd name="connsiteY37" fmla="*/ 493174 h 835880"/>
                <a:gd name="connsiteX38" fmla="*/ 655 w 1051171"/>
                <a:gd name="connsiteY38" fmla="*/ 535430 h 835880"/>
                <a:gd name="connsiteX39" fmla="*/ 7177 w 1051171"/>
                <a:gd name="connsiteY39" fmla="*/ 563926 h 835880"/>
                <a:gd name="connsiteX40" fmla="*/ 18892 w 1051171"/>
                <a:gd name="connsiteY40" fmla="*/ 593302 h 835880"/>
                <a:gd name="connsiteX41" fmla="*/ 26111 w 1051171"/>
                <a:gd name="connsiteY41" fmla="*/ 607904 h 835880"/>
                <a:gd name="connsiteX42" fmla="*/ 27631 w 1051171"/>
                <a:gd name="connsiteY42" fmla="*/ 610900 h 835880"/>
                <a:gd name="connsiteX43" fmla="*/ 31177 w 1051171"/>
                <a:gd name="connsiteY43" fmla="*/ 617182 h 835880"/>
                <a:gd name="connsiteX44" fmla="*/ 42322 w 1051171"/>
                <a:gd name="connsiteY44" fmla="*/ 633861 h 835880"/>
                <a:gd name="connsiteX45" fmla="*/ 48465 w 1051171"/>
                <a:gd name="connsiteY45" fmla="*/ 641549 h 835880"/>
                <a:gd name="connsiteX46" fmla="*/ 50745 w 1051171"/>
                <a:gd name="connsiteY46" fmla="*/ 644189 h 835880"/>
                <a:gd name="connsiteX47" fmla="*/ 56507 w 1051171"/>
                <a:gd name="connsiteY47" fmla="*/ 650750 h 835880"/>
                <a:gd name="connsiteX48" fmla="*/ 70945 w 1051171"/>
                <a:gd name="connsiteY48" fmla="*/ 665352 h 835880"/>
                <a:gd name="connsiteX49" fmla="*/ 98048 w 1051171"/>
                <a:gd name="connsiteY49" fmla="*/ 690365 h 835880"/>
                <a:gd name="connsiteX50" fmla="*/ 162638 w 1051171"/>
                <a:gd name="connsiteY50" fmla="*/ 735896 h 835880"/>
                <a:gd name="connsiteX51" fmla="*/ 228496 w 1051171"/>
                <a:gd name="connsiteY51" fmla="*/ 769255 h 835880"/>
                <a:gd name="connsiteX52" fmla="*/ 266997 w 1051171"/>
                <a:gd name="connsiteY52" fmla="*/ 783230 h 835880"/>
                <a:gd name="connsiteX53" fmla="*/ 295683 w 1051171"/>
                <a:gd name="connsiteY53" fmla="*/ 791361 h 835880"/>
                <a:gd name="connsiteX54" fmla="*/ 301509 w 1051171"/>
                <a:gd name="connsiteY54" fmla="*/ 792932 h 835880"/>
                <a:gd name="connsiteX55" fmla="*/ 310944 w 1051171"/>
                <a:gd name="connsiteY55" fmla="*/ 795446 h 835880"/>
                <a:gd name="connsiteX56" fmla="*/ 337477 w 1051171"/>
                <a:gd name="connsiteY56" fmla="*/ 802418 h 835880"/>
                <a:gd name="connsiteX57" fmla="*/ 349572 w 1051171"/>
                <a:gd name="connsiteY57" fmla="*/ 805185 h 835880"/>
                <a:gd name="connsiteX58" fmla="*/ 355208 w 1051171"/>
                <a:gd name="connsiteY58" fmla="*/ 806464 h 835880"/>
                <a:gd name="connsiteX59" fmla="*/ 358501 w 1051171"/>
                <a:gd name="connsiteY59" fmla="*/ 807180 h 835880"/>
                <a:gd name="connsiteX60" fmla="*/ 373255 w 1051171"/>
                <a:gd name="connsiteY60" fmla="*/ 810466 h 835880"/>
                <a:gd name="connsiteX61" fmla="*/ 444748 w 1051171"/>
                <a:gd name="connsiteY61" fmla="*/ 824360 h 835880"/>
                <a:gd name="connsiteX62" fmla="*/ 481223 w 1051171"/>
                <a:gd name="connsiteY62" fmla="*/ 829489 h 835880"/>
                <a:gd name="connsiteX63" fmla="*/ 522827 w 1051171"/>
                <a:gd name="connsiteY63" fmla="*/ 832991 h 835880"/>
                <a:gd name="connsiteX64" fmla="*/ 545244 w 1051171"/>
                <a:gd name="connsiteY64" fmla="*/ 833700 h 835880"/>
                <a:gd name="connsiteX65" fmla="*/ 560632 w 1051171"/>
                <a:gd name="connsiteY65" fmla="*/ 834188 h 835880"/>
                <a:gd name="connsiteX66" fmla="*/ 571080 w 1051171"/>
                <a:gd name="connsiteY66" fmla="*/ 834688 h 835880"/>
                <a:gd name="connsiteX67" fmla="*/ 578743 w 1051171"/>
                <a:gd name="connsiteY67" fmla="*/ 835042 h 835880"/>
                <a:gd name="connsiteX68" fmla="*/ 596157 w 1051171"/>
                <a:gd name="connsiteY68" fmla="*/ 835334 h 835880"/>
                <a:gd name="connsiteX69" fmla="*/ 598627 w 1051171"/>
                <a:gd name="connsiteY69" fmla="*/ 835334 h 835880"/>
                <a:gd name="connsiteX70" fmla="*/ 632885 w 1051171"/>
                <a:gd name="connsiteY70" fmla="*/ 834625 h 835880"/>
                <a:gd name="connsiteX71" fmla="*/ 639534 w 1051171"/>
                <a:gd name="connsiteY71" fmla="*/ 834409 h 835880"/>
                <a:gd name="connsiteX72" fmla="*/ 670816 w 1051171"/>
                <a:gd name="connsiteY72" fmla="*/ 833079 h 835880"/>
                <a:gd name="connsiteX73" fmla="*/ 685698 w 1051171"/>
                <a:gd name="connsiteY73" fmla="*/ 831351 h 835880"/>
                <a:gd name="connsiteX74" fmla="*/ 689497 w 1051171"/>
                <a:gd name="connsiteY74" fmla="*/ 830939 h 835880"/>
                <a:gd name="connsiteX75" fmla="*/ 706531 w 1051171"/>
                <a:gd name="connsiteY75" fmla="*/ 828419 h 835880"/>
                <a:gd name="connsiteX76" fmla="*/ 750921 w 1051171"/>
                <a:gd name="connsiteY76" fmla="*/ 820592 h 835880"/>
                <a:gd name="connsiteX77" fmla="*/ 762573 w 1051171"/>
                <a:gd name="connsiteY77" fmla="*/ 817736 h 835880"/>
                <a:gd name="connsiteX78" fmla="*/ 773908 w 1051171"/>
                <a:gd name="connsiteY78" fmla="*/ 813316 h 835880"/>
                <a:gd name="connsiteX79" fmla="*/ 775554 w 1051171"/>
                <a:gd name="connsiteY79" fmla="*/ 812606 h 835880"/>
                <a:gd name="connsiteX80" fmla="*/ 798605 w 1051171"/>
                <a:gd name="connsiteY80" fmla="*/ 801854 h 835880"/>
                <a:gd name="connsiteX81" fmla="*/ 830520 w 1051171"/>
                <a:gd name="connsiteY81" fmla="*/ 784947 h 835880"/>
                <a:gd name="connsiteX82" fmla="*/ 848441 w 1051171"/>
                <a:gd name="connsiteY82" fmla="*/ 774194 h 835880"/>
                <a:gd name="connsiteX83" fmla="*/ 859586 w 1051171"/>
                <a:gd name="connsiteY83" fmla="*/ 765981 h 835880"/>
                <a:gd name="connsiteX84" fmla="*/ 863258 w 1051171"/>
                <a:gd name="connsiteY84" fmla="*/ 763138 h 835880"/>
                <a:gd name="connsiteX85" fmla="*/ 876493 w 1051171"/>
                <a:gd name="connsiteY85" fmla="*/ 752094 h 835880"/>
                <a:gd name="connsiteX86" fmla="*/ 882446 w 1051171"/>
                <a:gd name="connsiteY86" fmla="*/ 746965 h 835880"/>
                <a:gd name="connsiteX87" fmla="*/ 892261 w 1051171"/>
                <a:gd name="connsiteY87" fmla="*/ 738200 h 835880"/>
                <a:gd name="connsiteX88" fmla="*/ 896884 w 1051171"/>
                <a:gd name="connsiteY88" fmla="*/ 733933 h 835880"/>
                <a:gd name="connsiteX89" fmla="*/ 922974 w 1051171"/>
                <a:gd name="connsiteY89" fmla="*/ 707672 h 835880"/>
                <a:gd name="connsiteX90" fmla="*/ 923480 w 1051171"/>
                <a:gd name="connsiteY90" fmla="*/ 707051 h 835880"/>
                <a:gd name="connsiteX91" fmla="*/ 948303 w 1051171"/>
                <a:gd name="connsiteY91" fmla="*/ 674484 h 835880"/>
                <a:gd name="connsiteX92" fmla="*/ 965718 w 1051171"/>
                <a:gd name="connsiteY92" fmla="*/ 642619 h 835880"/>
                <a:gd name="connsiteX93" fmla="*/ 968124 w 1051171"/>
                <a:gd name="connsiteY93" fmla="*/ 637990 h 835880"/>
                <a:gd name="connsiteX94" fmla="*/ 983258 w 1051171"/>
                <a:gd name="connsiteY94" fmla="*/ 608696 h 835880"/>
                <a:gd name="connsiteX95" fmla="*/ 1002002 w 1051171"/>
                <a:gd name="connsiteY95" fmla="*/ 570499 h 835880"/>
                <a:gd name="connsiteX96" fmla="*/ 1017960 w 1051171"/>
                <a:gd name="connsiteY96" fmla="*/ 530003 h 835880"/>
                <a:gd name="connsiteX97" fmla="*/ 1021569 w 1051171"/>
                <a:gd name="connsiteY97" fmla="*/ 517978 h 835880"/>
                <a:gd name="connsiteX98" fmla="*/ 1023406 w 1051171"/>
                <a:gd name="connsiteY98" fmla="*/ 512259 h 835880"/>
                <a:gd name="connsiteX99" fmla="*/ 1029169 w 1051171"/>
                <a:gd name="connsiteY99" fmla="*/ 494655 h 835880"/>
                <a:gd name="connsiteX100" fmla="*/ 1029485 w 1051171"/>
                <a:gd name="connsiteY100" fmla="*/ 493737 h 835880"/>
                <a:gd name="connsiteX101" fmla="*/ 1035754 w 1051171"/>
                <a:gd name="connsiteY101" fmla="*/ 475842 h 835880"/>
                <a:gd name="connsiteX102" fmla="*/ 1041959 w 1051171"/>
                <a:gd name="connsiteY102" fmla="*/ 458529 h 835880"/>
                <a:gd name="connsiteX103" fmla="*/ 1047089 w 1051171"/>
                <a:gd name="connsiteY103" fmla="*/ 440703 h 835880"/>
                <a:gd name="connsiteX104" fmla="*/ 1049432 w 1051171"/>
                <a:gd name="connsiteY104" fmla="*/ 424258 h 835880"/>
                <a:gd name="connsiteX105" fmla="*/ 1049432 w 1051171"/>
                <a:gd name="connsiteY105" fmla="*/ 423966 h 835880"/>
                <a:gd name="connsiteX106" fmla="*/ 1050002 w 1051171"/>
                <a:gd name="connsiteY106" fmla="*/ 411264 h 835880"/>
                <a:gd name="connsiteX107" fmla="*/ 1049432 w 1051171"/>
                <a:gd name="connsiteY107" fmla="*/ 396522 h 835880"/>
                <a:gd name="connsiteX108" fmla="*/ 1046646 w 1051171"/>
                <a:gd name="connsiteY108" fmla="*/ 357615 h 835880"/>
                <a:gd name="connsiteX109" fmla="*/ 1044493 w 1051171"/>
                <a:gd name="connsiteY109" fmla="*/ 338795 h 835880"/>
                <a:gd name="connsiteX110" fmla="*/ 1041959 w 1051171"/>
                <a:gd name="connsiteY110" fmla="*/ 322533 h 835880"/>
                <a:gd name="connsiteX111" fmla="*/ 1037717 w 1051171"/>
                <a:gd name="connsiteY111" fmla="*/ 309356 h 835880"/>
                <a:gd name="connsiteX112" fmla="*/ 1037084 w 1051171"/>
                <a:gd name="connsiteY112" fmla="*/ 307405 h 835880"/>
                <a:gd name="connsiteX113" fmla="*/ 1027332 w 1051171"/>
                <a:gd name="connsiteY113" fmla="*/ 286749 h 835880"/>
                <a:gd name="connsiteX114" fmla="*/ 1017833 w 1051171"/>
                <a:gd name="connsiteY114" fmla="*/ 273299 h 835880"/>
                <a:gd name="connsiteX115" fmla="*/ 1017010 w 1051171"/>
                <a:gd name="connsiteY115" fmla="*/ 272292 h 835880"/>
                <a:gd name="connsiteX116" fmla="*/ 1011184 w 1051171"/>
                <a:gd name="connsiteY116" fmla="*/ 265858 h 835880"/>
                <a:gd name="connsiteX117" fmla="*/ 1004978 w 1051171"/>
                <a:gd name="connsiteY117" fmla="*/ 261312 h 835880"/>
                <a:gd name="connsiteX118" fmla="*/ 1000546 w 1051171"/>
                <a:gd name="connsiteY118" fmla="*/ 259386 h 835880"/>
                <a:gd name="connsiteX119" fmla="*/ 993327 w 1051171"/>
                <a:gd name="connsiteY119" fmla="*/ 247842 h 835880"/>
                <a:gd name="connsiteX120" fmla="*/ 992567 w 1051171"/>
                <a:gd name="connsiteY120" fmla="*/ 246690 h 835880"/>
                <a:gd name="connsiteX121" fmla="*/ 982245 w 1051171"/>
                <a:gd name="connsiteY121" fmla="*/ 230954 h 835880"/>
                <a:gd name="connsiteX122" fmla="*/ 979458 w 1051171"/>
                <a:gd name="connsiteY122" fmla="*/ 226952 h 835880"/>
                <a:gd name="connsiteX123" fmla="*/ 976672 w 1051171"/>
                <a:gd name="connsiteY123" fmla="*/ 223032 h 835880"/>
                <a:gd name="connsiteX124" fmla="*/ 972746 w 1051171"/>
                <a:gd name="connsiteY124" fmla="*/ 218194 h 835880"/>
                <a:gd name="connsiteX125" fmla="*/ 970846 w 1051171"/>
                <a:gd name="connsiteY125" fmla="*/ 215908 h 835880"/>
                <a:gd name="connsiteX126" fmla="*/ 949950 w 1051171"/>
                <a:gd name="connsiteY126" fmla="*/ 191459 h 835880"/>
                <a:gd name="connsiteX127" fmla="*/ 878963 w 1051171"/>
                <a:gd name="connsiteY127" fmla="*/ 133295 h 835880"/>
                <a:gd name="connsiteX128" fmla="*/ 868261 w 1051171"/>
                <a:gd name="connsiteY128" fmla="*/ 126380 h 835880"/>
                <a:gd name="connsiteX129" fmla="*/ 857559 w 1051171"/>
                <a:gd name="connsiteY129" fmla="*/ 119491 h 835880"/>
                <a:gd name="connsiteX130" fmla="*/ 847997 w 1051171"/>
                <a:gd name="connsiteY130" fmla="*/ 113627 h 835880"/>
                <a:gd name="connsiteX131" fmla="*/ 844641 w 1051171"/>
                <a:gd name="connsiteY131" fmla="*/ 111651 h 835880"/>
                <a:gd name="connsiteX132" fmla="*/ 777074 w 1051171"/>
                <a:gd name="connsiteY132" fmla="*/ 73289 h 835880"/>
                <a:gd name="connsiteX133" fmla="*/ 773528 w 1051171"/>
                <a:gd name="connsiteY133" fmla="*/ 71358 h 835880"/>
                <a:gd name="connsiteX134" fmla="*/ 744146 w 1051171"/>
                <a:gd name="connsiteY134" fmla="*/ 56255 h 835880"/>
                <a:gd name="connsiteX135" fmla="*/ 703048 w 1051171"/>
                <a:gd name="connsiteY135" fmla="*/ 39873 h 835880"/>
                <a:gd name="connsiteX136" fmla="*/ 665054 w 1051171"/>
                <a:gd name="connsiteY136" fmla="*/ 27974 h 835880"/>
                <a:gd name="connsiteX137" fmla="*/ 656252 w 1051171"/>
                <a:gd name="connsiteY137" fmla="*/ 25536 h 835880"/>
                <a:gd name="connsiteX138" fmla="*/ 648019 w 1051171"/>
                <a:gd name="connsiteY138" fmla="*/ 23256 h 835880"/>
                <a:gd name="connsiteX139" fmla="*/ 643397 w 1051171"/>
                <a:gd name="connsiteY139" fmla="*/ 21914 h 835880"/>
                <a:gd name="connsiteX140" fmla="*/ 630922 w 1051171"/>
                <a:gd name="connsiteY140" fmla="*/ 18419 h 835880"/>
                <a:gd name="connsiteX141" fmla="*/ 610784 w 1051171"/>
                <a:gd name="connsiteY141" fmla="*/ 13194 h 835880"/>
                <a:gd name="connsiteX142" fmla="*/ 607175 w 1051171"/>
                <a:gd name="connsiteY142" fmla="*/ 12339 h 835880"/>
                <a:gd name="connsiteX143" fmla="*/ 594827 w 1051171"/>
                <a:gd name="connsiteY143" fmla="*/ 9452 h 835880"/>
                <a:gd name="connsiteX144" fmla="*/ 583745 w 1051171"/>
                <a:gd name="connsiteY144" fmla="*/ 7375 h 835880"/>
                <a:gd name="connsiteX145" fmla="*/ 574563 w 1051171"/>
                <a:gd name="connsiteY145" fmla="*/ 5589 h 835880"/>
                <a:gd name="connsiteX146" fmla="*/ 569941 w 1051171"/>
                <a:gd name="connsiteY146" fmla="*/ 4937 h 835880"/>
                <a:gd name="connsiteX147" fmla="*/ 567598 w 1051171"/>
                <a:gd name="connsiteY147" fmla="*/ 4734 h 835880"/>
                <a:gd name="connsiteX148" fmla="*/ 560505 w 1051171"/>
                <a:gd name="connsiteY148" fmla="*/ 3879 h 835880"/>
                <a:gd name="connsiteX149" fmla="*/ 553286 w 1051171"/>
                <a:gd name="connsiteY149" fmla="*/ 3030 h 835880"/>
                <a:gd name="connsiteX150" fmla="*/ 533909 w 1051171"/>
                <a:gd name="connsiteY150" fmla="*/ 1087 h 835880"/>
                <a:gd name="connsiteX151" fmla="*/ 521307 w 1051171"/>
                <a:gd name="connsiteY151" fmla="*/ 378 h 835880"/>
                <a:gd name="connsiteX152" fmla="*/ 508832 w 1051171"/>
                <a:gd name="connsiteY152" fmla="*/ -319 h 835880"/>
                <a:gd name="connsiteX153" fmla="*/ 503197 w 1051171"/>
                <a:gd name="connsiteY153" fmla="*/ -547 h 83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</a:cxnLst>
              <a:rect l="l" t="t" r="r" b="b"/>
              <a:pathLst>
                <a:path w="1051171" h="835880">
                  <a:moveTo>
                    <a:pt x="503197" y="-547"/>
                  </a:moveTo>
                  <a:cubicBezTo>
                    <a:pt x="501296" y="-547"/>
                    <a:pt x="499397" y="-484"/>
                    <a:pt x="497497" y="-484"/>
                  </a:cubicBezTo>
                  <a:cubicBezTo>
                    <a:pt x="496104" y="-402"/>
                    <a:pt x="494648" y="-402"/>
                    <a:pt x="493192" y="-402"/>
                  </a:cubicBezTo>
                  <a:lnTo>
                    <a:pt x="480020" y="-249"/>
                  </a:lnTo>
                  <a:lnTo>
                    <a:pt x="479450" y="-249"/>
                  </a:lnTo>
                  <a:lnTo>
                    <a:pt x="477867" y="-319"/>
                  </a:lnTo>
                  <a:lnTo>
                    <a:pt x="476157" y="-319"/>
                  </a:lnTo>
                  <a:cubicBezTo>
                    <a:pt x="475270" y="-319"/>
                    <a:pt x="474447" y="-319"/>
                    <a:pt x="473687" y="-249"/>
                  </a:cubicBezTo>
                  <a:cubicBezTo>
                    <a:pt x="466089" y="314"/>
                    <a:pt x="458616" y="878"/>
                    <a:pt x="451081" y="1384"/>
                  </a:cubicBezTo>
                  <a:cubicBezTo>
                    <a:pt x="445762" y="1821"/>
                    <a:pt x="440632" y="2448"/>
                    <a:pt x="435250" y="3164"/>
                  </a:cubicBezTo>
                  <a:cubicBezTo>
                    <a:pt x="421192" y="5089"/>
                    <a:pt x="407071" y="7305"/>
                    <a:pt x="395166" y="9154"/>
                  </a:cubicBezTo>
                  <a:cubicBezTo>
                    <a:pt x="388706" y="10135"/>
                    <a:pt x="382247" y="11579"/>
                    <a:pt x="375978" y="12922"/>
                  </a:cubicBezTo>
                  <a:lnTo>
                    <a:pt x="370596" y="14055"/>
                  </a:lnTo>
                  <a:cubicBezTo>
                    <a:pt x="364833" y="15335"/>
                    <a:pt x="359324" y="16842"/>
                    <a:pt x="355208" y="18000"/>
                  </a:cubicBezTo>
                  <a:cubicBezTo>
                    <a:pt x="353245" y="18564"/>
                    <a:pt x="351218" y="19064"/>
                    <a:pt x="349192" y="19546"/>
                  </a:cubicBezTo>
                  <a:cubicBezTo>
                    <a:pt x="345139" y="20641"/>
                    <a:pt x="340896" y="21680"/>
                    <a:pt x="336970" y="23130"/>
                  </a:cubicBezTo>
                  <a:lnTo>
                    <a:pt x="323419" y="27676"/>
                  </a:lnTo>
                  <a:lnTo>
                    <a:pt x="314680" y="30672"/>
                  </a:lnTo>
                  <a:cubicBezTo>
                    <a:pt x="310501" y="32103"/>
                    <a:pt x="306448" y="33813"/>
                    <a:pt x="302459" y="35453"/>
                  </a:cubicBezTo>
                  <a:lnTo>
                    <a:pt x="298912" y="36941"/>
                  </a:lnTo>
                  <a:cubicBezTo>
                    <a:pt x="286501" y="42007"/>
                    <a:pt x="276433" y="46642"/>
                    <a:pt x="267123" y="51354"/>
                  </a:cubicBezTo>
                  <a:cubicBezTo>
                    <a:pt x="251863" y="59187"/>
                    <a:pt x="236475" y="69078"/>
                    <a:pt x="218807" y="82490"/>
                  </a:cubicBezTo>
                  <a:cubicBezTo>
                    <a:pt x="209372" y="89608"/>
                    <a:pt x="199430" y="97802"/>
                    <a:pt x="188412" y="107503"/>
                  </a:cubicBezTo>
                  <a:cubicBezTo>
                    <a:pt x="180369" y="114652"/>
                    <a:pt x="169857" y="124056"/>
                    <a:pt x="159472" y="134030"/>
                  </a:cubicBezTo>
                  <a:cubicBezTo>
                    <a:pt x="154596" y="138785"/>
                    <a:pt x="149530" y="143788"/>
                    <a:pt x="144528" y="148841"/>
                  </a:cubicBezTo>
                  <a:cubicBezTo>
                    <a:pt x="141425" y="151925"/>
                    <a:pt x="138449" y="155104"/>
                    <a:pt x="135599" y="158251"/>
                  </a:cubicBezTo>
                  <a:cubicBezTo>
                    <a:pt x="134206" y="159739"/>
                    <a:pt x="132939" y="161164"/>
                    <a:pt x="131673" y="162671"/>
                  </a:cubicBezTo>
                  <a:cubicBezTo>
                    <a:pt x="121288" y="173715"/>
                    <a:pt x="112739" y="183980"/>
                    <a:pt x="105520" y="194099"/>
                  </a:cubicBezTo>
                  <a:lnTo>
                    <a:pt x="102797" y="197867"/>
                  </a:lnTo>
                  <a:cubicBezTo>
                    <a:pt x="99758" y="202021"/>
                    <a:pt x="96655" y="206352"/>
                    <a:pt x="93805" y="210716"/>
                  </a:cubicBezTo>
                  <a:cubicBezTo>
                    <a:pt x="90449" y="215908"/>
                    <a:pt x="86586" y="221987"/>
                    <a:pt x="82913" y="228168"/>
                  </a:cubicBezTo>
                  <a:cubicBezTo>
                    <a:pt x="77657" y="236716"/>
                    <a:pt x="72908" y="245702"/>
                    <a:pt x="68348" y="254396"/>
                  </a:cubicBezTo>
                  <a:cubicBezTo>
                    <a:pt x="66702" y="257309"/>
                    <a:pt x="65182" y="260184"/>
                    <a:pt x="63662" y="263028"/>
                  </a:cubicBezTo>
                  <a:cubicBezTo>
                    <a:pt x="62459" y="265168"/>
                    <a:pt x="61319" y="267302"/>
                    <a:pt x="60180" y="269442"/>
                  </a:cubicBezTo>
                  <a:cubicBezTo>
                    <a:pt x="55683" y="277421"/>
                    <a:pt x="51188" y="285622"/>
                    <a:pt x="47705" y="294247"/>
                  </a:cubicBezTo>
                  <a:cubicBezTo>
                    <a:pt x="41246" y="310407"/>
                    <a:pt x="36180" y="323667"/>
                    <a:pt x="31874" y="335800"/>
                  </a:cubicBezTo>
                  <a:cubicBezTo>
                    <a:pt x="21489" y="364587"/>
                    <a:pt x="14333" y="388239"/>
                    <a:pt x="9520" y="410193"/>
                  </a:cubicBezTo>
                  <a:cubicBezTo>
                    <a:pt x="3568" y="436916"/>
                    <a:pt x="1351" y="464715"/>
                    <a:pt x="-549" y="493174"/>
                  </a:cubicBezTo>
                  <a:cubicBezTo>
                    <a:pt x="-1688" y="509619"/>
                    <a:pt x="-1245" y="523025"/>
                    <a:pt x="655" y="535430"/>
                  </a:cubicBezTo>
                  <a:cubicBezTo>
                    <a:pt x="2301" y="546030"/>
                    <a:pt x="4391" y="555377"/>
                    <a:pt x="7177" y="563926"/>
                  </a:cubicBezTo>
                  <a:cubicBezTo>
                    <a:pt x="10280" y="573412"/>
                    <a:pt x="14016" y="582967"/>
                    <a:pt x="18892" y="593302"/>
                  </a:cubicBezTo>
                  <a:cubicBezTo>
                    <a:pt x="21299" y="598577"/>
                    <a:pt x="23705" y="603339"/>
                    <a:pt x="26111" y="607904"/>
                  </a:cubicBezTo>
                  <a:cubicBezTo>
                    <a:pt x="26681" y="608911"/>
                    <a:pt x="27187" y="609912"/>
                    <a:pt x="27631" y="610900"/>
                  </a:cubicBezTo>
                  <a:cubicBezTo>
                    <a:pt x="28771" y="613040"/>
                    <a:pt x="29911" y="615174"/>
                    <a:pt x="31177" y="617182"/>
                  </a:cubicBezTo>
                  <a:cubicBezTo>
                    <a:pt x="34280" y="622152"/>
                    <a:pt x="38080" y="628016"/>
                    <a:pt x="42322" y="633861"/>
                  </a:cubicBezTo>
                  <a:cubicBezTo>
                    <a:pt x="44222" y="636565"/>
                    <a:pt x="46438" y="639054"/>
                    <a:pt x="48465" y="641549"/>
                  </a:cubicBezTo>
                  <a:cubicBezTo>
                    <a:pt x="49288" y="642410"/>
                    <a:pt x="49921" y="643328"/>
                    <a:pt x="50745" y="644189"/>
                  </a:cubicBezTo>
                  <a:cubicBezTo>
                    <a:pt x="52391" y="646330"/>
                    <a:pt x="54354" y="648527"/>
                    <a:pt x="56507" y="650750"/>
                  </a:cubicBezTo>
                  <a:cubicBezTo>
                    <a:pt x="61700" y="656234"/>
                    <a:pt x="66449" y="660996"/>
                    <a:pt x="70945" y="665352"/>
                  </a:cubicBezTo>
                  <a:cubicBezTo>
                    <a:pt x="80253" y="674408"/>
                    <a:pt x="89119" y="682621"/>
                    <a:pt x="98048" y="690365"/>
                  </a:cubicBezTo>
                  <a:cubicBezTo>
                    <a:pt x="115905" y="706064"/>
                    <a:pt x="137056" y="720875"/>
                    <a:pt x="162638" y="735896"/>
                  </a:cubicBezTo>
                  <a:cubicBezTo>
                    <a:pt x="186448" y="749808"/>
                    <a:pt x="208042" y="760706"/>
                    <a:pt x="228496" y="769255"/>
                  </a:cubicBezTo>
                  <a:cubicBezTo>
                    <a:pt x="240210" y="774118"/>
                    <a:pt x="252749" y="778665"/>
                    <a:pt x="266997" y="783230"/>
                  </a:cubicBezTo>
                  <a:cubicBezTo>
                    <a:pt x="276495" y="786308"/>
                    <a:pt x="286184" y="788866"/>
                    <a:pt x="295683" y="791361"/>
                  </a:cubicBezTo>
                  <a:lnTo>
                    <a:pt x="301509" y="792932"/>
                  </a:lnTo>
                  <a:lnTo>
                    <a:pt x="310944" y="795446"/>
                  </a:lnTo>
                  <a:cubicBezTo>
                    <a:pt x="319810" y="797770"/>
                    <a:pt x="328612" y="800138"/>
                    <a:pt x="337477" y="802418"/>
                  </a:cubicBezTo>
                  <a:cubicBezTo>
                    <a:pt x="341466" y="803412"/>
                    <a:pt x="345582" y="804324"/>
                    <a:pt x="349572" y="805185"/>
                  </a:cubicBezTo>
                  <a:cubicBezTo>
                    <a:pt x="351408" y="805609"/>
                    <a:pt x="353308" y="806053"/>
                    <a:pt x="355208" y="806464"/>
                  </a:cubicBezTo>
                  <a:lnTo>
                    <a:pt x="358501" y="807180"/>
                  </a:lnTo>
                  <a:cubicBezTo>
                    <a:pt x="363377" y="808332"/>
                    <a:pt x="368315" y="809459"/>
                    <a:pt x="373255" y="810466"/>
                  </a:cubicBezTo>
                  <a:cubicBezTo>
                    <a:pt x="394216" y="814886"/>
                    <a:pt x="419102" y="819940"/>
                    <a:pt x="444748" y="824360"/>
                  </a:cubicBezTo>
                  <a:cubicBezTo>
                    <a:pt x="456907" y="826437"/>
                    <a:pt x="469065" y="828128"/>
                    <a:pt x="481223" y="829489"/>
                  </a:cubicBezTo>
                  <a:cubicBezTo>
                    <a:pt x="495281" y="831002"/>
                    <a:pt x="509086" y="832345"/>
                    <a:pt x="522827" y="832991"/>
                  </a:cubicBezTo>
                  <a:cubicBezTo>
                    <a:pt x="530363" y="833352"/>
                    <a:pt x="537962" y="833554"/>
                    <a:pt x="545244" y="833700"/>
                  </a:cubicBezTo>
                  <a:cubicBezTo>
                    <a:pt x="550373" y="833827"/>
                    <a:pt x="555566" y="833991"/>
                    <a:pt x="560632" y="834188"/>
                  </a:cubicBezTo>
                  <a:cubicBezTo>
                    <a:pt x="564178" y="834352"/>
                    <a:pt x="567598" y="834479"/>
                    <a:pt x="571080" y="834688"/>
                  </a:cubicBezTo>
                  <a:cubicBezTo>
                    <a:pt x="573677" y="834852"/>
                    <a:pt x="576210" y="834985"/>
                    <a:pt x="578743" y="835042"/>
                  </a:cubicBezTo>
                  <a:cubicBezTo>
                    <a:pt x="584568" y="835334"/>
                    <a:pt x="590458" y="835334"/>
                    <a:pt x="596157" y="835334"/>
                  </a:cubicBezTo>
                  <a:lnTo>
                    <a:pt x="598627" y="835334"/>
                  </a:lnTo>
                  <a:cubicBezTo>
                    <a:pt x="610151" y="835334"/>
                    <a:pt x="621866" y="834985"/>
                    <a:pt x="632885" y="834625"/>
                  </a:cubicBezTo>
                  <a:lnTo>
                    <a:pt x="639534" y="834409"/>
                  </a:lnTo>
                  <a:cubicBezTo>
                    <a:pt x="649792" y="834061"/>
                    <a:pt x="660368" y="833770"/>
                    <a:pt x="670816" y="833079"/>
                  </a:cubicBezTo>
                  <a:cubicBezTo>
                    <a:pt x="675819" y="832699"/>
                    <a:pt x="680885" y="831984"/>
                    <a:pt x="685698" y="831351"/>
                  </a:cubicBezTo>
                  <a:lnTo>
                    <a:pt x="689497" y="830939"/>
                  </a:lnTo>
                  <a:cubicBezTo>
                    <a:pt x="696082" y="830078"/>
                    <a:pt x="701465" y="829280"/>
                    <a:pt x="706531" y="828419"/>
                  </a:cubicBezTo>
                  <a:cubicBezTo>
                    <a:pt x="722362" y="825804"/>
                    <a:pt x="736610" y="823435"/>
                    <a:pt x="750921" y="820592"/>
                  </a:cubicBezTo>
                  <a:cubicBezTo>
                    <a:pt x="755671" y="819667"/>
                    <a:pt x="759343" y="818806"/>
                    <a:pt x="762573" y="817736"/>
                  </a:cubicBezTo>
                  <a:cubicBezTo>
                    <a:pt x="766499" y="816583"/>
                    <a:pt x="770299" y="814886"/>
                    <a:pt x="773908" y="813316"/>
                  </a:cubicBezTo>
                  <a:lnTo>
                    <a:pt x="775554" y="812606"/>
                  </a:lnTo>
                  <a:cubicBezTo>
                    <a:pt x="783533" y="809130"/>
                    <a:pt x="791702" y="805185"/>
                    <a:pt x="798605" y="801854"/>
                  </a:cubicBezTo>
                  <a:cubicBezTo>
                    <a:pt x="809560" y="796497"/>
                    <a:pt x="820324" y="790791"/>
                    <a:pt x="830520" y="784947"/>
                  </a:cubicBezTo>
                  <a:cubicBezTo>
                    <a:pt x="837549" y="780963"/>
                    <a:pt x="843185" y="777557"/>
                    <a:pt x="848441" y="774194"/>
                  </a:cubicBezTo>
                  <a:cubicBezTo>
                    <a:pt x="852240" y="771680"/>
                    <a:pt x="856039" y="768767"/>
                    <a:pt x="859586" y="765981"/>
                  </a:cubicBezTo>
                  <a:cubicBezTo>
                    <a:pt x="860789" y="764980"/>
                    <a:pt x="862056" y="764056"/>
                    <a:pt x="863258" y="763138"/>
                  </a:cubicBezTo>
                  <a:cubicBezTo>
                    <a:pt x="867818" y="759655"/>
                    <a:pt x="872251" y="755805"/>
                    <a:pt x="876493" y="752094"/>
                  </a:cubicBezTo>
                  <a:cubicBezTo>
                    <a:pt x="878520" y="750378"/>
                    <a:pt x="880482" y="748655"/>
                    <a:pt x="882446" y="746965"/>
                  </a:cubicBezTo>
                  <a:cubicBezTo>
                    <a:pt x="885802" y="744109"/>
                    <a:pt x="889032" y="741120"/>
                    <a:pt x="892261" y="738200"/>
                  </a:cubicBezTo>
                  <a:cubicBezTo>
                    <a:pt x="893781" y="736757"/>
                    <a:pt x="895238" y="735332"/>
                    <a:pt x="896884" y="733933"/>
                  </a:cubicBezTo>
                  <a:cubicBezTo>
                    <a:pt x="906066" y="725656"/>
                    <a:pt x="914614" y="716518"/>
                    <a:pt x="922974" y="707672"/>
                  </a:cubicBezTo>
                  <a:lnTo>
                    <a:pt x="923480" y="707051"/>
                  </a:lnTo>
                  <a:cubicBezTo>
                    <a:pt x="933296" y="696780"/>
                    <a:pt x="941591" y="685800"/>
                    <a:pt x="948303" y="674484"/>
                  </a:cubicBezTo>
                  <a:cubicBezTo>
                    <a:pt x="954509" y="664073"/>
                    <a:pt x="960208" y="653156"/>
                    <a:pt x="965718" y="642619"/>
                  </a:cubicBezTo>
                  <a:lnTo>
                    <a:pt x="968124" y="637990"/>
                  </a:lnTo>
                  <a:cubicBezTo>
                    <a:pt x="973063" y="628434"/>
                    <a:pt x="978256" y="618524"/>
                    <a:pt x="983258" y="608696"/>
                  </a:cubicBezTo>
                  <a:cubicBezTo>
                    <a:pt x="989464" y="596354"/>
                    <a:pt x="995923" y="583600"/>
                    <a:pt x="1002002" y="570499"/>
                  </a:cubicBezTo>
                  <a:cubicBezTo>
                    <a:pt x="1007765" y="558100"/>
                    <a:pt x="1012957" y="544840"/>
                    <a:pt x="1017960" y="530003"/>
                  </a:cubicBezTo>
                  <a:cubicBezTo>
                    <a:pt x="1019163" y="526020"/>
                    <a:pt x="1020493" y="521891"/>
                    <a:pt x="1021569" y="517978"/>
                  </a:cubicBezTo>
                  <a:cubicBezTo>
                    <a:pt x="1022139" y="516027"/>
                    <a:pt x="1022773" y="514121"/>
                    <a:pt x="1023406" y="512259"/>
                  </a:cubicBezTo>
                  <a:cubicBezTo>
                    <a:pt x="1025179" y="506345"/>
                    <a:pt x="1027142" y="500437"/>
                    <a:pt x="1029169" y="494655"/>
                  </a:cubicBezTo>
                  <a:lnTo>
                    <a:pt x="1029485" y="493737"/>
                  </a:lnTo>
                  <a:cubicBezTo>
                    <a:pt x="1031512" y="487747"/>
                    <a:pt x="1033664" y="481832"/>
                    <a:pt x="1035754" y="475842"/>
                  </a:cubicBezTo>
                  <a:cubicBezTo>
                    <a:pt x="1037844" y="470079"/>
                    <a:pt x="1039997" y="464298"/>
                    <a:pt x="1041959" y="458529"/>
                  </a:cubicBezTo>
                  <a:cubicBezTo>
                    <a:pt x="1043986" y="452538"/>
                    <a:pt x="1045633" y="446402"/>
                    <a:pt x="1047089" y="440703"/>
                  </a:cubicBezTo>
                  <a:cubicBezTo>
                    <a:pt x="1048482" y="435358"/>
                    <a:pt x="1048926" y="429729"/>
                    <a:pt x="1049432" y="424258"/>
                  </a:cubicBezTo>
                  <a:lnTo>
                    <a:pt x="1049432" y="423966"/>
                  </a:lnTo>
                  <a:cubicBezTo>
                    <a:pt x="1049749" y="419812"/>
                    <a:pt x="1049938" y="415684"/>
                    <a:pt x="1050002" y="411264"/>
                  </a:cubicBezTo>
                  <a:cubicBezTo>
                    <a:pt x="1050002" y="406198"/>
                    <a:pt x="1049686" y="401233"/>
                    <a:pt x="1049432" y="396522"/>
                  </a:cubicBezTo>
                  <a:cubicBezTo>
                    <a:pt x="1048672" y="384110"/>
                    <a:pt x="1047849" y="370869"/>
                    <a:pt x="1046646" y="357615"/>
                  </a:cubicBezTo>
                  <a:cubicBezTo>
                    <a:pt x="1046076" y="351029"/>
                    <a:pt x="1045252" y="344406"/>
                    <a:pt x="1044493" y="338795"/>
                  </a:cubicBezTo>
                  <a:cubicBezTo>
                    <a:pt x="1043796" y="333077"/>
                    <a:pt x="1042846" y="327372"/>
                    <a:pt x="1041959" y="322533"/>
                  </a:cubicBezTo>
                  <a:cubicBezTo>
                    <a:pt x="1041136" y="317961"/>
                    <a:pt x="1039490" y="313567"/>
                    <a:pt x="1037717" y="309356"/>
                  </a:cubicBezTo>
                  <a:lnTo>
                    <a:pt x="1037084" y="307405"/>
                  </a:lnTo>
                  <a:cubicBezTo>
                    <a:pt x="1034488" y="300870"/>
                    <a:pt x="1031385" y="294082"/>
                    <a:pt x="1027332" y="286749"/>
                  </a:cubicBezTo>
                  <a:cubicBezTo>
                    <a:pt x="1024672" y="281911"/>
                    <a:pt x="1021126" y="277421"/>
                    <a:pt x="1017833" y="273299"/>
                  </a:cubicBezTo>
                  <a:lnTo>
                    <a:pt x="1017010" y="272292"/>
                  </a:lnTo>
                  <a:cubicBezTo>
                    <a:pt x="1015237" y="270076"/>
                    <a:pt x="1013401" y="267809"/>
                    <a:pt x="1011184" y="265858"/>
                  </a:cubicBezTo>
                  <a:cubicBezTo>
                    <a:pt x="1009411" y="264167"/>
                    <a:pt x="1007194" y="262591"/>
                    <a:pt x="1004978" y="261312"/>
                  </a:cubicBezTo>
                  <a:cubicBezTo>
                    <a:pt x="1003649" y="260457"/>
                    <a:pt x="1002002" y="259887"/>
                    <a:pt x="1000546" y="259386"/>
                  </a:cubicBezTo>
                  <a:cubicBezTo>
                    <a:pt x="998140" y="255340"/>
                    <a:pt x="995606" y="251256"/>
                    <a:pt x="993327" y="247842"/>
                  </a:cubicBezTo>
                  <a:lnTo>
                    <a:pt x="992567" y="246690"/>
                  </a:lnTo>
                  <a:cubicBezTo>
                    <a:pt x="989211" y="241491"/>
                    <a:pt x="985727" y="236147"/>
                    <a:pt x="982245" y="230954"/>
                  </a:cubicBezTo>
                  <a:lnTo>
                    <a:pt x="979458" y="226952"/>
                  </a:lnTo>
                  <a:lnTo>
                    <a:pt x="976672" y="223032"/>
                  </a:lnTo>
                  <a:cubicBezTo>
                    <a:pt x="975406" y="221335"/>
                    <a:pt x="974139" y="219745"/>
                    <a:pt x="972746" y="218194"/>
                  </a:cubicBezTo>
                  <a:cubicBezTo>
                    <a:pt x="972050" y="217421"/>
                    <a:pt x="971479" y="216617"/>
                    <a:pt x="970846" y="215908"/>
                  </a:cubicBezTo>
                  <a:cubicBezTo>
                    <a:pt x="963311" y="206644"/>
                    <a:pt x="956789" y="198962"/>
                    <a:pt x="949950" y="191459"/>
                  </a:cubicBezTo>
                  <a:cubicBezTo>
                    <a:pt x="931079" y="171093"/>
                    <a:pt x="907776" y="152045"/>
                    <a:pt x="878963" y="133295"/>
                  </a:cubicBezTo>
                  <a:lnTo>
                    <a:pt x="868261" y="126380"/>
                  </a:lnTo>
                  <a:lnTo>
                    <a:pt x="857559" y="119491"/>
                  </a:lnTo>
                  <a:cubicBezTo>
                    <a:pt x="854393" y="117413"/>
                    <a:pt x="851163" y="115488"/>
                    <a:pt x="847997" y="113627"/>
                  </a:cubicBezTo>
                  <a:lnTo>
                    <a:pt x="844641" y="111651"/>
                  </a:lnTo>
                  <a:cubicBezTo>
                    <a:pt x="822098" y="98308"/>
                    <a:pt x="798858" y="85333"/>
                    <a:pt x="777074" y="73289"/>
                  </a:cubicBezTo>
                  <a:lnTo>
                    <a:pt x="773528" y="71358"/>
                  </a:lnTo>
                  <a:cubicBezTo>
                    <a:pt x="764156" y="66165"/>
                    <a:pt x="754214" y="60675"/>
                    <a:pt x="744146" y="56255"/>
                  </a:cubicBezTo>
                  <a:cubicBezTo>
                    <a:pt x="732241" y="51062"/>
                    <a:pt x="717993" y="45002"/>
                    <a:pt x="703048" y="39873"/>
                  </a:cubicBezTo>
                  <a:cubicBezTo>
                    <a:pt x="689307" y="35010"/>
                    <a:pt x="675502" y="30963"/>
                    <a:pt x="665054" y="27974"/>
                  </a:cubicBezTo>
                  <a:cubicBezTo>
                    <a:pt x="662077" y="27113"/>
                    <a:pt x="659164" y="26315"/>
                    <a:pt x="656252" y="25536"/>
                  </a:cubicBezTo>
                  <a:cubicBezTo>
                    <a:pt x="653465" y="24827"/>
                    <a:pt x="650806" y="24048"/>
                    <a:pt x="648019" y="23256"/>
                  </a:cubicBezTo>
                  <a:lnTo>
                    <a:pt x="643397" y="21914"/>
                  </a:lnTo>
                  <a:cubicBezTo>
                    <a:pt x="639344" y="20762"/>
                    <a:pt x="635101" y="19482"/>
                    <a:pt x="630922" y="18419"/>
                  </a:cubicBezTo>
                  <a:cubicBezTo>
                    <a:pt x="624209" y="16715"/>
                    <a:pt x="617497" y="14917"/>
                    <a:pt x="610784" y="13194"/>
                  </a:cubicBezTo>
                  <a:lnTo>
                    <a:pt x="607175" y="12339"/>
                  </a:lnTo>
                  <a:cubicBezTo>
                    <a:pt x="603122" y="11288"/>
                    <a:pt x="599006" y="10205"/>
                    <a:pt x="594827" y="9452"/>
                  </a:cubicBezTo>
                  <a:lnTo>
                    <a:pt x="583745" y="7375"/>
                  </a:lnTo>
                  <a:lnTo>
                    <a:pt x="574563" y="5589"/>
                  </a:lnTo>
                  <a:cubicBezTo>
                    <a:pt x="572980" y="5298"/>
                    <a:pt x="571460" y="5171"/>
                    <a:pt x="569941" y="4937"/>
                  </a:cubicBezTo>
                  <a:cubicBezTo>
                    <a:pt x="569117" y="4880"/>
                    <a:pt x="568421" y="4798"/>
                    <a:pt x="567598" y="4734"/>
                  </a:cubicBezTo>
                  <a:lnTo>
                    <a:pt x="560505" y="3879"/>
                  </a:lnTo>
                  <a:lnTo>
                    <a:pt x="553286" y="3030"/>
                  </a:lnTo>
                  <a:cubicBezTo>
                    <a:pt x="547081" y="2239"/>
                    <a:pt x="540431" y="1530"/>
                    <a:pt x="533909" y="1087"/>
                  </a:cubicBezTo>
                  <a:lnTo>
                    <a:pt x="521307" y="378"/>
                  </a:lnTo>
                  <a:lnTo>
                    <a:pt x="508832" y="-319"/>
                  </a:lnTo>
                  <a:cubicBezTo>
                    <a:pt x="507059" y="-484"/>
                    <a:pt x="505286" y="-547"/>
                    <a:pt x="503197" y="-547"/>
                  </a:cubicBezTo>
                  <a:close/>
                </a:path>
              </a:pathLst>
            </a:custGeom>
            <a:solidFill>
              <a:srgbClr val="BE948B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0" name="Freeform: Shape 16">
              <a:extLst>
                <a:ext uri="{FF2B5EF4-FFF2-40B4-BE49-F238E27FC236}">
                  <a16:creationId xmlns:a16="http://schemas.microsoft.com/office/drawing/2014/main" id="{929D406A-7D7A-4A7E-AE89-6F2FFA64D701}"/>
                </a:ext>
              </a:extLst>
            </p:cNvPr>
            <p:cNvSpPr/>
            <p:nvPr/>
          </p:nvSpPr>
          <p:spPr>
            <a:xfrm>
              <a:off x="8179355" y="4182125"/>
              <a:ext cx="645896" cy="139313"/>
            </a:xfrm>
            <a:custGeom>
              <a:avLst/>
              <a:gdLst>
                <a:gd name="connsiteX0" fmla="*/ 13706 w 645896"/>
                <a:gd name="connsiteY0" fmla="*/ -547 h 139313"/>
                <a:gd name="connsiteX1" fmla="*/ 535 w 645896"/>
                <a:gd name="connsiteY1" fmla="*/ 7159 h 139313"/>
                <a:gd name="connsiteX2" fmla="*/ 6551 w 645896"/>
                <a:gd name="connsiteY2" fmla="*/ 27220 h 139313"/>
                <a:gd name="connsiteX3" fmla="*/ 42076 w 645896"/>
                <a:gd name="connsiteY3" fmla="*/ 46275 h 139313"/>
                <a:gd name="connsiteX4" fmla="*/ 75068 w 645896"/>
                <a:gd name="connsiteY4" fmla="*/ 64341 h 139313"/>
                <a:gd name="connsiteX5" fmla="*/ 146625 w 645896"/>
                <a:gd name="connsiteY5" fmla="*/ 93958 h 139313"/>
                <a:gd name="connsiteX6" fmla="*/ 182529 w 645896"/>
                <a:gd name="connsiteY6" fmla="*/ 104793 h 139313"/>
                <a:gd name="connsiteX7" fmla="*/ 221537 w 645896"/>
                <a:gd name="connsiteY7" fmla="*/ 114526 h 139313"/>
                <a:gd name="connsiteX8" fmla="*/ 238508 w 645896"/>
                <a:gd name="connsiteY8" fmla="*/ 117774 h 139313"/>
                <a:gd name="connsiteX9" fmla="*/ 255796 w 645896"/>
                <a:gd name="connsiteY9" fmla="*/ 120814 h 139313"/>
                <a:gd name="connsiteX10" fmla="*/ 293916 w 645896"/>
                <a:gd name="connsiteY10" fmla="*/ 126830 h 139313"/>
                <a:gd name="connsiteX11" fmla="*/ 351035 w 645896"/>
                <a:gd name="connsiteY11" fmla="*/ 134555 h 139313"/>
                <a:gd name="connsiteX12" fmla="*/ 346222 w 645896"/>
                <a:gd name="connsiteY12" fmla="*/ 134137 h 139313"/>
                <a:gd name="connsiteX13" fmla="*/ 346222 w 645896"/>
                <a:gd name="connsiteY13" fmla="*/ 134137 h 139313"/>
                <a:gd name="connsiteX14" fmla="*/ 361104 w 645896"/>
                <a:gd name="connsiteY14" fmla="*/ 135562 h 139313"/>
                <a:gd name="connsiteX15" fmla="*/ 395932 w 645896"/>
                <a:gd name="connsiteY15" fmla="*/ 137829 h 139313"/>
                <a:gd name="connsiteX16" fmla="*/ 432597 w 645896"/>
                <a:gd name="connsiteY16" fmla="*/ 138747 h 139313"/>
                <a:gd name="connsiteX17" fmla="*/ 434876 w 645896"/>
                <a:gd name="connsiteY17" fmla="*/ 138766 h 139313"/>
                <a:gd name="connsiteX18" fmla="*/ 450011 w 645896"/>
                <a:gd name="connsiteY18" fmla="*/ 138475 h 139313"/>
                <a:gd name="connsiteX19" fmla="*/ 468375 w 645896"/>
                <a:gd name="connsiteY19" fmla="*/ 138120 h 139313"/>
                <a:gd name="connsiteX20" fmla="*/ 494528 w 645896"/>
                <a:gd name="connsiteY20" fmla="*/ 138348 h 139313"/>
                <a:gd name="connsiteX21" fmla="*/ 506116 w 645896"/>
                <a:gd name="connsiteY21" fmla="*/ 138247 h 139313"/>
                <a:gd name="connsiteX22" fmla="*/ 538982 w 645896"/>
                <a:gd name="connsiteY22" fmla="*/ 137266 h 139313"/>
                <a:gd name="connsiteX23" fmla="*/ 571657 w 645896"/>
                <a:gd name="connsiteY23" fmla="*/ 135917 h 139313"/>
                <a:gd name="connsiteX24" fmla="*/ 606169 w 645896"/>
                <a:gd name="connsiteY24" fmla="*/ 130813 h 139313"/>
                <a:gd name="connsiteX25" fmla="*/ 620923 w 645896"/>
                <a:gd name="connsiteY25" fmla="*/ 127210 h 139313"/>
                <a:gd name="connsiteX26" fmla="*/ 628079 w 645896"/>
                <a:gd name="connsiteY26" fmla="*/ 124873 h 139313"/>
                <a:gd name="connsiteX27" fmla="*/ 630612 w 645896"/>
                <a:gd name="connsiteY27" fmla="*/ 123872 h 139313"/>
                <a:gd name="connsiteX28" fmla="*/ 637704 w 645896"/>
                <a:gd name="connsiteY28" fmla="*/ 121371 h 139313"/>
                <a:gd name="connsiteX29" fmla="*/ 642961 w 645896"/>
                <a:gd name="connsiteY29" fmla="*/ 115710 h 139313"/>
                <a:gd name="connsiteX30" fmla="*/ 644037 w 645896"/>
                <a:gd name="connsiteY30" fmla="*/ 104046 h 139313"/>
                <a:gd name="connsiteX31" fmla="*/ 629535 w 645896"/>
                <a:gd name="connsiteY31" fmla="*/ 93394 h 139313"/>
                <a:gd name="connsiteX32" fmla="*/ 625103 w 645896"/>
                <a:gd name="connsiteY32" fmla="*/ 94104 h 139313"/>
                <a:gd name="connsiteX33" fmla="*/ 623077 w 645896"/>
                <a:gd name="connsiteY33" fmla="*/ 94876 h 139313"/>
                <a:gd name="connsiteX34" fmla="*/ 618327 w 645896"/>
                <a:gd name="connsiteY34" fmla="*/ 96231 h 139313"/>
                <a:gd name="connsiteX35" fmla="*/ 613641 w 645896"/>
                <a:gd name="connsiteY35" fmla="*/ 96877 h 139313"/>
                <a:gd name="connsiteX36" fmla="*/ 604586 w 645896"/>
                <a:gd name="connsiteY36" fmla="*/ 98498 h 139313"/>
                <a:gd name="connsiteX37" fmla="*/ 590465 w 645896"/>
                <a:gd name="connsiteY37" fmla="*/ 100626 h 139313"/>
                <a:gd name="connsiteX38" fmla="*/ 573557 w 645896"/>
                <a:gd name="connsiteY38" fmla="*/ 102399 h 139313"/>
                <a:gd name="connsiteX39" fmla="*/ 556650 w 645896"/>
                <a:gd name="connsiteY39" fmla="*/ 103102 h 139313"/>
                <a:gd name="connsiteX40" fmla="*/ 539615 w 645896"/>
                <a:gd name="connsiteY40" fmla="*/ 103672 h 139313"/>
                <a:gd name="connsiteX41" fmla="*/ 504217 w 645896"/>
                <a:gd name="connsiteY41" fmla="*/ 104666 h 139313"/>
                <a:gd name="connsiteX42" fmla="*/ 495034 w 645896"/>
                <a:gd name="connsiteY42" fmla="*/ 104755 h 139313"/>
                <a:gd name="connsiteX43" fmla="*/ 466919 w 645896"/>
                <a:gd name="connsiteY43" fmla="*/ 104318 h 139313"/>
                <a:gd name="connsiteX44" fmla="*/ 462802 w 645896"/>
                <a:gd name="connsiteY44" fmla="*/ 104274 h 139313"/>
                <a:gd name="connsiteX45" fmla="*/ 452988 w 645896"/>
                <a:gd name="connsiteY45" fmla="*/ 104375 h 139313"/>
                <a:gd name="connsiteX46" fmla="*/ 443995 w 645896"/>
                <a:gd name="connsiteY46" fmla="*/ 104540 h 139313"/>
                <a:gd name="connsiteX47" fmla="*/ 441969 w 645896"/>
                <a:gd name="connsiteY47" fmla="*/ 104521 h 139313"/>
                <a:gd name="connsiteX48" fmla="*/ 418349 w 645896"/>
                <a:gd name="connsiteY48" fmla="*/ 103875 h 139313"/>
                <a:gd name="connsiteX49" fmla="*/ 394665 w 645896"/>
                <a:gd name="connsiteY49" fmla="*/ 102481 h 139313"/>
                <a:gd name="connsiteX50" fmla="*/ 373325 w 645896"/>
                <a:gd name="connsiteY50" fmla="*/ 100981 h 139313"/>
                <a:gd name="connsiteX51" fmla="*/ 302655 w 645896"/>
                <a:gd name="connsiteY51" fmla="*/ 91830 h 139313"/>
                <a:gd name="connsiteX52" fmla="*/ 264977 w 645896"/>
                <a:gd name="connsiteY52" fmla="*/ 86442 h 139313"/>
                <a:gd name="connsiteX53" fmla="*/ 246740 w 645896"/>
                <a:gd name="connsiteY53" fmla="*/ 83630 h 139313"/>
                <a:gd name="connsiteX54" fmla="*/ 230276 w 645896"/>
                <a:gd name="connsiteY54" fmla="*/ 80799 h 139313"/>
                <a:gd name="connsiteX55" fmla="*/ 200640 w 645896"/>
                <a:gd name="connsiteY55" fmla="*/ 74195 h 139313"/>
                <a:gd name="connsiteX56" fmla="*/ 173980 w 645896"/>
                <a:gd name="connsiteY56" fmla="*/ 67387 h 139313"/>
                <a:gd name="connsiteX57" fmla="*/ 123258 w 645896"/>
                <a:gd name="connsiteY57" fmla="*/ 50739 h 139313"/>
                <a:gd name="connsiteX58" fmla="*/ 74562 w 645896"/>
                <a:gd name="connsiteY58" fmla="*/ 29842 h 139313"/>
                <a:gd name="connsiteX59" fmla="*/ 20546 w 645896"/>
                <a:gd name="connsiteY59" fmla="*/ 1220 h 139313"/>
                <a:gd name="connsiteX60" fmla="*/ 13706 w 645896"/>
                <a:gd name="connsiteY60" fmla="*/ -547 h 13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645896" h="139313">
                  <a:moveTo>
                    <a:pt x="13706" y="-547"/>
                  </a:moveTo>
                  <a:cubicBezTo>
                    <a:pt x="8387" y="-547"/>
                    <a:pt x="3195" y="2264"/>
                    <a:pt x="535" y="7159"/>
                  </a:cubicBezTo>
                  <a:cubicBezTo>
                    <a:pt x="-3264" y="14246"/>
                    <a:pt x="-478" y="23326"/>
                    <a:pt x="6551" y="27220"/>
                  </a:cubicBezTo>
                  <a:cubicBezTo>
                    <a:pt x="18393" y="33661"/>
                    <a:pt x="30298" y="39759"/>
                    <a:pt x="42076" y="46275"/>
                  </a:cubicBezTo>
                  <a:cubicBezTo>
                    <a:pt x="52968" y="52367"/>
                    <a:pt x="63669" y="59028"/>
                    <a:pt x="75068" y="64341"/>
                  </a:cubicBezTo>
                  <a:cubicBezTo>
                    <a:pt x="98434" y="75398"/>
                    <a:pt x="122308" y="85333"/>
                    <a:pt x="146625" y="93958"/>
                  </a:cubicBezTo>
                  <a:cubicBezTo>
                    <a:pt x="158403" y="98150"/>
                    <a:pt x="170434" y="101487"/>
                    <a:pt x="182529" y="104793"/>
                  </a:cubicBezTo>
                  <a:cubicBezTo>
                    <a:pt x="195447" y="108288"/>
                    <a:pt x="208492" y="111537"/>
                    <a:pt x="221537" y="114526"/>
                  </a:cubicBezTo>
                  <a:cubicBezTo>
                    <a:pt x="227236" y="115792"/>
                    <a:pt x="232809" y="116710"/>
                    <a:pt x="238508" y="117774"/>
                  </a:cubicBezTo>
                  <a:cubicBezTo>
                    <a:pt x="244270" y="118838"/>
                    <a:pt x="250033" y="119896"/>
                    <a:pt x="255796" y="120814"/>
                  </a:cubicBezTo>
                  <a:cubicBezTo>
                    <a:pt x="268461" y="122878"/>
                    <a:pt x="281189" y="124873"/>
                    <a:pt x="293916" y="126830"/>
                  </a:cubicBezTo>
                  <a:cubicBezTo>
                    <a:pt x="312851" y="129749"/>
                    <a:pt x="331848" y="132725"/>
                    <a:pt x="351035" y="134555"/>
                  </a:cubicBezTo>
                  <a:cubicBezTo>
                    <a:pt x="349452" y="134435"/>
                    <a:pt x="347805" y="134289"/>
                    <a:pt x="346222" y="134137"/>
                  </a:cubicBezTo>
                  <a:lnTo>
                    <a:pt x="346222" y="134137"/>
                  </a:lnTo>
                  <a:cubicBezTo>
                    <a:pt x="351162" y="134644"/>
                    <a:pt x="356101" y="135144"/>
                    <a:pt x="361104" y="135562"/>
                  </a:cubicBezTo>
                  <a:cubicBezTo>
                    <a:pt x="372692" y="136683"/>
                    <a:pt x="384280" y="137386"/>
                    <a:pt x="395932" y="137829"/>
                  </a:cubicBezTo>
                  <a:cubicBezTo>
                    <a:pt x="408090" y="138184"/>
                    <a:pt x="420312" y="138690"/>
                    <a:pt x="432597" y="138747"/>
                  </a:cubicBezTo>
                  <a:cubicBezTo>
                    <a:pt x="433357" y="138747"/>
                    <a:pt x="434180" y="138766"/>
                    <a:pt x="434876" y="138766"/>
                  </a:cubicBezTo>
                  <a:cubicBezTo>
                    <a:pt x="439943" y="138766"/>
                    <a:pt x="444945" y="138576"/>
                    <a:pt x="450011" y="138475"/>
                  </a:cubicBezTo>
                  <a:cubicBezTo>
                    <a:pt x="456091" y="138247"/>
                    <a:pt x="462233" y="138120"/>
                    <a:pt x="468375" y="138120"/>
                  </a:cubicBezTo>
                  <a:cubicBezTo>
                    <a:pt x="476987" y="138203"/>
                    <a:pt x="485789" y="138348"/>
                    <a:pt x="494528" y="138348"/>
                  </a:cubicBezTo>
                  <a:cubicBezTo>
                    <a:pt x="498391" y="138348"/>
                    <a:pt x="502253" y="138310"/>
                    <a:pt x="506116" y="138247"/>
                  </a:cubicBezTo>
                  <a:cubicBezTo>
                    <a:pt x="517008" y="137956"/>
                    <a:pt x="527963" y="137684"/>
                    <a:pt x="538982" y="137266"/>
                  </a:cubicBezTo>
                  <a:cubicBezTo>
                    <a:pt x="549873" y="136911"/>
                    <a:pt x="560892" y="136683"/>
                    <a:pt x="571657" y="135917"/>
                  </a:cubicBezTo>
                  <a:cubicBezTo>
                    <a:pt x="583245" y="135081"/>
                    <a:pt x="594834" y="133226"/>
                    <a:pt x="606169" y="130813"/>
                  </a:cubicBezTo>
                  <a:cubicBezTo>
                    <a:pt x="611108" y="129749"/>
                    <a:pt x="616048" y="128603"/>
                    <a:pt x="620923" y="127210"/>
                  </a:cubicBezTo>
                  <a:cubicBezTo>
                    <a:pt x="623393" y="126475"/>
                    <a:pt x="625736" y="125855"/>
                    <a:pt x="628079" y="124873"/>
                  </a:cubicBezTo>
                  <a:cubicBezTo>
                    <a:pt x="628965" y="124519"/>
                    <a:pt x="629725" y="124145"/>
                    <a:pt x="630612" y="123872"/>
                  </a:cubicBezTo>
                  <a:cubicBezTo>
                    <a:pt x="633399" y="123499"/>
                    <a:pt x="635045" y="122663"/>
                    <a:pt x="637704" y="121371"/>
                  </a:cubicBezTo>
                  <a:cubicBezTo>
                    <a:pt x="639920" y="119896"/>
                    <a:pt x="641630" y="118065"/>
                    <a:pt x="642961" y="115710"/>
                  </a:cubicBezTo>
                  <a:cubicBezTo>
                    <a:pt x="644860" y="112189"/>
                    <a:pt x="645240" y="107940"/>
                    <a:pt x="644037" y="104046"/>
                  </a:cubicBezTo>
                  <a:cubicBezTo>
                    <a:pt x="642074" y="97694"/>
                    <a:pt x="635994" y="93394"/>
                    <a:pt x="629535" y="93394"/>
                  </a:cubicBezTo>
                  <a:cubicBezTo>
                    <a:pt x="628079" y="93394"/>
                    <a:pt x="626559" y="93629"/>
                    <a:pt x="625103" y="94104"/>
                  </a:cubicBezTo>
                  <a:cubicBezTo>
                    <a:pt x="624406" y="94313"/>
                    <a:pt x="623773" y="94604"/>
                    <a:pt x="623077" y="94876"/>
                  </a:cubicBezTo>
                  <a:cubicBezTo>
                    <a:pt x="621620" y="95440"/>
                    <a:pt x="619974" y="95877"/>
                    <a:pt x="618327" y="96231"/>
                  </a:cubicBezTo>
                  <a:cubicBezTo>
                    <a:pt x="616808" y="96440"/>
                    <a:pt x="615225" y="96649"/>
                    <a:pt x="613641" y="96877"/>
                  </a:cubicBezTo>
                  <a:cubicBezTo>
                    <a:pt x="610665" y="97378"/>
                    <a:pt x="607625" y="97998"/>
                    <a:pt x="604586" y="98498"/>
                  </a:cubicBezTo>
                  <a:cubicBezTo>
                    <a:pt x="599900" y="99214"/>
                    <a:pt x="595214" y="99980"/>
                    <a:pt x="590465" y="100626"/>
                  </a:cubicBezTo>
                  <a:cubicBezTo>
                    <a:pt x="584765" y="101399"/>
                    <a:pt x="579256" y="101817"/>
                    <a:pt x="573557" y="102399"/>
                  </a:cubicBezTo>
                  <a:cubicBezTo>
                    <a:pt x="567984" y="102900"/>
                    <a:pt x="562348" y="102956"/>
                    <a:pt x="556650" y="103102"/>
                  </a:cubicBezTo>
                  <a:cubicBezTo>
                    <a:pt x="550950" y="103311"/>
                    <a:pt x="545251" y="103520"/>
                    <a:pt x="539615" y="103672"/>
                  </a:cubicBezTo>
                  <a:cubicBezTo>
                    <a:pt x="527837" y="104046"/>
                    <a:pt x="515995" y="104463"/>
                    <a:pt x="504217" y="104666"/>
                  </a:cubicBezTo>
                  <a:cubicBezTo>
                    <a:pt x="501114" y="104710"/>
                    <a:pt x="498075" y="104755"/>
                    <a:pt x="495034" y="104755"/>
                  </a:cubicBezTo>
                  <a:cubicBezTo>
                    <a:pt x="485599" y="104755"/>
                    <a:pt x="476291" y="104521"/>
                    <a:pt x="466919" y="104318"/>
                  </a:cubicBezTo>
                  <a:cubicBezTo>
                    <a:pt x="465526" y="104293"/>
                    <a:pt x="464195" y="104274"/>
                    <a:pt x="462802" y="104274"/>
                  </a:cubicBezTo>
                  <a:cubicBezTo>
                    <a:pt x="459510" y="104274"/>
                    <a:pt x="456217" y="104337"/>
                    <a:pt x="452988" y="104375"/>
                  </a:cubicBezTo>
                  <a:cubicBezTo>
                    <a:pt x="450011" y="104438"/>
                    <a:pt x="446971" y="104540"/>
                    <a:pt x="443995" y="104540"/>
                  </a:cubicBezTo>
                  <a:cubicBezTo>
                    <a:pt x="443362" y="104540"/>
                    <a:pt x="442602" y="104540"/>
                    <a:pt x="441969" y="104521"/>
                  </a:cubicBezTo>
                  <a:cubicBezTo>
                    <a:pt x="434116" y="104521"/>
                    <a:pt x="426201" y="104166"/>
                    <a:pt x="418349" y="103875"/>
                  </a:cubicBezTo>
                  <a:cubicBezTo>
                    <a:pt x="410497" y="103602"/>
                    <a:pt x="402518" y="102956"/>
                    <a:pt x="394665" y="102481"/>
                  </a:cubicBezTo>
                  <a:cubicBezTo>
                    <a:pt x="387573" y="102045"/>
                    <a:pt x="380418" y="101626"/>
                    <a:pt x="373325" y="100981"/>
                  </a:cubicBezTo>
                  <a:cubicBezTo>
                    <a:pt x="349705" y="98353"/>
                    <a:pt x="326086" y="95250"/>
                    <a:pt x="302655" y="91830"/>
                  </a:cubicBezTo>
                  <a:cubicBezTo>
                    <a:pt x="290054" y="90000"/>
                    <a:pt x="277452" y="88214"/>
                    <a:pt x="264977" y="86442"/>
                  </a:cubicBezTo>
                  <a:cubicBezTo>
                    <a:pt x="258835" y="85606"/>
                    <a:pt x="252882" y="84612"/>
                    <a:pt x="246740" y="83630"/>
                  </a:cubicBezTo>
                  <a:cubicBezTo>
                    <a:pt x="241294" y="82686"/>
                    <a:pt x="235722" y="81838"/>
                    <a:pt x="230276" y="80799"/>
                  </a:cubicBezTo>
                  <a:cubicBezTo>
                    <a:pt x="220397" y="78735"/>
                    <a:pt x="210455" y="76531"/>
                    <a:pt x="200640" y="74195"/>
                  </a:cubicBezTo>
                  <a:cubicBezTo>
                    <a:pt x="191648" y="72073"/>
                    <a:pt x="182783" y="69737"/>
                    <a:pt x="173980" y="67387"/>
                  </a:cubicBezTo>
                  <a:cubicBezTo>
                    <a:pt x="156756" y="62923"/>
                    <a:pt x="139912" y="56907"/>
                    <a:pt x="123258" y="50739"/>
                  </a:cubicBezTo>
                  <a:cubicBezTo>
                    <a:pt x="106857" y="44362"/>
                    <a:pt x="90139" y="38195"/>
                    <a:pt x="74562" y="29842"/>
                  </a:cubicBezTo>
                  <a:cubicBezTo>
                    <a:pt x="56640" y="20198"/>
                    <a:pt x="38403" y="10934"/>
                    <a:pt x="20546" y="1220"/>
                  </a:cubicBezTo>
                  <a:cubicBezTo>
                    <a:pt x="18393" y="17"/>
                    <a:pt x="16050" y="-547"/>
                    <a:pt x="13706" y="-547"/>
                  </a:cubicBezTo>
                  <a:close/>
                </a:path>
              </a:pathLst>
            </a:custGeom>
            <a:solidFill>
              <a:srgbClr val="BF8377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1" name="Freeform: Shape 17">
              <a:hlinkClick r:id="rId4" action="ppaction://hlinksldjump"/>
              <a:extLst>
                <a:ext uri="{FF2B5EF4-FFF2-40B4-BE49-F238E27FC236}">
                  <a16:creationId xmlns:a16="http://schemas.microsoft.com/office/drawing/2014/main" id="{0B447819-8C32-4C5B-A3B4-5F7D953C1058}"/>
                </a:ext>
              </a:extLst>
            </p:cNvPr>
            <p:cNvSpPr/>
            <p:nvPr/>
          </p:nvSpPr>
          <p:spPr>
            <a:xfrm>
              <a:off x="7824727" y="3073956"/>
              <a:ext cx="1614774" cy="1336142"/>
            </a:xfrm>
            <a:custGeom>
              <a:avLst/>
              <a:gdLst>
                <a:gd name="connsiteX0" fmla="*/ 958074 w 1614774"/>
                <a:gd name="connsiteY0" fmla="*/ -547 h 1336142"/>
                <a:gd name="connsiteX1" fmla="*/ 950158 w 1614774"/>
                <a:gd name="connsiteY1" fmla="*/ -53 h 1336142"/>
                <a:gd name="connsiteX2" fmla="*/ 913873 w 1614774"/>
                <a:gd name="connsiteY2" fmla="*/ 8857 h 1336142"/>
                <a:gd name="connsiteX3" fmla="*/ 911151 w 1614774"/>
                <a:gd name="connsiteY3" fmla="*/ 9712 h 1336142"/>
                <a:gd name="connsiteX4" fmla="*/ 886771 w 1614774"/>
                <a:gd name="connsiteY4" fmla="*/ 18032 h 1336142"/>
                <a:gd name="connsiteX5" fmla="*/ 864608 w 1614774"/>
                <a:gd name="connsiteY5" fmla="*/ 28082 h 1336142"/>
                <a:gd name="connsiteX6" fmla="*/ 858718 w 1614774"/>
                <a:gd name="connsiteY6" fmla="*/ 30881 h 1336142"/>
                <a:gd name="connsiteX7" fmla="*/ 853715 w 1614774"/>
                <a:gd name="connsiteY7" fmla="*/ 33148 h 1336142"/>
                <a:gd name="connsiteX8" fmla="*/ 852069 w 1614774"/>
                <a:gd name="connsiteY8" fmla="*/ 33933 h 1336142"/>
                <a:gd name="connsiteX9" fmla="*/ 840227 w 1614774"/>
                <a:gd name="connsiteY9" fmla="*/ 39791 h 1336142"/>
                <a:gd name="connsiteX10" fmla="*/ 829905 w 1614774"/>
                <a:gd name="connsiteY10" fmla="*/ 46344 h 1336142"/>
                <a:gd name="connsiteX11" fmla="*/ 814961 w 1614774"/>
                <a:gd name="connsiteY11" fmla="*/ 57724 h 1336142"/>
                <a:gd name="connsiteX12" fmla="*/ 813504 w 1614774"/>
                <a:gd name="connsiteY12" fmla="*/ 59016 h 1336142"/>
                <a:gd name="connsiteX13" fmla="*/ 803689 w 1614774"/>
                <a:gd name="connsiteY13" fmla="*/ 66754 h 1336142"/>
                <a:gd name="connsiteX14" fmla="*/ 776966 w 1614774"/>
                <a:gd name="connsiteY14" fmla="*/ 89652 h 1336142"/>
                <a:gd name="connsiteX15" fmla="*/ 749610 w 1614774"/>
                <a:gd name="connsiteY15" fmla="*/ 119300 h 1336142"/>
                <a:gd name="connsiteX16" fmla="*/ 739162 w 1614774"/>
                <a:gd name="connsiteY16" fmla="*/ 132941 h 1336142"/>
                <a:gd name="connsiteX17" fmla="*/ 724533 w 1614774"/>
                <a:gd name="connsiteY17" fmla="*/ 115982 h 1336142"/>
                <a:gd name="connsiteX18" fmla="*/ 692365 w 1614774"/>
                <a:gd name="connsiteY18" fmla="*/ 100449 h 1336142"/>
                <a:gd name="connsiteX19" fmla="*/ 691162 w 1614774"/>
                <a:gd name="connsiteY19" fmla="*/ 100303 h 1336142"/>
                <a:gd name="connsiteX20" fmla="*/ 678307 w 1614774"/>
                <a:gd name="connsiteY20" fmla="*/ 99391 h 1336142"/>
                <a:gd name="connsiteX21" fmla="*/ 676218 w 1614774"/>
                <a:gd name="connsiteY21" fmla="*/ 99449 h 1336142"/>
                <a:gd name="connsiteX22" fmla="*/ 662919 w 1614774"/>
                <a:gd name="connsiteY22" fmla="*/ 101298 h 1336142"/>
                <a:gd name="connsiteX23" fmla="*/ 660576 w 1614774"/>
                <a:gd name="connsiteY23" fmla="*/ 101734 h 1336142"/>
                <a:gd name="connsiteX24" fmla="*/ 634740 w 1614774"/>
                <a:gd name="connsiteY24" fmla="*/ 111676 h 1336142"/>
                <a:gd name="connsiteX25" fmla="*/ 616249 w 1614774"/>
                <a:gd name="connsiteY25" fmla="*/ 122207 h 1336142"/>
                <a:gd name="connsiteX26" fmla="*/ 601431 w 1614774"/>
                <a:gd name="connsiteY26" fmla="*/ 132795 h 1336142"/>
                <a:gd name="connsiteX27" fmla="*/ 598772 w 1614774"/>
                <a:gd name="connsiteY27" fmla="*/ 134790 h 1336142"/>
                <a:gd name="connsiteX28" fmla="*/ 594845 w 1614774"/>
                <a:gd name="connsiteY28" fmla="*/ 137652 h 1336142"/>
                <a:gd name="connsiteX29" fmla="*/ 576228 w 1614774"/>
                <a:gd name="connsiteY29" fmla="*/ 152286 h 1336142"/>
                <a:gd name="connsiteX30" fmla="*/ 558497 w 1614774"/>
                <a:gd name="connsiteY30" fmla="*/ 169789 h 1336142"/>
                <a:gd name="connsiteX31" fmla="*/ 541780 w 1614774"/>
                <a:gd name="connsiteY31" fmla="*/ 186310 h 1336142"/>
                <a:gd name="connsiteX32" fmla="*/ 525885 w 1614774"/>
                <a:gd name="connsiteY32" fmla="*/ 202218 h 1336142"/>
                <a:gd name="connsiteX33" fmla="*/ 494730 w 1614774"/>
                <a:gd name="connsiteY33" fmla="*/ 236881 h 1336142"/>
                <a:gd name="connsiteX34" fmla="*/ 464081 w 1614774"/>
                <a:gd name="connsiteY34" fmla="*/ 279397 h 1336142"/>
                <a:gd name="connsiteX35" fmla="*/ 444830 w 1614774"/>
                <a:gd name="connsiteY35" fmla="*/ 311040 h 1336142"/>
                <a:gd name="connsiteX36" fmla="*/ 431152 w 1614774"/>
                <a:gd name="connsiteY36" fmla="*/ 333774 h 1336142"/>
                <a:gd name="connsiteX37" fmla="*/ 430075 w 1614774"/>
                <a:gd name="connsiteY37" fmla="*/ 335616 h 1336142"/>
                <a:gd name="connsiteX38" fmla="*/ 423490 w 1614774"/>
                <a:gd name="connsiteY38" fmla="*/ 346768 h 1336142"/>
                <a:gd name="connsiteX39" fmla="*/ 420640 w 1614774"/>
                <a:gd name="connsiteY39" fmla="*/ 352701 h 1336142"/>
                <a:gd name="connsiteX40" fmla="*/ 416841 w 1614774"/>
                <a:gd name="connsiteY40" fmla="*/ 360205 h 1336142"/>
                <a:gd name="connsiteX41" fmla="*/ 414371 w 1614774"/>
                <a:gd name="connsiteY41" fmla="*/ 364764 h 1336142"/>
                <a:gd name="connsiteX42" fmla="*/ 409432 w 1614774"/>
                <a:gd name="connsiteY42" fmla="*/ 374092 h 1336142"/>
                <a:gd name="connsiteX43" fmla="*/ 403480 w 1614774"/>
                <a:gd name="connsiteY43" fmla="*/ 388435 h 1336142"/>
                <a:gd name="connsiteX44" fmla="*/ 401706 w 1614774"/>
                <a:gd name="connsiteY44" fmla="*/ 392728 h 1336142"/>
                <a:gd name="connsiteX45" fmla="*/ 392334 w 1614774"/>
                <a:gd name="connsiteY45" fmla="*/ 387017 h 1336142"/>
                <a:gd name="connsiteX46" fmla="*/ 384355 w 1614774"/>
                <a:gd name="connsiteY46" fmla="*/ 382141 h 1336142"/>
                <a:gd name="connsiteX47" fmla="*/ 372767 w 1614774"/>
                <a:gd name="connsiteY47" fmla="*/ 375295 h 1336142"/>
                <a:gd name="connsiteX48" fmla="*/ 358393 w 1614774"/>
                <a:gd name="connsiteY48" fmla="*/ 369520 h 1336142"/>
                <a:gd name="connsiteX49" fmla="*/ 357569 w 1614774"/>
                <a:gd name="connsiteY49" fmla="*/ 369235 h 1336142"/>
                <a:gd name="connsiteX50" fmla="*/ 356936 w 1614774"/>
                <a:gd name="connsiteY50" fmla="*/ 368944 h 1336142"/>
                <a:gd name="connsiteX51" fmla="*/ 347121 w 1614774"/>
                <a:gd name="connsiteY51" fmla="*/ 365847 h 1336142"/>
                <a:gd name="connsiteX52" fmla="*/ 318245 w 1614774"/>
                <a:gd name="connsiteY52" fmla="*/ 362029 h 1336142"/>
                <a:gd name="connsiteX53" fmla="*/ 317359 w 1614774"/>
                <a:gd name="connsiteY53" fmla="*/ 362029 h 1336142"/>
                <a:gd name="connsiteX54" fmla="*/ 295132 w 1614774"/>
                <a:gd name="connsiteY54" fmla="*/ 361383 h 1336142"/>
                <a:gd name="connsiteX55" fmla="*/ 289369 w 1614774"/>
                <a:gd name="connsiteY55" fmla="*/ 361383 h 1336142"/>
                <a:gd name="connsiteX56" fmla="*/ 270689 w 1614774"/>
                <a:gd name="connsiteY56" fmla="*/ 362174 h 1336142"/>
                <a:gd name="connsiteX57" fmla="*/ 243903 w 1614774"/>
                <a:gd name="connsiteY57" fmla="*/ 367735 h 1336142"/>
                <a:gd name="connsiteX58" fmla="*/ 218636 w 1614774"/>
                <a:gd name="connsiteY58" fmla="*/ 378132 h 1336142"/>
                <a:gd name="connsiteX59" fmla="*/ 201982 w 1614774"/>
                <a:gd name="connsiteY59" fmla="*/ 390284 h 1336142"/>
                <a:gd name="connsiteX60" fmla="*/ 194256 w 1614774"/>
                <a:gd name="connsiteY60" fmla="*/ 399599 h 1336142"/>
                <a:gd name="connsiteX61" fmla="*/ 193813 w 1614774"/>
                <a:gd name="connsiteY61" fmla="*/ 400163 h 1336142"/>
                <a:gd name="connsiteX62" fmla="*/ 189443 w 1614774"/>
                <a:gd name="connsiteY62" fmla="*/ 407135 h 1336142"/>
                <a:gd name="connsiteX63" fmla="*/ 182604 w 1614774"/>
                <a:gd name="connsiteY63" fmla="*/ 426075 h 1336142"/>
                <a:gd name="connsiteX64" fmla="*/ 181148 w 1614774"/>
                <a:gd name="connsiteY64" fmla="*/ 438651 h 1336142"/>
                <a:gd name="connsiteX65" fmla="*/ 182794 w 1614774"/>
                <a:gd name="connsiteY65" fmla="*/ 454951 h 1336142"/>
                <a:gd name="connsiteX66" fmla="*/ 185137 w 1614774"/>
                <a:gd name="connsiteY66" fmla="*/ 462506 h 1336142"/>
                <a:gd name="connsiteX67" fmla="*/ 189697 w 1614774"/>
                <a:gd name="connsiteY67" fmla="*/ 472327 h 1336142"/>
                <a:gd name="connsiteX68" fmla="*/ 156451 w 1614774"/>
                <a:gd name="connsiteY68" fmla="*/ 487379 h 1336142"/>
                <a:gd name="connsiteX69" fmla="*/ 116874 w 1614774"/>
                <a:gd name="connsiteY69" fmla="*/ 516046 h 1336142"/>
                <a:gd name="connsiteX70" fmla="*/ 90784 w 1614774"/>
                <a:gd name="connsiteY70" fmla="*/ 547063 h 1336142"/>
                <a:gd name="connsiteX71" fmla="*/ 76220 w 1614774"/>
                <a:gd name="connsiteY71" fmla="*/ 568732 h 1336142"/>
                <a:gd name="connsiteX72" fmla="*/ 68684 w 1614774"/>
                <a:gd name="connsiteY72" fmla="*/ 586799 h 1336142"/>
                <a:gd name="connsiteX73" fmla="*/ 66974 w 1614774"/>
                <a:gd name="connsiteY73" fmla="*/ 602465 h 1336142"/>
                <a:gd name="connsiteX74" fmla="*/ 66784 w 1614774"/>
                <a:gd name="connsiteY74" fmla="*/ 605441 h 1336142"/>
                <a:gd name="connsiteX75" fmla="*/ 66784 w 1614774"/>
                <a:gd name="connsiteY75" fmla="*/ 616029 h 1336142"/>
                <a:gd name="connsiteX76" fmla="*/ 70077 w 1614774"/>
                <a:gd name="connsiteY76" fmla="*/ 632278 h 1336142"/>
                <a:gd name="connsiteX77" fmla="*/ 78689 w 1614774"/>
                <a:gd name="connsiteY77" fmla="*/ 648597 h 1336142"/>
                <a:gd name="connsiteX78" fmla="*/ 79639 w 1614774"/>
                <a:gd name="connsiteY78" fmla="*/ 649724 h 1336142"/>
                <a:gd name="connsiteX79" fmla="*/ 85338 w 1614774"/>
                <a:gd name="connsiteY79" fmla="*/ 656094 h 1336142"/>
                <a:gd name="connsiteX80" fmla="*/ 93571 w 1614774"/>
                <a:gd name="connsiteY80" fmla="*/ 661806 h 1336142"/>
                <a:gd name="connsiteX81" fmla="*/ 93887 w 1614774"/>
                <a:gd name="connsiteY81" fmla="*/ 662091 h 1336142"/>
                <a:gd name="connsiteX82" fmla="*/ 99017 w 1614774"/>
                <a:gd name="connsiteY82" fmla="*/ 664688 h 1336142"/>
                <a:gd name="connsiteX83" fmla="*/ 120926 w 1614774"/>
                <a:gd name="connsiteY83" fmla="*/ 671767 h 1336142"/>
                <a:gd name="connsiteX84" fmla="*/ 118330 w 1614774"/>
                <a:gd name="connsiteY84" fmla="*/ 673382 h 1336142"/>
                <a:gd name="connsiteX85" fmla="*/ 106679 w 1614774"/>
                <a:gd name="connsiteY85" fmla="*/ 682418 h 1336142"/>
                <a:gd name="connsiteX86" fmla="*/ 105032 w 1614774"/>
                <a:gd name="connsiteY86" fmla="*/ 683824 h 1336142"/>
                <a:gd name="connsiteX87" fmla="*/ 97180 w 1614774"/>
                <a:gd name="connsiteY87" fmla="*/ 691258 h 1336142"/>
                <a:gd name="connsiteX88" fmla="*/ 77613 w 1614774"/>
                <a:gd name="connsiteY88" fmla="*/ 714492 h 1336142"/>
                <a:gd name="connsiteX89" fmla="*/ 69254 w 1614774"/>
                <a:gd name="connsiteY89" fmla="*/ 724504 h 1336142"/>
                <a:gd name="connsiteX90" fmla="*/ 53676 w 1614774"/>
                <a:gd name="connsiteY90" fmla="*/ 745983 h 1336142"/>
                <a:gd name="connsiteX91" fmla="*/ 52473 w 1614774"/>
                <a:gd name="connsiteY91" fmla="*/ 747813 h 1336142"/>
                <a:gd name="connsiteX92" fmla="*/ 51016 w 1614774"/>
                <a:gd name="connsiteY92" fmla="*/ 749935 h 1336142"/>
                <a:gd name="connsiteX93" fmla="*/ 41075 w 1614774"/>
                <a:gd name="connsiteY93" fmla="*/ 765544 h 1336142"/>
                <a:gd name="connsiteX94" fmla="*/ 20748 w 1614774"/>
                <a:gd name="connsiteY94" fmla="*/ 809827 h 1336142"/>
                <a:gd name="connsiteX95" fmla="*/ 16568 w 1614774"/>
                <a:gd name="connsiteY95" fmla="*/ 823758 h 1336142"/>
                <a:gd name="connsiteX96" fmla="*/ 15112 w 1614774"/>
                <a:gd name="connsiteY96" fmla="*/ 828463 h 1336142"/>
                <a:gd name="connsiteX97" fmla="*/ 14289 w 1614774"/>
                <a:gd name="connsiteY97" fmla="*/ 831642 h 1336142"/>
                <a:gd name="connsiteX98" fmla="*/ 9666 w 1614774"/>
                <a:gd name="connsiteY98" fmla="*/ 848809 h 1336142"/>
                <a:gd name="connsiteX99" fmla="*/ 6373 w 1614774"/>
                <a:gd name="connsiteY99" fmla="*/ 866394 h 1336142"/>
                <a:gd name="connsiteX100" fmla="*/ 5550 w 1614774"/>
                <a:gd name="connsiteY100" fmla="*/ 870834 h 1336142"/>
                <a:gd name="connsiteX101" fmla="*/ 1560 w 1614774"/>
                <a:gd name="connsiteY101" fmla="*/ 900000 h 1336142"/>
                <a:gd name="connsiteX102" fmla="*/ 864 w 1614774"/>
                <a:gd name="connsiteY102" fmla="*/ 906358 h 1336142"/>
                <a:gd name="connsiteX103" fmla="*/ -530 w 1614774"/>
                <a:gd name="connsiteY103" fmla="*/ 923026 h 1336142"/>
                <a:gd name="connsiteX104" fmla="*/ -1163 w 1614774"/>
                <a:gd name="connsiteY104" fmla="*/ 945841 h 1336142"/>
                <a:gd name="connsiteX105" fmla="*/ -1163 w 1614774"/>
                <a:gd name="connsiteY105" fmla="*/ 947608 h 1336142"/>
                <a:gd name="connsiteX106" fmla="*/ -973 w 1614774"/>
                <a:gd name="connsiteY106" fmla="*/ 959456 h 1336142"/>
                <a:gd name="connsiteX107" fmla="*/ 2257 w 1614774"/>
                <a:gd name="connsiteY107" fmla="*/ 980593 h 1336142"/>
                <a:gd name="connsiteX108" fmla="*/ 9919 w 1614774"/>
                <a:gd name="connsiteY108" fmla="*/ 998806 h 1336142"/>
                <a:gd name="connsiteX109" fmla="*/ 46204 w 1614774"/>
                <a:gd name="connsiteY109" fmla="*/ 1020823 h 1336142"/>
                <a:gd name="connsiteX110" fmla="*/ 59692 w 1614774"/>
                <a:gd name="connsiteY110" fmla="*/ 1021887 h 1336142"/>
                <a:gd name="connsiteX111" fmla="*/ 60135 w 1614774"/>
                <a:gd name="connsiteY111" fmla="*/ 1021887 h 1336142"/>
                <a:gd name="connsiteX112" fmla="*/ 77486 w 1614774"/>
                <a:gd name="connsiteY112" fmla="*/ 1019418 h 1336142"/>
                <a:gd name="connsiteX113" fmla="*/ 78183 w 1614774"/>
                <a:gd name="connsiteY113" fmla="*/ 1019272 h 1336142"/>
                <a:gd name="connsiteX114" fmla="*/ 79829 w 1614774"/>
                <a:gd name="connsiteY114" fmla="*/ 1018854 h 1336142"/>
                <a:gd name="connsiteX115" fmla="*/ 79829 w 1614774"/>
                <a:gd name="connsiteY115" fmla="*/ 1018854 h 1336142"/>
                <a:gd name="connsiteX116" fmla="*/ 78563 w 1614774"/>
                <a:gd name="connsiteY116" fmla="*/ 1027764 h 1336142"/>
                <a:gd name="connsiteX117" fmla="*/ 78373 w 1614774"/>
                <a:gd name="connsiteY117" fmla="*/ 1029385 h 1336142"/>
                <a:gd name="connsiteX118" fmla="*/ 77042 w 1614774"/>
                <a:gd name="connsiteY118" fmla="*/ 1046254 h 1336142"/>
                <a:gd name="connsiteX119" fmla="*/ 76790 w 1614774"/>
                <a:gd name="connsiteY119" fmla="*/ 1068557 h 1336142"/>
                <a:gd name="connsiteX120" fmla="*/ 80272 w 1614774"/>
                <a:gd name="connsiteY120" fmla="*/ 1095540 h 1336142"/>
                <a:gd name="connsiteX121" fmla="*/ 89645 w 1614774"/>
                <a:gd name="connsiteY121" fmla="*/ 1120977 h 1336142"/>
                <a:gd name="connsiteX122" fmla="*/ 91228 w 1614774"/>
                <a:gd name="connsiteY122" fmla="*/ 1124067 h 1336142"/>
                <a:gd name="connsiteX123" fmla="*/ 99523 w 1614774"/>
                <a:gd name="connsiteY123" fmla="*/ 1139120 h 1336142"/>
                <a:gd name="connsiteX124" fmla="*/ 112061 w 1614774"/>
                <a:gd name="connsiteY124" fmla="*/ 1154317 h 1336142"/>
                <a:gd name="connsiteX125" fmla="*/ 115481 w 1614774"/>
                <a:gd name="connsiteY125" fmla="*/ 1158256 h 1336142"/>
                <a:gd name="connsiteX126" fmla="*/ 122319 w 1614774"/>
                <a:gd name="connsiteY126" fmla="*/ 1166172 h 1336142"/>
                <a:gd name="connsiteX127" fmla="*/ 136441 w 1614774"/>
                <a:gd name="connsiteY127" fmla="*/ 1177317 h 1336142"/>
                <a:gd name="connsiteX128" fmla="*/ 160568 w 1614774"/>
                <a:gd name="connsiteY128" fmla="*/ 1188696 h 1336142"/>
                <a:gd name="connsiteX129" fmla="*/ 188810 w 1614774"/>
                <a:gd name="connsiteY129" fmla="*/ 1193990 h 1336142"/>
                <a:gd name="connsiteX130" fmla="*/ 204958 w 1614774"/>
                <a:gd name="connsiteY130" fmla="*/ 1194838 h 1336142"/>
                <a:gd name="connsiteX131" fmla="*/ 212557 w 1614774"/>
                <a:gd name="connsiteY131" fmla="*/ 1194636 h 1336142"/>
                <a:gd name="connsiteX132" fmla="*/ 240800 w 1614774"/>
                <a:gd name="connsiteY132" fmla="*/ 1189317 h 1336142"/>
                <a:gd name="connsiteX133" fmla="*/ 260873 w 1614774"/>
                <a:gd name="connsiteY133" fmla="*/ 1181933 h 1336142"/>
                <a:gd name="connsiteX134" fmla="*/ 286076 w 1614774"/>
                <a:gd name="connsiteY134" fmla="*/ 1169636 h 1336142"/>
                <a:gd name="connsiteX135" fmla="*/ 293992 w 1614774"/>
                <a:gd name="connsiteY135" fmla="*/ 1165025 h 1336142"/>
                <a:gd name="connsiteX136" fmla="*/ 298488 w 1614774"/>
                <a:gd name="connsiteY136" fmla="*/ 1165399 h 1336142"/>
                <a:gd name="connsiteX137" fmla="*/ 299375 w 1614774"/>
                <a:gd name="connsiteY137" fmla="*/ 1165399 h 1336142"/>
                <a:gd name="connsiteX138" fmla="*/ 301274 w 1614774"/>
                <a:gd name="connsiteY138" fmla="*/ 1165253 h 1336142"/>
                <a:gd name="connsiteX139" fmla="*/ 301654 w 1614774"/>
                <a:gd name="connsiteY139" fmla="*/ 1165462 h 1336142"/>
                <a:gd name="connsiteX140" fmla="*/ 302034 w 1614774"/>
                <a:gd name="connsiteY140" fmla="*/ 1165691 h 1336142"/>
                <a:gd name="connsiteX141" fmla="*/ 313433 w 1614774"/>
                <a:gd name="connsiteY141" fmla="*/ 1168496 h 1336142"/>
                <a:gd name="connsiteX142" fmla="*/ 321348 w 1614774"/>
                <a:gd name="connsiteY142" fmla="*/ 1167514 h 1336142"/>
                <a:gd name="connsiteX143" fmla="*/ 337369 w 1614774"/>
                <a:gd name="connsiteY143" fmla="*/ 1156502 h 1336142"/>
                <a:gd name="connsiteX144" fmla="*/ 348957 w 1614774"/>
                <a:gd name="connsiteY144" fmla="*/ 1139911 h 1336142"/>
                <a:gd name="connsiteX145" fmla="*/ 365168 w 1614774"/>
                <a:gd name="connsiteY145" fmla="*/ 1104659 h 1336142"/>
                <a:gd name="connsiteX146" fmla="*/ 374730 w 1614774"/>
                <a:gd name="connsiteY146" fmla="*/ 1072167 h 1336142"/>
                <a:gd name="connsiteX147" fmla="*/ 376693 w 1614774"/>
                <a:gd name="connsiteY147" fmla="*/ 1066379 h 1336142"/>
                <a:gd name="connsiteX148" fmla="*/ 380746 w 1614774"/>
                <a:gd name="connsiteY148" fmla="*/ 1052612 h 1336142"/>
                <a:gd name="connsiteX149" fmla="*/ 383089 w 1614774"/>
                <a:gd name="connsiteY149" fmla="*/ 1044703 h 1336142"/>
                <a:gd name="connsiteX150" fmla="*/ 386635 w 1614774"/>
                <a:gd name="connsiteY150" fmla="*/ 1032912 h 1336142"/>
                <a:gd name="connsiteX151" fmla="*/ 390055 w 1614774"/>
                <a:gd name="connsiteY151" fmla="*/ 1021387 h 1336142"/>
                <a:gd name="connsiteX152" fmla="*/ 400883 w 1614774"/>
                <a:gd name="connsiteY152" fmla="*/ 976135 h 1336142"/>
                <a:gd name="connsiteX153" fmla="*/ 401073 w 1614774"/>
                <a:gd name="connsiteY153" fmla="*/ 975344 h 1336142"/>
                <a:gd name="connsiteX154" fmla="*/ 402593 w 1614774"/>
                <a:gd name="connsiteY154" fmla="*/ 961451 h 1336142"/>
                <a:gd name="connsiteX155" fmla="*/ 402403 w 1614774"/>
                <a:gd name="connsiteY155" fmla="*/ 951135 h 1336142"/>
                <a:gd name="connsiteX156" fmla="*/ 401643 w 1614774"/>
                <a:gd name="connsiteY156" fmla="*/ 940173 h 1336142"/>
                <a:gd name="connsiteX157" fmla="*/ 401327 w 1614774"/>
                <a:gd name="connsiteY157" fmla="*/ 937204 h 1336142"/>
                <a:gd name="connsiteX158" fmla="*/ 398920 w 1614774"/>
                <a:gd name="connsiteY158" fmla="*/ 914679 h 1336142"/>
                <a:gd name="connsiteX159" fmla="*/ 398984 w 1614774"/>
                <a:gd name="connsiteY159" fmla="*/ 898323 h 1336142"/>
                <a:gd name="connsiteX160" fmla="*/ 398730 w 1614774"/>
                <a:gd name="connsiteY160" fmla="*/ 884765 h 1336142"/>
                <a:gd name="connsiteX161" fmla="*/ 398540 w 1614774"/>
                <a:gd name="connsiteY161" fmla="*/ 881858 h 1336142"/>
                <a:gd name="connsiteX162" fmla="*/ 398351 w 1614774"/>
                <a:gd name="connsiteY162" fmla="*/ 875013 h 1336142"/>
                <a:gd name="connsiteX163" fmla="*/ 398540 w 1614774"/>
                <a:gd name="connsiteY163" fmla="*/ 874652 h 1336142"/>
                <a:gd name="connsiteX164" fmla="*/ 398730 w 1614774"/>
                <a:gd name="connsiteY164" fmla="*/ 874304 h 1336142"/>
                <a:gd name="connsiteX165" fmla="*/ 403986 w 1614774"/>
                <a:gd name="connsiteY165" fmla="*/ 868927 h 1336142"/>
                <a:gd name="connsiteX166" fmla="*/ 410572 w 1614774"/>
                <a:gd name="connsiteY166" fmla="*/ 861791 h 1336142"/>
                <a:gd name="connsiteX167" fmla="*/ 425010 w 1614774"/>
                <a:gd name="connsiteY167" fmla="*/ 841318 h 1336142"/>
                <a:gd name="connsiteX168" fmla="*/ 433368 w 1614774"/>
                <a:gd name="connsiteY168" fmla="*/ 824164 h 1336142"/>
                <a:gd name="connsiteX169" fmla="*/ 433876 w 1614774"/>
                <a:gd name="connsiteY169" fmla="*/ 823023 h 1336142"/>
                <a:gd name="connsiteX170" fmla="*/ 434825 w 1614774"/>
                <a:gd name="connsiteY170" fmla="*/ 820782 h 1336142"/>
                <a:gd name="connsiteX171" fmla="*/ 442361 w 1614774"/>
                <a:gd name="connsiteY171" fmla="*/ 801411 h 1336142"/>
                <a:gd name="connsiteX172" fmla="*/ 446033 w 1614774"/>
                <a:gd name="connsiteY172" fmla="*/ 777683 h 1336142"/>
                <a:gd name="connsiteX173" fmla="*/ 446350 w 1614774"/>
                <a:gd name="connsiteY173" fmla="*/ 774302 h 1336142"/>
                <a:gd name="connsiteX174" fmla="*/ 445970 w 1614774"/>
                <a:gd name="connsiteY174" fmla="*/ 753753 h 1336142"/>
                <a:gd name="connsiteX175" fmla="*/ 443627 w 1614774"/>
                <a:gd name="connsiteY175" fmla="*/ 737510 h 1336142"/>
                <a:gd name="connsiteX176" fmla="*/ 442361 w 1614774"/>
                <a:gd name="connsiteY176" fmla="*/ 732343 h 1336142"/>
                <a:gd name="connsiteX177" fmla="*/ 445781 w 1614774"/>
                <a:gd name="connsiteY177" fmla="*/ 719140 h 1336142"/>
                <a:gd name="connsiteX178" fmla="*/ 447237 w 1614774"/>
                <a:gd name="connsiteY178" fmla="*/ 713580 h 1336142"/>
                <a:gd name="connsiteX179" fmla="*/ 447933 w 1614774"/>
                <a:gd name="connsiteY179" fmla="*/ 710610 h 1336142"/>
                <a:gd name="connsiteX180" fmla="*/ 449707 w 1614774"/>
                <a:gd name="connsiteY180" fmla="*/ 703904 h 1336142"/>
                <a:gd name="connsiteX181" fmla="*/ 452176 w 1614774"/>
                <a:gd name="connsiteY181" fmla="*/ 685882 h 1336142"/>
                <a:gd name="connsiteX182" fmla="*/ 453000 w 1614774"/>
                <a:gd name="connsiteY182" fmla="*/ 661179 h 1336142"/>
                <a:gd name="connsiteX183" fmla="*/ 449010 w 1614774"/>
                <a:gd name="connsiteY183" fmla="*/ 630872 h 1336142"/>
                <a:gd name="connsiteX184" fmla="*/ 446477 w 1614774"/>
                <a:gd name="connsiteY184" fmla="*/ 620284 h 1336142"/>
                <a:gd name="connsiteX185" fmla="*/ 446477 w 1614774"/>
                <a:gd name="connsiteY185" fmla="*/ 620284 h 1336142"/>
                <a:gd name="connsiteX186" fmla="*/ 464714 w 1614774"/>
                <a:gd name="connsiteY186" fmla="*/ 629751 h 1336142"/>
                <a:gd name="connsiteX187" fmla="*/ 487067 w 1614774"/>
                <a:gd name="connsiteY187" fmla="*/ 638845 h 1336142"/>
                <a:gd name="connsiteX188" fmla="*/ 508091 w 1614774"/>
                <a:gd name="connsiteY188" fmla="*/ 643575 h 1336142"/>
                <a:gd name="connsiteX189" fmla="*/ 509294 w 1614774"/>
                <a:gd name="connsiteY189" fmla="*/ 643797 h 1336142"/>
                <a:gd name="connsiteX190" fmla="*/ 537537 w 1614774"/>
                <a:gd name="connsiteY190" fmla="*/ 645982 h 1336142"/>
                <a:gd name="connsiteX191" fmla="*/ 539247 w 1614774"/>
                <a:gd name="connsiteY191" fmla="*/ 646051 h 1336142"/>
                <a:gd name="connsiteX192" fmla="*/ 543997 w 1614774"/>
                <a:gd name="connsiteY192" fmla="*/ 646127 h 1336142"/>
                <a:gd name="connsiteX193" fmla="*/ 562677 w 1614774"/>
                <a:gd name="connsiteY193" fmla="*/ 645215 h 1336142"/>
                <a:gd name="connsiteX194" fmla="*/ 563437 w 1614774"/>
                <a:gd name="connsiteY194" fmla="*/ 645127 h 1336142"/>
                <a:gd name="connsiteX195" fmla="*/ 578381 w 1614774"/>
                <a:gd name="connsiteY195" fmla="*/ 643449 h 1336142"/>
                <a:gd name="connsiteX196" fmla="*/ 579901 w 1614774"/>
                <a:gd name="connsiteY196" fmla="*/ 643246 h 1336142"/>
                <a:gd name="connsiteX197" fmla="*/ 598202 w 1614774"/>
                <a:gd name="connsiteY197" fmla="*/ 639010 h 1336142"/>
                <a:gd name="connsiteX198" fmla="*/ 606561 w 1614774"/>
                <a:gd name="connsiteY198" fmla="*/ 635748 h 1336142"/>
                <a:gd name="connsiteX199" fmla="*/ 627775 w 1614774"/>
                <a:gd name="connsiteY199" fmla="*/ 627054 h 1336142"/>
                <a:gd name="connsiteX200" fmla="*/ 660260 w 1614774"/>
                <a:gd name="connsiteY200" fmla="*/ 609969 h 1336142"/>
                <a:gd name="connsiteX201" fmla="*/ 687806 w 1614774"/>
                <a:gd name="connsiteY201" fmla="*/ 589414 h 1336142"/>
                <a:gd name="connsiteX202" fmla="*/ 687806 w 1614774"/>
                <a:gd name="connsiteY202" fmla="*/ 589414 h 1336142"/>
                <a:gd name="connsiteX203" fmla="*/ 688692 w 1614774"/>
                <a:gd name="connsiteY203" fmla="*/ 588793 h 1336142"/>
                <a:gd name="connsiteX204" fmla="*/ 689895 w 1614774"/>
                <a:gd name="connsiteY204" fmla="*/ 587736 h 1336142"/>
                <a:gd name="connsiteX205" fmla="*/ 689895 w 1614774"/>
                <a:gd name="connsiteY205" fmla="*/ 587736 h 1336142"/>
                <a:gd name="connsiteX206" fmla="*/ 689135 w 1614774"/>
                <a:gd name="connsiteY206" fmla="*/ 588287 h 1336142"/>
                <a:gd name="connsiteX207" fmla="*/ 689135 w 1614774"/>
                <a:gd name="connsiteY207" fmla="*/ 588287 h 1336142"/>
                <a:gd name="connsiteX208" fmla="*/ 717885 w 1614774"/>
                <a:gd name="connsiteY208" fmla="*/ 562508 h 1336142"/>
                <a:gd name="connsiteX209" fmla="*/ 718138 w 1614774"/>
                <a:gd name="connsiteY209" fmla="*/ 562944 h 1336142"/>
                <a:gd name="connsiteX210" fmla="*/ 718264 w 1614774"/>
                <a:gd name="connsiteY210" fmla="*/ 563362 h 1336142"/>
                <a:gd name="connsiteX211" fmla="*/ 735679 w 1614774"/>
                <a:gd name="connsiteY211" fmla="*/ 589344 h 1336142"/>
                <a:gd name="connsiteX212" fmla="*/ 749420 w 1614774"/>
                <a:gd name="connsiteY212" fmla="*/ 599672 h 1336142"/>
                <a:gd name="connsiteX213" fmla="*/ 759109 w 1614774"/>
                <a:gd name="connsiteY213" fmla="*/ 603611 h 1336142"/>
                <a:gd name="connsiteX214" fmla="*/ 765632 w 1614774"/>
                <a:gd name="connsiteY214" fmla="*/ 605112 h 1336142"/>
                <a:gd name="connsiteX215" fmla="*/ 776333 w 1614774"/>
                <a:gd name="connsiteY215" fmla="*/ 606372 h 1336142"/>
                <a:gd name="connsiteX216" fmla="*/ 778423 w 1614774"/>
                <a:gd name="connsiteY216" fmla="*/ 606581 h 1336142"/>
                <a:gd name="connsiteX217" fmla="*/ 798940 w 1614774"/>
                <a:gd name="connsiteY217" fmla="*/ 607721 h 1336142"/>
                <a:gd name="connsiteX218" fmla="*/ 804259 w 1614774"/>
                <a:gd name="connsiteY218" fmla="*/ 607556 h 1336142"/>
                <a:gd name="connsiteX219" fmla="*/ 815024 w 1614774"/>
                <a:gd name="connsiteY219" fmla="*/ 605961 h 1336142"/>
                <a:gd name="connsiteX220" fmla="*/ 815531 w 1614774"/>
                <a:gd name="connsiteY220" fmla="*/ 605878 h 1336142"/>
                <a:gd name="connsiteX221" fmla="*/ 820850 w 1614774"/>
                <a:gd name="connsiteY221" fmla="*/ 604675 h 1336142"/>
                <a:gd name="connsiteX222" fmla="*/ 830412 w 1614774"/>
                <a:gd name="connsiteY222" fmla="*/ 601642 h 1336142"/>
                <a:gd name="connsiteX223" fmla="*/ 847636 w 1614774"/>
                <a:gd name="connsiteY223" fmla="*/ 593087 h 1336142"/>
                <a:gd name="connsiteX224" fmla="*/ 855995 w 1614774"/>
                <a:gd name="connsiteY224" fmla="*/ 587793 h 1336142"/>
                <a:gd name="connsiteX225" fmla="*/ 859415 w 1614774"/>
                <a:gd name="connsiteY225" fmla="*/ 594233 h 1336142"/>
                <a:gd name="connsiteX226" fmla="*/ 860998 w 1614774"/>
                <a:gd name="connsiteY226" fmla="*/ 596968 h 1336142"/>
                <a:gd name="connsiteX227" fmla="*/ 862517 w 1614774"/>
                <a:gd name="connsiteY227" fmla="*/ 599793 h 1336142"/>
                <a:gd name="connsiteX228" fmla="*/ 866824 w 1614774"/>
                <a:gd name="connsiteY228" fmla="*/ 607354 h 1336142"/>
                <a:gd name="connsiteX229" fmla="*/ 879805 w 1614774"/>
                <a:gd name="connsiteY229" fmla="*/ 626636 h 1336142"/>
                <a:gd name="connsiteX230" fmla="*/ 897979 w 1614774"/>
                <a:gd name="connsiteY230" fmla="*/ 646209 h 1336142"/>
                <a:gd name="connsiteX231" fmla="*/ 906971 w 1614774"/>
                <a:gd name="connsiteY231" fmla="*/ 652776 h 1336142"/>
                <a:gd name="connsiteX232" fmla="*/ 920839 w 1614774"/>
                <a:gd name="connsiteY232" fmla="*/ 659185 h 1336142"/>
                <a:gd name="connsiteX233" fmla="*/ 921789 w 1614774"/>
                <a:gd name="connsiteY233" fmla="*/ 659539 h 1336142"/>
                <a:gd name="connsiteX234" fmla="*/ 933441 w 1614774"/>
                <a:gd name="connsiteY234" fmla="*/ 662655 h 1336142"/>
                <a:gd name="connsiteX235" fmla="*/ 952755 w 1614774"/>
                <a:gd name="connsiteY235" fmla="*/ 664624 h 1336142"/>
                <a:gd name="connsiteX236" fmla="*/ 953388 w 1614774"/>
                <a:gd name="connsiteY236" fmla="*/ 664624 h 1336142"/>
                <a:gd name="connsiteX237" fmla="*/ 963267 w 1614774"/>
                <a:gd name="connsiteY237" fmla="*/ 663212 h 1336142"/>
                <a:gd name="connsiteX238" fmla="*/ 965419 w 1614774"/>
                <a:gd name="connsiteY238" fmla="*/ 675940 h 1336142"/>
                <a:gd name="connsiteX239" fmla="*/ 971182 w 1614774"/>
                <a:gd name="connsiteY239" fmla="*/ 690467 h 1336142"/>
                <a:gd name="connsiteX240" fmla="*/ 972005 w 1614774"/>
                <a:gd name="connsiteY240" fmla="*/ 692113 h 1336142"/>
                <a:gd name="connsiteX241" fmla="*/ 976628 w 1614774"/>
                <a:gd name="connsiteY241" fmla="*/ 699668 h 1336142"/>
                <a:gd name="connsiteX242" fmla="*/ 986380 w 1614774"/>
                <a:gd name="connsiteY242" fmla="*/ 711022 h 1336142"/>
                <a:gd name="connsiteX243" fmla="*/ 1006834 w 1614774"/>
                <a:gd name="connsiteY243" fmla="*/ 726080 h 1336142"/>
                <a:gd name="connsiteX244" fmla="*/ 1014432 w 1614774"/>
                <a:gd name="connsiteY244" fmla="*/ 729810 h 1336142"/>
                <a:gd name="connsiteX245" fmla="*/ 1028997 w 1614774"/>
                <a:gd name="connsiteY245" fmla="*/ 734965 h 1336142"/>
                <a:gd name="connsiteX246" fmla="*/ 1034253 w 1614774"/>
                <a:gd name="connsiteY246" fmla="*/ 735877 h 1336142"/>
                <a:gd name="connsiteX247" fmla="*/ 1035899 w 1614774"/>
                <a:gd name="connsiteY247" fmla="*/ 736105 h 1336142"/>
                <a:gd name="connsiteX248" fmla="*/ 1050591 w 1614774"/>
                <a:gd name="connsiteY248" fmla="*/ 737510 h 1336142"/>
                <a:gd name="connsiteX249" fmla="*/ 1052681 w 1614774"/>
                <a:gd name="connsiteY249" fmla="*/ 737637 h 1336142"/>
                <a:gd name="connsiteX250" fmla="*/ 1058126 w 1614774"/>
                <a:gd name="connsiteY250" fmla="*/ 737871 h 1336142"/>
                <a:gd name="connsiteX251" fmla="*/ 1065599 w 1614774"/>
                <a:gd name="connsiteY251" fmla="*/ 737365 h 1336142"/>
                <a:gd name="connsiteX252" fmla="*/ 1085609 w 1614774"/>
                <a:gd name="connsiteY252" fmla="*/ 732286 h 1336142"/>
                <a:gd name="connsiteX253" fmla="*/ 1094348 w 1614774"/>
                <a:gd name="connsiteY253" fmla="*/ 728613 h 1336142"/>
                <a:gd name="connsiteX254" fmla="*/ 1094601 w 1614774"/>
                <a:gd name="connsiteY254" fmla="*/ 729956 h 1336142"/>
                <a:gd name="connsiteX255" fmla="*/ 1094918 w 1614774"/>
                <a:gd name="connsiteY255" fmla="*/ 731286 h 1336142"/>
                <a:gd name="connsiteX256" fmla="*/ 1100364 w 1614774"/>
                <a:gd name="connsiteY256" fmla="*/ 745192 h 1336142"/>
                <a:gd name="connsiteX257" fmla="*/ 1100491 w 1614774"/>
                <a:gd name="connsiteY257" fmla="*/ 745629 h 1336142"/>
                <a:gd name="connsiteX258" fmla="*/ 1109419 w 1614774"/>
                <a:gd name="connsiteY258" fmla="*/ 757546 h 1336142"/>
                <a:gd name="connsiteX259" fmla="*/ 1110749 w 1614774"/>
                <a:gd name="connsiteY259" fmla="*/ 759123 h 1336142"/>
                <a:gd name="connsiteX260" fmla="*/ 1116765 w 1614774"/>
                <a:gd name="connsiteY260" fmla="*/ 765126 h 1336142"/>
                <a:gd name="connsiteX261" fmla="*/ 1117208 w 1614774"/>
                <a:gd name="connsiteY261" fmla="*/ 765398 h 1336142"/>
                <a:gd name="connsiteX262" fmla="*/ 1126770 w 1614774"/>
                <a:gd name="connsiteY262" fmla="*/ 773035 h 1336142"/>
                <a:gd name="connsiteX263" fmla="*/ 1124427 w 1614774"/>
                <a:gd name="connsiteY263" fmla="*/ 775277 h 1336142"/>
                <a:gd name="connsiteX264" fmla="*/ 1112332 w 1614774"/>
                <a:gd name="connsiteY264" fmla="*/ 793236 h 1336142"/>
                <a:gd name="connsiteX265" fmla="*/ 1103657 w 1614774"/>
                <a:gd name="connsiteY265" fmla="*/ 813227 h 1336142"/>
                <a:gd name="connsiteX266" fmla="*/ 1101757 w 1614774"/>
                <a:gd name="connsiteY266" fmla="*/ 825436 h 1336142"/>
                <a:gd name="connsiteX267" fmla="*/ 1101440 w 1614774"/>
                <a:gd name="connsiteY267" fmla="*/ 828609 h 1336142"/>
                <a:gd name="connsiteX268" fmla="*/ 1103720 w 1614774"/>
                <a:gd name="connsiteY268" fmla="*/ 846549 h 1336142"/>
                <a:gd name="connsiteX269" fmla="*/ 1107583 w 1614774"/>
                <a:gd name="connsiteY269" fmla="*/ 855598 h 1336142"/>
                <a:gd name="connsiteX270" fmla="*/ 1110432 w 1614774"/>
                <a:gd name="connsiteY270" fmla="*/ 860461 h 1336142"/>
                <a:gd name="connsiteX271" fmla="*/ 1117334 w 1614774"/>
                <a:gd name="connsiteY271" fmla="*/ 868807 h 1336142"/>
                <a:gd name="connsiteX272" fmla="*/ 1119741 w 1614774"/>
                <a:gd name="connsiteY272" fmla="*/ 871270 h 1336142"/>
                <a:gd name="connsiteX273" fmla="*/ 1114675 w 1614774"/>
                <a:gd name="connsiteY273" fmla="*/ 876773 h 1336142"/>
                <a:gd name="connsiteX274" fmla="*/ 1109672 w 1614774"/>
                <a:gd name="connsiteY274" fmla="*/ 882276 h 1336142"/>
                <a:gd name="connsiteX275" fmla="*/ 1099984 w 1614774"/>
                <a:gd name="connsiteY275" fmla="*/ 887861 h 1336142"/>
                <a:gd name="connsiteX276" fmla="*/ 1082886 w 1614774"/>
                <a:gd name="connsiteY276" fmla="*/ 898031 h 1336142"/>
                <a:gd name="connsiteX277" fmla="*/ 1058759 w 1614774"/>
                <a:gd name="connsiteY277" fmla="*/ 924298 h 1336142"/>
                <a:gd name="connsiteX278" fmla="*/ 1052427 w 1614774"/>
                <a:gd name="connsiteY278" fmla="*/ 940053 h 1336142"/>
                <a:gd name="connsiteX279" fmla="*/ 1051730 w 1614774"/>
                <a:gd name="connsiteY279" fmla="*/ 953668 h 1336142"/>
                <a:gd name="connsiteX280" fmla="*/ 1052300 w 1614774"/>
                <a:gd name="connsiteY280" fmla="*/ 958981 h 1336142"/>
                <a:gd name="connsiteX281" fmla="*/ 1052364 w 1614774"/>
                <a:gd name="connsiteY281" fmla="*/ 959253 h 1336142"/>
                <a:gd name="connsiteX282" fmla="*/ 1052681 w 1614774"/>
                <a:gd name="connsiteY282" fmla="*/ 961292 h 1336142"/>
                <a:gd name="connsiteX283" fmla="*/ 1054897 w 1614774"/>
                <a:gd name="connsiteY283" fmla="*/ 971690 h 1336142"/>
                <a:gd name="connsiteX284" fmla="*/ 1058950 w 1614774"/>
                <a:gd name="connsiteY284" fmla="*/ 980720 h 1336142"/>
                <a:gd name="connsiteX285" fmla="*/ 1060152 w 1614774"/>
                <a:gd name="connsiteY285" fmla="*/ 983335 h 1336142"/>
                <a:gd name="connsiteX286" fmla="*/ 1063129 w 1614774"/>
                <a:gd name="connsiteY286" fmla="*/ 988775 h 1336142"/>
                <a:gd name="connsiteX287" fmla="*/ 1067942 w 1614774"/>
                <a:gd name="connsiteY287" fmla="*/ 1010451 h 1336142"/>
                <a:gd name="connsiteX288" fmla="*/ 1049957 w 1614774"/>
                <a:gd name="connsiteY288" fmla="*/ 1022122 h 1336142"/>
                <a:gd name="connsiteX289" fmla="*/ 1013546 w 1614774"/>
                <a:gd name="connsiteY289" fmla="*/ 1054993 h 1336142"/>
                <a:gd name="connsiteX290" fmla="*/ 999361 w 1614774"/>
                <a:gd name="connsiteY290" fmla="*/ 1071818 h 1336142"/>
                <a:gd name="connsiteX291" fmla="*/ 993472 w 1614774"/>
                <a:gd name="connsiteY291" fmla="*/ 1079873 h 1336142"/>
                <a:gd name="connsiteX292" fmla="*/ 982517 w 1614774"/>
                <a:gd name="connsiteY292" fmla="*/ 1094837 h 1336142"/>
                <a:gd name="connsiteX293" fmla="*/ 961303 w 1614774"/>
                <a:gd name="connsiteY293" fmla="*/ 1134946 h 1336142"/>
                <a:gd name="connsiteX294" fmla="*/ 952691 w 1614774"/>
                <a:gd name="connsiteY294" fmla="*/ 1161163 h 1336142"/>
                <a:gd name="connsiteX295" fmla="*/ 950855 w 1614774"/>
                <a:gd name="connsiteY295" fmla="*/ 1178735 h 1336142"/>
                <a:gd name="connsiteX296" fmla="*/ 952818 w 1614774"/>
                <a:gd name="connsiteY296" fmla="*/ 1195966 h 1336142"/>
                <a:gd name="connsiteX297" fmla="*/ 954464 w 1614774"/>
                <a:gd name="connsiteY297" fmla="*/ 1201399 h 1336142"/>
                <a:gd name="connsiteX298" fmla="*/ 966623 w 1614774"/>
                <a:gd name="connsiteY298" fmla="*/ 1220688 h 1336142"/>
                <a:gd name="connsiteX299" fmla="*/ 981377 w 1614774"/>
                <a:gd name="connsiteY299" fmla="*/ 1231769 h 1336142"/>
                <a:gd name="connsiteX300" fmla="*/ 986823 w 1614774"/>
                <a:gd name="connsiteY300" fmla="*/ 1234448 h 1336142"/>
                <a:gd name="connsiteX301" fmla="*/ 985113 w 1614774"/>
                <a:gd name="connsiteY301" fmla="*/ 1237773 h 1336142"/>
                <a:gd name="connsiteX302" fmla="*/ 984417 w 1614774"/>
                <a:gd name="connsiteY302" fmla="*/ 1239324 h 1336142"/>
                <a:gd name="connsiteX303" fmla="*/ 981567 w 1614774"/>
                <a:gd name="connsiteY303" fmla="*/ 1248031 h 1336142"/>
                <a:gd name="connsiteX304" fmla="*/ 980681 w 1614774"/>
                <a:gd name="connsiteY304" fmla="*/ 1259322 h 1336142"/>
                <a:gd name="connsiteX305" fmla="*/ 982770 w 1614774"/>
                <a:gd name="connsiteY305" fmla="*/ 1272031 h 1336142"/>
                <a:gd name="connsiteX306" fmla="*/ 983024 w 1614774"/>
                <a:gd name="connsiteY306" fmla="*/ 1272873 h 1336142"/>
                <a:gd name="connsiteX307" fmla="*/ 984670 w 1614774"/>
                <a:gd name="connsiteY307" fmla="*/ 1278167 h 1336142"/>
                <a:gd name="connsiteX308" fmla="*/ 992079 w 1614774"/>
                <a:gd name="connsiteY308" fmla="*/ 1293080 h 1336142"/>
                <a:gd name="connsiteX309" fmla="*/ 1004047 w 1614774"/>
                <a:gd name="connsiteY309" fmla="*/ 1306365 h 1336142"/>
                <a:gd name="connsiteX310" fmla="*/ 1017282 w 1614774"/>
                <a:gd name="connsiteY310" fmla="*/ 1316434 h 1336142"/>
                <a:gd name="connsiteX311" fmla="*/ 1034886 w 1614774"/>
                <a:gd name="connsiteY311" fmla="*/ 1324837 h 1336142"/>
                <a:gd name="connsiteX312" fmla="*/ 1055150 w 1614774"/>
                <a:gd name="connsiteY312" fmla="*/ 1330923 h 1336142"/>
                <a:gd name="connsiteX313" fmla="*/ 1065472 w 1614774"/>
                <a:gd name="connsiteY313" fmla="*/ 1332474 h 1336142"/>
                <a:gd name="connsiteX314" fmla="*/ 1068512 w 1614774"/>
                <a:gd name="connsiteY314" fmla="*/ 1332892 h 1336142"/>
                <a:gd name="connsiteX315" fmla="*/ 1091118 w 1614774"/>
                <a:gd name="connsiteY315" fmla="*/ 1335007 h 1336142"/>
                <a:gd name="connsiteX316" fmla="*/ 1110875 w 1614774"/>
                <a:gd name="connsiteY316" fmla="*/ 1335596 h 1336142"/>
                <a:gd name="connsiteX317" fmla="*/ 1121704 w 1614774"/>
                <a:gd name="connsiteY317" fmla="*/ 1335450 h 1336142"/>
                <a:gd name="connsiteX318" fmla="*/ 1123414 w 1614774"/>
                <a:gd name="connsiteY318" fmla="*/ 1335368 h 1336142"/>
                <a:gd name="connsiteX319" fmla="*/ 1135508 w 1614774"/>
                <a:gd name="connsiteY319" fmla="*/ 1334741 h 1336142"/>
                <a:gd name="connsiteX320" fmla="*/ 1155899 w 1614774"/>
                <a:gd name="connsiteY320" fmla="*/ 1331068 h 1336142"/>
                <a:gd name="connsiteX321" fmla="*/ 1184015 w 1614774"/>
                <a:gd name="connsiteY321" fmla="*/ 1319398 h 1336142"/>
                <a:gd name="connsiteX322" fmla="*/ 1188955 w 1614774"/>
                <a:gd name="connsiteY322" fmla="*/ 1316953 h 1336142"/>
                <a:gd name="connsiteX323" fmla="*/ 1199529 w 1614774"/>
                <a:gd name="connsiteY323" fmla="*/ 1311786 h 1336142"/>
                <a:gd name="connsiteX324" fmla="*/ 1216058 w 1614774"/>
                <a:gd name="connsiteY324" fmla="*/ 1298811 h 1336142"/>
                <a:gd name="connsiteX325" fmla="*/ 1229102 w 1614774"/>
                <a:gd name="connsiteY325" fmla="*/ 1283550 h 1336142"/>
                <a:gd name="connsiteX326" fmla="*/ 1246770 w 1614774"/>
                <a:gd name="connsiteY326" fmla="*/ 1294631 h 1336142"/>
                <a:gd name="connsiteX327" fmla="*/ 1249365 w 1614774"/>
                <a:gd name="connsiteY327" fmla="*/ 1296189 h 1336142"/>
                <a:gd name="connsiteX328" fmla="*/ 1259181 w 1614774"/>
                <a:gd name="connsiteY328" fmla="*/ 1301604 h 1336142"/>
                <a:gd name="connsiteX329" fmla="*/ 1279065 w 1614774"/>
                <a:gd name="connsiteY329" fmla="*/ 1308043 h 1336142"/>
                <a:gd name="connsiteX330" fmla="*/ 1305534 w 1614774"/>
                <a:gd name="connsiteY330" fmla="*/ 1311571 h 1336142"/>
                <a:gd name="connsiteX331" fmla="*/ 1307244 w 1614774"/>
                <a:gd name="connsiteY331" fmla="*/ 1311716 h 1336142"/>
                <a:gd name="connsiteX332" fmla="*/ 1333967 w 1614774"/>
                <a:gd name="connsiteY332" fmla="*/ 1312843 h 1336142"/>
                <a:gd name="connsiteX333" fmla="*/ 1350051 w 1614774"/>
                <a:gd name="connsiteY333" fmla="*/ 1312628 h 1336142"/>
                <a:gd name="connsiteX334" fmla="*/ 1351698 w 1614774"/>
                <a:gd name="connsiteY334" fmla="*/ 1312552 h 1336142"/>
                <a:gd name="connsiteX335" fmla="*/ 1362083 w 1614774"/>
                <a:gd name="connsiteY335" fmla="*/ 1312008 h 1336142"/>
                <a:gd name="connsiteX336" fmla="*/ 1379687 w 1614774"/>
                <a:gd name="connsiteY336" fmla="*/ 1309398 h 1336142"/>
                <a:gd name="connsiteX337" fmla="*/ 1399444 w 1614774"/>
                <a:gd name="connsiteY337" fmla="*/ 1304308 h 1336142"/>
                <a:gd name="connsiteX338" fmla="*/ 1407170 w 1614774"/>
                <a:gd name="connsiteY338" fmla="*/ 1302129 h 1336142"/>
                <a:gd name="connsiteX339" fmla="*/ 1422114 w 1614774"/>
                <a:gd name="connsiteY339" fmla="*/ 1297310 h 1336142"/>
                <a:gd name="connsiteX340" fmla="*/ 1445924 w 1614774"/>
                <a:gd name="connsiteY340" fmla="*/ 1286165 h 1336142"/>
                <a:gd name="connsiteX341" fmla="*/ 1447381 w 1614774"/>
                <a:gd name="connsiteY341" fmla="*/ 1285500 h 1336142"/>
                <a:gd name="connsiteX342" fmla="*/ 1480816 w 1614774"/>
                <a:gd name="connsiteY342" fmla="*/ 1268643 h 1336142"/>
                <a:gd name="connsiteX343" fmla="*/ 1508995 w 1614774"/>
                <a:gd name="connsiteY343" fmla="*/ 1248588 h 1336142"/>
                <a:gd name="connsiteX344" fmla="*/ 1508995 w 1614774"/>
                <a:gd name="connsiteY344" fmla="*/ 1248588 h 1336142"/>
                <a:gd name="connsiteX345" fmla="*/ 1508172 w 1614774"/>
                <a:gd name="connsiteY345" fmla="*/ 1249146 h 1336142"/>
                <a:gd name="connsiteX346" fmla="*/ 1528056 w 1614774"/>
                <a:gd name="connsiteY346" fmla="*/ 1232421 h 1336142"/>
                <a:gd name="connsiteX347" fmla="*/ 1540911 w 1614774"/>
                <a:gd name="connsiteY347" fmla="*/ 1219503 h 1336142"/>
                <a:gd name="connsiteX348" fmla="*/ 1555855 w 1614774"/>
                <a:gd name="connsiteY348" fmla="*/ 1199164 h 1336142"/>
                <a:gd name="connsiteX349" fmla="*/ 1566431 w 1614774"/>
                <a:gd name="connsiteY349" fmla="*/ 1173992 h 1336142"/>
                <a:gd name="connsiteX350" fmla="*/ 1571243 w 1614774"/>
                <a:gd name="connsiteY350" fmla="*/ 1153969 h 1336142"/>
                <a:gd name="connsiteX351" fmla="*/ 1574029 w 1614774"/>
                <a:gd name="connsiteY351" fmla="*/ 1131274 h 1336142"/>
                <a:gd name="connsiteX352" fmla="*/ 1574536 w 1614774"/>
                <a:gd name="connsiteY352" fmla="*/ 1125441 h 1336142"/>
                <a:gd name="connsiteX353" fmla="*/ 1576119 w 1614774"/>
                <a:gd name="connsiteY353" fmla="*/ 1101834 h 1336142"/>
                <a:gd name="connsiteX354" fmla="*/ 1576309 w 1614774"/>
                <a:gd name="connsiteY354" fmla="*/ 1079658 h 1336142"/>
                <a:gd name="connsiteX355" fmla="*/ 1574093 w 1614774"/>
                <a:gd name="connsiteY355" fmla="*/ 1057057 h 1336142"/>
                <a:gd name="connsiteX356" fmla="*/ 1568077 w 1614774"/>
                <a:gd name="connsiteY356" fmla="*/ 1028885 h 1336142"/>
                <a:gd name="connsiteX357" fmla="*/ 1554589 w 1614774"/>
                <a:gd name="connsiteY357" fmla="*/ 1002478 h 1336142"/>
                <a:gd name="connsiteX358" fmla="*/ 1543000 w 1614774"/>
                <a:gd name="connsiteY358" fmla="*/ 988718 h 1336142"/>
                <a:gd name="connsiteX359" fmla="*/ 1538314 w 1614774"/>
                <a:gd name="connsiteY359" fmla="*/ 983481 h 1336142"/>
                <a:gd name="connsiteX360" fmla="*/ 1556805 w 1614774"/>
                <a:gd name="connsiteY360" fmla="*/ 972956 h 1336142"/>
                <a:gd name="connsiteX361" fmla="*/ 1578209 w 1614774"/>
                <a:gd name="connsiteY361" fmla="*/ 954814 h 1336142"/>
                <a:gd name="connsiteX362" fmla="*/ 1580932 w 1614774"/>
                <a:gd name="connsiteY362" fmla="*/ 951964 h 1336142"/>
                <a:gd name="connsiteX363" fmla="*/ 1590747 w 1614774"/>
                <a:gd name="connsiteY363" fmla="*/ 941440 h 1336142"/>
                <a:gd name="connsiteX364" fmla="*/ 1603792 w 1614774"/>
                <a:gd name="connsiteY364" fmla="*/ 920119 h 1336142"/>
                <a:gd name="connsiteX365" fmla="*/ 1609048 w 1614774"/>
                <a:gd name="connsiteY365" fmla="*/ 903889 h 1336142"/>
                <a:gd name="connsiteX366" fmla="*/ 1611011 w 1614774"/>
                <a:gd name="connsiteY366" fmla="*/ 892243 h 1336142"/>
                <a:gd name="connsiteX367" fmla="*/ 1613480 w 1614774"/>
                <a:gd name="connsiteY367" fmla="*/ 863570 h 1336142"/>
                <a:gd name="connsiteX368" fmla="*/ 1613037 w 1614774"/>
                <a:gd name="connsiteY368" fmla="*/ 845345 h 1336142"/>
                <a:gd name="connsiteX369" fmla="*/ 1608605 w 1614774"/>
                <a:gd name="connsiteY369" fmla="*/ 820054 h 1336142"/>
                <a:gd name="connsiteX370" fmla="*/ 1603539 w 1614774"/>
                <a:gd name="connsiteY370" fmla="*/ 807560 h 1336142"/>
                <a:gd name="connsiteX371" fmla="*/ 1602589 w 1614774"/>
                <a:gd name="connsiteY371" fmla="*/ 805527 h 1336142"/>
                <a:gd name="connsiteX372" fmla="*/ 1598536 w 1614774"/>
                <a:gd name="connsiteY372" fmla="*/ 797744 h 1336142"/>
                <a:gd name="connsiteX373" fmla="*/ 1583845 w 1614774"/>
                <a:gd name="connsiteY373" fmla="*/ 777481 h 1336142"/>
                <a:gd name="connsiteX374" fmla="*/ 1570167 w 1614774"/>
                <a:gd name="connsiteY374" fmla="*/ 765475 h 1336142"/>
                <a:gd name="connsiteX375" fmla="*/ 1549586 w 1614774"/>
                <a:gd name="connsiteY375" fmla="*/ 751138 h 1336142"/>
                <a:gd name="connsiteX376" fmla="*/ 1539771 w 1614774"/>
                <a:gd name="connsiteY376" fmla="*/ 745553 h 1336142"/>
                <a:gd name="connsiteX377" fmla="*/ 1545027 w 1614774"/>
                <a:gd name="connsiteY377" fmla="*/ 736871 h 1336142"/>
                <a:gd name="connsiteX378" fmla="*/ 1550663 w 1614774"/>
                <a:gd name="connsiteY378" fmla="*/ 722958 h 1336142"/>
                <a:gd name="connsiteX379" fmla="*/ 1552119 w 1614774"/>
                <a:gd name="connsiteY379" fmla="*/ 719140 h 1336142"/>
                <a:gd name="connsiteX380" fmla="*/ 1552879 w 1614774"/>
                <a:gd name="connsiteY380" fmla="*/ 717107 h 1336142"/>
                <a:gd name="connsiteX381" fmla="*/ 1553639 w 1614774"/>
                <a:gd name="connsiteY381" fmla="*/ 715056 h 1336142"/>
                <a:gd name="connsiteX382" fmla="*/ 1560035 w 1614774"/>
                <a:gd name="connsiteY382" fmla="*/ 696470 h 1336142"/>
                <a:gd name="connsiteX383" fmla="*/ 1560352 w 1614774"/>
                <a:gd name="connsiteY383" fmla="*/ 695147 h 1336142"/>
                <a:gd name="connsiteX384" fmla="*/ 1562505 w 1614774"/>
                <a:gd name="connsiteY384" fmla="*/ 687212 h 1336142"/>
                <a:gd name="connsiteX385" fmla="*/ 1564278 w 1614774"/>
                <a:gd name="connsiteY385" fmla="*/ 672324 h 1336142"/>
                <a:gd name="connsiteX386" fmla="*/ 1564467 w 1614774"/>
                <a:gd name="connsiteY386" fmla="*/ 668651 h 1336142"/>
                <a:gd name="connsiteX387" fmla="*/ 1563898 w 1614774"/>
                <a:gd name="connsiteY387" fmla="*/ 645924 h 1336142"/>
                <a:gd name="connsiteX388" fmla="*/ 1557882 w 1614774"/>
                <a:gd name="connsiteY388" fmla="*/ 618372 h 1336142"/>
                <a:gd name="connsiteX389" fmla="*/ 1544710 w 1614774"/>
                <a:gd name="connsiteY389" fmla="*/ 593796 h 1336142"/>
                <a:gd name="connsiteX390" fmla="*/ 1534578 w 1614774"/>
                <a:gd name="connsiteY390" fmla="*/ 581296 h 1336142"/>
                <a:gd name="connsiteX391" fmla="*/ 1530906 w 1614774"/>
                <a:gd name="connsiteY391" fmla="*/ 578326 h 1336142"/>
                <a:gd name="connsiteX392" fmla="*/ 1530716 w 1614774"/>
                <a:gd name="connsiteY392" fmla="*/ 578180 h 1336142"/>
                <a:gd name="connsiteX393" fmla="*/ 1520204 w 1614774"/>
                <a:gd name="connsiteY393" fmla="*/ 571202 h 1336142"/>
                <a:gd name="connsiteX394" fmla="*/ 1482969 w 1614774"/>
                <a:gd name="connsiteY394" fmla="*/ 555865 h 1336142"/>
                <a:gd name="connsiteX395" fmla="*/ 1490061 w 1614774"/>
                <a:gd name="connsiteY395" fmla="*/ 532010 h 1336142"/>
                <a:gd name="connsiteX396" fmla="*/ 1491708 w 1614774"/>
                <a:gd name="connsiteY396" fmla="*/ 520219 h 1336142"/>
                <a:gd name="connsiteX397" fmla="*/ 1493291 w 1614774"/>
                <a:gd name="connsiteY397" fmla="*/ 508637 h 1336142"/>
                <a:gd name="connsiteX398" fmla="*/ 1496014 w 1614774"/>
                <a:gd name="connsiteY398" fmla="*/ 494788 h 1336142"/>
                <a:gd name="connsiteX399" fmla="*/ 1497407 w 1614774"/>
                <a:gd name="connsiteY399" fmla="*/ 488291 h 1336142"/>
                <a:gd name="connsiteX400" fmla="*/ 1497977 w 1614774"/>
                <a:gd name="connsiteY400" fmla="*/ 485315 h 1336142"/>
                <a:gd name="connsiteX401" fmla="*/ 1502283 w 1614774"/>
                <a:gd name="connsiteY401" fmla="*/ 465412 h 1336142"/>
                <a:gd name="connsiteX402" fmla="*/ 1505703 w 1614774"/>
                <a:gd name="connsiteY402" fmla="*/ 436245 h 1336142"/>
                <a:gd name="connsiteX403" fmla="*/ 1505513 w 1614774"/>
                <a:gd name="connsiteY403" fmla="*/ 425860 h 1336142"/>
                <a:gd name="connsiteX404" fmla="*/ 1500700 w 1614774"/>
                <a:gd name="connsiteY404" fmla="*/ 405457 h 1336142"/>
                <a:gd name="connsiteX405" fmla="*/ 1486958 w 1614774"/>
                <a:gd name="connsiteY405" fmla="*/ 382369 h 1336142"/>
                <a:gd name="connsiteX406" fmla="*/ 1475307 w 1614774"/>
                <a:gd name="connsiteY406" fmla="*/ 370147 h 1336142"/>
                <a:gd name="connsiteX407" fmla="*/ 1461059 w 1614774"/>
                <a:gd name="connsiteY407" fmla="*/ 360819 h 1336142"/>
                <a:gd name="connsiteX408" fmla="*/ 1443645 w 1614774"/>
                <a:gd name="connsiteY408" fmla="*/ 352771 h 1336142"/>
                <a:gd name="connsiteX409" fmla="*/ 1441492 w 1614774"/>
                <a:gd name="connsiteY409" fmla="*/ 351916 h 1336142"/>
                <a:gd name="connsiteX410" fmla="*/ 1437882 w 1614774"/>
                <a:gd name="connsiteY410" fmla="*/ 350441 h 1336142"/>
                <a:gd name="connsiteX411" fmla="*/ 1417175 w 1614774"/>
                <a:gd name="connsiteY411" fmla="*/ 342531 h 1336142"/>
                <a:gd name="connsiteX412" fmla="*/ 1395201 w 1614774"/>
                <a:gd name="connsiteY412" fmla="*/ 336743 h 1336142"/>
                <a:gd name="connsiteX413" fmla="*/ 1373545 w 1614774"/>
                <a:gd name="connsiteY413" fmla="*/ 332298 h 1336142"/>
                <a:gd name="connsiteX414" fmla="*/ 1352711 w 1614774"/>
                <a:gd name="connsiteY414" fmla="*/ 329955 h 1336142"/>
                <a:gd name="connsiteX415" fmla="*/ 1344542 w 1614774"/>
                <a:gd name="connsiteY415" fmla="*/ 329265 h 1336142"/>
                <a:gd name="connsiteX416" fmla="*/ 1321936 w 1614774"/>
                <a:gd name="connsiteY416" fmla="*/ 328062 h 1336142"/>
                <a:gd name="connsiteX417" fmla="*/ 1321049 w 1614774"/>
                <a:gd name="connsiteY417" fmla="*/ 328062 h 1336142"/>
                <a:gd name="connsiteX418" fmla="*/ 1297745 w 1614774"/>
                <a:gd name="connsiteY418" fmla="*/ 329829 h 1336142"/>
                <a:gd name="connsiteX419" fmla="*/ 1292616 w 1614774"/>
                <a:gd name="connsiteY419" fmla="*/ 330449 h 1336142"/>
                <a:gd name="connsiteX420" fmla="*/ 1295529 w 1614774"/>
                <a:gd name="connsiteY420" fmla="*/ 326010 h 1336142"/>
                <a:gd name="connsiteX421" fmla="*/ 1303065 w 1614774"/>
                <a:gd name="connsiteY421" fmla="*/ 314859 h 1336142"/>
                <a:gd name="connsiteX422" fmla="*/ 1308067 w 1614774"/>
                <a:gd name="connsiteY422" fmla="*/ 307868 h 1336142"/>
                <a:gd name="connsiteX423" fmla="*/ 1318896 w 1614774"/>
                <a:gd name="connsiteY423" fmla="*/ 286894 h 1336142"/>
                <a:gd name="connsiteX424" fmla="*/ 1318896 w 1614774"/>
                <a:gd name="connsiteY424" fmla="*/ 286894 h 1336142"/>
                <a:gd name="connsiteX425" fmla="*/ 1318896 w 1614774"/>
                <a:gd name="connsiteY425" fmla="*/ 286894 h 1336142"/>
                <a:gd name="connsiteX426" fmla="*/ 1318896 w 1614774"/>
                <a:gd name="connsiteY426" fmla="*/ 286894 h 1336142"/>
                <a:gd name="connsiteX427" fmla="*/ 1319719 w 1614774"/>
                <a:gd name="connsiteY427" fmla="*/ 284489 h 1336142"/>
                <a:gd name="connsiteX428" fmla="*/ 1320352 w 1614774"/>
                <a:gd name="connsiteY428" fmla="*/ 283222 h 1336142"/>
                <a:gd name="connsiteX429" fmla="*/ 1324848 w 1614774"/>
                <a:gd name="connsiteY429" fmla="*/ 272488 h 1336142"/>
                <a:gd name="connsiteX430" fmla="*/ 1331624 w 1614774"/>
                <a:gd name="connsiteY430" fmla="*/ 256233 h 1336142"/>
                <a:gd name="connsiteX431" fmla="*/ 1333904 w 1614774"/>
                <a:gd name="connsiteY431" fmla="*/ 245145 h 1336142"/>
                <a:gd name="connsiteX432" fmla="*/ 1335170 w 1614774"/>
                <a:gd name="connsiteY432" fmla="*/ 226566 h 1336142"/>
                <a:gd name="connsiteX433" fmla="*/ 1332447 w 1614774"/>
                <a:gd name="connsiteY433" fmla="*/ 196835 h 1336142"/>
                <a:gd name="connsiteX434" fmla="*/ 1335613 w 1614774"/>
                <a:gd name="connsiteY434" fmla="*/ 169162 h 1336142"/>
                <a:gd name="connsiteX435" fmla="*/ 1333714 w 1614774"/>
                <a:gd name="connsiteY435" fmla="*/ 148550 h 1336142"/>
                <a:gd name="connsiteX436" fmla="*/ 1330357 w 1614774"/>
                <a:gd name="connsiteY436" fmla="*/ 130680 h 1336142"/>
                <a:gd name="connsiteX437" fmla="*/ 1324975 w 1614774"/>
                <a:gd name="connsiteY437" fmla="*/ 117679 h 1336142"/>
                <a:gd name="connsiteX438" fmla="*/ 1323519 w 1614774"/>
                <a:gd name="connsiteY438" fmla="*/ 114653 h 1336142"/>
                <a:gd name="connsiteX439" fmla="*/ 1313450 w 1614774"/>
                <a:gd name="connsiteY439" fmla="*/ 98119 h 1336142"/>
                <a:gd name="connsiteX440" fmla="*/ 1303254 w 1614774"/>
                <a:gd name="connsiteY440" fmla="*/ 86043 h 1336142"/>
                <a:gd name="connsiteX441" fmla="*/ 1289703 w 1614774"/>
                <a:gd name="connsiteY441" fmla="*/ 76721 h 1336142"/>
                <a:gd name="connsiteX442" fmla="*/ 1283561 w 1614774"/>
                <a:gd name="connsiteY442" fmla="*/ 73049 h 1336142"/>
                <a:gd name="connsiteX443" fmla="*/ 1271592 w 1614774"/>
                <a:gd name="connsiteY443" fmla="*/ 66406 h 1336142"/>
                <a:gd name="connsiteX444" fmla="*/ 1243540 w 1614774"/>
                <a:gd name="connsiteY444" fmla="*/ 56312 h 1336142"/>
                <a:gd name="connsiteX445" fmla="*/ 1234991 w 1614774"/>
                <a:gd name="connsiteY445" fmla="*/ 54615 h 1336142"/>
                <a:gd name="connsiteX446" fmla="*/ 1233218 w 1614774"/>
                <a:gd name="connsiteY446" fmla="*/ 54488 h 1336142"/>
                <a:gd name="connsiteX447" fmla="*/ 1220996 w 1614774"/>
                <a:gd name="connsiteY447" fmla="*/ 53551 h 1336142"/>
                <a:gd name="connsiteX448" fmla="*/ 1217514 w 1614774"/>
                <a:gd name="connsiteY448" fmla="*/ 53633 h 1336142"/>
                <a:gd name="connsiteX449" fmla="*/ 1187245 w 1614774"/>
                <a:gd name="connsiteY449" fmla="*/ 59073 h 1336142"/>
                <a:gd name="connsiteX450" fmla="*/ 1164954 w 1614774"/>
                <a:gd name="connsiteY450" fmla="*/ 66627 h 1336142"/>
                <a:gd name="connsiteX451" fmla="*/ 1121577 w 1614774"/>
                <a:gd name="connsiteY451" fmla="*/ 78488 h 1336142"/>
                <a:gd name="connsiteX452" fmla="*/ 1078137 w 1614774"/>
                <a:gd name="connsiteY452" fmla="*/ 99100 h 1336142"/>
                <a:gd name="connsiteX453" fmla="*/ 1056164 w 1614774"/>
                <a:gd name="connsiteY453" fmla="*/ 114292 h 1336142"/>
                <a:gd name="connsiteX454" fmla="*/ 1053947 w 1614774"/>
                <a:gd name="connsiteY454" fmla="*/ 69604 h 1336142"/>
                <a:gd name="connsiteX455" fmla="*/ 1051288 w 1614774"/>
                <a:gd name="connsiteY455" fmla="*/ 60897 h 1336142"/>
                <a:gd name="connsiteX456" fmla="*/ 1043752 w 1614774"/>
                <a:gd name="connsiteY456" fmla="*/ 45369 h 1336142"/>
                <a:gd name="connsiteX457" fmla="*/ 1028744 w 1614774"/>
                <a:gd name="connsiteY457" fmla="*/ 25796 h 1336142"/>
                <a:gd name="connsiteX458" fmla="*/ 1023044 w 1614774"/>
                <a:gd name="connsiteY458" fmla="*/ 20996 h 1336142"/>
                <a:gd name="connsiteX459" fmla="*/ 1010570 w 1614774"/>
                <a:gd name="connsiteY459" fmla="*/ 12320 h 1336142"/>
                <a:gd name="connsiteX460" fmla="*/ 985303 w 1614774"/>
                <a:gd name="connsiteY460" fmla="*/ 2771 h 1336142"/>
                <a:gd name="connsiteX461" fmla="*/ 975172 w 1614774"/>
                <a:gd name="connsiteY461" fmla="*/ 1030 h 1336142"/>
                <a:gd name="connsiteX462" fmla="*/ 972196 w 1614774"/>
                <a:gd name="connsiteY462" fmla="*/ 593 h 1336142"/>
                <a:gd name="connsiteX463" fmla="*/ 958074 w 1614774"/>
                <a:gd name="connsiteY463" fmla="*/ -547 h 1336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</a:cxnLst>
              <a:rect l="l" t="t" r="r" b="b"/>
              <a:pathLst>
                <a:path w="1614774" h="1336142">
                  <a:moveTo>
                    <a:pt x="958074" y="-547"/>
                  </a:moveTo>
                  <a:cubicBezTo>
                    <a:pt x="955224" y="-547"/>
                    <a:pt x="952755" y="-382"/>
                    <a:pt x="950158" y="-53"/>
                  </a:cubicBezTo>
                  <a:cubicBezTo>
                    <a:pt x="937683" y="1587"/>
                    <a:pt x="925588" y="5329"/>
                    <a:pt x="913873" y="8857"/>
                  </a:cubicBezTo>
                  <a:lnTo>
                    <a:pt x="911151" y="9712"/>
                  </a:lnTo>
                  <a:cubicBezTo>
                    <a:pt x="902728" y="12245"/>
                    <a:pt x="894813" y="14644"/>
                    <a:pt x="886771" y="18032"/>
                  </a:cubicBezTo>
                  <a:cubicBezTo>
                    <a:pt x="879235" y="21141"/>
                    <a:pt x="871763" y="24675"/>
                    <a:pt x="864608" y="28082"/>
                  </a:cubicBezTo>
                  <a:lnTo>
                    <a:pt x="858718" y="30881"/>
                  </a:lnTo>
                  <a:cubicBezTo>
                    <a:pt x="857135" y="31584"/>
                    <a:pt x="855425" y="32382"/>
                    <a:pt x="853715" y="33148"/>
                  </a:cubicBezTo>
                  <a:lnTo>
                    <a:pt x="852069" y="33933"/>
                  </a:lnTo>
                  <a:cubicBezTo>
                    <a:pt x="848143" y="35694"/>
                    <a:pt x="843964" y="37530"/>
                    <a:pt x="840227" y="39791"/>
                  </a:cubicBezTo>
                  <a:cubicBezTo>
                    <a:pt x="836872" y="41760"/>
                    <a:pt x="833579" y="43881"/>
                    <a:pt x="829905" y="46344"/>
                  </a:cubicBezTo>
                  <a:cubicBezTo>
                    <a:pt x="824713" y="49815"/>
                    <a:pt x="819773" y="53842"/>
                    <a:pt x="814961" y="57724"/>
                  </a:cubicBezTo>
                  <a:lnTo>
                    <a:pt x="813504" y="59016"/>
                  </a:lnTo>
                  <a:cubicBezTo>
                    <a:pt x="810275" y="61606"/>
                    <a:pt x="806982" y="64164"/>
                    <a:pt x="803689" y="66754"/>
                  </a:cubicBezTo>
                  <a:cubicBezTo>
                    <a:pt x="794634" y="73897"/>
                    <a:pt x="785262" y="81249"/>
                    <a:pt x="776966" y="89652"/>
                  </a:cubicBezTo>
                  <a:cubicBezTo>
                    <a:pt x="768861" y="97979"/>
                    <a:pt x="760059" y="107389"/>
                    <a:pt x="749610" y="119300"/>
                  </a:cubicBezTo>
                  <a:cubicBezTo>
                    <a:pt x="746191" y="123176"/>
                    <a:pt x="742834" y="127501"/>
                    <a:pt x="739162" y="132941"/>
                  </a:cubicBezTo>
                  <a:cubicBezTo>
                    <a:pt x="734855" y="126209"/>
                    <a:pt x="729980" y="120586"/>
                    <a:pt x="724533" y="115982"/>
                  </a:cubicBezTo>
                  <a:cubicBezTo>
                    <a:pt x="714212" y="107155"/>
                    <a:pt x="702560" y="101506"/>
                    <a:pt x="692365" y="100449"/>
                  </a:cubicBezTo>
                  <a:lnTo>
                    <a:pt x="691162" y="100303"/>
                  </a:lnTo>
                  <a:cubicBezTo>
                    <a:pt x="686856" y="99885"/>
                    <a:pt x="682613" y="99391"/>
                    <a:pt x="678307" y="99391"/>
                  </a:cubicBezTo>
                  <a:cubicBezTo>
                    <a:pt x="677611" y="99391"/>
                    <a:pt x="676978" y="99391"/>
                    <a:pt x="676218" y="99449"/>
                  </a:cubicBezTo>
                  <a:cubicBezTo>
                    <a:pt x="671785" y="99619"/>
                    <a:pt x="667225" y="100449"/>
                    <a:pt x="662919" y="101298"/>
                  </a:cubicBezTo>
                  <a:lnTo>
                    <a:pt x="660576" y="101734"/>
                  </a:lnTo>
                  <a:cubicBezTo>
                    <a:pt x="651268" y="103501"/>
                    <a:pt x="641896" y="108003"/>
                    <a:pt x="634740" y="111676"/>
                  </a:cubicBezTo>
                  <a:cubicBezTo>
                    <a:pt x="627584" y="115501"/>
                    <a:pt x="621631" y="118819"/>
                    <a:pt x="616249" y="122207"/>
                  </a:cubicBezTo>
                  <a:cubicBezTo>
                    <a:pt x="611057" y="125462"/>
                    <a:pt x="606181" y="129179"/>
                    <a:pt x="601431" y="132795"/>
                  </a:cubicBezTo>
                  <a:lnTo>
                    <a:pt x="598772" y="134790"/>
                  </a:lnTo>
                  <a:lnTo>
                    <a:pt x="594845" y="137652"/>
                  </a:lnTo>
                  <a:cubicBezTo>
                    <a:pt x="588640" y="142325"/>
                    <a:pt x="582244" y="147075"/>
                    <a:pt x="576228" y="152286"/>
                  </a:cubicBezTo>
                  <a:cubicBezTo>
                    <a:pt x="569833" y="157726"/>
                    <a:pt x="564070" y="163868"/>
                    <a:pt x="558497" y="169789"/>
                  </a:cubicBezTo>
                  <a:cubicBezTo>
                    <a:pt x="553115" y="175457"/>
                    <a:pt x="547352" y="181042"/>
                    <a:pt x="541780" y="186310"/>
                  </a:cubicBezTo>
                  <a:cubicBezTo>
                    <a:pt x="536587" y="191484"/>
                    <a:pt x="531015" y="196778"/>
                    <a:pt x="525885" y="202218"/>
                  </a:cubicBezTo>
                  <a:cubicBezTo>
                    <a:pt x="516513" y="212039"/>
                    <a:pt x="506635" y="223038"/>
                    <a:pt x="494730" y="236881"/>
                  </a:cubicBezTo>
                  <a:cubicBezTo>
                    <a:pt x="484788" y="248469"/>
                    <a:pt x="475289" y="261609"/>
                    <a:pt x="464081" y="279397"/>
                  </a:cubicBezTo>
                  <a:cubicBezTo>
                    <a:pt x="457369" y="289782"/>
                    <a:pt x="451036" y="300592"/>
                    <a:pt x="444830" y="311040"/>
                  </a:cubicBezTo>
                  <a:cubicBezTo>
                    <a:pt x="440335" y="318513"/>
                    <a:pt x="435775" y="326213"/>
                    <a:pt x="431152" y="333774"/>
                  </a:cubicBezTo>
                  <a:lnTo>
                    <a:pt x="430075" y="335616"/>
                  </a:lnTo>
                  <a:cubicBezTo>
                    <a:pt x="427796" y="339213"/>
                    <a:pt x="425516" y="342968"/>
                    <a:pt x="423490" y="346768"/>
                  </a:cubicBezTo>
                  <a:cubicBezTo>
                    <a:pt x="422540" y="348762"/>
                    <a:pt x="421527" y="350713"/>
                    <a:pt x="420640" y="352701"/>
                  </a:cubicBezTo>
                  <a:cubicBezTo>
                    <a:pt x="419311" y="355234"/>
                    <a:pt x="418171" y="357729"/>
                    <a:pt x="416841" y="360205"/>
                  </a:cubicBezTo>
                  <a:cubicBezTo>
                    <a:pt x="415954" y="361738"/>
                    <a:pt x="415194" y="363232"/>
                    <a:pt x="414371" y="364764"/>
                  </a:cubicBezTo>
                  <a:cubicBezTo>
                    <a:pt x="412725" y="367817"/>
                    <a:pt x="410952" y="370932"/>
                    <a:pt x="409432" y="374092"/>
                  </a:cubicBezTo>
                  <a:cubicBezTo>
                    <a:pt x="407089" y="379044"/>
                    <a:pt x="405063" y="384135"/>
                    <a:pt x="403480" y="388435"/>
                  </a:cubicBezTo>
                  <a:cubicBezTo>
                    <a:pt x="402846" y="389866"/>
                    <a:pt x="402277" y="391342"/>
                    <a:pt x="401706" y="392728"/>
                  </a:cubicBezTo>
                  <a:cubicBezTo>
                    <a:pt x="398413" y="390614"/>
                    <a:pt x="395374" y="388720"/>
                    <a:pt x="392334" y="387017"/>
                  </a:cubicBezTo>
                  <a:cubicBezTo>
                    <a:pt x="389675" y="385465"/>
                    <a:pt x="386889" y="383762"/>
                    <a:pt x="384355" y="382141"/>
                  </a:cubicBezTo>
                  <a:cubicBezTo>
                    <a:pt x="380683" y="379753"/>
                    <a:pt x="376884" y="377347"/>
                    <a:pt x="372767" y="375295"/>
                  </a:cubicBezTo>
                  <a:cubicBezTo>
                    <a:pt x="368208" y="372965"/>
                    <a:pt x="363269" y="371217"/>
                    <a:pt x="358393" y="369520"/>
                  </a:cubicBezTo>
                  <a:lnTo>
                    <a:pt x="357569" y="369235"/>
                  </a:lnTo>
                  <a:lnTo>
                    <a:pt x="356936" y="368944"/>
                  </a:lnTo>
                  <a:cubicBezTo>
                    <a:pt x="353707" y="367817"/>
                    <a:pt x="350414" y="366702"/>
                    <a:pt x="347121" y="365847"/>
                  </a:cubicBezTo>
                  <a:cubicBezTo>
                    <a:pt x="337622" y="363504"/>
                    <a:pt x="327744" y="362814"/>
                    <a:pt x="318245" y="362029"/>
                  </a:cubicBezTo>
                  <a:lnTo>
                    <a:pt x="317359" y="362029"/>
                  </a:lnTo>
                  <a:cubicBezTo>
                    <a:pt x="310013" y="361465"/>
                    <a:pt x="302414" y="361383"/>
                    <a:pt x="295132" y="361383"/>
                  </a:cubicBezTo>
                  <a:lnTo>
                    <a:pt x="289369" y="361383"/>
                  </a:lnTo>
                  <a:cubicBezTo>
                    <a:pt x="283417" y="361383"/>
                    <a:pt x="277021" y="361465"/>
                    <a:pt x="270689" y="362174"/>
                  </a:cubicBezTo>
                  <a:cubicBezTo>
                    <a:pt x="261570" y="363169"/>
                    <a:pt x="252831" y="365347"/>
                    <a:pt x="243903" y="367735"/>
                  </a:cubicBezTo>
                  <a:cubicBezTo>
                    <a:pt x="235291" y="370020"/>
                    <a:pt x="226615" y="373605"/>
                    <a:pt x="218636" y="378132"/>
                  </a:cubicBezTo>
                  <a:cubicBezTo>
                    <a:pt x="213380" y="381166"/>
                    <a:pt x="208251" y="384902"/>
                    <a:pt x="201982" y="390284"/>
                  </a:cubicBezTo>
                  <a:cubicBezTo>
                    <a:pt x="198816" y="392900"/>
                    <a:pt x="196536" y="396344"/>
                    <a:pt x="194256" y="399599"/>
                  </a:cubicBezTo>
                  <a:lnTo>
                    <a:pt x="193813" y="400163"/>
                  </a:lnTo>
                  <a:cubicBezTo>
                    <a:pt x="192103" y="402633"/>
                    <a:pt x="190710" y="404893"/>
                    <a:pt x="189443" y="407135"/>
                  </a:cubicBezTo>
                  <a:cubicBezTo>
                    <a:pt x="186340" y="412866"/>
                    <a:pt x="183997" y="419217"/>
                    <a:pt x="182604" y="426075"/>
                  </a:cubicBezTo>
                  <a:cubicBezTo>
                    <a:pt x="181718" y="430185"/>
                    <a:pt x="181465" y="434687"/>
                    <a:pt x="181148" y="438651"/>
                  </a:cubicBezTo>
                  <a:cubicBezTo>
                    <a:pt x="180705" y="444009"/>
                    <a:pt x="181591" y="449030"/>
                    <a:pt x="182794" y="454951"/>
                  </a:cubicBezTo>
                  <a:cubicBezTo>
                    <a:pt x="183301" y="457440"/>
                    <a:pt x="184061" y="459909"/>
                    <a:pt x="185137" y="462506"/>
                  </a:cubicBezTo>
                  <a:cubicBezTo>
                    <a:pt x="186594" y="465912"/>
                    <a:pt x="187987" y="469231"/>
                    <a:pt x="189697" y="472327"/>
                  </a:cubicBezTo>
                  <a:cubicBezTo>
                    <a:pt x="178109" y="476646"/>
                    <a:pt x="166837" y="481642"/>
                    <a:pt x="156451" y="487379"/>
                  </a:cubicBezTo>
                  <a:cubicBezTo>
                    <a:pt x="141507" y="495498"/>
                    <a:pt x="128209" y="505167"/>
                    <a:pt x="116874" y="516046"/>
                  </a:cubicBezTo>
                  <a:cubicBezTo>
                    <a:pt x="106742" y="525868"/>
                    <a:pt x="98003" y="537222"/>
                    <a:pt x="90784" y="547063"/>
                  </a:cubicBezTo>
                  <a:cubicBezTo>
                    <a:pt x="84578" y="555535"/>
                    <a:pt x="80083" y="562216"/>
                    <a:pt x="76220" y="568732"/>
                  </a:cubicBezTo>
                  <a:cubicBezTo>
                    <a:pt x="72673" y="574799"/>
                    <a:pt x="70140" y="580852"/>
                    <a:pt x="68684" y="586799"/>
                  </a:cubicBezTo>
                  <a:cubicBezTo>
                    <a:pt x="67607" y="591884"/>
                    <a:pt x="67228" y="597260"/>
                    <a:pt x="66974" y="602465"/>
                  </a:cubicBezTo>
                  <a:lnTo>
                    <a:pt x="66784" y="605441"/>
                  </a:lnTo>
                  <a:cubicBezTo>
                    <a:pt x="66595" y="608759"/>
                    <a:pt x="66595" y="612230"/>
                    <a:pt x="66784" y="616029"/>
                  </a:cubicBezTo>
                  <a:cubicBezTo>
                    <a:pt x="67228" y="621690"/>
                    <a:pt x="68304" y="627402"/>
                    <a:pt x="70077" y="632278"/>
                  </a:cubicBezTo>
                  <a:cubicBezTo>
                    <a:pt x="72483" y="639066"/>
                    <a:pt x="75270" y="644430"/>
                    <a:pt x="78689" y="648597"/>
                  </a:cubicBezTo>
                  <a:lnTo>
                    <a:pt x="79639" y="649724"/>
                  </a:lnTo>
                  <a:cubicBezTo>
                    <a:pt x="81476" y="651985"/>
                    <a:pt x="83185" y="654100"/>
                    <a:pt x="85338" y="656094"/>
                  </a:cubicBezTo>
                  <a:cubicBezTo>
                    <a:pt x="87871" y="658273"/>
                    <a:pt x="90784" y="660103"/>
                    <a:pt x="93571" y="661806"/>
                  </a:cubicBezTo>
                  <a:lnTo>
                    <a:pt x="93887" y="662091"/>
                  </a:lnTo>
                  <a:cubicBezTo>
                    <a:pt x="95597" y="663149"/>
                    <a:pt x="97370" y="664003"/>
                    <a:pt x="99017" y="664688"/>
                  </a:cubicBezTo>
                  <a:cubicBezTo>
                    <a:pt x="105729" y="667594"/>
                    <a:pt x="113138" y="670007"/>
                    <a:pt x="120926" y="671767"/>
                  </a:cubicBezTo>
                  <a:lnTo>
                    <a:pt x="118330" y="673382"/>
                  </a:lnTo>
                  <a:cubicBezTo>
                    <a:pt x="114277" y="676067"/>
                    <a:pt x="110414" y="679322"/>
                    <a:pt x="106679" y="682418"/>
                  </a:cubicBezTo>
                  <a:lnTo>
                    <a:pt x="105032" y="683824"/>
                  </a:lnTo>
                  <a:cubicBezTo>
                    <a:pt x="101929" y="686300"/>
                    <a:pt x="99459" y="688770"/>
                    <a:pt x="97180" y="691258"/>
                  </a:cubicBezTo>
                  <a:cubicBezTo>
                    <a:pt x="90468" y="698813"/>
                    <a:pt x="83945" y="706792"/>
                    <a:pt x="77613" y="714492"/>
                  </a:cubicBezTo>
                  <a:cubicBezTo>
                    <a:pt x="74890" y="717874"/>
                    <a:pt x="72104" y="721192"/>
                    <a:pt x="69254" y="724504"/>
                  </a:cubicBezTo>
                  <a:cubicBezTo>
                    <a:pt x="63555" y="731374"/>
                    <a:pt x="58552" y="738783"/>
                    <a:pt x="53676" y="745983"/>
                  </a:cubicBezTo>
                  <a:lnTo>
                    <a:pt x="52473" y="747813"/>
                  </a:lnTo>
                  <a:lnTo>
                    <a:pt x="51016" y="749935"/>
                  </a:lnTo>
                  <a:cubicBezTo>
                    <a:pt x="47661" y="754956"/>
                    <a:pt x="44051" y="760181"/>
                    <a:pt x="41075" y="765544"/>
                  </a:cubicBezTo>
                  <a:cubicBezTo>
                    <a:pt x="32526" y="780362"/>
                    <a:pt x="25940" y="794857"/>
                    <a:pt x="20748" y="809827"/>
                  </a:cubicBezTo>
                  <a:cubicBezTo>
                    <a:pt x="19228" y="814329"/>
                    <a:pt x="17834" y="819142"/>
                    <a:pt x="16568" y="823758"/>
                  </a:cubicBezTo>
                  <a:cubicBezTo>
                    <a:pt x="16062" y="825291"/>
                    <a:pt x="15618" y="826912"/>
                    <a:pt x="15112" y="828463"/>
                  </a:cubicBezTo>
                  <a:lnTo>
                    <a:pt x="14289" y="831642"/>
                  </a:lnTo>
                  <a:cubicBezTo>
                    <a:pt x="12579" y="837310"/>
                    <a:pt x="10805" y="843015"/>
                    <a:pt x="9666" y="848809"/>
                  </a:cubicBezTo>
                  <a:cubicBezTo>
                    <a:pt x="8336" y="854660"/>
                    <a:pt x="7386" y="860600"/>
                    <a:pt x="6373" y="866394"/>
                  </a:cubicBezTo>
                  <a:lnTo>
                    <a:pt x="5550" y="870834"/>
                  </a:lnTo>
                  <a:cubicBezTo>
                    <a:pt x="4157" y="879325"/>
                    <a:pt x="2574" y="889419"/>
                    <a:pt x="1560" y="900000"/>
                  </a:cubicBezTo>
                  <a:lnTo>
                    <a:pt x="864" y="906358"/>
                  </a:lnTo>
                  <a:cubicBezTo>
                    <a:pt x="420" y="911887"/>
                    <a:pt x="-150" y="917529"/>
                    <a:pt x="-530" y="923026"/>
                  </a:cubicBezTo>
                  <a:cubicBezTo>
                    <a:pt x="-1036" y="930725"/>
                    <a:pt x="-1163" y="938496"/>
                    <a:pt x="-1163" y="945841"/>
                  </a:cubicBezTo>
                  <a:lnTo>
                    <a:pt x="-1163" y="947608"/>
                  </a:lnTo>
                  <a:cubicBezTo>
                    <a:pt x="-1163" y="951496"/>
                    <a:pt x="-1226" y="955517"/>
                    <a:pt x="-973" y="959456"/>
                  </a:cubicBezTo>
                  <a:cubicBezTo>
                    <a:pt x="-530" y="966187"/>
                    <a:pt x="610" y="973102"/>
                    <a:pt x="2257" y="980593"/>
                  </a:cubicBezTo>
                  <a:cubicBezTo>
                    <a:pt x="3523" y="986033"/>
                    <a:pt x="6056" y="991948"/>
                    <a:pt x="9919" y="998806"/>
                  </a:cubicBezTo>
                  <a:cubicBezTo>
                    <a:pt x="16884" y="1011027"/>
                    <a:pt x="30056" y="1019088"/>
                    <a:pt x="46204" y="1020823"/>
                  </a:cubicBezTo>
                  <a:cubicBezTo>
                    <a:pt x="50637" y="1021330"/>
                    <a:pt x="55196" y="1021887"/>
                    <a:pt x="59692" y="1021887"/>
                  </a:cubicBezTo>
                  <a:lnTo>
                    <a:pt x="60135" y="1021887"/>
                  </a:lnTo>
                  <a:cubicBezTo>
                    <a:pt x="65898" y="1021887"/>
                    <a:pt x="71787" y="1020621"/>
                    <a:pt x="77486" y="1019418"/>
                  </a:cubicBezTo>
                  <a:lnTo>
                    <a:pt x="78183" y="1019272"/>
                  </a:lnTo>
                  <a:cubicBezTo>
                    <a:pt x="78689" y="1019145"/>
                    <a:pt x="79323" y="1018999"/>
                    <a:pt x="79829" y="1018854"/>
                  </a:cubicBezTo>
                  <a:lnTo>
                    <a:pt x="79829" y="1018854"/>
                  </a:lnTo>
                  <a:cubicBezTo>
                    <a:pt x="79196" y="1021824"/>
                    <a:pt x="78879" y="1024787"/>
                    <a:pt x="78563" y="1027764"/>
                  </a:cubicBezTo>
                  <a:lnTo>
                    <a:pt x="78373" y="1029385"/>
                  </a:lnTo>
                  <a:cubicBezTo>
                    <a:pt x="77740" y="1035090"/>
                    <a:pt x="77169" y="1040695"/>
                    <a:pt x="77042" y="1046254"/>
                  </a:cubicBezTo>
                  <a:cubicBezTo>
                    <a:pt x="76790" y="1053049"/>
                    <a:pt x="76599" y="1060876"/>
                    <a:pt x="76790" y="1068557"/>
                  </a:cubicBezTo>
                  <a:cubicBezTo>
                    <a:pt x="77169" y="1078107"/>
                    <a:pt x="78689" y="1087574"/>
                    <a:pt x="80272" y="1095540"/>
                  </a:cubicBezTo>
                  <a:cubicBezTo>
                    <a:pt x="82045" y="1104804"/>
                    <a:pt x="86162" y="1113422"/>
                    <a:pt x="89645" y="1120977"/>
                  </a:cubicBezTo>
                  <a:cubicBezTo>
                    <a:pt x="90214" y="1121953"/>
                    <a:pt x="90721" y="1123029"/>
                    <a:pt x="91228" y="1124067"/>
                  </a:cubicBezTo>
                  <a:cubicBezTo>
                    <a:pt x="93634" y="1129235"/>
                    <a:pt x="96103" y="1134528"/>
                    <a:pt x="99523" y="1139120"/>
                  </a:cubicBezTo>
                  <a:cubicBezTo>
                    <a:pt x="103386" y="1144350"/>
                    <a:pt x="107819" y="1149441"/>
                    <a:pt x="112061" y="1154317"/>
                  </a:cubicBezTo>
                  <a:cubicBezTo>
                    <a:pt x="113201" y="1155578"/>
                    <a:pt x="114277" y="1156907"/>
                    <a:pt x="115481" y="1158256"/>
                  </a:cubicBezTo>
                  <a:cubicBezTo>
                    <a:pt x="117570" y="1160795"/>
                    <a:pt x="119850" y="1163550"/>
                    <a:pt x="122319" y="1166172"/>
                  </a:cubicBezTo>
                  <a:cubicBezTo>
                    <a:pt x="126626" y="1170680"/>
                    <a:pt x="132135" y="1174499"/>
                    <a:pt x="136441" y="1177317"/>
                  </a:cubicBezTo>
                  <a:cubicBezTo>
                    <a:pt x="143850" y="1182281"/>
                    <a:pt x="152398" y="1185663"/>
                    <a:pt x="160568" y="1188696"/>
                  </a:cubicBezTo>
                  <a:cubicBezTo>
                    <a:pt x="169749" y="1192078"/>
                    <a:pt x="179185" y="1193135"/>
                    <a:pt x="188810" y="1193990"/>
                  </a:cubicBezTo>
                  <a:cubicBezTo>
                    <a:pt x="194636" y="1194566"/>
                    <a:pt x="199892" y="1194838"/>
                    <a:pt x="204958" y="1194838"/>
                  </a:cubicBezTo>
                  <a:cubicBezTo>
                    <a:pt x="207554" y="1194838"/>
                    <a:pt x="210087" y="1194756"/>
                    <a:pt x="212557" y="1194636"/>
                  </a:cubicBezTo>
                  <a:cubicBezTo>
                    <a:pt x="222055" y="1194072"/>
                    <a:pt x="231744" y="1191729"/>
                    <a:pt x="240800" y="1189317"/>
                  </a:cubicBezTo>
                  <a:cubicBezTo>
                    <a:pt x="247892" y="1187430"/>
                    <a:pt x="255111" y="1184396"/>
                    <a:pt x="260873" y="1181933"/>
                  </a:cubicBezTo>
                  <a:cubicBezTo>
                    <a:pt x="270562" y="1177817"/>
                    <a:pt x="278731" y="1173809"/>
                    <a:pt x="286076" y="1169636"/>
                  </a:cubicBezTo>
                  <a:cubicBezTo>
                    <a:pt x="288799" y="1168078"/>
                    <a:pt x="291459" y="1166602"/>
                    <a:pt x="293992" y="1165025"/>
                  </a:cubicBezTo>
                  <a:cubicBezTo>
                    <a:pt x="295449" y="1165253"/>
                    <a:pt x="296968" y="1165399"/>
                    <a:pt x="298488" y="1165399"/>
                  </a:cubicBezTo>
                  <a:lnTo>
                    <a:pt x="299375" y="1165399"/>
                  </a:lnTo>
                  <a:cubicBezTo>
                    <a:pt x="300008" y="1165317"/>
                    <a:pt x="300641" y="1165317"/>
                    <a:pt x="301274" y="1165253"/>
                  </a:cubicBezTo>
                  <a:lnTo>
                    <a:pt x="301654" y="1165462"/>
                  </a:lnTo>
                  <a:lnTo>
                    <a:pt x="302034" y="1165691"/>
                  </a:lnTo>
                  <a:cubicBezTo>
                    <a:pt x="305517" y="1167584"/>
                    <a:pt x="309253" y="1168496"/>
                    <a:pt x="313433" y="1168496"/>
                  </a:cubicBezTo>
                  <a:cubicBezTo>
                    <a:pt x="315839" y="1168496"/>
                    <a:pt x="318372" y="1168147"/>
                    <a:pt x="321348" y="1167514"/>
                  </a:cubicBezTo>
                  <a:cubicBezTo>
                    <a:pt x="328757" y="1165817"/>
                    <a:pt x="334076" y="1160612"/>
                    <a:pt x="337369" y="1156502"/>
                  </a:cubicBezTo>
                  <a:cubicBezTo>
                    <a:pt x="341295" y="1151557"/>
                    <a:pt x="345158" y="1146117"/>
                    <a:pt x="348957" y="1139911"/>
                  </a:cubicBezTo>
                  <a:cubicBezTo>
                    <a:pt x="356240" y="1127886"/>
                    <a:pt x="361495" y="1114752"/>
                    <a:pt x="365168" y="1104659"/>
                  </a:cubicBezTo>
                  <a:cubicBezTo>
                    <a:pt x="368715" y="1095065"/>
                    <a:pt x="371881" y="1084458"/>
                    <a:pt x="374730" y="1072167"/>
                  </a:cubicBezTo>
                  <a:cubicBezTo>
                    <a:pt x="375364" y="1070255"/>
                    <a:pt x="376060" y="1068285"/>
                    <a:pt x="376693" y="1066379"/>
                  </a:cubicBezTo>
                  <a:cubicBezTo>
                    <a:pt x="378086" y="1061788"/>
                    <a:pt x="379479" y="1057115"/>
                    <a:pt x="380746" y="1052612"/>
                  </a:cubicBezTo>
                  <a:cubicBezTo>
                    <a:pt x="381506" y="1050016"/>
                    <a:pt x="382329" y="1047318"/>
                    <a:pt x="383089" y="1044703"/>
                  </a:cubicBezTo>
                  <a:cubicBezTo>
                    <a:pt x="384229" y="1040758"/>
                    <a:pt x="385432" y="1036876"/>
                    <a:pt x="386635" y="1032912"/>
                  </a:cubicBezTo>
                  <a:cubicBezTo>
                    <a:pt x="387775" y="1029024"/>
                    <a:pt x="388978" y="1025206"/>
                    <a:pt x="390055" y="1021387"/>
                  </a:cubicBezTo>
                  <a:cubicBezTo>
                    <a:pt x="393981" y="1008336"/>
                    <a:pt x="398730" y="992093"/>
                    <a:pt x="400883" y="976135"/>
                  </a:cubicBezTo>
                  <a:lnTo>
                    <a:pt x="401073" y="975344"/>
                  </a:lnTo>
                  <a:cubicBezTo>
                    <a:pt x="401643" y="970772"/>
                    <a:pt x="402213" y="966105"/>
                    <a:pt x="402593" y="961451"/>
                  </a:cubicBezTo>
                  <a:cubicBezTo>
                    <a:pt x="402846" y="957968"/>
                    <a:pt x="402656" y="954668"/>
                    <a:pt x="402403" y="951135"/>
                  </a:cubicBezTo>
                  <a:cubicBezTo>
                    <a:pt x="402213" y="947380"/>
                    <a:pt x="401896" y="943726"/>
                    <a:pt x="401643" y="940173"/>
                  </a:cubicBezTo>
                  <a:lnTo>
                    <a:pt x="401327" y="937204"/>
                  </a:lnTo>
                  <a:cubicBezTo>
                    <a:pt x="400694" y="930434"/>
                    <a:pt x="399870" y="923317"/>
                    <a:pt x="398920" y="914679"/>
                  </a:cubicBezTo>
                  <a:cubicBezTo>
                    <a:pt x="399174" y="909240"/>
                    <a:pt x="399174" y="903743"/>
                    <a:pt x="398984" y="898323"/>
                  </a:cubicBezTo>
                  <a:cubicBezTo>
                    <a:pt x="398984" y="893864"/>
                    <a:pt x="398857" y="889267"/>
                    <a:pt x="398730" y="884765"/>
                  </a:cubicBezTo>
                  <a:lnTo>
                    <a:pt x="398540" y="881858"/>
                  </a:lnTo>
                  <a:cubicBezTo>
                    <a:pt x="398477" y="879597"/>
                    <a:pt x="398351" y="877331"/>
                    <a:pt x="398351" y="875013"/>
                  </a:cubicBezTo>
                  <a:lnTo>
                    <a:pt x="398540" y="874652"/>
                  </a:lnTo>
                  <a:lnTo>
                    <a:pt x="398730" y="874304"/>
                  </a:lnTo>
                  <a:cubicBezTo>
                    <a:pt x="400377" y="872480"/>
                    <a:pt x="402150" y="870631"/>
                    <a:pt x="403986" y="868927"/>
                  </a:cubicBezTo>
                  <a:cubicBezTo>
                    <a:pt x="406139" y="866667"/>
                    <a:pt x="408482" y="864337"/>
                    <a:pt x="410572" y="861791"/>
                  </a:cubicBezTo>
                  <a:cubicBezTo>
                    <a:pt x="415954" y="854876"/>
                    <a:pt x="420894" y="847961"/>
                    <a:pt x="425010" y="841318"/>
                  </a:cubicBezTo>
                  <a:cubicBezTo>
                    <a:pt x="428430" y="835878"/>
                    <a:pt x="430962" y="829939"/>
                    <a:pt x="433368" y="824164"/>
                  </a:cubicBezTo>
                  <a:lnTo>
                    <a:pt x="433876" y="823023"/>
                  </a:lnTo>
                  <a:lnTo>
                    <a:pt x="434825" y="820782"/>
                  </a:lnTo>
                  <a:cubicBezTo>
                    <a:pt x="437485" y="814494"/>
                    <a:pt x="440271" y="808060"/>
                    <a:pt x="442361" y="801411"/>
                  </a:cubicBezTo>
                  <a:cubicBezTo>
                    <a:pt x="444767" y="793926"/>
                    <a:pt x="445400" y="785681"/>
                    <a:pt x="446033" y="777683"/>
                  </a:cubicBezTo>
                  <a:lnTo>
                    <a:pt x="446350" y="774302"/>
                  </a:lnTo>
                  <a:cubicBezTo>
                    <a:pt x="446920" y="767805"/>
                    <a:pt x="446667" y="761365"/>
                    <a:pt x="445970" y="753753"/>
                  </a:cubicBezTo>
                  <a:cubicBezTo>
                    <a:pt x="445590" y="748808"/>
                    <a:pt x="444894" y="743311"/>
                    <a:pt x="443627" y="737510"/>
                  </a:cubicBezTo>
                  <a:cubicBezTo>
                    <a:pt x="443311" y="735750"/>
                    <a:pt x="442930" y="734047"/>
                    <a:pt x="442361" y="732343"/>
                  </a:cubicBezTo>
                  <a:cubicBezTo>
                    <a:pt x="443627" y="728050"/>
                    <a:pt x="444767" y="723522"/>
                    <a:pt x="445781" y="719140"/>
                  </a:cubicBezTo>
                  <a:cubicBezTo>
                    <a:pt x="446287" y="717297"/>
                    <a:pt x="446730" y="715404"/>
                    <a:pt x="447237" y="713580"/>
                  </a:cubicBezTo>
                  <a:lnTo>
                    <a:pt x="447933" y="710610"/>
                  </a:lnTo>
                  <a:cubicBezTo>
                    <a:pt x="448566" y="708343"/>
                    <a:pt x="449136" y="706146"/>
                    <a:pt x="449707" y="703904"/>
                  </a:cubicBezTo>
                  <a:cubicBezTo>
                    <a:pt x="450973" y="698237"/>
                    <a:pt x="451542" y="692588"/>
                    <a:pt x="452176" y="685882"/>
                  </a:cubicBezTo>
                  <a:cubicBezTo>
                    <a:pt x="453000" y="676288"/>
                    <a:pt x="453316" y="668386"/>
                    <a:pt x="453000" y="661179"/>
                  </a:cubicBezTo>
                  <a:cubicBezTo>
                    <a:pt x="452619" y="652130"/>
                    <a:pt x="451416" y="642537"/>
                    <a:pt x="449010" y="630872"/>
                  </a:cubicBezTo>
                  <a:cubicBezTo>
                    <a:pt x="448250" y="627275"/>
                    <a:pt x="447300" y="623660"/>
                    <a:pt x="446477" y="620284"/>
                  </a:cubicBezTo>
                  <a:lnTo>
                    <a:pt x="446477" y="620284"/>
                  </a:lnTo>
                  <a:cubicBezTo>
                    <a:pt x="451923" y="623166"/>
                    <a:pt x="458192" y="626553"/>
                    <a:pt x="464714" y="629751"/>
                  </a:cubicBezTo>
                  <a:cubicBezTo>
                    <a:pt x="472313" y="633481"/>
                    <a:pt x="479595" y="636458"/>
                    <a:pt x="487067" y="638845"/>
                  </a:cubicBezTo>
                  <a:cubicBezTo>
                    <a:pt x="493843" y="641042"/>
                    <a:pt x="501063" y="642391"/>
                    <a:pt x="508091" y="643575"/>
                  </a:cubicBezTo>
                  <a:lnTo>
                    <a:pt x="509294" y="643797"/>
                  </a:lnTo>
                  <a:cubicBezTo>
                    <a:pt x="518540" y="645424"/>
                    <a:pt x="528166" y="645690"/>
                    <a:pt x="537537" y="645982"/>
                  </a:cubicBezTo>
                  <a:lnTo>
                    <a:pt x="539247" y="646051"/>
                  </a:lnTo>
                  <a:cubicBezTo>
                    <a:pt x="540830" y="646127"/>
                    <a:pt x="542350" y="646127"/>
                    <a:pt x="543997" y="646127"/>
                  </a:cubicBezTo>
                  <a:cubicBezTo>
                    <a:pt x="549759" y="646127"/>
                    <a:pt x="555964" y="645861"/>
                    <a:pt x="562677" y="645215"/>
                  </a:cubicBezTo>
                  <a:lnTo>
                    <a:pt x="563437" y="645127"/>
                  </a:lnTo>
                  <a:cubicBezTo>
                    <a:pt x="568313" y="644721"/>
                    <a:pt x="573442" y="644215"/>
                    <a:pt x="578381" y="643449"/>
                  </a:cubicBezTo>
                  <a:lnTo>
                    <a:pt x="579901" y="643246"/>
                  </a:lnTo>
                  <a:cubicBezTo>
                    <a:pt x="586043" y="642309"/>
                    <a:pt x="592376" y="641334"/>
                    <a:pt x="598202" y="639010"/>
                  </a:cubicBezTo>
                  <a:cubicBezTo>
                    <a:pt x="600988" y="637933"/>
                    <a:pt x="603774" y="636806"/>
                    <a:pt x="606561" y="635748"/>
                  </a:cubicBezTo>
                  <a:cubicBezTo>
                    <a:pt x="613463" y="632988"/>
                    <a:pt x="620809" y="630106"/>
                    <a:pt x="627775" y="627054"/>
                  </a:cubicBezTo>
                  <a:cubicBezTo>
                    <a:pt x="640313" y="621633"/>
                    <a:pt x="650888" y="615966"/>
                    <a:pt x="660260" y="609969"/>
                  </a:cubicBezTo>
                  <a:cubicBezTo>
                    <a:pt x="668872" y="604333"/>
                    <a:pt x="677611" y="597779"/>
                    <a:pt x="687806" y="589414"/>
                  </a:cubicBezTo>
                  <a:lnTo>
                    <a:pt x="687806" y="589414"/>
                  </a:lnTo>
                  <a:lnTo>
                    <a:pt x="688692" y="588793"/>
                  </a:lnTo>
                  <a:lnTo>
                    <a:pt x="689895" y="587736"/>
                  </a:lnTo>
                  <a:lnTo>
                    <a:pt x="689895" y="587736"/>
                  </a:lnTo>
                  <a:lnTo>
                    <a:pt x="689135" y="588287"/>
                  </a:lnTo>
                  <a:lnTo>
                    <a:pt x="689135" y="588287"/>
                  </a:lnTo>
                  <a:cubicBezTo>
                    <a:pt x="701040" y="578478"/>
                    <a:pt x="709906" y="570499"/>
                    <a:pt x="717885" y="562508"/>
                  </a:cubicBezTo>
                  <a:lnTo>
                    <a:pt x="718138" y="562944"/>
                  </a:lnTo>
                  <a:lnTo>
                    <a:pt x="718264" y="563362"/>
                  </a:lnTo>
                  <a:cubicBezTo>
                    <a:pt x="723648" y="574862"/>
                    <a:pt x="729093" y="582917"/>
                    <a:pt x="735679" y="589344"/>
                  </a:cubicBezTo>
                  <a:cubicBezTo>
                    <a:pt x="740048" y="593669"/>
                    <a:pt x="745367" y="597114"/>
                    <a:pt x="749420" y="599672"/>
                  </a:cubicBezTo>
                  <a:cubicBezTo>
                    <a:pt x="752333" y="601433"/>
                    <a:pt x="757589" y="603117"/>
                    <a:pt x="759109" y="603611"/>
                  </a:cubicBezTo>
                  <a:cubicBezTo>
                    <a:pt x="761452" y="604314"/>
                    <a:pt x="763732" y="604751"/>
                    <a:pt x="765632" y="605112"/>
                  </a:cubicBezTo>
                  <a:cubicBezTo>
                    <a:pt x="769051" y="605733"/>
                    <a:pt x="772850" y="606081"/>
                    <a:pt x="776333" y="606372"/>
                  </a:cubicBezTo>
                  <a:lnTo>
                    <a:pt x="778423" y="606581"/>
                  </a:lnTo>
                  <a:cubicBezTo>
                    <a:pt x="784058" y="607082"/>
                    <a:pt x="791404" y="607721"/>
                    <a:pt x="798940" y="607721"/>
                  </a:cubicBezTo>
                  <a:cubicBezTo>
                    <a:pt x="800713" y="607721"/>
                    <a:pt x="802486" y="607638"/>
                    <a:pt x="804259" y="607556"/>
                  </a:cubicBezTo>
                  <a:cubicBezTo>
                    <a:pt x="807616" y="607499"/>
                    <a:pt x="811921" y="606581"/>
                    <a:pt x="815024" y="605961"/>
                  </a:cubicBezTo>
                  <a:lnTo>
                    <a:pt x="815531" y="605878"/>
                  </a:lnTo>
                  <a:cubicBezTo>
                    <a:pt x="817367" y="605441"/>
                    <a:pt x="819077" y="605112"/>
                    <a:pt x="820850" y="604675"/>
                  </a:cubicBezTo>
                  <a:cubicBezTo>
                    <a:pt x="824459" y="603757"/>
                    <a:pt x="827435" y="602908"/>
                    <a:pt x="830412" y="601642"/>
                  </a:cubicBezTo>
                  <a:cubicBezTo>
                    <a:pt x="836174" y="599311"/>
                    <a:pt x="842000" y="596405"/>
                    <a:pt x="847636" y="593087"/>
                  </a:cubicBezTo>
                  <a:cubicBezTo>
                    <a:pt x="850549" y="591383"/>
                    <a:pt x="853399" y="589642"/>
                    <a:pt x="855995" y="587793"/>
                  </a:cubicBezTo>
                  <a:cubicBezTo>
                    <a:pt x="857135" y="589997"/>
                    <a:pt x="858338" y="592112"/>
                    <a:pt x="859415" y="594233"/>
                  </a:cubicBezTo>
                  <a:cubicBezTo>
                    <a:pt x="859984" y="595145"/>
                    <a:pt x="860491" y="596057"/>
                    <a:pt x="860998" y="596968"/>
                  </a:cubicBezTo>
                  <a:cubicBezTo>
                    <a:pt x="861504" y="597906"/>
                    <a:pt x="862011" y="598818"/>
                    <a:pt x="862517" y="599793"/>
                  </a:cubicBezTo>
                  <a:cubicBezTo>
                    <a:pt x="863847" y="602288"/>
                    <a:pt x="865304" y="604878"/>
                    <a:pt x="866824" y="607354"/>
                  </a:cubicBezTo>
                  <a:cubicBezTo>
                    <a:pt x="870686" y="613635"/>
                    <a:pt x="875055" y="620430"/>
                    <a:pt x="879805" y="626636"/>
                  </a:cubicBezTo>
                  <a:cubicBezTo>
                    <a:pt x="885884" y="634539"/>
                    <a:pt x="891330" y="640960"/>
                    <a:pt x="897979" y="646209"/>
                  </a:cubicBezTo>
                  <a:cubicBezTo>
                    <a:pt x="900702" y="648325"/>
                    <a:pt x="903678" y="650509"/>
                    <a:pt x="906971" y="652776"/>
                  </a:cubicBezTo>
                  <a:cubicBezTo>
                    <a:pt x="911340" y="655721"/>
                    <a:pt x="915900" y="657424"/>
                    <a:pt x="920839" y="659185"/>
                  </a:cubicBezTo>
                  <a:lnTo>
                    <a:pt x="921789" y="659539"/>
                  </a:lnTo>
                  <a:cubicBezTo>
                    <a:pt x="925588" y="660894"/>
                    <a:pt x="929388" y="661952"/>
                    <a:pt x="933441" y="662655"/>
                  </a:cubicBezTo>
                  <a:cubicBezTo>
                    <a:pt x="940407" y="663921"/>
                    <a:pt x="946929" y="664624"/>
                    <a:pt x="952755" y="664624"/>
                  </a:cubicBezTo>
                  <a:lnTo>
                    <a:pt x="953388" y="664624"/>
                  </a:lnTo>
                  <a:cubicBezTo>
                    <a:pt x="955667" y="664567"/>
                    <a:pt x="959024" y="664130"/>
                    <a:pt x="963267" y="663212"/>
                  </a:cubicBezTo>
                  <a:cubicBezTo>
                    <a:pt x="963710" y="667531"/>
                    <a:pt x="964596" y="672058"/>
                    <a:pt x="965419" y="675940"/>
                  </a:cubicBezTo>
                  <a:cubicBezTo>
                    <a:pt x="966496" y="681032"/>
                    <a:pt x="968903" y="685819"/>
                    <a:pt x="971182" y="690467"/>
                  </a:cubicBezTo>
                  <a:lnTo>
                    <a:pt x="972005" y="692113"/>
                  </a:lnTo>
                  <a:cubicBezTo>
                    <a:pt x="973145" y="694583"/>
                    <a:pt x="974728" y="697059"/>
                    <a:pt x="976628" y="699668"/>
                  </a:cubicBezTo>
                  <a:cubicBezTo>
                    <a:pt x="979604" y="703556"/>
                    <a:pt x="982770" y="707641"/>
                    <a:pt x="986380" y="711022"/>
                  </a:cubicBezTo>
                  <a:cubicBezTo>
                    <a:pt x="993219" y="717170"/>
                    <a:pt x="1000121" y="722256"/>
                    <a:pt x="1006834" y="726080"/>
                  </a:cubicBezTo>
                  <a:cubicBezTo>
                    <a:pt x="1009556" y="727550"/>
                    <a:pt x="1012026" y="728841"/>
                    <a:pt x="1014432" y="729810"/>
                  </a:cubicBezTo>
                  <a:cubicBezTo>
                    <a:pt x="1019815" y="732217"/>
                    <a:pt x="1024438" y="733819"/>
                    <a:pt x="1028997" y="734965"/>
                  </a:cubicBezTo>
                  <a:cubicBezTo>
                    <a:pt x="1030644" y="735396"/>
                    <a:pt x="1032417" y="735604"/>
                    <a:pt x="1034253" y="735877"/>
                  </a:cubicBezTo>
                  <a:lnTo>
                    <a:pt x="1035899" y="736105"/>
                  </a:lnTo>
                  <a:cubicBezTo>
                    <a:pt x="1040712" y="736871"/>
                    <a:pt x="1045778" y="737162"/>
                    <a:pt x="1050591" y="737510"/>
                  </a:cubicBezTo>
                  <a:lnTo>
                    <a:pt x="1052681" y="737637"/>
                  </a:lnTo>
                  <a:cubicBezTo>
                    <a:pt x="1054581" y="737802"/>
                    <a:pt x="1056480" y="737871"/>
                    <a:pt x="1058126" y="737871"/>
                  </a:cubicBezTo>
                  <a:cubicBezTo>
                    <a:pt x="1060850" y="737871"/>
                    <a:pt x="1063319" y="737726"/>
                    <a:pt x="1065599" y="737365"/>
                  </a:cubicBezTo>
                  <a:cubicBezTo>
                    <a:pt x="1073198" y="736371"/>
                    <a:pt x="1079784" y="734674"/>
                    <a:pt x="1085609" y="732286"/>
                  </a:cubicBezTo>
                  <a:cubicBezTo>
                    <a:pt x="1088522" y="731083"/>
                    <a:pt x="1091435" y="729874"/>
                    <a:pt x="1094348" y="728613"/>
                  </a:cubicBezTo>
                  <a:lnTo>
                    <a:pt x="1094601" y="729956"/>
                  </a:lnTo>
                  <a:lnTo>
                    <a:pt x="1094918" y="731286"/>
                  </a:lnTo>
                  <a:cubicBezTo>
                    <a:pt x="1095867" y="736105"/>
                    <a:pt x="1098147" y="740962"/>
                    <a:pt x="1100364" y="745192"/>
                  </a:cubicBezTo>
                  <a:lnTo>
                    <a:pt x="1100491" y="745629"/>
                  </a:lnTo>
                  <a:cubicBezTo>
                    <a:pt x="1102707" y="750011"/>
                    <a:pt x="1106062" y="753899"/>
                    <a:pt x="1109419" y="757546"/>
                  </a:cubicBezTo>
                  <a:lnTo>
                    <a:pt x="1110749" y="759123"/>
                  </a:lnTo>
                  <a:cubicBezTo>
                    <a:pt x="1112585" y="761244"/>
                    <a:pt x="1114675" y="763214"/>
                    <a:pt x="1116765" y="765126"/>
                  </a:cubicBezTo>
                  <a:lnTo>
                    <a:pt x="1117208" y="765398"/>
                  </a:lnTo>
                  <a:cubicBezTo>
                    <a:pt x="1119741" y="767887"/>
                    <a:pt x="1122907" y="770357"/>
                    <a:pt x="1126770" y="773035"/>
                  </a:cubicBezTo>
                  <a:cubicBezTo>
                    <a:pt x="1126010" y="773745"/>
                    <a:pt x="1125187" y="774511"/>
                    <a:pt x="1124427" y="775277"/>
                  </a:cubicBezTo>
                  <a:cubicBezTo>
                    <a:pt x="1119171" y="780799"/>
                    <a:pt x="1115118" y="787733"/>
                    <a:pt x="1112332" y="793236"/>
                  </a:cubicBezTo>
                  <a:cubicBezTo>
                    <a:pt x="1109166" y="799378"/>
                    <a:pt x="1106316" y="805939"/>
                    <a:pt x="1103657" y="813227"/>
                  </a:cubicBezTo>
                  <a:cubicBezTo>
                    <a:pt x="1102263" y="817090"/>
                    <a:pt x="1102074" y="821346"/>
                    <a:pt x="1101757" y="825436"/>
                  </a:cubicBezTo>
                  <a:cubicBezTo>
                    <a:pt x="1101693" y="826494"/>
                    <a:pt x="1101630" y="827551"/>
                    <a:pt x="1101440" y="828609"/>
                  </a:cubicBezTo>
                  <a:cubicBezTo>
                    <a:pt x="1100934" y="834751"/>
                    <a:pt x="1102517" y="841248"/>
                    <a:pt x="1103720" y="846549"/>
                  </a:cubicBezTo>
                  <a:cubicBezTo>
                    <a:pt x="1104670" y="849658"/>
                    <a:pt x="1106000" y="852691"/>
                    <a:pt x="1107583" y="855598"/>
                  </a:cubicBezTo>
                  <a:cubicBezTo>
                    <a:pt x="1108406" y="857136"/>
                    <a:pt x="1109292" y="858815"/>
                    <a:pt x="1110432" y="860461"/>
                  </a:cubicBezTo>
                  <a:cubicBezTo>
                    <a:pt x="1112648" y="863424"/>
                    <a:pt x="1115055" y="866186"/>
                    <a:pt x="1117334" y="868807"/>
                  </a:cubicBezTo>
                  <a:cubicBezTo>
                    <a:pt x="1118031" y="869573"/>
                    <a:pt x="1118854" y="870422"/>
                    <a:pt x="1119741" y="871270"/>
                  </a:cubicBezTo>
                  <a:cubicBezTo>
                    <a:pt x="1118031" y="873037"/>
                    <a:pt x="1116448" y="874867"/>
                    <a:pt x="1114675" y="876773"/>
                  </a:cubicBezTo>
                  <a:cubicBezTo>
                    <a:pt x="1113029" y="878603"/>
                    <a:pt x="1111319" y="880427"/>
                    <a:pt x="1109672" y="882276"/>
                  </a:cubicBezTo>
                  <a:cubicBezTo>
                    <a:pt x="1106316" y="884328"/>
                    <a:pt x="1103150" y="886158"/>
                    <a:pt x="1099984" y="887861"/>
                  </a:cubicBezTo>
                  <a:cubicBezTo>
                    <a:pt x="1093778" y="891243"/>
                    <a:pt x="1088142" y="894358"/>
                    <a:pt x="1082886" y="898031"/>
                  </a:cubicBezTo>
                  <a:cubicBezTo>
                    <a:pt x="1072817" y="904946"/>
                    <a:pt x="1064459" y="914059"/>
                    <a:pt x="1058759" y="924298"/>
                  </a:cubicBezTo>
                  <a:cubicBezTo>
                    <a:pt x="1055657" y="929814"/>
                    <a:pt x="1053504" y="935089"/>
                    <a:pt x="1052427" y="940053"/>
                  </a:cubicBezTo>
                  <a:cubicBezTo>
                    <a:pt x="1051730" y="943789"/>
                    <a:pt x="1051414" y="948228"/>
                    <a:pt x="1051730" y="953668"/>
                  </a:cubicBezTo>
                  <a:cubicBezTo>
                    <a:pt x="1051794" y="955435"/>
                    <a:pt x="1051984" y="957214"/>
                    <a:pt x="1052300" y="958981"/>
                  </a:cubicBezTo>
                  <a:lnTo>
                    <a:pt x="1052364" y="959253"/>
                  </a:lnTo>
                  <a:lnTo>
                    <a:pt x="1052681" y="961292"/>
                  </a:lnTo>
                  <a:cubicBezTo>
                    <a:pt x="1053250" y="964896"/>
                    <a:pt x="1053820" y="968309"/>
                    <a:pt x="1054897" y="971690"/>
                  </a:cubicBezTo>
                  <a:cubicBezTo>
                    <a:pt x="1055910" y="974786"/>
                    <a:pt x="1057430" y="977814"/>
                    <a:pt x="1058950" y="980720"/>
                  </a:cubicBezTo>
                  <a:cubicBezTo>
                    <a:pt x="1059330" y="981575"/>
                    <a:pt x="1059709" y="982423"/>
                    <a:pt x="1060152" y="983335"/>
                  </a:cubicBezTo>
                  <a:cubicBezTo>
                    <a:pt x="1061229" y="985305"/>
                    <a:pt x="1062052" y="987071"/>
                    <a:pt x="1063129" y="988775"/>
                  </a:cubicBezTo>
                  <a:cubicBezTo>
                    <a:pt x="1063382" y="996038"/>
                    <a:pt x="1065028" y="1003390"/>
                    <a:pt x="1067942" y="1010451"/>
                  </a:cubicBezTo>
                  <a:cubicBezTo>
                    <a:pt x="1060469" y="1014687"/>
                    <a:pt x="1054897" y="1018290"/>
                    <a:pt x="1049957" y="1022122"/>
                  </a:cubicBezTo>
                  <a:cubicBezTo>
                    <a:pt x="1038179" y="1031209"/>
                    <a:pt x="1026337" y="1041961"/>
                    <a:pt x="1013546" y="1054993"/>
                  </a:cubicBezTo>
                  <a:cubicBezTo>
                    <a:pt x="1008544" y="1060167"/>
                    <a:pt x="1003921" y="1065695"/>
                    <a:pt x="999361" y="1071818"/>
                  </a:cubicBezTo>
                  <a:cubicBezTo>
                    <a:pt x="997462" y="1074491"/>
                    <a:pt x="995435" y="1077195"/>
                    <a:pt x="993472" y="1079873"/>
                  </a:cubicBezTo>
                  <a:cubicBezTo>
                    <a:pt x="989799" y="1084749"/>
                    <a:pt x="986063" y="1089752"/>
                    <a:pt x="982517" y="1094837"/>
                  </a:cubicBezTo>
                  <a:cubicBezTo>
                    <a:pt x="973145" y="1108477"/>
                    <a:pt x="966306" y="1123447"/>
                    <a:pt x="961303" y="1134946"/>
                  </a:cubicBezTo>
                  <a:cubicBezTo>
                    <a:pt x="957504" y="1143787"/>
                    <a:pt x="954021" y="1152386"/>
                    <a:pt x="952691" y="1161163"/>
                  </a:cubicBezTo>
                  <a:cubicBezTo>
                    <a:pt x="951805" y="1166444"/>
                    <a:pt x="951235" y="1172169"/>
                    <a:pt x="950855" y="1178735"/>
                  </a:cubicBezTo>
                  <a:cubicBezTo>
                    <a:pt x="950475" y="1184523"/>
                    <a:pt x="951805" y="1190957"/>
                    <a:pt x="952818" y="1195966"/>
                  </a:cubicBezTo>
                  <a:cubicBezTo>
                    <a:pt x="953324" y="1197954"/>
                    <a:pt x="953831" y="1199715"/>
                    <a:pt x="954464" y="1201399"/>
                  </a:cubicBezTo>
                  <a:cubicBezTo>
                    <a:pt x="956934" y="1208478"/>
                    <a:pt x="960607" y="1214254"/>
                    <a:pt x="966623" y="1220688"/>
                  </a:cubicBezTo>
                  <a:cubicBezTo>
                    <a:pt x="970232" y="1224481"/>
                    <a:pt x="974918" y="1228040"/>
                    <a:pt x="981377" y="1231769"/>
                  </a:cubicBezTo>
                  <a:cubicBezTo>
                    <a:pt x="983024" y="1232707"/>
                    <a:pt x="984797" y="1233536"/>
                    <a:pt x="986823" y="1234448"/>
                  </a:cubicBezTo>
                  <a:cubicBezTo>
                    <a:pt x="986127" y="1235594"/>
                    <a:pt x="985557" y="1236708"/>
                    <a:pt x="985113" y="1237773"/>
                  </a:cubicBezTo>
                  <a:lnTo>
                    <a:pt x="984417" y="1239324"/>
                  </a:lnTo>
                  <a:cubicBezTo>
                    <a:pt x="983214" y="1242294"/>
                    <a:pt x="982137" y="1244909"/>
                    <a:pt x="981567" y="1248031"/>
                  </a:cubicBezTo>
                  <a:cubicBezTo>
                    <a:pt x="980997" y="1251704"/>
                    <a:pt x="980617" y="1255934"/>
                    <a:pt x="980681" y="1259322"/>
                  </a:cubicBezTo>
                  <a:cubicBezTo>
                    <a:pt x="980744" y="1263558"/>
                    <a:pt x="981758" y="1267871"/>
                    <a:pt x="982770" y="1272031"/>
                  </a:cubicBezTo>
                  <a:lnTo>
                    <a:pt x="983024" y="1272873"/>
                  </a:lnTo>
                  <a:cubicBezTo>
                    <a:pt x="983467" y="1274849"/>
                    <a:pt x="984163" y="1276761"/>
                    <a:pt x="984670" y="1278167"/>
                  </a:cubicBezTo>
                  <a:cubicBezTo>
                    <a:pt x="986380" y="1282638"/>
                    <a:pt x="988660" y="1288280"/>
                    <a:pt x="992079" y="1293080"/>
                  </a:cubicBezTo>
                  <a:cubicBezTo>
                    <a:pt x="995245" y="1297519"/>
                    <a:pt x="999108" y="1301901"/>
                    <a:pt x="1004047" y="1306365"/>
                  </a:cubicBezTo>
                  <a:cubicBezTo>
                    <a:pt x="1008227" y="1310083"/>
                    <a:pt x="1012976" y="1313483"/>
                    <a:pt x="1017282" y="1316434"/>
                  </a:cubicBezTo>
                  <a:cubicBezTo>
                    <a:pt x="1022665" y="1320252"/>
                    <a:pt x="1028490" y="1322538"/>
                    <a:pt x="1034886" y="1324837"/>
                  </a:cubicBezTo>
                  <a:cubicBezTo>
                    <a:pt x="1042612" y="1327687"/>
                    <a:pt x="1049071" y="1329656"/>
                    <a:pt x="1055150" y="1330923"/>
                  </a:cubicBezTo>
                  <a:cubicBezTo>
                    <a:pt x="1058569" y="1331689"/>
                    <a:pt x="1061989" y="1332126"/>
                    <a:pt x="1065472" y="1332474"/>
                  </a:cubicBezTo>
                  <a:cubicBezTo>
                    <a:pt x="1066485" y="1332619"/>
                    <a:pt x="1067498" y="1332765"/>
                    <a:pt x="1068512" y="1332892"/>
                  </a:cubicBezTo>
                  <a:cubicBezTo>
                    <a:pt x="1076870" y="1333975"/>
                    <a:pt x="1084279" y="1334659"/>
                    <a:pt x="1091118" y="1335007"/>
                  </a:cubicBezTo>
                  <a:cubicBezTo>
                    <a:pt x="1097577" y="1335368"/>
                    <a:pt x="1104163" y="1335596"/>
                    <a:pt x="1110875" y="1335596"/>
                  </a:cubicBezTo>
                  <a:cubicBezTo>
                    <a:pt x="1114485" y="1335596"/>
                    <a:pt x="1118031" y="1335514"/>
                    <a:pt x="1121704" y="1335450"/>
                  </a:cubicBezTo>
                  <a:lnTo>
                    <a:pt x="1123414" y="1335368"/>
                  </a:lnTo>
                  <a:cubicBezTo>
                    <a:pt x="1127340" y="1335304"/>
                    <a:pt x="1131519" y="1335178"/>
                    <a:pt x="1135508" y="1334741"/>
                  </a:cubicBezTo>
                  <a:cubicBezTo>
                    <a:pt x="1141968" y="1334095"/>
                    <a:pt x="1148617" y="1332892"/>
                    <a:pt x="1155899" y="1331068"/>
                  </a:cubicBezTo>
                  <a:cubicBezTo>
                    <a:pt x="1165778" y="1328599"/>
                    <a:pt x="1174959" y="1323925"/>
                    <a:pt x="1184015" y="1319398"/>
                  </a:cubicBezTo>
                  <a:cubicBezTo>
                    <a:pt x="1185662" y="1318657"/>
                    <a:pt x="1187245" y="1317802"/>
                    <a:pt x="1188955" y="1316953"/>
                  </a:cubicBezTo>
                  <a:cubicBezTo>
                    <a:pt x="1192057" y="1315516"/>
                    <a:pt x="1195857" y="1313692"/>
                    <a:pt x="1199529" y="1311786"/>
                  </a:cubicBezTo>
                  <a:cubicBezTo>
                    <a:pt x="1205988" y="1308398"/>
                    <a:pt x="1211245" y="1303516"/>
                    <a:pt x="1216058" y="1298811"/>
                  </a:cubicBezTo>
                  <a:cubicBezTo>
                    <a:pt x="1220807" y="1294283"/>
                    <a:pt x="1225176" y="1289116"/>
                    <a:pt x="1229102" y="1283550"/>
                  </a:cubicBezTo>
                  <a:cubicBezTo>
                    <a:pt x="1234738" y="1287640"/>
                    <a:pt x="1240501" y="1291022"/>
                    <a:pt x="1246770" y="1294631"/>
                  </a:cubicBezTo>
                  <a:lnTo>
                    <a:pt x="1249365" y="1296189"/>
                  </a:lnTo>
                  <a:cubicBezTo>
                    <a:pt x="1252279" y="1297873"/>
                    <a:pt x="1255635" y="1299849"/>
                    <a:pt x="1259181" y="1301604"/>
                  </a:cubicBezTo>
                  <a:cubicBezTo>
                    <a:pt x="1265767" y="1304991"/>
                    <a:pt x="1273619" y="1306923"/>
                    <a:pt x="1279065" y="1308043"/>
                  </a:cubicBezTo>
                  <a:cubicBezTo>
                    <a:pt x="1287740" y="1309950"/>
                    <a:pt x="1296859" y="1310805"/>
                    <a:pt x="1305534" y="1311571"/>
                  </a:cubicBezTo>
                  <a:lnTo>
                    <a:pt x="1307244" y="1311716"/>
                  </a:lnTo>
                  <a:cubicBezTo>
                    <a:pt x="1315286" y="1312482"/>
                    <a:pt x="1323771" y="1312843"/>
                    <a:pt x="1333967" y="1312843"/>
                  </a:cubicBezTo>
                  <a:cubicBezTo>
                    <a:pt x="1338653" y="1312843"/>
                    <a:pt x="1343655" y="1312774"/>
                    <a:pt x="1350051" y="1312628"/>
                  </a:cubicBezTo>
                  <a:lnTo>
                    <a:pt x="1351698" y="1312552"/>
                  </a:lnTo>
                  <a:cubicBezTo>
                    <a:pt x="1355117" y="1312482"/>
                    <a:pt x="1358600" y="1312426"/>
                    <a:pt x="1362083" y="1312008"/>
                  </a:cubicBezTo>
                  <a:cubicBezTo>
                    <a:pt x="1367656" y="1311450"/>
                    <a:pt x="1373165" y="1310513"/>
                    <a:pt x="1379687" y="1309398"/>
                  </a:cubicBezTo>
                  <a:cubicBezTo>
                    <a:pt x="1386653" y="1308189"/>
                    <a:pt x="1393428" y="1306131"/>
                    <a:pt x="1399444" y="1304308"/>
                  </a:cubicBezTo>
                  <a:cubicBezTo>
                    <a:pt x="1402041" y="1303516"/>
                    <a:pt x="1404573" y="1302813"/>
                    <a:pt x="1407170" y="1302129"/>
                  </a:cubicBezTo>
                  <a:cubicBezTo>
                    <a:pt x="1412046" y="1300761"/>
                    <a:pt x="1417238" y="1299431"/>
                    <a:pt x="1422114" y="1297310"/>
                  </a:cubicBezTo>
                  <a:cubicBezTo>
                    <a:pt x="1430220" y="1293846"/>
                    <a:pt x="1438262" y="1289958"/>
                    <a:pt x="1445924" y="1286165"/>
                  </a:cubicBezTo>
                  <a:lnTo>
                    <a:pt x="1447381" y="1285500"/>
                  </a:lnTo>
                  <a:cubicBezTo>
                    <a:pt x="1458210" y="1280516"/>
                    <a:pt x="1469861" y="1275083"/>
                    <a:pt x="1480816" y="1268643"/>
                  </a:cubicBezTo>
                  <a:cubicBezTo>
                    <a:pt x="1489618" y="1263413"/>
                    <a:pt x="1498673" y="1257061"/>
                    <a:pt x="1508995" y="1248588"/>
                  </a:cubicBezTo>
                  <a:lnTo>
                    <a:pt x="1508995" y="1248588"/>
                  </a:lnTo>
                  <a:lnTo>
                    <a:pt x="1508172" y="1249146"/>
                  </a:lnTo>
                  <a:cubicBezTo>
                    <a:pt x="1514568" y="1244067"/>
                    <a:pt x="1521471" y="1238330"/>
                    <a:pt x="1528056" y="1232421"/>
                  </a:cubicBezTo>
                  <a:cubicBezTo>
                    <a:pt x="1532552" y="1228306"/>
                    <a:pt x="1537238" y="1224215"/>
                    <a:pt x="1540911" y="1219503"/>
                  </a:cubicBezTo>
                  <a:cubicBezTo>
                    <a:pt x="1547180" y="1211778"/>
                    <a:pt x="1551929" y="1205369"/>
                    <a:pt x="1555855" y="1199164"/>
                  </a:cubicBezTo>
                  <a:cubicBezTo>
                    <a:pt x="1560098" y="1192369"/>
                    <a:pt x="1563518" y="1184396"/>
                    <a:pt x="1566431" y="1173992"/>
                  </a:cubicBezTo>
                  <a:cubicBezTo>
                    <a:pt x="1568457" y="1167166"/>
                    <a:pt x="1570040" y="1160023"/>
                    <a:pt x="1571243" y="1153969"/>
                  </a:cubicBezTo>
                  <a:cubicBezTo>
                    <a:pt x="1572890" y="1146465"/>
                    <a:pt x="1573396" y="1138708"/>
                    <a:pt x="1574029" y="1131274"/>
                  </a:cubicBezTo>
                  <a:cubicBezTo>
                    <a:pt x="1574156" y="1129304"/>
                    <a:pt x="1574410" y="1127386"/>
                    <a:pt x="1574536" y="1125441"/>
                  </a:cubicBezTo>
                  <a:cubicBezTo>
                    <a:pt x="1575296" y="1117659"/>
                    <a:pt x="1575739" y="1109832"/>
                    <a:pt x="1576119" y="1101834"/>
                  </a:cubicBezTo>
                  <a:cubicBezTo>
                    <a:pt x="1576436" y="1093222"/>
                    <a:pt x="1576626" y="1086155"/>
                    <a:pt x="1576309" y="1079658"/>
                  </a:cubicBezTo>
                  <a:cubicBezTo>
                    <a:pt x="1575993" y="1072465"/>
                    <a:pt x="1575233" y="1064840"/>
                    <a:pt x="1574093" y="1057057"/>
                  </a:cubicBezTo>
                  <a:cubicBezTo>
                    <a:pt x="1572890" y="1048091"/>
                    <a:pt x="1571496" y="1037997"/>
                    <a:pt x="1568077" y="1028885"/>
                  </a:cubicBezTo>
                  <a:cubicBezTo>
                    <a:pt x="1564657" y="1019912"/>
                    <a:pt x="1560731" y="1010508"/>
                    <a:pt x="1554589" y="1002478"/>
                  </a:cubicBezTo>
                  <a:cubicBezTo>
                    <a:pt x="1551043" y="997659"/>
                    <a:pt x="1546990" y="993075"/>
                    <a:pt x="1543000" y="988718"/>
                  </a:cubicBezTo>
                  <a:cubicBezTo>
                    <a:pt x="1541480" y="987015"/>
                    <a:pt x="1539771" y="985248"/>
                    <a:pt x="1538314" y="983481"/>
                  </a:cubicBezTo>
                  <a:cubicBezTo>
                    <a:pt x="1544077" y="980948"/>
                    <a:pt x="1550283" y="977339"/>
                    <a:pt x="1556805" y="972956"/>
                  </a:cubicBezTo>
                  <a:cubicBezTo>
                    <a:pt x="1564278" y="967935"/>
                    <a:pt x="1571180" y="961932"/>
                    <a:pt x="1578209" y="954814"/>
                  </a:cubicBezTo>
                  <a:cubicBezTo>
                    <a:pt x="1579096" y="953896"/>
                    <a:pt x="1580046" y="952902"/>
                    <a:pt x="1580932" y="951964"/>
                  </a:cubicBezTo>
                  <a:cubicBezTo>
                    <a:pt x="1584288" y="948589"/>
                    <a:pt x="1587708" y="945138"/>
                    <a:pt x="1590747" y="941440"/>
                  </a:cubicBezTo>
                  <a:cubicBezTo>
                    <a:pt x="1596383" y="934531"/>
                    <a:pt x="1600626" y="927616"/>
                    <a:pt x="1603792" y="920119"/>
                  </a:cubicBezTo>
                  <a:cubicBezTo>
                    <a:pt x="1605691" y="915534"/>
                    <a:pt x="1607845" y="909968"/>
                    <a:pt x="1609048" y="903889"/>
                  </a:cubicBezTo>
                  <a:cubicBezTo>
                    <a:pt x="1609744" y="900216"/>
                    <a:pt x="1610377" y="896391"/>
                    <a:pt x="1611011" y="892243"/>
                  </a:cubicBezTo>
                  <a:cubicBezTo>
                    <a:pt x="1612468" y="882422"/>
                    <a:pt x="1613291" y="872809"/>
                    <a:pt x="1613480" y="863570"/>
                  </a:cubicBezTo>
                  <a:cubicBezTo>
                    <a:pt x="1613734" y="856636"/>
                    <a:pt x="1613607" y="850867"/>
                    <a:pt x="1613037" y="845345"/>
                  </a:cubicBezTo>
                  <a:cubicBezTo>
                    <a:pt x="1612468" y="837937"/>
                    <a:pt x="1611011" y="829875"/>
                    <a:pt x="1608605" y="820054"/>
                  </a:cubicBezTo>
                  <a:cubicBezTo>
                    <a:pt x="1607591" y="815760"/>
                    <a:pt x="1605565" y="811587"/>
                    <a:pt x="1603539" y="807560"/>
                  </a:cubicBezTo>
                  <a:lnTo>
                    <a:pt x="1602589" y="805527"/>
                  </a:lnTo>
                  <a:cubicBezTo>
                    <a:pt x="1601449" y="802969"/>
                    <a:pt x="1600119" y="800436"/>
                    <a:pt x="1598536" y="797744"/>
                  </a:cubicBezTo>
                  <a:cubicBezTo>
                    <a:pt x="1594483" y="790975"/>
                    <a:pt x="1589924" y="784535"/>
                    <a:pt x="1583845" y="777481"/>
                  </a:cubicBezTo>
                  <a:cubicBezTo>
                    <a:pt x="1580109" y="772979"/>
                    <a:pt x="1575423" y="769362"/>
                    <a:pt x="1570167" y="765475"/>
                  </a:cubicBezTo>
                  <a:cubicBezTo>
                    <a:pt x="1562251" y="759541"/>
                    <a:pt x="1555792" y="755013"/>
                    <a:pt x="1549586" y="751138"/>
                  </a:cubicBezTo>
                  <a:cubicBezTo>
                    <a:pt x="1546104" y="749010"/>
                    <a:pt x="1542557" y="747041"/>
                    <a:pt x="1539771" y="745553"/>
                  </a:cubicBezTo>
                  <a:cubicBezTo>
                    <a:pt x="1541988" y="742520"/>
                    <a:pt x="1543634" y="739632"/>
                    <a:pt x="1545027" y="736871"/>
                  </a:cubicBezTo>
                  <a:cubicBezTo>
                    <a:pt x="1547307" y="732343"/>
                    <a:pt x="1548953" y="727632"/>
                    <a:pt x="1550663" y="722958"/>
                  </a:cubicBezTo>
                  <a:cubicBezTo>
                    <a:pt x="1551169" y="721698"/>
                    <a:pt x="1551613" y="720426"/>
                    <a:pt x="1552119" y="719140"/>
                  </a:cubicBezTo>
                  <a:lnTo>
                    <a:pt x="1552879" y="717107"/>
                  </a:lnTo>
                  <a:lnTo>
                    <a:pt x="1553639" y="715056"/>
                  </a:lnTo>
                  <a:cubicBezTo>
                    <a:pt x="1555539" y="709964"/>
                    <a:pt x="1558009" y="703322"/>
                    <a:pt x="1560035" y="696470"/>
                  </a:cubicBezTo>
                  <a:lnTo>
                    <a:pt x="1560352" y="695147"/>
                  </a:lnTo>
                  <a:cubicBezTo>
                    <a:pt x="1561175" y="692588"/>
                    <a:pt x="1561935" y="689916"/>
                    <a:pt x="1562505" y="687212"/>
                  </a:cubicBezTo>
                  <a:cubicBezTo>
                    <a:pt x="1563518" y="682361"/>
                    <a:pt x="1563898" y="677270"/>
                    <a:pt x="1564278" y="672324"/>
                  </a:cubicBezTo>
                  <a:cubicBezTo>
                    <a:pt x="1564278" y="671121"/>
                    <a:pt x="1564341" y="669937"/>
                    <a:pt x="1564467" y="668651"/>
                  </a:cubicBezTo>
                  <a:cubicBezTo>
                    <a:pt x="1565038" y="660749"/>
                    <a:pt x="1564848" y="653067"/>
                    <a:pt x="1563898" y="645924"/>
                  </a:cubicBezTo>
                  <a:cubicBezTo>
                    <a:pt x="1562695" y="638009"/>
                    <a:pt x="1561048" y="627757"/>
                    <a:pt x="1557882" y="618372"/>
                  </a:cubicBezTo>
                  <a:cubicBezTo>
                    <a:pt x="1554779" y="609114"/>
                    <a:pt x="1549776" y="601078"/>
                    <a:pt x="1544710" y="593796"/>
                  </a:cubicBezTo>
                  <a:cubicBezTo>
                    <a:pt x="1541544" y="589078"/>
                    <a:pt x="1538061" y="584905"/>
                    <a:pt x="1534578" y="581296"/>
                  </a:cubicBezTo>
                  <a:cubicBezTo>
                    <a:pt x="1533502" y="580175"/>
                    <a:pt x="1532235" y="579263"/>
                    <a:pt x="1530906" y="578326"/>
                  </a:cubicBezTo>
                  <a:lnTo>
                    <a:pt x="1530716" y="578180"/>
                  </a:lnTo>
                  <a:cubicBezTo>
                    <a:pt x="1527549" y="575793"/>
                    <a:pt x="1524130" y="573323"/>
                    <a:pt x="1520204" y="571202"/>
                  </a:cubicBezTo>
                  <a:cubicBezTo>
                    <a:pt x="1507856" y="564622"/>
                    <a:pt x="1495254" y="559480"/>
                    <a:pt x="1482969" y="555865"/>
                  </a:cubicBezTo>
                  <a:cubicBezTo>
                    <a:pt x="1485756" y="548950"/>
                    <a:pt x="1488732" y="540768"/>
                    <a:pt x="1490061" y="532010"/>
                  </a:cubicBezTo>
                  <a:cubicBezTo>
                    <a:pt x="1490758" y="528065"/>
                    <a:pt x="1491265" y="524012"/>
                    <a:pt x="1491708" y="520219"/>
                  </a:cubicBezTo>
                  <a:cubicBezTo>
                    <a:pt x="1492215" y="516331"/>
                    <a:pt x="1492721" y="512456"/>
                    <a:pt x="1493291" y="508637"/>
                  </a:cubicBezTo>
                  <a:cubicBezTo>
                    <a:pt x="1494051" y="503964"/>
                    <a:pt x="1495064" y="499316"/>
                    <a:pt x="1496014" y="494788"/>
                  </a:cubicBezTo>
                  <a:cubicBezTo>
                    <a:pt x="1496520" y="492604"/>
                    <a:pt x="1496964" y="490488"/>
                    <a:pt x="1497407" y="488291"/>
                  </a:cubicBezTo>
                  <a:lnTo>
                    <a:pt x="1497977" y="485315"/>
                  </a:lnTo>
                  <a:cubicBezTo>
                    <a:pt x="1499244" y="478761"/>
                    <a:pt x="1500700" y="472061"/>
                    <a:pt x="1502283" y="465412"/>
                  </a:cubicBezTo>
                  <a:cubicBezTo>
                    <a:pt x="1504689" y="455863"/>
                    <a:pt x="1505323" y="445794"/>
                    <a:pt x="1505703" y="436245"/>
                  </a:cubicBezTo>
                  <a:cubicBezTo>
                    <a:pt x="1506019" y="432572"/>
                    <a:pt x="1505892" y="429102"/>
                    <a:pt x="1505513" y="425860"/>
                  </a:cubicBezTo>
                  <a:cubicBezTo>
                    <a:pt x="1504753" y="419654"/>
                    <a:pt x="1503613" y="412391"/>
                    <a:pt x="1500700" y="405457"/>
                  </a:cubicBezTo>
                  <a:cubicBezTo>
                    <a:pt x="1496964" y="397066"/>
                    <a:pt x="1492468" y="389493"/>
                    <a:pt x="1486958" y="382369"/>
                  </a:cubicBezTo>
                  <a:cubicBezTo>
                    <a:pt x="1483919" y="378493"/>
                    <a:pt x="1480120" y="373965"/>
                    <a:pt x="1475307" y="370147"/>
                  </a:cubicBezTo>
                  <a:cubicBezTo>
                    <a:pt x="1470938" y="366759"/>
                    <a:pt x="1466378" y="363796"/>
                    <a:pt x="1461059" y="360819"/>
                  </a:cubicBezTo>
                  <a:cubicBezTo>
                    <a:pt x="1455486" y="357647"/>
                    <a:pt x="1449534" y="355177"/>
                    <a:pt x="1443645" y="352771"/>
                  </a:cubicBezTo>
                  <a:lnTo>
                    <a:pt x="1441492" y="351916"/>
                  </a:lnTo>
                  <a:lnTo>
                    <a:pt x="1437882" y="350441"/>
                  </a:lnTo>
                  <a:cubicBezTo>
                    <a:pt x="1431170" y="347623"/>
                    <a:pt x="1424267" y="344716"/>
                    <a:pt x="1417175" y="342531"/>
                  </a:cubicBezTo>
                  <a:cubicBezTo>
                    <a:pt x="1410019" y="340290"/>
                    <a:pt x="1402484" y="338504"/>
                    <a:pt x="1395201" y="336743"/>
                  </a:cubicBezTo>
                  <a:cubicBezTo>
                    <a:pt x="1387413" y="334907"/>
                    <a:pt x="1380320" y="333501"/>
                    <a:pt x="1373545" y="332298"/>
                  </a:cubicBezTo>
                  <a:cubicBezTo>
                    <a:pt x="1366579" y="331089"/>
                    <a:pt x="1359486" y="330538"/>
                    <a:pt x="1352711" y="329955"/>
                  </a:cubicBezTo>
                  <a:cubicBezTo>
                    <a:pt x="1349924" y="329765"/>
                    <a:pt x="1347202" y="329537"/>
                    <a:pt x="1344542" y="329265"/>
                  </a:cubicBezTo>
                  <a:cubicBezTo>
                    <a:pt x="1336057" y="328416"/>
                    <a:pt x="1328648" y="328062"/>
                    <a:pt x="1321936" y="328062"/>
                  </a:cubicBezTo>
                  <a:lnTo>
                    <a:pt x="1321049" y="328062"/>
                  </a:lnTo>
                  <a:cubicBezTo>
                    <a:pt x="1314210" y="328062"/>
                    <a:pt x="1306738" y="328625"/>
                    <a:pt x="1297745" y="329829"/>
                  </a:cubicBezTo>
                  <a:cubicBezTo>
                    <a:pt x="1295973" y="329955"/>
                    <a:pt x="1294326" y="330246"/>
                    <a:pt x="1292616" y="330449"/>
                  </a:cubicBezTo>
                  <a:cubicBezTo>
                    <a:pt x="1293566" y="328974"/>
                    <a:pt x="1294516" y="327486"/>
                    <a:pt x="1295529" y="326010"/>
                  </a:cubicBezTo>
                  <a:cubicBezTo>
                    <a:pt x="1297935" y="322274"/>
                    <a:pt x="1300532" y="318513"/>
                    <a:pt x="1303065" y="314859"/>
                  </a:cubicBezTo>
                  <a:cubicBezTo>
                    <a:pt x="1304774" y="312516"/>
                    <a:pt x="1306357" y="310185"/>
                    <a:pt x="1308067" y="307868"/>
                  </a:cubicBezTo>
                  <a:cubicBezTo>
                    <a:pt x="1312627" y="301073"/>
                    <a:pt x="1315919" y="293867"/>
                    <a:pt x="1318896" y="286894"/>
                  </a:cubicBezTo>
                  <a:lnTo>
                    <a:pt x="1318896" y="286894"/>
                  </a:lnTo>
                  <a:cubicBezTo>
                    <a:pt x="1318896" y="286894"/>
                    <a:pt x="1318896" y="286894"/>
                    <a:pt x="1318896" y="286894"/>
                  </a:cubicBezTo>
                  <a:lnTo>
                    <a:pt x="1318896" y="286894"/>
                  </a:lnTo>
                  <a:lnTo>
                    <a:pt x="1319719" y="284489"/>
                  </a:lnTo>
                  <a:lnTo>
                    <a:pt x="1320352" y="283222"/>
                  </a:lnTo>
                  <a:cubicBezTo>
                    <a:pt x="1321809" y="279606"/>
                    <a:pt x="1323329" y="276016"/>
                    <a:pt x="1324848" y="272488"/>
                  </a:cubicBezTo>
                  <a:cubicBezTo>
                    <a:pt x="1327255" y="267176"/>
                    <a:pt x="1329534" y="261736"/>
                    <a:pt x="1331624" y="256233"/>
                  </a:cubicBezTo>
                  <a:cubicBezTo>
                    <a:pt x="1332891" y="252636"/>
                    <a:pt x="1333460" y="248761"/>
                    <a:pt x="1333904" y="245145"/>
                  </a:cubicBezTo>
                  <a:cubicBezTo>
                    <a:pt x="1334664" y="238648"/>
                    <a:pt x="1335107" y="232569"/>
                    <a:pt x="1335170" y="226566"/>
                  </a:cubicBezTo>
                  <a:cubicBezTo>
                    <a:pt x="1335297" y="216123"/>
                    <a:pt x="1334410" y="206099"/>
                    <a:pt x="1332447" y="196835"/>
                  </a:cubicBezTo>
                  <a:cubicBezTo>
                    <a:pt x="1334157" y="188596"/>
                    <a:pt x="1335740" y="178756"/>
                    <a:pt x="1335613" y="169162"/>
                  </a:cubicBezTo>
                  <a:cubicBezTo>
                    <a:pt x="1335424" y="161962"/>
                    <a:pt x="1334600" y="154338"/>
                    <a:pt x="1333714" y="148550"/>
                  </a:cubicBezTo>
                  <a:cubicBezTo>
                    <a:pt x="1332827" y="142471"/>
                    <a:pt x="1331941" y="136468"/>
                    <a:pt x="1330357" y="130680"/>
                  </a:cubicBezTo>
                  <a:cubicBezTo>
                    <a:pt x="1329155" y="126209"/>
                    <a:pt x="1327064" y="121852"/>
                    <a:pt x="1324975" y="117679"/>
                  </a:cubicBezTo>
                  <a:cubicBezTo>
                    <a:pt x="1324595" y="116704"/>
                    <a:pt x="1324025" y="115621"/>
                    <a:pt x="1323519" y="114653"/>
                  </a:cubicBezTo>
                  <a:cubicBezTo>
                    <a:pt x="1320795" y="108706"/>
                    <a:pt x="1316869" y="103007"/>
                    <a:pt x="1313450" y="98119"/>
                  </a:cubicBezTo>
                  <a:cubicBezTo>
                    <a:pt x="1310664" y="94243"/>
                    <a:pt x="1307371" y="89772"/>
                    <a:pt x="1303254" y="86043"/>
                  </a:cubicBezTo>
                  <a:cubicBezTo>
                    <a:pt x="1299265" y="82306"/>
                    <a:pt x="1293883" y="79127"/>
                    <a:pt x="1289703" y="76721"/>
                  </a:cubicBezTo>
                  <a:cubicBezTo>
                    <a:pt x="1287677" y="75518"/>
                    <a:pt x="1285588" y="74334"/>
                    <a:pt x="1283561" y="73049"/>
                  </a:cubicBezTo>
                  <a:cubicBezTo>
                    <a:pt x="1279698" y="70807"/>
                    <a:pt x="1275772" y="68394"/>
                    <a:pt x="1271592" y="66406"/>
                  </a:cubicBezTo>
                  <a:cubicBezTo>
                    <a:pt x="1263170" y="62461"/>
                    <a:pt x="1253672" y="59016"/>
                    <a:pt x="1243540" y="56312"/>
                  </a:cubicBezTo>
                  <a:cubicBezTo>
                    <a:pt x="1240437" y="55545"/>
                    <a:pt x="1237651" y="54963"/>
                    <a:pt x="1234991" y="54615"/>
                  </a:cubicBezTo>
                  <a:lnTo>
                    <a:pt x="1233218" y="54488"/>
                  </a:lnTo>
                  <a:cubicBezTo>
                    <a:pt x="1229292" y="53982"/>
                    <a:pt x="1225176" y="53551"/>
                    <a:pt x="1220996" y="53551"/>
                  </a:cubicBezTo>
                  <a:cubicBezTo>
                    <a:pt x="1219920" y="53551"/>
                    <a:pt x="1218653" y="53551"/>
                    <a:pt x="1217514" y="53633"/>
                  </a:cubicBezTo>
                  <a:cubicBezTo>
                    <a:pt x="1208522" y="54342"/>
                    <a:pt x="1198643" y="56103"/>
                    <a:pt x="1187245" y="59073"/>
                  </a:cubicBezTo>
                  <a:cubicBezTo>
                    <a:pt x="1179709" y="61042"/>
                    <a:pt x="1172110" y="63873"/>
                    <a:pt x="1164954" y="66627"/>
                  </a:cubicBezTo>
                  <a:cubicBezTo>
                    <a:pt x="1151023" y="68603"/>
                    <a:pt x="1136839" y="72485"/>
                    <a:pt x="1121577" y="78488"/>
                  </a:cubicBezTo>
                  <a:cubicBezTo>
                    <a:pt x="1105113" y="84922"/>
                    <a:pt x="1090929" y="91621"/>
                    <a:pt x="1078137" y="99100"/>
                  </a:cubicBezTo>
                  <a:cubicBezTo>
                    <a:pt x="1071045" y="103210"/>
                    <a:pt x="1063826" y="108156"/>
                    <a:pt x="1056164" y="114292"/>
                  </a:cubicBezTo>
                  <a:cubicBezTo>
                    <a:pt x="1057240" y="98188"/>
                    <a:pt x="1056543" y="83155"/>
                    <a:pt x="1053947" y="69604"/>
                  </a:cubicBezTo>
                  <a:cubicBezTo>
                    <a:pt x="1053314" y="66336"/>
                    <a:pt x="1052237" y="63373"/>
                    <a:pt x="1051288" y="60897"/>
                  </a:cubicBezTo>
                  <a:cubicBezTo>
                    <a:pt x="1049388" y="55964"/>
                    <a:pt x="1046728" y="50727"/>
                    <a:pt x="1043752" y="45369"/>
                  </a:cubicBezTo>
                  <a:cubicBezTo>
                    <a:pt x="1039635" y="38081"/>
                    <a:pt x="1034633" y="31527"/>
                    <a:pt x="1028744" y="25796"/>
                  </a:cubicBezTo>
                  <a:cubicBezTo>
                    <a:pt x="1026907" y="24036"/>
                    <a:pt x="1024881" y="22345"/>
                    <a:pt x="1023044" y="20996"/>
                  </a:cubicBezTo>
                  <a:cubicBezTo>
                    <a:pt x="1019245" y="17969"/>
                    <a:pt x="1015003" y="14771"/>
                    <a:pt x="1010570" y="12320"/>
                  </a:cubicBezTo>
                  <a:cubicBezTo>
                    <a:pt x="1002401" y="7799"/>
                    <a:pt x="993155" y="4968"/>
                    <a:pt x="985303" y="2771"/>
                  </a:cubicBezTo>
                  <a:cubicBezTo>
                    <a:pt x="982010" y="1942"/>
                    <a:pt x="978528" y="1441"/>
                    <a:pt x="975172" y="1030"/>
                  </a:cubicBezTo>
                  <a:cubicBezTo>
                    <a:pt x="974158" y="884"/>
                    <a:pt x="973145" y="739"/>
                    <a:pt x="972196" y="593"/>
                  </a:cubicBezTo>
                  <a:cubicBezTo>
                    <a:pt x="966686" y="-180"/>
                    <a:pt x="962190" y="-547"/>
                    <a:pt x="958074" y="-547"/>
                  </a:cubicBezTo>
                  <a:close/>
                </a:path>
              </a:pathLst>
            </a:custGeom>
            <a:solidFill>
              <a:srgbClr val="7A5F5C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2" name="Freeform: Shape 18">
              <a:extLst>
                <a:ext uri="{FF2B5EF4-FFF2-40B4-BE49-F238E27FC236}">
                  <a16:creationId xmlns:a16="http://schemas.microsoft.com/office/drawing/2014/main" id="{2C27D9FC-D713-4F7F-98C8-708F788424C6}"/>
                </a:ext>
              </a:extLst>
            </p:cNvPr>
            <p:cNvSpPr/>
            <p:nvPr/>
          </p:nvSpPr>
          <p:spPr>
            <a:xfrm>
              <a:off x="8400976" y="3789508"/>
              <a:ext cx="50683" cy="88660"/>
            </a:xfrm>
            <a:custGeom>
              <a:avLst/>
              <a:gdLst>
                <a:gd name="connsiteX0" fmla="*/ 28032 w 50683"/>
                <a:gd name="connsiteY0" fmla="*/ -547 h 88660"/>
                <a:gd name="connsiteX1" fmla="*/ 16824 w 50683"/>
                <a:gd name="connsiteY1" fmla="*/ 3227 h 88660"/>
                <a:gd name="connsiteX2" fmla="*/ 10808 w 50683"/>
                <a:gd name="connsiteY2" fmla="*/ 9718 h 88660"/>
                <a:gd name="connsiteX3" fmla="*/ 7199 w 50683"/>
                <a:gd name="connsiteY3" fmla="*/ 16202 h 88660"/>
                <a:gd name="connsiteX4" fmla="*/ 5489 w 50683"/>
                <a:gd name="connsiteY4" fmla="*/ 21160 h 88660"/>
                <a:gd name="connsiteX5" fmla="*/ 2956 w 50683"/>
                <a:gd name="connsiteY5" fmla="*/ 30387 h 88660"/>
                <a:gd name="connsiteX6" fmla="*/ 866 w 50683"/>
                <a:gd name="connsiteY6" fmla="*/ 38879 h 88660"/>
                <a:gd name="connsiteX7" fmla="*/ -1097 w 50683"/>
                <a:gd name="connsiteY7" fmla="*/ 52994 h 88660"/>
                <a:gd name="connsiteX8" fmla="*/ 233 w 50683"/>
                <a:gd name="connsiteY8" fmla="*/ 66134 h 88660"/>
                <a:gd name="connsiteX9" fmla="*/ 1753 w 50683"/>
                <a:gd name="connsiteY9" fmla="*/ 71250 h 88660"/>
                <a:gd name="connsiteX10" fmla="*/ 4349 w 50683"/>
                <a:gd name="connsiteY10" fmla="*/ 76747 h 88660"/>
                <a:gd name="connsiteX11" fmla="*/ 7895 w 50683"/>
                <a:gd name="connsiteY11" fmla="*/ 81262 h 88660"/>
                <a:gd name="connsiteX12" fmla="*/ 9035 w 50683"/>
                <a:gd name="connsiteY12" fmla="*/ 82186 h 88660"/>
                <a:gd name="connsiteX13" fmla="*/ 13468 w 50683"/>
                <a:gd name="connsiteY13" fmla="*/ 85460 h 88660"/>
                <a:gd name="connsiteX14" fmla="*/ 22840 w 50683"/>
                <a:gd name="connsiteY14" fmla="*/ 88114 h 88660"/>
                <a:gd name="connsiteX15" fmla="*/ 23790 w 50683"/>
                <a:gd name="connsiteY15" fmla="*/ 88069 h 88660"/>
                <a:gd name="connsiteX16" fmla="*/ 32718 w 50683"/>
                <a:gd name="connsiteY16" fmla="*/ 85390 h 88660"/>
                <a:gd name="connsiteX17" fmla="*/ 37974 w 50683"/>
                <a:gd name="connsiteY17" fmla="*/ 80951 h 88660"/>
                <a:gd name="connsiteX18" fmla="*/ 41900 w 50683"/>
                <a:gd name="connsiteY18" fmla="*/ 75062 h 88660"/>
                <a:gd name="connsiteX19" fmla="*/ 45573 w 50683"/>
                <a:gd name="connsiteY19" fmla="*/ 65614 h 88660"/>
                <a:gd name="connsiteX20" fmla="*/ 48043 w 50683"/>
                <a:gd name="connsiteY20" fmla="*/ 51632 h 88660"/>
                <a:gd name="connsiteX21" fmla="*/ 49056 w 50683"/>
                <a:gd name="connsiteY21" fmla="*/ 41323 h 88660"/>
                <a:gd name="connsiteX22" fmla="*/ 48360 w 50683"/>
                <a:gd name="connsiteY22" fmla="*/ 19863 h 88660"/>
                <a:gd name="connsiteX23" fmla="*/ 37721 w 50683"/>
                <a:gd name="connsiteY23" fmla="*/ 2151 h 88660"/>
                <a:gd name="connsiteX24" fmla="*/ 28032 w 50683"/>
                <a:gd name="connsiteY24" fmla="*/ -547 h 88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683" h="88660">
                  <a:moveTo>
                    <a:pt x="28032" y="-547"/>
                  </a:moveTo>
                  <a:cubicBezTo>
                    <a:pt x="24169" y="-547"/>
                    <a:pt x="20180" y="688"/>
                    <a:pt x="16824" y="3227"/>
                  </a:cubicBezTo>
                  <a:cubicBezTo>
                    <a:pt x="14418" y="5051"/>
                    <a:pt x="12518" y="7179"/>
                    <a:pt x="10808" y="9718"/>
                  </a:cubicBezTo>
                  <a:cubicBezTo>
                    <a:pt x="9288" y="12010"/>
                    <a:pt x="8212" y="13669"/>
                    <a:pt x="7199" y="16202"/>
                  </a:cubicBezTo>
                  <a:cubicBezTo>
                    <a:pt x="6502" y="17887"/>
                    <a:pt x="5995" y="19483"/>
                    <a:pt x="5489" y="21160"/>
                  </a:cubicBezTo>
                  <a:cubicBezTo>
                    <a:pt x="4539" y="24200"/>
                    <a:pt x="3652" y="27271"/>
                    <a:pt x="2956" y="30387"/>
                  </a:cubicBezTo>
                  <a:cubicBezTo>
                    <a:pt x="2386" y="33218"/>
                    <a:pt x="1563" y="36048"/>
                    <a:pt x="866" y="38879"/>
                  </a:cubicBezTo>
                  <a:cubicBezTo>
                    <a:pt x="-210" y="43546"/>
                    <a:pt x="-717" y="48194"/>
                    <a:pt x="-1097" y="52994"/>
                  </a:cubicBezTo>
                  <a:cubicBezTo>
                    <a:pt x="-1413" y="57199"/>
                    <a:pt x="-653" y="62024"/>
                    <a:pt x="233" y="66134"/>
                  </a:cubicBezTo>
                  <a:cubicBezTo>
                    <a:pt x="550" y="67970"/>
                    <a:pt x="993" y="69566"/>
                    <a:pt x="1753" y="71250"/>
                  </a:cubicBezTo>
                  <a:cubicBezTo>
                    <a:pt x="2386" y="73226"/>
                    <a:pt x="3146" y="75062"/>
                    <a:pt x="4349" y="76747"/>
                  </a:cubicBezTo>
                  <a:cubicBezTo>
                    <a:pt x="5426" y="78368"/>
                    <a:pt x="6692" y="79805"/>
                    <a:pt x="7895" y="81262"/>
                  </a:cubicBezTo>
                  <a:cubicBezTo>
                    <a:pt x="8275" y="81648"/>
                    <a:pt x="8655" y="81870"/>
                    <a:pt x="9035" y="82186"/>
                  </a:cubicBezTo>
                  <a:cubicBezTo>
                    <a:pt x="10302" y="83484"/>
                    <a:pt x="11758" y="84542"/>
                    <a:pt x="13468" y="85460"/>
                  </a:cubicBezTo>
                  <a:cubicBezTo>
                    <a:pt x="15874" y="86834"/>
                    <a:pt x="19800" y="88114"/>
                    <a:pt x="22840" y="88114"/>
                  </a:cubicBezTo>
                  <a:cubicBezTo>
                    <a:pt x="23219" y="88114"/>
                    <a:pt x="23473" y="88088"/>
                    <a:pt x="23790" y="88069"/>
                  </a:cubicBezTo>
                  <a:cubicBezTo>
                    <a:pt x="27083" y="87822"/>
                    <a:pt x="29742" y="87303"/>
                    <a:pt x="32718" y="85390"/>
                  </a:cubicBezTo>
                  <a:cubicBezTo>
                    <a:pt x="34618" y="84156"/>
                    <a:pt x="36201" y="82560"/>
                    <a:pt x="37974" y="80951"/>
                  </a:cubicBezTo>
                  <a:cubicBezTo>
                    <a:pt x="39558" y="79355"/>
                    <a:pt x="40634" y="77063"/>
                    <a:pt x="41900" y="75062"/>
                  </a:cubicBezTo>
                  <a:cubicBezTo>
                    <a:pt x="43674" y="72244"/>
                    <a:pt x="44434" y="68743"/>
                    <a:pt x="45573" y="65614"/>
                  </a:cubicBezTo>
                  <a:cubicBezTo>
                    <a:pt x="46966" y="61175"/>
                    <a:pt x="47600" y="56363"/>
                    <a:pt x="48043" y="51632"/>
                  </a:cubicBezTo>
                  <a:cubicBezTo>
                    <a:pt x="48549" y="48194"/>
                    <a:pt x="48803" y="44762"/>
                    <a:pt x="49056" y="41323"/>
                  </a:cubicBezTo>
                  <a:cubicBezTo>
                    <a:pt x="49753" y="34142"/>
                    <a:pt x="49753" y="26885"/>
                    <a:pt x="48360" y="19863"/>
                  </a:cubicBezTo>
                  <a:cubicBezTo>
                    <a:pt x="46966" y="12922"/>
                    <a:pt x="43737" y="5652"/>
                    <a:pt x="37721" y="2151"/>
                  </a:cubicBezTo>
                  <a:cubicBezTo>
                    <a:pt x="34681" y="378"/>
                    <a:pt x="31388" y="-547"/>
                    <a:pt x="28032" y="-547"/>
                  </a:cubicBezTo>
                  <a:close/>
                </a:path>
              </a:pathLst>
            </a:custGeom>
            <a:solidFill>
              <a:srgbClr val="524A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3" name="Freeform: Shape 19">
              <a:extLst>
                <a:ext uri="{FF2B5EF4-FFF2-40B4-BE49-F238E27FC236}">
                  <a16:creationId xmlns:a16="http://schemas.microsoft.com/office/drawing/2014/main" id="{3E6CBD80-35B9-4090-92AB-4635D6F1EA60}"/>
                </a:ext>
              </a:extLst>
            </p:cNvPr>
            <p:cNvSpPr/>
            <p:nvPr/>
          </p:nvSpPr>
          <p:spPr>
            <a:xfrm>
              <a:off x="8761933" y="3833880"/>
              <a:ext cx="56986" cy="75989"/>
            </a:xfrm>
            <a:custGeom>
              <a:avLst/>
              <a:gdLst>
                <a:gd name="connsiteX0" fmla="*/ 43475 w 56986"/>
                <a:gd name="connsiteY0" fmla="*/ 24460 h 75989"/>
                <a:gd name="connsiteX1" fmla="*/ 42779 w 56986"/>
                <a:gd name="connsiteY1" fmla="*/ 25074 h 75989"/>
                <a:gd name="connsiteX2" fmla="*/ 43475 w 56986"/>
                <a:gd name="connsiteY2" fmla="*/ 24460 h 75989"/>
                <a:gd name="connsiteX3" fmla="*/ 33723 w 56986"/>
                <a:gd name="connsiteY3" fmla="*/ -547 h 75989"/>
                <a:gd name="connsiteX4" fmla="*/ 28910 w 56986"/>
                <a:gd name="connsiteY4" fmla="*/ 207 h 75989"/>
                <a:gd name="connsiteX5" fmla="*/ 19095 w 56986"/>
                <a:gd name="connsiteY5" fmla="*/ 4639 h 75989"/>
                <a:gd name="connsiteX6" fmla="*/ 6240 w 56986"/>
                <a:gd name="connsiteY6" fmla="*/ 21287 h 75989"/>
                <a:gd name="connsiteX7" fmla="*/ -1169 w 56986"/>
                <a:gd name="connsiteY7" fmla="*/ 45996 h 75989"/>
                <a:gd name="connsiteX8" fmla="*/ 161 w 56986"/>
                <a:gd name="connsiteY8" fmla="*/ 56438 h 75989"/>
                <a:gd name="connsiteX9" fmla="*/ 4784 w 56986"/>
                <a:gd name="connsiteY9" fmla="*/ 65798 h 75989"/>
                <a:gd name="connsiteX10" fmla="*/ 11243 w 56986"/>
                <a:gd name="connsiteY10" fmla="*/ 71598 h 75989"/>
                <a:gd name="connsiteX11" fmla="*/ 18525 w 56986"/>
                <a:gd name="connsiteY11" fmla="*/ 74632 h 75989"/>
                <a:gd name="connsiteX12" fmla="*/ 25047 w 56986"/>
                <a:gd name="connsiteY12" fmla="*/ 75442 h 75989"/>
                <a:gd name="connsiteX13" fmla="*/ 31507 w 56986"/>
                <a:gd name="connsiteY13" fmla="*/ 74688 h 75989"/>
                <a:gd name="connsiteX14" fmla="*/ 42208 w 56986"/>
                <a:gd name="connsiteY14" fmla="*/ 68768 h 75989"/>
                <a:gd name="connsiteX15" fmla="*/ 51010 w 56986"/>
                <a:gd name="connsiteY15" fmla="*/ 55983 h 75989"/>
                <a:gd name="connsiteX16" fmla="*/ 55760 w 56986"/>
                <a:gd name="connsiteY16" fmla="*/ 33540 h 75989"/>
                <a:gd name="connsiteX17" fmla="*/ 52974 w 56986"/>
                <a:gd name="connsiteY17" fmla="*/ 14163 h 75989"/>
                <a:gd name="connsiteX18" fmla="*/ 49934 w 56986"/>
                <a:gd name="connsiteY18" fmla="*/ 8160 h 75989"/>
                <a:gd name="connsiteX19" fmla="*/ 43475 w 56986"/>
                <a:gd name="connsiteY19" fmla="*/ 2283 h 75989"/>
                <a:gd name="connsiteX20" fmla="*/ 33723 w 56986"/>
                <a:gd name="connsiteY20" fmla="*/ -547 h 75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6986" h="75989">
                  <a:moveTo>
                    <a:pt x="43475" y="24460"/>
                  </a:moveTo>
                  <a:cubicBezTo>
                    <a:pt x="43348" y="24650"/>
                    <a:pt x="43031" y="24852"/>
                    <a:pt x="42779" y="25074"/>
                  </a:cubicBezTo>
                  <a:cubicBezTo>
                    <a:pt x="43031" y="24852"/>
                    <a:pt x="43285" y="24650"/>
                    <a:pt x="43475" y="24460"/>
                  </a:cubicBezTo>
                  <a:close/>
                  <a:moveTo>
                    <a:pt x="33723" y="-547"/>
                  </a:moveTo>
                  <a:cubicBezTo>
                    <a:pt x="32013" y="-547"/>
                    <a:pt x="30430" y="-275"/>
                    <a:pt x="28910" y="207"/>
                  </a:cubicBezTo>
                  <a:cubicBezTo>
                    <a:pt x="25174" y="422"/>
                    <a:pt x="21565" y="1828"/>
                    <a:pt x="19095" y="4639"/>
                  </a:cubicBezTo>
                  <a:cubicBezTo>
                    <a:pt x="14473" y="9901"/>
                    <a:pt x="9976" y="15493"/>
                    <a:pt x="6240" y="21287"/>
                  </a:cubicBezTo>
                  <a:cubicBezTo>
                    <a:pt x="1364" y="28696"/>
                    <a:pt x="-1232" y="37245"/>
                    <a:pt x="-1169" y="45996"/>
                  </a:cubicBezTo>
                  <a:cubicBezTo>
                    <a:pt x="-1169" y="49448"/>
                    <a:pt x="-789" y="53063"/>
                    <a:pt x="161" y="56438"/>
                  </a:cubicBezTo>
                  <a:cubicBezTo>
                    <a:pt x="985" y="59820"/>
                    <a:pt x="2504" y="63100"/>
                    <a:pt x="4784" y="65798"/>
                  </a:cubicBezTo>
                  <a:cubicBezTo>
                    <a:pt x="7000" y="68489"/>
                    <a:pt x="8203" y="69718"/>
                    <a:pt x="11243" y="71598"/>
                  </a:cubicBezTo>
                  <a:cubicBezTo>
                    <a:pt x="13523" y="73004"/>
                    <a:pt x="15993" y="73758"/>
                    <a:pt x="18525" y="74632"/>
                  </a:cubicBezTo>
                  <a:cubicBezTo>
                    <a:pt x="20235" y="75240"/>
                    <a:pt x="23401" y="75442"/>
                    <a:pt x="25047" y="75442"/>
                  </a:cubicBezTo>
                  <a:cubicBezTo>
                    <a:pt x="27138" y="75442"/>
                    <a:pt x="29543" y="75240"/>
                    <a:pt x="31507" y="74688"/>
                  </a:cubicBezTo>
                  <a:cubicBezTo>
                    <a:pt x="35560" y="73479"/>
                    <a:pt x="39105" y="71598"/>
                    <a:pt x="42208" y="68768"/>
                  </a:cubicBezTo>
                  <a:cubicBezTo>
                    <a:pt x="46198" y="65266"/>
                    <a:pt x="48857" y="60694"/>
                    <a:pt x="51010" y="55983"/>
                  </a:cubicBezTo>
                  <a:cubicBezTo>
                    <a:pt x="54303" y="49029"/>
                    <a:pt x="55443" y="41146"/>
                    <a:pt x="55760" y="33540"/>
                  </a:cubicBezTo>
                  <a:cubicBezTo>
                    <a:pt x="56077" y="27088"/>
                    <a:pt x="55063" y="20280"/>
                    <a:pt x="52974" y="14163"/>
                  </a:cubicBezTo>
                  <a:cubicBezTo>
                    <a:pt x="52277" y="12042"/>
                    <a:pt x="51137" y="10022"/>
                    <a:pt x="49934" y="8160"/>
                  </a:cubicBezTo>
                  <a:cubicBezTo>
                    <a:pt x="48224" y="5450"/>
                    <a:pt x="46072" y="4044"/>
                    <a:pt x="43475" y="2283"/>
                  </a:cubicBezTo>
                  <a:cubicBezTo>
                    <a:pt x="40879" y="542"/>
                    <a:pt x="37143" y="-547"/>
                    <a:pt x="33723" y="-547"/>
                  </a:cubicBezTo>
                  <a:close/>
                </a:path>
              </a:pathLst>
            </a:custGeom>
            <a:solidFill>
              <a:srgbClr val="524A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4" name="Freeform: Shape 20">
              <a:extLst>
                <a:ext uri="{FF2B5EF4-FFF2-40B4-BE49-F238E27FC236}">
                  <a16:creationId xmlns:a16="http://schemas.microsoft.com/office/drawing/2014/main" id="{18D9145F-427E-47A2-9B33-DFF5DD04DB11}"/>
                </a:ext>
              </a:extLst>
            </p:cNvPr>
            <p:cNvSpPr/>
            <p:nvPr/>
          </p:nvSpPr>
          <p:spPr>
            <a:xfrm>
              <a:off x="8521284" y="3814838"/>
              <a:ext cx="189968" cy="126648"/>
            </a:xfrm>
            <a:custGeom>
              <a:avLst/>
              <a:gdLst>
                <a:gd name="connsiteX0" fmla="*/ 22785 w 189968"/>
                <a:gd name="connsiteY0" fmla="*/ -547 h 126648"/>
                <a:gd name="connsiteX1" fmla="*/ 15439 w 189968"/>
                <a:gd name="connsiteY1" fmla="*/ 479 h 126648"/>
                <a:gd name="connsiteX2" fmla="*/ 8727 w 189968"/>
                <a:gd name="connsiteY2" fmla="*/ 4133 h 126648"/>
                <a:gd name="connsiteX3" fmla="*/ 4420 w 189968"/>
                <a:gd name="connsiteY3" fmla="*/ 9338 h 126648"/>
                <a:gd name="connsiteX4" fmla="*/ 1508 w 189968"/>
                <a:gd name="connsiteY4" fmla="*/ 15816 h 126648"/>
                <a:gd name="connsiteX5" fmla="*/ 51 w 189968"/>
                <a:gd name="connsiteY5" fmla="*/ 23117 h 126648"/>
                <a:gd name="connsiteX6" fmla="*/ -139 w 189968"/>
                <a:gd name="connsiteY6" fmla="*/ 24080 h 126648"/>
                <a:gd name="connsiteX7" fmla="*/ -1152 w 189968"/>
                <a:gd name="connsiteY7" fmla="*/ 36042 h 126648"/>
                <a:gd name="connsiteX8" fmla="*/ 3344 w 189968"/>
                <a:gd name="connsiteY8" fmla="*/ 59719 h 126648"/>
                <a:gd name="connsiteX9" fmla="*/ 7904 w 189968"/>
                <a:gd name="connsiteY9" fmla="*/ 71174 h 126648"/>
                <a:gd name="connsiteX10" fmla="*/ 15059 w 189968"/>
                <a:gd name="connsiteY10" fmla="*/ 83136 h 126648"/>
                <a:gd name="connsiteX11" fmla="*/ 15439 w 189968"/>
                <a:gd name="connsiteY11" fmla="*/ 83757 h 126648"/>
                <a:gd name="connsiteX12" fmla="*/ 14742 w 189968"/>
                <a:gd name="connsiteY12" fmla="*/ 82636 h 126648"/>
                <a:gd name="connsiteX13" fmla="*/ 14742 w 189968"/>
                <a:gd name="connsiteY13" fmla="*/ 82636 h 126648"/>
                <a:gd name="connsiteX14" fmla="*/ 23228 w 189968"/>
                <a:gd name="connsiteY14" fmla="*/ 93794 h 126648"/>
                <a:gd name="connsiteX15" fmla="*/ 34563 w 189968"/>
                <a:gd name="connsiteY15" fmla="*/ 104660 h 126648"/>
                <a:gd name="connsiteX16" fmla="*/ 45328 w 189968"/>
                <a:gd name="connsiteY16" fmla="*/ 112253 h 126648"/>
                <a:gd name="connsiteX17" fmla="*/ 57296 w 189968"/>
                <a:gd name="connsiteY17" fmla="*/ 118135 h 126648"/>
                <a:gd name="connsiteX18" fmla="*/ 84653 w 189968"/>
                <a:gd name="connsiteY18" fmla="*/ 125050 h 126648"/>
                <a:gd name="connsiteX19" fmla="*/ 98964 w 189968"/>
                <a:gd name="connsiteY19" fmla="*/ 126102 h 126648"/>
                <a:gd name="connsiteX20" fmla="*/ 111692 w 189968"/>
                <a:gd name="connsiteY20" fmla="*/ 124962 h 126648"/>
                <a:gd name="connsiteX21" fmla="*/ 121761 w 189968"/>
                <a:gd name="connsiteY21" fmla="*/ 122290 h 126648"/>
                <a:gd name="connsiteX22" fmla="*/ 134489 w 189968"/>
                <a:gd name="connsiteY22" fmla="*/ 117458 h 126648"/>
                <a:gd name="connsiteX23" fmla="*/ 142595 w 189968"/>
                <a:gd name="connsiteY23" fmla="*/ 113741 h 126648"/>
                <a:gd name="connsiteX24" fmla="*/ 145064 w 189968"/>
                <a:gd name="connsiteY24" fmla="*/ 112474 h 126648"/>
                <a:gd name="connsiteX25" fmla="*/ 155386 w 189968"/>
                <a:gd name="connsiteY25" fmla="*/ 106281 h 126648"/>
                <a:gd name="connsiteX26" fmla="*/ 166405 w 189968"/>
                <a:gd name="connsiteY26" fmla="*/ 97815 h 126648"/>
                <a:gd name="connsiteX27" fmla="*/ 170583 w 189968"/>
                <a:gd name="connsiteY27" fmla="*/ 93946 h 126648"/>
                <a:gd name="connsiteX28" fmla="*/ 175143 w 189968"/>
                <a:gd name="connsiteY28" fmla="*/ 88151 h 126648"/>
                <a:gd name="connsiteX29" fmla="*/ 176156 w 189968"/>
                <a:gd name="connsiteY29" fmla="*/ 86885 h 126648"/>
                <a:gd name="connsiteX30" fmla="*/ 179893 w 189968"/>
                <a:gd name="connsiteY30" fmla="*/ 81585 h 126648"/>
                <a:gd name="connsiteX31" fmla="*/ 181602 w 189968"/>
                <a:gd name="connsiteY31" fmla="*/ 79134 h 126648"/>
                <a:gd name="connsiteX32" fmla="*/ 184642 w 189968"/>
                <a:gd name="connsiteY32" fmla="*/ 72966 h 126648"/>
                <a:gd name="connsiteX33" fmla="*/ 185971 w 189968"/>
                <a:gd name="connsiteY33" fmla="*/ 68635 h 126648"/>
                <a:gd name="connsiteX34" fmla="*/ 186414 w 189968"/>
                <a:gd name="connsiteY34" fmla="*/ 67235 h 126648"/>
                <a:gd name="connsiteX35" fmla="*/ 187871 w 189968"/>
                <a:gd name="connsiteY35" fmla="*/ 61435 h 126648"/>
                <a:gd name="connsiteX36" fmla="*/ 188757 w 189968"/>
                <a:gd name="connsiteY36" fmla="*/ 55254 h 126648"/>
                <a:gd name="connsiteX37" fmla="*/ 188505 w 189968"/>
                <a:gd name="connsiteY37" fmla="*/ 49365 h 126648"/>
                <a:gd name="connsiteX38" fmla="*/ 188505 w 189968"/>
                <a:gd name="connsiteY38" fmla="*/ 48992 h 126648"/>
                <a:gd name="connsiteX39" fmla="*/ 185085 w 189968"/>
                <a:gd name="connsiteY39" fmla="*/ 37403 h 126648"/>
                <a:gd name="connsiteX40" fmla="*/ 176156 w 189968"/>
                <a:gd name="connsiteY40" fmla="*/ 27271 h 126648"/>
                <a:gd name="connsiteX41" fmla="*/ 165454 w 189968"/>
                <a:gd name="connsiteY41" fmla="*/ 21541 h 126648"/>
                <a:gd name="connsiteX42" fmla="*/ 158045 w 189968"/>
                <a:gd name="connsiteY42" fmla="*/ 20496 h 126648"/>
                <a:gd name="connsiteX43" fmla="*/ 140188 w 189968"/>
                <a:gd name="connsiteY43" fmla="*/ 25353 h 126648"/>
                <a:gd name="connsiteX44" fmla="*/ 133919 w 189968"/>
                <a:gd name="connsiteY44" fmla="*/ 28912 h 126648"/>
                <a:gd name="connsiteX45" fmla="*/ 132019 w 189968"/>
                <a:gd name="connsiteY45" fmla="*/ 30032 h 126648"/>
                <a:gd name="connsiteX46" fmla="*/ 130373 w 189968"/>
                <a:gd name="connsiteY46" fmla="*/ 30900 h 126648"/>
                <a:gd name="connsiteX47" fmla="*/ 128853 w 189968"/>
                <a:gd name="connsiteY47" fmla="*/ 31451 h 126648"/>
                <a:gd name="connsiteX48" fmla="*/ 113591 w 189968"/>
                <a:gd name="connsiteY48" fmla="*/ 35301 h 126648"/>
                <a:gd name="connsiteX49" fmla="*/ 107070 w 189968"/>
                <a:gd name="connsiteY49" fmla="*/ 35605 h 126648"/>
                <a:gd name="connsiteX50" fmla="*/ 94024 w 189968"/>
                <a:gd name="connsiteY50" fmla="*/ 34642 h 126648"/>
                <a:gd name="connsiteX51" fmla="*/ 87438 w 189968"/>
                <a:gd name="connsiteY51" fmla="*/ 32629 h 126648"/>
                <a:gd name="connsiteX52" fmla="*/ 75914 w 189968"/>
                <a:gd name="connsiteY52" fmla="*/ 25410 h 126648"/>
                <a:gd name="connsiteX53" fmla="*/ 75091 w 189968"/>
                <a:gd name="connsiteY53" fmla="*/ 24891 h 126648"/>
                <a:gd name="connsiteX54" fmla="*/ 67555 w 189968"/>
                <a:gd name="connsiteY54" fmla="*/ 19027 h 126648"/>
                <a:gd name="connsiteX55" fmla="*/ 62299 w 189968"/>
                <a:gd name="connsiteY55" fmla="*/ 14765 h 126648"/>
                <a:gd name="connsiteX56" fmla="*/ 50774 w 189968"/>
                <a:gd name="connsiteY56" fmla="*/ 7350 h 126648"/>
                <a:gd name="connsiteX57" fmla="*/ 41276 w 189968"/>
                <a:gd name="connsiteY57" fmla="*/ 2645 h 126648"/>
                <a:gd name="connsiteX58" fmla="*/ 32726 w 189968"/>
                <a:gd name="connsiteY58" fmla="*/ 346 h 126648"/>
                <a:gd name="connsiteX59" fmla="*/ 32093 w 189968"/>
                <a:gd name="connsiteY59" fmla="*/ 194 h 126648"/>
                <a:gd name="connsiteX60" fmla="*/ 31397 w 189968"/>
                <a:gd name="connsiteY60" fmla="*/ 105 h 126648"/>
                <a:gd name="connsiteX61" fmla="*/ 31397 w 189968"/>
                <a:gd name="connsiteY61" fmla="*/ 105 h 126648"/>
                <a:gd name="connsiteX62" fmla="*/ 32664 w 189968"/>
                <a:gd name="connsiteY62" fmla="*/ 346 h 126648"/>
                <a:gd name="connsiteX63" fmla="*/ 23925 w 189968"/>
                <a:gd name="connsiteY63" fmla="*/ -547 h 126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189968" h="126648">
                  <a:moveTo>
                    <a:pt x="22785" y="-547"/>
                  </a:moveTo>
                  <a:cubicBezTo>
                    <a:pt x="20505" y="-414"/>
                    <a:pt x="17909" y="-243"/>
                    <a:pt x="15439" y="479"/>
                  </a:cubicBezTo>
                  <a:cubicBezTo>
                    <a:pt x="12843" y="1309"/>
                    <a:pt x="11006" y="2334"/>
                    <a:pt x="8727" y="4133"/>
                  </a:cubicBezTo>
                  <a:cubicBezTo>
                    <a:pt x="7144" y="5399"/>
                    <a:pt x="5751" y="7103"/>
                    <a:pt x="4420" y="9338"/>
                  </a:cubicBezTo>
                  <a:cubicBezTo>
                    <a:pt x="3281" y="11440"/>
                    <a:pt x="2141" y="13669"/>
                    <a:pt x="1508" y="15816"/>
                  </a:cubicBezTo>
                  <a:cubicBezTo>
                    <a:pt x="685" y="18197"/>
                    <a:pt x="368" y="20730"/>
                    <a:pt x="51" y="23117"/>
                  </a:cubicBezTo>
                  <a:lnTo>
                    <a:pt x="-139" y="24080"/>
                  </a:lnTo>
                  <a:cubicBezTo>
                    <a:pt x="-708" y="27493"/>
                    <a:pt x="-1279" y="31584"/>
                    <a:pt x="-1152" y="36042"/>
                  </a:cubicBezTo>
                  <a:cubicBezTo>
                    <a:pt x="-835" y="44033"/>
                    <a:pt x="685" y="52190"/>
                    <a:pt x="3344" y="59719"/>
                  </a:cubicBezTo>
                  <a:cubicBezTo>
                    <a:pt x="4864" y="64044"/>
                    <a:pt x="6320" y="67831"/>
                    <a:pt x="7904" y="71174"/>
                  </a:cubicBezTo>
                  <a:cubicBezTo>
                    <a:pt x="9866" y="75480"/>
                    <a:pt x="12463" y="79355"/>
                    <a:pt x="15059" y="83136"/>
                  </a:cubicBezTo>
                  <a:lnTo>
                    <a:pt x="15439" y="83757"/>
                  </a:lnTo>
                  <a:lnTo>
                    <a:pt x="14742" y="82636"/>
                  </a:lnTo>
                  <a:lnTo>
                    <a:pt x="14742" y="82636"/>
                  </a:lnTo>
                  <a:cubicBezTo>
                    <a:pt x="17718" y="87012"/>
                    <a:pt x="20505" y="90659"/>
                    <a:pt x="23228" y="93794"/>
                  </a:cubicBezTo>
                  <a:cubicBezTo>
                    <a:pt x="26268" y="97422"/>
                    <a:pt x="29940" y="101013"/>
                    <a:pt x="34563" y="104660"/>
                  </a:cubicBezTo>
                  <a:cubicBezTo>
                    <a:pt x="37350" y="106959"/>
                    <a:pt x="41149" y="109872"/>
                    <a:pt x="45328" y="112253"/>
                  </a:cubicBezTo>
                  <a:cubicBezTo>
                    <a:pt x="49697" y="114640"/>
                    <a:pt x="53560" y="116565"/>
                    <a:pt x="57296" y="118135"/>
                  </a:cubicBezTo>
                  <a:cubicBezTo>
                    <a:pt x="65022" y="121333"/>
                    <a:pt x="73381" y="123499"/>
                    <a:pt x="84653" y="125050"/>
                  </a:cubicBezTo>
                  <a:cubicBezTo>
                    <a:pt x="89845" y="125791"/>
                    <a:pt x="94531" y="126102"/>
                    <a:pt x="98964" y="126102"/>
                  </a:cubicBezTo>
                  <a:cubicBezTo>
                    <a:pt x="103396" y="126102"/>
                    <a:pt x="107639" y="125728"/>
                    <a:pt x="111692" y="124962"/>
                  </a:cubicBezTo>
                  <a:cubicBezTo>
                    <a:pt x="114732" y="124373"/>
                    <a:pt x="118088" y="123562"/>
                    <a:pt x="121761" y="122290"/>
                  </a:cubicBezTo>
                  <a:cubicBezTo>
                    <a:pt x="126067" y="120871"/>
                    <a:pt x="130309" y="119231"/>
                    <a:pt x="134489" y="117458"/>
                  </a:cubicBezTo>
                  <a:cubicBezTo>
                    <a:pt x="137275" y="116343"/>
                    <a:pt x="139871" y="115014"/>
                    <a:pt x="142595" y="113741"/>
                  </a:cubicBezTo>
                  <a:lnTo>
                    <a:pt x="145064" y="112474"/>
                  </a:lnTo>
                  <a:cubicBezTo>
                    <a:pt x="148673" y="110746"/>
                    <a:pt x="152220" y="108687"/>
                    <a:pt x="155386" y="106281"/>
                  </a:cubicBezTo>
                  <a:cubicBezTo>
                    <a:pt x="159059" y="103678"/>
                    <a:pt x="162858" y="100854"/>
                    <a:pt x="166405" y="97815"/>
                  </a:cubicBezTo>
                  <a:cubicBezTo>
                    <a:pt x="167988" y="96460"/>
                    <a:pt x="169317" y="95193"/>
                    <a:pt x="170583" y="93946"/>
                  </a:cubicBezTo>
                  <a:cubicBezTo>
                    <a:pt x="172166" y="92173"/>
                    <a:pt x="173750" y="90070"/>
                    <a:pt x="175143" y="88151"/>
                  </a:cubicBezTo>
                  <a:lnTo>
                    <a:pt x="176156" y="86885"/>
                  </a:lnTo>
                  <a:cubicBezTo>
                    <a:pt x="177423" y="85087"/>
                    <a:pt x="178752" y="83313"/>
                    <a:pt x="179893" y="81585"/>
                  </a:cubicBezTo>
                  <a:cubicBezTo>
                    <a:pt x="180526" y="80774"/>
                    <a:pt x="181032" y="79945"/>
                    <a:pt x="181602" y="79134"/>
                  </a:cubicBezTo>
                  <a:cubicBezTo>
                    <a:pt x="182995" y="76994"/>
                    <a:pt x="183945" y="74828"/>
                    <a:pt x="184642" y="72966"/>
                  </a:cubicBezTo>
                  <a:cubicBezTo>
                    <a:pt x="185085" y="71548"/>
                    <a:pt x="185528" y="70060"/>
                    <a:pt x="185971" y="68635"/>
                  </a:cubicBezTo>
                  <a:lnTo>
                    <a:pt x="186414" y="67235"/>
                  </a:lnTo>
                  <a:cubicBezTo>
                    <a:pt x="186922" y="65526"/>
                    <a:pt x="187428" y="63493"/>
                    <a:pt x="187871" y="61435"/>
                  </a:cubicBezTo>
                  <a:cubicBezTo>
                    <a:pt x="188251" y="59345"/>
                    <a:pt x="188631" y="57350"/>
                    <a:pt x="188757" y="55254"/>
                  </a:cubicBezTo>
                  <a:cubicBezTo>
                    <a:pt x="188884" y="53323"/>
                    <a:pt x="188694" y="51309"/>
                    <a:pt x="188505" y="49365"/>
                  </a:cubicBezTo>
                  <a:lnTo>
                    <a:pt x="188505" y="48992"/>
                  </a:lnTo>
                  <a:cubicBezTo>
                    <a:pt x="187934" y="44622"/>
                    <a:pt x="186922" y="40810"/>
                    <a:pt x="185085" y="37403"/>
                  </a:cubicBezTo>
                  <a:cubicBezTo>
                    <a:pt x="183059" y="33376"/>
                    <a:pt x="179386" y="30121"/>
                    <a:pt x="176156" y="27271"/>
                  </a:cubicBezTo>
                  <a:cubicBezTo>
                    <a:pt x="173116" y="24675"/>
                    <a:pt x="169381" y="22718"/>
                    <a:pt x="165454" y="21541"/>
                  </a:cubicBezTo>
                  <a:cubicBezTo>
                    <a:pt x="163112" y="20888"/>
                    <a:pt x="160515" y="20496"/>
                    <a:pt x="158045" y="20496"/>
                  </a:cubicBezTo>
                  <a:cubicBezTo>
                    <a:pt x="152346" y="20496"/>
                    <a:pt x="146204" y="22129"/>
                    <a:pt x="140188" y="25353"/>
                  </a:cubicBezTo>
                  <a:cubicBezTo>
                    <a:pt x="138098" y="26442"/>
                    <a:pt x="135945" y="27715"/>
                    <a:pt x="133919" y="28912"/>
                  </a:cubicBezTo>
                  <a:lnTo>
                    <a:pt x="132019" y="30032"/>
                  </a:lnTo>
                  <a:cubicBezTo>
                    <a:pt x="131513" y="30311"/>
                    <a:pt x="131006" y="30621"/>
                    <a:pt x="130373" y="30900"/>
                  </a:cubicBezTo>
                  <a:cubicBezTo>
                    <a:pt x="129866" y="31083"/>
                    <a:pt x="129296" y="31274"/>
                    <a:pt x="128853" y="31451"/>
                  </a:cubicBezTo>
                  <a:cubicBezTo>
                    <a:pt x="124484" y="32939"/>
                    <a:pt x="119101" y="34497"/>
                    <a:pt x="113591" y="35301"/>
                  </a:cubicBezTo>
                  <a:cubicBezTo>
                    <a:pt x="111375" y="35548"/>
                    <a:pt x="109159" y="35605"/>
                    <a:pt x="107070" y="35605"/>
                  </a:cubicBezTo>
                  <a:cubicBezTo>
                    <a:pt x="102763" y="35605"/>
                    <a:pt x="98331" y="35238"/>
                    <a:pt x="94024" y="34642"/>
                  </a:cubicBezTo>
                  <a:cubicBezTo>
                    <a:pt x="91618" y="34123"/>
                    <a:pt x="89529" y="33445"/>
                    <a:pt x="87438" y="32629"/>
                  </a:cubicBezTo>
                  <a:cubicBezTo>
                    <a:pt x="83512" y="30469"/>
                    <a:pt x="79650" y="27886"/>
                    <a:pt x="75914" y="25410"/>
                  </a:cubicBezTo>
                  <a:lnTo>
                    <a:pt x="75091" y="24891"/>
                  </a:lnTo>
                  <a:cubicBezTo>
                    <a:pt x="72431" y="23181"/>
                    <a:pt x="69961" y="21085"/>
                    <a:pt x="67555" y="19027"/>
                  </a:cubicBezTo>
                  <a:cubicBezTo>
                    <a:pt x="65782" y="17602"/>
                    <a:pt x="64072" y="16120"/>
                    <a:pt x="62299" y="14765"/>
                  </a:cubicBezTo>
                  <a:cubicBezTo>
                    <a:pt x="58309" y="11814"/>
                    <a:pt x="54510" y="9338"/>
                    <a:pt x="50774" y="7350"/>
                  </a:cubicBezTo>
                  <a:cubicBezTo>
                    <a:pt x="48114" y="5836"/>
                    <a:pt x="44821" y="4133"/>
                    <a:pt x="41276" y="2645"/>
                  </a:cubicBezTo>
                  <a:cubicBezTo>
                    <a:pt x="38489" y="1442"/>
                    <a:pt x="35513" y="853"/>
                    <a:pt x="32726" y="346"/>
                  </a:cubicBezTo>
                  <a:lnTo>
                    <a:pt x="32093" y="194"/>
                  </a:lnTo>
                  <a:lnTo>
                    <a:pt x="31397" y="105"/>
                  </a:lnTo>
                  <a:lnTo>
                    <a:pt x="31397" y="105"/>
                  </a:lnTo>
                  <a:lnTo>
                    <a:pt x="32664" y="346"/>
                  </a:lnTo>
                  <a:cubicBezTo>
                    <a:pt x="30130" y="-110"/>
                    <a:pt x="27154" y="-547"/>
                    <a:pt x="23925" y="-547"/>
                  </a:cubicBezTo>
                  <a:close/>
                </a:path>
              </a:pathLst>
            </a:custGeom>
            <a:solidFill>
              <a:srgbClr val="524A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5" name="Freeform: Shape 21">
              <a:extLst>
                <a:ext uri="{FF2B5EF4-FFF2-40B4-BE49-F238E27FC236}">
                  <a16:creationId xmlns:a16="http://schemas.microsoft.com/office/drawing/2014/main" id="{D01A5F73-2C20-4D61-A5CD-BF55A6930892}"/>
                </a:ext>
              </a:extLst>
            </p:cNvPr>
            <p:cNvSpPr/>
            <p:nvPr/>
          </p:nvSpPr>
          <p:spPr>
            <a:xfrm>
              <a:off x="8546631" y="3878188"/>
              <a:ext cx="101331" cy="56991"/>
            </a:xfrm>
            <a:custGeom>
              <a:avLst/>
              <a:gdLst>
                <a:gd name="connsiteX0" fmla="*/ 17258 w 101331"/>
                <a:gd name="connsiteY0" fmla="*/ -547 h 56991"/>
                <a:gd name="connsiteX1" fmla="*/ 8202 w 101331"/>
                <a:gd name="connsiteY1" fmla="*/ 1752 h 56991"/>
                <a:gd name="connsiteX2" fmla="*/ 1363 w 101331"/>
                <a:gd name="connsiteY2" fmla="*/ 8394 h 56991"/>
                <a:gd name="connsiteX3" fmla="*/ -537 w 101331"/>
                <a:gd name="connsiteY3" fmla="*/ 12808 h 56991"/>
                <a:gd name="connsiteX4" fmla="*/ -1170 w 101331"/>
                <a:gd name="connsiteY4" fmla="*/ 16911 h 56991"/>
                <a:gd name="connsiteX5" fmla="*/ -726 w 101331"/>
                <a:gd name="connsiteY5" fmla="*/ 21249 h 56991"/>
                <a:gd name="connsiteX6" fmla="*/ 1110 w 101331"/>
                <a:gd name="connsiteY6" fmla="*/ 26366 h 56991"/>
                <a:gd name="connsiteX7" fmla="*/ 1996 w 101331"/>
                <a:gd name="connsiteY7" fmla="*/ 28316 h 56991"/>
                <a:gd name="connsiteX8" fmla="*/ 5543 w 101331"/>
                <a:gd name="connsiteY8" fmla="*/ 33268 h 56991"/>
                <a:gd name="connsiteX9" fmla="*/ 10419 w 101331"/>
                <a:gd name="connsiteY9" fmla="*/ 38303 h 56991"/>
                <a:gd name="connsiteX10" fmla="*/ 39041 w 101331"/>
                <a:gd name="connsiteY10" fmla="*/ 53753 h 56991"/>
                <a:gd name="connsiteX11" fmla="*/ 58735 w 101331"/>
                <a:gd name="connsiteY11" fmla="*/ 56445 h 56991"/>
                <a:gd name="connsiteX12" fmla="*/ 72730 w 101331"/>
                <a:gd name="connsiteY12" fmla="*/ 54589 h 56991"/>
                <a:gd name="connsiteX13" fmla="*/ 83558 w 101331"/>
                <a:gd name="connsiteY13" fmla="*/ 50385 h 56991"/>
                <a:gd name="connsiteX14" fmla="*/ 93183 w 101331"/>
                <a:gd name="connsiteY14" fmla="*/ 43970 h 56991"/>
                <a:gd name="connsiteX15" fmla="*/ 98946 w 101331"/>
                <a:gd name="connsiteY15" fmla="*/ 35649 h 56991"/>
                <a:gd name="connsiteX16" fmla="*/ 100149 w 101331"/>
                <a:gd name="connsiteY16" fmla="*/ 30127 h 56991"/>
                <a:gd name="connsiteX17" fmla="*/ 98250 w 101331"/>
                <a:gd name="connsiteY17" fmla="*/ 22585 h 56991"/>
                <a:gd name="connsiteX18" fmla="*/ 92804 w 101331"/>
                <a:gd name="connsiteY18" fmla="*/ 16911 h 56991"/>
                <a:gd name="connsiteX19" fmla="*/ 87168 w 101331"/>
                <a:gd name="connsiteY19" fmla="*/ 14264 h 56991"/>
                <a:gd name="connsiteX20" fmla="*/ 83875 w 101331"/>
                <a:gd name="connsiteY20" fmla="*/ 13422 h 56991"/>
                <a:gd name="connsiteX21" fmla="*/ 78999 w 101331"/>
                <a:gd name="connsiteY21" fmla="*/ 12726 h 56991"/>
                <a:gd name="connsiteX22" fmla="*/ 77733 w 101331"/>
                <a:gd name="connsiteY22" fmla="*/ 12681 h 56991"/>
                <a:gd name="connsiteX23" fmla="*/ 61394 w 101331"/>
                <a:gd name="connsiteY23" fmla="*/ 15810 h 56991"/>
                <a:gd name="connsiteX24" fmla="*/ 49616 w 101331"/>
                <a:gd name="connsiteY24" fmla="*/ 18393 h 56991"/>
                <a:gd name="connsiteX25" fmla="*/ 47970 w 101331"/>
                <a:gd name="connsiteY25" fmla="*/ 16215 h 56991"/>
                <a:gd name="connsiteX26" fmla="*/ 44930 w 101331"/>
                <a:gd name="connsiteY26" fmla="*/ 12168 h 56991"/>
                <a:gd name="connsiteX27" fmla="*/ 39358 w 101331"/>
                <a:gd name="connsiteY27" fmla="*/ 7546 h 56991"/>
                <a:gd name="connsiteX28" fmla="*/ 24856 w 101331"/>
                <a:gd name="connsiteY28" fmla="*/ 561 h 56991"/>
                <a:gd name="connsiteX29" fmla="*/ 17258 w 101331"/>
                <a:gd name="connsiteY29" fmla="*/ -547 h 56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1331" h="56991">
                  <a:moveTo>
                    <a:pt x="17258" y="-547"/>
                  </a:moveTo>
                  <a:cubicBezTo>
                    <a:pt x="14091" y="-547"/>
                    <a:pt x="10989" y="131"/>
                    <a:pt x="8202" y="1752"/>
                  </a:cubicBezTo>
                  <a:cubicBezTo>
                    <a:pt x="5353" y="3354"/>
                    <a:pt x="2819" y="5595"/>
                    <a:pt x="1363" y="8394"/>
                  </a:cubicBezTo>
                  <a:cubicBezTo>
                    <a:pt x="540" y="9933"/>
                    <a:pt x="-157" y="11187"/>
                    <a:pt x="-537" y="12808"/>
                  </a:cubicBezTo>
                  <a:cubicBezTo>
                    <a:pt x="-980" y="14119"/>
                    <a:pt x="-1170" y="15518"/>
                    <a:pt x="-1170" y="16911"/>
                  </a:cubicBezTo>
                  <a:cubicBezTo>
                    <a:pt x="-1043" y="18393"/>
                    <a:pt x="-853" y="19767"/>
                    <a:pt x="-726" y="21249"/>
                  </a:cubicBezTo>
                  <a:cubicBezTo>
                    <a:pt x="-600" y="22934"/>
                    <a:pt x="476" y="24972"/>
                    <a:pt x="1110" y="26366"/>
                  </a:cubicBezTo>
                  <a:cubicBezTo>
                    <a:pt x="1363" y="27062"/>
                    <a:pt x="1680" y="27620"/>
                    <a:pt x="1996" y="28316"/>
                  </a:cubicBezTo>
                  <a:cubicBezTo>
                    <a:pt x="2946" y="30064"/>
                    <a:pt x="4339" y="31666"/>
                    <a:pt x="5543" y="33268"/>
                  </a:cubicBezTo>
                  <a:cubicBezTo>
                    <a:pt x="6999" y="35155"/>
                    <a:pt x="8519" y="36782"/>
                    <a:pt x="10419" y="38303"/>
                  </a:cubicBezTo>
                  <a:cubicBezTo>
                    <a:pt x="18587" y="45167"/>
                    <a:pt x="28276" y="51024"/>
                    <a:pt x="39041" y="53753"/>
                  </a:cubicBezTo>
                  <a:cubicBezTo>
                    <a:pt x="45437" y="55356"/>
                    <a:pt x="52086" y="56445"/>
                    <a:pt x="58735" y="56445"/>
                  </a:cubicBezTo>
                  <a:cubicBezTo>
                    <a:pt x="63485" y="56445"/>
                    <a:pt x="68171" y="55888"/>
                    <a:pt x="72730" y="54589"/>
                  </a:cubicBezTo>
                  <a:cubicBezTo>
                    <a:pt x="76466" y="53545"/>
                    <a:pt x="80139" y="52069"/>
                    <a:pt x="83558" y="50385"/>
                  </a:cubicBezTo>
                  <a:cubicBezTo>
                    <a:pt x="87041" y="48726"/>
                    <a:pt x="90334" y="46541"/>
                    <a:pt x="93183" y="43970"/>
                  </a:cubicBezTo>
                  <a:cubicBezTo>
                    <a:pt x="95717" y="41589"/>
                    <a:pt x="97679" y="38878"/>
                    <a:pt x="98946" y="35649"/>
                  </a:cubicBezTo>
                  <a:cubicBezTo>
                    <a:pt x="99706" y="33901"/>
                    <a:pt x="100086" y="32014"/>
                    <a:pt x="100149" y="30127"/>
                  </a:cubicBezTo>
                  <a:cubicBezTo>
                    <a:pt x="100276" y="28088"/>
                    <a:pt x="99452" y="24333"/>
                    <a:pt x="98250" y="22585"/>
                  </a:cubicBezTo>
                  <a:cubicBezTo>
                    <a:pt x="96730" y="20261"/>
                    <a:pt x="95273" y="18456"/>
                    <a:pt x="92804" y="16911"/>
                  </a:cubicBezTo>
                  <a:cubicBezTo>
                    <a:pt x="91094" y="15810"/>
                    <a:pt x="89067" y="15024"/>
                    <a:pt x="87168" y="14264"/>
                  </a:cubicBezTo>
                  <a:cubicBezTo>
                    <a:pt x="86091" y="13834"/>
                    <a:pt x="85014" y="13650"/>
                    <a:pt x="83875" y="13422"/>
                  </a:cubicBezTo>
                  <a:cubicBezTo>
                    <a:pt x="82292" y="13137"/>
                    <a:pt x="80645" y="12865"/>
                    <a:pt x="78999" y="12726"/>
                  </a:cubicBezTo>
                  <a:cubicBezTo>
                    <a:pt x="78556" y="12700"/>
                    <a:pt x="78176" y="12681"/>
                    <a:pt x="77733" y="12681"/>
                  </a:cubicBezTo>
                  <a:cubicBezTo>
                    <a:pt x="72097" y="12681"/>
                    <a:pt x="66651" y="14372"/>
                    <a:pt x="61394" y="15810"/>
                  </a:cubicBezTo>
                  <a:cubicBezTo>
                    <a:pt x="57532" y="16854"/>
                    <a:pt x="53542" y="17760"/>
                    <a:pt x="49616" y="18393"/>
                  </a:cubicBezTo>
                  <a:cubicBezTo>
                    <a:pt x="49110" y="17678"/>
                    <a:pt x="48603" y="16911"/>
                    <a:pt x="47970" y="16215"/>
                  </a:cubicBezTo>
                  <a:cubicBezTo>
                    <a:pt x="47020" y="14822"/>
                    <a:pt x="46007" y="13486"/>
                    <a:pt x="44930" y="12168"/>
                  </a:cubicBezTo>
                  <a:cubicBezTo>
                    <a:pt x="43474" y="10357"/>
                    <a:pt x="41321" y="8882"/>
                    <a:pt x="39358" y="7546"/>
                  </a:cubicBezTo>
                  <a:cubicBezTo>
                    <a:pt x="34862" y="4690"/>
                    <a:pt x="30049" y="2036"/>
                    <a:pt x="24856" y="561"/>
                  </a:cubicBezTo>
                  <a:cubicBezTo>
                    <a:pt x="22387" y="-135"/>
                    <a:pt x="19854" y="-547"/>
                    <a:pt x="17258" y="-547"/>
                  </a:cubicBezTo>
                  <a:close/>
                </a:path>
              </a:pathLst>
            </a:custGeom>
            <a:solidFill>
              <a:srgbClr val="FB67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36" name="Freeform: Shape 22">
              <a:extLst>
                <a:ext uri="{FF2B5EF4-FFF2-40B4-BE49-F238E27FC236}">
                  <a16:creationId xmlns:a16="http://schemas.microsoft.com/office/drawing/2014/main" id="{6B87388A-5AAE-42E0-B504-15A85670CB57}"/>
                </a:ext>
              </a:extLst>
            </p:cNvPr>
            <p:cNvSpPr/>
            <p:nvPr/>
          </p:nvSpPr>
          <p:spPr>
            <a:xfrm>
              <a:off x="7812073" y="3067624"/>
              <a:ext cx="1640088" cy="1361472"/>
            </a:xfrm>
            <a:custGeom>
              <a:avLst/>
              <a:gdLst>
                <a:gd name="connsiteX0" fmla="*/ 1044374 w 1640088"/>
                <a:gd name="connsiteY0" fmla="*/ 169707 h 1361472"/>
                <a:gd name="connsiteX1" fmla="*/ 1044374 w 1640088"/>
                <a:gd name="connsiteY1" fmla="*/ 169707 h 1361472"/>
                <a:gd name="connsiteX2" fmla="*/ 1042031 w 1640088"/>
                <a:gd name="connsiteY2" fmla="*/ 177097 h 1361472"/>
                <a:gd name="connsiteX3" fmla="*/ 1032912 w 1640088"/>
                <a:gd name="connsiteY3" fmla="*/ 194232 h 1361472"/>
                <a:gd name="connsiteX4" fmla="*/ 1025693 w 1640088"/>
                <a:gd name="connsiteY4" fmla="*/ 202623 h 1361472"/>
                <a:gd name="connsiteX5" fmla="*/ 1024174 w 1640088"/>
                <a:gd name="connsiteY5" fmla="*/ 203661 h 1361472"/>
                <a:gd name="connsiteX6" fmla="*/ 1025440 w 1640088"/>
                <a:gd name="connsiteY6" fmla="*/ 199659 h 1361472"/>
                <a:gd name="connsiteX7" fmla="*/ 1031836 w 1640088"/>
                <a:gd name="connsiteY7" fmla="*/ 187248 h 1361472"/>
                <a:gd name="connsiteX8" fmla="*/ 1039688 w 1640088"/>
                <a:gd name="connsiteY8" fmla="*/ 175691 h 1361472"/>
                <a:gd name="connsiteX9" fmla="*/ 1044374 w 1640088"/>
                <a:gd name="connsiteY9" fmla="*/ 169707 h 1361472"/>
                <a:gd name="connsiteX10" fmla="*/ 1024047 w 1640088"/>
                <a:gd name="connsiteY10" fmla="*/ 204244 h 1361472"/>
                <a:gd name="connsiteX11" fmla="*/ 1024743 w 1640088"/>
                <a:gd name="connsiteY11" fmla="*/ 204301 h 1361472"/>
                <a:gd name="connsiteX12" fmla="*/ 1024047 w 1640088"/>
                <a:gd name="connsiteY12" fmla="*/ 204244 h 1361472"/>
                <a:gd name="connsiteX13" fmla="*/ 741874 w 1640088"/>
                <a:gd name="connsiteY13" fmla="*/ 240446 h 1361472"/>
                <a:gd name="connsiteX14" fmla="*/ 741051 w 1640088"/>
                <a:gd name="connsiteY14" fmla="*/ 240820 h 1361472"/>
                <a:gd name="connsiteX15" fmla="*/ 741051 w 1640088"/>
                <a:gd name="connsiteY15" fmla="*/ 240820 h 1361472"/>
                <a:gd name="connsiteX16" fmla="*/ 741874 w 1640088"/>
                <a:gd name="connsiteY16" fmla="*/ 240446 h 1361472"/>
                <a:gd name="connsiteX17" fmla="*/ 737821 w 1640088"/>
                <a:gd name="connsiteY17" fmla="*/ 239762 h 1361472"/>
                <a:gd name="connsiteX18" fmla="*/ 738581 w 1640088"/>
                <a:gd name="connsiteY18" fmla="*/ 241358 h 1361472"/>
                <a:gd name="connsiteX19" fmla="*/ 737821 w 1640088"/>
                <a:gd name="connsiteY19" fmla="*/ 239762 h 1361472"/>
                <a:gd name="connsiteX20" fmla="*/ 755425 w 1640088"/>
                <a:gd name="connsiteY20" fmla="*/ 180276 h 1361472"/>
                <a:gd name="connsiteX21" fmla="*/ 755299 w 1640088"/>
                <a:gd name="connsiteY21" fmla="*/ 182948 h 1361472"/>
                <a:gd name="connsiteX22" fmla="*/ 754286 w 1640088"/>
                <a:gd name="connsiteY22" fmla="*/ 198583 h 1361472"/>
                <a:gd name="connsiteX23" fmla="*/ 752829 w 1640088"/>
                <a:gd name="connsiteY23" fmla="*/ 208315 h 1361472"/>
                <a:gd name="connsiteX24" fmla="*/ 751499 w 1640088"/>
                <a:gd name="connsiteY24" fmla="*/ 216086 h 1361472"/>
                <a:gd name="connsiteX25" fmla="*/ 747636 w 1640088"/>
                <a:gd name="connsiteY25" fmla="*/ 229675 h 1361472"/>
                <a:gd name="connsiteX26" fmla="*/ 742887 w 1640088"/>
                <a:gd name="connsiteY26" fmla="*/ 238832 h 1361472"/>
                <a:gd name="connsiteX27" fmla="*/ 741304 w 1640088"/>
                <a:gd name="connsiteY27" fmla="*/ 240446 h 1361472"/>
                <a:gd name="connsiteX28" fmla="*/ 739911 w 1640088"/>
                <a:gd name="connsiteY28" fmla="*/ 241358 h 1361472"/>
                <a:gd name="connsiteX29" fmla="*/ 738897 w 1640088"/>
                <a:gd name="connsiteY29" fmla="*/ 241706 h 1361472"/>
                <a:gd name="connsiteX30" fmla="*/ 738581 w 1640088"/>
                <a:gd name="connsiteY30" fmla="*/ 240795 h 1361472"/>
                <a:gd name="connsiteX31" fmla="*/ 738454 w 1640088"/>
                <a:gd name="connsiteY31" fmla="*/ 231936 h 1361472"/>
                <a:gd name="connsiteX32" fmla="*/ 741684 w 1640088"/>
                <a:gd name="connsiteY32" fmla="*/ 215155 h 1361472"/>
                <a:gd name="connsiteX33" fmla="*/ 747826 w 1640088"/>
                <a:gd name="connsiteY33" fmla="*/ 195556 h 1361472"/>
                <a:gd name="connsiteX34" fmla="*/ 752449 w 1640088"/>
                <a:gd name="connsiteY34" fmla="*/ 185405 h 1361472"/>
                <a:gd name="connsiteX35" fmla="*/ 755425 w 1640088"/>
                <a:gd name="connsiteY35" fmla="*/ 180276 h 1361472"/>
                <a:gd name="connsiteX36" fmla="*/ 737441 w 1640088"/>
                <a:gd name="connsiteY36" fmla="*/ 241029 h 1361472"/>
                <a:gd name="connsiteX37" fmla="*/ 738581 w 1640088"/>
                <a:gd name="connsiteY37" fmla="*/ 241795 h 1361472"/>
                <a:gd name="connsiteX38" fmla="*/ 738518 w 1640088"/>
                <a:gd name="connsiteY38" fmla="*/ 241878 h 1361472"/>
                <a:gd name="connsiteX39" fmla="*/ 737441 w 1640088"/>
                <a:gd name="connsiteY39" fmla="*/ 241029 h 1361472"/>
                <a:gd name="connsiteX40" fmla="*/ 1252964 w 1640088"/>
                <a:gd name="connsiteY40" fmla="*/ 397092 h 1361472"/>
                <a:gd name="connsiteX41" fmla="*/ 1250938 w 1640088"/>
                <a:gd name="connsiteY41" fmla="*/ 398067 h 1361472"/>
                <a:gd name="connsiteX42" fmla="*/ 1250938 w 1640088"/>
                <a:gd name="connsiteY42" fmla="*/ 398067 h 1361472"/>
                <a:gd name="connsiteX43" fmla="*/ 1252964 w 1640088"/>
                <a:gd name="connsiteY43" fmla="*/ 397092 h 1361472"/>
                <a:gd name="connsiteX44" fmla="*/ 1263160 w 1640088"/>
                <a:gd name="connsiteY44" fmla="*/ 387872 h 1361472"/>
                <a:gd name="connsiteX45" fmla="*/ 1263160 w 1640088"/>
                <a:gd name="connsiteY45" fmla="*/ 387872 h 1361472"/>
                <a:gd name="connsiteX46" fmla="*/ 1257207 w 1640088"/>
                <a:gd name="connsiteY46" fmla="*/ 393925 h 1361472"/>
                <a:gd name="connsiteX47" fmla="*/ 1250812 w 1640088"/>
                <a:gd name="connsiteY47" fmla="*/ 398111 h 1361472"/>
                <a:gd name="connsiteX48" fmla="*/ 1250812 w 1640088"/>
                <a:gd name="connsiteY48" fmla="*/ 398111 h 1361472"/>
                <a:gd name="connsiteX49" fmla="*/ 1249862 w 1640088"/>
                <a:gd name="connsiteY49" fmla="*/ 398504 h 1361472"/>
                <a:gd name="connsiteX50" fmla="*/ 1250558 w 1640088"/>
                <a:gd name="connsiteY50" fmla="*/ 397300 h 1361472"/>
                <a:gd name="connsiteX51" fmla="*/ 1252901 w 1640088"/>
                <a:gd name="connsiteY51" fmla="*/ 394685 h 1361472"/>
                <a:gd name="connsiteX52" fmla="*/ 1263160 w 1640088"/>
                <a:gd name="connsiteY52" fmla="*/ 387872 h 1361472"/>
                <a:gd name="connsiteX53" fmla="*/ 1250938 w 1640088"/>
                <a:gd name="connsiteY53" fmla="*/ 398434 h 1361472"/>
                <a:gd name="connsiteX54" fmla="*/ 1249862 w 1640088"/>
                <a:gd name="connsiteY54" fmla="*/ 398649 h 1361472"/>
                <a:gd name="connsiteX55" fmla="*/ 1250938 w 1640088"/>
                <a:gd name="connsiteY55" fmla="*/ 398434 h 1361472"/>
                <a:gd name="connsiteX56" fmla="*/ 1249545 w 1640088"/>
                <a:gd name="connsiteY56" fmla="*/ 398935 h 1361472"/>
                <a:gd name="connsiteX57" fmla="*/ 1249925 w 1640088"/>
                <a:gd name="connsiteY57" fmla="*/ 398998 h 1361472"/>
                <a:gd name="connsiteX58" fmla="*/ 1249481 w 1640088"/>
                <a:gd name="connsiteY58" fmla="*/ 398935 h 1361472"/>
                <a:gd name="connsiteX59" fmla="*/ 430572 w 1640088"/>
                <a:gd name="connsiteY59" fmla="*/ 445566 h 1361472"/>
                <a:gd name="connsiteX60" fmla="*/ 430572 w 1640088"/>
                <a:gd name="connsiteY60" fmla="*/ 445566 h 1361472"/>
                <a:gd name="connsiteX61" fmla="*/ 430065 w 1640088"/>
                <a:gd name="connsiteY61" fmla="*/ 446294 h 1361472"/>
                <a:gd name="connsiteX62" fmla="*/ 430572 w 1640088"/>
                <a:gd name="connsiteY62" fmla="*/ 445566 h 1361472"/>
                <a:gd name="connsiteX63" fmla="*/ 752956 w 1640088"/>
                <a:gd name="connsiteY63" fmla="*/ 511867 h 1361472"/>
                <a:gd name="connsiteX64" fmla="*/ 753526 w 1640088"/>
                <a:gd name="connsiteY64" fmla="*/ 512304 h 1361472"/>
                <a:gd name="connsiteX65" fmla="*/ 752956 w 1640088"/>
                <a:gd name="connsiteY65" fmla="*/ 511867 h 1361472"/>
                <a:gd name="connsiteX66" fmla="*/ 751689 w 1640088"/>
                <a:gd name="connsiteY66" fmla="*/ 522309 h 1361472"/>
                <a:gd name="connsiteX67" fmla="*/ 751689 w 1640088"/>
                <a:gd name="connsiteY67" fmla="*/ 522309 h 1361472"/>
                <a:gd name="connsiteX68" fmla="*/ 749663 w 1640088"/>
                <a:gd name="connsiteY68" fmla="*/ 529376 h 1361472"/>
                <a:gd name="connsiteX69" fmla="*/ 751309 w 1640088"/>
                <a:gd name="connsiteY69" fmla="*/ 523227 h 1361472"/>
                <a:gd name="connsiteX70" fmla="*/ 751689 w 1640088"/>
                <a:gd name="connsiteY70" fmla="*/ 522309 h 1361472"/>
                <a:gd name="connsiteX71" fmla="*/ 900311 w 1640088"/>
                <a:gd name="connsiteY71" fmla="*/ 541617 h 1361472"/>
                <a:gd name="connsiteX72" fmla="*/ 900311 w 1640088"/>
                <a:gd name="connsiteY72" fmla="*/ 541617 h 1361472"/>
                <a:gd name="connsiteX73" fmla="*/ 896322 w 1640088"/>
                <a:gd name="connsiteY73" fmla="*/ 555225 h 1361472"/>
                <a:gd name="connsiteX74" fmla="*/ 895815 w 1640088"/>
                <a:gd name="connsiteY74" fmla="*/ 556264 h 1361472"/>
                <a:gd name="connsiteX75" fmla="*/ 898602 w 1640088"/>
                <a:gd name="connsiteY75" fmla="*/ 545144 h 1361472"/>
                <a:gd name="connsiteX76" fmla="*/ 900311 w 1640088"/>
                <a:gd name="connsiteY76" fmla="*/ 541617 h 1361472"/>
                <a:gd name="connsiteX77" fmla="*/ 1023224 w 1640088"/>
                <a:gd name="connsiteY77" fmla="*/ 600534 h 1361472"/>
                <a:gd name="connsiteX78" fmla="*/ 1023477 w 1640088"/>
                <a:gd name="connsiteY78" fmla="*/ 600591 h 1361472"/>
                <a:gd name="connsiteX79" fmla="*/ 1023224 w 1640088"/>
                <a:gd name="connsiteY79" fmla="*/ 600534 h 1361472"/>
                <a:gd name="connsiteX80" fmla="*/ 1024110 w 1640088"/>
                <a:gd name="connsiteY80" fmla="*/ 600591 h 1361472"/>
                <a:gd name="connsiteX81" fmla="*/ 1024174 w 1640088"/>
                <a:gd name="connsiteY81" fmla="*/ 600654 h 1361472"/>
                <a:gd name="connsiteX82" fmla="*/ 1024110 w 1640088"/>
                <a:gd name="connsiteY82" fmla="*/ 600654 h 1361472"/>
                <a:gd name="connsiteX83" fmla="*/ 1024110 w 1640088"/>
                <a:gd name="connsiteY83" fmla="*/ 600591 h 1361472"/>
                <a:gd name="connsiteX84" fmla="*/ 1026136 w 1640088"/>
                <a:gd name="connsiteY84" fmla="*/ 600306 h 1361472"/>
                <a:gd name="connsiteX85" fmla="*/ 1025187 w 1640088"/>
                <a:gd name="connsiteY85" fmla="*/ 600736 h 1361472"/>
                <a:gd name="connsiteX86" fmla="*/ 1025187 w 1640088"/>
                <a:gd name="connsiteY86" fmla="*/ 600654 h 1361472"/>
                <a:gd name="connsiteX87" fmla="*/ 1026136 w 1640088"/>
                <a:gd name="connsiteY87" fmla="*/ 600306 h 1361472"/>
                <a:gd name="connsiteX88" fmla="*/ 1023541 w 1640088"/>
                <a:gd name="connsiteY88" fmla="*/ 601091 h 1361472"/>
                <a:gd name="connsiteX89" fmla="*/ 1023541 w 1640088"/>
                <a:gd name="connsiteY89" fmla="*/ 601091 h 1361472"/>
                <a:gd name="connsiteX90" fmla="*/ 1023350 w 1640088"/>
                <a:gd name="connsiteY90" fmla="*/ 601148 h 1361472"/>
                <a:gd name="connsiteX91" fmla="*/ 1023541 w 1640088"/>
                <a:gd name="connsiteY91" fmla="*/ 601091 h 1361472"/>
                <a:gd name="connsiteX92" fmla="*/ 1446737 w 1640088"/>
                <a:gd name="connsiteY92" fmla="*/ 584892 h 1361472"/>
                <a:gd name="connsiteX93" fmla="*/ 1433249 w 1640088"/>
                <a:gd name="connsiteY93" fmla="*/ 595601 h 1361472"/>
                <a:gd name="connsiteX94" fmla="*/ 1423940 w 1640088"/>
                <a:gd name="connsiteY94" fmla="*/ 602003 h 1361472"/>
                <a:gd name="connsiteX95" fmla="*/ 1405893 w 1640088"/>
                <a:gd name="connsiteY95" fmla="*/ 612356 h 1361472"/>
                <a:gd name="connsiteX96" fmla="*/ 1395634 w 1640088"/>
                <a:gd name="connsiteY96" fmla="*/ 615820 h 1361472"/>
                <a:gd name="connsiteX97" fmla="*/ 1391518 w 1640088"/>
                <a:gd name="connsiteY97" fmla="*/ 616105 h 1361472"/>
                <a:gd name="connsiteX98" fmla="*/ 1390378 w 1640088"/>
                <a:gd name="connsiteY98" fmla="*/ 615757 h 1361472"/>
                <a:gd name="connsiteX99" fmla="*/ 1386959 w 1640088"/>
                <a:gd name="connsiteY99" fmla="*/ 613826 h 1361472"/>
                <a:gd name="connsiteX100" fmla="*/ 1386896 w 1640088"/>
                <a:gd name="connsiteY100" fmla="*/ 609893 h 1361472"/>
                <a:gd name="connsiteX101" fmla="*/ 1387275 w 1640088"/>
                <a:gd name="connsiteY101" fmla="*/ 608570 h 1361472"/>
                <a:gd name="connsiteX102" fmla="*/ 1389365 w 1640088"/>
                <a:gd name="connsiteY102" fmla="*/ 604631 h 1361472"/>
                <a:gd name="connsiteX103" fmla="*/ 1390189 w 1640088"/>
                <a:gd name="connsiteY103" fmla="*/ 603776 h 1361472"/>
                <a:gd name="connsiteX104" fmla="*/ 1405766 w 1640088"/>
                <a:gd name="connsiteY104" fmla="*/ 594670 h 1361472"/>
                <a:gd name="connsiteX105" fmla="*/ 1417671 w 1640088"/>
                <a:gd name="connsiteY105" fmla="*/ 590440 h 1361472"/>
                <a:gd name="connsiteX106" fmla="*/ 1431475 w 1640088"/>
                <a:gd name="connsiteY106" fmla="*/ 587210 h 1361472"/>
                <a:gd name="connsiteX107" fmla="*/ 1445850 w 1640088"/>
                <a:gd name="connsiteY107" fmla="*/ 584950 h 1361472"/>
                <a:gd name="connsiteX108" fmla="*/ 1446737 w 1640088"/>
                <a:gd name="connsiteY108" fmla="*/ 584892 h 1361472"/>
                <a:gd name="connsiteX109" fmla="*/ 1023541 w 1640088"/>
                <a:gd name="connsiteY109" fmla="*/ 601667 h 1361472"/>
                <a:gd name="connsiteX110" fmla="*/ 1023477 w 1640088"/>
                <a:gd name="connsiteY110" fmla="*/ 602351 h 1361472"/>
                <a:gd name="connsiteX111" fmla="*/ 1021577 w 1640088"/>
                <a:gd name="connsiteY111" fmla="*/ 609893 h 1361472"/>
                <a:gd name="connsiteX112" fmla="*/ 1006886 w 1640088"/>
                <a:gd name="connsiteY112" fmla="*/ 637028 h 1361472"/>
                <a:gd name="connsiteX113" fmla="*/ 1004986 w 1640088"/>
                <a:gd name="connsiteY113" fmla="*/ 639497 h 1361472"/>
                <a:gd name="connsiteX114" fmla="*/ 1010116 w 1640088"/>
                <a:gd name="connsiteY114" fmla="*/ 620601 h 1361472"/>
                <a:gd name="connsiteX115" fmla="*/ 1016891 w 1640088"/>
                <a:gd name="connsiteY115" fmla="*/ 608626 h 1361472"/>
                <a:gd name="connsiteX116" fmla="*/ 1023160 w 1640088"/>
                <a:gd name="connsiteY116" fmla="*/ 601857 h 1361472"/>
                <a:gd name="connsiteX117" fmla="*/ 1023541 w 1640088"/>
                <a:gd name="connsiteY117" fmla="*/ 601667 h 1361472"/>
                <a:gd name="connsiteX118" fmla="*/ 1146833 w 1640088"/>
                <a:gd name="connsiteY118" fmla="*/ 677403 h 1361472"/>
                <a:gd name="connsiteX119" fmla="*/ 1147846 w 1640088"/>
                <a:gd name="connsiteY119" fmla="*/ 677840 h 1361472"/>
                <a:gd name="connsiteX120" fmla="*/ 1146833 w 1640088"/>
                <a:gd name="connsiteY120" fmla="*/ 677403 h 1361472"/>
                <a:gd name="connsiteX121" fmla="*/ 1137588 w 1640088"/>
                <a:gd name="connsiteY121" fmla="*/ 684179 h 1361472"/>
                <a:gd name="connsiteX122" fmla="*/ 1137588 w 1640088"/>
                <a:gd name="connsiteY122" fmla="*/ 684179 h 1361472"/>
                <a:gd name="connsiteX123" fmla="*/ 1135308 w 1640088"/>
                <a:gd name="connsiteY123" fmla="*/ 687820 h 1361472"/>
                <a:gd name="connsiteX124" fmla="*/ 1137398 w 1640088"/>
                <a:gd name="connsiteY124" fmla="*/ 684445 h 1361472"/>
                <a:gd name="connsiteX125" fmla="*/ 1137588 w 1640088"/>
                <a:gd name="connsiteY125" fmla="*/ 684179 h 1361472"/>
                <a:gd name="connsiteX126" fmla="*/ 408978 w 1640088"/>
                <a:gd name="connsiteY126" fmla="*/ 707856 h 1361472"/>
                <a:gd name="connsiteX127" fmla="*/ 408978 w 1640088"/>
                <a:gd name="connsiteY127" fmla="*/ 707913 h 1361472"/>
                <a:gd name="connsiteX128" fmla="*/ 407585 w 1640088"/>
                <a:gd name="connsiteY128" fmla="*/ 708122 h 1361472"/>
                <a:gd name="connsiteX129" fmla="*/ 408978 w 1640088"/>
                <a:gd name="connsiteY129" fmla="*/ 707856 h 1361472"/>
                <a:gd name="connsiteX130" fmla="*/ 409865 w 1640088"/>
                <a:gd name="connsiteY130" fmla="*/ 707792 h 1361472"/>
                <a:gd name="connsiteX131" fmla="*/ 411384 w 1640088"/>
                <a:gd name="connsiteY131" fmla="*/ 708204 h 1361472"/>
                <a:gd name="connsiteX132" fmla="*/ 414804 w 1640088"/>
                <a:gd name="connsiteY132" fmla="*/ 709964 h 1361472"/>
                <a:gd name="connsiteX133" fmla="*/ 425062 w 1640088"/>
                <a:gd name="connsiteY133" fmla="*/ 720033 h 1361472"/>
                <a:gd name="connsiteX134" fmla="*/ 434751 w 1640088"/>
                <a:gd name="connsiteY134" fmla="*/ 733496 h 1361472"/>
                <a:gd name="connsiteX135" fmla="*/ 443110 w 1640088"/>
                <a:gd name="connsiteY135" fmla="*/ 748022 h 1361472"/>
                <a:gd name="connsiteX136" fmla="*/ 444060 w 1640088"/>
                <a:gd name="connsiteY136" fmla="*/ 750631 h 1361472"/>
                <a:gd name="connsiteX137" fmla="*/ 440640 w 1640088"/>
                <a:gd name="connsiteY137" fmla="*/ 751663 h 1361472"/>
                <a:gd name="connsiteX138" fmla="*/ 436081 w 1640088"/>
                <a:gd name="connsiteY138" fmla="*/ 751854 h 1361472"/>
                <a:gd name="connsiteX139" fmla="*/ 433611 w 1640088"/>
                <a:gd name="connsiteY139" fmla="*/ 751828 h 1361472"/>
                <a:gd name="connsiteX140" fmla="*/ 423289 w 1640088"/>
                <a:gd name="connsiteY140" fmla="*/ 749346 h 1361472"/>
                <a:gd name="connsiteX141" fmla="*/ 417780 w 1640088"/>
                <a:gd name="connsiteY141" fmla="*/ 746465 h 1361472"/>
                <a:gd name="connsiteX142" fmla="*/ 410941 w 1640088"/>
                <a:gd name="connsiteY142" fmla="*/ 740132 h 1361472"/>
                <a:gd name="connsiteX143" fmla="*/ 405938 w 1640088"/>
                <a:gd name="connsiteY143" fmla="*/ 732445 h 1361472"/>
                <a:gd name="connsiteX144" fmla="*/ 403279 w 1640088"/>
                <a:gd name="connsiteY144" fmla="*/ 724111 h 1361472"/>
                <a:gd name="connsiteX145" fmla="*/ 403152 w 1640088"/>
                <a:gd name="connsiteY145" fmla="*/ 720881 h 1361472"/>
                <a:gd name="connsiteX146" fmla="*/ 405115 w 1640088"/>
                <a:gd name="connsiteY146" fmla="*/ 712706 h 1361472"/>
                <a:gd name="connsiteX147" fmla="*/ 406002 w 1640088"/>
                <a:gd name="connsiteY147" fmla="*/ 711167 h 1361472"/>
                <a:gd name="connsiteX148" fmla="*/ 408408 w 1640088"/>
                <a:gd name="connsiteY148" fmla="*/ 708476 h 1361472"/>
                <a:gd name="connsiteX149" fmla="*/ 409105 w 1640088"/>
                <a:gd name="connsiteY149" fmla="*/ 708058 h 1361472"/>
                <a:gd name="connsiteX150" fmla="*/ 409865 w 1640088"/>
                <a:gd name="connsiteY150" fmla="*/ 707792 h 1361472"/>
                <a:gd name="connsiteX151" fmla="*/ 1514747 w 1640088"/>
                <a:gd name="connsiteY151" fmla="*/ 761067 h 1361472"/>
                <a:gd name="connsiteX152" fmla="*/ 1518420 w 1640088"/>
                <a:gd name="connsiteY152" fmla="*/ 761194 h 1361472"/>
                <a:gd name="connsiteX153" fmla="*/ 1519940 w 1640088"/>
                <a:gd name="connsiteY153" fmla="*/ 761403 h 1361472"/>
                <a:gd name="connsiteX154" fmla="*/ 1498852 w 1640088"/>
                <a:gd name="connsiteY154" fmla="*/ 773808 h 1361472"/>
                <a:gd name="connsiteX155" fmla="*/ 1470104 w 1640088"/>
                <a:gd name="connsiteY155" fmla="*/ 782407 h 1361472"/>
                <a:gd name="connsiteX156" fmla="*/ 1459148 w 1640088"/>
                <a:gd name="connsiteY156" fmla="*/ 783148 h 1361472"/>
                <a:gd name="connsiteX157" fmla="*/ 1454779 w 1640088"/>
                <a:gd name="connsiteY157" fmla="*/ 783047 h 1361472"/>
                <a:gd name="connsiteX158" fmla="*/ 1450790 w 1640088"/>
                <a:gd name="connsiteY158" fmla="*/ 782319 h 1361472"/>
                <a:gd name="connsiteX159" fmla="*/ 1450853 w 1640088"/>
                <a:gd name="connsiteY159" fmla="*/ 782198 h 1361472"/>
                <a:gd name="connsiteX160" fmla="*/ 1458262 w 1640088"/>
                <a:gd name="connsiteY160" fmla="*/ 774783 h 1361472"/>
                <a:gd name="connsiteX161" fmla="*/ 1464911 w 1640088"/>
                <a:gd name="connsiteY161" fmla="*/ 770350 h 1361472"/>
                <a:gd name="connsiteX162" fmla="*/ 1484731 w 1640088"/>
                <a:gd name="connsiteY162" fmla="*/ 765626 h 1361472"/>
                <a:gd name="connsiteX163" fmla="*/ 1500499 w 1640088"/>
                <a:gd name="connsiteY163" fmla="*/ 762517 h 1361472"/>
                <a:gd name="connsiteX164" fmla="*/ 1507401 w 1640088"/>
                <a:gd name="connsiteY164" fmla="*/ 761542 h 1361472"/>
                <a:gd name="connsiteX165" fmla="*/ 1514747 w 1640088"/>
                <a:gd name="connsiteY165" fmla="*/ 761067 h 1361472"/>
                <a:gd name="connsiteX166" fmla="*/ 1449966 w 1640088"/>
                <a:gd name="connsiteY166" fmla="*/ 783959 h 1361472"/>
                <a:gd name="connsiteX167" fmla="*/ 1450536 w 1640088"/>
                <a:gd name="connsiteY167" fmla="*/ 785162 h 1361472"/>
                <a:gd name="connsiteX168" fmla="*/ 1449966 w 1640088"/>
                <a:gd name="connsiteY168" fmla="*/ 783959 h 1361472"/>
                <a:gd name="connsiteX169" fmla="*/ 360282 w 1640088"/>
                <a:gd name="connsiteY169" fmla="*/ 825740 h 1361472"/>
                <a:gd name="connsiteX170" fmla="*/ 369906 w 1640088"/>
                <a:gd name="connsiteY170" fmla="*/ 828184 h 1361472"/>
                <a:gd name="connsiteX171" fmla="*/ 376619 w 1640088"/>
                <a:gd name="connsiteY171" fmla="*/ 831503 h 1361472"/>
                <a:gd name="connsiteX172" fmla="*/ 386941 w 1640088"/>
                <a:gd name="connsiteY172" fmla="*/ 841730 h 1361472"/>
                <a:gd name="connsiteX173" fmla="*/ 395870 w 1640088"/>
                <a:gd name="connsiteY173" fmla="*/ 855673 h 1361472"/>
                <a:gd name="connsiteX174" fmla="*/ 398783 w 1640088"/>
                <a:gd name="connsiteY174" fmla="*/ 862443 h 1361472"/>
                <a:gd name="connsiteX175" fmla="*/ 402329 w 1640088"/>
                <a:gd name="connsiteY175" fmla="*/ 875621 h 1361472"/>
                <a:gd name="connsiteX176" fmla="*/ 405621 w 1640088"/>
                <a:gd name="connsiteY176" fmla="*/ 891338 h 1361472"/>
                <a:gd name="connsiteX177" fmla="*/ 405621 w 1640088"/>
                <a:gd name="connsiteY177" fmla="*/ 891553 h 1361472"/>
                <a:gd name="connsiteX178" fmla="*/ 399733 w 1640088"/>
                <a:gd name="connsiteY178" fmla="*/ 894928 h 1361472"/>
                <a:gd name="connsiteX179" fmla="*/ 392831 w 1640088"/>
                <a:gd name="connsiteY179" fmla="*/ 897189 h 1361472"/>
                <a:gd name="connsiteX180" fmla="*/ 391248 w 1640088"/>
                <a:gd name="connsiteY180" fmla="*/ 897221 h 1361472"/>
                <a:gd name="connsiteX181" fmla="*/ 388967 w 1640088"/>
                <a:gd name="connsiteY181" fmla="*/ 897100 h 1361472"/>
                <a:gd name="connsiteX182" fmla="*/ 374909 w 1640088"/>
                <a:gd name="connsiteY182" fmla="*/ 893586 h 1361472"/>
                <a:gd name="connsiteX183" fmla="*/ 370414 w 1640088"/>
                <a:gd name="connsiteY183" fmla="*/ 891179 h 1361472"/>
                <a:gd name="connsiteX184" fmla="*/ 359395 w 1640088"/>
                <a:gd name="connsiteY184" fmla="*/ 880490 h 1361472"/>
                <a:gd name="connsiteX185" fmla="*/ 352176 w 1640088"/>
                <a:gd name="connsiteY185" fmla="*/ 867933 h 1361472"/>
                <a:gd name="connsiteX186" fmla="*/ 347427 w 1640088"/>
                <a:gd name="connsiteY186" fmla="*/ 854204 h 1361472"/>
                <a:gd name="connsiteX187" fmla="*/ 347427 w 1640088"/>
                <a:gd name="connsiteY187" fmla="*/ 848423 h 1361472"/>
                <a:gd name="connsiteX188" fmla="*/ 349833 w 1640088"/>
                <a:gd name="connsiteY188" fmla="*/ 835454 h 1361472"/>
                <a:gd name="connsiteX189" fmla="*/ 352240 w 1640088"/>
                <a:gd name="connsiteY189" fmla="*/ 831313 h 1361472"/>
                <a:gd name="connsiteX190" fmla="*/ 356419 w 1640088"/>
                <a:gd name="connsiteY190" fmla="*/ 826855 h 1361472"/>
                <a:gd name="connsiteX191" fmla="*/ 356925 w 1640088"/>
                <a:gd name="connsiteY191" fmla="*/ 826589 h 1361472"/>
                <a:gd name="connsiteX192" fmla="*/ 359459 w 1640088"/>
                <a:gd name="connsiteY192" fmla="*/ 825740 h 1361472"/>
                <a:gd name="connsiteX193" fmla="*/ 1510567 w 1640088"/>
                <a:gd name="connsiteY193" fmla="*/ 983443 h 1361472"/>
                <a:gd name="connsiteX194" fmla="*/ 1515064 w 1640088"/>
                <a:gd name="connsiteY194" fmla="*/ 983589 h 1361472"/>
                <a:gd name="connsiteX195" fmla="*/ 1524119 w 1640088"/>
                <a:gd name="connsiteY195" fmla="*/ 985406 h 1361472"/>
                <a:gd name="connsiteX196" fmla="*/ 1529248 w 1640088"/>
                <a:gd name="connsiteY196" fmla="*/ 987806 h 1361472"/>
                <a:gd name="connsiteX197" fmla="*/ 1513354 w 1640088"/>
                <a:gd name="connsiteY197" fmla="*/ 991599 h 1361472"/>
                <a:gd name="connsiteX198" fmla="*/ 1505945 w 1640088"/>
                <a:gd name="connsiteY198" fmla="*/ 992891 h 1361472"/>
                <a:gd name="connsiteX199" fmla="*/ 1488911 w 1640088"/>
                <a:gd name="connsiteY199" fmla="*/ 994297 h 1361472"/>
                <a:gd name="connsiteX200" fmla="*/ 1484985 w 1640088"/>
                <a:gd name="connsiteY200" fmla="*/ 994214 h 1361472"/>
                <a:gd name="connsiteX201" fmla="*/ 1482071 w 1640088"/>
                <a:gd name="connsiteY201" fmla="*/ 993714 h 1361472"/>
                <a:gd name="connsiteX202" fmla="*/ 1482958 w 1640088"/>
                <a:gd name="connsiteY202" fmla="*/ 991960 h 1361472"/>
                <a:gd name="connsiteX203" fmla="*/ 1485428 w 1640088"/>
                <a:gd name="connsiteY203" fmla="*/ 989491 h 1361472"/>
                <a:gd name="connsiteX204" fmla="*/ 1490367 w 1640088"/>
                <a:gd name="connsiteY204" fmla="*/ 986470 h 1361472"/>
                <a:gd name="connsiteX205" fmla="*/ 1498473 w 1640088"/>
                <a:gd name="connsiteY205" fmla="*/ 984203 h 1361472"/>
                <a:gd name="connsiteX206" fmla="*/ 1510567 w 1640088"/>
                <a:gd name="connsiteY206" fmla="*/ 983443 h 1361472"/>
                <a:gd name="connsiteX207" fmla="*/ 142002 w 1640088"/>
                <a:gd name="connsiteY207" fmla="*/ 990485 h 1361472"/>
                <a:gd name="connsiteX208" fmla="*/ 143206 w 1640088"/>
                <a:gd name="connsiteY208" fmla="*/ 990751 h 1361472"/>
                <a:gd name="connsiteX209" fmla="*/ 146055 w 1640088"/>
                <a:gd name="connsiteY209" fmla="*/ 993366 h 1361472"/>
                <a:gd name="connsiteX210" fmla="*/ 146055 w 1640088"/>
                <a:gd name="connsiteY210" fmla="*/ 993423 h 1361472"/>
                <a:gd name="connsiteX211" fmla="*/ 146626 w 1640088"/>
                <a:gd name="connsiteY211" fmla="*/ 995703 h 1361472"/>
                <a:gd name="connsiteX212" fmla="*/ 146942 w 1640088"/>
                <a:gd name="connsiteY212" fmla="*/ 1000344 h 1361472"/>
                <a:gd name="connsiteX213" fmla="*/ 146182 w 1640088"/>
                <a:gd name="connsiteY213" fmla="*/ 1003454 h 1361472"/>
                <a:gd name="connsiteX214" fmla="*/ 145043 w 1640088"/>
                <a:gd name="connsiteY214" fmla="*/ 1005625 h 1361472"/>
                <a:gd name="connsiteX215" fmla="*/ 141559 w 1640088"/>
                <a:gd name="connsiteY215" fmla="*/ 1009146 h 1361472"/>
                <a:gd name="connsiteX216" fmla="*/ 130035 w 1640088"/>
                <a:gd name="connsiteY216" fmla="*/ 1016188 h 1361472"/>
                <a:gd name="connsiteX217" fmla="*/ 114773 w 1640088"/>
                <a:gd name="connsiteY217" fmla="*/ 1021913 h 1361472"/>
                <a:gd name="connsiteX218" fmla="*/ 116293 w 1640088"/>
                <a:gd name="connsiteY218" fmla="*/ 1017189 h 1361472"/>
                <a:gd name="connsiteX219" fmla="*/ 125222 w 1640088"/>
                <a:gd name="connsiteY219" fmla="*/ 999515 h 1361472"/>
                <a:gd name="connsiteX220" fmla="*/ 131554 w 1640088"/>
                <a:gd name="connsiteY220" fmla="*/ 992657 h 1361472"/>
                <a:gd name="connsiteX221" fmla="*/ 133011 w 1640088"/>
                <a:gd name="connsiteY221" fmla="*/ 991815 h 1361472"/>
                <a:gd name="connsiteX222" fmla="*/ 136683 w 1640088"/>
                <a:gd name="connsiteY222" fmla="*/ 990694 h 1361472"/>
                <a:gd name="connsiteX223" fmla="*/ 142002 w 1640088"/>
                <a:gd name="connsiteY223" fmla="*/ 990485 h 1361472"/>
                <a:gd name="connsiteX224" fmla="*/ 299553 w 1640088"/>
                <a:gd name="connsiteY224" fmla="*/ 1065302 h 1361472"/>
                <a:gd name="connsiteX225" fmla="*/ 299553 w 1640088"/>
                <a:gd name="connsiteY225" fmla="*/ 1065302 h 1361472"/>
                <a:gd name="connsiteX226" fmla="*/ 298034 w 1640088"/>
                <a:gd name="connsiteY226" fmla="*/ 1066012 h 1361472"/>
                <a:gd name="connsiteX227" fmla="*/ 299553 w 1640088"/>
                <a:gd name="connsiteY227" fmla="*/ 1065302 h 1361472"/>
                <a:gd name="connsiteX228" fmla="*/ 300250 w 1640088"/>
                <a:gd name="connsiteY228" fmla="*/ 1065100 h 1361472"/>
                <a:gd name="connsiteX229" fmla="*/ 303543 w 1640088"/>
                <a:gd name="connsiteY229" fmla="*/ 1065942 h 1361472"/>
                <a:gd name="connsiteX230" fmla="*/ 306329 w 1640088"/>
                <a:gd name="connsiteY230" fmla="*/ 1067354 h 1361472"/>
                <a:gd name="connsiteX231" fmla="*/ 309939 w 1640088"/>
                <a:gd name="connsiteY231" fmla="*/ 1070881 h 1361472"/>
                <a:gd name="connsiteX232" fmla="*/ 316715 w 1640088"/>
                <a:gd name="connsiteY232" fmla="*/ 1082584 h 1361472"/>
                <a:gd name="connsiteX233" fmla="*/ 321147 w 1640088"/>
                <a:gd name="connsiteY233" fmla="*/ 1097307 h 1361472"/>
                <a:gd name="connsiteX234" fmla="*/ 321464 w 1640088"/>
                <a:gd name="connsiteY234" fmla="*/ 1104000 h 1361472"/>
                <a:gd name="connsiteX235" fmla="*/ 318487 w 1640088"/>
                <a:gd name="connsiteY235" fmla="*/ 1120281 h 1361472"/>
                <a:gd name="connsiteX236" fmla="*/ 315891 w 1640088"/>
                <a:gd name="connsiteY236" fmla="*/ 1128589 h 1361472"/>
                <a:gd name="connsiteX237" fmla="*/ 311902 w 1640088"/>
                <a:gd name="connsiteY237" fmla="*/ 1139360 h 1361472"/>
                <a:gd name="connsiteX238" fmla="*/ 307849 w 1640088"/>
                <a:gd name="connsiteY238" fmla="*/ 1148599 h 1361472"/>
                <a:gd name="connsiteX239" fmla="*/ 303860 w 1640088"/>
                <a:gd name="connsiteY239" fmla="*/ 1155229 h 1361472"/>
                <a:gd name="connsiteX240" fmla="*/ 299807 w 1640088"/>
                <a:gd name="connsiteY240" fmla="*/ 1160302 h 1361472"/>
                <a:gd name="connsiteX241" fmla="*/ 296641 w 1640088"/>
                <a:gd name="connsiteY241" fmla="*/ 1158402 h 1361472"/>
                <a:gd name="connsiteX242" fmla="*/ 289612 w 1640088"/>
                <a:gd name="connsiteY242" fmla="*/ 1151854 h 1361472"/>
                <a:gd name="connsiteX243" fmla="*/ 283153 w 1640088"/>
                <a:gd name="connsiteY243" fmla="*/ 1142406 h 1361472"/>
                <a:gd name="connsiteX244" fmla="*/ 276187 w 1640088"/>
                <a:gd name="connsiteY244" fmla="*/ 1130989 h 1361472"/>
                <a:gd name="connsiteX245" fmla="*/ 272640 w 1640088"/>
                <a:gd name="connsiteY245" fmla="*/ 1120344 h 1361472"/>
                <a:gd name="connsiteX246" fmla="*/ 272640 w 1640088"/>
                <a:gd name="connsiteY246" fmla="*/ 1114936 h 1361472"/>
                <a:gd name="connsiteX247" fmla="*/ 275870 w 1640088"/>
                <a:gd name="connsiteY247" fmla="*/ 1101536 h 1361472"/>
                <a:gd name="connsiteX248" fmla="*/ 282899 w 1640088"/>
                <a:gd name="connsiteY248" fmla="*/ 1088485 h 1361472"/>
                <a:gd name="connsiteX249" fmla="*/ 291512 w 1640088"/>
                <a:gd name="connsiteY249" fmla="*/ 1075105 h 1361472"/>
                <a:gd name="connsiteX250" fmla="*/ 300187 w 1640088"/>
                <a:gd name="connsiteY250" fmla="*/ 1065182 h 1361472"/>
                <a:gd name="connsiteX251" fmla="*/ 300250 w 1640088"/>
                <a:gd name="connsiteY251" fmla="*/ 1065100 h 1361472"/>
                <a:gd name="connsiteX252" fmla="*/ 1088004 w 1640088"/>
                <a:gd name="connsiteY252" fmla="*/ 1183751 h 1361472"/>
                <a:gd name="connsiteX253" fmla="*/ 1096300 w 1640088"/>
                <a:gd name="connsiteY253" fmla="*/ 1185802 h 1361472"/>
                <a:gd name="connsiteX254" fmla="*/ 1096807 w 1640088"/>
                <a:gd name="connsiteY254" fmla="*/ 1186094 h 1361472"/>
                <a:gd name="connsiteX255" fmla="*/ 1096933 w 1640088"/>
                <a:gd name="connsiteY255" fmla="*/ 1186239 h 1361472"/>
                <a:gd name="connsiteX256" fmla="*/ 1097123 w 1640088"/>
                <a:gd name="connsiteY256" fmla="*/ 1186378 h 1361472"/>
                <a:gd name="connsiteX257" fmla="*/ 1097123 w 1640088"/>
                <a:gd name="connsiteY257" fmla="*/ 1187297 h 1361472"/>
                <a:gd name="connsiteX258" fmla="*/ 1095920 w 1640088"/>
                <a:gd name="connsiteY258" fmla="*/ 1192014 h 1361472"/>
                <a:gd name="connsiteX259" fmla="*/ 1091234 w 1640088"/>
                <a:gd name="connsiteY259" fmla="*/ 1200411 h 1361472"/>
                <a:gd name="connsiteX260" fmla="*/ 1087498 w 1640088"/>
                <a:gd name="connsiteY260" fmla="*/ 1204698 h 1361472"/>
                <a:gd name="connsiteX261" fmla="*/ 1072300 w 1640088"/>
                <a:gd name="connsiteY261" fmla="*/ 1212671 h 1361472"/>
                <a:gd name="connsiteX262" fmla="*/ 1064068 w 1640088"/>
                <a:gd name="connsiteY262" fmla="*/ 1216046 h 1361472"/>
                <a:gd name="connsiteX263" fmla="*/ 1042221 w 1640088"/>
                <a:gd name="connsiteY263" fmla="*/ 1222385 h 1361472"/>
                <a:gd name="connsiteX264" fmla="*/ 1032722 w 1640088"/>
                <a:gd name="connsiteY264" fmla="*/ 1223031 h 1361472"/>
                <a:gd name="connsiteX265" fmla="*/ 1029429 w 1640088"/>
                <a:gd name="connsiteY265" fmla="*/ 1222942 h 1361472"/>
                <a:gd name="connsiteX266" fmla="*/ 1023477 w 1640088"/>
                <a:gd name="connsiteY266" fmla="*/ 1222030 h 1361472"/>
                <a:gd name="connsiteX267" fmla="*/ 1030443 w 1640088"/>
                <a:gd name="connsiteY267" fmla="*/ 1215052 h 1361472"/>
                <a:gd name="connsiteX268" fmla="*/ 1045134 w 1640088"/>
                <a:gd name="connsiteY268" fmla="*/ 1204344 h 1361472"/>
                <a:gd name="connsiteX269" fmla="*/ 1069830 w 1640088"/>
                <a:gd name="connsiteY269" fmla="*/ 1189114 h 1361472"/>
                <a:gd name="connsiteX270" fmla="*/ 1085471 w 1640088"/>
                <a:gd name="connsiteY270" fmla="*/ 1183921 h 1361472"/>
                <a:gd name="connsiteX271" fmla="*/ 1088004 w 1640088"/>
                <a:gd name="connsiteY271" fmla="*/ 1183751 h 1361472"/>
                <a:gd name="connsiteX272" fmla="*/ 1237576 w 1640088"/>
                <a:gd name="connsiteY272" fmla="*/ 1222796 h 1361472"/>
                <a:gd name="connsiteX273" fmla="*/ 1237576 w 1640088"/>
                <a:gd name="connsiteY273" fmla="*/ 1222796 h 1361472"/>
                <a:gd name="connsiteX274" fmla="*/ 1238843 w 1640088"/>
                <a:gd name="connsiteY274" fmla="*/ 1223708 h 1361472"/>
                <a:gd name="connsiteX275" fmla="*/ 1237576 w 1640088"/>
                <a:gd name="connsiteY275" fmla="*/ 1222796 h 1361472"/>
                <a:gd name="connsiteX276" fmla="*/ 1234473 w 1640088"/>
                <a:gd name="connsiteY276" fmla="*/ 1221593 h 1361472"/>
                <a:gd name="connsiteX277" fmla="*/ 1236374 w 1640088"/>
                <a:gd name="connsiteY277" fmla="*/ 1222100 h 1361472"/>
                <a:gd name="connsiteX278" fmla="*/ 1236943 w 1640088"/>
                <a:gd name="connsiteY278" fmla="*/ 1222385 h 1361472"/>
                <a:gd name="connsiteX279" fmla="*/ 1237513 w 1640088"/>
                <a:gd name="connsiteY279" fmla="*/ 1222885 h 1361472"/>
                <a:gd name="connsiteX280" fmla="*/ 1238400 w 1640088"/>
                <a:gd name="connsiteY280" fmla="*/ 1224436 h 1361472"/>
                <a:gd name="connsiteX281" fmla="*/ 1241693 w 1640088"/>
                <a:gd name="connsiteY281" fmla="*/ 1235145 h 1361472"/>
                <a:gd name="connsiteX282" fmla="*/ 1241946 w 1640088"/>
                <a:gd name="connsiteY282" fmla="*/ 1245707 h 1361472"/>
                <a:gd name="connsiteX283" fmla="*/ 1240490 w 1640088"/>
                <a:gd name="connsiteY283" fmla="*/ 1253749 h 1361472"/>
                <a:gd name="connsiteX284" fmla="*/ 1239793 w 1640088"/>
                <a:gd name="connsiteY284" fmla="*/ 1256833 h 1361472"/>
                <a:gd name="connsiteX285" fmla="*/ 1233777 w 1640088"/>
                <a:gd name="connsiteY285" fmla="*/ 1246746 h 1361472"/>
                <a:gd name="connsiteX286" fmla="*/ 1230295 w 1640088"/>
                <a:gd name="connsiteY286" fmla="*/ 1233504 h 1361472"/>
                <a:gd name="connsiteX287" fmla="*/ 1229978 w 1640088"/>
                <a:gd name="connsiteY287" fmla="*/ 1227868 h 1361472"/>
                <a:gd name="connsiteX288" fmla="*/ 1230928 w 1640088"/>
                <a:gd name="connsiteY288" fmla="*/ 1223506 h 1361472"/>
                <a:gd name="connsiteX289" fmla="*/ 1231244 w 1640088"/>
                <a:gd name="connsiteY289" fmla="*/ 1223005 h 1361472"/>
                <a:gd name="connsiteX290" fmla="*/ 1231751 w 1640088"/>
                <a:gd name="connsiteY290" fmla="*/ 1222448 h 1361472"/>
                <a:gd name="connsiteX291" fmla="*/ 1232321 w 1640088"/>
                <a:gd name="connsiteY291" fmla="*/ 1222100 h 1361472"/>
                <a:gd name="connsiteX292" fmla="*/ 1233904 w 1640088"/>
                <a:gd name="connsiteY292" fmla="*/ 1221593 h 1361472"/>
                <a:gd name="connsiteX293" fmla="*/ 981683 w 1640088"/>
                <a:gd name="connsiteY293" fmla="*/ 25923 h 1361472"/>
                <a:gd name="connsiteX294" fmla="*/ 992385 w 1640088"/>
                <a:gd name="connsiteY294" fmla="*/ 26385 h 1361472"/>
                <a:gd name="connsiteX295" fmla="*/ 1012838 w 1640088"/>
                <a:gd name="connsiteY295" fmla="*/ 30900 h 1361472"/>
                <a:gd name="connsiteX296" fmla="*/ 1022844 w 1640088"/>
                <a:gd name="connsiteY296" fmla="*/ 36175 h 1361472"/>
                <a:gd name="connsiteX297" fmla="*/ 1028290 w 1640088"/>
                <a:gd name="connsiteY297" fmla="*/ 41317 h 1361472"/>
                <a:gd name="connsiteX298" fmla="*/ 1034052 w 1640088"/>
                <a:gd name="connsiteY298" fmla="*/ 47592 h 1361472"/>
                <a:gd name="connsiteX299" fmla="*/ 1037978 w 1640088"/>
                <a:gd name="connsiteY299" fmla="*/ 53304 h 1361472"/>
                <a:gd name="connsiteX300" fmla="*/ 1040322 w 1640088"/>
                <a:gd name="connsiteY300" fmla="*/ 57743 h 1361472"/>
                <a:gd name="connsiteX301" fmla="*/ 1043171 w 1640088"/>
                <a:gd name="connsiteY301" fmla="*/ 63296 h 1361472"/>
                <a:gd name="connsiteX302" fmla="*/ 1052416 w 1640088"/>
                <a:gd name="connsiteY302" fmla="*/ 90577 h 1361472"/>
                <a:gd name="connsiteX303" fmla="*/ 1052987 w 1640088"/>
                <a:gd name="connsiteY303" fmla="*/ 112557 h 1361472"/>
                <a:gd name="connsiteX304" fmla="*/ 1052226 w 1640088"/>
                <a:gd name="connsiteY304" fmla="*/ 122416 h 1361472"/>
                <a:gd name="connsiteX305" fmla="*/ 1051466 w 1640088"/>
                <a:gd name="connsiteY305" fmla="*/ 132706 h 1361472"/>
                <a:gd name="connsiteX306" fmla="*/ 1040955 w 1640088"/>
                <a:gd name="connsiteY306" fmla="*/ 142161 h 1361472"/>
                <a:gd name="connsiteX307" fmla="*/ 1024300 w 1640088"/>
                <a:gd name="connsiteY307" fmla="*/ 161190 h 1361472"/>
                <a:gd name="connsiteX308" fmla="*/ 1010179 w 1640088"/>
                <a:gd name="connsiteY308" fmla="*/ 182093 h 1361472"/>
                <a:gd name="connsiteX309" fmla="*/ 1005240 w 1640088"/>
                <a:gd name="connsiteY309" fmla="*/ 193802 h 1361472"/>
                <a:gd name="connsiteX310" fmla="*/ 1003910 w 1640088"/>
                <a:gd name="connsiteY310" fmla="*/ 198665 h 1361472"/>
                <a:gd name="connsiteX311" fmla="*/ 1003340 w 1640088"/>
                <a:gd name="connsiteY311" fmla="*/ 202686 h 1361472"/>
                <a:gd name="connsiteX312" fmla="*/ 1003087 w 1640088"/>
                <a:gd name="connsiteY312" fmla="*/ 207410 h 1361472"/>
                <a:gd name="connsiteX313" fmla="*/ 1004226 w 1640088"/>
                <a:gd name="connsiteY313" fmla="*/ 211925 h 1361472"/>
                <a:gd name="connsiteX314" fmla="*/ 1008406 w 1640088"/>
                <a:gd name="connsiteY314" fmla="*/ 217846 h 1361472"/>
                <a:gd name="connsiteX315" fmla="*/ 1014929 w 1640088"/>
                <a:gd name="connsiteY315" fmla="*/ 221284 h 1361472"/>
                <a:gd name="connsiteX316" fmla="*/ 1022021 w 1640088"/>
                <a:gd name="connsiteY316" fmla="*/ 222488 h 1361472"/>
                <a:gd name="connsiteX317" fmla="*/ 1027086 w 1640088"/>
                <a:gd name="connsiteY317" fmla="*/ 221848 h 1361472"/>
                <a:gd name="connsiteX318" fmla="*/ 1036775 w 1640088"/>
                <a:gd name="connsiteY318" fmla="*/ 216997 h 1361472"/>
                <a:gd name="connsiteX319" fmla="*/ 1044184 w 1640088"/>
                <a:gd name="connsiteY319" fmla="*/ 209645 h 1361472"/>
                <a:gd name="connsiteX320" fmla="*/ 1054632 w 1640088"/>
                <a:gd name="connsiteY320" fmla="*/ 195081 h 1361472"/>
                <a:gd name="connsiteX321" fmla="*/ 1060775 w 1640088"/>
                <a:gd name="connsiteY321" fmla="*/ 183936 h 1361472"/>
                <a:gd name="connsiteX322" fmla="*/ 1069387 w 1640088"/>
                <a:gd name="connsiteY322" fmla="*/ 159841 h 1361472"/>
                <a:gd name="connsiteX323" fmla="*/ 1073440 w 1640088"/>
                <a:gd name="connsiteY323" fmla="*/ 142091 h 1361472"/>
                <a:gd name="connsiteX324" fmla="*/ 1082875 w 1640088"/>
                <a:gd name="connsiteY324" fmla="*/ 135176 h 1361472"/>
                <a:gd name="connsiteX325" fmla="*/ 1101746 w 1640088"/>
                <a:gd name="connsiteY325" fmla="*/ 121650 h 1361472"/>
                <a:gd name="connsiteX326" fmla="*/ 1144173 w 1640088"/>
                <a:gd name="connsiteY326" fmla="*/ 97973 h 1361472"/>
                <a:gd name="connsiteX327" fmla="*/ 1173809 w 1640088"/>
                <a:gd name="connsiteY327" fmla="*/ 86118 h 1361472"/>
                <a:gd name="connsiteX328" fmla="*/ 1210917 w 1640088"/>
                <a:gd name="connsiteY328" fmla="*/ 75429 h 1361472"/>
                <a:gd name="connsiteX329" fmla="*/ 1230357 w 1640088"/>
                <a:gd name="connsiteY329" fmla="*/ 73840 h 1361472"/>
                <a:gd name="connsiteX330" fmla="*/ 1237513 w 1640088"/>
                <a:gd name="connsiteY330" fmla="*/ 74087 h 1361472"/>
                <a:gd name="connsiteX331" fmla="*/ 1258537 w 1640088"/>
                <a:gd name="connsiteY331" fmla="*/ 79159 h 1361472"/>
                <a:gd name="connsiteX332" fmla="*/ 1283297 w 1640088"/>
                <a:gd name="connsiteY332" fmla="*/ 92686 h 1361472"/>
                <a:gd name="connsiteX333" fmla="*/ 1291846 w 1640088"/>
                <a:gd name="connsiteY333" fmla="*/ 99467 h 1361472"/>
                <a:gd name="connsiteX334" fmla="*/ 1302611 w 1640088"/>
                <a:gd name="connsiteY334" fmla="*/ 110233 h 1361472"/>
                <a:gd name="connsiteX335" fmla="*/ 1318949 w 1640088"/>
                <a:gd name="connsiteY335" fmla="*/ 135233 h 1361472"/>
                <a:gd name="connsiteX336" fmla="*/ 1325091 w 1640088"/>
                <a:gd name="connsiteY336" fmla="*/ 147727 h 1361472"/>
                <a:gd name="connsiteX337" fmla="*/ 1330980 w 1640088"/>
                <a:gd name="connsiteY337" fmla="*/ 162019 h 1361472"/>
                <a:gd name="connsiteX338" fmla="*/ 1334969 w 1640088"/>
                <a:gd name="connsiteY338" fmla="*/ 177040 h 1361472"/>
                <a:gd name="connsiteX339" fmla="*/ 1336425 w 1640088"/>
                <a:gd name="connsiteY339" fmla="*/ 195429 h 1361472"/>
                <a:gd name="connsiteX340" fmla="*/ 1335666 w 1640088"/>
                <a:gd name="connsiteY340" fmla="*/ 214306 h 1361472"/>
                <a:gd name="connsiteX341" fmla="*/ 1334336 w 1640088"/>
                <a:gd name="connsiteY341" fmla="*/ 228763 h 1361472"/>
                <a:gd name="connsiteX342" fmla="*/ 1332943 w 1640088"/>
                <a:gd name="connsiteY342" fmla="*/ 241878 h 1361472"/>
                <a:gd name="connsiteX343" fmla="*/ 1323698 w 1640088"/>
                <a:gd name="connsiteY343" fmla="*/ 279828 h 1361472"/>
                <a:gd name="connsiteX344" fmla="*/ 1313439 w 1640088"/>
                <a:gd name="connsiteY344" fmla="*/ 303878 h 1361472"/>
                <a:gd name="connsiteX345" fmla="*/ 1301534 w 1640088"/>
                <a:gd name="connsiteY345" fmla="*/ 328879 h 1361472"/>
                <a:gd name="connsiteX346" fmla="*/ 1289692 w 1640088"/>
                <a:gd name="connsiteY346" fmla="*/ 349681 h 1361472"/>
                <a:gd name="connsiteX347" fmla="*/ 1286337 w 1640088"/>
                <a:gd name="connsiteY347" fmla="*/ 351023 h 1361472"/>
                <a:gd name="connsiteX348" fmla="*/ 1263477 w 1640088"/>
                <a:gd name="connsiteY348" fmla="*/ 361795 h 1361472"/>
                <a:gd name="connsiteX349" fmla="*/ 1242262 w 1640088"/>
                <a:gd name="connsiteY349" fmla="*/ 375466 h 1361472"/>
                <a:gd name="connsiteX350" fmla="*/ 1235993 w 1640088"/>
                <a:gd name="connsiteY350" fmla="*/ 381248 h 1361472"/>
                <a:gd name="connsiteX351" fmla="*/ 1234221 w 1640088"/>
                <a:gd name="connsiteY351" fmla="*/ 383648 h 1361472"/>
                <a:gd name="connsiteX352" fmla="*/ 1231244 w 1640088"/>
                <a:gd name="connsiteY352" fmla="*/ 388061 h 1361472"/>
                <a:gd name="connsiteX353" fmla="*/ 1230231 w 1640088"/>
                <a:gd name="connsiteY353" fmla="*/ 390278 h 1361472"/>
                <a:gd name="connsiteX354" fmla="*/ 1228458 w 1640088"/>
                <a:gd name="connsiteY354" fmla="*/ 394774 h 1361472"/>
                <a:gd name="connsiteX355" fmla="*/ 1227445 w 1640088"/>
                <a:gd name="connsiteY355" fmla="*/ 401049 h 1361472"/>
                <a:gd name="connsiteX356" fmla="*/ 1232131 w 1640088"/>
                <a:gd name="connsiteY356" fmla="*/ 412378 h 1361472"/>
                <a:gd name="connsiteX357" fmla="*/ 1237576 w 1640088"/>
                <a:gd name="connsiteY357" fmla="*/ 415905 h 1361472"/>
                <a:gd name="connsiteX358" fmla="*/ 1246126 w 1640088"/>
                <a:gd name="connsiteY358" fmla="*/ 418014 h 1361472"/>
                <a:gd name="connsiteX359" fmla="*/ 1248405 w 1640088"/>
                <a:gd name="connsiteY359" fmla="*/ 418159 h 1361472"/>
                <a:gd name="connsiteX360" fmla="*/ 1251635 w 1640088"/>
                <a:gd name="connsiteY360" fmla="*/ 417887 h 1361472"/>
                <a:gd name="connsiteX361" fmla="*/ 1258853 w 1640088"/>
                <a:gd name="connsiteY361" fmla="*/ 415690 h 1361472"/>
                <a:gd name="connsiteX362" fmla="*/ 1264743 w 1640088"/>
                <a:gd name="connsiteY362" fmla="*/ 412752 h 1361472"/>
                <a:gd name="connsiteX363" fmla="*/ 1277344 w 1640088"/>
                <a:gd name="connsiteY363" fmla="*/ 402373 h 1361472"/>
                <a:gd name="connsiteX364" fmla="*/ 1293682 w 1640088"/>
                <a:gd name="connsiteY364" fmla="*/ 382863 h 1361472"/>
                <a:gd name="connsiteX365" fmla="*/ 1302927 w 1640088"/>
                <a:gd name="connsiteY365" fmla="*/ 370033 h 1361472"/>
                <a:gd name="connsiteX366" fmla="*/ 1303180 w 1640088"/>
                <a:gd name="connsiteY366" fmla="*/ 369976 h 1361472"/>
                <a:gd name="connsiteX367" fmla="*/ 1310526 w 1640088"/>
                <a:gd name="connsiteY367" fmla="*/ 368482 h 1361472"/>
                <a:gd name="connsiteX368" fmla="*/ 1318125 w 1640088"/>
                <a:gd name="connsiteY368" fmla="*/ 367082 h 1361472"/>
                <a:gd name="connsiteX369" fmla="*/ 1328194 w 1640088"/>
                <a:gd name="connsiteY369" fmla="*/ 365525 h 1361472"/>
                <a:gd name="connsiteX370" fmla="*/ 1339972 w 1640088"/>
                <a:gd name="connsiteY370" fmla="*/ 364112 h 1361472"/>
                <a:gd name="connsiteX371" fmla="*/ 1350167 w 1640088"/>
                <a:gd name="connsiteY371" fmla="*/ 363701 h 1361472"/>
                <a:gd name="connsiteX372" fmla="*/ 1356500 w 1640088"/>
                <a:gd name="connsiteY372" fmla="*/ 363511 h 1361472"/>
                <a:gd name="connsiteX373" fmla="*/ 1358779 w 1640088"/>
                <a:gd name="connsiteY373" fmla="*/ 363555 h 1361472"/>
                <a:gd name="connsiteX374" fmla="*/ 1402030 w 1640088"/>
                <a:gd name="connsiteY374" fmla="*/ 365746 h 1361472"/>
                <a:gd name="connsiteX375" fmla="*/ 1447433 w 1640088"/>
                <a:gd name="connsiteY375" fmla="*/ 376378 h 1361472"/>
                <a:gd name="connsiteX376" fmla="*/ 1485935 w 1640088"/>
                <a:gd name="connsiteY376" fmla="*/ 397180 h 1361472"/>
                <a:gd name="connsiteX377" fmla="*/ 1491697 w 1640088"/>
                <a:gd name="connsiteY377" fmla="*/ 401961 h 1361472"/>
                <a:gd name="connsiteX378" fmla="*/ 1497902 w 1640088"/>
                <a:gd name="connsiteY378" fmla="*/ 408648 h 1361472"/>
                <a:gd name="connsiteX379" fmla="*/ 1509428 w 1640088"/>
                <a:gd name="connsiteY379" fmla="*/ 426835 h 1361472"/>
                <a:gd name="connsiteX380" fmla="*/ 1514874 w 1640088"/>
                <a:gd name="connsiteY380" fmla="*/ 444711 h 1361472"/>
                <a:gd name="connsiteX381" fmla="*/ 1515064 w 1640088"/>
                <a:gd name="connsiteY381" fmla="*/ 454736 h 1361472"/>
                <a:gd name="connsiteX382" fmla="*/ 1512848 w 1640088"/>
                <a:gd name="connsiteY382" fmla="*/ 468477 h 1361472"/>
                <a:gd name="connsiteX383" fmla="*/ 1509998 w 1640088"/>
                <a:gd name="connsiteY383" fmla="*/ 480946 h 1361472"/>
                <a:gd name="connsiteX384" fmla="*/ 1508288 w 1640088"/>
                <a:gd name="connsiteY384" fmla="*/ 486664 h 1361472"/>
                <a:gd name="connsiteX385" fmla="*/ 1506262 w 1640088"/>
                <a:gd name="connsiteY385" fmla="*/ 493560 h 1361472"/>
                <a:gd name="connsiteX386" fmla="*/ 1502715 w 1640088"/>
                <a:gd name="connsiteY386" fmla="*/ 503647 h 1361472"/>
                <a:gd name="connsiteX387" fmla="*/ 1497460 w 1640088"/>
                <a:gd name="connsiteY387" fmla="*/ 515616 h 1361472"/>
                <a:gd name="connsiteX388" fmla="*/ 1489734 w 1640088"/>
                <a:gd name="connsiteY388" fmla="*/ 529851 h 1361472"/>
                <a:gd name="connsiteX389" fmla="*/ 1473080 w 1640088"/>
                <a:gd name="connsiteY389" fmla="*/ 555909 h 1361472"/>
                <a:gd name="connsiteX390" fmla="*/ 1471749 w 1640088"/>
                <a:gd name="connsiteY390" fmla="*/ 557695 h 1361472"/>
                <a:gd name="connsiteX391" fmla="*/ 1463391 w 1640088"/>
                <a:gd name="connsiteY391" fmla="*/ 558106 h 1361472"/>
                <a:gd name="connsiteX392" fmla="*/ 1451549 w 1640088"/>
                <a:gd name="connsiteY392" fmla="*/ 559455 h 1361472"/>
                <a:gd name="connsiteX393" fmla="*/ 1436859 w 1640088"/>
                <a:gd name="connsiteY393" fmla="*/ 561912 h 1361472"/>
                <a:gd name="connsiteX394" fmla="*/ 1424573 w 1640088"/>
                <a:gd name="connsiteY394" fmla="*/ 564091 h 1361472"/>
                <a:gd name="connsiteX395" fmla="*/ 1412985 w 1640088"/>
                <a:gd name="connsiteY395" fmla="*/ 566991 h 1361472"/>
                <a:gd name="connsiteX396" fmla="*/ 1399687 w 1640088"/>
                <a:gd name="connsiteY396" fmla="*/ 572133 h 1361472"/>
                <a:gd name="connsiteX397" fmla="*/ 1388288 w 1640088"/>
                <a:gd name="connsiteY397" fmla="*/ 577990 h 1361472"/>
                <a:gd name="connsiteX398" fmla="*/ 1380119 w 1640088"/>
                <a:gd name="connsiteY398" fmla="*/ 583189 h 1361472"/>
                <a:gd name="connsiteX399" fmla="*/ 1373724 w 1640088"/>
                <a:gd name="connsiteY399" fmla="*/ 588622 h 1361472"/>
                <a:gd name="connsiteX400" fmla="*/ 1369291 w 1640088"/>
                <a:gd name="connsiteY400" fmla="*/ 594955 h 1361472"/>
                <a:gd name="connsiteX401" fmla="*/ 1367138 w 1640088"/>
                <a:gd name="connsiteY401" fmla="*/ 600242 h 1361472"/>
                <a:gd name="connsiteX402" fmla="*/ 1365745 w 1640088"/>
                <a:gd name="connsiteY402" fmla="*/ 605542 h 1361472"/>
                <a:gd name="connsiteX403" fmla="*/ 1367264 w 1640088"/>
                <a:gd name="connsiteY403" fmla="*/ 620829 h 1361472"/>
                <a:gd name="connsiteX404" fmla="*/ 1375560 w 1640088"/>
                <a:gd name="connsiteY404" fmla="*/ 630752 h 1361472"/>
                <a:gd name="connsiteX405" fmla="*/ 1387275 w 1640088"/>
                <a:gd name="connsiteY405" fmla="*/ 635976 h 1361472"/>
                <a:gd name="connsiteX406" fmla="*/ 1389998 w 1640088"/>
                <a:gd name="connsiteY406" fmla="*/ 636242 h 1361472"/>
                <a:gd name="connsiteX407" fmla="*/ 1392278 w 1640088"/>
                <a:gd name="connsiteY407" fmla="*/ 636369 h 1361472"/>
                <a:gd name="connsiteX408" fmla="*/ 1393924 w 1640088"/>
                <a:gd name="connsiteY408" fmla="*/ 636325 h 1361472"/>
                <a:gd name="connsiteX409" fmla="*/ 1403170 w 1640088"/>
                <a:gd name="connsiteY409" fmla="*/ 634830 h 1361472"/>
                <a:gd name="connsiteX410" fmla="*/ 1417798 w 1640088"/>
                <a:gd name="connsiteY410" fmla="*/ 629055 h 1361472"/>
                <a:gd name="connsiteX411" fmla="*/ 1432552 w 1640088"/>
                <a:gd name="connsiteY411" fmla="*/ 620892 h 1361472"/>
                <a:gd name="connsiteX412" fmla="*/ 1444140 w 1640088"/>
                <a:gd name="connsiteY412" fmla="*/ 613148 h 1361472"/>
                <a:gd name="connsiteX413" fmla="*/ 1453639 w 1640088"/>
                <a:gd name="connsiteY413" fmla="*/ 606017 h 1361472"/>
                <a:gd name="connsiteX414" fmla="*/ 1462631 w 1640088"/>
                <a:gd name="connsiteY414" fmla="*/ 598837 h 1361472"/>
                <a:gd name="connsiteX415" fmla="*/ 1472510 w 1640088"/>
                <a:gd name="connsiteY415" fmla="*/ 590256 h 1361472"/>
                <a:gd name="connsiteX416" fmla="*/ 1479728 w 1640088"/>
                <a:gd name="connsiteY416" fmla="*/ 582277 h 1361472"/>
                <a:gd name="connsiteX417" fmla="*/ 1485491 w 1640088"/>
                <a:gd name="connsiteY417" fmla="*/ 582347 h 1361472"/>
                <a:gd name="connsiteX418" fmla="*/ 1503349 w 1640088"/>
                <a:gd name="connsiteY418" fmla="*/ 583480 h 1361472"/>
                <a:gd name="connsiteX419" fmla="*/ 1513608 w 1640088"/>
                <a:gd name="connsiteY419" fmla="*/ 585184 h 1361472"/>
                <a:gd name="connsiteX420" fmla="*/ 1522789 w 1640088"/>
                <a:gd name="connsiteY420" fmla="*/ 587913 h 1361472"/>
                <a:gd name="connsiteX421" fmla="*/ 1530895 w 1640088"/>
                <a:gd name="connsiteY421" fmla="*/ 591852 h 1361472"/>
                <a:gd name="connsiteX422" fmla="*/ 1534631 w 1640088"/>
                <a:gd name="connsiteY422" fmla="*/ 594131 h 1361472"/>
                <a:gd name="connsiteX423" fmla="*/ 1541280 w 1640088"/>
                <a:gd name="connsiteY423" fmla="*/ 598476 h 1361472"/>
                <a:gd name="connsiteX424" fmla="*/ 1563570 w 1640088"/>
                <a:gd name="connsiteY424" fmla="*/ 619423 h 1361472"/>
                <a:gd name="connsiteX425" fmla="*/ 1572816 w 1640088"/>
                <a:gd name="connsiteY425" fmla="*/ 633716 h 1361472"/>
                <a:gd name="connsiteX426" fmla="*/ 1575285 w 1640088"/>
                <a:gd name="connsiteY426" fmla="*/ 640821 h 1361472"/>
                <a:gd name="connsiteX427" fmla="*/ 1575095 w 1640088"/>
                <a:gd name="connsiteY427" fmla="*/ 657126 h 1361472"/>
                <a:gd name="connsiteX428" fmla="*/ 1573892 w 1640088"/>
                <a:gd name="connsiteY428" fmla="*/ 672324 h 1361472"/>
                <a:gd name="connsiteX429" fmla="*/ 1571866 w 1640088"/>
                <a:gd name="connsiteY429" fmla="*/ 685794 h 1361472"/>
                <a:gd name="connsiteX430" fmla="*/ 1568446 w 1640088"/>
                <a:gd name="connsiteY430" fmla="*/ 697705 h 1361472"/>
                <a:gd name="connsiteX431" fmla="*/ 1562430 w 1640088"/>
                <a:gd name="connsiteY431" fmla="*/ 710465 h 1361472"/>
                <a:gd name="connsiteX432" fmla="*/ 1557808 w 1640088"/>
                <a:gd name="connsiteY432" fmla="*/ 718475 h 1361472"/>
                <a:gd name="connsiteX433" fmla="*/ 1550525 w 1640088"/>
                <a:gd name="connsiteY433" fmla="*/ 729690 h 1361472"/>
                <a:gd name="connsiteX434" fmla="*/ 1543813 w 1640088"/>
                <a:gd name="connsiteY434" fmla="*/ 738429 h 1361472"/>
                <a:gd name="connsiteX435" fmla="*/ 1543750 w 1640088"/>
                <a:gd name="connsiteY435" fmla="*/ 738492 h 1361472"/>
                <a:gd name="connsiteX436" fmla="*/ 1543053 w 1640088"/>
                <a:gd name="connsiteY436" fmla="*/ 738372 h 1361472"/>
                <a:gd name="connsiteX437" fmla="*/ 1521396 w 1640088"/>
                <a:gd name="connsiteY437" fmla="*/ 735256 h 1361472"/>
                <a:gd name="connsiteX438" fmla="*/ 1512721 w 1640088"/>
                <a:gd name="connsiteY438" fmla="*/ 734908 h 1361472"/>
                <a:gd name="connsiteX439" fmla="*/ 1503412 w 1640088"/>
                <a:gd name="connsiteY439" fmla="*/ 735965 h 1361472"/>
                <a:gd name="connsiteX440" fmla="*/ 1491190 w 1640088"/>
                <a:gd name="connsiteY440" fmla="*/ 738137 h 1361472"/>
                <a:gd name="connsiteX441" fmla="*/ 1460921 w 1640088"/>
                <a:gd name="connsiteY441" fmla="*/ 745185 h 1361472"/>
                <a:gd name="connsiteX442" fmla="*/ 1452942 w 1640088"/>
                <a:gd name="connsiteY442" fmla="*/ 748573 h 1361472"/>
                <a:gd name="connsiteX443" fmla="*/ 1445850 w 1640088"/>
                <a:gd name="connsiteY443" fmla="*/ 753443 h 1361472"/>
                <a:gd name="connsiteX444" fmla="*/ 1437301 w 1640088"/>
                <a:gd name="connsiteY444" fmla="*/ 761314 h 1361472"/>
                <a:gd name="connsiteX445" fmla="*/ 1429956 w 1640088"/>
                <a:gd name="connsiteY445" fmla="*/ 771345 h 1361472"/>
                <a:gd name="connsiteX446" fmla="*/ 1429132 w 1640088"/>
                <a:gd name="connsiteY446" fmla="*/ 773371 h 1361472"/>
                <a:gd name="connsiteX447" fmla="*/ 1427549 w 1640088"/>
                <a:gd name="connsiteY447" fmla="*/ 778158 h 1361472"/>
                <a:gd name="connsiteX448" fmla="*/ 1426980 w 1640088"/>
                <a:gd name="connsiteY448" fmla="*/ 783047 h 1361472"/>
                <a:gd name="connsiteX449" fmla="*/ 1427549 w 1640088"/>
                <a:gd name="connsiteY449" fmla="*/ 787689 h 1361472"/>
                <a:gd name="connsiteX450" fmla="*/ 1429576 w 1640088"/>
                <a:gd name="connsiteY450" fmla="*/ 793179 h 1361472"/>
                <a:gd name="connsiteX451" fmla="*/ 1433058 w 1640088"/>
                <a:gd name="connsiteY451" fmla="*/ 797757 h 1361472"/>
                <a:gd name="connsiteX452" fmla="*/ 1438821 w 1640088"/>
                <a:gd name="connsiteY452" fmla="*/ 801417 h 1361472"/>
                <a:gd name="connsiteX453" fmla="*/ 1446104 w 1640088"/>
                <a:gd name="connsiteY453" fmla="*/ 803596 h 1361472"/>
                <a:gd name="connsiteX454" fmla="*/ 1454399 w 1640088"/>
                <a:gd name="connsiteY454" fmla="*/ 804444 h 1361472"/>
                <a:gd name="connsiteX455" fmla="*/ 1457439 w 1640088"/>
                <a:gd name="connsiteY455" fmla="*/ 804571 h 1361472"/>
                <a:gd name="connsiteX456" fmla="*/ 1462125 w 1640088"/>
                <a:gd name="connsiteY456" fmla="*/ 804444 h 1361472"/>
                <a:gd name="connsiteX457" fmla="*/ 1480615 w 1640088"/>
                <a:gd name="connsiteY457" fmla="*/ 801417 h 1361472"/>
                <a:gd name="connsiteX458" fmla="*/ 1495370 w 1640088"/>
                <a:gd name="connsiteY458" fmla="*/ 796991 h 1361472"/>
                <a:gd name="connsiteX459" fmla="*/ 1510694 w 1640088"/>
                <a:gd name="connsiteY459" fmla="*/ 790424 h 1361472"/>
                <a:gd name="connsiteX460" fmla="*/ 1527158 w 1640088"/>
                <a:gd name="connsiteY460" fmla="*/ 780995 h 1361472"/>
                <a:gd name="connsiteX461" fmla="*/ 1545586 w 1640088"/>
                <a:gd name="connsiteY461" fmla="*/ 766393 h 1361472"/>
                <a:gd name="connsiteX462" fmla="*/ 1554515 w 1640088"/>
                <a:gd name="connsiteY462" fmla="*/ 769154 h 1361472"/>
                <a:gd name="connsiteX463" fmla="*/ 1573575 w 1640088"/>
                <a:gd name="connsiteY463" fmla="*/ 780007 h 1361472"/>
                <a:gd name="connsiteX464" fmla="*/ 1587507 w 1640088"/>
                <a:gd name="connsiteY464" fmla="*/ 792824 h 1361472"/>
                <a:gd name="connsiteX465" fmla="*/ 1591053 w 1640088"/>
                <a:gd name="connsiteY465" fmla="*/ 797611 h 1361472"/>
                <a:gd name="connsiteX466" fmla="*/ 1595549 w 1640088"/>
                <a:gd name="connsiteY466" fmla="*/ 805876 h 1361472"/>
                <a:gd name="connsiteX467" fmla="*/ 1594789 w 1640088"/>
                <a:gd name="connsiteY467" fmla="*/ 804235 h 1361472"/>
                <a:gd name="connsiteX468" fmla="*/ 1594789 w 1640088"/>
                <a:gd name="connsiteY468" fmla="*/ 804235 h 1361472"/>
                <a:gd name="connsiteX469" fmla="*/ 1601564 w 1640088"/>
                <a:gd name="connsiteY469" fmla="*/ 819610 h 1361472"/>
                <a:gd name="connsiteX470" fmla="*/ 1609164 w 1640088"/>
                <a:gd name="connsiteY470" fmla="*/ 845960 h 1361472"/>
                <a:gd name="connsiteX471" fmla="*/ 1610366 w 1640088"/>
                <a:gd name="connsiteY471" fmla="*/ 869079 h 1361472"/>
                <a:gd name="connsiteX472" fmla="*/ 1609417 w 1640088"/>
                <a:gd name="connsiteY472" fmla="*/ 886120 h 1361472"/>
                <a:gd name="connsiteX473" fmla="*/ 1606440 w 1640088"/>
                <a:gd name="connsiteY473" fmla="*/ 903173 h 1361472"/>
                <a:gd name="connsiteX474" fmla="*/ 1601502 w 1640088"/>
                <a:gd name="connsiteY474" fmla="*/ 919023 h 1361472"/>
                <a:gd name="connsiteX475" fmla="*/ 1584911 w 1640088"/>
                <a:gd name="connsiteY475" fmla="*/ 950609 h 1361472"/>
                <a:gd name="connsiteX476" fmla="*/ 1577438 w 1640088"/>
                <a:gd name="connsiteY476" fmla="*/ 959475 h 1361472"/>
                <a:gd name="connsiteX477" fmla="*/ 1568953 w 1640088"/>
                <a:gd name="connsiteY477" fmla="*/ 967454 h 1361472"/>
                <a:gd name="connsiteX478" fmla="*/ 1555021 w 1640088"/>
                <a:gd name="connsiteY478" fmla="*/ 976870 h 1361472"/>
                <a:gd name="connsiteX479" fmla="*/ 1538937 w 1640088"/>
                <a:gd name="connsiteY479" fmla="*/ 966726 h 1361472"/>
                <a:gd name="connsiteX480" fmla="*/ 1528615 w 1640088"/>
                <a:gd name="connsiteY480" fmla="*/ 962211 h 1361472"/>
                <a:gd name="connsiteX481" fmla="*/ 1513037 w 1640088"/>
                <a:gd name="connsiteY481" fmla="*/ 959829 h 1361472"/>
                <a:gd name="connsiteX482" fmla="*/ 1508795 w 1640088"/>
                <a:gd name="connsiteY482" fmla="*/ 959684 h 1361472"/>
                <a:gd name="connsiteX483" fmla="*/ 1497017 w 1640088"/>
                <a:gd name="connsiteY483" fmla="*/ 960450 h 1361472"/>
                <a:gd name="connsiteX484" fmla="*/ 1472193 w 1640088"/>
                <a:gd name="connsiteY484" fmla="*/ 969398 h 1361472"/>
                <a:gd name="connsiteX485" fmla="*/ 1460921 w 1640088"/>
                <a:gd name="connsiteY485" fmla="*/ 982094 h 1361472"/>
                <a:gd name="connsiteX486" fmla="*/ 1458452 w 1640088"/>
                <a:gd name="connsiteY486" fmla="*/ 988851 h 1361472"/>
                <a:gd name="connsiteX487" fmla="*/ 1457692 w 1640088"/>
                <a:gd name="connsiteY487" fmla="*/ 995911 h 1361472"/>
                <a:gd name="connsiteX488" fmla="*/ 1457755 w 1640088"/>
                <a:gd name="connsiteY488" fmla="*/ 997735 h 1361472"/>
                <a:gd name="connsiteX489" fmla="*/ 1458515 w 1640088"/>
                <a:gd name="connsiteY489" fmla="*/ 1002605 h 1361472"/>
                <a:gd name="connsiteX490" fmla="*/ 1460352 w 1640088"/>
                <a:gd name="connsiteY490" fmla="*/ 1006968 h 1361472"/>
                <a:gd name="connsiteX491" fmla="*/ 1463454 w 1640088"/>
                <a:gd name="connsiteY491" fmla="*/ 1011059 h 1361472"/>
                <a:gd name="connsiteX492" fmla="*/ 1469281 w 1640088"/>
                <a:gd name="connsiteY492" fmla="*/ 1014807 h 1361472"/>
                <a:gd name="connsiteX493" fmla="*/ 1476816 w 1640088"/>
                <a:gd name="connsiteY493" fmla="*/ 1017189 h 1361472"/>
                <a:gd name="connsiteX494" fmla="*/ 1484985 w 1640088"/>
                <a:gd name="connsiteY494" fmla="*/ 1018240 h 1361472"/>
                <a:gd name="connsiteX495" fmla="*/ 1492710 w 1640088"/>
                <a:gd name="connsiteY495" fmla="*/ 1018455 h 1361472"/>
                <a:gd name="connsiteX496" fmla="*/ 1515064 w 1640088"/>
                <a:gd name="connsiteY496" fmla="*/ 1016004 h 1361472"/>
                <a:gd name="connsiteX497" fmla="*/ 1543179 w 1640088"/>
                <a:gd name="connsiteY497" fmla="*/ 1009729 h 1361472"/>
                <a:gd name="connsiteX498" fmla="*/ 1554451 w 1640088"/>
                <a:gd name="connsiteY498" fmla="*/ 1005499 h 1361472"/>
                <a:gd name="connsiteX499" fmla="*/ 1565343 w 1640088"/>
                <a:gd name="connsiteY499" fmla="*/ 1016004 h 1361472"/>
                <a:gd name="connsiteX500" fmla="*/ 1570979 w 1640088"/>
                <a:gd name="connsiteY500" fmla="*/ 1024104 h 1361472"/>
                <a:gd name="connsiteX501" fmla="*/ 1576488 w 1640088"/>
                <a:gd name="connsiteY501" fmla="*/ 1034521 h 1361472"/>
                <a:gd name="connsiteX502" fmla="*/ 1587823 w 1640088"/>
                <a:gd name="connsiteY502" fmla="*/ 1064099 h 1361472"/>
                <a:gd name="connsiteX503" fmla="*/ 1589026 w 1640088"/>
                <a:gd name="connsiteY503" fmla="*/ 1078771 h 1361472"/>
                <a:gd name="connsiteX504" fmla="*/ 1588583 w 1640088"/>
                <a:gd name="connsiteY504" fmla="*/ 1100048 h 1361472"/>
                <a:gd name="connsiteX505" fmla="*/ 1585164 w 1640088"/>
                <a:gd name="connsiteY505" fmla="*/ 1124422 h 1361472"/>
                <a:gd name="connsiteX506" fmla="*/ 1573892 w 1640088"/>
                <a:gd name="connsiteY506" fmla="*/ 1166292 h 1361472"/>
                <a:gd name="connsiteX507" fmla="*/ 1562557 w 1640088"/>
                <a:gd name="connsiteY507" fmla="*/ 1190387 h 1361472"/>
                <a:gd name="connsiteX508" fmla="*/ 1555211 w 1640088"/>
                <a:gd name="connsiteY508" fmla="*/ 1203432 h 1361472"/>
                <a:gd name="connsiteX509" fmla="*/ 1547106 w 1640088"/>
                <a:gd name="connsiteY509" fmla="*/ 1216046 h 1361472"/>
                <a:gd name="connsiteX510" fmla="*/ 1539190 w 1640088"/>
                <a:gd name="connsiteY510" fmla="*/ 1226963 h 1361472"/>
                <a:gd name="connsiteX511" fmla="*/ 1524055 w 1640088"/>
                <a:gd name="connsiteY511" fmla="*/ 1244922 h 1361472"/>
                <a:gd name="connsiteX512" fmla="*/ 1508351 w 1640088"/>
                <a:gd name="connsiteY512" fmla="*/ 1259360 h 1361472"/>
                <a:gd name="connsiteX513" fmla="*/ 1495496 w 1640088"/>
                <a:gd name="connsiteY513" fmla="*/ 1269384 h 1361472"/>
                <a:gd name="connsiteX514" fmla="*/ 1458009 w 1640088"/>
                <a:gd name="connsiteY514" fmla="*/ 1292839 h 1361472"/>
                <a:gd name="connsiteX515" fmla="*/ 1411275 w 1640088"/>
                <a:gd name="connsiteY515" fmla="*/ 1307087 h 1361472"/>
                <a:gd name="connsiteX516" fmla="*/ 1381323 w 1640088"/>
                <a:gd name="connsiteY516" fmla="*/ 1309114 h 1361472"/>
                <a:gd name="connsiteX517" fmla="*/ 1364669 w 1640088"/>
                <a:gd name="connsiteY517" fmla="*/ 1308702 h 1361472"/>
                <a:gd name="connsiteX518" fmla="*/ 1344278 w 1640088"/>
                <a:gd name="connsiteY518" fmla="*/ 1307151 h 1361472"/>
                <a:gd name="connsiteX519" fmla="*/ 1327497 w 1640088"/>
                <a:gd name="connsiteY519" fmla="*/ 1304478 h 1361472"/>
                <a:gd name="connsiteX520" fmla="*/ 1320532 w 1640088"/>
                <a:gd name="connsiteY520" fmla="*/ 1302838 h 1361472"/>
                <a:gd name="connsiteX521" fmla="*/ 1311033 w 1640088"/>
                <a:gd name="connsiteY521" fmla="*/ 1300666 h 1361472"/>
                <a:gd name="connsiteX522" fmla="*/ 1295328 w 1640088"/>
                <a:gd name="connsiteY522" fmla="*/ 1296443 h 1361472"/>
                <a:gd name="connsiteX523" fmla="*/ 1274938 w 1640088"/>
                <a:gd name="connsiteY523" fmla="*/ 1290097 h 1361472"/>
                <a:gd name="connsiteX524" fmla="*/ 1261007 w 1640088"/>
                <a:gd name="connsiteY524" fmla="*/ 1283119 h 1361472"/>
                <a:gd name="connsiteX525" fmla="*/ 1257650 w 1640088"/>
                <a:gd name="connsiteY525" fmla="*/ 1279890 h 1361472"/>
                <a:gd name="connsiteX526" fmla="*/ 1258853 w 1640088"/>
                <a:gd name="connsiteY526" fmla="*/ 1277281 h 1361472"/>
                <a:gd name="connsiteX527" fmla="*/ 1263983 w 1640088"/>
                <a:gd name="connsiteY527" fmla="*/ 1261975 h 1361472"/>
                <a:gd name="connsiteX528" fmla="*/ 1266262 w 1640088"/>
                <a:gd name="connsiteY528" fmla="*/ 1246853 h 1361472"/>
                <a:gd name="connsiteX529" fmla="*/ 1265883 w 1640088"/>
                <a:gd name="connsiteY529" fmla="*/ 1235974 h 1361472"/>
                <a:gd name="connsiteX530" fmla="*/ 1263223 w 1640088"/>
                <a:gd name="connsiteY530" fmla="*/ 1223436 h 1361472"/>
                <a:gd name="connsiteX531" fmla="*/ 1261070 w 1640088"/>
                <a:gd name="connsiteY531" fmla="*/ 1217724 h 1361472"/>
                <a:gd name="connsiteX532" fmla="*/ 1255307 w 1640088"/>
                <a:gd name="connsiteY532" fmla="*/ 1207947 h 1361472"/>
                <a:gd name="connsiteX533" fmla="*/ 1234664 w 1640088"/>
                <a:gd name="connsiteY533" fmla="*/ 1199018 h 1361472"/>
                <a:gd name="connsiteX534" fmla="*/ 1228712 w 1640088"/>
                <a:gd name="connsiteY534" fmla="*/ 1199613 h 1361472"/>
                <a:gd name="connsiteX535" fmla="*/ 1211360 w 1640088"/>
                <a:gd name="connsiteY535" fmla="*/ 1211657 h 1361472"/>
                <a:gd name="connsiteX536" fmla="*/ 1207245 w 1640088"/>
                <a:gd name="connsiteY536" fmla="*/ 1222448 h 1361472"/>
                <a:gd name="connsiteX537" fmla="*/ 1207497 w 1640088"/>
                <a:gd name="connsiteY537" fmla="*/ 1239925 h 1361472"/>
                <a:gd name="connsiteX538" fmla="*/ 1211044 w 1640088"/>
                <a:gd name="connsiteY538" fmla="*/ 1255301 h 1361472"/>
                <a:gd name="connsiteX539" fmla="*/ 1216173 w 1640088"/>
                <a:gd name="connsiteY539" fmla="*/ 1265578 h 1361472"/>
                <a:gd name="connsiteX540" fmla="*/ 1219592 w 1640088"/>
                <a:gd name="connsiteY540" fmla="*/ 1271353 h 1361472"/>
                <a:gd name="connsiteX541" fmla="*/ 1227065 w 1640088"/>
                <a:gd name="connsiteY541" fmla="*/ 1282473 h 1361472"/>
                <a:gd name="connsiteX542" fmla="*/ 1215476 w 1640088"/>
                <a:gd name="connsiteY542" fmla="*/ 1295239 h 1361472"/>
                <a:gd name="connsiteX543" fmla="*/ 1206548 w 1640088"/>
                <a:gd name="connsiteY543" fmla="*/ 1302781 h 1361472"/>
                <a:gd name="connsiteX544" fmla="*/ 1199139 w 1640088"/>
                <a:gd name="connsiteY544" fmla="*/ 1308284 h 1361472"/>
                <a:gd name="connsiteX545" fmla="*/ 1190400 w 1640088"/>
                <a:gd name="connsiteY545" fmla="*/ 1313901 h 1361472"/>
                <a:gd name="connsiteX546" fmla="*/ 1167096 w 1640088"/>
                <a:gd name="connsiteY546" fmla="*/ 1326889 h 1361472"/>
                <a:gd name="connsiteX547" fmla="*/ 1155698 w 1640088"/>
                <a:gd name="connsiteY547" fmla="*/ 1331176 h 1361472"/>
                <a:gd name="connsiteX548" fmla="*/ 1145819 w 1640088"/>
                <a:gd name="connsiteY548" fmla="*/ 1333519 h 1361472"/>
                <a:gd name="connsiteX549" fmla="*/ 1130179 w 1640088"/>
                <a:gd name="connsiteY549" fmla="*/ 1335115 h 1361472"/>
                <a:gd name="connsiteX550" fmla="*/ 1124416 w 1640088"/>
                <a:gd name="connsiteY550" fmla="*/ 1335286 h 1361472"/>
                <a:gd name="connsiteX551" fmla="*/ 1112638 w 1640088"/>
                <a:gd name="connsiteY551" fmla="*/ 1334779 h 1361472"/>
                <a:gd name="connsiteX552" fmla="*/ 1055013 w 1640088"/>
                <a:gd name="connsiteY552" fmla="*/ 1320822 h 1361472"/>
                <a:gd name="connsiteX553" fmla="*/ 1038105 w 1640088"/>
                <a:gd name="connsiteY553" fmla="*/ 1312368 h 1361472"/>
                <a:gd name="connsiteX554" fmla="*/ 1032596 w 1640088"/>
                <a:gd name="connsiteY554" fmla="*/ 1307442 h 1361472"/>
                <a:gd name="connsiteX555" fmla="*/ 1024870 w 1640088"/>
                <a:gd name="connsiteY555" fmla="*/ 1295879 h 1361472"/>
                <a:gd name="connsiteX556" fmla="*/ 1016322 w 1640088"/>
                <a:gd name="connsiteY556" fmla="*/ 1280738 h 1361472"/>
                <a:gd name="connsiteX557" fmla="*/ 1014421 w 1640088"/>
                <a:gd name="connsiteY557" fmla="*/ 1275659 h 1361472"/>
                <a:gd name="connsiteX558" fmla="*/ 1013535 w 1640088"/>
                <a:gd name="connsiteY558" fmla="*/ 1272474 h 1361472"/>
                <a:gd name="connsiteX559" fmla="*/ 1013598 w 1640088"/>
                <a:gd name="connsiteY559" fmla="*/ 1248860 h 1361472"/>
                <a:gd name="connsiteX560" fmla="*/ 1025187 w 1640088"/>
                <a:gd name="connsiteY560" fmla="*/ 1250558 h 1361472"/>
                <a:gd name="connsiteX561" fmla="*/ 1034305 w 1640088"/>
                <a:gd name="connsiteY561" fmla="*/ 1251140 h 1361472"/>
                <a:gd name="connsiteX562" fmla="*/ 1035065 w 1640088"/>
                <a:gd name="connsiteY562" fmla="*/ 1251140 h 1361472"/>
                <a:gd name="connsiteX563" fmla="*/ 1042221 w 1640088"/>
                <a:gd name="connsiteY563" fmla="*/ 1250494 h 1361472"/>
                <a:gd name="connsiteX564" fmla="*/ 1061851 w 1640088"/>
                <a:gd name="connsiteY564" fmla="*/ 1246125 h 1361472"/>
                <a:gd name="connsiteX565" fmla="*/ 1080785 w 1640088"/>
                <a:gd name="connsiteY565" fmla="*/ 1238817 h 1361472"/>
                <a:gd name="connsiteX566" fmla="*/ 1094464 w 1640088"/>
                <a:gd name="connsiteY566" fmla="*/ 1231687 h 1361472"/>
                <a:gd name="connsiteX567" fmla="*/ 1107825 w 1640088"/>
                <a:gd name="connsiteY567" fmla="*/ 1221593 h 1361472"/>
                <a:gd name="connsiteX568" fmla="*/ 1115234 w 1640088"/>
                <a:gd name="connsiteY568" fmla="*/ 1210271 h 1361472"/>
                <a:gd name="connsiteX569" fmla="*/ 1120300 w 1640088"/>
                <a:gd name="connsiteY569" fmla="*/ 1196245 h 1361472"/>
                <a:gd name="connsiteX570" fmla="*/ 1120997 w 1640088"/>
                <a:gd name="connsiteY570" fmla="*/ 1188139 h 1361472"/>
                <a:gd name="connsiteX571" fmla="*/ 1120870 w 1640088"/>
                <a:gd name="connsiteY571" fmla="*/ 1186030 h 1361472"/>
                <a:gd name="connsiteX572" fmla="*/ 1120110 w 1640088"/>
                <a:gd name="connsiteY572" fmla="*/ 1180958 h 1361472"/>
                <a:gd name="connsiteX573" fmla="*/ 1117450 w 1640088"/>
                <a:gd name="connsiteY573" fmla="*/ 1174740 h 1361472"/>
                <a:gd name="connsiteX574" fmla="*/ 1116121 w 1640088"/>
                <a:gd name="connsiteY574" fmla="*/ 1173061 h 1361472"/>
                <a:gd name="connsiteX575" fmla="*/ 1112891 w 1640088"/>
                <a:gd name="connsiteY575" fmla="*/ 1169458 h 1361472"/>
                <a:gd name="connsiteX576" fmla="*/ 1101619 w 1640088"/>
                <a:gd name="connsiteY576" fmla="*/ 1163474 h 1361472"/>
                <a:gd name="connsiteX577" fmla="*/ 1090854 w 1640088"/>
                <a:gd name="connsiteY577" fmla="*/ 1161359 h 1361472"/>
                <a:gd name="connsiteX578" fmla="*/ 1086865 w 1640088"/>
                <a:gd name="connsiteY578" fmla="*/ 1161175 h 1361472"/>
                <a:gd name="connsiteX579" fmla="*/ 1083445 w 1640088"/>
                <a:gd name="connsiteY579" fmla="*/ 1161359 h 1361472"/>
                <a:gd name="connsiteX580" fmla="*/ 1076099 w 1640088"/>
                <a:gd name="connsiteY580" fmla="*/ 1162771 h 1361472"/>
                <a:gd name="connsiteX581" fmla="*/ 1069894 w 1640088"/>
                <a:gd name="connsiteY581" fmla="*/ 1164734 h 1361472"/>
                <a:gd name="connsiteX582" fmla="*/ 1048744 w 1640088"/>
                <a:gd name="connsiteY582" fmla="*/ 1174740 h 1361472"/>
                <a:gd name="connsiteX583" fmla="*/ 1026960 w 1640088"/>
                <a:gd name="connsiteY583" fmla="*/ 1189051 h 1361472"/>
                <a:gd name="connsiteX584" fmla="*/ 1007076 w 1640088"/>
                <a:gd name="connsiteY584" fmla="*/ 1205395 h 1361472"/>
                <a:gd name="connsiteX585" fmla="*/ 999098 w 1640088"/>
                <a:gd name="connsiteY585" fmla="*/ 1214780 h 1361472"/>
                <a:gd name="connsiteX586" fmla="*/ 996501 w 1640088"/>
                <a:gd name="connsiteY586" fmla="*/ 1213355 h 1361472"/>
                <a:gd name="connsiteX587" fmla="*/ 993398 w 1640088"/>
                <a:gd name="connsiteY587" fmla="*/ 1210537 h 1361472"/>
                <a:gd name="connsiteX588" fmla="*/ 983519 w 1640088"/>
                <a:gd name="connsiteY588" fmla="*/ 1194750 h 1361472"/>
                <a:gd name="connsiteX589" fmla="*/ 982696 w 1640088"/>
                <a:gd name="connsiteY589" fmla="*/ 1192369 h 1361472"/>
                <a:gd name="connsiteX590" fmla="*/ 981683 w 1640088"/>
                <a:gd name="connsiteY590" fmla="*/ 1187233 h 1361472"/>
                <a:gd name="connsiteX591" fmla="*/ 981683 w 1640088"/>
                <a:gd name="connsiteY591" fmla="*/ 1187233 h 1361472"/>
                <a:gd name="connsiteX592" fmla="*/ 982316 w 1640088"/>
                <a:gd name="connsiteY592" fmla="*/ 1191026 h 1361472"/>
                <a:gd name="connsiteX593" fmla="*/ 982507 w 1640088"/>
                <a:gd name="connsiteY593" fmla="*/ 1168337 h 1361472"/>
                <a:gd name="connsiteX594" fmla="*/ 983203 w 1640088"/>
                <a:gd name="connsiteY594" fmla="*/ 1160859 h 1361472"/>
                <a:gd name="connsiteX595" fmla="*/ 986496 w 1640088"/>
                <a:gd name="connsiteY595" fmla="*/ 1146218 h 1361472"/>
                <a:gd name="connsiteX596" fmla="*/ 999034 w 1640088"/>
                <a:gd name="connsiteY596" fmla="*/ 1122307 h 1361472"/>
                <a:gd name="connsiteX597" fmla="*/ 1005367 w 1640088"/>
                <a:gd name="connsiteY597" fmla="*/ 1111542 h 1361472"/>
                <a:gd name="connsiteX598" fmla="*/ 1012902 w 1640088"/>
                <a:gd name="connsiteY598" fmla="*/ 1100270 h 1361472"/>
                <a:gd name="connsiteX599" fmla="*/ 1021641 w 1640088"/>
                <a:gd name="connsiteY599" fmla="*/ 1089689 h 1361472"/>
                <a:gd name="connsiteX600" fmla="*/ 1032722 w 1640088"/>
                <a:gd name="connsiteY600" fmla="*/ 1079063 h 1361472"/>
                <a:gd name="connsiteX601" fmla="*/ 1057989 w 1640088"/>
                <a:gd name="connsiteY601" fmla="*/ 1061224 h 1361472"/>
                <a:gd name="connsiteX602" fmla="*/ 1084522 w 1640088"/>
                <a:gd name="connsiteY602" fmla="*/ 1045792 h 1361472"/>
                <a:gd name="connsiteX603" fmla="*/ 1093071 w 1640088"/>
                <a:gd name="connsiteY603" fmla="*/ 1042208 h 1361472"/>
                <a:gd name="connsiteX604" fmla="*/ 1096870 w 1640088"/>
                <a:gd name="connsiteY604" fmla="*/ 1044241 h 1361472"/>
                <a:gd name="connsiteX605" fmla="*/ 1115614 w 1640088"/>
                <a:gd name="connsiteY605" fmla="*/ 1050244 h 1361472"/>
                <a:gd name="connsiteX606" fmla="*/ 1129609 w 1640088"/>
                <a:gd name="connsiteY606" fmla="*/ 1051200 h 1361472"/>
                <a:gd name="connsiteX607" fmla="*/ 1143667 w 1640088"/>
                <a:gd name="connsiteY607" fmla="*/ 1050371 h 1361472"/>
                <a:gd name="connsiteX608" fmla="*/ 1160764 w 1640088"/>
                <a:gd name="connsiteY608" fmla="*/ 1047489 h 1361472"/>
                <a:gd name="connsiteX609" fmla="*/ 1166844 w 1640088"/>
                <a:gd name="connsiteY609" fmla="*/ 1045026 h 1361472"/>
                <a:gd name="connsiteX610" fmla="*/ 1169123 w 1640088"/>
                <a:gd name="connsiteY610" fmla="*/ 1043823 h 1361472"/>
                <a:gd name="connsiteX611" fmla="*/ 1173239 w 1640088"/>
                <a:gd name="connsiteY611" fmla="*/ 1040511 h 1361472"/>
                <a:gd name="connsiteX612" fmla="*/ 1176785 w 1640088"/>
                <a:gd name="connsiteY612" fmla="*/ 1035230 h 1361472"/>
                <a:gd name="connsiteX613" fmla="*/ 1178685 w 1640088"/>
                <a:gd name="connsiteY613" fmla="*/ 1027751 h 1361472"/>
                <a:gd name="connsiteX614" fmla="*/ 1178178 w 1640088"/>
                <a:gd name="connsiteY614" fmla="*/ 1022058 h 1361472"/>
                <a:gd name="connsiteX615" fmla="*/ 1175962 w 1640088"/>
                <a:gd name="connsiteY615" fmla="*/ 1016916 h 1361472"/>
                <a:gd name="connsiteX616" fmla="*/ 1175012 w 1640088"/>
                <a:gd name="connsiteY616" fmla="*/ 1015713 h 1361472"/>
                <a:gd name="connsiteX617" fmla="*/ 1170579 w 1640088"/>
                <a:gd name="connsiteY617" fmla="*/ 1011616 h 1361472"/>
                <a:gd name="connsiteX618" fmla="*/ 1166844 w 1640088"/>
                <a:gd name="connsiteY618" fmla="*/ 1009564 h 1361472"/>
                <a:gd name="connsiteX619" fmla="*/ 1162347 w 1640088"/>
                <a:gd name="connsiteY619" fmla="*/ 1007969 h 1361472"/>
                <a:gd name="connsiteX620" fmla="*/ 1153545 w 1640088"/>
                <a:gd name="connsiteY620" fmla="*/ 1006474 h 1361472"/>
                <a:gd name="connsiteX621" fmla="*/ 1145567 w 1640088"/>
                <a:gd name="connsiteY621" fmla="*/ 1005689 h 1361472"/>
                <a:gd name="connsiteX622" fmla="*/ 1140691 w 1640088"/>
                <a:gd name="connsiteY622" fmla="*/ 1005334 h 1361472"/>
                <a:gd name="connsiteX623" fmla="*/ 1138157 w 1640088"/>
                <a:gd name="connsiteY623" fmla="*/ 1005252 h 1361472"/>
                <a:gd name="connsiteX624" fmla="*/ 1128722 w 1640088"/>
                <a:gd name="connsiteY624" fmla="*/ 1006063 h 1361472"/>
                <a:gd name="connsiteX625" fmla="*/ 1115171 w 1640088"/>
                <a:gd name="connsiteY625" fmla="*/ 1008652 h 1361472"/>
                <a:gd name="connsiteX626" fmla="*/ 1102126 w 1640088"/>
                <a:gd name="connsiteY626" fmla="*/ 1013168 h 1361472"/>
                <a:gd name="connsiteX627" fmla="*/ 1101683 w 1640088"/>
                <a:gd name="connsiteY627" fmla="*/ 1013313 h 1361472"/>
                <a:gd name="connsiteX628" fmla="*/ 1098136 w 1640088"/>
                <a:gd name="connsiteY628" fmla="*/ 1011059 h 1361472"/>
                <a:gd name="connsiteX629" fmla="*/ 1085092 w 1640088"/>
                <a:gd name="connsiteY629" fmla="*/ 998027 h 1361472"/>
                <a:gd name="connsiteX630" fmla="*/ 1080596 w 1640088"/>
                <a:gd name="connsiteY630" fmla="*/ 991130 h 1361472"/>
                <a:gd name="connsiteX631" fmla="*/ 1079329 w 1640088"/>
                <a:gd name="connsiteY631" fmla="*/ 987021 h 1361472"/>
                <a:gd name="connsiteX632" fmla="*/ 1079076 w 1640088"/>
                <a:gd name="connsiteY632" fmla="*/ 968138 h 1361472"/>
                <a:gd name="connsiteX633" fmla="*/ 1084205 w 1640088"/>
                <a:gd name="connsiteY633" fmla="*/ 948121 h 1361472"/>
                <a:gd name="connsiteX634" fmla="*/ 1093894 w 1640088"/>
                <a:gd name="connsiteY634" fmla="*/ 930865 h 1361472"/>
                <a:gd name="connsiteX635" fmla="*/ 1109725 w 1640088"/>
                <a:gd name="connsiteY635" fmla="*/ 912678 h 1361472"/>
                <a:gd name="connsiteX636" fmla="*/ 1128976 w 1640088"/>
                <a:gd name="connsiteY636" fmla="*/ 895568 h 1361472"/>
                <a:gd name="connsiteX637" fmla="*/ 1141260 w 1640088"/>
                <a:gd name="connsiteY637" fmla="*/ 887184 h 1361472"/>
                <a:gd name="connsiteX638" fmla="*/ 1152912 w 1640088"/>
                <a:gd name="connsiteY638" fmla="*/ 881136 h 1361472"/>
                <a:gd name="connsiteX639" fmla="*/ 1156141 w 1640088"/>
                <a:gd name="connsiteY639" fmla="*/ 881820 h 1361472"/>
                <a:gd name="connsiteX640" fmla="*/ 1174886 w 1640088"/>
                <a:gd name="connsiteY640" fmla="*/ 883657 h 1361472"/>
                <a:gd name="connsiteX641" fmla="*/ 1181915 w 1640088"/>
                <a:gd name="connsiteY641" fmla="*/ 883802 h 1361472"/>
                <a:gd name="connsiteX642" fmla="*/ 1186094 w 1640088"/>
                <a:gd name="connsiteY642" fmla="*/ 883720 h 1361472"/>
                <a:gd name="connsiteX643" fmla="*/ 1195656 w 1640088"/>
                <a:gd name="connsiteY643" fmla="*/ 882536 h 1361472"/>
                <a:gd name="connsiteX644" fmla="*/ 1202432 w 1640088"/>
                <a:gd name="connsiteY644" fmla="*/ 879990 h 1361472"/>
                <a:gd name="connsiteX645" fmla="*/ 1208637 w 1640088"/>
                <a:gd name="connsiteY645" fmla="*/ 875621 h 1361472"/>
                <a:gd name="connsiteX646" fmla="*/ 1212247 w 1640088"/>
                <a:gd name="connsiteY646" fmla="*/ 869136 h 1361472"/>
                <a:gd name="connsiteX647" fmla="*/ 1210790 w 1640088"/>
                <a:gd name="connsiteY647" fmla="*/ 858783 h 1361472"/>
                <a:gd name="connsiteX648" fmla="*/ 1195529 w 1640088"/>
                <a:gd name="connsiteY648" fmla="*/ 850677 h 1361472"/>
                <a:gd name="connsiteX649" fmla="*/ 1180205 w 1640088"/>
                <a:gd name="connsiteY649" fmla="*/ 849329 h 1361472"/>
                <a:gd name="connsiteX650" fmla="*/ 1179508 w 1640088"/>
                <a:gd name="connsiteY650" fmla="*/ 849329 h 1361472"/>
                <a:gd name="connsiteX651" fmla="*/ 1157345 w 1640088"/>
                <a:gd name="connsiteY651" fmla="*/ 853293 h 1361472"/>
                <a:gd name="connsiteX652" fmla="*/ 1156078 w 1640088"/>
                <a:gd name="connsiteY652" fmla="*/ 852938 h 1361472"/>
                <a:gd name="connsiteX653" fmla="*/ 1144363 w 1640088"/>
                <a:gd name="connsiteY653" fmla="*/ 846042 h 1361472"/>
                <a:gd name="connsiteX654" fmla="*/ 1134105 w 1640088"/>
                <a:gd name="connsiteY654" fmla="*/ 837487 h 1361472"/>
                <a:gd name="connsiteX655" fmla="*/ 1132395 w 1640088"/>
                <a:gd name="connsiteY655" fmla="*/ 834751 h 1361472"/>
                <a:gd name="connsiteX656" fmla="*/ 1131319 w 1640088"/>
                <a:gd name="connsiteY656" fmla="*/ 831021 h 1361472"/>
                <a:gd name="connsiteX657" fmla="*/ 1131192 w 1640088"/>
                <a:gd name="connsiteY657" fmla="*/ 821726 h 1361472"/>
                <a:gd name="connsiteX658" fmla="*/ 1134295 w 1640088"/>
                <a:gd name="connsiteY658" fmla="*/ 806084 h 1361472"/>
                <a:gd name="connsiteX659" fmla="*/ 1141577 w 1640088"/>
                <a:gd name="connsiteY659" fmla="*/ 793324 h 1361472"/>
                <a:gd name="connsiteX660" fmla="*/ 1144996 w 1640088"/>
                <a:gd name="connsiteY660" fmla="*/ 789721 h 1361472"/>
                <a:gd name="connsiteX661" fmla="*/ 1153545 w 1640088"/>
                <a:gd name="connsiteY661" fmla="*/ 784934 h 1361472"/>
                <a:gd name="connsiteX662" fmla="*/ 1154622 w 1640088"/>
                <a:gd name="connsiteY662" fmla="*/ 784523 h 1361472"/>
                <a:gd name="connsiteX663" fmla="*/ 1161587 w 1640088"/>
                <a:gd name="connsiteY663" fmla="*/ 784788 h 1361472"/>
                <a:gd name="connsiteX664" fmla="*/ 1164310 w 1640088"/>
                <a:gd name="connsiteY664" fmla="*/ 784725 h 1361472"/>
                <a:gd name="connsiteX665" fmla="*/ 1173492 w 1640088"/>
                <a:gd name="connsiteY665" fmla="*/ 783376 h 1361472"/>
                <a:gd name="connsiteX666" fmla="*/ 1186601 w 1640088"/>
                <a:gd name="connsiteY666" fmla="*/ 772047 h 1361472"/>
                <a:gd name="connsiteX667" fmla="*/ 1186411 w 1640088"/>
                <a:gd name="connsiteY667" fmla="*/ 765481 h 1361472"/>
                <a:gd name="connsiteX668" fmla="*/ 1185081 w 1640088"/>
                <a:gd name="connsiteY668" fmla="*/ 762606 h 1361472"/>
                <a:gd name="connsiteX669" fmla="*/ 1180521 w 1640088"/>
                <a:gd name="connsiteY669" fmla="*/ 758351 h 1361472"/>
                <a:gd name="connsiteX670" fmla="*/ 1170453 w 1640088"/>
                <a:gd name="connsiteY670" fmla="*/ 756058 h 1361472"/>
                <a:gd name="connsiteX671" fmla="*/ 1170073 w 1640088"/>
                <a:gd name="connsiteY671" fmla="*/ 756039 h 1361472"/>
                <a:gd name="connsiteX672" fmla="*/ 1162410 w 1640088"/>
                <a:gd name="connsiteY672" fmla="*/ 757097 h 1361472"/>
                <a:gd name="connsiteX673" fmla="*/ 1160954 w 1640088"/>
                <a:gd name="connsiteY673" fmla="*/ 757318 h 1361472"/>
                <a:gd name="connsiteX674" fmla="*/ 1153229 w 1640088"/>
                <a:gd name="connsiteY674" fmla="*/ 755969 h 1361472"/>
                <a:gd name="connsiteX675" fmla="*/ 1140943 w 1640088"/>
                <a:gd name="connsiteY675" fmla="*/ 752860 h 1361472"/>
                <a:gd name="connsiteX676" fmla="*/ 1139614 w 1640088"/>
                <a:gd name="connsiteY676" fmla="*/ 752176 h 1361472"/>
                <a:gd name="connsiteX677" fmla="*/ 1134801 w 1640088"/>
                <a:gd name="connsiteY677" fmla="*/ 747788 h 1361472"/>
                <a:gd name="connsiteX678" fmla="*/ 1129229 w 1640088"/>
                <a:gd name="connsiteY678" fmla="*/ 738492 h 1361472"/>
                <a:gd name="connsiteX679" fmla="*/ 1128342 w 1640088"/>
                <a:gd name="connsiteY679" fmla="*/ 736168 h 1361472"/>
                <a:gd name="connsiteX680" fmla="*/ 1130875 w 1640088"/>
                <a:gd name="connsiteY680" fmla="*/ 734059 h 1361472"/>
                <a:gd name="connsiteX681" fmla="*/ 1147276 w 1640088"/>
                <a:gd name="connsiteY681" fmla="*/ 716721 h 1361472"/>
                <a:gd name="connsiteX682" fmla="*/ 1149999 w 1640088"/>
                <a:gd name="connsiteY682" fmla="*/ 713130 h 1361472"/>
                <a:gd name="connsiteX683" fmla="*/ 1155191 w 1640088"/>
                <a:gd name="connsiteY683" fmla="*/ 706095 h 1361472"/>
                <a:gd name="connsiteX684" fmla="*/ 1161587 w 1640088"/>
                <a:gd name="connsiteY684" fmla="*/ 695172 h 1361472"/>
                <a:gd name="connsiteX685" fmla="*/ 1167540 w 1640088"/>
                <a:gd name="connsiteY685" fmla="*/ 677903 h 1361472"/>
                <a:gd name="connsiteX686" fmla="*/ 1167287 w 1640088"/>
                <a:gd name="connsiteY686" fmla="*/ 669215 h 1361472"/>
                <a:gd name="connsiteX687" fmla="*/ 1164564 w 1640088"/>
                <a:gd name="connsiteY687" fmla="*/ 663111 h 1361472"/>
                <a:gd name="connsiteX688" fmla="*/ 1158991 w 1640088"/>
                <a:gd name="connsiteY688" fmla="*/ 657741 h 1361472"/>
                <a:gd name="connsiteX689" fmla="*/ 1151772 w 1640088"/>
                <a:gd name="connsiteY689" fmla="*/ 654632 h 1361472"/>
                <a:gd name="connsiteX690" fmla="*/ 1147276 w 1640088"/>
                <a:gd name="connsiteY690" fmla="*/ 654036 h 1361472"/>
                <a:gd name="connsiteX691" fmla="*/ 1139424 w 1640088"/>
                <a:gd name="connsiteY691" fmla="*/ 655069 h 1361472"/>
                <a:gd name="connsiteX692" fmla="*/ 1131508 w 1640088"/>
                <a:gd name="connsiteY692" fmla="*/ 658450 h 1361472"/>
                <a:gd name="connsiteX693" fmla="*/ 1127266 w 1640088"/>
                <a:gd name="connsiteY693" fmla="*/ 661268 h 1361472"/>
                <a:gd name="connsiteX694" fmla="*/ 1119603 w 1640088"/>
                <a:gd name="connsiteY694" fmla="*/ 668246 h 1361472"/>
                <a:gd name="connsiteX695" fmla="*/ 1106115 w 1640088"/>
                <a:gd name="connsiteY695" fmla="*/ 688960 h 1361472"/>
                <a:gd name="connsiteX696" fmla="*/ 1101176 w 1640088"/>
                <a:gd name="connsiteY696" fmla="*/ 701992 h 1361472"/>
                <a:gd name="connsiteX697" fmla="*/ 1098959 w 1640088"/>
                <a:gd name="connsiteY697" fmla="*/ 713840 h 1361472"/>
                <a:gd name="connsiteX698" fmla="*/ 1098010 w 1640088"/>
                <a:gd name="connsiteY698" fmla="*/ 722439 h 1361472"/>
                <a:gd name="connsiteX699" fmla="*/ 1094907 w 1640088"/>
                <a:gd name="connsiteY699" fmla="*/ 724111 h 1361472"/>
                <a:gd name="connsiteX700" fmla="*/ 1080279 w 1640088"/>
                <a:gd name="connsiteY700" fmla="*/ 728835 h 1361472"/>
                <a:gd name="connsiteX701" fmla="*/ 1074327 w 1640088"/>
                <a:gd name="connsiteY701" fmla="*/ 729164 h 1361472"/>
                <a:gd name="connsiteX702" fmla="*/ 1070907 w 1640088"/>
                <a:gd name="connsiteY702" fmla="*/ 729063 h 1361472"/>
                <a:gd name="connsiteX703" fmla="*/ 1042411 w 1640088"/>
                <a:gd name="connsiteY703" fmla="*/ 722294 h 1361472"/>
                <a:gd name="connsiteX704" fmla="*/ 1025884 w 1640088"/>
                <a:gd name="connsiteY704" fmla="*/ 713694 h 1361472"/>
                <a:gd name="connsiteX705" fmla="*/ 1015435 w 1640088"/>
                <a:gd name="connsiteY705" fmla="*/ 703195 h 1361472"/>
                <a:gd name="connsiteX706" fmla="*/ 1010939 w 1640088"/>
                <a:gd name="connsiteY706" fmla="*/ 696711 h 1361472"/>
                <a:gd name="connsiteX707" fmla="*/ 1007773 w 1640088"/>
                <a:gd name="connsiteY707" fmla="*/ 690872 h 1361472"/>
                <a:gd name="connsiteX708" fmla="*/ 1004036 w 1640088"/>
                <a:gd name="connsiteY708" fmla="*/ 679037 h 1361472"/>
                <a:gd name="connsiteX709" fmla="*/ 1003593 w 1640088"/>
                <a:gd name="connsiteY709" fmla="*/ 675142 h 1361472"/>
                <a:gd name="connsiteX710" fmla="*/ 1014042 w 1640088"/>
                <a:gd name="connsiteY710" fmla="*/ 668601 h 1361472"/>
                <a:gd name="connsiteX711" fmla="*/ 1024743 w 1640088"/>
                <a:gd name="connsiteY711" fmla="*/ 657956 h 1361472"/>
                <a:gd name="connsiteX712" fmla="*/ 1034749 w 1640088"/>
                <a:gd name="connsiteY712" fmla="*/ 642866 h 1361472"/>
                <a:gd name="connsiteX713" fmla="*/ 1039688 w 1640088"/>
                <a:gd name="connsiteY713" fmla="*/ 632721 h 1361472"/>
                <a:gd name="connsiteX714" fmla="*/ 1044944 w 1640088"/>
                <a:gd name="connsiteY714" fmla="*/ 619278 h 1361472"/>
                <a:gd name="connsiteX715" fmla="*/ 1047603 w 1640088"/>
                <a:gd name="connsiteY715" fmla="*/ 606372 h 1361472"/>
                <a:gd name="connsiteX716" fmla="*/ 1046274 w 1640088"/>
                <a:gd name="connsiteY716" fmla="*/ 592371 h 1361472"/>
                <a:gd name="connsiteX717" fmla="*/ 1037029 w 1640088"/>
                <a:gd name="connsiteY717" fmla="*/ 580789 h 1361472"/>
                <a:gd name="connsiteX718" fmla="*/ 1031520 w 1640088"/>
                <a:gd name="connsiteY718" fmla="*/ 578554 h 1361472"/>
                <a:gd name="connsiteX719" fmla="*/ 1025567 w 1640088"/>
                <a:gd name="connsiteY719" fmla="*/ 577826 h 1361472"/>
                <a:gd name="connsiteX720" fmla="*/ 1024997 w 1640088"/>
                <a:gd name="connsiteY720" fmla="*/ 577806 h 1361472"/>
                <a:gd name="connsiteX721" fmla="*/ 1019488 w 1640088"/>
                <a:gd name="connsiteY721" fmla="*/ 578674 h 1361472"/>
                <a:gd name="connsiteX722" fmla="*/ 1013852 w 1640088"/>
                <a:gd name="connsiteY722" fmla="*/ 580852 h 1361472"/>
                <a:gd name="connsiteX723" fmla="*/ 1003087 w 1640088"/>
                <a:gd name="connsiteY723" fmla="*/ 589116 h 1361472"/>
                <a:gd name="connsiteX724" fmla="*/ 996564 w 1640088"/>
                <a:gd name="connsiteY724" fmla="*/ 597007 h 1361472"/>
                <a:gd name="connsiteX725" fmla="*/ 988395 w 1640088"/>
                <a:gd name="connsiteY725" fmla="*/ 609481 h 1361472"/>
                <a:gd name="connsiteX726" fmla="*/ 985673 w 1640088"/>
                <a:gd name="connsiteY726" fmla="*/ 616048 h 1361472"/>
                <a:gd name="connsiteX727" fmla="*/ 984659 w 1640088"/>
                <a:gd name="connsiteY727" fmla="*/ 618841 h 1361472"/>
                <a:gd name="connsiteX728" fmla="*/ 982380 w 1640088"/>
                <a:gd name="connsiteY728" fmla="*/ 624970 h 1361472"/>
                <a:gd name="connsiteX729" fmla="*/ 978960 w 1640088"/>
                <a:gd name="connsiteY729" fmla="*/ 635907 h 1361472"/>
                <a:gd name="connsiteX730" fmla="*/ 976554 w 1640088"/>
                <a:gd name="connsiteY730" fmla="*/ 650490 h 1361472"/>
                <a:gd name="connsiteX731" fmla="*/ 976047 w 1640088"/>
                <a:gd name="connsiteY731" fmla="*/ 655778 h 1361472"/>
                <a:gd name="connsiteX732" fmla="*/ 971551 w 1640088"/>
                <a:gd name="connsiteY732" fmla="*/ 656753 h 1361472"/>
                <a:gd name="connsiteX733" fmla="*/ 960090 w 1640088"/>
                <a:gd name="connsiteY733" fmla="*/ 657519 h 1361472"/>
                <a:gd name="connsiteX734" fmla="*/ 955340 w 1640088"/>
                <a:gd name="connsiteY734" fmla="*/ 657393 h 1361472"/>
                <a:gd name="connsiteX735" fmla="*/ 936722 w 1640088"/>
                <a:gd name="connsiteY735" fmla="*/ 652732 h 1361472"/>
                <a:gd name="connsiteX736" fmla="*/ 925325 w 1640088"/>
                <a:gd name="connsiteY736" fmla="*/ 646621 h 1361472"/>
                <a:gd name="connsiteX737" fmla="*/ 922285 w 1640088"/>
                <a:gd name="connsiteY737" fmla="*/ 644506 h 1361472"/>
                <a:gd name="connsiteX738" fmla="*/ 922285 w 1640088"/>
                <a:gd name="connsiteY738" fmla="*/ 644506 h 1361472"/>
                <a:gd name="connsiteX739" fmla="*/ 923741 w 1640088"/>
                <a:gd name="connsiteY739" fmla="*/ 645481 h 1361472"/>
                <a:gd name="connsiteX740" fmla="*/ 906391 w 1640088"/>
                <a:gd name="connsiteY740" fmla="*/ 629574 h 1361472"/>
                <a:gd name="connsiteX741" fmla="*/ 897145 w 1640088"/>
                <a:gd name="connsiteY741" fmla="*/ 615611 h 1361472"/>
                <a:gd name="connsiteX742" fmla="*/ 895562 w 1640088"/>
                <a:gd name="connsiteY742" fmla="*/ 610533 h 1361472"/>
                <a:gd name="connsiteX743" fmla="*/ 895436 w 1640088"/>
                <a:gd name="connsiteY743" fmla="*/ 609133 h 1361472"/>
                <a:gd name="connsiteX744" fmla="*/ 898728 w 1640088"/>
                <a:gd name="connsiteY744" fmla="*/ 606017 h 1361472"/>
                <a:gd name="connsiteX745" fmla="*/ 907150 w 1640088"/>
                <a:gd name="connsiteY745" fmla="*/ 596595 h 1361472"/>
                <a:gd name="connsiteX746" fmla="*/ 922474 w 1640088"/>
                <a:gd name="connsiteY746" fmla="*/ 573330 h 1361472"/>
                <a:gd name="connsiteX747" fmla="*/ 930137 w 1640088"/>
                <a:gd name="connsiteY747" fmla="*/ 548658 h 1361472"/>
                <a:gd name="connsiteX748" fmla="*/ 930707 w 1640088"/>
                <a:gd name="connsiteY748" fmla="*/ 533935 h 1361472"/>
                <a:gd name="connsiteX749" fmla="*/ 927731 w 1640088"/>
                <a:gd name="connsiteY749" fmla="*/ 524431 h 1361472"/>
                <a:gd name="connsiteX750" fmla="*/ 923108 w 1640088"/>
                <a:gd name="connsiteY750" fmla="*/ 517591 h 1361472"/>
                <a:gd name="connsiteX751" fmla="*/ 920955 w 1640088"/>
                <a:gd name="connsiteY751" fmla="*/ 515907 h 1361472"/>
                <a:gd name="connsiteX752" fmla="*/ 915319 w 1640088"/>
                <a:gd name="connsiteY752" fmla="*/ 512659 h 1361472"/>
                <a:gd name="connsiteX753" fmla="*/ 907593 w 1640088"/>
                <a:gd name="connsiteY753" fmla="*/ 510486 h 1361472"/>
                <a:gd name="connsiteX754" fmla="*/ 903351 w 1640088"/>
                <a:gd name="connsiteY754" fmla="*/ 510151 h 1361472"/>
                <a:gd name="connsiteX755" fmla="*/ 898602 w 1640088"/>
                <a:gd name="connsiteY755" fmla="*/ 510670 h 1361472"/>
                <a:gd name="connsiteX756" fmla="*/ 890052 w 1640088"/>
                <a:gd name="connsiteY756" fmla="*/ 514564 h 1361472"/>
                <a:gd name="connsiteX757" fmla="*/ 878274 w 1640088"/>
                <a:gd name="connsiteY757" fmla="*/ 528179 h 1361472"/>
                <a:gd name="connsiteX758" fmla="*/ 874285 w 1640088"/>
                <a:gd name="connsiteY758" fmla="*/ 536893 h 1361472"/>
                <a:gd name="connsiteX759" fmla="*/ 870169 w 1640088"/>
                <a:gd name="connsiteY759" fmla="*/ 549855 h 1361472"/>
                <a:gd name="connsiteX760" fmla="*/ 868079 w 1640088"/>
                <a:gd name="connsiteY760" fmla="*/ 562539 h 1361472"/>
                <a:gd name="connsiteX761" fmla="*/ 866623 w 1640088"/>
                <a:gd name="connsiteY761" fmla="*/ 589116 h 1361472"/>
                <a:gd name="connsiteX762" fmla="*/ 866496 w 1640088"/>
                <a:gd name="connsiteY762" fmla="*/ 593112 h 1361472"/>
                <a:gd name="connsiteX763" fmla="*/ 850222 w 1640088"/>
                <a:gd name="connsiteY763" fmla="*/ 603060 h 1361472"/>
                <a:gd name="connsiteX764" fmla="*/ 832808 w 1640088"/>
                <a:gd name="connsiteY764" fmla="*/ 608570 h 1361472"/>
                <a:gd name="connsiteX765" fmla="*/ 823562 w 1640088"/>
                <a:gd name="connsiteY765" fmla="*/ 609045 h 1361472"/>
                <a:gd name="connsiteX766" fmla="*/ 809631 w 1640088"/>
                <a:gd name="connsiteY766" fmla="*/ 608335 h 1361472"/>
                <a:gd name="connsiteX767" fmla="*/ 794623 w 1640088"/>
                <a:gd name="connsiteY767" fmla="*/ 604821 h 1361472"/>
                <a:gd name="connsiteX768" fmla="*/ 788417 w 1640088"/>
                <a:gd name="connsiteY768" fmla="*/ 602706 h 1361472"/>
                <a:gd name="connsiteX769" fmla="*/ 776132 w 1640088"/>
                <a:gd name="connsiteY769" fmla="*/ 595949 h 1361472"/>
                <a:gd name="connsiteX770" fmla="*/ 767330 w 1640088"/>
                <a:gd name="connsiteY770" fmla="*/ 588768 h 1361472"/>
                <a:gd name="connsiteX771" fmla="*/ 760364 w 1640088"/>
                <a:gd name="connsiteY771" fmla="*/ 581581 h 1361472"/>
                <a:gd name="connsiteX772" fmla="*/ 755932 w 1640088"/>
                <a:gd name="connsiteY772" fmla="*/ 575235 h 1361472"/>
                <a:gd name="connsiteX773" fmla="*/ 767774 w 1640088"/>
                <a:gd name="connsiteY773" fmla="*/ 558030 h 1361472"/>
                <a:gd name="connsiteX774" fmla="*/ 778096 w 1640088"/>
                <a:gd name="connsiteY774" fmla="*/ 534923 h 1361472"/>
                <a:gd name="connsiteX775" fmla="*/ 781072 w 1640088"/>
                <a:gd name="connsiteY775" fmla="*/ 521467 h 1361472"/>
                <a:gd name="connsiteX776" fmla="*/ 781768 w 1640088"/>
                <a:gd name="connsiteY776" fmla="*/ 510544 h 1361472"/>
                <a:gd name="connsiteX777" fmla="*/ 779425 w 1640088"/>
                <a:gd name="connsiteY777" fmla="*/ 501887 h 1361472"/>
                <a:gd name="connsiteX778" fmla="*/ 774486 w 1640088"/>
                <a:gd name="connsiteY778" fmla="*/ 494187 h 1361472"/>
                <a:gd name="connsiteX779" fmla="*/ 762455 w 1640088"/>
                <a:gd name="connsiteY779" fmla="*/ 488013 h 1361472"/>
                <a:gd name="connsiteX780" fmla="*/ 758338 w 1640088"/>
                <a:gd name="connsiteY780" fmla="*/ 487595 h 1361472"/>
                <a:gd name="connsiteX781" fmla="*/ 756122 w 1640088"/>
                <a:gd name="connsiteY781" fmla="*/ 487722 h 1361472"/>
                <a:gd name="connsiteX782" fmla="*/ 746813 w 1640088"/>
                <a:gd name="connsiteY782" fmla="*/ 490539 h 1361472"/>
                <a:gd name="connsiteX783" fmla="*/ 738897 w 1640088"/>
                <a:gd name="connsiteY783" fmla="*/ 496523 h 1361472"/>
                <a:gd name="connsiteX784" fmla="*/ 733388 w 1640088"/>
                <a:gd name="connsiteY784" fmla="*/ 503153 h 1361472"/>
                <a:gd name="connsiteX785" fmla="*/ 724966 w 1640088"/>
                <a:gd name="connsiteY785" fmla="*/ 526248 h 1361472"/>
                <a:gd name="connsiteX786" fmla="*/ 723193 w 1640088"/>
                <a:gd name="connsiteY786" fmla="*/ 541826 h 1361472"/>
                <a:gd name="connsiteX787" fmla="*/ 723130 w 1640088"/>
                <a:gd name="connsiteY787" fmla="*/ 553325 h 1361472"/>
                <a:gd name="connsiteX788" fmla="*/ 723700 w 1640088"/>
                <a:gd name="connsiteY788" fmla="*/ 559018 h 1361472"/>
                <a:gd name="connsiteX789" fmla="*/ 724080 w 1640088"/>
                <a:gd name="connsiteY789" fmla="*/ 561773 h 1361472"/>
                <a:gd name="connsiteX790" fmla="*/ 724966 w 1640088"/>
                <a:gd name="connsiteY790" fmla="*/ 567402 h 1361472"/>
                <a:gd name="connsiteX791" fmla="*/ 715911 w 1640088"/>
                <a:gd name="connsiteY791" fmla="*/ 577990 h 1361472"/>
                <a:gd name="connsiteX792" fmla="*/ 700839 w 1640088"/>
                <a:gd name="connsiteY792" fmla="*/ 592200 h 1361472"/>
                <a:gd name="connsiteX793" fmla="*/ 674307 w 1640088"/>
                <a:gd name="connsiteY793" fmla="*/ 610330 h 1361472"/>
                <a:gd name="connsiteX794" fmla="*/ 660946 w 1640088"/>
                <a:gd name="connsiteY794" fmla="*/ 617226 h 1361472"/>
                <a:gd name="connsiteX795" fmla="*/ 643088 w 1640088"/>
                <a:gd name="connsiteY795" fmla="*/ 624622 h 1361472"/>
                <a:gd name="connsiteX796" fmla="*/ 631246 w 1640088"/>
                <a:gd name="connsiteY796" fmla="*/ 628789 h 1361472"/>
                <a:gd name="connsiteX797" fmla="*/ 615478 w 1640088"/>
                <a:gd name="connsiteY797" fmla="*/ 633279 h 1361472"/>
                <a:gd name="connsiteX798" fmla="*/ 601294 w 1640088"/>
                <a:gd name="connsiteY798" fmla="*/ 636325 h 1361472"/>
                <a:gd name="connsiteX799" fmla="*/ 574191 w 1640088"/>
                <a:gd name="connsiteY799" fmla="*/ 638275 h 1361472"/>
                <a:gd name="connsiteX800" fmla="*/ 557727 w 1640088"/>
                <a:gd name="connsiteY800" fmla="*/ 637610 h 1361472"/>
                <a:gd name="connsiteX801" fmla="*/ 537083 w 1640088"/>
                <a:gd name="connsiteY801" fmla="*/ 634482 h 1361472"/>
                <a:gd name="connsiteX802" fmla="*/ 516250 w 1640088"/>
                <a:gd name="connsiteY802" fmla="*/ 628371 h 1361472"/>
                <a:gd name="connsiteX803" fmla="*/ 496492 w 1640088"/>
                <a:gd name="connsiteY803" fmla="*/ 619335 h 1361472"/>
                <a:gd name="connsiteX804" fmla="*/ 480851 w 1640088"/>
                <a:gd name="connsiteY804" fmla="*/ 609684 h 1361472"/>
                <a:gd name="connsiteX805" fmla="*/ 458687 w 1640088"/>
                <a:gd name="connsiteY805" fmla="*/ 589059 h 1361472"/>
                <a:gd name="connsiteX806" fmla="*/ 446719 w 1640088"/>
                <a:gd name="connsiteY806" fmla="*/ 570803 h 1361472"/>
                <a:gd name="connsiteX807" fmla="*/ 441336 w 1640088"/>
                <a:gd name="connsiteY807" fmla="*/ 554649 h 1361472"/>
                <a:gd name="connsiteX808" fmla="*/ 428925 w 1640088"/>
                <a:gd name="connsiteY808" fmla="*/ 545714 h 1361472"/>
                <a:gd name="connsiteX809" fmla="*/ 425189 w 1640088"/>
                <a:gd name="connsiteY809" fmla="*/ 546277 h 1361472"/>
                <a:gd name="connsiteX810" fmla="*/ 416640 w 1640088"/>
                <a:gd name="connsiteY810" fmla="*/ 562330 h 1361472"/>
                <a:gd name="connsiteX811" fmla="*/ 420756 w 1640088"/>
                <a:gd name="connsiteY811" fmla="*/ 575590 h 1361472"/>
                <a:gd name="connsiteX812" fmla="*/ 427659 w 1640088"/>
                <a:gd name="connsiteY812" fmla="*/ 589965 h 1361472"/>
                <a:gd name="connsiteX813" fmla="*/ 437727 w 1640088"/>
                <a:gd name="connsiteY813" fmla="*/ 604466 h 1361472"/>
                <a:gd name="connsiteX814" fmla="*/ 440640 w 1640088"/>
                <a:gd name="connsiteY814" fmla="*/ 608069 h 1361472"/>
                <a:gd name="connsiteX815" fmla="*/ 439817 w 1640088"/>
                <a:gd name="connsiteY815" fmla="*/ 610456 h 1361472"/>
                <a:gd name="connsiteX816" fmla="*/ 441463 w 1640088"/>
                <a:gd name="connsiteY816" fmla="*/ 620892 h 1361472"/>
                <a:gd name="connsiteX817" fmla="*/ 443743 w 1640088"/>
                <a:gd name="connsiteY817" fmla="*/ 623565 h 1361472"/>
                <a:gd name="connsiteX818" fmla="*/ 444376 w 1640088"/>
                <a:gd name="connsiteY818" fmla="*/ 624141 h 1361472"/>
                <a:gd name="connsiteX819" fmla="*/ 447669 w 1640088"/>
                <a:gd name="connsiteY819" fmla="*/ 629137 h 1361472"/>
                <a:gd name="connsiteX820" fmla="*/ 457548 w 1640088"/>
                <a:gd name="connsiteY820" fmla="*/ 659716 h 1361472"/>
                <a:gd name="connsiteX821" fmla="*/ 459954 w 1640088"/>
                <a:gd name="connsiteY821" fmla="*/ 690726 h 1361472"/>
                <a:gd name="connsiteX822" fmla="*/ 459891 w 1640088"/>
                <a:gd name="connsiteY822" fmla="*/ 721876 h 1361472"/>
                <a:gd name="connsiteX823" fmla="*/ 458941 w 1640088"/>
                <a:gd name="connsiteY823" fmla="*/ 727303 h 1361472"/>
                <a:gd name="connsiteX824" fmla="*/ 446530 w 1640088"/>
                <a:gd name="connsiteY824" fmla="*/ 708267 h 1361472"/>
                <a:gd name="connsiteX825" fmla="*/ 437727 w 1640088"/>
                <a:gd name="connsiteY825" fmla="*/ 697641 h 1361472"/>
                <a:gd name="connsiteX826" fmla="*/ 425569 w 1640088"/>
                <a:gd name="connsiteY826" fmla="*/ 687408 h 1361472"/>
                <a:gd name="connsiteX827" fmla="*/ 418286 w 1640088"/>
                <a:gd name="connsiteY827" fmla="*/ 684236 h 1361472"/>
                <a:gd name="connsiteX828" fmla="*/ 410941 w 1640088"/>
                <a:gd name="connsiteY828" fmla="*/ 682741 h 1361472"/>
                <a:gd name="connsiteX829" fmla="*/ 409865 w 1640088"/>
                <a:gd name="connsiteY829" fmla="*/ 682729 h 1361472"/>
                <a:gd name="connsiteX830" fmla="*/ 396693 w 1640088"/>
                <a:gd name="connsiteY830" fmla="*/ 686066 h 1361472"/>
                <a:gd name="connsiteX831" fmla="*/ 387384 w 1640088"/>
                <a:gd name="connsiteY831" fmla="*/ 693968 h 1361472"/>
                <a:gd name="connsiteX832" fmla="*/ 384471 w 1640088"/>
                <a:gd name="connsiteY832" fmla="*/ 698053 h 1361472"/>
                <a:gd name="connsiteX833" fmla="*/ 380609 w 1640088"/>
                <a:gd name="connsiteY833" fmla="*/ 706507 h 1361472"/>
                <a:gd name="connsiteX834" fmla="*/ 379089 w 1640088"/>
                <a:gd name="connsiteY834" fmla="*/ 712143 h 1361472"/>
                <a:gd name="connsiteX835" fmla="*/ 377885 w 1640088"/>
                <a:gd name="connsiteY835" fmla="*/ 725188 h 1361472"/>
                <a:gd name="connsiteX836" fmla="*/ 382192 w 1640088"/>
                <a:gd name="connsiteY836" fmla="*/ 740955 h 1361472"/>
                <a:gd name="connsiteX837" fmla="*/ 398276 w 1640088"/>
                <a:gd name="connsiteY837" fmla="*/ 762517 h 1361472"/>
                <a:gd name="connsiteX838" fmla="*/ 408914 w 1640088"/>
                <a:gd name="connsiteY838" fmla="*/ 769793 h 1361472"/>
                <a:gd name="connsiteX839" fmla="*/ 421010 w 1640088"/>
                <a:gd name="connsiteY839" fmla="*/ 774080 h 1361472"/>
                <a:gd name="connsiteX840" fmla="*/ 431458 w 1640088"/>
                <a:gd name="connsiteY840" fmla="*/ 775486 h 1361472"/>
                <a:gd name="connsiteX841" fmla="*/ 434751 w 1640088"/>
                <a:gd name="connsiteY841" fmla="*/ 775594 h 1361472"/>
                <a:gd name="connsiteX842" fmla="*/ 449379 w 1640088"/>
                <a:gd name="connsiteY842" fmla="*/ 773314 h 1361472"/>
                <a:gd name="connsiteX843" fmla="*/ 450329 w 1640088"/>
                <a:gd name="connsiteY843" fmla="*/ 772960 h 1361472"/>
                <a:gd name="connsiteX844" fmla="*/ 450329 w 1640088"/>
                <a:gd name="connsiteY844" fmla="*/ 773023 h 1361472"/>
                <a:gd name="connsiteX845" fmla="*/ 451215 w 1640088"/>
                <a:gd name="connsiteY845" fmla="*/ 779007 h 1361472"/>
                <a:gd name="connsiteX846" fmla="*/ 451595 w 1640088"/>
                <a:gd name="connsiteY846" fmla="*/ 797542 h 1361472"/>
                <a:gd name="connsiteX847" fmla="*/ 448809 w 1640088"/>
                <a:gd name="connsiteY847" fmla="*/ 817413 h 1361472"/>
                <a:gd name="connsiteX848" fmla="*/ 443490 w 1640088"/>
                <a:gd name="connsiteY848" fmla="*/ 839475 h 1361472"/>
                <a:gd name="connsiteX849" fmla="*/ 434117 w 1640088"/>
                <a:gd name="connsiteY849" fmla="*/ 858302 h 1361472"/>
                <a:gd name="connsiteX850" fmla="*/ 426962 w 1640088"/>
                <a:gd name="connsiteY850" fmla="*/ 869719 h 1361472"/>
                <a:gd name="connsiteX851" fmla="*/ 425822 w 1640088"/>
                <a:gd name="connsiteY851" fmla="*/ 864204 h 1361472"/>
                <a:gd name="connsiteX852" fmla="*/ 418160 w 1640088"/>
                <a:gd name="connsiteY852" fmla="*/ 841945 h 1361472"/>
                <a:gd name="connsiteX853" fmla="*/ 412777 w 1640088"/>
                <a:gd name="connsiteY853" fmla="*/ 832288 h 1361472"/>
                <a:gd name="connsiteX854" fmla="*/ 403786 w 1640088"/>
                <a:gd name="connsiteY854" fmla="*/ 820725 h 1361472"/>
                <a:gd name="connsiteX855" fmla="*/ 396693 w 1640088"/>
                <a:gd name="connsiteY855" fmla="*/ 813272 h 1361472"/>
                <a:gd name="connsiteX856" fmla="*/ 373580 w 1640088"/>
                <a:gd name="connsiteY856" fmla="*/ 800797 h 1361472"/>
                <a:gd name="connsiteX857" fmla="*/ 368134 w 1640088"/>
                <a:gd name="connsiteY857" fmla="*/ 799309 h 1361472"/>
                <a:gd name="connsiteX858" fmla="*/ 361168 w 1640088"/>
                <a:gd name="connsiteY858" fmla="*/ 798397 h 1361472"/>
                <a:gd name="connsiteX859" fmla="*/ 360028 w 1640088"/>
                <a:gd name="connsiteY859" fmla="*/ 798378 h 1361472"/>
                <a:gd name="connsiteX860" fmla="*/ 350720 w 1640088"/>
                <a:gd name="connsiteY860" fmla="*/ 799600 h 1361472"/>
                <a:gd name="connsiteX861" fmla="*/ 348693 w 1640088"/>
                <a:gd name="connsiteY861" fmla="*/ 800284 h 1361472"/>
                <a:gd name="connsiteX862" fmla="*/ 343628 w 1640088"/>
                <a:gd name="connsiteY862" fmla="*/ 802620 h 1361472"/>
                <a:gd name="connsiteX863" fmla="*/ 337611 w 1640088"/>
                <a:gd name="connsiteY863" fmla="*/ 807142 h 1361472"/>
                <a:gd name="connsiteX864" fmla="*/ 333306 w 1640088"/>
                <a:gd name="connsiteY864" fmla="*/ 811632 h 1361472"/>
                <a:gd name="connsiteX865" fmla="*/ 323427 w 1640088"/>
                <a:gd name="connsiteY865" fmla="*/ 830876 h 1361472"/>
                <a:gd name="connsiteX866" fmla="*/ 321274 w 1640088"/>
                <a:gd name="connsiteY866" fmla="*/ 847929 h 1361472"/>
                <a:gd name="connsiteX867" fmla="*/ 324757 w 1640088"/>
                <a:gd name="connsiteY867" fmla="*/ 868934 h 1361472"/>
                <a:gd name="connsiteX868" fmla="*/ 335458 w 1640088"/>
                <a:gd name="connsiteY868" fmla="*/ 890768 h 1361472"/>
                <a:gd name="connsiteX869" fmla="*/ 347300 w 1640088"/>
                <a:gd name="connsiteY869" fmla="*/ 904642 h 1361472"/>
                <a:gd name="connsiteX870" fmla="*/ 359459 w 1640088"/>
                <a:gd name="connsiteY870" fmla="*/ 913881 h 1361472"/>
                <a:gd name="connsiteX871" fmla="*/ 365474 w 1640088"/>
                <a:gd name="connsiteY871" fmla="*/ 916490 h 1361472"/>
                <a:gd name="connsiteX872" fmla="*/ 370414 w 1640088"/>
                <a:gd name="connsiteY872" fmla="*/ 918048 h 1361472"/>
                <a:gd name="connsiteX873" fmla="*/ 376302 w 1640088"/>
                <a:gd name="connsiteY873" fmla="*/ 919448 h 1361472"/>
                <a:gd name="connsiteX874" fmla="*/ 390107 w 1640088"/>
                <a:gd name="connsiteY874" fmla="*/ 920942 h 1361472"/>
                <a:gd name="connsiteX875" fmla="*/ 390994 w 1640088"/>
                <a:gd name="connsiteY875" fmla="*/ 920942 h 1361472"/>
                <a:gd name="connsiteX876" fmla="*/ 408724 w 1640088"/>
                <a:gd name="connsiteY876" fmla="*/ 916136 h 1361472"/>
                <a:gd name="connsiteX877" fmla="*/ 409295 w 1640088"/>
                <a:gd name="connsiteY877" fmla="*/ 924254 h 1361472"/>
                <a:gd name="connsiteX878" fmla="*/ 409548 w 1640088"/>
                <a:gd name="connsiteY878" fmla="*/ 941225 h 1361472"/>
                <a:gd name="connsiteX879" fmla="*/ 408662 w 1640088"/>
                <a:gd name="connsiteY879" fmla="*/ 955397 h 1361472"/>
                <a:gd name="connsiteX880" fmla="*/ 404292 w 1640088"/>
                <a:gd name="connsiteY880" fmla="*/ 992099 h 1361472"/>
                <a:gd name="connsiteX881" fmla="*/ 398276 w 1640088"/>
                <a:gd name="connsiteY881" fmla="*/ 1029246 h 1361472"/>
                <a:gd name="connsiteX882" fmla="*/ 393653 w 1640088"/>
                <a:gd name="connsiteY882" fmla="*/ 1048876 h 1361472"/>
                <a:gd name="connsiteX883" fmla="*/ 387891 w 1640088"/>
                <a:gd name="connsiteY883" fmla="*/ 1069267 h 1361472"/>
                <a:gd name="connsiteX884" fmla="*/ 376619 w 1640088"/>
                <a:gd name="connsiteY884" fmla="*/ 1104209 h 1361472"/>
                <a:gd name="connsiteX885" fmla="*/ 373516 w 1640088"/>
                <a:gd name="connsiteY885" fmla="*/ 1110984 h 1361472"/>
                <a:gd name="connsiteX886" fmla="*/ 368894 w 1640088"/>
                <a:gd name="connsiteY886" fmla="*/ 1119641 h 1361472"/>
                <a:gd name="connsiteX887" fmla="*/ 363385 w 1640088"/>
                <a:gd name="connsiteY887" fmla="*/ 1128798 h 1361472"/>
                <a:gd name="connsiteX888" fmla="*/ 357685 w 1640088"/>
                <a:gd name="connsiteY888" fmla="*/ 1137479 h 1361472"/>
                <a:gd name="connsiteX889" fmla="*/ 354646 w 1640088"/>
                <a:gd name="connsiteY889" fmla="*/ 1141551 h 1361472"/>
                <a:gd name="connsiteX890" fmla="*/ 344197 w 1640088"/>
                <a:gd name="connsiteY890" fmla="*/ 1152968 h 1361472"/>
                <a:gd name="connsiteX891" fmla="*/ 326973 w 1640088"/>
                <a:gd name="connsiteY891" fmla="*/ 1164589 h 1361472"/>
                <a:gd name="connsiteX892" fmla="*/ 326846 w 1640088"/>
                <a:gd name="connsiteY892" fmla="*/ 1164589 h 1361472"/>
                <a:gd name="connsiteX893" fmla="*/ 330836 w 1640088"/>
                <a:gd name="connsiteY893" fmla="*/ 1157629 h 1361472"/>
                <a:gd name="connsiteX894" fmla="*/ 338751 w 1640088"/>
                <a:gd name="connsiteY894" fmla="*/ 1138182 h 1361472"/>
                <a:gd name="connsiteX895" fmla="*/ 338751 w 1640088"/>
                <a:gd name="connsiteY895" fmla="*/ 1138182 h 1361472"/>
                <a:gd name="connsiteX896" fmla="*/ 338688 w 1640088"/>
                <a:gd name="connsiteY896" fmla="*/ 1138410 h 1361472"/>
                <a:gd name="connsiteX897" fmla="*/ 338688 w 1640088"/>
                <a:gd name="connsiteY897" fmla="*/ 1138410 h 1361472"/>
                <a:gd name="connsiteX898" fmla="*/ 342424 w 1640088"/>
                <a:gd name="connsiteY898" fmla="*/ 1127822 h 1361472"/>
                <a:gd name="connsiteX899" fmla="*/ 345274 w 1640088"/>
                <a:gd name="connsiteY899" fmla="*/ 1116038 h 1361472"/>
                <a:gd name="connsiteX900" fmla="*/ 346983 w 1640088"/>
                <a:gd name="connsiteY900" fmla="*/ 1102594 h 1361472"/>
                <a:gd name="connsiteX901" fmla="*/ 345400 w 1640088"/>
                <a:gd name="connsiteY901" fmla="*/ 1088631 h 1361472"/>
                <a:gd name="connsiteX902" fmla="*/ 343944 w 1640088"/>
                <a:gd name="connsiteY902" fmla="*/ 1082647 h 1361472"/>
                <a:gd name="connsiteX903" fmla="*/ 337168 w 1640088"/>
                <a:gd name="connsiteY903" fmla="*/ 1065942 h 1361472"/>
                <a:gd name="connsiteX904" fmla="*/ 330963 w 1640088"/>
                <a:gd name="connsiteY904" fmla="*/ 1055880 h 1361472"/>
                <a:gd name="connsiteX905" fmla="*/ 326150 w 1640088"/>
                <a:gd name="connsiteY905" fmla="*/ 1050371 h 1361472"/>
                <a:gd name="connsiteX906" fmla="*/ 316144 w 1640088"/>
                <a:gd name="connsiteY906" fmla="*/ 1043386 h 1361472"/>
                <a:gd name="connsiteX907" fmla="*/ 307976 w 1640088"/>
                <a:gd name="connsiteY907" fmla="*/ 1040593 h 1361472"/>
                <a:gd name="connsiteX908" fmla="*/ 300124 w 1640088"/>
                <a:gd name="connsiteY908" fmla="*/ 1039580 h 1361472"/>
                <a:gd name="connsiteX909" fmla="*/ 297400 w 1640088"/>
                <a:gd name="connsiteY909" fmla="*/ 1039865 h 1361472"/>
                <a:gd name="connsiteX910" fmla="*/ 292145 w 1640088"/>
                <a:gd name="connsiteY910" fmla="*/ 1040942 h 1361472"/>
                <a:gd name="connsiteX911" fmla="*/ 287459 w 1640088"/>
                <a:gd name="connsiteY911" fmla="*/ 1043120 h 1361472"/>
                <a:gd name="connsiteX912" fmla="*/ 282773 w 1640088"/>
                <a:gd name="connsiteY912" fmla="*/ 1046767 h 1361472"/>
                <a:gd name="connsiteX913" fmla="*/ 263459 w 1640088"/>
                <a:gd name="connsiteY913" fmla="*/ 1071172 h 1361472"/>
                <a:gd name="connsiteX914" fmla="*/ 253517 w 1640088"/>
                <a:gd name="connsiteY914" fmla="*/ 1087016 h 1361472"/>
                <a:gd name="connsiteX915" fmla="*/ 247754 w 1640088"/>
                <a:gd name="connsiteY915" fmla="*/ 1101948 h 1361472"/>
                <a:gd name="connsiteX916" fmla="*/ 246361 w 1640088"/>
                <a:gd name="connsiteY916" fmla="*/ 1107027 h 1361472"/>
                <a:gd name="connsiteX917" fmla="*/ 245221 w 1640088"/>
                <a:gd name="connsiteY917" fmla="*/ 1113302 h 1361472"/>
                <a:gd name="connsiteX918" fmla="*/ 244778 w 1640088"/>
                <a:gd name="connsiteY918" fmla="*/ 1122395 h 1361472"/>
                <a:gd name="connsiteX919" fmla="*/ 245791 w 1640088"/>
                <a:gd name="connsiteY919" fmla="*/ 1129089 h 1361472"/>
                <a:gd name="connsiteX920" fmla="*/ 246614 w 1640088"/>
                <a:gd name="connsiteY920" fmla="*/ 1132255 h 1361472"/>
                <a:gd name="connsiteX921" fmla="*/ 258076 w 1640088"/>
                <a:gd name="connsiteY921" fmla="*/ 1155932 h 1361472"/>
                <a:gd name="connsiteX922" fmla="*/ 273654 w 1640088"/>
                <a:gd name="connsiteY922" fmla="*/ 1175385 h 1361472"/>
                <a:gd name="connsiteX923" fmla="*/ 280556 w 1640088"/>
                <a:gd name="connsiteY923" fmla="*/ 1180730 h 1361472"/>
                <a:gd name="connsiteX924" fmla="*/ 272261 w 1640088"/>
                <a:gd name="connsiteY924" fmla="*/ 1188557 h 1361472"/>
                <a:gd name="connsiteX925" fmla="*/ 264092 w 1640088"/>
                <a:gd name="connsiteY925" fmla="*/ 1194136 h 1361472"/>
                <a:gd name="connsiteX926" fmla="*/ 245221 w 1640088"/>
                <a:gd name="connsiteY926" fmla="*/ 1199062 h 1361472"/>
                <a:gd name="connsiteX927" fmla="*/ 223627 w 1640088"/>
                <a:gd name="connsiteY927" fmla="*/ 1200570 h 1361472"/>
                <a:gd name="connsiteX928" fmla="*/ 208493 w 1640088"/>
                <a:gd name="connsiteY928" fmla="*/ 1199905 h 1361472"/>
                <a:gd name="connsiteX929" fmla="*/ 189876 w 1640088"/>
                <a:gd name="connsiteY929" fmla="*/ 1195953 h 1361472"/>
                <a:gd name="connsiteX930" fmla="*/ 182657 w 1640088"/>
                <a:gd name="connsiteY930" fmla="*/ 1193338 h 1361472"/>
                <a:gd name="connsiteX931" fmla="*/ 169296 w 1640088"/>
                <a:gd name="connsiteY931" fmla="*/ 1186714 h 1361472"/>
                <a:gd name="connsiteX932" fmla="*/ 165369 w 1640088"/>
                <a:gd name="connsiteY932" fmla="*/ 1183979 h 1361472"/>
                <a:gd name="connsiteX933" fmla="*/ 165369 w 1640088"/>
                <a:gd name="connsiteY933" fmla="*/ 1183979 h 1361472"/>
                <a:gd name="connsiteX934" fmla="*/ 165369 w 1640088"/>
                <a:gd name="connsiteY934" fmla="*/ 1183998 h 1361472"/>
                <a:gd name="connsiteX935" fmla="*/ 165369 w 1640088"/>
                <a:gd name="connsiteY935" fmla="*/ 1183998 h 1361472"/>
                <a:gd name="connsiteX936" fmla="*/ 155364 w 1640088"/>
                <a:gd name="connsiteY936" fmla="*/ 1176152 h 1361472"/>
                <a:gd name="connsiteX937" fmla="*/ 146562 w 1640088"/>
                <a:gd name="connsiteY937" fmla="*/ 1168401 h 1361472"/>
                <a:gd name="connsiteX938" fmla="*/ 137316 w 1640088"/>
                <a:gd name="connsiteY938" fmla="*/ 1158750 h 1361472"/>
                <a:gd name="connsiteX939" fmla="*/ 129718 w 1640088"/>
                <a:gd name="connsiteY939" fmla="*/ 1150030 h 1361472"/>
                <a:gd name="connsiteX940" fmla="*/ 114330 w 1640088"/>
                <a:gd name="connsiteY940" fmla="*/ 1127620 h 1361472"/>
                <a:gd name="connsiteX941" fmla="*/ 107808 w 1640088"/>
                <a:gd name="connsiteY941" fmla="*/ 1103709 h 1361472"/>
                <a:gd name="connsiteX942" fmla="*/ 106035 w 1640088"/>
                <a:gd name="connsiteY942" fmla="*/ 1089689 h 1361472"/>
                <a:gd name="connsiteX943" fmla="*/ 106478 w 1640088"/>
                <a:gd name="connsiteY943" fmla="*/ 1068975 h 1361472"/>
                <a:gd name="connsiteX944" fmla="*/ 109011 w 1640088"/>
                <a:gd name="connsiteY944" fmla="*/ 1047901 h 1361472"/>
                <a:gd name="connsiteX945" fmla="*/ 114393 w 1640088"/>
                <a:gd name="connsiteY945" fmla="*/ 1046495 h 1361472"/>
                <a:gd name="connsiteX946" fmla="*/ 128388 w 1640088"/>
                <a:gd name="connsiteY946" fmla="*/ 1041423 h 1361472"/>
                <a:gd name="connsiteX947" fmla="*/ 149855 w 1640088"/>
                <a:gd name="connsiteY947" fmla="*/ 1030221 h 1361472"/>
                <a:gd name="connsiteX948" fmla="*/ 158910 w 1640088"/>
                <a:gd name="connsiteY948" fmla="*/ 1022552 h 1361472"/>
                <a:gd name="connsiteX949" fmla="*/ 168599 w 1640088"/>
                <a:gd name="connsiteY949" fmla="*/ 1000490 h 1361472"/>
                <a:gd name="connsiteX950" fmla="*/ 166193 w 1640088"/>
                <a:gd name="connsiteY950" fmla="*/ 985963 h 1361472"/>
                <a:gd name="connsiteX951" fmla="*/ 159164 w 1640088"/>
                <a:gd name="connsiteY951" fmla="*/ 976458 h 1361472"/>
                <a:gd name="connsiteX952" fmla="*/ 152641 w 1640088"/>
                <a:gd name="connsiteY952" fmla="*/ 971677 h 1361472"/>
                <a:gd name="connsiteX953" fmla="*/ 146942 w 1640088"/>
                <a:gd name="connsiteY953" fmla="*/ 969765 h 1361472"/>
                <a:gd name="connsiteX954" fmla="*/ 140356 w 1640088"/>
                <a:gd name="connsiteY954" fmla="*/ 969125 h 1361472"/>
                <a:gd name="connsiteX955" fmla="*/ 138520 w 1640088"/>
                <a:gd name="connsiteY955" fmla="*/ 969069 h 1361472"/>
                <a:gd name="connsiteX956" fmla="*/ 129274 w 1640088"/>
                <a:gd name="connsiteY956" fmla="*/ 970183 h 1361472"/>
                <a:gd name="connsiteX957" fmla="*/ 119206 w 1640088"/>
                <a:gd name="connsiteY957" fmla="*/ 974350 h 1361472"/>
                <a:gd name="connsiteX958" fmla="*/ 116990 w 1640088"/>
                <a:gd name="connsiteY958" fmla="*/ 976167 h 1361472"/>
                <a:gd name="connsiteX959" fmla="*/ 113443 w 1640088"/>
                <a:gd name="connsiteY959" fmla="*/ 979276 h 1361472"/>
                <a:gd name="connsiteX960" fmla="*/ 110721 w 1640088"/>
                <a:gd name="connsiteY960" fmla="*/ 982240 h 1361472"/>
                <a:gd name="connsiteX961" fmla="*/ 102805 w 1640088"/>
                <a:gd name="connsiteY961" fmla="*/ 993012 h 1361472"/>
                <a:gd name="connsiteX962" fmla="*/ 93813 w 1640088"/>
                <a:gd name="connsiteY962" fmla="*/ 1012819 h 1361472"/>
                <a:gd name="connsiteX963" fmla="*/ 90013 w 1640088"/>
                <a:gd name="connsiteY963" fmla="*/ 1025636 h 1361472"/>
                <a:gd name="connsiteX964" fmla="*/ 89317 w 1640088"/>
                <a:gd name="connsiteY964" fmla="*/ 1025636 h 1361472"/>
                <a:gd name="connsiteX965" fmla="*/ 82034 w 1640088"/>
                <a:gd name="connsiteY965" fmla="*/ 1025142 h 1361472"/>
                <a:gd name="connsiteX966" fmla="*/ 73296 w 1640088"/>
                <a:gd name="connsiteY966" fmla="*/ 1023255 h 1361472"/>
                <a:gd name="connsiteX967" fmla="*/ 63734 w 1640088"/>
                <a:gd name="connsiteY967" fmla="*/ 1017683 h 1361472"/>
                <a:gd name="connsiteX968" fmla="*/ 52272 w 1640088"/>
                <a:gd name="connsiteY968" fmla="*/ 1006328 h 1361472"/>
                <a:gd name="connsiteX969" fmla="*/ 39417 w 1640088"/>
                <a:gd name="connsiteY969" fmla="*/ 987439 h 1361472"/>
                <a:gd name="connsiteX970" fmla="*/ 32958 w 1640088"/>
                <a:gd name="connsiteY970" fmla="*/ 970126 h 1361472"/>
                <a:gd name="connsiteX971" fmla="*/ 28019 w 1640088"/>
                <a:gd name="connsiteY971" fmla="*/ 951996 h 1361472"/>
                <a:gd name="connsiteX972" fmla="*/ 26499 w 1640088"/>
                <a:gd name="connsiteY972" fmla="*/ 918542 h 1361472"/>
                <a:gd name="connsiteX973" fmla="*/ 27069 w 1640088"/>
                <a:gd name="connsiteY973" fmla="*/ 882042 h 1361472"/>
                <a:gd name="connsiteX974" fmla="*/ 40874 w 1640088"/>
                <a:gd name="connsiteY974" fmla="*/ 824955 h 1361472"/>
                <a:gd name="connsiteX975" fmla="*/ 48156 w 1640088"/>
                <a:gd name="connsiteY975" fmla="*/ 808402 h 1361472"/>
                <a:gd name="connsiteX976" fmla="*/ 57022 w 1640088"/>
                <a:gd name="connsiteY976" fmla="*/ 791209 h 1361472"/>
                <a:gd name="connsiteX977" fmla="*/ 75512 w 1640088"/>
                <a:gd name="connsiteY977" fmla="*/ 760054 h 1361472"/>
                <a:gd name="connsiteX978" fmla="*/ 96979 w 1640088"/>
                <a:gd name="connsiteY978" fmla="*/ 733989 h 1361472"/>
                <a:gd name="connsiteX979" fmla="*/ 110467 w 1640088"/>
                <a:gd name="connsiteY979" fmla="*/ 720596 h 1361472"/>
                <a:gd name="connsiteX980" fmla="*/ 121866 w 1640088"/>
                <a:gd name="connsiteY980" fmla="*/ 710313 h 1361472"/>
                <a:gd name="connsiteX981" fmla="*/ 141559 w 1640088"/>
                <a:gd name="connsiteY981" fmla="*/ 695799 h 1361472"/>
                <a:gd name="connsiteX982" fmla="*/ 146055 w 1640088"/>
                <a:gd name="connsiteY982" fmla="*/ 692835 h 1361472"/>
                <a:gd name="connsiteX983" fmla="*/ 171385 w 1640088"/>
                <a:gd name="connsiteY983" fmla="*/ 695362 h 1361472"/>
                <a:gd name="connsiteX984" fmla="*/ 177717 w 1640088"/>
                <a:gd name="connsiteY984" fmla="*/ 695425 h 1361472"/>
                <a:gd name="connsiteX985" fmla="*/ 197538 w 1640088"/>
                <a:gd name="connsiteY985" fmla="*/ 694450 h 1361472"/>
                <a:gd name="connsiteX986" fmla="*/ 226097 w 1640088"/>
                <a:gd name="connsiteY986" fmla="*/ 683742 h 1361472"/>
                <a:gd name="connsiteX987" fmla="*/ 230277 w 1640088"/>
                <a:gd name="connsiteY987" fmla="*/ 675497 h 1361472"/>
                <a:gd name="connsiteX988" fmla="*/ 230023 w 1640088"/>
                <a:gd name="connsiteY988" fmla="*/ 669741 h 1361472"/>
                <a:gd name="connsiteX989" fmla="*/ 228377 w 1640088"/>
                <a:gd name="connsiteY989" fmla="*/ 665701 h 1361472"/>
                <a:gd name="connsiteX990" fmla="*/ 224641 w 1640088"/>
                <a:gd name="connsiteY990" fmla="*/ 661971 h 1361472"/>
                <a:gd name="connsiteX991" fmla="*/ 218372 w 1640088"/>
                <a:gd name="connsiteY991" fmla="*/ 658596 h 1361472"/>
                <a:gd name="connsiteX992" fmla="*/ 207544 w 1640088"/>
                <a:gd name="connsiteY992" fmla="*/ 656113 h 1361472"/>
                <a:gd name="connsiteX993" fmla="*/ 195195 w 1640088"/>
                <a:gd name="connsiteY993" fmla="*/ 654720 h 1361472"/>
                <a:gd name="connsiteX994" fmla="*/ 191839 w 1640088"/>
                <a:gd name="connsiteY994" fmla="*/ 654575 h 1361472"/>
                <a:gd name="connsiteX995" fmla="*/ 177465 w 1640088"/>
                <a:gd name="connsiteY995" fmla="*/ 656398 h 1361472"/>
                <a:gd name="connsiteX996" fmla="*/ 161760 w 1640088"/>
                <a:gd name="connsiteY996" fmla="*/ 661186 h 1361472"/>
                <a:gd name="connsiteX997" fmla="*/ 150868 w 1640088"/>
                <a:gd name="connsiteY997" fmla="*/ 665637 h 1361472"/>
                <a:gd name="connsiteX998" fmla="*/ 144979 w 1640088"/>
                <a:gd name="connsiteY998" fmla="*/ 668183 h 1361472"/>
                <a:gd name="connsiteX999" fmla="*/ 134087 w 1640088"/>
                <a:gd name="connsiteY999" fmla="*/ 664935 h 1361472"/>
                <a:gd name="connsiteX1000" fmla="*/ 126805 w 1640088"/>
                <a:gd name="connsiteY1000" fmla="*/ 661122 h 1361472"/>
                <a:gd name="connsiteX1001" fmla="*/ 112873 w 1640088"/>
                <a:gd name="connsiteY1001" fmla="*/ 647888 h 1361472"/>
                <a:gd name="connsiteX1002" fmla="*/ 112113 w 1640088"/>
                <a:gd name="connsiteY1002" fmla="*/ 646805 h 1361472"/>
                <a:gd name="connsiteX1003" fmla="*/ 107491 w 1640088"/>
                <a:gd name="connsiteY1003" fmla="*/ 639915 h 1361472"/>
                <a:gd name="connsiteX1004" fmla="*/ 104008 w 1640088"/>
                <a:gd name="connsiteY1004" fmla="*/ 633627 h 1361472"/>
                <a:gd name="connsiteX1005" fmla="*/ 101349 w 1640088"/>
                <a:gd name="connsiteY1005" fmla="*/ 623647 h 1361472"/>
                <a:gd name="connsiteX1006" fmla="*/ 101665 w 1640088"/>
                <a:gd name="connsiteY1006" fmla="*/ 599888 h 1361472"/>
                <a:gd name="connsiteX1007" fmla="*/ 103755 w 1640088"/>
                <a:gd name="connsiteY1007" fmla="*/ 588141 h 1361472"/>
                <a:gd name="connsiteX1008" fmla="*/ 106921 w 1640088"/>
                <a:gd name="connsiteY1008" fmla="*/ 578472 h 1361472"/>
                <a:gd name="connsiteX1009" fmla="*/ 116040 w 1640088"/>
                <a:gd name="connsiteY1009" fmla="*/ 563451 h 1361472"/>
                <a:gd name="connsiteX1010" fmla="*/ 123576 w 1640088"/>
                <a:gd name="connsiteY1010" fmla="*/ 553794 h 1361472"/>
                <a:gd name="connsiteX1011" fmla="*/ 131997 w 1640088"/>
                <a:gd name="connsiteY1011" fmla="*/ 544580 h 1361472"/>
                <a:gd name="connsiteX1012" fmla="*/ 150425 w 1640088"/>
                <a:gd name="connsiteY1012" fmla="*/ 527888 h 1361472"/>
                <a:gd name="connsiteX1013" fmla="*/ 159480 w 1640088"/>
                <a:gd name="connsiteY1013" fmla="*/ 521049 h 1361472"/>
                <a:gd name="connsiteX1014" fmla="*/ 170688 w 1640088"/>
                <a:gd name="connsiteY1014" fmla="*/ 513988 h 1361472"/>
                <a:gd name="connsiteX1015" fmla="*/ 191649 w 1640088"/>
                <a:gd name="connsiteY1015" fmla="*/ 502736 h 1361472"/>
                <a:gd name="connsiteX1016" fmla="*/ 209443 w 1640088"/>
                <a:gd name="connsiteY1016" fmla="*/ 496023 h 1361472"/>
                <a:gd name="connsiteX1017" fmla="*/ 211026 w 1640088"/>
                <a:gd name="connsiteY1017" fmla="*/ 495542 h 1361472"/>
                <a:gd name="connsiteX1018" fmla="*/ 217928 w 1640088"/>
                <a:gd name="connsiteY1018" fmla="*/ 499772 h 1361472"/>
                <a:gd name="connsiteX1019" fmla="*/ 238825 w 1640088"/>
                <a:gd name="connsiteY1019" fmla="*/ 507726 h 1361472"/>
                <a:gd name="connsiteX1020" fmla="*/ 263649 w 1640088"/>
                <a:gd name="connsiteY1020" fmla="*/ 511867 h 1361472"/>
                <a:gd name="connsiteX1021" fmla="*/ 265865 w 1640088"/>
                <a:gd name="connsiteY1021" fmla="*/ 511956 h 1361472"/>
                <a:gd name="connsiteX1022" fmla="*/ 272261 w 1640088"/>
                <a:gd name="connsiteY1022" fmla="*/ 511316 h 1361472"/>
                <a:gd name="connsiteX1023" fmla="*/ 282710 w 1640088"/>
                <a:gd name="connsiteY1023" fmla="*/ 506111 h 1361472"/>
                <a:gd name="connsiteX1024" fmla="*/ 285369 w 1640088"/>
                <a:gd name="connsiteY1024" fmla="*/ 502381 h 1361472"/>
                <a:gd name="connsiteX1025" fmla="*/ 286319 w 1640088"/>
                <a:gd name="connsiteY1025" fmla="*/ 496296 h 1361472"/>
                <a:gd name="connsiteX1026" fmla="*/ 279290 w 1640088"/>
                <a:gd name="connsiteY1026" fmla="*/ 484403 h 1361472"/>
                <a:gd name="connsiteX1027" fmla="*/ 269664 w 1640088"/>
                <a:gd name="connsiteY1027" fmla="*/ 478413 h 1361472"/>
                <a:gd name="connsiteX1028" fmla="*/ 263586 w 1640088"/>
                <a:gd name="connsiteY1028" fmla="*/ 475931 h 1361472"/>
                <a:gd name="connsiteX1029" fmla="*/ 244968 w 1640088"/>
                <a:gd name="connsiteY1029" fmla="*/ 472619 h 1361472"/>
                <a:gd name="connsiteX1030" fmla="*/ 230910 w 1640088"/>
                <a:gd name="connsiteY1030" fmla="*/ 471688 h 1361472"/>
                <a:gd name="connsiteX1031" fmla="*/ 227237 w 1640088"/>
                <a:gd name="connsiteY1031" fmla="*/ 471789 h 1361472"/>
                <a:gd name="connsiteX1032" fmla="*/ 219195 w 1640088"/>
                <a:gd name="connsiteY1032" fmla="*/ 472619 h 1361472"/>
                <a:gd name="connsiteX1033" fmla="*/ 215523 w 1640088"/>
                <a:gd name="connsiteY1033" fmla="*/ 468825 h 1361472"/>
                <a:gd name="connsiteX1034" fmla="*/ 207796 w 1640088"/>
                <a:gd name="connsiteY1034" fmla="*/ 456420 h 1361472"/>
                <a:gd name="connsiteX1035" fmla="*/ 203807 w 1640088"/>
                <a:gd name="connsiteY1035" fmla="*/ 444591 h 1361472"/>
                <a:gd name="connsiteX1036" fmla="*/ 203364 w 1640088"/>
                <a:gd name="connsiteY1036" fmla="*/ 432826 h 1361472"/>
                <a:gd name="connsiteX1037" fmla="*/ 205263 w 1640088"/>
                <a:gd name="connsiteY1037" fmla="*/ 424169 h 1361472"/>
                <a:gd name="connsiteX1038" fmla="*/ 207796 w 1640088"/>
                <a:gd name="connsiteY1038" fmla="*/ 419508 h 1361472"/>
                <a:gd name="connsiteX1039" fmla="*/ 227111 w 1640088"/>
                <a:gd name="connsiteY1039" fmla="*/ 400492 h 1361472"/>
                <a:gd name="connsiteX1040" fmla="*/ 237496 w 1640088"/>
                <a:gd name="connsiteY1040" fmla="*/ 393507 h 1361472"/>
                <a:gd name="connsiteX1041" fmla="*/ 248007 w 1640088"/>
                <a:gd name="connsiteY1041" fmla="*/ 387998 h 1361472"/>
                <a:gd name="connsiteX1042" fmla="*/ 255860 w 1640088"/>
                <a:gd name="connsiteY1042" fmla="*/ 384687 h 1361472"/>
                <a:gd name="connsiteX1043" fmla="*/ 267955 w 1640088"/>
                <a:gd name="connsiteY1043" fmla="*/ 381248 h 1361472"/>
                <a:gd name="connsiteX1044" fmla="*/ 280556 w 1640088"/>
                <a:gd name="connsiteY1044" fmla="*/ 378632 h 1361472"/>
                <a:gd name="connsiteX1045" fmla="*/ 298224 w 1640088"/>
                <a:gd name="connsiteY1045" fmla="*/ 376872 h 1361472"/>
                <a:gd name="connsiteX1046" fmla="*/ 301073 w 1640088"/>
                <a:gd name="connsiteY1046" fmla="*/ 376815 h 1361472"/>
                <a:gd name="connsiteX1047" fmla="*/ 315511 w 1640088"/>
                <a:gd name="connsiteY1047" fmla="*/ 377575 h 1361472"/>
                <a:gd name="connsiteX1048" fmla="*/ 343628 w 1640088"/>
                <a:gd name="connsiteY1048" fmla="*/ 382451 h 1361472"/>
                <a:gd name="connsiteX1049" fmla="*/ 370983 w 1640088"/>
                <a:gd name="connsiteY1049" fmla="*/ 390544 h 1361472"/>
                <a:gd name="connsiteX1050" fmla="*/ 392450 w 1640088"/>
                <a:gd name="connsiteY1050" fmla="*/ 401049 h 1361472"/>
                <a:gd name="connsiteX1051" fmla="*/ 411131 w 1640088"/>
                <a:gd name="connsiteY1051" fmla="*/ 413018 h 1361472"/>
                <a:gd name="connsiteX1052" fmla="*/ 412777 w 1640088"/>
                <a:gd name="connsiteY1052" fmla="*/ 414221 h 1361472"/>
                <a:gd name="connsiteX1053" fmla="*/ 412967 w 1640088"/>
                <a:gd name="connsiteY1053" fmla="*/ 437695 h 1361472"/>
                <a:gd name="connsiteX1054" fmla="*/ 417970 w 1640088"/>
                <a:gd name="connsiteY1054" fmla="*/ 453685 h 1361472"/>
                <a:gd name="connsiteX1055" fmla="*/ 422086 w 1640088"/>
                <a:gd name="connsiteY1055" fmla="*/ 458409 h 1361472"/>
                <a:gd name="connsiteX1056" fmla="*/ 427152 w 1640088"/>
                <a:gd name="connsiteY1056" fmla="*/ 461638 h 1361472"/>
                <a:gd name="connsiteX1057" fmla="*/ 433421 w 1640088"/>
                <a:gd name="connsiteY1057" fmla="*/ 463335 h 1361472"/>
                <a:gd name="connsiteX1058" fmla="*/ 433928 w 1640088"/>
                <a:gd name="connsiteY1058" fmla="*/ 463316 h 1361472"/>
                <a:gd name="connsiteX1059" fmla="*/ 438044 w 1640088"/>
                <a:gd name="connsiteY1059" fmla="*/ 462778 h 1361472"/>
                <a:gd name="connsiteX1060" fmla="*/ 441653 w 1640088"/>
                <a:gd name="connsiteY1060" fmla="*/ 461081 h 1361472"/>
                <a:gd name="connsiteX1061" fmla="*/ 446086 w 1640088"/>
                <a:gd name="connsiteY1061" fmla="*/ 456502 h 1361472"/>
                <a:gd name="connsiteX1062" fmla="*/ 448492 w 1640088"/>
                <a:gd name="connsiteY1062" fmla="*/ 451633 h 1361472"/>
                <a:gd name="connsiteX1063" fmla="*/ 449189 w 1640088"/>
                <a:gd name="connsiteY1063" fmla="*/ 440367 h 1361472"/>
                <a:gd name="connsiteX1064" fmla="*/ 445643 w 1640088"/>
                <a:gd name="connsiteY1064" fmla="*/ 426898 h 1361472"/>
                <a:gd name="connsiteX1065" fmla="*/ 440324 w 1640088"/>
                <a:gd name="connsiteY1065" fmla="*/ 415779 h 1361472"/>
                <a:gd name="connsiteX1066" fmla="*/ 436777 w 1640088"/>
                <a:gd name="connsiteY1066" fmla="*/ 410415 h 1361472"/>
                <a:gd name="connsiteX1067" fmla="*/ 437284 w 1640088"/>
                <a:gd name="connsiteY1067" fmla="*/ 401341 h 1361472"/>
                <a:gd name="connsiteX1068" fmla="*/ 440513 w 1640088"/>
                <a:gd name="connsiteY1068" fmla="*/ 380868 h 1361472"/>
                <a:gd name="connsiteX1069" fmla="*/ 446909 w 1640088"/>
                <a:gd name="connsiteY1069" fmla="*/ 361712 h 1361472"/>
                <a:gd name="connsiteX1070" fmla="*/ 457104 w 1640088"/>
                <a:gd name="connsiteY1070" fmla="*/ 337497 h 1361472"/>
                <a:gd name="connsiteX1071" fmla="*/ 470276 w 1640088"/>
                <a:gd name="connsiteY1071" fmla="*/ 314441 h 1361472"/>
                <a:gd name="connsiteX1072" fmla="*/ 485790 w 1640088"/>
                <a:gd name="connsiteY1072" fmla="*/ 289295 h 1361472"/>
                <a:gd name="connsiteX1073" fmla="*/ 500482 w 1640088"/>
                <a:gd name="connsiteY1073" fmla="*/ 266941 h 1361472"/>
                <a:gd name="connsiteX1074" fmla="*/ 510487 w 1640088"/>
                <a:gd name="connsiteY1074" fmla="*/ 254143 h 1361472"/>
                <a:gd name="connsiteX1075" fmla="*/ 520872 w 1640088"/>
                <a:gd name="connsiteY1075" fmla="*/ 241941 h 1361472"/>
                <a:gd name="connsiteX1076" fmla="*/ 532650 w 1640088"/>
                <a:gd name="connsiteY1076" fmla="*/ 228681 h 1361472"/>
                <a:gd name="connsiteX1077" fmla="*/ 545505 w 1640088"/>
                <a:gd name="connsiteY1077" fmla="*/ 215446 h 1361472"/>
                <a:gd name="connsiteX1078" fmla="*/ 557347 w 1640088"/>
                <a:gd name="connsiteY1078" fmla="*/ 204301 h 1361472"/>
                <a:gd name="connsiteX1079" fmla="*/ 570708 w 1640088"/>
                <a:gd name="connsiteY1079" fmla="*/ 191680 h 1361472"/>
                <a:gd name="connsiteX1080" fmla="*/ 595025 w 1640088"/>
                <a:gd name="connsiteY1080" fmla="*/ 169105 h 1361472"/>
                <a:gd name="connsiteX1081" fmla="*/ 595025 w 1640088"/>
                <a:gd name="connsiteY1081" fmla="*/ 169105 h 1361472"/>
                <a:gd name="connsiteX1082" fmla="*/ 607816 w 1640088"/>
                <a:gd name="connsiteY1082" fmla="*/ 159055 h 1361472"/>
                <a:gd name="connsiteX1083" fmla="*/ 624977 w 1640088"/>
                <a:gd name="connsiteY1083" fmla="*/ 147436 h 1361472"/>
                <a:gd name="connsiteX1084" fmla="*/ 657083 w 1640088"/>
                <a:gd name="connsiteY1084" fmla="*/ 128274 h 1361472"/>
                <a:gd name="connsiteX1085" fmla="*/ 682096 w 1640088"/>
                <a:gd name="connsiteY1085" fmla="*/ 120010 h 1361472"/>
                <a:gd name="connsiteX1086" fmla="*/ 692924 w 1640088"/>
                <a:gd name="connsiteY1086" fmla="*/ 119351 h 1361472"/>
                <a:gd name="connsiteX1087" fmla="*/ 703880 w 1640088"/>
                <a:gd name="connsiteY1087" fmla="*/ 119820 h 1361472"/>
                <a:gd name="connsiteX1088" fmla="*/ 713315 w 1640088"/>
                <a:gd name="connsiteY1088" fmla="*/ 121150 h 1361472"/>
                <a:gd name="connsiteX1089" fmla="*/ 718887 w 1640088"/>
                <a:gd name="connsiteY1089" fmla="*/ 122765 h 1361472"/>
                <a:gd name="connsiteX1090" fmla="*/ 724460 w 1640088"/>
                <a:gd name="connsiteY1090" fmla="*/ 125437 h 1361472"/>
                <a:gd name="connsiteX1091" fmla="*/ 728006 w 1640088"/>
                <a:gd name="connsiteY1091" fmla="*/ 127634 h 1361472"/>
                <a:gd name="connsiteX1092" fmla="*/ 734211 w 1640088"/>
                <a:gd name="connsiteY1092" fmla="*/ 132706 h 1361472"/>
                <a:gd name="connsiteX1093" fmla="*/ 743457 w 1640088"/>
                <a:gd name="connsiteY1093" fmla="*/ 142591 h 1361472"/>
                <a:gd name="connsiteX1094" fmla="*/ 745674 w 1640088"/>
                <a:gd name="connsiteY1094" fmla="*/ 145238 h 1361472"/>
                <a:gd name="connsiteX1095" fmla="*/ 747763 w 1640088"/>
                <a:gd name="connsiteY1095" fmla="*/ 147910 h 1361472"/>
                <a:gd name="connsiteX1096" fmla="*/ 736681 w 1640088"/>
                <a:gd name="connsiteY1096" fmla="*/ 166680 h 1361472"/>
                <a:gd name="connsiteX1097" fmla="*/ 730918 w 1640088"/>
                <a:gd name="connsiteY1097" fmla="*/ 177040 h 1361472"/>
                <a:gd name="connsiteX1098" fmla="*/ 725790 w 1640088"/>
                <a:gd name="connsiteY1098" fmla="*/ 189863 h 1361472"/>
                <a:gd name="connsiteX1099" fmla="*/ 718697 w 1640088"/>
                <a:gd name="connsiteY1099" fmla="*/ 213540 h 1361472"/>
                <a:gd name="connsiteX1100" fmla="*/ 716734 w 1640088"/>
                <a:gd name="connsiteY1100" fmla="*/ 224812 h 1361472"/>
                <a:gd name="connsiteX1101" fmla="*/ 715974 w 1640088"/>
                <a:gd name="connsiteY1101" fmla="*/ 238268 h 1361472"/>
                <a:gd name="connsiteX1102" fmla="*/ 716987 w 1640088"/>
                <a:gd name="connsiteY1102" fmla="*/ 245170 h 1361472"/>
                <a:gd name="connsiteX1103" fmla="*/ 719267 w 1640088"/>
                <a:gd name="connsiteY1103" fmla="*/ 251446 h 1361472"/>
                <a:gd name="connsiteX1104" fmla="*/ 723447 w 1640088"/>
                <a:gd name="connsiteY1104" fmla="*/ 256936 h 1361472"/>
                <a:gd name="connsiteX1105" fmla="*/ 728892 w 1640088"/>
                <a:gd name="connsiteY1105" fmla="*/ 260748 h 1361472"/>
                <a:gd name="connsiteX1106" fmla="*/ 730602 w 1640088"/>
                <a:gd name="connsiteY1106" fmla="*/ 261451 h 1361472"/>
                <a:gd name="connsiteX1107" fmla="*/ 735098 w 1640088"/>
                <a:gd name="connsiteY1107" fmla="*/ 262711 h 1361472"/>
                <a:gd name="connsiteX1108" fmla="*/ 737568 w 1640088"/>
                <a:gd name="connsiteY1108" fmla="*/ 262920 h 1361472"/>
                <a:gd name="connsiteX1109" fmla="*/ 752322 w 1640088"/>
                <a:gd name="connsiteY1109" fmla="*/ 257512 h 1361472"/>
                <a:gd name="connsiteX1110" fmla="*/ 761314 w 1640088"/>
                <a:gd name="connsiteY1110" fmla="*/ 247140 h 1361472"/>
                <a:gd name="connsiteX1111" fmla="*/ 767710 w 1640088"/>
                <a:gd name="connsiteY1111" fmla="*/ 232638 h 1361472"/>
                <a:gd name="connsiteX1112" fmla="*/ 772776 w 1640088"/>
                <a:gd name="connsiteY1112" fmla="*/ 211862 h 1361472"/>
                <a:gd name="connsiteX1113" fmla="*/ 776386 w 1640088"/>
                <a:gd name="connsiteY1113" fmla="*/ 183853 h 1361472"/>
                <a:gd name="connsiteX1114" fmla="*/ 777146 w 1640088"/>
                <a:gd name="connsiteY1114" fmla="*/ 172379 h 1361472"/>
                <a:gd name="connsiteX1115" fmla="*/ 775879 w 1640088"/>
                <a:gd name="connsiteY1115" fmla="*/ 155262 h 1361472"/>
                <a:gd name="connsiteX1116" fmla="*/ 774486 w 1640088"/>
                <a:gd name="connsiteY1116" fmla="*/ 149962 h 1361472"/>
                <a:gd name="connsiteX1117" fmla="*/ 801209 w 1640088"/>
                <a:gd name="connsiteY1117" fmla="*/ 120529 h 1361472"/>
                <a:gd name="connsiteX1118" fmla="*/ 830401 w 1640088"/>
                <a:gd name="connsiteY1118" fmla="*/ 92394 h 1361472"/>
                <a:gd name="connsiteX1119" fmla="*/ 862443 w 1640088"/>
                <a:gd name="connsiteY1119" fmla="*/ 68597 h 1361472"/>
                <a:gd name="connsiteX1120" fmla="*/ 881884 w 1640088"/>
                <a:gd name="connsiteY1120" fmla="*/ 57369 h 1361472"/>
                <a:gd name="connsiteX1121" fmla="*/ 899298 w 1640088"/>
                <a:gd name="connsiteY1121" fmla="*/ 48232 h 1361472"/>
                <a:gd name="connsiteX1122" fmla="*/ 927604 w 1640088"/>
                <a:gd name="connsiteY1122" fmla="*/ 36738 h 1361472"/>
                <a:gd name="connsiteX1123" fmla="*/ 937230 w 1640088"/>
                <a:gd name="connsiteY1123" fmla="*/ 33503 h 1361472"/>
                <a:gd name="connsiteX1124" fmla="*/ 944322 w 1640088"/>
                <a:gd name="connsiteY1124" fmla="*/ 31514 h 1361472"/>
                <a:gd name="connsiteX1125" fmla="*/ 950844 w 1640088"/>
                <a:gd name="connsiteY1125" fmla="*/ 29760 h 1361472"/>
                <a:gd name="connsiteX1126" fmla="*/ 959773 w 1640088"/>
                <a:gd name="connsiteY1126" fmla="*/ 28000 h 1361472"/>
                <a:gd name="connsiteX1127" fmla="*/ 968511 w 1640088"/>
                <a:gd name="connsiteY1127" fmla="*/ 26796 h 1361472"/>
                <a:gd name="connsiteX1128" fmla="*/ 981683 w 1640088"/>
                <a:gd name="connsiteY1128" fmla="*/ 25923 h 1361472"/>
                <a:gd name="connsiteX1129" fmla="*/ 983203 w 1640088"/>
                <a:gd name="connsiteY1129" fmla="*/ -547 h 1361472"/>
                <a:gd name="connsiteX1130" fmla="*/ 935013 w 1640088"/>
                <a:gd name="connsiteY1130" fmla="*/ 6868 h 1361472"/>
                <a:gd name="connsiteX1131" fmla="*/ 911329 w 1640088"/>
                <a:gd name="connsiteY1131" fmla="*/ 15259 h 1361472"/>
                <a:gd name="connsiteX1132" fmla="*/ 899235 w 1640088"/>
                <a:gd name="connsiteY1132" fmla="*/ 20394 h 1361472"/>
                <a:gd name="connsiteX1133" fmla="*/ 886000 w 1640088"/>
                <a:gd name="connsiteY1133" fmla="*/ 26530 h 1361472"/>
                <a:gd name="connsiteX1134" fmla="*/ 862570 w 1640088"/>
                <a:gd name="connsiteY1134" fmla="*/ 39347 h 1361472"/>
                <a:gd name="connsiteX1135" fmla="*/ 842370 w 1640088"/>
                <a:gd name="connsiteY1135" fmla="*/ 52316 h 1361472"/>
                <a:gd name="connsiteX1136" fmla="*/ 821156 w 1640088"/>
                <a:gd name="connsiteY1136" fmla="*/ 68717 h 1361472"/>
                <a:gd name="connsiteX1137" fmla="*/ 800322 w 1640088"/>
                <a:gd name="connsiteY1137" fmla="*/ 87467 h 1361472"/>
                <a:gd name="connsiteX1138" fmla="*/ 766064 w 1640088"/>
                <a:gd name="connsiteY1138" fmla="*/ 123613 h 1361472"/>
                <a:gd name="connsiteX1139" fmla="*/ 761757 w 1640088"/>
                <a:gd name="connsiteY1139" fmla="*/ 128635 h 1361472"/>
                <a:gd name="connsiteX1140" fmla="*/ 754919 w 1640088"/>
                <a:gd name="connsiteY1140" fmla="*/ 120181 h 1361472"/>
                <a:gd name="connsiteX1141" fmla="*/ 744090 w 1640088"/>
                <a:gd name="connsiteY1141" fmla="*/ 109884 h 1361472"/>
                <a:gd name="connsiteX1142" fmla="*/ 732692 w 1640088"/>
                <a:gd name="connsiteY1142" fmla="*/ 102260 h 1361472"/>
                <a:gd name="connsiteX1143" fmla="*/ 720850 w 1640088"/>
                <a:gd name="connsiteY1143" fmla="*/ 97618 h 1361472"/>
                <a:gd name="connsiteX1144" fmla="*/ 710401 w 1640088"/>
                <a:gd name="connsiteY1144" fmla="*/ 95864 h 1361472"/>
                <a:gd name="connsiteX1145" fmla="*/ 700966 w 1640088"/>
                <a:gd name="connsiteY1145" fmla="*/ 94946 h 1361472"/>
                <a:gd name="connsiteX1146" fmla="*/ 691151 w 1640088"/>
                <a:gd name="connsiteY1146" fmla="*/ 94471 h 1361472"/>
                <a:gd name="connsiteX1147" fmla="*/ 674877 w 1640088"/>
                <a:gd name="connsiteY1147" fmla="*/ 96143 h 1361472"/>
                <a:gd name="connsiteX1148" fmla="*/ 651637 w 1640088"/>
                <a:gd name="connsiteY1148" fmla="*/ 103520 h 1361472"/>
                <a:gd name="connsiteX1149" fmla="*/ 605727 w 1640088"/>
                <a:gd name="connsiteY1149" fmla="*/ 130249 h 1361472"/>
                <a:gd name="connsiteX1150" fmla="*/ 596544 w 1640088"/>
                <a:gd name="connsiteY1150" fmla="*/ 136436 h 1361472"/>
                <a:gd name="connsiteX1151" fmla="*/ 586223 w 1640088"/>
                <a:gd name="connsiteY1151" fmla="*/ 144326 h 1361472"/>
                <a:gd name="connsiteX1152" fmla="*/ 565896 w 1640088"/>
                <a:gd name="connsiteY1152" fmla="*/ 162101 h 1361472"/>
                <a:gd name="connsiteX1153" fmla="*/ 548608 w 1640088"/>
                <a:gd name="connsiteY1153" fmla="*/ 178655 h 1361472"/>
                <a:gd name="connsiteX1154" fmla="*/ 529231 w 1640088"/>
                <a:gd name="connsiteY1154" fmla="*/ 197487 h 1361472"/>
                <a:gd name="connsiteX1155" fmla="*/ 495352 w 1640088"/>
                <a:gd name="connsiteY1155" fmla="*/ 235102 h 1361472"/>
                <a:gd name="connsiteX1156" fmla="*/ 478508 w 1640088"/>
                <a:gd name="connsiteY1156" fmla="*/ 257227 h 1361472"/>
                <a:gd name="connsiteX1157" fmla="*/ 465020 w 1640088"/>
                <a:gd name="connsiteY1157" fmla="*/ 278086 h 1361472"/>
                <a:gd name="connsiteX1158" fmla="*/ 452039 w 1640088"/>
                <a:gd name="connsiteY1158" fmla="*/ 299091 h 1361472"/>
                <a:gd name="connsiteX1159" fmla="*/ 439753 w 1640088"/>
                <a:gd name="connsiteY1159" fmla="*/ 319931 h 1361472"/>
                <a:gd name="connsiteX1160" fmla="*/ 435131 w 1640088"/>
                <a:gd name="connsiteY1160" fmla="*/ 328955 h 1361472"/>
                <a:gd name="connsiteX1161" fmla="*/ 430002 w 1640088"/>
                <a:gd name="connsiteY1161" fmla="*/ 341284 h 1361472"/>
                <a:gd name="connsiteX1162" fmla="*/ 420629 w 1640088"/>
                <a:gd name="connsiteY1162" fmla="*/ 365316 h 1361472"/>
                <a:gd name="connsiteX1163" fmla="*/ 417590 w 1640088"/>
                <a:gd name="connsiteY1163" fmla="*/ 375378 h 1361472"/>
                <a:gd name="connsiteX1164" fmla="*/ 415247 w 1640088"/>
                <a:gd name="connsiteY1164" fmla="*/ 388353 h 1361472"/>
                <a:gd name="connsiteX1165" fmla="*/ 414741 w 1640088"/>
                <a:gd name="connsiteY1165" fmla="*/ 391811 h 1361472"/>
                <a:gd name="connsiteX1166" fmla="*/ 407079 w 1640088"/>
                <a:gd name="connsiteY1166" fmla="*/ 386523 h 1361472"/>
                <a:gd name="connsiteX1167" fmla="*/ 385738 w 1640088"/>
                <a:gd name="connsiteY1167" fmla="*/ 374409 h 1361472"/>
                <a:gd name="connsiteX1168" fmla="*/ 373263 w 1640088"/>
                <a:gd name="connsiteY1168" fmla="*/ 368976 h 1361472"/>
                <a:gd name="connsiteX1169" fmla="*/ 359965 w 1640088"/>
                <a:gd name="connsiteY1169" fmla="*/ 364543 h 1361472"/>
                <a:gd name="connsiteX1170" fmla="*/ 337422 w 1640088"/>
                <a:gd name="connsiteY1170" fmla="*/ 358831 h 1361472"/>
                <a:gd name="connsiteX1171" fmla="*/ 324757 w 1640088"/>
                <a:gd name="connsiteY1171" fmla="*/ 356571 h 1361472"/>
                <a:gd name="connsiteX1172" fmla="*/ 308419 w 1640088"/>
                <a:gd name="connsiteY1172" fmla="*/ 354664 h 1361472"/>
                <a:gd name="connsiteX1173" fmla="*/ 299047 w 1640088"/>
                <a:gd name="connsiteY1173" fmla="*/ 354234 h 1361472"/>
                <a:gd name="connsiteX1174" fmla="*/ 270108 w 1640088"/>
                <a:gd name="connsiteY1174" fmla="*/ 357216 h 1361472"/>
                <a:gd name="connsiteX1175" fmla="*/ 258266 w 1640088"/>
                <a:gd name="connsiteY1175" fmla="*/ 359470 h 1361472"/>
                <a:gd name="connsiteX1176" fmla="*/ 239966 w 1640088"/>
                <a:gd name="connsiteY1176" fmla="*/ 365588 h 1361472"/>
                <a:gd name="connsiteX1177" fmla="*/ 226541 w 1640088"/>
                <a:gd name="connsiteY1177" fmla="*/ 371939 h 1361472"/>
                <a:gd name="connsiteX1178" fmla="*/ 217295 w 1640088"/>
                <a:gd name="connsiteY1178" fmla="*/ 377847 h 1361472"/>
                <a:gd name="connsiteX1179" fmla="*/ 206846 w 1640088"/>
                <a:gd name="connsiteY1179" fmla="*/ 386175 h 1361472"/>
                <a:gd name="connsiteX1180" fmla="*/ 197285 w 1640088"/>
                <a:gd name="connsiteY1180" fmla="*/ 394920 h 1361472"/>
                <a:gd name="connsiteX1181" fmla="*/ 190255 w 1640088"/>
                <a:gd name="connsiteY1181" fmla="*/ 402601 h 1361472"/>
                <a:gd name="connsiteX1182" fmla="*/ 184620 w 1640088"/>
                <a:gd name="connsiteY1182" fmla="*/ 410991 h 1361472"/>
                <a:gd name="connsiteX1183" fmla="*/ 180060 w 1640088"/>
                <a:gd name="connsiteY1183" fmla="*/ 424929 h 1361472"/>
                <a:gd name="connsiteX1184" fmla="*/ 181517 w 1640088"/>
                <a:gd name="connsiteY1184" fmla="*/ 454121 h 1361472"/>
                <a:gd name="connsiteX1185" fmla="*/ 187279 w 1640088"/>
                <a:gd name="connsiteY1185" fmla="*/ 467971 h 1361472"/>
                <a:gd name="connsiteX1186" fmla="*/ 193865 w 1640088"/>
                <a:gd name="connsiteY1186" fmla="*/ 478830 h 1361472"/>
                <a:gd name="connsiteX1187" fmla="*/ 190699 w 1640088"/>
                <a:gd name="connsiteY1187" fmla="*/ 480027 h 1361472"/>
                <a:gd name="connsiteX1188" fmla="*/ 177971 w 1640088"/>
                <a:gd name="connsiteY1188" fmla="*/ 485518 h 1361472"/>
                <a:gd name="connsiteX1189" fmla="*/ 166193 w 1640088"/>
                <a:gd name="connsiteY1189" fmla="*/ 491324 h 1361472"/>
                <a:gd name="connsiteX1190" fmla="*/ 145105 w 1640088"/>
                <a:gd name="connsiteY1190" fmla="*/ 503426 h 1361472"/>
                <a:gd name="connsiteX1191" fmla="*/ 124272 w 1640088"/>
                <a:gd name="connsiteY1191" fmla="*/ 519972 h 1361472"/>
                <a:gd name="connsiteX1192" fmla="*/ 116040 w 1640088"/>
                <a:gd name="connsiteY1192" fmla="*/ 527382 h 1361472"/>
                <a:gd name="connsiteX1193" fmla="*/ 107618 w 1640088"/>
                <a:gd name="connsiteY1193" fmla="*/ 536272 h 1361472"/>
                <a:gd name="connsiteX1194" fmla="*/ 91723 w 1640088"/>
                <a:gd name="connsiteY1194" fmla="*/ 556909 h 1361472"/>
                <a:gd name="connsiteX1195" fmla="*/ 86341 w 1640088"/>
                <a:gd name="connsiteY1195" fmla="*/ 565788 h 1361472"/>
                <a:gd name="connsiteX1196" fmla="*/ 81211 w 1640088"/>
                <a:gd name="connsiteY1196" fmla="*/ 579111 h 1361472"/>
                <a:gd name="connsiteX1197" fmla="*/ 78489 w 1640088"/>
                <a:gd name="connsiteY1197" fmla="*/ 591225 h 1361472"/>
                <a:gd name="connsiteX1198" fmla="*/ 76652 w 1640088"/>
                <a:gd name="connsiteY1198" fmla="*/ 607157 h 1361472"/>
                <a:gd name="connsiteX1199" fmla="*/ 76146 w 1640088"/>
                <a:gd name="connsiteY1199" fmla="*/ 618841 h 1361472"/>
                <a:gd name="connsiteX1200" fmla="*/ 78045 w 1640088"/>
                <a:gd name="connsiteY1200" fmla="*/ 632867 h 1361472"/>
                <a:gd name="connsiteX1201" fmla="*/ 79058 w 1640088"/>
                <a:gd name="connsiteY1201" fmla="*/ 637509 h 1361472"/>
                <a:gd name="connsiteX1202" fmla="*/ 82794 w 1640088"/>
                <a:gd name="connsiteY1202" fmla="*/ 646742 h 1361472"/>
                <a:gd name="connsiteX1203" fmla="*/ 90773 w 1640088"/>
                <a:gd name="connsiteY1203" fmla="*/ 660210 h 1361472"/>
                <a:gd name="connsiteX1204" fmla="*/ 109137 w 1640088"/>
                <a:gd name="connsiteY1204" fmla="*/ 678809 h 1361472"/>
                <a:gd name="connsiteX1205" fmla="*/ 117053 w 1640088"/>
                <a:gd name="connsiteY1205" fmla="*/ 684179 h 1361472"/>
                <a:gd name="connsiteX1206" fmla="*/ 107491 w 1640088"/>
                <a:gd name="connsiteY1206" fmla="*/ 690657 h 1361472"/>
                <a:gd name="connsiteX1207" fmla="*/ 89696 w 1640088"/>
                <a:gd name="connsiteY1207" fmla="*/ 705158 h 1361472"/>
                <a:gd name="connsiteX1208" fmla="*/ 58478 w 1640088"/>
                <a:gd name="connsiteY1208" fmla="*/ 738549 h 1361472"/>
                <a:gd name="connsiteX1209" fmla="*/ 44357 w 1640088"/>
                <a:gd name="connsiteY1209" fmla="*/ 758521 h 1361472"/>
                <a:gd name="connsiteX1210" fmla="*/ 32452 w 1640088"/>
                <a:gd name="connsiteY1210" fmla="*/ 779646 h 1361472"/>
                <a:gd name="connsiteX1211" fmla="*/ 12568 w 1640088"/>
                <a:gd name="connsiteY1211" fmla="*/ 824600 h 1361472"/>
                <a:gd name="connsiteX1212" fmla="*/ 6045 w 1640088"/>
                <a:gd name="connsiteY1212" fmla="*/ 847163 h 1361472"/>
                <a:gd name="connsiteX1213" fmla="*/ 1359 w 1640088"/>
                <a:gd name="connsiteY1213" fmla="*/ 868788 h 1361472"/>
                <a:gd name="connsiteX1214" fmla="*/ -1047 w 1640088"/>
                <a:gd name="connsiteY1214" fmla="*/ 922481 h 1361472"/>
                <a:gd name="connsiteX1215" fmla="*/ -224 w 1640088"/>
                <a:gd name="connsiteY1215" fmla="*/ 946734 h 1361472"/>
                <a:gd name="connsiteX1216" fmla="*/ 4462 w 1640088"/>
                <a:gd name="connsiteY1216" fmla="*/ 970474 h 1361472"/>
                <a:gd name="connsiteX1217" fmla="*/ 14468 w 1640088"/>
                <a:gd name="connsiteY1217" fmla="*/ 996969 h 1361472"/>
                <a:gd name="connsiteX1218" fmla="*/ 17381 w 1640088"/>
                <a:gd name="connsiteY1218" fmla="*/ 1002535 h 1361472"/>
                <a:gd name="connsiteX1219" fmla="*/ 22509 w 1640088"/>
                <a:gd name="connsiteY1219" fmla="*/ 1010077 h 1361472"/>
                <a:gd name="connsiteX1220" fmla="*/ 29665 w 1640088"/>
                <a:gd name="connsiteY1220" fmla="*/ 1019152 h 1361472"/>
                <a:gd name="connsiteX1221" fmla="*/ 38657 w 1640088"/>
                <a:gd name="connsiteY1221" fmla="*/ 1029094 h 1361472"/>
                <a:gd name="connsiteX1222" fmla="*/ 52969 w 1640088"/>
                <a:gd name="connsiteY1222" fmla="*/ 1040156 h 1361472"/>
                <a:gd name="connsiteX1223" fmla="*/ 68546 w 1640088"/>
                <a:gd name="connsiteY1223" fmla="*/ 1047204 h 1361472"/>
                <a:gd name="connsiteX1224" fmla="*/ 74942 w 1640088"/>
                <a:gd name="connsiteY1224" fmla="*/ 1048338 h 1361472"/>
                <a:gd name="connsiteX1225" fmla="*/ 81148 w 1640088"/>
                <a:gd name="connsiteY1225" fmla="*/ 1048977 h 1361472"/>
                <a:gd name="connsiteX1226" fmla="*/ 85834 w 1640088"/>
                <a:gd name="connsiteY1226" fmla="*/ 1049250 h 1361472"/>
                <a:gd name="connsiteX1227" fmla="*/ 84504 w 1640088"/>
                <a:gd name="connsiteY1227" fmla="*/ 1061718 h 1361472"/>
                <a:gd name="connsiteX1228" fmla="*/ 84061 w 1640088"/>
                <a:gd name="connsiteY1228" fmla="*/ 1098073 h 1361472"/>
                <a:gd name="connsiteX1229" fmla="*/ 89634 w 1640088"/>
                <a:gd name="connsiteY1229" fmla="*/ 1125562 h 1361472"/>
                <a:gd name="connsiteX1230" fmla="*/ 98816 w 1640088"/>
                <a:gd name="connsiteY1230" fmla="*/ 1146345 h 1361472"/>
                <a:gd name="connsiteX1231" fmla="*/ 105654 w 1640088"/>
                <a:gd name="connsiteY1231" fmla="*/ 1156496 h 1361472"/>
                <a:gd name="connsiteX1232" fmla="*/ 124272 w 1640088"/>
                <a:gd name="connsiteY1232" fmla="*/ 1178678 h 1361472"/>
                <a:gd name="connsiteX1233" fmla="*/ 142700 w 1640088"/>
                <a:gd name="connsiteY1233" fmla="*/ 1195807 h 1361472"/>
                <a:gd name="connsiteX1234" fmla="*/ 153718 w 1640088"/>
                <a:gd name="connsiteY1234" fmla="*/ 1204135 h 1361472"/>
                <a:gd name="connsiteX1235" fmla="*/ 162457 w 1640088"/>
                <a:gd name="connsiteY1235" fmla="*/ 1209897 h 1361472"/>
                <a:gd name="connsiteX1236" fmla="*/ 176388 w 1640088"/>
                <a:gd name="connsiteY1236" fmla="*/ 1215812 h 1361472"/>
                <a:gd name="connsiteX1237" fmla="*/ 182340 w 1640088"/>
                <a:gd name="connsiteY1237" fmla="*/ 1218015 h 1361472"/>
                <a:gd name="connsiteX1238" fmla="*/ 196588 w 1640088"/>
                <a:gd name="connsiteY1238" fmla="*/ 1221884 h 1361472"/>
                <a:gd name="connsiteX1239" fmla="*/ 219322 w 1640088"/>
                <a:gd name="connsiteY1239" fmla="*/ 1224000 h 1361472"/>
                <a:gd name="connsiteX1240" fmla="*/ 223248 w 1640088"/>
                <a:gd name="connsiteY1240" fmla="*/ 1224107 h 1361472"/>
                <a:gd name="connsiteX1241" fmla="*/ 231923 w 1640088"/>
                <a:gd name="connsiteY1241" fmla="*/ 1223917 h 1361472"/>
                <a:gd name="connsiteX1242" fmla="*/ 259026 w 1640088"/>
                <a:gd name="connsiteY1242" fmla="*/ 1220269 h 1361472"/>
                <a:gd name="connsiteX1243" fmla="*/ 269031 w 1640088"/>
                <a:gd name="connsiteY1243" fmla="*/ 1217578 h 1361472"/>
                <a:gd name="connsiteX1244" fmla="*/ 282329 w 1640088"/>
                <a:gd name="connsiteY1244" fmla="*/ 1210682 h 1361472"/>
                <a:gd name="connsiteX1245" fmla="*/ 300693 w 1640088"/>
                <a:gd name="connsiteY1245" fmla="*/ 1194338 h 1361472"/>
                <a:gd name="connsiteX1246" fmla="*/ 303923 w 1640088"/>
                <a:gd name="connsiteY1246" fmla="*/ 1191103 h 1361472"/>
                <a:gd name="connsiteX1247" fmla="*/ 308165 w 1640088"/>
                <a:gd name="connsiteY1247" fmla="*/ 1191932 h 1361472"/>
                <a:gd name="connsiteX1248" fmla="*/ 316334 w 1640088"/>
                <a:gd name="connsiteY1248" fmla="*/ 1192989 h 1361472"/>
                <a:gd name="connsiteX1249" fmla="*/ 319121 w 1640088"/>
                <a:gd name="connsiteY1249" fmla="*/ 1193217 h 1361472"/>
                <a:gd name="connsiteX1250" fmla="*/ 320324 w 1640088"/>
                <a:gd name="connsiteY1250" fmla="*/ 1193236 h 1361472"/>
                <a:gd name="connsiteX1251" fmla="*/ 330646 w 1640088"/>
                <a:gd name="connsiteY1251" fmla="*/ 1191723 h 1361472"/>
                <a:gd name="connsiteX1252" fmla="*/ 336851 w 1640088"/>
                <a:gd name="connsiteY1252" fmla="*/ 1189342 h 1361472"/>
                <a:gd name="connsiteX1253" fmla="*/ 344197 w 1640088"/>
                <a:gd name="connsiteY1253" fmla="*/ 1185593 h 1361472"/>
                <a:gd name="connsiteX1254" fmla="*/ 357116 w 1640088"/>
                <a:gd name="connsiteY1254" fmla="*/ 1176563 h 1361472"/>
                <a:gd name="connsiteX1255" fmla="*/ 368134 w 1640088"/>
                <a:gd name="connsiteY1255" fmla="*/ 1166786 h 1361472"/>
                <a:gd name="connsiteX1256" fmla="*/ 376683 w 1640088"/>
                <a:gd name="connsiteY1256" fmla="*/ 1155850 h 1361472"/>
                <a:gd name="connsiteX1257" fmla="*/ 384345 w 1640088"/>
                <a:gd name="connsiteY1257" fmla="*/ 1144730 h 1361472"/>
                <a:gd name="connsiteX1258" fmla="*/ 390614 w 1640088"/>
                <a:gd name="connsiteY1258" fmla="*/ 1133870 h 1361472"/>
                <a:gd name="connsiteX1259" fmla="*/ 401443 w 1640088"/>
                <a:gd name="connsiteY1259" fmla="*/ 1110421 h 1361472"/>
                <a:gd name="connsiteX1260" fmla="*/ 409548 w 1640088"/>
                <a:gd name="connsiteY1260" fmla="*/ 1084984 h 1361472"/>
                <a:gd name="connsiteX1261" fmla="*/ 416324 w 1640088"/>
                <a:gd name="connsiteY1261" fmla="*/ 1061573 h 1361472"/>
                <a:gd name="connsiteX1262" fmla="*/ 419806 w 1640088"/>
                <a:gd name="connsiteY1262" fmla="*/ 1047698 h 1361472"/>
                <a:gd name="connsiteX1263" fmla="*/ 423036 w 1640088"/>
                <a:gd name="connsiteY1263" fmla="*/ 1032678 h 1361472"/>
                <a:gd name="connsiteX1264" fmla="*/ 424999 w 1640088"/>
                <a:gd name="connsiteY1264" fmla="*/ 1021203 h 1361472"/>
                <a:gd name="connsiteX1265" fmla="*/ 426836 w 1640088"/>
                <a:gd name="connsiteY1265" fmla="*/ 1009146 h 1361472"/>
                <a:gd name="connsiteX1266" fmla="*/ 430255 w 1640088"/>
                <a:gd name="connsiteY1266" fmla="*/ 982012 h 1361472"/>
                <a:gd name="connsiteX1267" fmla="*/ 433105 w 1640088"/>
                <a:gd name="connsiteY1267" fmla="*/ 955454 h 1361472"/>
                <a:gd name="connsiteX1268" fmla="*/ 434054 w 1640088"/>
                <a:gd name="connsiteY1268" fmla="*/ 942630 h 1361472"/>
                <a:gd name="connsiteX1269" fmla="*/ 434181 w 1640088"/>
                <a:gd name="connsiteY1269" fmla="*/ 929605 h 1361472"/>
                <a:gd name="connsiteX1270" fmla="*/ 433675 w 1640088"/>
                <a:gd name="connsiteY1270" fmla="*/ 916782 h 1361472"/>
                <a:gd name="connsiteX1271" fmla="*/ 432345 w 1640088"/>
                <a:gd name="connsiteY1271" fmla="*/ 903173 h 1361472"/>
                <a:gd name="connsiteX1272" fmla="*/ 431965 w 1640088"/>
                <a:gd name="connsiteY1272" fmla="*/ 899152 h 1361472"/>
                <a:gd name="connsiteX1273" fmla="*/ 449949 w 1640088"/>
                <a:gd name="connsiteY1273" fmla="*/ 874981 h 1361472"/>
                <a:gd name="connsiteX1274" fmla="*/ 456155 w 1640088"/>
                <a:gd name="connsiteY1274" fmla="*/ 864640 h 1361472"/>
                <a:gd name="connsiteX1275" fmla="*/ 461537 w 1640088"/>
                <a:gd name="connsiteY1275" fmla="*/ 853559 h 1361472"/>
                <a:gd name="connsiteX1276" fmla="*/ 468249 w 1640088"/>
                <a:gd name="connsiteY1276" fmla="*/ 833611 h 1361472"/>
                <a:gd name="connsiteX1277" fmla="*/ 471225 w 1640088"/>
                <a:gd name="connsiteY1277" fmla="*/ 819737 h 1361472"/>
                <a:gd name="connsiteX1278" fmla="*/ 473189 w 1640088"/>
                <a:gd name="connsiteY1278" fmla="*/ 807471 h 1361472"/>
                <a:gd name="connsiteX1279" fmla="*/ 474329 w 1640088"/>
                <a:gd name="connsiteY1279" fmla="*/ 778241 h 1361472"/>
                <a:gd name="connsiteX1280" fmla="*/ 471986 w 1640088"/>
                <a:gd name="connsiteY1280" fmla="*/ 763429 h 1361472"/>
                <a:gd name="connsiteX1281" fmla="*/ 470719 w 1640088"/>
                <a:gd name="connsiteY1281" fmla="*/ 757667 h 1361472"/>
                <a:gd name="connsiteX1282" fmla="*/ 472682 w 1640088"/>
                <a:gd name="connsiteY1282" fmla="*/ 754570 h 1361472"/>
                <a:gd name="connsiteX1283" fmla="*/ 478318 w 1640088"/>
                <a:gd name="connsiteY1283" fmla="*/ 742716 h 1361472"/>
                <a:gd name="connsiteX1284" fmla="*/ 483511 w 1640088"/>
                <a:gd name="connsiteY1284" fmla="*/ 719824 h 1361472"/>
                <a:gd name="connsiteX1285" fmla="*/ 485221 w 1640088"/>
                <a:gd name="connsiteY1285" fmla="*/ 693253 h 1361472"/>
                <a:gd name="connsiteX1286" fmla="*/ 485537 w 1640088"/>
                <a:gd name="connsiteY1286" fmla="*/ 669215 h 1361472"/>
                <a:gd name="connsiteX1287" fmla="*/ 483511 w 1640088"/>
                <a:gd name="connsiteY1287" fmla="*/ 649851 h 1361472"/>
                <a:gd name="connsiteX1288" fmla="*/ 482054 w 1640088"/>
                <a:gd name="connsiteY1288" fmla="*/ 642517 h 1361472"/>
                <a:gd name="connsiteX1289" fmla="*/ 482054 w 1640088"/>
                <a:gd name="connsiteY1289" fmla="*/ 642517 h 1361472"/>
                <a:gd name="connsiteX1290" fmla="*/ 509157 w 1640088"/>
                <a:gd name="connsiteY1290" fmla="*/ 655429 h 1361472"/>
                <a:gd name="connsiteX1291" fmla="*/ 525051 w 1640088"/>
                <a:gd name="connsiteY1291" fmla="*/ 660850 h 1361472"/>
                <a:gd name="connsiteX1292" fmla="*/ 541579 w 1640088"/>
                <a:gd name="connsiteY1292" fmla="*/ 664434 h 1361472"/>
                <a:gd name="connsiteX1293" fmla="*/ 579827 w 1640088"/>
                <a:gd name="connsiteY1293" fmla="*/ 667746 h 1361472"/>
                <a:gd name="connsiteX1294" fmla="*/ 580967 w 1640088"/>
                <a:gd name="connsiteY1294" fmla="*/ 667746 h 1361472"/>
                <a:gd name="connsiteX1295" fmla="*/ 616049 w 1640088"/>
                <a:gd name="connsiteY1295" fmla="*/ 663940 h 1361472"/>
                <a:gd name="connsiteX1296" fmla="*/ 642645 w 1640088"/>
                <a:gd name="connsiteY1296" fmla="*/ 656899 h 1361472"/>
                <a:gd name="connsiteX1297" fmla="*/ 656766 w 1640088"/>
                <a:gd name="connsiteY1297" fmla="*/ 651959 h 1361472"/>
                <a:gd name="connsiteX1298" fmla="*/ 660565 w 1640088"/>
                <a:gd name="connsiteY1298" fmla="*/ 650344 h 1361472"/>
                <a:gd name="connsiteX1299" fmla="*/ 670127 w 1640088"/>
                <a:gd name="connsiteY1299" fmla="*/ 646190 h 1361472"/>
                <a:gd name="connsiteX1300" fmla="*/ 682096 w 1640088"/>
                <a:gd name="connsiteY1300" fmla="*/ 640339 h 1361472"/>
                <a:gd name="connsiteX1301" fmla="*/ 699763 w 1640088"/>
                <a:gd name="connsiteY1301" fmla="*/ 630417 h 1361472"/>
                <a:gd name="connsiteX1302" fmla="*/ 725980 w 1640088"/>
                <a:gd name="connsiteY1302" fmla="*/ 610039 h 1361472"/>
                <a:gd name="connsiteX1303" fmla="*/ 739024 w 1640088"/>
                <a:gd name="connsiteY1303" fmla="*/ 596930 h 1361472"/>
                <a:gd name="connsiteX1304" fmla="*/ 747447 w 1640088"/>
                <a:gd name="connsiteY1304" fmla="*/ 606739 h 1361472"/>
                <a:gd name="connsiteX1305" fmla="*/ 767583 w 1640088"/>
                <a:gd name="connsiteY1305" fmla="*/ 623356 h 1361472"/>
                <a:gd name="connsiteX1306" fmla="*/ 791584 w 1640088"/>
                <a:gd name="connsiteY1306" fmla="*/ 634133 h 1361472"/>
                <a:gd name="connsiteX1307" fmla="*/ 811087 w 1640088"/>
                <a:gd name="connsiteY1307" fmla="*/ 637794 h 1361472"/>
                <a:gd name="connsiteX1308" fmla="*/ 826602 w 1640088"/>
                <a:gd name="connsiteY1308" fmla="*/ 638870 h 1361472"/>
                <a:gd name="connsiteX1309" fmla="*/ 827995 w 1640088"/>
                <a:gd name="connsiteY1309" fmla="*/ 638870 h 1361472"/>
                <a:gd name="connsiteX1310" fmla="*/ 837810 w 1640088"/>
                <a:gd name="connsiteY1310" fmla="*/ 638148 h 1361472"/>
                <a:gd name="connsiteX1311" fmla="*/ 853325 w 1640088"/>
                <a:gd name="connsiteY1311" fmla="*/ 634646 h 1361472"/>
                <a:gd name="connsiteX1312" fmla="*/ 869283 w 1640088"/>
                <a:gd name="connsiteY1312" fmla="*/ 627934 h 1361472"/>
                <a:gd name="connsiteX1313" fmla="*/ 870422 w 1640088"/>
                <a:gd name="connsiteY1313" fmla="*/ 627377 h 1361472"/>
                <a:gd name="connsiteX1314" fmla="*/ 876375 w 1640088"/>
                <a:gd name="connsiteY1314" fmla="*/ 638085 h 1361472"/>
                <a:gd name="connsiteX1315" fmla="*/ 892016 w 1640088"/>
                <a:gd name="connsiteY1315" fmla="*/ 657184 h 1361472"/>
                <a:gd name="connsiteX1316" fmla="*/ 901008 w 1640088"/>
                <a:gd name="connsiteY1316" fmla="*/ 664991 h 1361472"/>
                <a:gd name="connsiteX1317" fmla="*/ 918612 w 1640088"/>
                <a:gd name="connsiteY1317" fmla="*/ 676580 h 1361472"/>
                <a:gd name="connsiteX1318" fmla="*/ 935203 w 1640088"/>
                <a:gd name="connsiteY1318" fmla="*/ 682830 h 1361472"/>
                <a:gd name="connsiteX1319" fmla="*/ 950527 w 1640088"/>
                <a:gd name="connsiteY1319" fmla="*/ 685705 h 1361472"/>
                <a:gd name="connsiteX1320" fmla="*/ 961103 w 1640088"/>
                <a:gd name="connsiteY1320" fmla="*/ 686288 h 1361472"/>
                <a:gd name="connsiteX1321" fmla="*/ 967182 w 1640088"/>
                <a:gd name="connsiteY1321" fmla="*/ 686066 h 1361472"/>
                <a:gd name="connsiteX1322" fmla="*/ 975857 w 1640088"/>
                <a:gd name="connsiteY1322" fmla="*/ 684862 h 1361472"/>
                <a:gd name="connsiteX1323" fmla="*/ 980164 w 1640088"/>
                <a:gd name="connsiteY1323" fmla="*/ 700231 h 1361472"/>
                <a:gd name="connsiteX1324" fmla="*/ 988776 w 1640088"/>
                <a:gd name="connsiteY1324" fmla="*/ 716803 h 1361472"/>
                <a:gd name="connsiteX1325" fmla="*/ 998147 w 1640088"/>
                <a:gd name="connsiteY1325" fmla="*/ 728151 h 1361472"/>
                <a:gd name="connsiteX1326" fmla="*/ 1003276 w 1640088"/>
                <a:gd name="connsiteY1326" fmla="*/ 733496 h 1361472"/>
                <a:gd name="connsiteX1327" fmla="*/ 1015372 w 1640088"/>
                <a:gd name="connsiteY1327" fmla="*/ 742241 h 1361472"/>
                <a:gd name="connsiteX1328" fmla="*/ 1032849 w 1640088"/>
                <a:gd name="connsiteY1328" fmla="*/ 750258 h 1361472"/>
                <a:gd name="connsiteX1329" fmla="*/ 1066031 w 1640088"/>
                <a:gd name="connsiteY1329" fmla="*/ 758002 h 1361472"/>
                <a:gd name="connsiteX1330" fmla="*/ 1075656 w 1640088"/>
                <a:gd name="connsiteY1330" fmla="*/ 758642 h 1361472"/>
                <a:gd name="connsiteX1331" fmla="*/ 1084838 w 1640088"/>
                <a:gd name="connsiteY1331" fmla="*/ 757521 h 1361472"/>
                <a:gd name="connsiteX1332" fmla="*/ 1102442 w 1640088"/>
                <a:gd name="connsiteY1332" fmla="*/ 752176 h 1361472"/>
                <a:gd name="connsiteX1333" fmla="*/ 1103456 w 1640088"/>
                <a:gd name="connsiteY1333" fmla="*/ 751752 h 1361472"/>
                <a:gd name="connsiteX1334" fmla="*/ 1105355 w 1640088"/>
                <a:gd name="connsiteY1334" fmla="*/ 755412 h 1361472"/>
                <a:gd name="connsiteX1335" fmla="*/ 1107572 w 1640088"/>
                <a:gd name="connsiteY1335" fmla="*/ 759433 h 1361472"/>
                <a:gd name="connsiteX1336" fmla="*/ 1116121 w 1640088"/>
                <a:gd name="connsiteY1336" fmla="*/ 770262 h 1361472"/>
                <a:gd name="connsiteX1337" fmla="*/ 1119983 w 1640088"/>
                <a:gd name="connsiteY1337" fmla="*/ 773517 h 1361472"/>
                <a:gd name="connsiteX1338" fmla="*/ 1122833 w 1640088"/>
                <a:gd name="connsiteY1338" fmla="*/ 775632 h 1361472"/>
                <a:gd name="connsiteX1339" fmla="*/ 1114981 w 1640088"/>
                <a:gd name="connsiteY1339" fmla="*/ 786922 h 1361472"/>
                <a:gd name="connsiteX1340" fmla="*/ 1107128 w 1640088"/>
                <a:gd name="connsiteY1340" fmla="*/ 804033 h 1361472"/>
                <a:gd name="connsiteX1341" fmla="*/ 1104976 w 1640088"/>
                <a:gd name="connsiteY1341" fmla="*/ 815380 h 1361472"/>
                <a:gd name="connsiteX1342" fmla="*/ 1103646 w 1640088"/>
                <a:gd name="connsiteY1342" fmla="*/ 830236 h 1361472"/>
                <a:gd name="connsiteX1343" fmla="*/ 1105989 w 1640088"/>
                <a:gd name="connsiteY1343" fmla="*/ 843490 h 1361472"/>
                <a:gd name="connsiteX1344" fmla="*/ 1117577 w 1640088"/>
                <a:gd name="connsiteY1344" fmla="*/ 860543 h 1361472"/>
                <a:gd name="connsiteX1345" fmla="*/ 1125810 w 1640088"/>
                <a:gd name="connsiteY1345" fmla="*/ 867382 h 1361472"/>
                <a:gd name="connsiteX1346" fmla="*/ 1114664 w 1640088"/>
                <a:gd name="connsiteY1346" fmla="*/ 874854 h 1361472"/>
                <a:gd name="connsiteX1347" fmla="*/ 1101176 w 1640088"/>
                <a:gd name="connsiteY1347" fmla="*/ 886038 h 1361472"/>
                <a:gd name="connsiteX1348" fmla="*/ 1093071 w 1640088"/>
                <a:gd name="connsiteY1348" fmla="*/ 892959 h 1361472"/>
                <a:gd name="connsiteX1349" fmla="*/ 1084711 w 1640088"/>
                <a:gd name="connsiteY1349" fmla="*/ 901058 h 1361472"/>
                <a:gd name="connsiteX1350" fmla="*/ 1068501 w 1640088"/>
                <a:gd name="connsiteY1350" fmla="*/ 921069 h 1361472"/>
                <a:gd name="connsiteX1351" fmla="*/ 1062611 w 1640088"/>
                <a:gd name="connsiteY1351" fmla="*/ 930162 h 1361472"/>
                <a:gd name="connsiteX1352" fmla="*/ 1057229 w 1640088"/>
                <a:gd name="connsiteY1352" fmla="*/ 941928 h 1361472"/>
                <a:gd name="connsiteX1353" fmla="*/ 1051466 w 1640088"/>
                <a:gd name="connsiteY1353" fmla="*/ 962147 h 1361472"/>
                <a:gd name="connsiteX1354" fmla="*/ 1049946 w 1640088"/>
                <a:gd name="connsiteY1354" fmla="*/ 976870 h 1361472"/>
                <a:gd name="connsiteX1355" fmla="*/ 1050263 w 1640088"/>
                <a:gd name="connsiteY1355" fmla="*/ 990345 h 1361472"/>
                <a:gd name="connsiteX1356" fmla="*/ 1070654 w 1640088"/>
                <a:gd name="connsiteY1356" fmla="*/ 1026054 h 1361472"/>
                <a:gd name="connsiteX1357" fmla="*/ 1036332 w 1640088"/>
                <a:gd name="connsiteY1357" fmla="*/ 1045938 h 1361472"/>
                <a:gd name="connsiteX1358" fmla="*/ 1015435 w 1640088"/>
                <a:gd name="connsiteY1358" fmla="*/ 1060395 h 1361472"/>
                <a:gd name="connsiteX1359" fmla="*/ 996944 w 1640088"/>
                <a:gd name="connsiteY1359" fmla="*/ 1077999 h 1361472"/>
                <a:gd name="connsiteX1360" fmla="*/ 980860 w 1640088"/>
                <a:gd name="connsiteY1360" fmla="*/ 1099979 h 1361472"/>
                <a:gd name="connsiteX1361" fmla="*/ 967688 w 1640088"/>
                <a:gd name="connsiteY1361" fmla="*/ 1122016 h 1361472"/>
                <a:gd name="connsiteX1362" fmla="*/ 962306 w 1640088"/>
                <a:gd name="connsiteY1362" fmla="*/ 1132053 h 1361472"/>
                <a:gd name="connsiteX1363" fmla="*/ 957430 w 1640088"/>
                <a:gd name="connsiteY1363" fmla="*/ 1145224 h 1361472"/>
                <a:gd name="connsiteX1364" fmla="*/ 954896 w 1640088"/>
                <a:gd name="connsiteY1364" fmla="*/ 1161359 h 1361472"/>
                <a:gd name="connsiteX1365" fmla="*/ 953377 w 1640088"/>
                <a:gd name="connsiteY1365" fmla="*/ 1176563 h 1361472"/>
                <a:gd name="connsiteX1366" fmla="*/ 953694 w 1640088"/>
                <a:gd name="connsiteY1366" fmla="*/ 1192014 h 1361472"/>
                <a:gd name="connsiteX1367" fmla="*/ 956670 w 1640088"/>
                <a:gd name="connsiteY1367" fmla="*/ 1204635 h 1361472"/>
                <a:gd name="connsiteX1368" fmla="*/ 962116 w 1640088"/>
                <a:gd name="connsiteY1368" fmla="*/ 1215343 h 1361472"/>
                <a:gd name="connsiteX1369" fmla="*/ 967688 w 1640088"/>
                <a:gd name="connsiteY1369" fmla="*/ 1223708 h 1361472"/>
                <a:gd name="connsiteX1370" fmla="*/ 975161 w 1640088"/>
                <a:gd name="connsiteY1370" fmla="*/ 1232599 h 1361472"/>
                <a:gd name="connsiteX1371" fmla="*/ 981809 w 1640088"/>
                <a:gd name="connsiteY1371" fmla="*/ 1237671 h 1361472"/>
                <a:gd name="connsiteX1372" fmla="*/ 989725 w 1640088"/>
                <a:gd name="connsiteY1372" fmla="*/ 1241692 h 1361472"/>
                <a:gd name="connsiteX1373" fmla="*/ 988142 w 1640088"/>
                <a:gd name="connsiteY1373" fmla="*/ 1257251 h 1361472"/>
                <a:gd name="connsiteX1374" fmla="*/ 987699 w 1640088"/>
                <a:gd name="connsiteY1374" fmla="*/ 1270416 h 1361472"/>
                <a:gd name="connsiteX1375" fmla="*/ 989788 w 1640088"/>
                <a:gd name="connsiteY1375" fmla="*/ 1283328 h 1361472"/>
                <a:gd name="connsiteX1376" fmla="*/ 995995 w 1640088"/>
                <a:gd name="connsiteY1376" fmla="*/ 1297639 h 1361472"/>
                <a:gd name="connsiteX1377" fmla="*/ 1002897 w 1640088"/>
                <a:gd name="connsiteY1377" fmla="*/ 1309677 h 1361472"/>
                <a:gd name="connsiteX1378" fmla="*/ 1009039 w 1640088"/>
                <a:gd name="connsiteY1378" fmla="*/ 1319144 h 1361472"/>
                <a:gd name="connsiteX1379" fmla="*/ 1017714 w 1640088"/>
                <a:gd name="connsiteY1379" fmla="*/ 1329359 h 1361472"/>
                <a:gd name="connsiteX1380" fmla="*/ 1024617 w 1640088"/>
                <a:gd name="connsiteY1380" fmla="*/ 1334494 h 1361472"/>
                <a:gd name="connsiteX1381" fmla="*/ 1033546 w 1640088"/>
                <a:gd name="connsiteY1381" fmla="*/ 1339630 h 1361472"/>
                <a:gd name="connsiteX1382" fmla="*/ 1055963 w 1640088"/>
                <a:gd name="connsiteY1382" fmla="*/ 1348432 h 1361472"/>
                <a:gd name="connsiteX1383" fmla="*/ 1068880 w 1640088"/>
                <a:gd name="connsiteY1383" fmla="*/ 1352453 h 1361472"/>
                <a:gd name="connsiteX1384" fmla="*/ 1093514 w 1640088"/>
                <a:gd name="connsiteY1384" fmla="*/ 1357880 h 1361472"/>
                <a:gd name="connsiteX1385" fmla="*/ 1115234 w 1640088"/>
                <a:gd name="connsiteY1385" fmla="*/ 1360577 h 1361472"/>
                <a:gd name="connsiteX1386" fmla="*/ 1123973 w 1640088"/>
                <a:gd name="connsiteY1386" fmla="*/ 1360926 h 1361472"/>
                <a:gd name="connsiteX1387" fmla="*/ 1151392 w 1640088"/>
                <a:gd name="connsiteY1387" fmla="*/ 1358234 h 1361472"/>
                <a:gd name="connsiteX1388" fmla="*/ 1165703 w 1640088"/>
                <a:gd name="connsiteY1388" fmla="*/ 1354707 h 1361472"/>
                <a:gd name="connsiteX1389" fmla="*/ 1181788 w 1640088"/>
                <a:gd name="connsiteY1389" fmla="*/ 1347894 h 1361472"/>
                <a:gd name="connsiteX1390" fmla="*/ 1197935 w 1640088"/>
                <a:gd name="connsiteY1390" fmla="*/ 1339066 h 1361472"/>
                <a:gd name="connsiteX1391" fmla="*/ 1208574 w 1640088"/>
                <a:gd name="connsiteY1391" fmla="*/ 1332733 h 1361472"/>
                <a:gd name="connsiteX1392" fmla="*/ 1219592 w 1640088"/>
                <a:gd name="connsiteY1392" fmla="*/ 1324755 h 1361472"/>
                <a:gd name="connsiteX1393" fmla="*/ 1229597 w 1640088"/>
                <a:gd name="connsiteY1393" fmla="*/ 1316516 h 1361472"/>
                <a:gd name="connsiteX1394" fmla="*/ 1243339 w 1640088"/>
                <a:gd name="connsiteY1394" fmla="*/ 1302490 h 1361472"/>
                <a:gd name="connsiteX1395" fmla="*/ 1245872 w 1640088"/>
                <a:gd name="connsiteY1395" fmla="*/ 1304478 h 1361472"/>
                <a:gd name="connsiteX1396" fmla="*/ 1259740 w 1640088"/>
                <a:gd name="connsiteY1396" fmla="*/ 1312286 h 1361472"/>
                <a:gd name="connsiteX1397" fmla="*/ 1267655 w 1640088"/>
                <a:gd name="connsiteY1397" fmla="*/ 1315459 h 1361472"/>
                <a:gd name="connsiteX1398" fmla="*/ 1275001 w 1640088"/>
                <a:gd name="connsiteY1398" fmla="*/ 1318062 h 1361472"/>
                <a:gd name="connsiteX1399" fmla="*/ 1302927 w 1640088"/>
                <a:gd name="connsiteY1399" fmla="*/ 1326249 h 1361472"/>
                <a:gd name="connsiteX1400" fmla="*/ 1314262 w 1640088"/>
                <a:gd name="connsiteY1400" fmla="*/ 1329004 h 1361472"/>
                <a:gd name="connsiteX1401" fmla="*/ 1326041 w 1640088"/>
                <a:gd name="connsiteY1401" fmla="*/ 1331410 h 1361472"/>
                <a:gd name="connsiteX1402" fmla="*/ 1341998 w 1640088"/>
                <a:gd name="connsiteY1402" fmla="*/ 1333791 h 1361472"/>
                <a:gd name="connsiteX1403" fmla="*/ 1356816 w 1640088"/>
                <a:gd name="connsiteY1403" fmla="*/ 1335051 h 1361472"/>
                <a:gd name="connsiteX1404" fmla="*/ 1367075 w 1640088"/>
                <a:gd name="connsiteY1404" fmla="*/ 1335551 h 1361472"/>
                <a:gd name="connsiteX1405" fmla="*/ 1384426 w 1640088"/>
                <a:gd name="connsiteY1405" fmla="*/ 1335925 h 1361472"/>
                <a:gd name="connsiteX1406" fmla="*/ 1387972 w 1640088"/>
                <a:gd name="connsiteY1406" fmla="*/ 1335900 h 1361472"/>
                <a:gd name="connsiteX1407" fmla="*/ 1422611 w 1640088"/>
                <a:gd name="connsiteY1407" fmla="*/ 1331822 h 1361472"/>
                <a:gd name="connsiteX1408" fmla="*/ 1457439 w 1640088"/>
                <a:gd name="connsiteY1408" fmla="*/ 1321588 h 1361472"/>
                <a:gd name="connsiteX1409" fmla="*/ 1511644 w 1640088"/>
                <a:gd name="connsiteY1409" fmla="*/ 1289806 h 1361472"/>
                <a:gd name="connsiteX1410" fmla="*/ 1522979 w 1640088"/>
                <a:gd name="connsiteY1410" fmla="*/ 1280928 h 1361472"/>
                <a:gd name="connsiteX1411" fmla="*/ 1548309 w 1640088"/>
                <a:gd name="connsiteY1411" fmla="*/ 1256833 h 1361472"/>
                <a:gd name="connsiteX1412" fmla="*/ 1562684 w 1640088"/>
                <a:gd name="connsiteY1412" fmla="*/ 1238526 h 1361472"/>
                <a:gd name="connsiteX1413" fmla="*/ 1570409 w 1640088"/>
                <a:gd name="connsiteY1413" fmla="*/ 1227520 h 1361472"/>
                <a:gd name="connsiteX1414" fmla="*/ 1578515 w 1640088"/>
                <a:gd name="connsiteY1414" fmla="*/ 1214849 h 1361472"/>
                <a:gd name="connsiteX1415" fmla="*/ 1584594 w 1640088"/>
                <a:gd name="connsiteY1415" fmla="*/ 1203907 h 1361472"/>
                <a:gd name="connsiteX1416" fmla="*/ 1605491 w 1640088"/>
                <a:gd name="connsiteY1416" fmla="*/ 1150360 h 1361472"/>
                <a:gd name="connsiteX1417" fmla="*/ 1612393 w 1640088"/>
                <a:gd name="connsiteY1417" fmla="*/ 1107939 h 1361472"/>
                <a:gd name="connsiteX1418" fmla="*/ 1613280 w 1640088"/>
                <a:gd name="connsiteY1418" fmla="*/ 1079335 h 1361472"/>
                <a:gd name="connsiteX1419" fmla="*/ 1610177 w 1640088"/>
                <a:gd name="connsiteY1419" fmla="*/ 1055322 h 1361472"/>
                <a:gd name="connsiteX1420" fmla="*/ 1604161 w 1640088"/>
                <a:gd name="connsiteY1420" fmla="*/ 1039517 h 1361472"/>
                <a:gd name="connsiteX1421" fmla="*/ 1600298 w 1640088"/>
                <a:gd name="connsiteY1421" fmla="*/ 1031209 h 1361472"/>
                <a:gd name="connsiteX1422" fmla="*/ 1590420 w 1640088"/>
                <a:gd name="connsiteY1422" fmla="*/ 1011901 h 1361472"/>
                <a:gd name="connsiteX1423" fmla="*/ 1575665 w 1640088"/>
                <a:gd name="connsiteY1423" fmla="*/ 994006 h 1361472"/>
                <a:gd name="connsiteX1424" fmla="*/ 1576488 w 1640088"/>
                <a:gd name="connsiteY1424" fmla="*/ 993423 h 1361472"/>
                <a:gd name="connsiteX1425" fmla="*/ 1590357 w 1640088"/>
                <a:gd name="connsiteY1425" fmla="*/ 982651 h 1361472"/>
                <a:gd name="connsiteX1426" fmla="*/ 1601818 w 1640088"/>
                <a:gd name="connsiteY1426" fmla="*/ 971095 h 1361472"/>
                <a:gd name="connsiteX1427" fmla="*/ 1612076 w 1640088"/>
                <a:gd name="connsiteY1427" fmla="*/ 957069 h 1361472"/>
                <a:gd name="connsiteX1428" fmla="*/ 1621829 w 1640088"/>
                <a:gd name="connsiteY1428" fmla="*/ 939667 h 1361472"/>
                <a:gd name="connsiteX1429" fmla="*/ 1634050 w 1640088"/>
                <a:gd name="connsiteY1429" fmla="*/ 906694 h 1361472"/>
                <a:gd name="connsiteX1430" fmla="*/ 1638293 w 1640088"/>
                <a:gd name="connsiteY1430" fmla="*/ 875412 h 1361472"/>
                <a:gd name="connsiteX1431" fmla="*/ 1638862 w 1640088"/>
                <a:gd name="connsiteY1431" fmla="*/ 855819 h 1361472"/>
                <a:gd name="connsiteX1432" fmla="*/ 1636900 w 1640088"/>
                <a:gd name="connsiteY1432" fmla="*/ 839057 h 1361472"/>
                <a:gd name="connsiteX1433" fmla="*/ 1633353 w 1640088"/>
                <a:gd name="connsiteY1433" fmla="*/ 823758 h 1361472"/>
                <a:gd name="connsiteX1434" fmla="*/ 1631074 w 1640088"/>
                <a:gd name="connsiteY1434" fmla="*/ 816292 h 1361472"/>
                <a:gd name="connsiteX1435" fmla="*/ 1629111 w 1640088"/>
                <a:gd name="connsiteY1435" fmla="*/ 811074 h 1361472"/>
                <a:gd name="connsiteX1436" fmla="*/ 1624172 w 1640088"/>
                <a:gd name="connsiteY1436" fmla="*/ 799720 h 1361472"/>
                <a:gd name="connsiteX1437" fmla="*/ 1613976 w 1640088"/>
                <a:gd name="connsiteY1437" fmla="*/ 780647 h 1361472"/>
                <a:gd name="connsiteX1438" fmla="*/ 1602071 w 1640088"/>
                <a:gd name="connsiteY1438" fmla="*/ 767178 h 1361472"/>
                <a:gd name="connsiteX1439" fmla="*/ 1586683 w 1640088"/>
                <a:gd name="connsiteY1439" fmla="*/ 755412 h 1361472"/>
                <a:gd name="connsiteX1440" fmla="*/ 1565090 w 1640088"/>
                <a:gd name="connsiteY1440" fmla="*/ 744273 h 1361472"/>
                <a:gd name="connsiteX1441" fmla="*/ 1565406 w 1640088"/>
                <a:gd name="connsiteY1441" fmla="*/ 743912 h 1361472"/>
                <a:gd name="connsiteX1442" fmla="*/ 1580478 w 1640088"/>
                <a:gd name="connsiteY1442" fmla="*/ 721318 h 1361472"/>
                <a:gd name="connsiteX1443" fmla="*/ 1591623 w 1640088"/>
                <a:gd name="connsiteY1443" fmla="*/ 696641 h 1361472"/>
                <a:gd name="connsiteX1444" fmla="*/ 1596815 w 1640088"/>
                <a:gd name="connsiteY1444" fmla="*/ 667892 h 1361472"/>
                <a:gd name="connsiteX1445" fmla="*/ 1598209 w 1640088"/>
                <a:gd name="connsiteY1445" fmla="*/ 653435 h 1361472"/>
                <a:gd name="connsiteX1446" fmla="*/ 1598652 w 1640088"/>
                <a:gd name="connsiteY1446" fmla="*/ 648008 h 1361472"/>
                <a:gd name="connsiteX1447" fmla="*/ 1598842 w 1640088"/>
                <a:gd name="connsiteY1447" fmla="*/ 645070 h 1361472"/>
                <a:gd name="connsiteX1448" fmla="*/ 1598209 w 1640088"/>
                <a:gd name="connsiteY1448" fmla="*/ 634773 h 1361472"/>
                <a:gd name="connsiteX1449" fmla="*/ 1592446 w 1640088"/>
                <a:gd name="connsiteY1449" fmla="*/ 619696 h 1361472"/>
                <a:gd name="connsiteX1450" fmla="*/ 1584467 w 1640088"/>
                <a:gd name="connsiteY1450" fmla="*/ 606929 h 1361472"/>
                <a:gd name="connsiteX1451" fmla="*/ 1569459 w 1640088"/>
                <a:gd name="connsiteY1451" fmla="*/ 590383 h 1361472"/>
                <a:gd name="connsiteX1452" fmla="*/ 1551539 w 1640088"/>
                <a:gd name="connsiteY1452" fmla="*/ 575654 h 1361472"/>
                <a:gd name="connsiteX1453" fmla="*/ 1535644 w 1640088"/>
                <a:gd name="connsiteY1453" fmla="*/ 566288 h 1361472"/>
                <a:gd name="connsiteX1454" fmla="*/ 1498093 w 1640088"/>
                <a:gd name="connsiteY1454" fmla="*/ 558106 h 1361472"/>
                <a:gd name="connsiteX1455" fmla="*/ 1498536 w 1640088"/>
                <a:gd name="connsiteY1455" fmla="*/ 557467 h 1361472"/>
                <a:gd name="connsiteX1456" fmla="*/ 1512404 w 1640088"/>
                <a:gd name="connsiteY1456" fmla="*/ 535981 h 1361472"/>
                <a:gd name="connsiteX1457" fmla="*/ 1523296 w 1640088"/>
                <a:gd name="connsiteY1457" fmla="*/ 514064 h 1361472"/>
                <a:gd name="connsiteX1458" fmla="*/ 1525639 w 1640088"/>
                <a:gd name="connsiteY1458" fmla="*/ 507998 h 1361472"/>
                <a:gd name="connsiteX1459" fmla="*/ 1528741 w 1640088"/>
                <a:gd name="connsiteY1459" fmla="*/ 500101 h 1361472"/>
                <a:gd name="connsiteX1460" fmla="*/ 1532858 w 1640088"/>
                <a:gd name="connsiteY1460" fmla="*/ 487284 h 1361472"/>
                <a:gd name="connsiteX1461" fmla="*/ 1536024 w 1640088"/>
                <a:gd name="connsiteY1461" fmla="*/ 474955 h 1361472"/>
                <a:gd name="connsiteX1462" fmla="*/ 1538684 w 1640088"/>
                <a:gd name="connsiteY1462" fmla="*/ 461283 h 1361472"/>
                <a:gd name="connsiteX1463" fmla="*/ 1539634 w 1640088"/>
                <a:gd name="connsiteY1463" fmla="*/ 444946 h 1361472"/>
                <a:gd name="connsiteX1464" fmla="*/ 1538114 w 1640088"/>
                <a:gd name="connsiteY1464" fmla="*/ 435852 h 1361472"/>
                <a:gd name="connsiteX1465" fmla="*/ 1536024 w 1640088"/>
                <a:gd name="connsiteY1465" fmla="*/ 427671 h 1361472"/>
                <a:gd name="connsiteX1466" fmla="*/ 1530388 w 1640088"/>
                <a:gd name="connsiteY1466" fmla="*/ 413163 h 1361472"/>
                <a:gd name="connsiteX1467" fmla="*/ 1525132 w 1640088"/>
                <a:gd name="connsiteY1467" fmla="*/ 404070 h 1361472"/>
                <a:gd name="connsiteX1468" fmla="*/ 1508795 w 1640088"/>
                <a:gd name="connsiteY1468" fmla="*/ 383648 h 1361472"/>
                <a:gd name="connsiteX1469" fmla="*/ 1495686 w 1640088"/>
                <a:gd name="connsiteY1469" fmla="*/ 373624 h 1361472"/>
                <a:gd name="connsiteX1470" fmla="*/ 1486188 w 1640088"/>
                <a:gd name="connsiteY1470" fmla="*/ 367779 h 1361472"/>
                <a:gd name="connsiteX1471" fmla="*/ 1463074 w 1640088"/>
                <a:gd name="connsiteY1471" fmla="*/ 356102 h 1361472"/>
                <a:gd name="connsiteX1472" fmla="*/ 1447054 w 1640088"/>
                <a:gd name="connsiteY1472" fmla="*/ 350175 h 1361472"/>
                <a:gd name="connsiteX1473" fmla="*/ 1429386 w 1640088"/>
                <a:gd name="connsiteY1473" fmla="*/ 345305 h 1361472"/>
                <a:gd name="connsiteX1474" fmla="*/ 1396964 w 1640088"/>
                <a:gd name="connsiteY1474" fmla="*/ 340866 h 1361472"/>
                <a:gd name="connsiteX1475" fmla="*/ 1368658 w 1640088"/>
                <a:gd name="connsiteY1475" fmla="*/ 339524 h 1361472"/>
                <a:gd name="connsiteX1476" fmla="*/ 1359539 w 1640088"/>
                <a:gd name="connsiteY1476" fmla="*/ 339359 h 1361472"/>
                <a:gd name="connsiteX1477" fmla="*/ 1343265 w 1640088"/>
                <a:gd name="connsiteY1477" fmla="*/ 339789 h 1361472"/>
                <a:gd name="connsiteX1478" fmla="*/ 1320721 w 1640088"/>
                <a:gd name="connsiteY1478" fmla="*/ 342633 h 1361472"/>
                <a:gd name="connsiteX1479" fmla="*/ 1322178 w 1640088"/>
                <a:gd name="connsiteY1479" fmla="*/ 339960 h 1361472"/>
                <a:gd name="connsiteX1480" fmla="*/ 1334336 w 1640088"/>
                <a:gd name="connsiteY1480" fmla="*/ 317195 h 1361472"/>
                <a:gd name="connsiteX1481" fmla="*/ 1346051 w 1640088"/>
                <a:gd name="connsiteY1481" fmla="*/ 292815 h 1361472"/>
                <a:gd name="connsiteX1482" fmla="*/ 1355170 w 1640088"/>
                <a:gd name="connsiteY1482" fmla="*/ 267435 h 1361472"/>
                <a:gd name="connsiteX1483" fmla="*/ 1359666 w 1640088"/>
                <a:gd name="connsiteY1483" fmla="*/ 242625 h 1361472"/>
                <a:gd name="connsiteX1484" fmla="*/ 1362832 w 1640088"/>
                <a:gd name="connsiteY1484" fmla="*/ 213191 h 1361472"/>
                <a:gd name="connsiteX1485" fmla="*/ 1362642 w 1640088"/>
                <a:gd name="connsiteY1485" fmla="*/ 176831 h 1361472"/>
                <a:gd name="connsiteX1486" fmla="*/ 1358969 w 1640088"/>
                <a:gd name="connsiteY1486" fmla="*/ 159347 h 1361472"/>
                <a:gd name="connsiteX1487" fmla="*/ 1351371 w 1640088"/>
                <a:gd name="connsiteY1487" fmla="*/ 139748 h 1361472"/>
                <a:gd name="connsiteX1488" fmla="*/ 1343265 w 1640088"/>
                <a:gd name="connsiteY1488" fmla="*/ 123201 h 1361472"/>
                <a:gd name="connsiteX1489" fmla="*/ 1327624 w 1640088"/>
                <a:gd name="connsiteY1489" fmla="*/ 98885 h 1361472"/>
                <a:gd name="connsiteX1490" fmla="*/ 1316099 w 1640088"/>
                <a:gd name="connsiteY1490" fmla="*/ 85853 h 1361472"/>
                <a:gd name="connsiteX1491" fmla="*/ 1303307 w 1640088"/>
                <a:gd name="connsiteY1491" fmla="*/ 75208 h 1361472"/>
                <a:gd name="connsiteX1492" fmla="*/ 1273798 w 1640088"/>
                <a:gd name="connsiteY1492" fmla="*/ 58224 h 1361472"/>
                <a:gd name="connsiteX1493" fmla="*/ 1238970 w 1640088"/>
                <a:gd name="connsiteY1493" fmla="*/ 49770 h 1361472"/>
                <a:gd name="connsiteX1494" fmla="*/ 1231561 w 1640088"/>
                <a:gd name="connsiteY1494" fmla="*/ 49498 h 1361472"/>
                <a:gd name="connsiteX1495" fmla="*/ 1199329 w 1640088"/>
                <a:gd name="connsiteY1495" fmla="*/ 53576 h 1361472"/>
                <a:gd name="connsiteX1496" fmla="*/ 1172986 w 1640088"/>
                <a:gd name="connsiteY1496" fmla="*/ 61682 h 1361472"/>
                <a:gd name="connsiteX1497" fmla="*/ 1148416 w 1640088"/>
                <a:gd name="connsiteY1497" fmla="*/ 71478 h 1361472"/>
                <a:gd name="connsiteX1498" fmla="*/ 1101936 w 1640088"/>
                <a:gd name="connsiteY1498" fmla="*/ 95718 h 1361472"/>
                <a:gd name="connsiteX1499" fmla="*/ 1090158 w 1640088"/>
                <a:gd name="connsiteY1499" fmla="*/ 103400 h 1361472"/>
                <a:gd name="connsiteX1500" fmla="*/ 1079582 w 1640088"/>
                <a:gd name="connsiteY1500" fmla="*/ 111144 h 1361472"/>
                <a:gd name="connsiteX1501" fmla="*/ 1076733 w 1640088"/>
                <a:gd name="connsiteY1501" fmla="*/ 113196 h 1361472"/>
                <a:gd name="connsiteX1502" fmla="*/ 1077366 w 1640088"/>
                <a:gd name="connsiteY1502" fmla="*/ 106427 h 1361472"/>
                <a:gd name="connsiteX1503" fmla="*/ 1069514 w 1640088"/>
                <a:gd name="connsiteY1503" fmla="*/ 60143 h 1361472"/>
                <a:gd name="connsiteX1504" fmla="*/ 1064511 w 1640088"/>
                <a:gd name="connsiteY1504" fmla="*/ 48504 h 1361472"/>
                <a:gd name="connsiteX1505" fmla="*/ 1061092 w 1640088"/>
                <a:gd name="connsiteY1505" fmla="*/ 41114 h 1361472"/>
                <a:gd name="connsiteX1506" fmla="*/ 1051150 w 1640088"/>
                <a:gd name="connsiteY1506" fmla="*/ 27290 h 1361472"/>
                <a:gd name="connsiteX1507" fmla="*/ 1041398 w 1640088"/>
                <a:gd name="connsiteY1507" fmla="*/ 16931 h 1361472"/>
                <a:gd name="connsiteX1508" fmla="*/ 1035698 w 1640088"/>
                <a:gd name="connsiteY1508" fmla="*/ 12852 h 1361472"/>
                <a:gd name="connsiteX1509" fmla="*/ 1031962 w 1640088"/>
                <a:gd name="connsiteY1509" fmla="*/ 10680 h 1361472"/>
                <a:gd name="connsiteX1510" fmla="*/ 1020311 w 1640088"/>
                <a:gd name="connsiteY1510" fmla="*/ 5437 h 1361472"/>
                <a:gd name="connsiteX1511" fmla="*/ 983203 w 1640088"/>
                <a:gd name="connsiteY1511" fmla="*/ -547 h 1361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</a:cxnLst>
              <a:rect l="l" t="t" r="r" b="b"/>
              <a:pathLst>
                <a:path w="1640088" h="1361472">
                  <a:moveTo>
                    <a:pt x="1044374" y="169707"/>
                  </a:moveTo>
                  <a:lnTo>
                    <a:pt x="1044374" y="169707"/>
                  </a:lnTo>
                  <a:cubicBezTo>
                    <a:pt x="1043677" y="172170"/>
                    <a:pt x="1042854" y="174640"/>
                    <a:pt x="1042031" y="177097"/>
                  </a:cubicBezTo>
                  <a:cubicBezTo>
                    <a:pt x="1039561" y="183106"/>
                    <a:pt x="1036522" y="188805"/>
                    <a:pt x="1032912" y="194232"/>
                  </a:cubicBezTo>
                  <a:cubicBezTo>
                    <a:pt x="1030696" y="197196"/>
                    <a:pt x="1028290" y="200014"/>
                    <a:pt x="1025693" y="202623"/>
                  </a:cubicBezTo>
                  <a:cubicBezTo>
                    <a:pt x="1025187" y="202971"/>
                    <a:pt x="1024617" y="203307"/>
                    <a:pt x="1024174" y="203661"/>
                  </a:cubicBezTo>
                  <a:cubicBezTo>
                    <a:pt x="1024553" y="202331"/>
                    <a:pt x="1024934" y="200989"/>
                    <a:pt x="1025440" y="199659"/>
                  </a:cubicBezTo>
                  <a:cubicBezTo>
                    <a:pt x="1027277" y="195372"/>
                    <a:pt x="1029429" y="191269"/>
                    <a:pt x="1031836" y="187248"/>
                  </a:cubicBezTo>
                  <a:cubicBezTo>
                    <a:pt x="1034305" y="183296"/>
                    <a:pt x="1037029" y="179503"/>
                    <a:pt x="1039688" y="175691"/>
                  </a:cubicBezTo>
                  <a:cubicBezTo>
                    <a:pt x="1041334" y="173728"/>
                    <a:pt x="1042791" y="171695"/>
                    <a:pt x="1044374" y="169707"/>
                  </a:cubicBezTo>
                  <a:close/>
                  <a:moveTo>
                    <a:pt x="1024047" y="204244"/>
                  </a:moveTo>
                  <a:cubicBezTo>
                    <a:pt x="1024300" y="204244"/>
                    <a:pt x="1024553" y="204301"/>
                    <a:pt x="1024743" y="204301"/>
                  </a:cubicBezTo>
                  <a:cubicBezTo>
                    <a:pt x="1024553" y="204301"/>
                    <a:pt x="1024237" y="204301"/>
                    <a:pt x="1024047" y="204244"/>
                  </a:cubicBezTo>
                  <a:close/>
                  <a:moveTo>
                    <a:pt x="741874" y="240446"/>
                  </a:moveTo>
                  <a:cubicBezTo>
                    <a:pt x="741557" y="240617"/>
                    <a:pt x="741367" y="240718"/>
                    <a:pt x="741051" y="240820"/>
                  </a:cubicBezTo>
                  <a:lnTo>
                    <a:pt x="741051" y="240820"/>
                  </a:lnTo>
                  <a:cubicBezTo>
                    <a:pt x="741367" y="240693"/>
                    <a:pt x="741557" y="240548"/>
                    <a:pt x="741874" y="240446"/>
                  </a:cubicBezTo>
                  <a:close/>
                  <a:moveTo>
                    <a:pt x="737821" y="239762"/>
                  </a:moveTo>
                  <a:cubicBezTo>
                    <a:pt x="738074" y="240326"/>
                    <a:pt x="738391" y="240795"/>
                    <a:pt x="738581" y="241358"/>
                  </a:cubicBezTo>
                  <a:cubicBezTo>
                    <a:pt x="738328" y="240864"/>
                    <a:pt x="738011" y="240326"/>
                    <a:pt x="737821" y="239762"/>
                  </a:cubicBezTo>
                  <a:close/>
                  <a:moveTo>
                    <a:pt x="755425" y="180276"/>
                  </a:moveTo>
                  <a:cubicBezTo>
                    <a:pt x="755362" y="181118"/>
                    <a:pt x="755362" y="182036"/>
                    <a:pt x="755299" y="182948"/>
                  </a:cubicBezTo>
                  <a:cubicBezTo>
                    <a:pt x="755045" y="188178"/>
                    <a:pt x="754665" y="193384"/>
                    <a:pt x="754286" y="198583"/>
                  </a:cubicBezTo>
                  <a:cubicBezTo>
                    <a:pt x="753842" y="201831"/>
                    <a:pt x="753462" y="205086"/>
                    <a:pt x="752829" y="208315"/>
                  </a:cubicBezTo>
                  <a:cubicBezTo>
                    <a:pt x="752449" y="210931"/>
                    <a:pt x="751943" y="213540"/>
                    <a:pt x="751499" y="216086"/>
                  </a:cubicBezTo>
                  <a:cubicBezTo>
                    <a:pt x="750613" y="220727"/>
                    <a:pt x="749156" y="225223"/>
                    <a:pt x="747636" y="229675"/>
                  </a:cubicBezTo>
                  <a:cubicBezTo>
                    <a:pt x="746243" y="232904"/>
                    <a:pt x="744723" y="235957"/>
                    <a:pt x="742887" y="238832"/>
                  </a:cubicBezTo>
                  <a:cubicBezTo>
                    <a:pt x="742317" y="239395"/>
                    <a:pt x="741811" y="239952"/>
                    <a:pt x="741304" y="240446"/>
                  </a:cubicBezTo>
                  <a:cubicBezTo>
                    <a:pt x="740797" y="240795"/>
                    <a:pt x="740417" y="241086"/>
                    <a:pt x="739911" y="241358"/>
                  </a:cubicBezTo>
                  <a:cubicBezTo>
                    <a:pt x="739531" y="241504"/>
                    <a:pt x="739151" y="241586"/>
                    <a:pt x="738897" y="241706"/>
                  </a:cubicBezTo>
                  <a:cubicBezTo>
                    <a:pt x="738834" y="241358"/>
                    <a:pt x="738645" y="241086"/>
                    <a:pt x="738581" y="240795"/>
                  </a:cubicBezTo>
                  <a:cubicBezTo>
                    <a:pt x="738328" y="237774"/>
                    <a:pt x="738328" y="234880"/>
                    <a:pt x="738454" y="231936"/>
                  </a:cubicBezTo>
                  <a:cubicBezTo>
                    <a:pt x="739151" y="226211"/>
                    <a:pt x="740101" y="220645"/>
                    <a:pt x="741684" y="215155"/>
                  </a:cubicBezTo>
                  <a:cubicBezTo>
                    <a:pt x="743457" y="208613"/>
                    <a:pt x="745547" y="201977"/>
                    <a:pt x="747826" y="195556"/>
                  </a:cubicBezTo>
                  <a:cubicBezTo>
                    <a:pt x="749219" y="192117"/>
                    <a:pt x="750550" y="188659"/>
                    <a:pt x="752449" y="185405"/>
                  </a:cubicBezTo>
                  <a:cubicBezTo>
                    <a:pt x="753399" y="183733"/>
                    <a:pt x="754412" y="181966"/>
                    <a:pt x="755425" y="180276"/>
                  </a:cubicBezTo>
                  <a:close/>
                  <a:moveTo>
                    <a:pt x="737441" y="241029"/>
                  </a:moveTo>
                  <a:cubicBezTo>
                    <a:pt x="737821" y="241301"/>
                    <a:pt x="738138" y="241586"/>
                    <a:pt x="738581" y="241795"/>
                  </a:cubicBezTo>
                  <a:cubicBezTo>
                    <a:pt x="738518" y="241795"/>
                    <a:pt x="738518" y="241795"/>
                    <a:pt x="738518" y="241878"/>
                  </a:cubicBezTo>
                  <a:cubicBezTo>
                    <a:pt x="738138" y="241586"/>
                    <a:pt x="737821" y="241301"/>
                    <a:pt x="737441" y="241029"/>
                  </a:cubicBezTo>
                  <a:close/>
                  <a:moveTo>
                    <a:pt x="1252964" y="397092"/>
                  </a:moveTo>
                  <a:cubicBezTo>
                    <a:pt x="1252331" y="397459"/>
                    <a:pt x="1251635" y="397775"/>
                    <a:pt x="1250938" y="398067"/>
                  </a:cubicBezTo>
                  <a:lnTo>
                    <a:pt x="1250938" y="398067"/>
                  </a:lnTo>
                  <a:cubicBezTo>
                    <a:pt x="1251635" y="397731"/>
                    <a:pt x="1252395" y="397427"/>
                    <a:pt x="1252964" y="397092"/>
                  </a:cubicBezTo>
                  <a:close/>
                  <a:moveTo>
                    <a:pt x="1263160" y="387872"/>
                  </a:moveTo>
                  <a:lnTo>
                    <a:pt x="1263160" y="387872"/>
                  </a:lnTo>
                  <a:cubicBezTo>
                    <a:pt x="1261386" y="389987"/>
                    <a:pt x="1259360" y="392013"/>
                    <a:pt x="1257207" y="393925"/>
                  </a:cubicBezTo>
                  <a:cubicBezTo>
                    <a:pt x="1255244" y="395451"/>
                    <a:pt x="1253028" y="396864"/>
                    <a:pt x="1250812" y="398111"/>
                  </a:cubicBezTo>
                  <a:lnTo>
                    <a:pt x="1250812" y="398111"/>
                  </a:lnTo>
                  <a:cubicBezTo>
                    <a:pt x="1250495" y="398257"/>
                    <a:pt x="1250114" y="398377"/>
                    <a:pt x="1249862" y="398504"/>
                  </a:cubicBezTo>
                  <a:cubicBezTo>
                    <a:pt x="1249988" y="398086"/>
                    <a:pt x="1250305" y="397649"/>
                    <a:pt x="1250558" y="397300"/>
                  </a:cubicBezTo>
                  <a:cubicBezTo>
                    <a:pt x="1251318" y="396389"/>
                    <a:pt x="1252078" y="395470"/>
                    <a:pt x="1252901" y="394685"/>
                  </a:cubicBezTo>
                  <a:cubicBezTo>
                    <a:pt x="1256257" y="392228"/>
                    <a:pt x="1259676" y="389987"/>
                    <a:pt x="1263160" y="387872"/>
                  </a:cubicBezTo>
                  <a:close/>
                  <a:moveTo>
                    <a:pt x="1250938" y="398434"/>
                  </a:moveTo>
                  <a:cubicBezTo>
                    <a:pt x="1250558" y="398561"/>
                    <a:pt x="1250178" y="398561"/>
                    <a:pt x="1249862" y="398649"/>
                  </a:cubicBezTo>
                  <a:cubicBezTo>
                    <a:pt x="1250178" y="398561"/>
                    <a:pt x="1250558" y="398504"/>
                    <a:pt x="1250938" y="398434"/>
                  </a:cubicBezTo>
                  <a:close/>
                  <a:moveTo>
                    <a:pt x="1249545" y="398935"/>
                  </a:moveTo>
                  <a:cubicBezTo>
                    <a:pt x="1249608" y="398935"/>
                    <a:pt x="1249735" y="398998"/>
                    <a:pt x="1249925" y="398998"/>
                  </a:cubicBezTo>
                  <a:cubicBezTo>
                    <a:pt x="1249735" y="398998"/>
                    <a:pt x="1249608" y="398998"/>
                    <a:pt x="1249481" y="398935"/>
                  </a:cubicBezTo>
                  <a:close/>
                  <a:moveTo>
                    <a:pt x="430572" y="445566"/>
                  </a:moveTo>
                  <a:lnTo>
                    <a:pt x="430572" y="445566"/>
                  </a:lnTo>
                  <a:cubicBezTo>
                    <a:pt x="430382" y="445788"/>
                    <a:pt x="430255" y="446003"/>
                    <a:pt x="430065" y="446294"/>
                  </a:cubicBezTo>
                  <a:cubicBezTo>
                    <a:pt x="430191" y="446003"/>
                    <a:pt x="430382" y="445788"/>
                    <a:pt x="430572" y="445566"/>
                  </a:cubicBezTo>
                  <a:close/>
                  <a:moveTo>
                    <a:pt x="752956" y="511867"/>
                  </a:moveTo>
                  <a:cubicBezTo>
                    <a:pt x="753209" y="512038"/>
                    <a:pt x="753336" y="512158"/>
                    <a:pt x="753526" y="512304"/>
                  </a:cubicBezTo>
                  <a:cubicBezTo>
                    <a:pt x="753336" y="512158"/>
                    <a:pt x="753082" y="512038"/>
                    <a:pt x="752956" y="511867"/>
                  </a:cubicBezTo>
                  <a:close/>
                  <a:moveTo>
                    <a:pt x="751689" y="522309"/>
                  </a:moveTo>
                  <a:lnTo>
                    <a:pt x="751689" y="522309"/>
                  </a:lnTo>
                  <a:cubicBezTo>
                    <a:pt x="751056" y="524709"/>
                    <a:pt x="750359" y="527033"/>
                    <a:pt x="749663" y="529376"/>
                  </a:cubicBezTo>
                  <a:cubicBezTo>
                    <a:pt x="750106" y="527324"/>
                    <a:pt x="750613" y="525273"/>
                    <a:pt x="751309" y="523227"/>
                  </a:cubicBezTo>
                  <a:cubicBezTo>
                    <a:pt x="751435" y="522936"/>
                    <a:pt x="751562" y="522601"/>
                    <a:pt x="751689" y="522309"/>
                  </a:cubicBezTo>
                  <a:close/>
                  <a:moveTo>
                    <a:pt x="900311" y="541617"/>
                  </a:moveTo>
                  <a:lnTo>
                    <a:pt x="900311" y="541617"/>
                  </a:lnTo>
                  <a:cubicBezTo>
                    <a:pt x="899362" y="546277"/>
                    <a:pt x="897905" y="550773"/>
                    <a:pt x="896322" y="555225"/>
                  </a:cubicBezTo>
                  <a:cubicBezTo>
                    <a:pt x="896132" y="555580"/>
                    <a:pt x="896005" y="555909"/>
                    <a:pt x="895815" y="556264"/>
                  </a:cubicBezTo>
                  <a:cubicBezTo>
                    <a:pt x="896512" y="552540"/>
                    <a:pt x="897398" y="548804"/>
                    <a:pt x="898602" y="545144"/>
                  </a:cubicBezTo>
                  <a:cubicBezTo>
                    <a:pt x="899235" y="543941"/>
                    <a:pt x="899805" y="542738"/>
                    <a:pt x="900311" y="541617"/>
                  </a:cubicBezTo>
                  <a:close/>
                  <a:moveTo>
                    <a:pt x="1023224" y="600534"/>
                  </a:moveTo>
                  <a:cubicBezTo>
                    <a:pt x="1023287" y="600534"/>
                    <a:pt x="1023350" y="600534"/>
                    <a:pt x="1023477" y="600591"/>
                  </a:cubicBezTo>
                  <a:cubicBezTo>
                    <a:pt x="1023350" y="600591"/>
                    <a:pt x="1023287" y="600534"/>
                    <a:pt x="1023224" y="600534"/>
                  </a:cubicBezTo>
                  <a:close/>
                  <a:moveTo>
                    <a:pt x="1024110" y="600591"/>
                  </a:moveTo>
                  <a:cubicBezTo>
                    <a:pt x="1024110" y="600591"/>
                    <a:pt x="1024110" y="600654"/>
                    <a:pt x="1024174" y="600654"/>
                  </a:cubicBezTo>
                  <a:lnTo>
                    <a:pt x="1024110" y="600654"/>
                  </a:lnTo>
                  <a:lnTo>
                    <a:pt x="1024110" y="600591"/>
                  </a:lnTo>
                  <a:close/>
                  <a:moveTo>
                    <a:pt x="1026136" y="600306"/>
                  </a:moveTo>
                  <a:cubicBezTo>
                    <a:pt x="1025884" y="600464"/>
                    <a:pt x="1025567" y="600591"/>
                    <a:pt x="1025187" y="600736"/>
                  </a:cubicBezTo>
                  <a:lnTo>
                    <a:pt x="1025187" y="600654"/>
                  </a:lnTo>
                  <a:cubicBezTo>
                    <a:pt x="1025503" y="600534"/>
                    <a:pt x="1025884" y="600388"/>
                    <a:pt x="1026136" y="600306"/>
                  </a:cubicBezTo>
                  <a:close/>
                  <a:moveTo>
                    <a:pt x="1023541" y="601091"/>
                  </a:moveTo>
                  <a:lnTo>
                    <a:pt x="1023541" y="601091"/>
                  </a:lnTo>
                  <a:cubicBezTo>
                    <a:pt x="1023477" y="601148"/>
                    <a:pt x="1023350" y="601148"/>
                    <a:pt x="1023350" y="601148"/>
                  </a:cubicBezTo>
                  <a:cubicBezTo>
                    <a:pt x="1023350" y="601148"/>
                    <a:pt x="1023477" y="601091"/>
                    <a:pt x="1023541" y="601091"/>
                  </a:cubicBezTo>
                  <a:close/>
                  <a:moveTo>
                    <a:pt x="1446737" y="584892"/>
                  </a:moveTo>
                  <a:cubicBezTo>
                    <a:pt x="1442304" y="588477"/>
                    <a:pt x="1437808" y="591998"/>
                    <a:pt x="1433249" y="595601"/>
                  </a:cubicBezTo>
                  <a:cubicBezTo>
                    <a:pt x="1430273" y="597918"/>
                    <a:pt x="1426980" y="599825"/>
                    <a:pt x="1423940" y="602003"/>
                  </a:cubicBezTo>
                  <a:cubicBezTo>
                    <a:pt x="1418177" y="605897"/>
                    <a:pt x="1412035" y="609336"/>
                    <a:pt x="1405893" y="612356"/>
                  </a:cubicBezTo>
                  <a:cubicBezTo>
                    <a:pt x="1402536" y="613768"/>
                    <a:pt x="1399243" y="614972"/>
                    <a:pt x="1395634" y="615820"/>
                  </a:cubicBezTo>
                  <a:cubicBezTo>
                    <a:pt x="1394241" y="615959"/>
                    <a:pt x="1392911" y="616105"/>
                    <a:pt x="1391518" y="616105"/>
                  </a:cubicBezTo>
                  <a:cubicBezTo>
                    <a:pt x="1391138" y="615959"/>
                    <a:pt x="1390758" y="615820"/>
                    <a:pt x="1390378" y="615757"/>
                  </a:cubicBezTo>
                  <a:cubicBezTo>
                    <a:pt x="1389239" y="615193"/>
                    <a:pt x="1388098" y="614554"/>
                    <a:pt x="1386959" y="613826"/>
                  </a:cubicBezTo>
                  <a:cubicBezTo>
                    <a:pt x="1386896" y="612502"/>
                    <a:pt x="1386896" y="611242"/>
                    <a:pt x="1386896" y="609893"/>
                  </a:cubicBezTo>
                  <a:cubicBezTo>
                    <a:pt x="1387085" y="609481"/>
                    <a:pt x="1387148" y="609045"/>
                    <a:pt x="1387275" y="608570"/>
                  </a:cubicBezTo>
                  <a:cubicBezTo>
                    <a:pt x="1387845" y="607221"/>
                    <a:pt x="1388605" y="605897"/>
                    <a:pt x="1389365" y="604631"/>
                  </a:cubicBezTo>
                  <a:cubicBezTo>
                    <a:pt x="1389618" y="604257"/>
                    <a:pt x="1389808" y="603966"/>
                    <a:pt x="1390189" y="603776"/>
                  </a:cubicBezTo>
                  <a:cubicBezTo>
                    <a:pt x="1395064" y="600173"/>
                    <a:pt x="1400384" y="597342"/>
                    <a:pt x="1405766" y="594670"/>
                  </a:cubicBezTo>
                  <a:cubicBezTo>
                    <a:pt x="1409756" y="593112"/>
                    <a:pt x="1413682" y="591643"/>
                    <a:pt x="1417671" y="590440"/>
                  </a:cubicBezTo>
                  <a:cubicBezTo>
                    <a:pt x="1422167" y="589059"/>
                    <a:pt x="1426853" y="588141"/>
                    <a:pt x="1431475" y="587210"/>
                  </a:cubicBezTo>
                  <a:cubicBezTo>
                    <a:pt x="1436288" y="586444"/>
                    <a:pt x="1441037" y="585659"/>
                    <a:pt x="1445850" y="584950"/>
                  </a:cubicBezTo>
                  <a:cubicBezTo>
                    <a:pt x="1446104" y="584950"/>
                    <a:pt x="1446420" y="584892"/>
                    <a:pt x="1446737" y="584892"/>
                  </a:cubicBezTo>
                  <a:close/>
                  <a:moveTo>
                    <a:pt x="1023541" y="601667"/>
                  </a:moveTo>
                  <a:cubicBezTo>
                    <a:pt x="1023541" y="601940"/>
                    <a:pt x="1023477" y="602148"/>
                    <a:pt x="1023477" y="602351"/>
                  </a:cubicBezTo>
                  <a:cubicBezTo>
                    <a:pt x="1022970" y="604966"/>
                    <a:pt x="1022274" y="607430"/>
                    <a:pt x="1021577" y="609893"/>
                  </a:cubicBezTo>
                  <a:cubicBezTo>
                    <a:pt x="1017524" y="619423"/>
                    <a:pt x="1012712" y="628574"/>
                    <a:pt x="1006886" y="637028"/>
                  </a:cubicBezTo>
                  <a:cubicBezTo>
                    <a:pt x="1006253" y="637882"/>
                    <a:pt x="1005619" y="638705"/>
                    <a:pt x="1004986" y="639497"/>
                  </a:cubicBezTo>
                  <a:cubicBezTo>
                    <a:pt x="1006190" y="633089"/>
                    <a:pt x="1007899" y="626737"/>
                    <a:pt x="1010116" y="620601"/>
                  </a:cubicBezTo>
                  <a:cubicBezTo>
                    <a:pt x="1012079" y="616371"/>
                    <a:pt x="1014358" y="612502"/>
                    <a:pt x="1016891" y="608626"/>
                  </a:cubicBezTo>
                  <a:cubicBezTo>
                    <a:pt x="1018791" y="606227"/>
                    <a:pt x="1020881" y="603966"/>
                    <a:pt x="1023160" y="601857"/>
                  </a:cubicBezTo>
                  <a:cubicBezTo>
                    <a:pt x="1023287" y="601794"/>
                    <a:pt x="1023350" y="601730"/>
                    <a:pt x="1023541" y="601667"/>
                  </a:cubicBezTo>
                  <a:close/>
                  <a:moveTo>
                    <a:pt x="1146833" y="677403"/>
                  </a:moveTo>
                  <a:cubicBezTo>
                    <a:pt x="1147086" y="677485"/>
                    <a:pt x="1147466" y="677612"/>
                    <a:pt x="1147846" y="677840"/>
                  </a:cubicBezTo>
                  <a:cubicBezTo>
                    <a:pt x="1147466" y="677669"/>
                    <a:pt x="1147086" y="677549"/>
                    <a:pt x="1146833" y="677403"/>
                  </a:cubicBezTo>
                  <a:close/>
                  <a:moveTo>
                    <a:pt x="1137588" y="684179"/>
                  </a:moveTo>
                  <a:lnTo>
                    <a:pt x="1137588" y="684179"/>
                  </a:lnTo>
                  <a:cubicBezTo>
                    <a:pt x="1136891" y="685382"/>
                    <a:pt x="1136131" y="686642"/>
                    <a:pt x="1135308" y="687820"/>
                  </a:cubicBezTo>
                  <a:cubicBezTo>
                    <a:pt x="1135941" y="686642"/>
                    <a:pt x="1136701" y="685502"/>
                    <a:pt x="1137398" y="684445"/>
                  </a:cubicBezTo>
                  <a:cubicBezTo>
                    <a:pt x="1137398" y="684299"/>
                    <a:pt x="1137588" y="684236"/>
                    <a:pt x="1137588" y="684179"/>
                  </a:cubicBezTo>
                  <a:close/>
                  <a:moveTo>
                    <a:pt x="408978" y="707856"/>
                  </a:moveTo>
                  <a:cubicBezTo>
                    <a:pt x="408978" y="707875"/>
                    <a:pt x="408978" y="707875"/>
                    <a:pt x="408978" y="707913"/>
                  </a:cubicBezTo>
                  <a:cubicBezTo>
                    <a:pt x="408535" y="707976"/>
                    <a:pt x="408028" y="708058"/>
                    <a:pt x="407585" y="708122"/>
                  </a:cubicBezTo>
                  <a:cubicBezTo>
                    <a:pt x="408028" y="708001"/>
                    <a:pt x="408472" y="707913"/>
                    <a:pt x="408978" y="707856"/>
                  </a:cubicBezTo>
                  <a:close/>
                  <a:moveTo>
                    <a:pt x="409865" y="707792"/>
                  </a:moveTo>
                  <a:cubicBezTo>
                    <a:pt x="410371" y="707913"/>
                    <a:pt x="410878" y="708058"/>
                    <a:pt x="411384" y="708204"/>
                  </a:cubicBezTo>
                  <a:cubicBezTo>
                    <a:pt x="412524" y="708698"/>
                    <a:pt x="413727" y="709262"/>
                    <a:pt x="414804" y="709964"/>
                  </a:cubicBezTo>
                  <a:cubicBezTo>
                    <a:pt x="418603" y="712985"/>
                    <a:pt x="421896" y="716455"/>
                    <a:pt x="425062" y="720033"/>
                  </a:cubicBezTo>
                  <a:cubicBezTo>
                    <a:pt x="428608" y="724402"/>
                    <a:pt x="431711" y="728835"/>
                    <a:pt x="434751" y="733496"/>
                  </a:cubicBezTo>
                  <a:cubicBezTo>
                    <a:pt x="437854" y="738137"/>
                    <a:pt x="440513" y="743007"/>
                    <a:pt x="443110" y="748022"/>
                  </a:cubicBezTo>
                  <a:cubicBezTo>
                    <a:pt x="443490" y="748934"/>
                    <a:pt x="443743" y="749776"/>
                    <a:pt x="444060" y="750631"/>
                  </a:cubicBezTo>
                  <a:cubicBezTo>
                    <a:pt x="442920" y="751043"/>
                    <a:pt x="441717" y="751391"/>
                    <a:pt x="440640" y="751663"/>
                  </a:cubicBezTo>
                  <a:cubicBezTo>
                    <a:pt x="438994" y="751809"/>
                    <a:pt x="437537" y="751854"/>
                    <a:pt x="436081" y="751854"/>
                  </a:cubicBezTo>
                  <a:cubicBezTo>
                    <a:pt x="435194" y="751854"/>
                    <a:pt x="434434" y="751854"/>
                    <a:pt x="433611" y="751828"/>
                  </a:cubicBezTo>
                  <a:cubicBezTo>
                    <a:pt x="430065" y="751334"/>
                    <a:pt x="426709" y="750486"/>
                    <a:pt x="423289" y="749346"/>
                  </a:cubicBezTo>
                  <a:cubicBezTo>
                    <a:pt x="421389" y="748497"/>
                    <a:pt x="419553" y="747522"/>
                    <a:pt x="417780" y="746465"/>
                  </a:cubicBezTo>
                  <a:cubicBezTo>
                    <a:pt x="415310" y="744476"/>
                    <a:pt x="413031" y="742443"/>
                    <a:pt x="410941" y="740132"/>
                  </a:cubicBezTo>
                  <a:cubicBezTo>
                    <a:pt x="409041" y="737637"/>
                    <a:pt x="407268" y="735180"/>
                    <a:pt x="405938" y="732445"/>
                  </a:cubicBezTo>
                  <a:cubicBezTo>
                    <a:pt x="404798" y="729690"/>
                    <a:pt x="403912" y="726954"/>
                    <a:pt x="403279" y="724111"/>
                  </a:cubicBezTo>
                  <a:cubicBezTo>
                    <a:pt x="403152" y="723079"/>
                    <a:pt x="403152" y="722002"/>
                    <a:pt x="403152" y="720881"/>
                  </a:cubicBezTo>
                  <a:cubicBezTo>
                    <a:pt x="403595" y="718064"/>
                    <a:pt x="404292" y="715391"/>
                    <a:pt x="405115" y="712706"/>
                  </a:cubicBezTo>
                  <a:cubicBezTo>
                    <a:pt x="405369" y="712143"/>
                    <a:pt x="405685" y="711661"/>
                    <a:pt x="406002" y="711167"/>
                  </a:cubicBezTo>
                  <a:cubicBezTo>
                    <a:pt x="406762" y="710173"/>
                    <a:pt x="407522" y="709325"/>
                    <a:pt x="408408" y="708476"/>
                  </a:cubicBezTo>
                  <a:cubicBezTo>
                    <a:pt x="408662" y="708350"/>
                    <a:pt x="408914" y="708204"/>
                    <a:pt x="409105" y="708058"/>
                  </a:cubicBezTo>
                  <a:cubicBezTo>
                    <a:pt x="409422" y="707976"/>
                    <a:pt x="409548" y="707913"/>
                    <a:pt x="409865" y="707792"/>
                  </a:cubicBezTo>
                  <a:close/>
                  <a:moveTo>
                    <a:pt x="1514747" y="761067"/>
                  </a:moveTo>
                  <a:cubicBezTo>
                    <a:pt x="1515951" y="761067"/>
                    <a:pt x="1517217" y="761111"/>
                    <a:pt x="1518420" y="761194"/>
                  </a:cubicBezTo>
                  <a:cubicBezTo>
                    <a:pt x="1518990" y="761257"/>
                    <a:pt x="1519560" y="761314"/>
                    <a:pt x="1519940" y="761403"/>
                  </a:cubicBezTo>
                  <a:cubicBezTo>
                    <a:pt x="1513354" y="766120"/>
                    <a:pt x="1506262" y="770205"/>
                    <a:pt x="1498852" y="773808"/>
                  </a:cubicBezTo>
                  <a:cubicBezTo>
                    <a:pt x="1489734" y="777740"/>
                    <a:pt x="1479919" y="780412"/>
                    <a:pt x="1470104" y="782407"/>
                  </a:cubicBezTo>
                  <a:cubicBezTo>
                    <a:pt x="1466367" y="782901"/>
                    <a:pt x="1462821" y="783148"/>
                    <a:pt x="1459148" y="783148"/>
                  </a:cubicBezTo>
                  <a:cubicBezTo>
                    <a:pt x="1457692" y="783148"/>
                    <a:pt x="1456235" y="783104"/>
                    <a:pt x="1454779" y="783047"/>
                  </a:cubicBezTo>
                  <a:cubicBezTo>
                    <a:pt x="1453449" y="782819"/>
                    <a:pt x="1452119" y="782610"/>
                    <a:pt x="1450790" y="782319"/>
                  </a:cubicBezTo>
                  <a:cubicBezTo>
                    <a:pt x="1450853" y="782262"/>
                    <a:pt x="1450853" y="782262"/>
                    <a:pt x="1450853" y="782198"/>
                  </a:cubicBezTo>
                  <a:cubicBezTo>
                    <a:pt x="1453196" y="779501"/>
                    <a:pt x="1455666" y="777126"/>
                    <a:pt x="1458262" y="774783"/>
                  </a:cubicBezTo>
                  <a:cubicBezTo>
                    <a:pt x="1460415" y="773168"/>
                    <a:pt x="1462568" y="771699"/>
                    <a:pt x="1464911" y="770350"/>
                  </a:cubicBezTo>
                  <a:cubicBezTo>
                    <a:pt x="1471243" y="768026"/>
                    <a:pt x="1478019" y="766975"/>
                    <a:pt x="1484731" y="765626"/>
                  </a:cubicBezTo>
                  <a:cubicBezTo>
                    <a:pt x="1489987" y="764569"/>
                    <a:pt x="1495243" y="763594"/>
                    <a:pt x="1500499" y="762517"/>
                  </a:cubicBezTo>
                  <a:cubicBezTo>
                    <a:pt x="1502779" y="762169"/>
                    <a:pt x="1505122" y="761814"/>
                    <a:pt x="1507401" y="761542"/>
                  </a:cubicBezTo>
                  <a:cubicBezTo>
                    <a:pt x="1509934" y="761213"/>
                    <a:pt x="1512341" y="761067"/>
                    <a:pt x="1514747" y="761067"/>
                  </a:cubicBezTo>
                  <a:close/>
                  <a:moveTo>
                    <a:pt x="1449966" y="783959"/>
                  </a:moveTo>
                  <a:cubicBezTo>
                    <a:pt x="1450220" y="784377"/>
                    <a:pt x="1450347" y="784725"/>
                    <a:pt x="1450536" y="785162"/>
                  </a:cubicBezTo>
                  <a:cubicBezTo>
                    <a:pt x="1450347" y="784725"/>
                    <a:pt x="1450093" y="784377"/>
                    <a:pt x="1449966" y="783959"/>
                  </a:cubicBezTo>
                  <a:close/>
                  <a:moveTo>
                    <a:pt x="360282" y="825740"/>
                  </a:moveTo>
                  <a:cubicBezTo>
                    <a:pt x="363448" y="826304"/>
                    <a:pt x="366678" y="827146"/>
                    <a:pt x="369906" y="828184"/>
                  </a:cubicBezTo>
                  <a:cubicBezTo>
                    <a:pt x="372123" y="829198"/>
                    <a:pt x="374403" y="830236"/>
                    <a:pt x="376619" y="831503"/>
                  </a:cubicBezTo>
                  <a:cubicBezTo>
                    <a:pt x="380292" y="834542"/>
                    <a:pt x="383775" y="838126"/>
                    <a:pt x="386941" y="841730"/>
                  </a:cubicBezTo>
                  <a:cubicBezTo>
                    <a:pt x="390361" y="846162"/>
                    <a:pt x="393210" y="850747"/>
                    <a:pt x="395870" y="855673"/>
                  </a:cubicBezTo>
                  <a:cubicBezTo>
                    <a:pt x="396946" y="857928"/>
                    <a:pt x="397833" y="860189"/>
                    <a:pt x="398783" y="862443"/>
                  </a:cubicBezTo>
                  <a:cubicBezTo>
                    <a:pt x="400302" y="866755"/>
                    <a:pt x="401316" y="871188"/>
                    <a:pt x="402329" y="875621"/>
                  </a:cubicBezTo>
                  <a:cubicBezTo>
                    <a:pt x="403595" y="880845"/>
                    <a:pt x="404609" y="886120"/>
                    <a:pt x="405621" y="891338"/>
                  </a:cubicBezTo>
                  <a:lnTo>
                    <a:pt x="405621" y="891553"/>
                  </a:lnTo>
                  <a:cubicBezTo>
                    <a:pt x="403786" y="892750"/>
                    <a:pt x="401822" y="893877"/>
                    <a:pt x="399733" y="894928"/>
                  </a:cubicBezTo>
                  <a:cubicBezTo>
                    <a:pt x="397517" y="895840"/>
                    <a:pt x="395174" y="896626"/>
                    <a:pt x="392831" y="897189"/>
                  </a:cubicBezTo>
                  <a:cubicBezTo>
                    <a:pt x="392324" y="897221"/>
                    <a:pt x="391817" y="897221"/>
                    <a:pt x="391248" y="897221"/>
                  </a:cubicBezTo>
                  <a:cubicBezTo>
                    <a:pt x="390550" y="897221"/>
                    <a:pt x="389727" y="897208"/>
                    <a:pt x="388967" y="897100"/>
                  </a:cubicBezTo>
                  <a:cubicBezTo>
                    <a:pt x="384154" y="896353"/>
                    <a:pt x="379532" y="895074"/>
                    <a:pt x="374909" y="893586"/>
                  </a:cubicBezTo>
                  <a:cubicBezTo>
                    <a:pt x="373326" y="892877"/>
                    <a:pt x="371870" y="892110"/>
                    <a:pt x="370414" y="891179"/>
                  </a:cubicBezTo>
                  <a:cubicBezTo>
                    <a:pt x="366297" y="887969"/>
                    <a:pt x="362752" y="884366"/>
                    <a:pt x="359395" y="880490"/>
                  </a:cubicBezTo>
                  <a:cubicBezTo>
                    <a:pt x="356482" y="876615"/>
                    <a:pt x="354202" y="872309"/>
                    <a:pt x="352176" y="867933"/>
                  </a:cubicBezTo>
                  <a:cubicBezTo>
                    <a:pt x="350276" y="863501"/>
                    <a:pt x="348440" y="858985"/>
                    <a:pt x="347427" y="854204"/>
                  </a:cubicBezTo>
                  <a:cubicBezTo>
                    <a:pt x="347300" y="852235"/>
                    <a:pt x="347363" y="850329"/>
                    <a:pt x="347427" y="848423"/>
                  </a:cubicBezTo>
                  <a:cubicBezTo>
                    <a:pt x="347933" y="844054"/>
                    <a:pt x="348630" y="839697"/>
                    <a:pt x="349833" y="835454"/>
                  </a:cubicBezTo>
                  <a:cubicBezTo>
                    <a:pt x="350593" y="833985"/>
                    <a:pt x="351353" y="832636"/>
                    <a:pt x="352240" y="831313"/>
                  </a:cubicBezTo>
                  <a:cubicBezTo>
                    <a:pt x="353569" y="829673"/>
                    <a:pt x="354899" y="828267"/>
                    <a:pt x="356419" y="826855"/>
                  </a:cubicBezTo>
                  <a:cubicBezTo>
                    <a:pt x="356545" y="826709"/>
                    <a:pt x="356672" y="826652"/>
                    <a:pt x="356925" y="826589"/>
                  </a:cubicBezTo>
                  <a:cubicBezTo>
                    <a:pt x="357812" y="826240"/>
                    <a:pt x="358509" y="825943"/>
                    <a:pt x="359459" y="825740"/>
                  </a:cubicBezTo>
                  <a:close/>
                  <a:moveTo>
                    <a:pt x="1510567" y="983443"/>
                  </a:moveTo>
                  <a:cubicBezTo>
                    <a:pt x="1512088" y="983443"/>
                    <a:pt x="1513544" y="983487"/>
                    <a:pt x="1515064" y="983589"/>
                  </a:cubicBezTo>
                  <a:cubicBezTo>
                    <a:pt x="1518167" y="984000"/>
                    <a:pt x="1521143" y="984564"/>
                    <a:pt x="1524119" y="985406"/>
                  </a:cubicBezTo>
                  <a:cubicBezTo>
                    <a:pt x="1525892" y="986179"/>
                    <a:pt x="1527475" y="986964"/>
                    <a:pt x="1529248" y="987806"/>
                  </a:cubicBezTo>
                  <a:cubicBezTo>
                    <a:pt x="1523992" y="989364"/>
                    <a:pt x="1518673" y="990548"/>
                    <a:pt x="1513354" y="991599"/>
                  </a:cubicBezTo>
                  <a:cubicBezTo>
                    <a:pt x="1510884" y="992036"/>
                    <a:pt x="1508478" y="992454"/>
                    <a:pt x="1505945" y="992891"/>
                  </a:cubicBezTo>
                  <a:cubicBezTo>
                    <a:pt x="1500372" y="993803"/>
                    <a:pt x="1494674" y="994297"/>
                    <a:pt x="1488911" y="994297"/>
                  </a:cubicBezTo>
                  <a:cubicBezTo>
                    <a:pt x="1487581" y="994297"/>
                    <a:pt x="1486314" y="994272"/>
                    <a:pt x="1484985" y="994214"/>
                  </a:cubicBezTo>
                  <a:cubicBezTo>
                    <a:pt x="1483971" y="994094"/>
                    <a:pt x="1482958" y="993923"/>
                    <a:pt x="1482071" y="993714"/>
                  </a:cubicBezTo>
                  <a:cubicBezTo>
                    <a:pt x="1482325" y="993075"/>
                    <a:pt x="1482642" y="992511"/>
                    <a:pt x="1482958" y="991960"/>
                  </a:cubicBezTo>
                  <a:cubicBezTo>
                    <a:pt x="1483718" y="991130"/>
                    <a:pt x="1484541" y="990276"/>
                    <a:pt x="1485428" y="989491"/>
                  </a:cubicBezTo>
                  <a:cubicBezTo>
                    <a:pt x="1487011" y="988370"/>
                    <a:pt x="1488594" y="987382"/>
                    <a:pt x="1490367" y="986470"/>
                  </a:cubicBezTo>
                  <a:cubicBezTo>
                    <a:pt x="1492964" y="985469"/>
                    <a:pt x="1495686" y="984767"/>
                    <a:pt x="1498473" y="984203"/>
                  </a:cubicBezTo>
                  <a:cubicBezTo>
                    <a:pt x="1502526" y="983753"/>
                    <a:pt x="1506578" y="983443"/>
                    <a:pt x="1510567" y="983443"/>
                  </a:cubicBezTo>
                  <a:close/>
                  <a:moveTo>
                    <a:pt x="142002" y="990485"/>
                  </a:moveTo>
                  <a:cubicBezTo>
                    <a:pt x="142319" y="990548"/>
                    <a:pt x="142762" y="990694"/>
                    <a:pt x="143206" y="990751"/>
                  </a:cubicBezTo>
                  <a:cubicBezTo>
                    <a:pt x="144219" y="991599"/>
                    <a:pt x="145105" y="992454"/>
                    <a:pt x="146055" y="993366"/>
                  </a:cubicBezTo>
                  <a:lnTo>
                    <a:pt x="146055" y="993423"/>
                  </a:lnTo>
                  <a:cubicBezTo>
                    <a:pt x="146372" y="994214"/>
                    <a:pt x="146499" y="994917"/>
                    <a:pt x="146626" y="995703"/>
                  </a:cubicBezTo>
                  <a:cubicBezTo>
                    <a:pt x="146878" y="997235"/>
                    <a:pt x="146942" y="998787"/>
                    <a:pt x="146942" y="1000344"/>
                  </a:cubicBezTo>
                  <a:cubicBezTo>
                    <a:pt x="146626" y="1001402"/>
                    <a:pt x="146499" y="1002459"/>
                    <a:pt x="146182" y="1003454"/>
                  </a:cubicBezTo>
                  <a:cubicBezTo>
                    <a:pt x="145866" y="1004220"/>
                    <a:pt x="145486" y="1004929"/>
                    <a:pt x="145043" y="1005625"/>
                  </a:cubicBezTo>
                  <a:cubicBezTo>
                    <a:pt x="144029" y="1006892"/>
                    <a:pt x="142762" y="1008026"/>
                    <a:pt x="141559" y="1009146"/>
                  </a:cubicBezTo>
                  <a:cubicBezTo>
                    <a:pt x="137887" y="1011901"/>
                    <a:pt x="134023" y="1014225"/>
                    <a:pt x="130035" y="1016188"/>
                  </a:cubicBezTo>
                  <a:cubicBezTo>
                    <a:pt x="124968" y="1018310"/>
                    <a:pt x="119902" y="1020228"/>
                    <a:pt x="114773" y="1021913"/>
                  </a:cubicBezTo>
                  <a:cubicBezTo>
                    <a:pt x="115216" y="1020298"/>
                    <a:pt x="115787" y="1018734"/>
                    <a:pt x="116293" y="1017189"/>
                  </a:cubicBezTo>
                  <a:cubicBezTo>
                    <a:pt x="118763" y="1010989"/>
                    <a:pt x="121549" y="1005005"/>
                    <a:pt x="125222" y="999515"/>
                  </a:cubicBezTo>
                  <a:cubicBezTo>
                    <a:pt x="127248" y="997032"/>
                    <a:pt x="129211" y="994772"/>
                    <a:pt x="131554" y="992657"/>
                  </a:cubicBezTo>
                  <a:cubicBezTo>
                    <a:pt x="132061" y="992327"/>
                    <a:pt x="132504" y="992099"/>
                    <a:pt x="133011" y="991815"/>
                  </a:cubicBezTo>
                  <a:cubicBezTo>
                    <a:pt x="134277" y="991308"/>
                    <a:pt x="135354" y="990960"/>
                    <a:pt x="136683" y="990694"/>
                  </a:cubicBezTo>
                  <a:cubicBezTo>
                    <a:pt x="138393" y="990548"/>
                    <a:pt x="140166" y="990485"/>
                    <a:pt x="142002" y="990485"/>
                  </a:cubicBezTo>
                  <a:close/>
                  <a:moveTo>
                    <a:pt x="299553" y="1065302"/>
                  </a:moveTo>
                  <a:lnTo>
                    <a:pt x="299553" y="1065302"/>
                  </a:lnTo>
                  <a:cubicBezTo>
                    <a:pt x="299110" y="1065537"/>
                    <a:pt x="298604" y="1065739"/>
                    <a:pt x="298034" y="1066012"/>
                  </a:cubicBezTo>
                  <a:cubicBezTo>
                    <a:pt x="298541" y="1065739"/>
                    <a:pt x="299110" y="1065474"/>
                    <a:pt x="299553" y="1065302"/>
                  </a:cubicBezTo>
                  <a:close/>
                  <a:moveTo>
                    <a:pt x="300250" y="1065100"/>
                  </a:moveTo>
                  <a:cubicBezTo>
                    <a:pt x="301327" y="1065372"/>
                    <a:pt x="302403" y="1065663"/>
                    <a:pt x="303543" y="1065942"/>
                  </a:cubicBezTo>
                  <a:cubicBezTo>
                    <a:pt x="304429" y="1066379"/>
                    <a:pt x="305379" y="1066860"/>
                    <a:pt x="306329" y="1067354"/>
                  </a:cubicBezTo>
                  <a:cubicBezTo>
                    <a:pt x="307532" y="1068494"/>
                    <a:pt x="308799" y="1069703"/>
                    <a:pt x="309939" y="1070881"/>
                  </a:cubicBezTo>
                  <a:cubicBezTo>
                    <a:pt x="312598" y="1074605"/>
                    <a:pt x="314688" y="1078562"/>
                    <a:pt x="316715" y="1082584"/>
                  </a:cubicBezTo>
                  <a:cubicBezTo>
                    <a:pt x="318741" y="1087365"/>
                    <a:pt x="320070" y="1092234"/>
                    <a:pt x="321147" y="1097307"/>
                  </a:cubicBezTo>
                  <a:cubicBezTo>
                    <a:pt x="321401" y="1099542"/>
                    <a:pt x="321527" y="1101745"/>
                    <a:pt x="321464" y="1104000"/>
                  </a:cubicBezTo>
                  <a:cubicBezTo>
                    <a:pt x="320830" y="1109490"/>
                    <a:pt x="319754" y="1114835"/>
                    <a:pt x="318487" y="1120281"/>
                  </a:cubicBezTo>
                  <a:cubicBezTo>
                    <a:pt x="317854" y="1123098"/>
                    <a:pt x="316715" y="1125834"/>
                    <a:pt x="315891" y="1128589"/>
                  </a:cubicBezTo>
                  <a:cubicBezTo>
                    <a:pt x="314561" y="1132173"/>
                    <a:pt x="313232" y="1135782"/>
                    <a:pt x="311902" y="1139360"/>
                  </a:cubicBezTo>
                  <a:cubicBezTo>
                    <a:pt x="310698" y="1142552"/>
                    <a:pt x="309305" y="1145572"/>
                    <a:pt x="307849" y="1148599"/>
                  </a:cubicBezTo>
                  <a:cubicBezTo>
                    <a:pt x="306709" y="1150936"/>
                    <a:pt x="305316" y="1153114"/>
                    <a:pt x="303860" y="1155229"/>
                  </a:cubicBezTo>
                  <a:cubicBezTo>
                    <a:pt x="302530" y="1156990"/>
                    <a:pt x="301200" y="1158687"/>
                    <a:pt x="299807" y="1160302"/>
                  </a:cubicBezTo>
                  <a:cubicBezTo>
                    <a:pt x="298793" y="1159751"/>
                    <a:pt x="297717" y="1159042"/>
                    <a:pt x="296641" y="1158402"/>
                  </a:cubicBezTo>
                  <a:cubicBezTo>
                    <a:pt x="294107" y="1156426"/>
                    <a:pt x="291828" y="1154261"/>
                    <a:pt x="289612" y="1151854"/>
                  </a:cubicBezTo>
                  <a:cubicBezTo>
                    <a:pt x="287269" y="1148827"/>
                    <a:pt x="285242" y="1145636"/>
                    <a:pt x="283153" y="1142406"/>
                  </a:cubicBezTo>
                  <a:cubicBezTo>
                    <a:pt x="280746" y="1138676"/>
                    <a:pt x="278276" y="1134927"/>
                    <a:pt x="276187" y="1130989"/>
                  </a:cubicBezTo>
                  <a:cubicBezTo>
                    <a:pt x="274731" y="1127449"/>
                    <a:pt x="273527" y="1124017"/>
                    <a:pt x="272640" y="1120344"/>
                  </a:cubicBezTo>
                  <a:cubicBezTo>
                    <a:pt x="272577" y="1118527"/>
                    <a:pt x="272577" y="1116760"/>
                    <a:pt x="272640" y="1114936"/>
                  </a:cubicBezTo>
                  <a:cubicBezTo>
                    <a:pt x="273337" y="1110339"/>
                    <a:pt x="274350" y="1105906"/>
                    <a:pt x="275870" y="1101536"/>
                  </a:cubicBezTo>
                  <a:cubicBezTo>
                    <a:pt x="277833" y="1096958"/>
                    <a:pt x="280303" y="1092728"/>
                    <a:pt x="282899" y="1088485"/>
                  </a:cubicBezTo>
                  <a:cubicBezTo>
                    <a:pt x="285686" y="1083996"/>
                    <a:pt x="288598" y="1079468"/>
                    <a:pt x="291512" y="1075105"/>
                  </a:cubicBezTo>
                  <a:cubicBezTo>
                    <a:pt x="294298" y="1071578"/>
                    <a:pt x="296958" y="1068209"/>
                    <a:pt x="300187" y="1065182"/>
                  </a:cubicBezTo>
                  <a:cubicBezTo>
                    <a:pt x="300250" y="1065182"/>
                    <a:pt x="300250" y="1065182"/>
                    <a:pt x="300250" y="1065100"/>
                  </a:cubicBezTo>
                  <a:close/>
                  <a:moveTo>
                    <a:pt x="1088004" y="1183751"/>
                  </a:moveTo>
                  <a:cubicBezTo>
                    <a:pt x="1090854" y="1184187"/>
                    <a:pt x="1093514" y="1184897"/>
                    <a:pt x="1096300" y="1185802"/>
                  </a:cubicBezTo>
                  <a:cubicBezTo>
                    <a:pt x="1096427" y="1185865"/>
                    <a:pt x="1096553" y="1185948"/>
                    <a:pt x="1096807" y="1186094"/>
                  </a:cubicBezTo>
                  <a:cubicBezTo>
                    <a:pt x="1096807" y="1186094"/>
                    <a:pt x="1096870" y="1186157"/>
                    <a:pt x="1096933" y="1186239"/>
                  </a:cubicBezTo>
                  <a:cubicBezTo>
                    <a:pt x="1096997" y="1186303"/>
                    <a:pt x="1096997" y="1186378"/>
                    <a:pt x="1097123" y="1186378"/>
                  </a:cubicBezTo>
                  <a:lnTo>
                    <a:pt x="1097123" y="1187297"/>
                  </a:lnTo>
                  <a:cubicBezTo>
                    <a:pt x="1096807" y="1188911"/>
                    <a:pt x="1096364" y="1190387"/>
                    <a:pt x="1095920" y="1192014"/>
                  </a:cubicBezTo>
                  <a:cubicBezTo>
                    <a:pt x="1094590" y="1194896"/>
                    <a:pt x="1093071" y="1197650"/>
                    <a:pt x="1091234" y="1200411"/>
                  </a:cubicBezTo>
                  <a:cubicBezTo>
                    <a:pt x="1090095" y="1201880"/>
                    <a:pt x="1088828" y="1203369"/>
                    <a:pt x="1087498" y="1204698"/>
                  </a:cubicBezTo>
                  <a:cubicBezTo>
                    <a:pt x="1082685" y="1207782"/>
                    <a:pt x="1077493" y="1210188"/>
                    <a:pt x="1072300" y="1212671"/>
                  </a:cubicBezTo>
                  <a:cubicBezTo>
                    <a:pt x="1069514" y="1213773"/>
                    <a:pt x="1066791" y="1214906"/>
                    <a:pt x="1064068" y="1216046"/>
                  </a:cubicBezTo>
                  <a:cubicBezTo>
                    <a:pt x="1056975" y="1218927"/>
                    <a:pt x="1049567" y="1220897"/>
                    <a:pt x="1042221" y="1222385"/>
                  </a:cubicBezTo>
                  <a:cubicBezTo>
                    <a:pt x="1038991" y="1222796"/>
                    <a:pt x="1035825" y="1223031"/>
                    <a:pt x="1032722" y="1223031"/>
                  </a:cubicBezTo>
                  <a:cubicBezTo>
                    <a:pt x="1031646" y="1223031"/>
                    <a:pt x="1030506" y="1223005"/>
                    <a:pt x="1029429" y="1222942"/>
                  </a:cubicBezTo>
                  <a:cubicBezTo>
                    <a:pt x="1027403" y="1222651"/>
                    <a:pt x="1025440" y="1222385"/>
                    <a:pt x="1023477" y="1222030"/>
                  </a:cubicBezTo>
                  <a:cubicBezTo>
                    <a:pt x="1025630" y="1219630"/>
                    <a:pt x="1027973" y="1217306"/>
                    <a:pt x="1030443" y="1215052"/>
                  </a:cubicBezTo>
                  <a:cubicBezTo>
                    <a:pt x="1035192" y="1211322"/>
                    <a:pt x="1040068" y="1207719"/>
                    <a:pt x="1045134" y="1204344"/>
                  </a:cubicBezTo>
                  <a:cubicBezTo>
                    <a:pt x="1053176" y="1198974"/>
                    <a:pt x="1061218" y="1193408"/>
                    <a:pt x="1069830" y="1189114"/>
                  </a:cubicBezTo>
                  <a:cubicBezTo>
                    <a:pt x="1074833" y="1186942"/>
                    <a:pt x="1080089" y="1184954"/>
                    <a:pt x="1085471" y="1183921"/>
                  </a:cubicBezTo>
                  <a:cubicBezTo>
                    <a:pt x="1086294" y="1183751"/>
                    <a:pt x="1087118" y="1183751"/>
                    <a:pt x="1088004" y="1183751"/>
                  </a:cubicBezTo>
                  <a:close/>
                  <a:moveTo>
                    <a:pt x="1237576" y="1222796"/>
                  </a:moveTo>
                  <a:lnTo>
                    <a:pt x="1237576" y="1222796"/>
                  </a:lnTo>
                  <a:cubicBezTo>
                    <a:pt x="1238020" y="1223068"/>
                    <a:pt x="1238463" y="1223360"/>
                    <a:pt x="1238843" y="1223708"/>
                  </a:cubicBezTo>
                  <a:cubicBezTo>
                    <a:pt x="1238400" y="1223360"/>
                    <a:pt x="1238020" y="1223068"/>
                    <a:pt x="1237576" y="1222796"/>
                  </a:cubicBezTo>
                  <a:close/>
                  <a:moveTo>
                    <a:pt x="1234473" y="1221593"/>
                  </a:moveTo>
                  <a:cubicBezTo>
                    <a:pt x="1235107" y="1221739"/>
                    <a:pt x="1235677" y="1221884"/>
                    <a:pt x="1236374" y="1222100"/>
                  </a:cubicBezTo>
                  <a:cubicBezTo>
                    <a:pt x="1236500" y="1222157"/>
                    <a:pt x="1236690" y="1222239"/>
                    <a:pt x="1236943" y="1222385"/>
                  </a:cubicBezTo>
                  <a:cubicBezTo>
                    <a:pt x="1237133" y="1222530"/>
                    <a:pt x="1237324" y="1222739"/>
                    <a:pt x="1237513" y="1222885"/>
                  </a:cubicBezTo>
                  <a:cubicBezTo>
                    <a:pt x="1237893" y="1223360"/>
                    <a:pt x="1238083" y="1223854"/>
                    <a:pt x="1238400" y="1224436"/>
                  </a:cubicBezTo>
                  <a:cubicBezTo>
                    <a:pt x="1239856" y="1227868"/>
                    <a:pt x="1240869" y="1231459"/>
                    <a:pt x="1241693" y="1235145"/>
                  </a:cubicBezTo>
                  <a:cubicBezTo>
                    <a:pt x="1242136" y="1238646"/>
                    <a:pt x="1242199" y="1242186"/>
                    <a:pt x="1241946" y="1245707"/>
                  </a:cubicBezTo>
                  <a:cubicBezTo>
                    <a:pt x="1241629" y="1248379"/>
                    <a:pt x="1241059" y="1251077"/>
                    <a:pt x="1240490" y="1253749"/>
                  </a:cubicBezTo>
                  <a:cubicBezTo>
                    <a:pt x="1240363" y="1254781"/>
                    <a:pt x="1240046" y="1255858"/>
                    <a:pt x="1239793" y="1256833"/>
                  </a:cubicBezTo>
                  <a:cubicBezTo>
                    <a:pt x="1237576" y="1253604"/>
                    <a:pt x="1235677" y="1250222"/>
                    <a:pt x="1233777" y="1246746"/>
                  </a:cubicBezTo>
                  <a:cubicBezTo>
                    <a:pt x="1232194" y="1242522"/>
                    <a:pt x="1231117" y="1237962"/>
                    <a:pt x="1230295" y="1233504"/>
                  </a:cubicBezTo>
                  <a:cubicBezTo>
                    <a:pt x="1230104" y="1231624"/>
                    <a:pt x="1229914" y="1229781"/>
                    <a:pt x="1229978" y="1227868"/>
                  </a:cubicBezTo>
                  <a:cubicBezTo>
                    <a:pt x="1230231" y="1226387"/>
                    <a:pt x="1230611" y="1224911"/>
                    <a:pt x="1230928" y="1223506"/>
                  </a:cubicBezTo>
                  <a:cubicBezTo>
                    <a:pt x="1231117" y="1223360"/>
                    <a:pt x="1231181" y="1223170"/>
                    <a:pt x="1231244" y="1223005"/>
                  </a:cubicBezTo>
                  <a:cubicBezTo>
                    <a:pt x="1231371" y="1222796"/>
                    <a:pt x="1231624" y="1222593"/>
                    <a:pt x="1231751" y="1222448"/>
                  </a:cubicBezTo>
                  <a:cubicBezTo>
                    <a:pt x="1232004" y="1222321"/>
                    <a:pt x="1232131" y="1222239"/>
                    <a:pt x="1232321" y="1222100"/>
                  </a:cubicBezTo>
                  <a:cubicBezTo>
                    <a:pt x="1232827" y="1221884"/>
                    <a:pt x="1233334" y="1221739"/>
                    <a:pt x="1233904" y="1221593"/>
                  </a:cubicBezTo>
                  <a:close/>
                  <a:moveTo>
                    <a:pt x="981683" y="25923"/>
                  </a:moveTo>
                  <a:cubicBezTo>
                    <a:pt x="985229" y="25923"/>
                    <a:pt x="988902" y="26093"/>
                    <a:pt x="992385" y="26385"/>
                  </a:cubicBezTo>
                  <a:cubicBezTo>
                    <a:pt x="999414" y="27290"/>
                    <a:pt x="1006190" y="28696"/>
                    <a:pt x="1012838" y="30900"/>
                  </a:cubicBezTo>
                  <a:cubicBezTo>
                    <a:pt x="1016322" y="32369"/>
                    <a:pt x="1019678" y="34129"/>
                    <a:pt x="1022844" y="36175"/>
                  </a:cubicBezTo>
                  <a:cubicBezTo>
                    <a:pt x="1024743" y="37790"/>
                    <a:pt x="1026517" y="39556"/>
                    <a:pt x="1028290" y="41317"/>
                  </a:cubicBezTo>
                  <a:cubicBezTo>
                    <a:pt x="1030253" y="43280"/>
                    <a:pt x="1032153" y="45401"/>
                    <a:pt x="1034052" y="47592"/>
                  </a:cubicBezTo>
                  <a:cubicBezTo>
                    <a:pt x="1035382" y="49422"/>
                    <a:pt x="1036775" y="51322"/>
                    <a:pt x="1037978" y="53304"/>
                  </a:cubicBezTo>
                  <a:cubicBezTo>
                    <a:pt x="1038865" y="54779"/>
                    <a:pt x="1039561" y="56267"/>
                    <a:pt x="1040322" y="57743"/>
                  </a:cubicBezTo>
                  <a:cubicBezTo>
                    <a:pt x="1041334" y="59567"/>
                    <a:pt x="1042221" y="61466"/>
                    <a:pt x="1043171" y="63296"/>
                  </a:cubicBezTo>
                  <a:cubicBezTo>
                    <a:pt x="1046907" y="72181"/>
                    <a:pt x="1050517" y="81135"/>
                    <a:pt x="1052416" y="90577"/>
                  </a:cubicBezTo>
                  <a:cubicBezTo>
                    <a:pt x="1053366" y="97909"/>
                    <a:pt x="1053366" y="105160"/>
                    <a:pt x="1052987" y="112557"/>
                  </a:cubicBezTo>
                  <a:cubicBezTo>
                    <a:pt x="1052733" y="115868"/>
                    <a:pt x="1052480" y="119104"/>
                    <a:pt x="1052226" y="122416"/>
                  </a:cubicBezTo>
                  <a:cubicBezTo>
                    <a:pt x="1052037" y="125874"/>
                    <a:pt x="1051720" y="129249"/>
                    <a:pt x="1051466" y="132706"/>
                  </a:cubicBezTo>
                  <a:cubicBezTo>
                    <a:pt x="1047857" y="135816"/>
                    <a:pt x="1044374" y="138906"/>
                    <a:pt x="1040955" y="142161"/>
                  </a:cubicBezTo>
                  <a:cubicBezTo>
                    <a:pt x="1034749" y="147910"/>
                    <a:pt x="1029429" y="154477"/>
                    <a:pt x="1024300" y="161190"/>
                  </a:cubicBezTo>
                  <a:cubicBezTo>
                    <a:pt x="1019234" y="167801"/>
                    <a:pt x="1014421" y="174842"/>
                    <a:pt x="1010179" y="182093"/>
                  </a:cubicBezTo>
                  <a:cubicBezTo>
                    <a:pt x="1008152" y="185696"/>
                    <a:pt x="1006443" y="189863"/>
                    <a:pt x="1005240" y="193802"/>
                  </a:cubicBezTo>
                  <a:cubicBezTo>
                    <a:pt x="1004733" y="195429"/>
                    <a:pt x="1004226" y="196968"/>
                    <a:pt x="1003910" y="198665"/>
                  </a:cubicBezTo>
                  <a:cubicBezTo>
                    <a:pt x="1003720" y="200077"/>
                    <a:pt x="1003467" y="201280"/>
                    <a:pt x="1003340" y="202686"/>
                  </a:cubicBezTo>
                  <a:cubicBezTo>
                    <a:pt x="1003087" y="204244"/>
                    <a:pt x="1002960" y="205770"/>
                    <a:pt x="1003087" y="207410"/>
                  </a:cubicBezTo>
                  <a:cubicBezTo>
                    <a:pt x="1003276" y="208962"/>
                    <a:pt x="1003593" y="210431"/>
                    <a:pt x="1004226" y="211925"/>
                  </a:cubicBezTo>
                  <a:cubicBezTo>
                    <a:pt x="1004986" y="214388"/>
                    <a:pt x="1006760" y="216009"/>
                    <a:pt x="1008406" y="217846"/>
                  </a:cubicBezTo>
                  <a:cubicBezTo>
                    <a:pt x="1010116" y="219524"/>
                    <a:pt x="1012712" y="220645"/>
                    <a:pt x="1014929" y="221284"/>
                  </a:cubicBezTo>
                  <a:cubicBezTo>
                    <a:pt x="1017272" y="222069"/>
                    <a:pt x="1019615" y="222488"/>
                    <a:pt x="1022021" y="222488"/>
                  </a:cubicBezTo>
                  <a:cubicBezTo>
                    <a:pt x="1023730" y="222488"/>
                    <a:pt x="1025440" y="222285"/>
                    <a:pt x="1027086" y="221848"/>
                  </a:cubicBezTo>
                  <a:cubicBezTo>
                    <a:pt x="1030696" y="220873"/>
                    <a:pt x="1033862" y="219232"/>
                    <a:pt x="1036775" y="216997"/>
                  </a:cubicBezTo>
                  <a:cubicBezTo>
                    <a:pt x="1039561" y="214806"/>
                    <a:pt x="1041778" y="212191"/>
                    <a:pt x="1044184" y="209645"/>
                  </a:cubicBezTo>
                  <a:cubicBezTo>
                    <a:pt x="1048110" y="205149"/>
                    <a:pt x="1051466" y="200223"/>
                    <a:pt x="1054632" y="195081"/>
                  </a:cubicBezTo>
                  <a:cubicBezTo>
                    <a:pt x="1056849" y="191477"/>
                    <a:pt x="1058939" y="187811"/>
                    <a:pt x="1060775" y="183936"/>
                  </a:cubicBezTo>
                  <a:cubicBezTo>
                    <a:pt x="1064258" y="176109"/>
                    <a:pt x="1066791" y="167946"/>
                    <a:pt x="1069387" y="159841"/>
                  </a:cubicBezTo>
                  <a:cubicBezTo>
                    <a:pt x="1071287" y="154002"/>
                    <a:pt x="1072554" y="148082"/>
                    <a:pt x="1073440" y="142091"/>
                  </a:cubicBezTo>
                  <a:cubicBezTo>
                    <a:pt x="1076606" y="139748"/>
                    <a:pt x="1079709" y="137437"/>
                    <a:pt x="1082875" y="135176"/>
                  </a:cubicBezTo>
                  <a:cubicBezTo>
                    <a:pt x="1089145" y="130743"/>
                    <a:pt x="1095350" y="125937"/>
                    <a:pt x="1101746" y="121650"/>
                  </a:cubicBezTo>
                  <a:cubicBezTo>
                    <a:pt x="1115234" y="112639"/>
                    <a:pt x="1129609" y="105097"/>
                    <a:pt x="1144173" y="97973"/>
                  </a:cubicBezTo>
                  <a:cubicBezTo>
                    <a:pt x="1153989" y="93661"/>
                    <a:pt x="1163804" y="89722"/>
                    <a:pt x="1173809" y="86118"/>
                  </a:cubicBezTo>
                  <a:cubicBezTo>
                    <a:pt x="1185968" y="81775"/>
                    <a:pt x="1198125" y="77811"/>
                    <a:pt x="1210917" y="75429"/>
                  </a:cubicBezTo>
                  <a:cubicBezTo>
                    <a:pt x="1217376" y="74442"/>
                    <a:pt x="1223899" y="73840"/>
                    <a:pt x="1230357" y="73840"/>
                  </a:cubicBezTo>
                  <a:cubicBezTo>
                    <a:pt x="1232764" y="73840"/>
                    <a:pt x="1235107" y="73916"/>
                    <a:pt x="1237513" y="74087"/>
                  </a:cubicBezTo>
                  <a:cubicBezTo>
                    <a:pt x="1244732" y="75138"/>
                    <a:pt x="1251635" y="76759"/>
                    <a:pt x="1258537" y="79159"/>
                  </a:cubicBezTo>
                  <a:cubicBezTo>
                    <a:pt x="1267339" y="82807"/>
                    <a:pt x="1275444" y="87322"/>
                    <a:pt x="1283297" y="92686"/>
                  </a:cubicBezTo>
                  <a:cubicBezTo>
                    <a:pt x="1286210" y="94864"/>
                    <a:pt x="1289059" y="97124"/>
                    <a:pt x="1291846" y="99467"/>
                  </a:cubicBezTo>
                  <a:cubicBezTo>
                    <a:pt x="1295835" y="102690"/>
                    <a:pt x="1299254" y="106427"/>
                    <a:pt x="1302611" y="110233"/>
                  </a:cubicBezTo>
                  <a:cubicBezTo>
                    <a:pt x="1308880" y="117984"/>
                    <a:pt x="1314516" y="126368"/>
                    <a:pt x="1318949" y="135233"/>
                  </a:cubicBezTo>
                  <a:cubicBezTo>
                    <a:pt x="1320975" y="139400"/>
                    <a:pt x="1323064" y="143566"/>
                    <a:pt x="1325091" y="147727"/>
                  </a:cubicBezTo>
                  <a:cubicBezTo>
                    <a:pt x="1327180" y="152432"/>
                    <a:pt x="1329207" y="157150"/>
                    <a:pt x="1330980" y="162019"/>
                  </a:cubicBezTo>
                  <a:cubicBezTo>
                    <a:pt x="1332753" y="166952"/>
                    <a:pt x="1333957" y="171967"/>
                    <a:pt x="1334969" y="177040"/>
                  </a:cubicBezTo>
                  <a:cubicBezTo>
                    <a:pt x="1335919" y="183170"/>
                    <a:pt x="1336363" y="189223"/>
                    <a:pt x="1336425" y="195429"/>
                  </a:cubicBezTo>
                  <a:cubicBezTo>
                    <a:pt x="1336616" y="201711"/>
                    <a:pt x="1336173" y="208049"/>
                    <a:pt x="1335666" y="214306"/>
                  </a:cubicBezTo>
                  <a:cubicBezTo>
                    <a:pt x="1335223" y="219106"/>
                    <a:pt x="1334780" y="223899"/>
                    <a:pt x="1334336" y="228763"/>
                  </a:cubicBezTo>
                  <a:cubicBezTo>
                    <a:pt x="1333893" y="233139"/>
                    <a:pt x="1333386" y="237483"/>
                    <a:pt x="1332943" y="241878"/>
                  </a:cubicBezTo>
                  <a:cubicBezTo>
                    <a:pt x="1331487" y="254966"/>
                    <a:pt x="1328130" y="267505"/>
                    <a:pt x="1323698" y="279828"/>
                  </a:cubicBezTo>
                  <a:cubicBezTo>
                    <a:pt x="1320342" y="287946"/>
                    <a:pt x="1316985" y="295982"/>
                    <a:pt x="1313439" y="303878"/>
                  </a:cubicBezTo>
                  <a:cubicBezTo>
                    <a:pt x="1309576" y="312244"/>
                    <a:pt x="1305523" y="320571"/>
                    <a:pt x="1301534" y="328879"/>
                  </a:cubicBezTo>
                  <a:cubicBezTo>
                    <a:pt x="1297988" y="336009"/>
                    <a:pt x="1293935" y="342842"/>
                    <a:pt x="1289692" y="349681"/>
                  </a:cubicBezTo>
                  <a:cubicBezTo>
                    <a:pt x="1288616" y="350111"/>
                    <a:pt x="1287476" y="350586"/>
                    <a:pt x="1286337" y="351023"/>
                  </a:cubicBezTo>
                  <a:cubicBezTo>
                    <a:pt x="1278610" y="354170"/>
                    <a:pt x="1270758" y="357628"/>
                    <a:pt x="1263477" y="361795"/>
                  </a:cubicBezTo>
                  <a:cubicBezTo>
                    <a:pt x="1256131" y="365961"/>
                    <a:pt x="1248912" y="370248"/>
                    <a:pt x="1242262" y="375466"/>
                  </a:cubicBezTo>
                  <a:cubicBezTo>
                    <a:pt x="1239983" y="377227"/>
                    <a:pt x="1237893" y="379126"/>
                    <a:pt x="1235993" y="381248"/>
                  </a:cubicBezTo>
                  <a:cubicBezTo>
                    <a:pt x="1235487" y="382008"/>
                    <a:pt x="1234790" y="382863"/>
                    <a:pt x="1234221" y="383648"/>
                  </a:cubicBezTo>
                  <a:cubicBezTo>
                    <a:pt x="1233144" y="385035"/>
                    <a:pt x="1232131" y="386523"/>
                    <a:pt x="1231244" y="388061"/>
                  </a:cubicBezTo>
                  <a:cubicBezTo>
                    <a:pt x="1230864" y="388783"/>
                    <a:pt x="1230611" y="389556"/>
                    <a:pt x="1230231" y="390278"/>
                  </a:cubicBezTo>
                  <a:cubicBezTo>
                    <a:pt x="1229597" y="391747"/>
                    <a:pt x="1228964" y="393305"/>
                    <a:pt x="1228458" y="394774"/>
                  </a:cubicBezTo>
                  <a:cubicBezTo>
                    <a:pt x="1227888" y="396743"/>
                    <a:pt x="1227381" y="398998"/>
                    <a:pt x="1227445" y="401049"/>
                  </a:cubicBezTo>
                  <a:cubicBezTo>
                    <a:pt x="1227508" y="405393"/>
                    <a:pt x="1228838" y="409358"/>
                    <a:pt x="1232131" y="412378"/>
                  </a:cubicBezTo>
                  <a:cubicBezTo>
                    <a:pt x="1233650" y="413784"/>
                    <a:pt x="1235677" y="414987"/>
                    <a:pt x="1237576" y="415905"/>
                  </a:cubicBezTo>
                  <a:cubicBezTo>
                    <a:pt x="1240236" y="417248"/>
                    <a:pt x="1243149" y="417805"/>
                    <a:pt x="1246126" y="418014"/>
                  </a:cubicBezTo>
                  <a:cubicBezTo>
                    <a:pt x="1246948" y="418115"/>
                    <a:pt x="1247645" y="418159"/>
                    <a:pt x="1248405" y="418159"/>
                  </a:cubicBezTo>
                  <a:cubicBezTo>
                    <a:pt x="1249481" y="418159"/>
                    <a:pt x="1250495" y="418058"/>
                    <a:pt x="1251635" y="417887"/>
                  </a:cubicBezTo>
                  <a:cubicBezTo>
                    <a:pt x="1254294" y="417533"/>
                    <a:pt x="1256384" y="416748"/>
                    <a:pt x="1258853" y="415690"/>
                  </a:cubicBezTo>
                  <a:cubicBezTo>
                    <a:pt x="1260880" y="414785"/>
                    <a:pt x="1262843" y="413784"/>
                    <a:pt x="1264743" y="412752"/>
                  </a:cubicBezTo>
                  <a:cubicBezTo>
                    <a:pt x="1269429" y="409997"/>
                    <a:pt x="1273608" y="406331"/>
                    <a:pt x="1277344" y="402373"/>
                  </a:cubicBezTo>
                  <a:cubicBezTo>
                    <a:pt x="1283170" y="396180"/>
                    <a:pt x="1288489" y="389632"/>
                    <a:pt x="1293682" y="382863"/>
                  </a:cubicBezTo>
                  <a:cubicBezTo>
                    <a:pt x="1296911" y="378696"/>
                    <a:pt x="1299951" y="374345"/>
                    <a:pt x="1302927" y="370033"/>
                  </a:cubicBezTo>
                  <a:cubicBezTo>
                    <a:pt x="1303054" y="369976"/>
                    <a:pt x="1303118" y="369976"/>
                    <a:pt x="1303180" y="369976"/>
                  </a:cubicBezTo>
                  <a:cubicBezTo>
                    <a:pt x="1305523" y="369273"/>
                    <a:pt x="1308120" y="368900"/>
                    <a:pt x="1310526" y="368482"/>
                  </a:cubicBezTo>
                  <a:cubicBezTo>
                    <a:pt x="1313059" y="367988"/>
                    <a:pt x="1315592" y="367576"/>
                    <a:pt x="1318125" y="367082"/>
                  </a:cubicBezTo>
                  <a:cubicBezTo>
                    <a:pt x="1321418" y="366601"/>
                    <a:pt x="1324774" y="366019"/>
                    <a:pt x="1328194" y="365525"/>
                  </a:cubicBezTo>
                  <a:cubicBezTo>
                    <a:pt x="1332056" y="364904"/>
                    <a:pt x="1336109" y="364612"/>
                    <a:pt x="1339972" y="364112"/>
                  </a:cubicBezTo>
                  <a:cubicBezTo>
                    <a:pt x="1343328" y="363758"/>
                    <a:pt x="1346747" y="363758"/>
                    <a:pt x="1350167" y="363701"/>
                  </a:cubicBezTo>
                  <a:cubicBezTo>
                    <a:pt x="1352257" y="363599"/>
                    <a:pt x="1354410" y="363511"/>
                    <a:pt x="1356500" y="363511"/>
                  </a:cubicBezTo>
                  <a:cubicBezTo>
                    <a:pt x="1357259" y="363511"/>
                    <a:pt x="1358019" y="363536"/>
                    <a:pt x="1358779" y="363555"/>
                  </a:cubicBezTo>
                  <a:cubicBezTo>
                    <a:pt x="1373217" y="363846"/>
                    <a:pt x="1387655" y="364486"/>
                    <a:pt x="1402030" y="365746"/>
                  </a:cubicBezTo>
                  <a:cubicBezTo>
                    <a:pt x="1417608" y="367507"/>
                    <a:pt x="1432679" y="371034"/>
                    <a:pt x="1447433" y="376378"/>
                  </a:cubicBezTo>
                  <a:cubicBezTo>
                    <a:pt x="1460921" y="381888"/>
                    <a:pt x="1473966" y="388847"/>
                    <a:pt x="1485935" y="397180"/>
                  </a:cubicBezTo>
                  <a:cubicBezTo>
                    <a:pt x="1488024" y="398725"/>
                    <a:pt x="1489861" y="400264"/>
                    <a:pt x="1491697" y="401961"/>
                  </a:cubicBezTo>
                  <a:cubicBezTo>
                    <a:pt x="1493850" y="404070"/>
                    <a:pt x="1495813" y="406394"/>
                    <a:pt x="1497902" y="408648"/>
                  </a:cubicBezTo>
                  <a:cubicBezTo>
                    <a:pt x="1502336" y="414221"/>
                    <a:pt x="1506135" y="420477"/>
                    <a:pt x="1509428" y="426835"/>
                  </a:cubicBezTo>
                  <a:cubicBezTo>
                    <a:pt x="1511644" y="432680"/>
                    <a:pt x="1513481" y="438601"/>
                    <a:pt x="1514874" y="444711"/>
                  </a:cubicBezTo>
                  <a:cubicBezTo>
                    <a:pt x="1515127" y="448030"/>
                    <a:pt x="1515317" y="451348"/>
                    <a:pt x="1515064" y="454736"/>
                  </a:cubicBezTo>
                  <a:cubicBezTo>
                    <a:pt x="1514493" y="459320"/>
                    <a:pt x="1513608" y="463899"/>
                    <a:pt x="1512848" y="468477"/>
                  </a:cubicBezTo>
                  <a:cubicBezTo>
                    <a:pt x="1512088" y="472720"/>
                    <a:pt x="1510948" y="476785"/>
                    <a:pt x="1509998" y="480946"/>
                  </a:cubicBezTo>
                  <a:cubicBezTo>
                    <a:pt x="1509618" y="482934"/>
                    <a:pt x="1508858" y="484758"/>
                    <a:pt x="1508288" y="486664"/>
                  </a:cubicBezTo>
                  <a:cubicBezTo>
                    <a:pt x="1507591" y="488982"/>
                    <a:pt x="1507022" y="491324"/>
                    <a:pt x="1506262" y="493560"/>
                  </a:cubicBezTo>
                  <a:cubicBezTo>
                    <a:pt x="1505248" y="497017"/>
                    <a:pt x="1503919" y="500336"/>
                    <a:pt x="1502715" y="503647"/>
                  </a:cubicBezTo>
                  <a:cubicBezTo>
                    <a:pt x="1500943" y="507643"/>
                    <a:pt x="1499423" y="511747"/>
                    <a:pt x="1497460" y="515616"/>
                  </a:cubicBezTo>
                  <a:cubicBezTo>
                    <a:pt x="1494990" y="520492"/>
                    <a:pt x="1492457" y="525216"/>
                    <a:pt x="1489734" y="529851"/>
                  </a:cubicBezTo>
                  <a:cubicBezTo>
                    <a:pt x="1484478" y="538742"/>
                    <a:pt x="1478843" y="547335"/>
                    <a:pt x="1473080" y="555909"/>
                  </a:cubicBezTo>
                  <a:cubicBezTo>
                    <a:pt x="1472636" y="556492"/>
                    <a:pt x="1472193" y="557049"/>
                    <a:pt x="1471749" y="557695"/>
                  </a:cubicBezTo>
                  <a:cubicBezTo>
                    <a:pt x="1468900" y="557758"/>
                    <a:pt x="1466178" y="557961"/>
                    <a:pt x="1463391" y="558106"/>
                  </a:cubicBezTo>
                  <a:cubicBezTo>
                    <a:pt x="1459465" y="558309"/>
                    <a:pt x="1455539" y="559018"/>
                    <a:pt x="1451549" y="559455"/>
                  </a:cubicBezTo>
                  <a:cubicBezTo>
                    <a:pt x="1446673" y="560076"/>
                    <a:pt x="1441734" y="561070"/>
                    <a:pt x="1436859" y="561912"/>
                  </a:cubicBezTo>
                  <a:cubicBezTo>
                    <a:pt x="1432869" y="562622"/>
                    <a:pt x="1428753" y="563331"/>
                    <a:pt x="1424573" y="564091"/>
                  </a:cubicBezTo>
                  <a:cubicBezTo>
                    <a:pt x="1420837" y="564876"/>
                    <a:pt x="1416784" y="565788"/>
                    <a:pt x="1412985" y="566991"/>
                  </a:cubicBezTo>
                  <a:cubicBezTo>
                    <a:pt x="1408489" y="568530"/>
                    <a:pt x="1403993" y="570075"/>
                    <a:pt x="1399687" y="572133"/>
                  </a:cubicBezTo>
                  <a:cubicBezTo>
                    <a:pt x="1395760" y="573950"/>
                    <a:pt x="1392024" y="575882"/>
                    <a:pt x="1388288" y="577990"/>
                  </a:cubicBezTo>
                  <a:cubicBezTo>
                    <a:pt x="1385439" y="579586"/>
                    <a:pt x="1382779" y="581290"/>
                    <a:pt x="1380119" y="583189"/>
                  </a:cubicBezTo>
                  <a:cubicBezTo>
                    <a:pt x="1377967" y="584892"/>
                    <a:pt x="1375750" y="586716"/>
                    <a:pt x="1373724" y="588622"/>
                  </a:cubicBezTo>
                  <a:cubicBezTo>
                    <a:pt x="1371888" y="590440"/>
                    <a:pt x="1370494" y="592783"/>
                    <a:pt x="1369291" y="594955"/>
                  </a:cubicBezTo>
                  <a:cubicBezTo>
                    <a:pt x="1368468" y="596715"/>
                    <a:pt x="1367835" y="598476"/>
                    <a:pt x="1367138" y="600242"/>
                  </a:cubicBezTo>
                  <a:cubicBezTo>
                    <a:pt x="1366442" y="601940"/>
                    <a:pt x="1365998" y="603700"/>
                    <a:pt x="1365745" y="605542"/>
                  </a:cubicBezTo>
                  <a:cubicBezTo>
                    <a:pt x="1364985" y="610615"/>
                    <a:pt x="1365681" y="615959"/>
                    <a:pt x="1367264" y="620829"/>
                  </a:cubicBezTo>
                  <a:cubicBezTo>
                    <a:pt x="1368785" y="625186"/>
                    <a:pt x="1371761" y="628282"/>
                    <a:pt x="1375560" y="630752"/>
                  </a:cubicBezTo>
                  <a:cubicBezTo>
                    <a:pt x="1379169" y="633222"/>
                    <a:pt x="1382969" y="634704"/>
                    <a:pt x="1387275" y="635976"/>
                  </a:cubicBezTo>
                  <a:cubicBezTo>
                    <a:pt x="1388162" y="636033"/>
                    <a:pt x="1389112" y="636122"/>
                    <a:pt x="1389998" y="636242"/>
                  </a:cubicBezTo>
                  <a:cubicBezTo>
                    <a:pt x="1390695" y="636343"/>
                    <a:pt x="1391581" y="636369"/>
                    <a:pt x="1392278" y="636369"/>
                  </a:cubicBezTo>
                  <a:cubicBezTo>
                    <a:pt x="1392911" y="636369"/>
                    <a:pt x="1393417" y="636369"/>
                    <a:pt x="1393924" y="636325"/>
                  </a:cubicBezTo>
                  <a:cubicBezTo>
                    <a:pt x="1396964" y="636242"/>
                    <a:pt x="1400193" y="635476"/>
                    <a:pt x="1403170" y="634830"/>
                  </a:cubicBezTo>
                  <a:cubicBezTo>
                    <a:pt x="1408363" y="633627"/>
                    <a:pt x="1413112" y="631246"/>
                    <a:pt x="1417798" y="629055"/>
                  </a:cubicBezTo>
                  <a:cubicBezTo>
                    <a:pt x="1422927" y="626667"/>
                    <a:pt x="1427739" y="623793"/>
                    <a:pt x="1432552" y="620892"/>
                  </a:cubicBezTo>
                  <a:cubicBezTo>
                    <a:pt x="1436478" y="618429"/>
                    <a:pt x="1440277" y="615675"/>
                    <a:pt x="1444140" y="613148"/>
                  </a:cubicBezTo>
                  <a:cubicBezTo>
                    <a:pt x="1447433" y="610969"/>
                    <a:pt x="1450473" y="608335"/>
                    <a:pt x="1453639" y="606017"/>
                  </a:cubicBezTo>
                  <a:cubicBezTo>
                    <a:pt x="1456616" y="603618"/>
                    <a:pt x="1459592" y="601236"/>
                    <a:pt x="1462631" y="598837"/>
                  </a:cubicBezTo>
                  <a:cubicBezTo>
                    <a:pt x="1465988" y="596076"/>
                    <a:pt x="1469470" y="593403"/>
                    <a:pt x="1472510" y="590256"/>
                  </a:cubicBezTo>
                  <a:cubicBezTo>
                    <a:pt x="1474916" y="587622"/>
                    <a:pt x="1477322" y="584950"/>
                    <a:pt x="1479728" y="582277"/>
                  </a:cubicBezTo>
                  <a:cubicBezTo>
                    <a:pt x="1481628" y="582277"/>
                    <a:pt x="1483528" y="582277"/>
                    <a:pt x="1485491" y="582347"/>
                  </a:cubicBezTo>
                  <a:cubicBezTo>
                    <a:pt x="1491444" y="582638"/>
                    <a:pt x="1497460" y="582987"/>
                    <a:pt x="1503349" y="583480"/>
                  </a:cubicBezTo>
                  <a:cubicBezTo>
                    <a:pt x="1506831" y="583898"/>
                    <a:pt x="1510188" y="584456"/>
                    <a:pt x="1513608" y="585184"/>
                  </a:cubicBezTo>
                  <a:cubicBezTo>
                    <a:pt x="1516774" y="585861"/>
                    <a:pt x="1519750" y="586856"/>
                    <a:pt x="1522789" y="587913"/>
                  </a:cubicBezTo>
                  <a:cubicBezTo>
                    <a:pt x="1525575" y="589059"/>
                    <a:pt x="1528235" y="590383"/>
                    <a:pt x="1530895" y="591852"/>
                  </a:cubicBezTo>
                  <a:cubicBezTo>
                    <a:pt x="1532225" y="592555"/>
                    <a:pt x="1533365" y="593403"/>
                    <a:pt x="1534631" y="594131"/>
                  </a:cubicBezTo>
                  <a:cubicBezTo>
                    <a:pt x="1536974" y="595512"/>
                    <a:pt x="1539063" y="597007"/>
                    <a:pt x="1541280" y="598476"/>
                  </a:cubicBezTo>
                  <a:cubicBezTo>
                    <a:pt x="1549322" y="604631"/>
                    <a:pt x="1556858" y="611799"/>
                    <a:pt x="1563570" y="619423"/>
                  </a:cubicBezTo>
                  <a:cubicBezTo>
                    <a:pt x="1567053" y="623919"/>
                    <a:pt x="1570219" y="628643"/>
                    <a:pt x="1572816" y="633716"/>
                  </a:cubicBezTo>
                  <a:cubicBezTo>
                    <a:pt x="1573702" y="636033"/>
                    <a:pt x="1574589" y="638357"/>
                    <a:pt x="1575285" y="640821"/>
                  </a:cubicBezTo>
                  <a:cubicBezTo>
                    <a:pt x="1575918" y="646190"/>
                    <a:pt x="1575349" y="651757"/>
                    <a:pt x="1575095" y="657126"/>
                  </a:cubicBezTo>
                  <a:cubicBezTo>
                    <a:pt x="1574778" y="662199"/>
                    <a:pt x="1574462" y="667252"/>
                    <a:pt x="1573892" y="672324"/>
                  </a:cubicBezTo>
                  <a:cubicBezTo>
                    <a:pt x="1573512" y="676846"/>
                    <a:pt x="1572816" y="681272"/>
                    <a:pt x="1571866" y="685794"/>
                  </a:cubicBezTo>
                  <a:cubicBezTo>
                    <a:pt x="1571106" y="689872"/>
                    <a:pt x="1569840" y="693836"/>
                    <a:pt x="1568446" y="697705"/>
                  </a:cubicBezTo>
                  <a:cubicBezTo>
                    <a:pt x="1566610" y="702074"/>
                    <a:pt x="1564710" y="706361"/>
                    <a:pt x="1562430" y="710465"/>
                  </a:cubicBezTo>
                  <a:cubicBezTo>
                    <a:pt x="1560847" y="713130"/>
                    <a:pt x="1559264" y="715803"/>
                    <a:pt x="1557808" y="718475"/>
                  </a:cubicBezTo>
                  <a:cubicBezTo>
                    <a:pt x="1555528" y="722351"/>
                    <a:pt x="1552995" y="726017"/>
                    <a:pt x="1550525" y="729690"/>
                  </a:cubicBezTo>
                  <a:cubicBezTo>
                    <a:pt x="1548246" y="732647"/>
                    <a:pt x="1546093" y="735529"/>
                    <a:pt x="1543813" y="738429"/>
                  </a:cubicBezTo>
                  <a:cubicBezTo>
                    <a:pt x="1543813" y="738429"/>
                    <a:pt x="1543813" y="738492"/>
                    <a:pt x="1543750" y="738492"/>
                  </a:cubicBezTo>
                  <a:cubicBezTo>
                    <a:pt x="1543496" y="738429"/>
                    <a:pt x="1543306" y="738429"/>
                    <a:pt x="1543053" y="738372"/>
                  </a:cubicBezTo>
                  <a:cubicBezTo>
                    <a:pt x="1535960" y="737168"/>
                    <a:pt x="1528741" y="735820"/>
                    <a:pt x="1521396" y="735256"/>
                  </a:cubicBezTo>
                  <a:cubicBezTo>
                    <a:pt x="1518483" y="734965"/>
                    <a:pt x="1515697" y="734908"/>
                    <a:pt x="1512721" y="734908"/>
                  </a:cubicBezTo>
                  <a:cubicBezTo>
                    <a:pt x="1509681" y="734965"/>
                    <a:pt x="1506452" y="735529"/>
                    <a:pt x="1503412" y="735965"/>
                  </a:cubicBezTo>
                  <a:cubicBezTo>
                    <a:pt x="1499360" y="736605"/>
                    <a:pt x="1495243" y="737289"/>
                    <a:pt x="1491190" y="738137"/>
                  </a:cubicBezTo>
                  <a:cubicBezTo>
                    <a:pt x="1481059" y="740335"/>
                    <a:pt x="1470800" y="742298"/>
                    <a:pt x="1460921" y="745185"/>
                  </a:cubicBezTo>
                  <a:cubicBezTo>
                    <a:pt x="1458135" y="745971"/>
                    <a:pt x="1455602" y="747376"/>
                    <a:pt x="1452942" y="748573"/>
                  </a:cubicBezTo>
                  <a:cubicBezTo>
                    <a:pt x="1450347" y="749776"/>
                    <a:pt x="1448066" y="751663"/>
                    <a:pt x="1445850" y="753443"/>
                  </a:cubicBezTo>
                  <a:cubicBezTo>
                    <a:pt x="1442747" y="755894"/>
                    <a:pt x="1439961" y="758521"/>
                    <a:pt x="1437301" y="761314"/>
                  </a:cubicBezTo>
                  <a:cubicBezTo>
                    <a:pt x="1434389" y="764278"/>
                    <a:pt x="1431982" y="767735"/>
                    <a:pt x="1429956" y="771345"/>
                  </a:cubicBezTo>
                  <a:cubicBezTo>
                    <a:pt x="1429639" y="772047"/>
                    <a:pt x="1429386" y="772668"/>
                    <a:pt x="1429132" y="773371"/>
                  </a:cubicBezTo>
                  <a:cubicBezTo>
                    <a:pt x="1428372" y="774923"/>
                    <a:pt x="1427866" y="776480"/>
                    <a:pt x="1427549" y="778158"/>
                  </a:cubicBezTo>
                  <a:cubicBezTo>
                    <a:pt x="1427296" y="779735"/>
                    <a:pt x="1427106" y="781413"/>
                    <a:pt x="1426980" y="783047"/>
                  </a:cubicBezTo>
                  <a:cubicBezTo>
                    <a:pt x="1426980" y="784579"/>
                    <a:pt x="1427106" y="786137"/>
                    <a:pt x="1427549" y="787689"/>
                  </a:cubicBezTo>
                  <a:cubicBezTo>
                    <a:pt x="1427866" y="789595"/>
                    <a:pt x="1428563" y="791501"/>
                    <a:pt x="1429576" y="793179"/>
                  </a:cubicBezTo>
                  <a:cubicBezTo>
                    <a:pt x="1430463" y="794591"/>
                    <a:pt x="1431729" y="796845"/>
                    <a:pt x="1433058" y="797757"/>
                  </a:cubicBezTo>
                  <a:cubicBezTo>
                    <a:pt x="1434958" y="799106"/>
                    <a:pt x="1436732" y="800448"/>
                    <a:pt x="1438821" y="801417"/>
                  </a:cubicBezTo>
                  <a:cubicBezTo>
                    <a:pt x="1441164" y="802481"/>
                    <a:pt x="1443570" y="803032"/>
                    <a:pt x="1446104" y="803596"/>
                  </a:cubicBezTo>
                  <a:cubicBezTo>
                    <a:pt x="1448764" y="804178"/>
                    <a:pt x="1451676" y="804235"/>
                    <a:pt x="1454399" y="804444"/>
                  </a:cubicBezTo>
                  <a:cubicBezTo>
                    <a:pt x="1455412" y="804527"/>
                    <a:pt x="1456362" y="804571"/>
                    <a:pt x="1457439" y="804571"/>
                  </a:cubicBezTo>
                  <a:cubicBezTo>
                    <a:pt x="1459022" y="804571"/>
                    <a:pt x="1460605" y="804488"/>
                    <a:pt x="1462125" y="804444"/>
                  </a:cubicBezTo>
                  <a:cubicBezTo>
                    <a:pt x="1468331" y="804178"/>
                    <a:pt x="1474536" y="802912"/>
                    <a:pt x="1480615" y="801417"/>
                  </a:cubicBezTo>
                  <a:cubicBezTo>
                    <a:pt x="1485618" y="800214"/>
                    <a:pt x="1490494" y="798517"/>
                    <a:pt x="1495370" y="796991"/>
                  </a:cubicBezTo>
                  <a:cubicBezTo>
                    <a:pt x="1500626" y="795205"/>
                    <a:pt x="1505692" y="792907"/>
                    <a:pt x="1510694" y="790424"/>
                  </a:cubicBezTo>
                  <a:cubicBezTo>
                    <a:pt x="1516393" y="787689"/>
                    <a:pt x="1521966" y="784434"/>
                    <a:pt x="1527158" y="780995"/>
                  </a:cubicBezTo>
                  <a:cubicBezTo>
                    <a:pt x="1533744" y="776683"/>
                    <a:pt x="1539887" y="771756"/>
                    <a:pt x="1545586" y="766393"/>
                  </a:cubicBezTo>
                  <a:cubicBezTo>
                    <a:pt x="1548625" y="767241"/>
                    <a:pt x="1551539" y="768153"/>
                    <a:pt x="1554515" y="769154"/>
                  </a:cubicBezTo>
                  <a:cubicBezTo>
                    <a:pt x="1561227" y="772047"/>
                    <a:pt x="1567497" y="775859"/>
                    <a:pt x="1573575" y="780007"/>
                  </a:cubicBezTo>
                  <a:cubicBezTo>
                    <a:pt x="1578641" y="783877"/>
                    <a:pt x="1583264" y="788125"/>
                    <a:pt x="1587507" y="792824"/>
                  </a:cubicBezTo>
                  <a:cubicBezTo>
                    <a:pt x="1588773" y="794376"/>
                    <a:pt x="1589913" y="795990"/>
                    <a:pt x="1591053" y="797611"/>
                  </a:cubicBezTo>
                  <a:cubicBezTo>
                    <a:pt x="1592889" y="800214"/>
                    <a:pt x="1594219" y="803032"/>
                    <a:pt x="1595549" y="805876"/>
                  </a:cubicBezTo>
                  <a:cubicBezTo>
                    <a:pt x="1595295" y="805356"/>
                    <a:pt x="1595043" y="804799"/>
                    <a:pt x="1594789" y="804235"/>
                  </a:cubicBezTo>
                  <a:lnTo>
                    <a:pt x="1594789" y="804235"/>
                  </a:lnTo>
                  <a:cubicBezTo>
                    <a:pt x="1597132" y="809308"/>
                    <a:pt x="1599538" y="814392"/>
                    <a:pt x="1601564" y="819610"/>
                  </a:cubicBezTo>
                  <a:cubicBezTo>
                    <a:pt x="1604921" y="828121"/>
                    <a:pt x="1607454" y="836923"/>
                    <a:pt x="1609164" y="845960"/>
                  </a:cubicBezTo>
                  <a:cubicBezTo>
                    <a:pt x="1610240" y="853641"/>
                    <a:pt x="1610683" y="861328"/>
                    <a:pt x="1610366" y="869079"/>
                  </a:cubicBezTo>
                  <a:cubicBezTo>
                    <a:pt x="1610177" y="874791"/>
                    <a:pt x="1609924" y="880408"/>
                    <a:pt x="1609417" y="886120"/>
                  </a:cubicBezTo>
                  <a:cubicBezTo>
                    <a:pt x="1608720" y="891901"/>
                    <a:pt x="1607771" y="897537"/>
                    <a:pt x="1606440" y="903173"/>
                  </a:cubicBezTo>
                  <a:cubicBezTo>
                    <a:pt x="1605174" y="908518"/>
                    <a:pt x="1603401" y="913818"/>
                    <a:pt x="1601502" y="919023"/>
                  </a:cubicBezTo>
                  <a:cubicBezTo>
                    <a:pt x="1597005" y="930162"/>
                    <a:pt x="1591623" y="940743"/>
                    <a:pt x="1584911" y="950609"/>
                  </a:cubicBezTo>
                  <a:cubicBezTo>
                    <a:pt x="1582567" y="953693"/>
                    <a:pt x="1580098" y="956657"/>
                    <a:pt x="1577438" y="959475"/>
                  </a:cubicBezTo>
                  <a:cubicBezTo>
                    <a:pt x="1574778" y="962375"/>
                    <a:pt x="1571866" y="964902"/>
                    <a:pt x="1568953" y="967454"/>
                  </a:cubicBezTo>
                  <a:cubicBezTo>
                    <a:pt x="1564456" y="970886"/>
                    <a:pt x="1559834" y="974052"/>
                    <a:pt x="1555021" y="976870"/>
                  </a:cubicBezTo>
                  <a:cubicBezTo>
                    <a:pt x="1549956" y="973147"/>
                    <a:pt x="1544510" y="969765"/>
                    <a:pt x="1538937" y="966726"/>
                  </a:cubicBezTo>
                  <a:cubicBezTo>
                    <a:pt x="1535581" y="964902"/>
                    <a:pt x="1532225" y="963489"/>
                    <a:pt x="1528615" y="962211"/>
                  </a:cubicBezTo>
                  <a:cubicBezTo>
                    <a:pt x="1523676" y="960526"/>
                    <a:pt x="1518230" y="960260"/>
                    <a:pt x="1513037" y="959829"/>
                  </a:cubicBezTo>
                  <a:cubicBezTo>
                    <a:pt x="1511644" y="959722"/>
                    <a:pt x="1510251" y="959684"/>
                    <a:pt x="1508795" y="959684"/>
                  </a:cubicBezTo>
                  <a:cubicBezTo>
                    <a:pt x="1504869" y="959684"/>
                    <a:pt x="1500943" y="960057"/>
                    <a:pt x="1497017" y="960450"/>
                  </a:cubicBezTo>
                  <a:cubicBezTo>
                    <a:pt x="1488151" y="961381"/>
                    <a:pt x="1479285" y="964053"/>
                    <a:pt x="1472193" y="969398"/>
                  </a:cubicBezTo>
                  <a:cubicBezTo>
                    <a:pt x="1467571" y="972944"/>
                    <a:pt x="1463708" y="976813"/>
                    <a:pt x="1460921" y="982094"/>
                  </a:cubicBezTo>
                  <a:cubicBezTo>
                    <a:pt x="1459845" y="984127"/>
                    <a:pt x="1459085" y="986609"/>
                    <a:pt x="1458452" y="988851"/>
                  </a:cubicBezTo>
                  <a:cubicBezTo>
                    <a:pt x="1457818" y="991130"/>
                    <a:pt x="1457945" y="993587"/>
                    <a:pt x="1457692" y="995911"/>
                  </a:cubicBezTo>
                  <a:cubicBezTo>
                    <a:pt x="1457692" y="996551"/>
                    <a:pt x="1457692" y="997178"/>
                    <a:pt x="1457755" y="997735"/>
                  </a:cubicBezTo>
                  <a:cubicBezTo>
                    <a:pt x="1458009" y="999350"/>
                    <a:pt x="1458262" y="1000984"/>
                    <a:pt x="1458515" y="1002605"/>
                  </a:cubicBezTo>
                  <a:cubicBezTo>
                    <a:pt x="1458895" y="1004156"/>
                    <a:pt x="1459465" y="1005569"/>
                    <a:pt x="1460352" y="1006968"/>
                  </a:cubicBezTo>
                  <a:cubicBezTo>
                    <a:pt x="1461175" y="1008380"/>
                    <a:pt x="1462314" y="1009786"/>
                    <a:pt x="1463454" y="1011059"/>
                  </a:cubicBezTo>
                  <a:cubicBezTo>
                    <a:pt x="1465354" y="1012401"/>
                    <a:pt x="1467190" y="1013788"/>
                    <a:pt x="1469281" y="1014807"/>
                  </a:cubicBezTo>
                  <a:cubicBezTo>
                    <a:pt x="1471623" y="1015903"/>
                    <a:pt x="1474283" y="1016625"/>
                    <a:pt x="1476816" y="1017189"/>
                  </a:cubicBezTo>
                  <a:cubicBezTo>
                    <a:pt x="1479349" y="1017828"/>
                    <a:pt x="1482262" y="1018037"/>
                    <a:pt x="1484985" y="1018240"/>
                  </a:cubicBezTo>
                  <a:cubicBezTo>
                    <a:pt x="1487518" y="1018385"/>
                    <a:pt x="1490050" y="1018455"/>
                    <a:pt x="1492710" y="1018455"/>
                  </a:cubicBezTo>
                  <a:cubicBezTo>
                    <a:pt x="1500183" y="1018455"/>
                    <a:pt x="1507718" y="1017106"/>
                    <a:pt x="1515064" y="1016004"/>
                  </a:cubicBezTo>
                  <a:cubicBezTo>
                    <a:pt x="1524689" y="1014573"/>
                    <a:pt x="1534061" y="1012604"/>
                    <a:pt x="1543179" y="1009729"/>
                  </a:cubicBezTo>
                  <a:cubicBezTo>
                    <a:pt x="1546916" y="1008532"/>
                    <a:pt x="1550779" y="1007114"/>
                    <a:pt x="1554451" y="1005499"/>
                  </a:cubicBezTo>
                  <a:cubicBezTo>
                    <a:pt x="1558314" y="1008735"/>
                    <a:pt x="1561987" y="1012192"/>
                    <a:pt x="1565343" y="1016004"/>
                  </a:cubicBezTo>
                  <a:cubicBezTo>
                    <a:pt x="1567370" y="1018588"/>
                    <a:pt x="1569206" y="1021261"/>
                    <a:pt x="1570979" y="1024104"/>
                  </a:cubicBezTo>
                  <a:cubicBezTo>
                    <a:pt x="1573068" y="1027422"/>
                    <a:pt x="1574715" y="1031006"/>
                    <a:pt x="1576488" y="1034521"/>
                  </a:cubicBezTo>
                  <a:cubicBezTo>
                    <a:pt x="1580858" y="1044177"/>
                    <a:pt x="1585290" y="1053828"/>
                    <a:pt x="1587823" y="1064099"/>
                  </a:cubicBezTo>
                  <a:cubicBezTo>
                    <a:pt x="1588520" y="1068975"/>
                    <a:pt x="1588773" y="1073845"/>
                    <a:pt x="1589026" y="1078771"/>
                  </a:cubicBezTo>
                  <a:cubicBezTo>
                    <a:pt x="1589407" y="1085895"/>
                    <a:pt x="1589216" y="1093001"/>
                    <a:pt x="1588583" y="1100048"/>
                  </a:cubicBezTo>
                  <a:cubicBezTo>
                    <a:pt x="1587633" y="1108230"/>
                    <a:pt x="1586304" y="1116323"/>
                    <a:pt x="1585164" y="1124422"/>
                  </a:cubicBezTo>
                  <a:cubicBezTo>
                    <a:pt x="1583011" y="1138746"/>
                    <a:pt x="1578958" y="1152766"/>
                    <a:pt x="1573892" y="1166292"/>
                  </a:cubicBezTo>
                  <a:cubicBezTo>
                    <a:pt x="1570663" y="1174613"/>
                    <a:pt x="1566799" y="1182573"/>
                    <a:pt x="1562557" y="1190387"/>
                  </a:cubicBezTo>
                  <a:cubicBezTo>
                    <a:pt x="1560151" y="1194750"/>
                    <a:pt x="1557871" y="1199208"/>
                    <a:pt x="1555211" y="1203432"/>
                  </a:cubicBezTo>
                  <a:cubicBezTo>
                    <a:pt x="1552488" y="1207598"/>
                    <a:pt x="1550019" y="1211943"/>
                    <a:pt x="1547106" y="1216046"/>
                  </a:cubicBezTo>
                  <a:cubicBezTo>
                    <a:pt x="1544510" y="1219694"/>
                    <a:pt x="1541850" y="1223297"/>
                    <a:pt x="1539190" y="1226963"/>
                  </a:cubicBezTo>
                  <a:cubicBezTo>
                    <a:pt x="1534377" y="1233213"/>
                    <a:pt x="1529439" y="1239140"/>
                    <a:pt x="1524055" y="1244922"/>
                  </a:cubicBezTo>
                  <a:cubicBezTo>
                    <a:pt x="1519180" y="1250064"/>
                    <a:pt x="1513860" y="1254781"/>
                    <a:pt x="1508351" y="1259360"/>
                  </a:cubicBezTo>
                  <a:cubicBezTo>
                    <a:pt x="1504172" y="1262760"/>
                    <a:pt x="1499866" y="1266072"/>
                    <a:pt x="1495496" y="1269384"/>
                  </a:cubicBezTo>
                  <a:cubicBezTo>
                    <a:pt x="1483908" y="1278458"/>
                    <a:pt x="1471243" y="1286437"/>
                    <a:pt x="1458009" y="1292839"/>
                  </a:cubicBezTo>
                  <a:cubicBezTo>
                    <a:pt x="1443001" y="1299463"/>
                    <a:pt x="1427296" y="1304124"/>
                    <a:pt x="1411275" y="1307087"/>
                  </a:cubicBezTo>
                  <a:cubicBezTo>
                    <a:pt x="1401333" y="1308474"/>
                    <a:pt x="1391328" y="1309114"/>
                    <a:pt x="1381323" y="1309114"/>
                  </a:cubicBezTo>
                  <a:cubicBezTo>
                    <a:pt x="1375750" y="1309114"/>
                    <a:pt x="1370114" y="1308911"/>
                    <a:pt x="1364669" y="1308702"/>
                  </a:cubicBezTo>
                  <a:cubicBezTo>
                    <a:pt x="1357829" y="1308411"/>
                    <a:pt x="1351054" y="1307790"/>
                    <a:pt x="1344278" y="1307151"/>
                  </a:cubicBezTo>
                  <a:cubicBezTo>
                    <a:pt x="1338642" y="1306296"/>
                    <a:pt x="1333133" y="1305390"/>
                    <a:pt x="1327497" y="1304478"/>
                  </a:cubicBezTo>
                  <a:cubicBezTo>
                    <a:pt x="1325154" y="1304041"/>
                    <a:pt x="1322875" y="1303402"/>
                    <a:pt x="1320532" y="1302838"/>
                  </a:cubicBezTo>
                  <a:cubicBezTo>
                    <a:pt x="1317366" y="1302135"/>
                    <a:pt x="1314136" y="1301451"/>
                    <a:pt x="1311033" y="1300666"/>
                  </a:cubicBezTo>
                  <a:cubicBezTo>
                    <a:pt x="1305777" y="1299463"/>
                    <a:pt x="1300584" y="1297848"/>
                    <a:pt x="1295328" y="1296443"/>
                  </a:cubicBezTo>
                  <a:cubicBezTo>
                    <a:pt x="1288489" y="1294536"/>
                    <a:pt x="1281714" y="1292504"/>
                    <a:pt x="1274938" y="1290097"/>
                  </a:cubicBezTo>
                  <a:cubicBezTo>
                    <a:pt x="1270125" y="1288109"/>
                    <a:pt x="1265376" y="1285937"/>
                    <a:pt x="1261007" y="1283119"/>
                  </a:cubicBezTo>
                  <a:cubicBezTo>
                    <a:pt x="1259930" y="1282062"/>
                    <a:pt x="1258727" y="1281004"/>
                    <a:pt x="1257650" y="1279890"/>
                  </a:cubicBezTo>
                  <a:cubicBezTo>
                    <a:pt x="1258093" y="1278978"/>
                    <a:pt x="1258537" y="1278129"/>
                    <a:pt x="1258853" y="1277281"/>
                  </a:cubicBezTo>
                  <a:cubicBezTo>
                    <a:pt x="1261134" y="1272538"/>
                    <a:pt x="1262906" y="1267130"/>
                    <a:pt x="1263983" y="1261975"/>
                  </a:cubicBezTo>
                  <a:cubicBezTo>
                    <a:pt x="1264996" y="1256979"/>
                    <a:pt x="1265945" y="1251906"/>
                    <a:pt x="1266262" y="1246853"/>
                  </a:cubicBezTo>
                  <a:cubicBezTo>
                    <a:pt x="1266453" y="1243162"/>
                    <a:pt x="1266389" y="1239659"/>
                    <a:pt x="1265883" y="1235974"/>
                  </a:cubicBezTo>
                  <a:cubicBezTo>
                    <a:pt x="1265312" y="1231744"/>
                    <a:pt x="1264426" y="1227590"/>
                    <a:pt x="1263223" y="1223436"/>
                  </a:cubicBezTo>
                  <a:cubicBezTo>
                    <a:pt x="1262590" y="1221536"/>
                    <a:pt x="1261893" y="1219630"/>
                    <a:pt x="1261070" y="1217724"/>
                  </a:cubicBezTo>
                  <a:cubicBezTo>
                    <a:pt x="1259613" y="1214140"/>
                    <a:pt x="1257841" y="1210910"/>
                    <a:pt x="1255307" y="1207947"/>
                  </a:cubicBezTo>
                  <a:cubicBezTo>
                    <a:pt x="1250052" y="1202039"/>
                    <a:pt x="1242389" y="1199018"/>
                    <a:pt x="1234664" y="1199018"/>
                  </a:cubicBezTo>
                  <a:cubicBezTo>
                    <a:pt x="1232700" y="1199018"/>
                    <a:pt x="1230674" y="1199221"/>
                    <a:pt x="1228712" y="1199613"/>
                  </a:cubicBezTo>
                  <a:cubicBezTo>
                    <a:pt x="1221618" y="1201095"/>
                    <a:pt x="1215033" y="1205319"/>
                    <a:pt x="1211360" y="1211657"/>
                  </a:cubicBezTo>
                  <a:cubicBezTo>
                    <a:pt x="1209397" y="1214969"/>
                    <a:pt x="1208194" y="1218718"/>
                    <a:pt x="1207245" y="1222448"/>
                  </a:cubicBezTo>
                  <a:cubicBezTo>
                    <a:pt x="1205851" y="1228229"/>
                    <a:pt x="1206485" y="1234150"/>
                    <a:pt x="1207497" y="1239925"/>
                  </a:cubicBezTo>
                  <a:cubicBezTo>
                    <a:pt x="1208384" y="1245067"/>
                    <a:pt x="1209080" y="1250437"/>
                    <a:pt x="1211044" y="1255301"/>
                  </a:cubicBezTo>
                  <a:cubicBezTo>
                    <a:pt x="1212437" y="1258885"/>
                    <a:pt x="1214273" y="1262260"/>
                    <a:pt x="1216173" y="1265578"/>
                  </a:cubicBezTo>
                  <a:cubicBezTo>
                    <a:pt x="1217313" y="1267478"/>
                    <a:pt x="1218326" y="1269454"/>
                    <a:pt x="1219592" y="1271353"/>
                  </a:cubicBezTo>
                  <a:cubicBezTo>
                    <a:pt x="1222062" y="1275090"/>
                    <a:pt x="1224532" y="1278813"/>
                    <a:pt x="1227065" y="1282473"/>
                  </a:cubicBezTo>
                  <a:cubicBezTo>
                    <a:pt x="1223519" y="1287001"/>
                    <a:pt x="1219846" y="1291421"/>
                    <a:pt x="1215476" y="1295239"/>
                  </a:cubicBezTo>
                  <a:cubicBezTo>
                    <a:pt x="1212500" y="1297785"/>
                    <a:pt x="1209524" y="1300311"/>
                    <a:pt x="1206548" y="1302781"/>
                  </a:cubicBezTo>
                  <a:cubicBezTo>
                    <a:pt x="1204142" y="1304605"/>
                    <a:pt x="1201735" y="1306587"/>
                    <a:pt x="1199139" y="1308284"/>
                  </a:cubicBezTo>
                  <a:cubicBezTo>
                    <a:pt x="1196352" y="1310260"/>
                    <a:pt x="1193503" y="1312077"/>
                    <a:pt x="1190400" y="1313901"/>
                  </a:cubicBezTo>
                  <a:cubicBezTo>
                    <a:pt x="1182864" y="1318498"/>
                    <a:pt x="1175075" y="1323013"/>
                    <a:pt x="1167096" y="1326889"/>
                  </a:cubicBezTo>
                  <a:cubicBezTo>
                    <a:pt x="1163360" y="1328504"/>
                    <a:pt x="1159561" y="1329916"/>
                    <a:pt x="1155698" y="1331176"/>
                  </a:cubicBezTo>
                  <a:cubicBezTo>
                    <a:pt x="1152405" y="1332151"/>
                    <a:pt x="1149176" y="1332879"/>
                    <a:pt x="1145819" y="1333519"/>
                  </a:cubicBezTo>
                  <a:cubicBezTo>
                    <a:pt x="1140627" y="1334266"/>
                    <a:pt x="1135371" y="1334849"/>
                    <a:pt x="1130179" y="1335115"/>
                  </a:cubicBezTo>
                  <a:cubicBezTo>
                    <a:pt x="1128215" y="1335241"/>
                    <a:pt x="1126316" y="1335286"/>
                    <a:pt x="1124416" y="1335286"/>
                  </a:cubicBezTo>
                  <a:cubicBezTo>
                    <a:pt x="1120490" y="1335286"/>
                    <a:pt x="1116564" y="1335070"/>
                    <a:pt x="1112638" y="1334779"/>
                  </a:cubicBezTo>
                  <a:cubicBezTo>
                    <a:pt x="1093007" y="1332499"/>
                    <a:pt x="1073630" y="1327661"/>
                    <a:pt x="1055013" y="1320822"/>
                  </a:cubicBezTo>
                  <a:cubicBezTo>
                    <a:pt x="1049060" y="1318498"/>
                    <a:pt x="1043425" y="1315832"/>
                    <a:pt x="1038105" y="1312368"/>
                  </a:cubicBezTo>
                  <a:cubicBezTo>
                    <a:pt x="1036142" y="1310811"/>
                    <a:pt x="1034305" y="1309202"/>
                    <a:pt x="1032596" y="1307442"/>
                  </a:cubicBezTo>
                  <a:cubicBezTo>
                    <a:pt x="1029810" y="1303693"/>
                    <a:pt x="1027277" y="1299818"/>
                    <a:pt x="1024870" y="1295879"/>
                  </a:cubicBezTo>
                  <a:cubicBezTo>
                    <a:pt x="1021831" y="1290870"/>
                    <a:pt x="1018918" y="1285880"/>
                    <a:pt x="1016322" y="1280738"/>
                  </a:cubicBezTo>
                  <a:cubicBezTo>
                    <a:pt x="1015562" y="1279041"/>
                    <a:pt x="1014929" y="1277426"/>
                    <a:pt x="1014421" y="1275659"/>
                  </a:cubicBezTo>
                  <a:cubicBezTo>
                    <a:pt x="1014042" y="1274583"/>
                    <a:pt x="1013788" y="1273551"/>
                    <a:pt x="1013535" y="1272474"/>
                  </a:cubicBezTo>
                  <a:cubicBezTo>
                    <a:pt x="1012522" y="1264723"/>
                    <a:pt x="1012965" y="1256688"/>
                    <a:pt x="1013598" y="1248860"/>
                  </a:cubicBezTo>
                  <a:cubicBezTo>
                    <a:pt x="1017524" y="1249646"/>
                    <a:pt x="1021324" y="1250222"/>
                    <a:pt x="1025187" y="1250558"/>
                  </a:cubicBezTo>
                  <a:cubicBezTo>
                    <a:pt x="1028353" y="1250906"/>
                    <a:pt x="1031329" y="1251140"/>
                    <a:pt x="1034305" y="1251140"/>
                  </a:cubicBezTo>
                  <a:cubicBezTo>
                    <a:pt x="1034622" y="1251140"/>
                    <a:pt x="1034749" y="1251140"/>
                    <a:pt x="1035065" y="1251140"/>
                  </a:cubicBezTo>
                  <a:cubicBezTo>
                    <a:pt x="1037408" y="1251140"/>
                    <a:pt x="1039815" y="1250830"/>
                    <a:pt x="1042221" y="1250494"/>
                  </a:cubicBezTo>
                  <a:cubicBezTo>
                    <a:pt x="1048870" y="1249646"/>
                    <a:pt x="1055456" y="1248113"/>
                    <a:pt x="1061851" y="1246125"/>
                  </a:cubicBezTo>
                  <a:cubicBezTo>
                    <a:pt x="1068437" y="1244219"/>
                    <a:pt x="1074516" y="1241490"/>
                    <a:pt x="1080785" y="1238817"/>
                  </a:cubicBezTo>
                  <a:cubicBezTo>
                    <a:pt x="1085409" y="1236696"/>
                    <a:pt x="1090031" y="1234296"/>
                    <a:pt x="1094464" y="1231687"/>
                  </a:cubicBezTo>
                  <a:cubicBezTo>
                    <a:pt x="1099340" y="1228926"/>
                    <a:pt x="1103962" y="1225849"/>
                    <a:pt x="1107825" y="1221593"/>
                  </a:cubicBezTo>
                  <a:cubicBezTo>
                    <a:pt x="1110801" y="1218281"/>
                    <a:pt x="1113207" y="1214210"/>
                    <a:pt x="1115234" y="1210271"/>
                  </a:cubicBezTo>
                  <a:cubicBezTo>
                    <a:pt x="1117640" y="1205901"/>
                    <a:pt x="1119160" y="1201032"/>
                    <a:pt x="1120300" y="1196245"/>
                  </a:cubicBezTo>
                  <a:cubicBezTo>
                    <a:pt x="1120870" y="1193629"/>
                    <a:pt x="1120933" y="1190811"/>
                    <a:pt x="1120997" y="1188139"/>
                  </a:cubicBezTo>
                  <a:cubicBezTo>
                    <a:pt x="1120933" y="1187423"/>
                    <a:pt x="1120933" y="1186714"/>
                    <a:pt x="1120870" y="1186030"/>
                  </a:cubicBezTo>
                  <a:cubicBezTo>
                    <a:pt x="1120617" y="1184333"/>
                    <a:pt x="1120363" y="1182630"/>
                    <a:pt x="1120110" y="1180958"/>
                  </a:cubicBezTo>
                  <a:cubicBezTo>
                    <a:pt x="1119477" y="1178754"/>
                    <a:pt x="1118464" y="1176791"/>
                    <a:pt x="1117450" y="1174740"/>
                  </a:cubicBezTo>
                  <a:cubicBezTo>
                    <a:pt x="1117007" y="1174182"/>
                    <a:pt x="1116564" y="1173599"/>
                    <a:pt x="1116121" y="1173061"/>
                  </a:cubicBezTo>
                  <a:cubicBezTo>
                    <a:pt x="1115171" y="1171782"/>
                    <a:pt x="1114094" y="1170579"/>
                    <a:pt x="1112891" y="1169458"/>
                  </a:cubicBezTo>
                  <a:cubicBezTo>
                    <a:pt x="1109788" y="1166292"/>
                    <a:pt x="1105672" y="1164943"/>
                    <a:pt x="1101619" y="1163474"/>
                  </a:cubicBezTo>
                  <a:cubicBezTo>
                    <a:pt x="1098136" y="1162271"/>
                    <a:pt x="1094400" y="1161625"/>
                    <a:pt x="1090854" y="1161359"/>
                  </a:cubicBezTo>
                  <a:cubicBezTo>
                    <a:pt x="1089461" y="1161232"/>
                    <a:pt x="1088131" y="1161175"/>
                    <a:pt x="1086865" y="1161175"/>
                  </a:cubicBezTo>
                  <a:cubicBezTo>
                    <a:pt x="1085725" y="1161175"/>
                    <a:pt x="1084649" y="1161232"/>
                    <a:pt x="1083445" y="1161359"/>
                  </a:cubicBezTo>
                  <a:cubicBezTo>
                    <a:pt x="1080912" y="1161714"/>
                    <a:pt x="1078506" y="1162188"/>
                    <a:pt x="1076099" y="1162771"/>
                  </a:cubicBezTo>
                  <a:cubicBezTo>
                    <a:pt x="1074010" y="1163329"/>
                    <a:pt x="1071920" y="1164025"/>
                    <a:pt x="1069894" y="1164734"/>
                  </a:cubicBezTo>
                  <a:cubicBezTo>
                    <a:pt x="1062548" y="1167426"/>
                    <a:pt x="1055519" y="1170807"/>
                    <a:pt x="1048744" y="1174740"/>
                  </a:cubicBezTo>
                  <a:cubicBezTo>
                    <a:pt x="1041334" y="1179191"/>
                    <a:pt x="1034179" y="1184187"/>
                    <a:pt x="1026960" y="1189051"/>
                  </a:cubicBezTo>
                  <a:cubicBezTo>
                    <a:pt x="1019804" y="1193844"/>
                    <a:pt x="1013155" y="1199391"/>
                    <a:pt x="1007076" y="1205395"/>
                  </a:cubicBezTo>
                  <a:cubicBezTo>
                    <a:pt x="1004036" y="1208283"/>
                    <a:pt x="1001440" y="1211468"/>
                    <a:pt x="999098" y="1214780"/>
                  </a:cubicBezTo>
                  <a:cubicBezTo>
                    <a:pt x="998147" y="1214342"/>
                    <a:pt x="997324" y="1213874"/>
                    <a:pt x="996501" y="1213355"/>
                  </a:cubicBezTo>
                  <a:cubicBezTo>
                    <a:pt x="995361" y="1212443"/>
                    <a:pt x="994412" y="1211537"/>
                    <a:pt x="993398" y="1210537"/>
                  </a:cubicBezTo>
                  <a:cubicBezTo>
                    <a:pt x="989725" y="1205540"/>
                    <a:pt x="986369" y="1200323"/>
                    <a:pt x="983519" y="1194750"/>
                  </a:cubicBezTo>
                  <a:cubicBezTo>
                    <a:pt x="983140" y="1193990"/>
                    <a:pt x="982886" y="1193217"/>
                    <a:pt x="982696" y="1192369"/>
                  </a:cubicBezTo>
                  <a:cubicBezTo>
                    <a:pt x="982126" y="1190735"/>
                    <a:pt x="981999" y="1188911"/>
                    <a:pt x="981683" y="1187233"/>
                  </a:cubicBezTo>
                  <a:lnTo>
                    <a:pt x="981683" y="1187233"/>
                  </a:lnTo>
                  <a:lnTo>
                    <a:pt x="982316" y="1191026"/>
                  </a:lnTo>
                  <a:cubicBezTo>
                    <a:pt x="981240" y="1183485"/>
                    <a:pt x="981873" y="1175879"/>
                    <a:pt x="982507" y="1168337"/>
                  </a:cubicBezTo>
                  <a:cubicBezTo>
                    <a:pt x="982696" y="1165880"/>
                    <a:pt x="983013" y="1163385"/>
                    <a:pt x="983203" y="1160859"/>
                  </a:cubicBezTo>
                  <a:cubicBezTo>
                    <a:pt x="983773" y="1155850"/>
                    <a:pt x="984976" y="1151005"/>
                    <a:pt x="986496" y="1146218"/>
                  </a:cubicBezTo>
                  <a:cubicBezTo>
                    <a:pt x="990232" y="1138037"/>
                    <a:pt x="994664" y="1130222"/>
                    <a:pt x="999034" y="1122307"/>
                  </a:cubicBezTo>
                  <a:cubicBezTo>
                    <a:pt x="1001060" y="1118729"/>
                    <a:pt x="1003213" y="1115056"/>
                    <a:pt x="1005367" y="1111542"/>
                  </a:cubicBezTo>
                  <a:cubicBezTo>
                    <a:pt x="1007836" y="1107749"/>
                    <a:pt x="1010305" y="1104000"/>
                    <a:pt x="1012902" y="1100270"/>
                  </a:cubicBezTo>
                  <a:cubicBezTo>
                    <a:pt x="1015625" y="1096667"/>
                    <a:pt x="1018411" y="1092943"/>
                    <a:pt x="1021641" y="1089689"/>
                  </a:cubicBezTo>
                  <a:cubicBezTo>
                    <a:pt x="1025124" y="1085959"/>
                    <a:pt x="1028860" y="1082438"/>
                    <a:pt x="1032722" y="1079063"/>
                  </a:cubicBezTo>
                  <a:cubicBezTo>
                    <a:pt x="1040955" y="1072781"/>
                    <a:pt x="1049313" y="1066943"/>
                    <a:pt x="1057989" y="1061224"/>
                  </a:cubicBezTo>
                  <a:cubicBezTo>
                    <a:pt x="1066537" y="1055588"/>
                    <a:pt x="1075339" y="1050307"/>
                    <a:pt x="1084522" y="1045792"/>
                  </a:cubicBezTo>
                  <a:cubicBezTo>
                    <a:pt x="1087371" y="1044589"/>
                    <a:pt x="1090221" y="1043386"/>
                    <a:pt x="1093071" y="1042208"/>
                  </a:cubicBezTo>
                  <a:cubicBezTo>
                    <a:pt x="1094337" y="1042892"/>
                    <a:pt x="1095604" y="1043531"/>
                    <a:pt x="1096870" y="1044241"/>
                  </a:cubicBezTo>
                  <a:cubicBezTo>
                    <a:pt x="1102759" y="1047350"/>
                    <a:pt x="1109028" y="1049250"/>
                    <a:pt x="1115614" y="1050244"/>
                  </a:cubicBezTo>
                  <a:cubicBezTo>
                    <a:pt x="1120237" y="1050909"/>
                    <a:pt x="1124860" y="1051200"/>
                    <a:pt x="1129609" y="1051200"/>
                  </a:cubicBezTo>
                  <a:cubicBezTo>
                    <a:pt x="1134295" y="1051200"/>
                    <a:pt x="1139044" y="1050909"/>
                    <a:pt x="1143667" y="1050371"/>
                  </a:cubicBezTo>
                  <a:cubicBezTo>
                    <a:pt x="1149429" y="1049661"/>
                    <a:pt x="1155128" y="1048819"/>
                    <a:pt x="1160764" y="1047489"/>
                  </a:cubicBezTo>
                  <a:cubicBezTo>
                    <a:pt x="1162854" y="1046932"/>
                    <a:pt x="1164880" y="1046020"/>
                    <a:pt x="1166844" y="1045026"/>
                  </a:cubicBezTo>
                  <a:cubicBezTo>
                    <a:pt x="1167603" y="1044652"/>
                    <a:pt x="1168300" y="1044241"/>
                    <a:pt x="1169123" y="1043823"/>
                  </a:cubicBezTo>
                  <a:cubicBezTo>
                    <a:pt x="1170453" y="1042772"/>
                    <a:pt x="1171846" y="1041625"/>
                    <a:pt x="1173239" y="1040511"/>
                  </a:cubicBezTo>
                  <a:cubicBezTo>
                    <a:pt x="1174506" y="1038833"/>
                    <a:pt x="1175835" y="1037193"/>
                    <a:pt x="1176785" y="1035230"/>
                  </a:cubicBezTo>
                  <a:cubicBezTo>
                    <a:pt x="1178178" y="1032678"/>
                    <a:pt x="1178432" y="1030499"/>
                    <a:pt x="1178685" y="1027751"/>
                  </a:cubicBezTo>
                  <a:cubicBezTo>
                    <a:pt x="1178875" y="1025864"/>
                    <a:pt x="1178749" y="1023933"/>
                    <a:pt x="1178178" y="1022058"/>
                  </a:cubicBezTo>
                  <a:cubicBezTo>
                    <a:pt x="1177672" y="1020500"/>
                    <a:pt x="1176849" y="1018119"/>
                    <a:pt x="1175962" y="1016916"/>
                  </a:cubicBezTo>
                  <a:cubicBezTo>
                    <a:pt x="1175708" y="1016479"/>
                    <a:pt x="1175329" y="1016061"/>
                    <a:pt x="1175012" y="1015713"/>
                  </a:cubicBezTo>
                  <a:cubicBezTo>
                    <a:pt x="1173936" y="1013953"/>
                    <a:pt x="1172416" y="1012604"/>
                    <a:pt x="1170579" y="1011616"/>
                  </a:cubicBezTo>
                  <a:cubicBezTo>
                    <a:pt x="1169503" y="1010698"/>
                    <a:pt x="1168237" y="1010001"/>
                    <a:pt x="1166844" y="1009564"/>
                  </a:cubicBezTo>
                  <a:cubicBezTo>
                    <a:pt x="1165387" y="1008944"/>
                    <a:pt x="1163930" y="1008443"/>
                    <a:pt x="1162347" y="1007969"/>
                  </a:cubicBezTo>
                  <a:cubicBezTo>
                    <a:pt x="1159498" y="1007114"/>
                    <a:pt x="1156522" y="1006829"/>
                    <a:pt x="1153545" y="1006474"/>
                  </a:cubicBezTo>
                  <a:cubicBezTo>
                    <a:pt x="1150886" y="1006063"/>
                    <a:pt x="1148289" y="1005917"/>
                    <a:pt x="1145567" y="1005689"/>
                  </a:cubicBezTo>
                  <a:cubicBezTo>
                    <a:pt x="1143984" y="1005499"/>
                    <a:pt x="1142400" y="1005423"/>
                    <a:pt x="1140691" y="1005334"/>
                  </a:cubicBezTo>
                  <a:cubicBezTo>
                    <a:pt x="1139804" y="1005277"/>
                    <a:pt x="1139044" y="1005252"/>
                    <a:pt x="1138157" y="1005252"/>
                  </a:cubicBezTo>
                  <a:cubicBezTo>
                    <a:pt x="1134991" y="1005252"/>
                    <a:pt x="1131888" y="1005600"/>
                    <a:pt x="1128722" y="1006063"/>
                  </a:cubicBezTo>
                  <a:cubicBezTo>
                    <a:pt x="1124163" y="1006702"/>
                    <a:pt x="1119603" y="1007532"/>
                    <a:pt x="1115171" y="1008652"/>
                  </a:cubicBezTo>
                  <a:cubicBezTo>
                    <a:pt x="1110675" y="1009786"/>
                    <a:pt x="1106432" y="1011553"/>
                    <a:pt x="1102126" y="1013168"/>
                  </a:cubicBezTo>
                  <a:cubicBezTo>
                    <a:pt x="1102000" y="1013231"/>
                    <a:pt x="1101809" y="1013231"/>
                    <a:pt x="1101683" y="1013313"/>
                  </a:cubicBezTo>
                  <a:cubicBezTo>
                    <a:pt x="1100416" y="1012604"/>
                    <a:pt x="1099276" y="1011844"/>
                    <a:pt x="1098136" y="1011059"/>
                  </a:cubicBezTo>
                  <a:cubicBezTo>
                    <a:pt x="1093387" y="1007114"/>
                    <a:pt x="1089081" y="1002662"/>
                    <a:pt x="1085092" y="998027"/>
                  </a:cubicBezTo>
                  <a:cubicBezTo>
                    <a:pt x="1083318" y="995829"/>
                    <a:pt x="1081862" y="993512"/>
                    <a:pt x="1080596" y="991130"/>
                  </a:cubicBezTo>
                  <a:cubicBezTo>
                    <a:pt x="1080089" y="989782"/>
                    <a:pt x="1079646" y="988433"/>
                    <a:pt x="1079329" y="987021"/>
                  </a:cubicBezTo>
                  <a:cubicBezTo>
                    <a:pt x="1078569" y="980746"/>
                    <a:pt x="1078696" y="974470"/>
                    <a:pt x="1079076" y="968138"/>
                  </a:cubicBezTo>
                  <a:cubicBezTo>
                    <a:pt x="1080279" y="961381"/>
                    <a:pt x="1081925" y="954688"/>
                    <a:pt x="1084205" y="948121"/>
                  </a:cubicBezTo>
                  <a:cubicBezTo>
                    <a:pt x="1086865" y="942073"/>
                    <a:pt x="1090221" y="936355"/>
                    <a:pt x="1093894" y="930865"/>
                  </a:cubicBezTo>
                  <a:cubicBezTo>
                    <a:pt x="1098707" y="924444"/>
                    <a:pt x="1103899" y="918339"/>
                    <a:pt x="1109725" y="912678"/>
                  </a:cubicBezTo>
                  <a:cubicBezTo>
                    <a:pt x="1115740" y="906694"/>
                    <a:pt x="1122453" y="901140"/>
                    <a:pt x="1128976" y="895568"/>
                  </a:cubicBezTo>
                  <a:cubicBezTo>
                    <a:pt x="1132902" y="892611"/>
                    <a:pt x="1136954" y="889710"/>
                    <a:pt x="1141260" y="887184"/>
                  </a:cubicBezTo>
                  <a:cubicBezTo>
                    <a:pt x="1145060" y="885005"/>
                    <a:pt x="1148986" y="883017"/>
                    <a:pt x="1152912" y="881136"/>
                  </a:cubicBezTo>
                  <a:cubicBezTo>
                    <a:pt x="1154052" y="881402"/>
                    <a:pt x="1155065" y="881605"/>
                    <a:pt x="1156141" y="881820"/>
                  </a:cubicBezTo>
                  <a:cubicBezTo>
                    <a:pt x="1162221" y="882897"/>
                    <a:pt x="1168616" y="883365"/>
                    <a:pt x="1174886" y="883657"/>
                  </a:cubicBezTo>
                  <a:cubicBezTo>
                    <a:pt x="1177229" y="883739"/>
                    <a:pt x="1179572" y="883802"/>
                    <a:pt x="1181915" y="883802"/>
                  </a:cubicBezTo>
                  <a:cubicBezTo>
                    <a:pt x="1183244" y="883802"/>
                    <a:pt x="1184701" y="883783"/>
                    <a:pt x="1186094" y="883720"/>
                  </a:cubicBezTo>
                  <a:cubicBezTo>
                    <a:pt x="1189260" y="883574"/>
                    <a:pt x="1192616" y="883245"/>
                    <a:pt x="1195656" y="882536"/>
                  </a:cubicBezTo>
                  <a:cubicBezTo>
                    <a:pt x="1198125" y="881877"/>
                    <a:pt x="1200089" y="881136"/>
                    <a:pt x="1202432" y="879990"/>
                  </a:cubicBezTo>
                  <a:cubicBezTo>
                    <a:pt x="1204838" y="878857"/>
                    <a:pt x="1206674" y="877381"/>
                    <a:pt x="1208637" y="875621"/>
                  </a:cubicBezTo>
                  <a:cubicBezTo>
                    <a:pt x="1210094" y="874209"/>
                    <a:pt x="1211677" y="871106"/>
                    <a:pt x="1212247" y="869136"/>
                  </a:cubicBezTo>
                  <a:cubicBezTo>
                    <a:pt x="1213070" y="865679"/>
                    <a:pt x="1212627" y="861803"/>
                    <a:pt x="1210790" y="858783"/>
                  </a:cubicBezTo>
                  <a:cubicBezTo>
                    <a:pt x="1207434" y="853559"/>
                    <a:pt x="1201355" y="851386"/>
                    <a:pt x="1195529" y="850677"/>
                  </a:cubicBezTo>
                  <a:cubicBezTo>
                    <a:pt x="1190463" y="849993"/>
                    <a:pt x="1185397" y="849329"/>
                    <a:pt x="1180205" y="849329"/>
                  </a:cubicBezTo>
                  <a:cubicBezTo>
                    <a:pt x="1180015" y="849329"/>
                    <a:pt x="1179761" y="849329"/>
                    <a:pt x="1179508" y="849329"/>
                  </a:cubicBezTo>
                  <a:cubicBezTo>
                    <a:pt x="1172036" y="849563"/>
                    <a:pt x="1164374" y="851032"/>
                    <a:pt x="1157345" y="853293"/>
                  </a:cubicBezTo>
                  <a:cubicBezTo>
                    <a:pt x="1156901" y="853229"/>
                    <a:pt x="1156458" y="853065"/>
                    <a:pt x="1156078" y="852938"/>
                  </a:cubicBezTo>
                  <a:cubicBezTo>
                    <a:pt x="1151899" y="851032"/>
                    <a:pt x="1147973" y="848632"/>
                    <a:pt x="1144363" y="846042"/>
                  </a:cubicBezTo>
                  <a:cubicBezTo>
                    <a:pt x="1140691" y="843344"/>
                    <a:pt x="1137271" y="840615"/>
                    <a:pt x="1134105" y="837487"/>
                  </a:cubicBezTo>
                  <a:cubicBezTo>
                    <a:pt x="1133472" y="836575"/>
                    <a:pt x="1132902" y="835663"/>
                    <a:pt x="1132395" y="834751"/>
                  </a:cubicBezTo>
                  <a:cubicBezTo>
                    <a:pt x="1131952" y="833491"/>
                    <a:pt x="1131571" y="832288"/>
                    <a:pt x="1131319" y="831021"/>
                  </a:cubicBezTo>
                  <a:cubicBezTo>
                    <a:pt x="1131002" y="827912"/>
                    <a:pt x="1131002" y="824809"/>
                    <a:pt x="1131192" y="821726"/>
                  </a:cubicBezTo>
                  <a:cubicBezTo>
                    <a:pt x="1131825" y="816356"/>
                    <a:pt x="1132648" y="811138"/>
                    <a:pt x="1134295" y="806084"/>
                  </a:cubicBezTo>
                  <a:cubicBezTo>
                    <a:pt x="1136257" y="801651"/>
                    <a:pt x="1138791" y="797320"/>
                    <a:pt x="1141577" y="793324"/>
                  </a:cubicBezTo>
                  <a:cubicBezTo>
                    <a:pt x="1142653" y="792052"/>
                    <a:pt x="1143730" y="790855"/>
                    <a:pt x="1144996" y="789721"/>
                  </a:cubicBezTo>
                  <a:cubicBezTo>
                    <a:pt x="1147593" y="787897"/>
                    <a:pt x="1150505" y="786340"/>
                    <a:pt x="1153545" y="784934"/>
                  </a:cubicBezTo>
                  <a:cubicBezTo>
                    <a:pt x="1153862" y="784788"/>
                    <a:pt x="1154242" y="784643"/>
                    <a:pt x="1154622" y="784523"/>
                  </a:cubicBezTo>
                  <a:cubicBezTo>
                    <a:pt x="1156965" y="784668"/>
                    <a:pt x="1159308" y="784788"/>
                    <a:pt x="1161587" y="784788"/>
                  </a:cubicBezTo>
                  <a:cubicBezTo>
                    <a:pt x="1162474" y="784788"/>
                    <a:pt x="1163360" y="784769"/>
                    <a:pt x="1164310" y="784725"/>
                  </a:cubicBezTo>
                  <a:cubicBezTo>
                    <a:pt x="1167287" y="784643"/>
                    <a:pt x="1170579" y="784085"/>
                    <a:pt x="1173492" y="783376"/>
                  </a:cubicBezTo>
                  <a:cubicBezTo>
                    <a:pt x="1179318" y="782027"/>
                    <a:pt x="1185587" y="778449"/>
                    <a:pt x="1186601" y="772047"/>
                  </a:cubicBezTo>
                  <a:cubicBezTo>
                    <a:pt x="1187107" y="769793"/>
                    <a:pt x="1187044" y="767659"/>
                    <a:pt x="1186411" y="765481"/>
                  </a:cubicBezTo>
                  <a:cubicBezTo>
                    <a:pt x="1186030" y="764506"/>
                    <a:pt x="1185524" y="763594"/>
                    <a:pt x="1185081" y="762606"/>
                  </a:cubicBezTo>
                  <a:cubicBezTo>
                    <a:pt x="1183941" y="760757"/>
                    <a:pt x="1182421" y="759370"/>
                    <a:pt x="1180521" y="758351"/>
                  </a:cubicBezTo>
                  <a:cubicBezTo>
                    <a:pt x="1177608" y="756330"/>
                    <a:pt x="1173872" y="756121"/>
                    <a:pt x="1170453" y="756058"/>
                  </a:cubicBezTo>
                  <a:cubicBezTo>
                    <a:pt x="1170263" y="756039"/>
                    <a:pt x="1170199" y="756039"/>
                    <a:pt x="1170073" y="756039"/>
                  </a:cubicBezTo>
                  <a:cubicBezTo>
                    <a:pt x="1167603" y="756039"/>
                    <a:pt x="1164880" y="756698"/>
                    <a:pt x="1162410" y="757097"/>
                  </a:cubicBezTo>
                  <a:cubicBezTo>
                    <a:pt x="1161904" y="757154"/>
                    <a:pt x="1161460" y="757261"/>
                    <a:pt x="1160954" y="757318"/>
                  </a:cubicBezTo>
                  <a:cubicBezTo>
                    <a:pt x="1158358" y="756970"/>
                    <a:pt x="1155762" y="756470"/>
                    <a:pt x="1153229" y="755969"/>
                  </a:cubicBezTo>
                  <a:cubicBezTo>
                    <a:pt x="1149049" y="755039"/>
                    <a:pt x="1144996" y="754133"/>
                    <a:pt x="1140943" y="752860"/>
                  </a:cubicBezTo>
                  <a:cubicBezTo>
                    <a:pt x="1140374" y="752657"/>
                    <a:pt x="1139994" y="752366"/>
                    <a:pt x="1139614" y="752176"/>
                  </a:cubicBezTo>
                  <a:cubicBezTo>
                    <a:pt x="1137841" y="750752"/>
                    <a:pt x="1136321" y="749346"/>
                    <a:pt x="1134801" y="747788"/>
                  </a:cubicBezTo>
                  <a:cubicBezTo>
                    <a:pt x="1132648" y="744824"/>
                    <a:pt x="1130875" y="741684"/>
                    <a:pt x="1129229" y="738492"/>
                  </a:cubicBezTo>
                  <a:cubicBezTo>
                    <a:pt x="1128912" y="737726"/>
                    <a:pt x="1128659" y="736953"/>
                    <a:pt x="1128342" y="736168"/>
                  </a:cubicBezTo>
                  <a:cubicBezTo>
                    <a:pt x="1129229" y="735465"/>
                    <a:pt x="1130052" y="734762"/>
                    <a:pt x="1130875" y="734059"/>
                  </a:cubicBezTo>
                  <a:cubicBezTo>
                    <a:pt x="1136954" y="728917"/>
                    <a:pt x="1142210" y="722908"/>
                    <a:pt x="1147276" y="716721"/>
                  </a:cubicBezTo>
                  <a:cubicBezTo>
                    <a:pt x="1148226" y="715600"/>
                    <a:pt x="1149176" y="714397"/>
                    <a:pt x="1149999" y="713130"/>
                  </a:cubicBezTo>
                  <a:cubicBezTo>
                    <a:pt x="1151772" y="710819"/>
                    <a:pt x="1153608" y="708476"/>
                    <a:pt x="1155191" y="706095"/>
                  </a:cubicBezTo>
                  <a:cubicBezTo>
                    <a:pt x="1157472" y="702492"/>
                    <a:pt x="1159751" y="698965"/>
                    <a:pt x="1161587" y="695172"/>
                  </a:cubicBezTo>
                  <a:cubicBezTo>
                    <a:pt x="1164374" y="689726"/>
                    <a:pt x="1166844" y="683945"/>
                    <a:pt x="1167540" y="677903"/>
                  </a:cubicBezTo>
                  <a:cubicBezTo>
                    <a:pt x="1167856" y="674876"/>
                    <a:pt x="1168046" y="672179"/>
                    <a:pt x="1167287" y="669215"/>
                  </a:cubicBezTo>
                  <a:cubicBezTo>
                    <a:pt x="1166653" y="667049"/>
                    <a:pt x="1165703" y="665074"/>
                    <a:pt x="1164564" y="663111"/>
                  </a:cubicBezTo>
                  <a:cubicBezTo>
                    <a:pt x="1163297" y="660920"/>
                    <a:pt x="1161017" y="659153"/>
                    <a:pt x="1158991" y="657741"/>
                  </a:cubicBezTo>
                  <a:cubicBezTo>
                    <a:pt x="1156774" y="656272"/>
                    <a:pt x="1154368" y="655360"/>
                    <a:pt x="1151772" y="654632"/>
                  </a:cubicBezTo>
                  <a:cubicBezTo>
                    <a:pt x="1150316" y="654207"/>
                    <a:pt x="1148796" y="654036"/>
                    <a:pt x="1147276" y="654036"/>
                  </a:cubicBezTo>
                  <a:cubicBezTo>
                    <a:pt x="1144617" y="654036"/>
                    <a:pt x="1142020" y="654530"/>
                    <a:pt x="1139424" y="655069"/>
                  </a:cubicBezTo>
                  <a:cubicBezTo>
                    <a:pt x="1136701" y="655632"/>
                    <a:pt x="1133978" y="657126"/>
                    <a:pt x="1131508" y="658450"/>
                  </a:cubicBezTo>
                  <a:cubicBezTo>
                    <a:pt x="1130052" y="659299"/>
                    <a:pt x="1128595" y="660268"/>
                    <a:pt x="1127266" y="661268"/>
                  </a:cubicBezTo>
                  <a:cubicBezTo>
                    <a:pt x="1124606" y="663402"/>
                    <a:pt x="1121883" y="665637"/>
                    <a:pt x="1119603" y="668246"/>
                  </a:cubicBezTo>
                  <a:cubicBezTo>
                    <a:pt x="1114221" y="674648"/>
                    <a:pt x="1109662" y="681418"/>
                    <a:pt x="1106115" y="688960"/>
                  </a:cubicBezTo>
                  <a:cubicBezTo>
                    <a:pt x="1104089" y="693126"/>
                    <a:pt x="1102442" y="697559"/>
                    <a:pt x="1101176" y="701992"/>
                  </a:cubicBezTo>
                  <a:cubicBezTo>
                    <a:pt x="1100226" y="705804"/>
                    <a:pt x="1099593" y="709819"/>
                    <a:pt x="1098959" y="713840"/>
                  </a:cubicBezTo>
                  <a:cubicBezTo>
                    <a:pt x="1098643" y="716658"/>
                    <a:pt x="1098263" y="719533"/>
                    <a:pt x="1098010" y="722439"/>
                  </a:cubicBezTo>
                  <a:cubicBezTo>
                    <a:pt x="1096997" y="722997"/>
                    <a:pt x="1095920" y="723554"/>
                    <a:pt x="1094907" y="724111"/>
                  </a:cubicBezTo>
                  <a:cubicBezTo>
                    <a:pt x="1090095" y="726099"/>
                    <a:pt x="1085282" y="727714"/>
                    <a:pt x="1080279" y="728835"/>
                  </a:cubicBezTo>
                  <a:cubicBezTo>
                    <a:pt x="1078253" y="729063"/>
                    <a:pt x="1076290" y="729164"/>
                    <a:pt x="1074327" y="729164"/>
                  </a:cubicBezTo>
                  <a:cubicBezTo>
                    <a:pt x="1073187" y="729164"/>
                    <a:pt x="1071984" y="729126"/>
                    <a:pt x="1070907" y="729063"/>
                  </a:cubicBezTo>
                  <a:cubicBezTo>
                    <a:pt x="1061218" y="727784"/>
                    <a:pt x="1051593" y="725548"/>
                    <a:pt x="1042411" y="722294"/>
                  </a:cubicBezTo>
                  <a:cubicBezTo>
                    <a:pt x="1036648" y="719824"/>
                    <a:pt x="1031139" y="717095"/>
                    <a:pt x="1025884" y="713694"/>
                  </a:cubicBezTo>
                  <a:cubicBezTo>
                    <a:pt x="1022084" y="710585"/>
                    <a:pt x="1018665" y="706944"/>
                    <a:pt x="1015435" y="703195"/>
                  </a:cubicBezTo>
                  <a:cubicBezTo>
                    <a:pt x="1013852" y="701074"/>
                    <a:pt x="1012269" y="698965"/>
                    <a:pt x="1010939" y="696711"/>
                  </a:cubicBezTo>
                  <a:cubicBezTo>
                    <a:pt x="1009799" y="694798"/>
                    <a:pt x="1008786" y="692835"/>
                    <a:pt x="1007773" y="690872"/>
                  </a:cubicBezTo>
                  <a:cubicBezTo>
                    <a:pt x="1006190" y="686971"/>
                    <a:pt x="1004986" y="683102"/>
                    <a:pt x="1004036" y="679037"/>
                  </a:cubicBezTo>
                  <a:cubicBezTo>
                    <a:pt x="1003910" y="677757"/>
                    <a:pt x="1003783" y="676491"/>
                    <a:pt x="1003593" y="675142"/>
                  </a:cubicBezTo>
                  <a:cubicBezTo>
                    <a:pt x="1007266" y="673179"/>
                    <a:pt x="1010686" y="671001"/>
                    <a:pt x="1014042" y="668601"/>
                  </a:cubicBezTo>
                  <a:cubicBezTo>
                    <a:pt x="1018158" y="665637"/>
                    <a:pt x="1021641" y="661907"/>
                    <a:pt x="1024743" y="657956"/>
                  </a:cubicBezTo>
                  <a:cubicBezTo>
                    <a:pt x="1028479" y="653251"/>
                    <a:pt x="1031709" y="648090"/>
                    <a:pt x="1034749" y="642866"/>
                  </a:cubicBezTo>
                  <a:cubicBezTo>
                    <a:pt x="1036585" y="639554"/>
                    <a:pt x="1038168" y="636122"/>
                    <a:pt x="1039688" y="632721"/>
                  </a:cubicBezTo>
                  <a:cubicBezTo>
                    <a:pt x="1041651" y="628371"/>
                    <a:pt x="1043551" y="623856"/>
                    <a:pt x="1044944" y="619278"/>
                  </a:cubicBezTo>
                  <a:cubicBezTo>
                    <a:pt x="1046337" y="615029"/>
                    <a:pt x="1047224" y="610805"/>
                    <a:pt x="1047603" y="606372"/>
                  </a:cubicBezTo>
                  <a:cubicBezTo>
                    <a:pt x="1048047" y="601585"/>
                    <a:pt x="1047730" y="596930"/>
                    <a:pt x="1046274" y="592371"/>
                  </a:cubicBezTo>
                  <a:cubicBezTo>
                    <a:pt x="1044754" y="587767"/>
                    <a:pt x="1041461" y="583132"/>
                    <a:pt x="1037029" y="580789"/>
                  </a:cubicBezTo>
                  <a:cubicBezTo>
                    <a:pt x="1035319" y="579820"/>
                    <a:pt x="1033546" y="579168"/>
                    <a:pt x="1031520" y="578554"/>
                  </a:cubicBezTo>
                  <a:cubicBezTo>
                    <a:pt x="1029746" y="577826"/>
                    <a:pt x="1027530" y="577990"/>
                    <a:pt x="1025567" y="577826"/>
                  </a:cubicBezTo>
                  <a:cubicBezTo>
                    <a:pt x="1025376" y="577826"/>
                    <a:pt x="1025187" y="577806"/>
                    <a:pt x="1024997" y="577806"/>
                  </a:cubicBezTo>
                  <a:cubicBezTo>
                    <a:pt x="1023160" y="577806"/>
                    <a:pt x="1021261" y="578364"/>
                    <a:pt x="1019488" y="578674"/>
                  </a:cubicBezTo>
                  <a:cubicBezTo>
                    <a:pt x="1017524" y="579111"/>
                    <a:pt x="1015625" y="580099"/>
                    <a:pt x="1013852" y="580852"/>
                  </a:cubicBezTo>
                  <a:cubicBezTo>
                    <a:pt x="1009736" y="582841"/>
                    <a:pt x="1006379" y="586007"/>
                    <a:pt x="1003087" y="589116"/>
                  </a:cubicBezTo>
                  <a:cubicBezTo>
                    <a:pt x="1000617" y="591516"/>
                    <a:pt x="998590" y="594258"/>
                    <a:pt x="996564" y="597007"/>
                  </a:cubicBezTo>
                  <a:cubicBezTo>
                    <a:pt x="993462" y="600945"/>
                    <a:pt x="990802" y="605112"/>
                    <a:pt x="988395" y="609481"/>
                  </a:cubicBezTo>
                  <a:cubicBezTo>
                    <a:pt x="987319" y="611444"/>
                    <a:pt x="986496" y="613933"/>
                    <a:pt x="985673" y="616048"/>
                  </a:cubicBezTo>
                  <a:cubicBezTo>
                    <a:pt x="985292" y="616954"/>
                    <a:pt x="985039" y="617935"/>
                    <a:pt x="984659" y="618841"/>
                  </a:cubicBezTo>
                  <a:cubicBezTo>
                    <a:pt x="983836" y="620892"/>
                    <a:pt x="983076" y="622938"/>
                    <a:pt x="982380" y="624970"/>
                  </a:cubicBezTo>
                  <a:cubicBezTo>
                    <a:pt x="981176" y="628574"/>
                    <a:pt x="979973" y="632247"/>
                    <a:pt x="978960" y="635907"/>
                  </a:cubicBezTo>
                  <a:cubicBezTo>
                    <a:pt x="977694" y="640631"/>
                    <a:pt x="977060" y="645538"/>
                    <a:pt x="976554" y="650490"/>
                  </a:cubicBezTo>
                  <a:cubicBezTo>
                    <a:pt x="976427" y="652251"/>
                    <a:pt x="976237" y="653992"/>
                    <a:pt x="976047" y="655778"/>
                  </a:cubicBezTo>
                  <a:cubicBezTo>
                    <a:pt x="974591" y="656113"/>
                    <a:pt x="973008" y="656481"/>
                    <a:pt x="971551" y="656753"/>
                  </a:cubicBezTo>
                  <a:cubicBezTo>
                    <a:pt x="967752" y="657266"/>
                    <a:pt x="963952" y="657519"/>
                    <a:pt x="960090" y="657519"/>
                  </a:cubicBezTo>
                  <a:cubicBezTo>
                    <a:pt x="958506" y="657519"/>
                    <a:pt x="956987" y="657475"/>
                    <a:pt x="955340" y="657393"/>
                  </a:cubicBezTo>
                  <a:cubicBezTo>
                    <a:pt x="948944" y="656481"/>
                    <a:pt x="942802" y="654847"/>
                    <a:pt x="936722" y="652732"/>
                  </a:cubicBezTo>
                  <a:cubicBezTo>
                    <a:pt x="932733" y="650971"/>
                    <a:pt x="929060" y="648920"/>
                    <a:pt x="925325" y="646621"/>
                  </a:cubicBezTo>
                  <a:cubicBezTo>
                    <a:pt x="924311" y="645899"/>
                    <a:pt x="923298" y="645215"/>
                    <a:pt x="922285" y="644506"/>
                  </a:cubicBezTo>
                  <a:lnTo>
                    <a:pt x="922285" y="644506"/>
                  </a:lnTo>
                  <a:cubicBezTo>
                    <a:pt x="922791" y="644861"/>
                    <a:pt x="923172" y="645133"/>
                    <a:pt x="923741" y="645481"/>
                  </a:cubicBezTo>
                  <a:cubicBezTo>
                    <a:pt x="917536" y="640554"/>
                    <a:pt x="911583" y="635393"/>
                    <a:pt x="906391" y="629574"/>
                  </a:cubicBezTo>
                  <a:cubicBezTo>
                    <a:pt x="902907" y="625186"/>
                    <a:pt x="899805" y="620538"/>
                    <a:pt x="897145" y="615611"/>
                  </a:cubicBezTo>
                  <a:cubicBezTo>
                    <a:pt x="896575" y="613996"/>
                    <a:pt x="896005" y="612299"/>
                    <a:pt x="895562" y="610533"/>
                  </a:cubicBezTo>
                  <a:cubicBezTo>
                    <a:pt x="895498" y="610121"/>
                    <a:pt x="895436" y="609601"/>
                    <a:pt x="895436" y="609133"/>
                  </a:cubicBezTo>
                  <a:cubicBezTo>
                    <a:pt x="896512" y="608069"/>
                    <a:pt x="897588" y="607075"/>
                    <a:pt x="898728" y="606017"/>
                  </a:cubicBezTo>
                  <a:cubicBezTo>
                    <a:pt x="901768" y="603136"/>
                    <a:pt x="904364" y="599825"/>
                    <a:pt x="907150" y="596595"/>
                  </a:cubicBezTo>
                  <a:cubicBezTo>
                    <a:pt x="913229" y="589464"/>
                    <a:pt x="918548" y="581783"/>
                    <a:pt x="922474" y="573330"/>
                  </a:cubicBezTo>
                  <a:cubicBezTo>
                    <a:pt x="926275" y="565503"/>
                    <a:pt x="928554" y="557049"/>
                    <a:pt x="930137" y="548658"/>
                  </a:cubicBezTo>
                  <a:cubicBezTo>
                    <a:pt x="931087" y="543814"/>
                    <a:pt x="931340" y="538799"/>
                    <a:pt x="930707" y="533935"/>
                  </a:cubicBezTo>
                  <a:cubicBezTo>
                    <a:pt x="930201" y="530288"/>
                    <a:pt x="929314" y="527742"/>
                    <a:pt x="927731" y="524431"/>
                  </a:cubicBezTo>
                  <a:cubicBezTo>
                    <a:pt x="926654" y="522081"/>
                    <a:pt x="925198" y="519219"/>
                    <a:pt x="923108" y="517591"/>
                  </a:cubicBezTo>
                  <a:cubicBezTo>
                    <a:pt x="922411" y="517028"/>
                    <a:pt x="921589" y="516471"/>
                    <a:pt x="920955" y="515907"/>
                  </a:cubicBezTo>
                  <a:cubicBezTo>
                    <a:pt x="919308" y="514362"/>
                    <a:pt x="917472" y="513304"/>
                    <a:pt x="915319" y="512659"/>
                  </a:cubicBezTo>
                  <a:cubicBezTo>
                    <a:pt x="912723" y="511519"/>
                    <a:pt x="910380" y="510835"/>
                    <a:pt x="907593" y="510486"/>
                  </a:cubicBezTo>
                  <a:cubicBezTo>
                    <a:pt x="906010" y="510271"/>
                    <a:pt x="904681" y="510151"/>
                    <a:pt x="903351" y="510151"/>
                  </a:cubicBezTo>
                  <a:cubicBezTo>
                    <a:pt x="901831" y="510151"/>
                    <a:pt x="900374" y="510316"/>
                    <a:pt x="898602" y="510670"/>
                  </a:cubicBezTo>
                  <a:cubicBezTo>
                    <a:pt x="895498" y="511392"/>
                    <a:pt x="892649" y="512722"/>
                    <a:pt x="890052" y="514564"/>
                  </a:cubicBezTo>
                  <a:cubicBezTo>
                    <a:pt x="885114" y="518022"/>
                    <a:pt x="881440" y="523101"/>
                    <a:pt x="878274" y="528179"/>
                  </a:cubicBezTo>
                  <a:cubicBezTo>
                    <a:pt x="876691" y="530908"/>
                    <a:pt x="875425" y="533872"/>
                    <a:pt x="874285" y="536893"/>
                  </a:cubicBezTo>
                  <a:cubicBezTo>
                    <a:pt x="872702" y="541123"/>
                    <a:pt x="871119" y="545492"/>
                    <a:pt x="870169" y="549855"/>
                  </a:cubicBezTo>
                  <a:cubicBezTo>
                    <a:pt x="869156" y="554091"/>
                    <a:pt x="868649" y="558309"/>
                    <a:pt x="868079" y="562539"/>
                  </a:cubicBezTo>
                  <a:cubicBezTo>
                    <a:pt x="867066" y="571367"/>
                    <a:pt x="866813" y="580314"/>
                    <a:pt x="866623" y="589116"/>
                  </a:cubicBezTo>
                  <a:cubicBezTo>
                    <a:pt x="866559" y="590440"/>
                    <a:pt x="866496" y="591788"/>
                    <a:pt x="866496" y="593112"/>
                  </a:cubicBezTo>
                  <a:cubicBezTo>
                    <a:pt x="861367" y="597007"/>
                    <a:pt x="855921" y="600242"/>
                    <a:pt x="850222" y="603060"/>
                  </a:cubicBezTo>
                  <a:cubicBezTo>
                    <a:pt x="844523" y="605460"/>
                    <a:pt x="838760" y="607303"/>
                    <a:pt x="832808" y="608570"/>
                  </a:cubicBezTo>
                  <a:cubicBezTo>
                    <a:pt x="829705" y="608899"/>
                    <a:pt x="826665" y="609045"/>
                    <a:pt x="823562" y="609045"/>
                  </a:cubicBezTo>
                  <a:cubicBezTo>
                    <a:pt x="818939" y="609045"/>
                    <a:pt x="814253" y="608734"/>
                    <a:pt x="809631" y="608335"/>
                  </a:cubicBezTo>
                  <a:cubicBezTo>
                    <a:pt x="804501" y="607569"/>
                    <a:pt x="799563" y="606372"/>
                    <a:pt x="794623" y="604821"/>
                  </a:cubicBezTo>
                  <a:cubicBezTo>
                    <a:pt x="792534" y="604194"/>
                    <a:pt x="790443" y="603497"/>
                    <a:pt x="788417" y="602706"/>
                  </a:cubicBezTo>
                  <a:cubicBezTo>
                    <a:pt x="784111" y="600825"/>
                    <a:pt x="780058" y="598545"/>
                    <a:pt x="776132" y="595949"/>
                  </a:cubicBezTo>
                  <a:cubicBezTo>
                    <a:pt x="773093" y="593695"/>
                    <a:pt x="770180" y="591294"/>
                    <a:pt x="767330" y="588768"/>
                  </a:cubicBezTo>
                  <a:cubicBezTo>
                    <a:pt x="764861" y="586564"/>
                    <a:pt x="762581" y="584107"/>
                    <a:pt x="760364" y="581581"/>
                  </a:cubicBezTo>
                  <a:cubicBezTo>
                    <a:pt x="758845" y="579529"/>
                    <a:pt x="757325" y="577414"/>
                    <a:pt x="755932" y="575235"/>
                  </a:cubicBezTo>
                  <a:cubicBezTo>
                    <a:pt x="760048" y="569606"/>
                    <a:pt x="763911" y="563825"/>
                    <a:pt x="767774" y="558030"/>
                  </a:cubicBezTo>
                  <a:cubicBezTo>
                    <a:pt x="772650" y="550919"/>
                    <a:pt x="775943" y="543168"/>
                    <a:pt x="778096" y="534923"/>
                  </a:cubicBezTo>
                  <a:cubicBezTo>
                    <a:pt x="779298" y="530472"/>
                    <a:pt x="780312" y="525975"/>
                    <a:pt x="781072" y="521467"/>
                  </a:cubicBezTo>
                  <a:cubicBezTo>
                    <a:pt x="781768" y="517857"/>
                    <a:pt x="782022" y="514147"/>
                    <a:pt x="781768" y="510544"/>
                  </a:cubicBezTo>
                  <a:cubicBezTo>
                    <a:pt x="781515" y="507440"/>
                    <a:pt x="780755" y="504623"/>
                    <a:pt x="779425" y="501887"/>
                  </a:cubicBezTo>
                  <a:cubicBezTo>
                    <a:pt x="778286" y="499069"/>
                    <a:pt x="776892" y="496232"/>
                    <a:pt x="774486" y="494187"/>
                  </a:cubicBezTo>
                  <a:cubicBezTo>
                    <a:pt x="770940" y="491096"/>
                    <a:pt x="767204" y="488842"/>
                    <a:pt x="762455" y="488013"/>
                  </a:cubicBezTo>
                  <a:cubicBezTo>
                    <a:pt x="761124" y="487722"/>
                    <a:pt x="759731" y="487595"/>
                    <a:pt x="758338" y="487595"/>
                  </a:cubicBezTo>
                  <a:cubicBezTo>
                    <a:pt x="757642" y="487595"/>
                    <a:pt x="756819" y="487639"/>
                    <a:pt x="756122" y="487722"/>
                  </a:cubicBezTo>
                  <a:cubicBezTo>
                    <a:pt x="752512" y="488070"/>
                    <a:pt x="749979" y="489045"/>
                    <a:pt x="746813" y="490539"/>
                  </a:cubicBezTo>
                  <a:cubicBezTo>
                    <a:pt x="743837" y="491939"/>
                    <a:pt x="741304" y="494263"/>
                    <a:pt x="738897" y="496523"/>
                  </a:cubicBezTo>
                  <a:cubicBezTo>
                    <a:pt x="736745" y="498404"/>
                    <a:pt x="734971" y="500810"/>
                    <a:pt x="733388" y="503153"/>
                  </a:cubicBezTo>
                  <a:cubicBezTo>
                    <a:pt x="728892" y="510050"/>
                    <a:pt x="726296" y="518212"/>
                    <a:pt x="724966" y="526248"/>
                  </a:cubicBezTo>
                  <a:cubicBezTo>
                    <a:pt x="724080" y="531390"/>
                    <a:pt x="723700" y="536690"/>
                    <a:pt x="723193" y="541826"/>
                  </a:cubicBezTo>
                  <a:cubicBezTo>
                    <a:pt x="722940" y="545638"/>
                    <a:pt x="722940" y="549577"/>
                    <a:pt x="723130" y="553325"/>
                  </a:cubicBezTo>
                  <a:cubicBezTo>
                    <a:pt x="723256" y="555225"/>
                    <a:pt x="723510" y="557112"/>
                    <a:pt x="723700" y="559018"/>
                  </a:cubicBezTo>
                  <a:cubicBezTo>
                    <a:pt x="723826" y="559949"/>
                    <a:pt x="724016" y="560861"/>
                    <a:pt x="724080" y="561773"/>
                  </a:cubicBezTo>
                  <a:cubicBezTo>
                    <a:pt x="724397" y="563622"/>
                    <a:pt x="724586" y="565560"/>
                    <a:pt x="724966" y="567402"/>
                  </a:cubicBezTo>
                  <a:cubicBezTo>
                    <a:pt x="722117" y="571075"/>
                    <a:pt x="719077" y="574507"/>
                    <a:pt x="715911" y="577990"/>
                  </a:cubicBezTo>
                  <a:cubicBezTo>
                    <a:pt x="711161" y="583062"/>
                    <a:pt x="706096" y="587767"/>
                    <a:pt x="700839" y="592200"/>
                  </a:cubicBezTo>
                  <a:cubicBezTo>
                    <a:pt x="692544" y="598976"/>
                    <a:pt x="683869" y="605378"/>
                    <a:pt x="674307" y="610330"/>
                  </a:cubicBezTo>
                  <a:cubicBezTo>
                    <a:pt x="669811" y="612648"/>
                    <a:pt x="665378" y="614972"/>
                    <a:pt x="660946" y="617226"/>
                  </a:cubicBezTo>
                  <a:cubicBezTo>
                    <a:pt x="655056" y="619841"/>
                    <a:pt x="649231" y="622444"/>
                    <a:pt x="643088" y="624622"/>
                  </a:cubicBezTo>
                  <a:cubicBezTo>
                    <a:pt x="639162" y="626028"/>
                    <a:pt x="635236" y="627377"/>
                    <a:pt x="631246" y="628789"/>
                  </a:cubicBezTo>
                  <a:cubicBezTo>
                    <a:pt x="626117" y="630606"/>
                    <a:pt x="620798" y="631955"/>
                    <a:pt x="615478" y="633279"/>
                  </a:cubicBezTo>
                  <a:cubicBezTo>
                    <a:pt x="610792" y="634482"/>
                    <a:pt x="606043" y="635476"/>
                    <a:pt x="601294" y="636325"/>
                  </a:cubicBezTo>
                  <a:cubicBezTo>
                    <a:pt x="592365" y="637648"/>
                    <a:pt x="583247" y="638275"/>
                    <a:pt x="574191" y="638275"/>
                  </a:cubicBezTo>
                  <a:cubicBezTo>
                    <a:pt x="568745" y="638275"/>
                    <a:pt x="563236" y="638041"/>
                    <a:pt x="557727" y="637610"/>
                  </a:cubicBezTo>
                  <a:cubicBezTo>
                    <a:pt x="550761" y="636825"/>
                    <a:pt x="543922" y="635831"/>
                    <a:pt x="537083" y="634482"/>
                  </a:cubicBezTo>
                  <a:cubicBezTo>
                    <a:pt x="529927" y="633089"/>
                    <a:pt x="523025" y="630834"/>
                    <a:pt x="516250" y="628371"/>
                  </a:cubicBezTo>
                  <a:cubicBezTo>
                    <a:pt x="509410" y="625680"/>
                    <a:pt x="502951" y="622716"/>
                    <a:pt x="496492" y="619335"/>
                  </a:cubicBezTo>
                  <a:cubicBezTo>
                    <a:pt x="491046" y="616517"/>
                    <a:pt x="485917" y="613148"/>
                    <a:pt x="480851" y="609684"/>
                  </a:cubicBezTo>
                  <a:cubicBezTo>
                    <a:pt x="472746" y="603554"/>
                    <a:pt x="465337" y="596658"/>
                    <a:pt x="458687" y="589059"/>
                  </a:cubicBezTo>
                  <a:cubicBezTo>
                    <a:pt x="454001" y="583335"/>
                    <a:pt x="450075" y="577351"/>
                    <a:pt x="446719" y="570803"/>
                  </a:cubicBezTo>
                  <a:cubicBezTo>
                    <a:pt x="444503" y="565560"/>
                    <a:pt x="442856" y="560221"/>
                    <a:pt x="441336" y="554649"/>
                  </a:cubicBezTo>
                  <a:cubicBezTo>
                    <a:pt x="439880" y="549159"/>
                    <a:pt x="434434" y="545714"/>
                    <a:pt x="428925" y="545714"/>
                  </a:cubicBezTo>
                  <a:cubicBezTo>
                    <a:pt x="427659" y="545714"/>
                    <a:pt x="426392" y="545885"/>
                    <a:pt x="425189" y="546277"/>
                  </a:cubicBezTo>
                  <a:cubicBezTo>
                    <a:pt x="418223" y="548386"/>
                    <a:pt x="414867" y="555580"/>
                    <a:pt x="416640" y="562330"/>
                  </a:cubicBezTo>
                  <a:cubicBezTo>
                    <a:pt x="417843" y="566763"/>
                    <a:pt x="419110" y="571221"/>
                    <a:pt x="420756" y="575590"/>
                  </a:cubicBezTo>
                  <a:cubicBezTo>
                    <a:pt x="422593" y="580517"/>
                    <a:pt x="425062" y="585310"/>
                    <a:pt x="427659" y="589965"/>
                  </a:cubicBezTo>
                  <a:cubicBezTo>
                    <a:pt x="430508" y="595100"/>
                    <a:pt x="434054" y="599888"/>
                    <a:pt x="437727" y="604466"/>
                  </a:cubicBezTo>
                  <a:cubicBezTo>
                    <a:pt x="438551" y="605663"/>
                    <a:pt x="439563" y="606866"/>
                    <a:pt x="440640" y="608069"/>
                  </a:cubicBezTo>
                  <a:cubicBezTo>
                    <a:pt x="440260" y="608861"/>
                    <a:pt x="440007" y="609601"/>
                    <a:pt x="439817" y="610456"/>
                  </a:cubicBezTo>
                  <a:cubicBezTo>
                    <a:pt x="438930" y="613996"/>
                    <a:pt x="439563" y="617790"/>
                    <a:pt x="441463" y="620892"/>
                  </a:cubicBezTo>
                  <a:cubicBezTo>
                    <a:pt x="442287" y="621741"/>
                    <a:pt x="443046" y="622646"/>
                    <a:pt x="443743" y="623565"/>
                  </a:cubicBezTo>
                  <a:cubicBezTo>
                    <a:pt x="443996" y="623793"/>
                    <a:pt x="444187" y="623919"/>
                    <a:pt x="444376" y="624141"/>
                  </a:cubicBezTo>
                  <a:cubicBezTo>
                    <a:pt x="445643" y="625756"/>
                    <a:pt x="446719" y="627459"/>
                    <a:pt x="447669" y="629137"/>
                  </a:cubicBezTo>
                  <a:cubicBezTo>
                    <a:pt x="451975" y="638997"/>
                    <a:pt x="455394" y="649154"/>
                    <a:pt x="457548" y="659716"/>
                  </a:cubicBezTo>
                  <a:cubicBezTo>
                    <a:pt x="459004" y="670013"/>
                    <a:pt x="459447" y="680360"/>
                    <a:pt x="459954" y="690726"/>
                  </a:cubicBezTo>
                  <a:cubicBezTo>
                    <a:pt x="460461" y="701074"/>
                    <a:pt x="460587" y="711503"/>
                    <a:pt x="459891" y="721876"/>
                  </a:cubicBezTo>
                  <a:cubicBezTo>
                    <a:pt x="459574" y="723636"/>
                    <a:pt x="459258" y="725460"/>
                    <a:pt x="458941" y="727303"/>
                  </a:cubicBezTo>
                  <a:cubicBezTo>
                    <a:pt x="455205" y="720679"/>
                    <a:pt x="451215" y="714258"/>
                    <a:pt x="446530" y="708267"/>
                  </a:cubicBezTo>
                  <a:cubicBezTo>
                    <a:pt x="443679" y="704601"/>
                    <a:pt x="440830" y="701017"/>
                    <a:pt x="437727" y="697641"/>
                  </a:cubicBezTo>
                  <a:cubicBezTo>
                    <a:pt x="434054" y="693684"/>
                    <a:pt x="430128" y="690365"/>
                    <a:pt x="425569" y="687408"/>
                  </a:cubicBezTo>
                  <a:cubicBezTo>
                    <a:pt x="423479" y="686066"/>
                    <a:pt x="420629" y="685021"/>
                    <a:pt x="418286" y="684236"/>
                  </a:cubicBezTo>
                  <a:cubicBezTo>
                    <a:pt x="415817" y="683393"/>
                    <a:pt x="413664" y="682912"/>
                    <a:pt x="410941" y="682741"/>
                  </a:cubicBezTo>
                  <a:cubicBezTo>
                    <a:pt x="410561" y="682741"/>
                    <a:pt x="410181" y="682729"/>
                    <a:pt x="409865" y="682729"/>
                  </a:cubicBezTo>
                  <a:cubicBezTo>
                    <a:pt x="405242" y="682729"/>
                    <a:pt x="400746" y="683868"/>
                    <a:pt x="396693" y="686066"/>
                  </a:cubicBezTo>
                  <a:cubicBezTo>
                    <a:pt x="393147" y="688054"/>
                    <a:pt x="390044" y="690783"/>
                    <a:pt x="387384" y="693968"/>
                  </a:cubicBezTo>
                  <a:cubicBezTo>
                    <a:pt x="386371" y="695235"/>
                    <a:pt x="385421" y="696711"/>
                    <a:pt x="384471" y="698053"/>
                  </a:cubicBezTo>
                  <a:cubicBezTo>
                    <a:pt x="382635" y="700605"/>
                    <a:pt x="381685" y="703626"/>
                    <a:pt x="380609" y="706507"/>
                  </a:cubicBezTo>
                  <a:cubicBezTo>
                    <a:pt x="379912" y="708350"/>
                    <a:pt x="379532" y="710237"/>
                    <a:pt x="379089" y="712143"/>
                  </a:cubicBezTo>
                  <a:cubicBezTo>
                    <a:pt x="378139" y="716455"/>
                    <a:pt x="377506" y="720799"/>
                    <a:pt x="377885" y="725188"/>
                  </a:cubicBezTo>
                  <a:cubicBezTo>
                    <a:pt x="378519" y="730621"/>
                    <a:pt x="380102" y="735877"/>
                    <a:pt x="382192" y="740955"/>
                  </a:cubicBezTo>
                  <a:cubicBezTo>
                    <a:pt x="385612" y="749346"/>
                    <a:pt x="391500" y="756533"/>
                    <a:pt x="398276" y="762517"/>
                  </a:cubicBezTo>
                  <a:cubicBezTo>
                    <a:pt x="401506" y="765278"/>
                    <a:pt x="405115" y="767735"/>
                    <a:pt x="408914" y="769793"/>
                  </a:cubicBezTo>
                  <a:cubicBezTo>
                    <a:pt x="412588" y="771756"/>
                    <a:pt x="416830" y="773105"/>
                    <a:pt x="421010" y="774080"/>
                  </a:cubicBezTo>
                  <a:cubicBezTo>
                    <a:pt x="424366" y="774846"/>
                    <a:pt x="427975" y="775340"/>
                    <a:pt x="431458" y="775486"/>
                  </a:cubicBezTo>
                  <a:cubicBezTo>
                    <a:pt x="432598" y="775575"/>
                    <a:pt x="433675" y="775594"/>
                    <a:pt x="434751" y="775594"/>
                  </a:cubicBezTo>
                  <a:cubicBezTo>
                    <a:pt x="439753" y="775594"/>
                    <a:pt x="444693" y="774923"/>
                    <a:pt x="449379" y="773314"/>
                  </a:cubicBezTo>
                  <a:cubicBezTo>
                    <a:pt x="449632" y="773225"/>
                    <a:pt x="450012" y="773105"/>
                    <a:pt x="450329" y="772960"/>
                  </a:cubicBezTo>
                  <a:lnTo>
                    <a:pt x="450329" y="773023"/>
                  </a:lnTo>
                  <a:cubicBezTo>
                    <a:pt x="450645" y="775068"/>
                    <a:pt x="450899" y="777044"/>
                    <a:pt x="451215" y="779007"/>
                  </a:cubicBezTo>
                  <a:cubicBezTo>
                    <a:pt x="452039" y="785225"/>
                    <a:pt x="452165" y="791336"/>
                    <a:pt x="451595" y="797542"/>
                  </a:cubicBezTo>
                  <a:cubicBezTo>
                    <a:pt x="450899" y="804178"/>
                    <a:pt x="449949" y="810790"/>
                    <a:pt x="448809" y="817413"/>
                  </a:cubicBezTo>
                  <a:cubicBezTo>
                    <a:pt x="447542" y="824892"/>
                    <a:pt x="445959" y="832345"/>
                    <a:pt x="443490" y="839475"/>
                  </a:cubicBezTo>
                  <a:cubicBezTo>
                    <a:pt x="440767" y="845960"/>
                    <a:pt x="437854" y="852292"/>
                    <a:pt x="434117" y="858302"/>
                  </a:cubicBezTo>
                  <a:cubicBezTo>
                    <a:pt x="431774" y="862095"/>
                    <a:pt x="429368" y="865907"/>
                    <a:pt x="426962" y="869719"/>
                  </a:cubicBezTo>
                  <a:cubicBezTo>
                    <a:pt x="426519" y="867876"/>
                    <a:pt x="426265" y="866046"/>
                    <a:pt x="425822" y="864204"/>
                  </a:cubicBezTo>
                  <a:cubicBezTo>
                    <a:pt x="424239" y="856522"/>
                    <a:pt x="421706" y="849006"/>
                    <a:pt x="418160" y="841945"/>
                  </a:cubicBezTo>
                  <a:cubicBezTo>
                    <a:pt x="416450" y="838620"/>
                    <a:pt x="414677" y="835543"/>
                    <a:pt x="412777" y="832288"/>
                  </a:cubicBezTo>
                  <a:cubicBezTo>
                    <a:pt x="410307" y="828184"/>
                    <a:pt x="407015" y="824309"/>
                    <a:pt x="403786" y="820725"/>
                  </a:cubicBezTo>
                  <a:cubicBezTo>
                    <a:pt x="401443" y="818198"/>
                    <a:pt x="399226" y="815652"/>
                    <a:pt x="396693" y="813272"/>
                  </a:cubicBezTo>
                  <a:cubicBezTo>
                    <a:pt x="390234" y="806996"/>
                    <a:pt x="381938" y="803887"/>
                    <a:pt x="373580" y="800797"/>
                  </a:cubicBezTo>
                  <a:cubicBezTo>
                    <a:pt x="371870" y="800157"/>
                    <a:pt x="369970" y="799720"/>
                    <a:pt x="368134" y="799309"/>
                  </a:cubicBezTo>
                  <a:cubicBezTo>
                    <a:pt x="365854" y="798808"/>
                    <a:pt x="363385" y="798517"/>
                    <a:pt x="361168" y="798397"/>
                  </a:cubicBezTo>
                  <a:cubicBezTo>
                    <a:pt x="360788" y="798378"/>
                    <a:pt x="360408" y="798378"/>
                    <a:pt x="360028" y="798378"/>
                  </a:cubicBezTo>
                  <a:cubicBezTo>
                    <a:pt x="356925" y="798378"/>
                    <a:pt x="353823" y="798891"/>
                    <a:pt x="350720" y="799600"/>
                  </a:cubicBezTo>
                  <a:cubicBezTo>
                    <a:pt x="350087" y="799809"/>
                    <a:pt x="349389" y="800094"/>
                    <a:pt x="348693" y="800284"/>
                  </a:cubicBezTo>
                  <a:cubicBezTo>
                    <a:pt x="347047" y="801069"/>
                    <a:pt x="345400" y="801835"/>
                    <a:pt x="343628" y="802620"/>
                  </a:cubicBezTo>
                  <a:cubicBezTo>
                    <a:pt x="341474" y="803830"/>
                    <a:pt x="339385" y="805356"/>
                    <a:pt x="337611" y="807142"/>
                  </a:cubicBezTo>
                  <a:cubicBezTo>
                    <a:pt x="336092" y="808548"/>
                    <a:pt x="334635" y="810017"/>
                    <a:pt x="333306" y="811632"/>
                  </a:cubicBezTo>
                  <a:cubicBezTo>
                    <a:pt x="328556" y="817413"/>
                    <a:pt x="325200" y="823689"/>
                    <a:pt x="323427" y="830876"/>
                  </a:cubicBezTo>
                  <a:cubicBezTo>
                    <a:pt x="322034" y="836455"/>
                    <a:pt x="321780" y="842293"/>
                    <a:pt x="321274" y="847929"/>
                  </a:cubicBezTo>
                  <a:cubicBezTo>
                    <a:pt x="320768" y="855180"/>
                    <a:pt x="322351" y="862095"/>
                    <a:pt x="324757" y="868934"/>
                  </a:cubicBezTo>
                  <a:cubicBezTo>
                    <a:pt x="327416" y="876615"/>
                    <a:pt x="331342" y="883866"/>
                    <a:pt x="335458" y="890768"/>
                  </a:cubicBezTo>
                  <a:cubicBezTo>
                    <a:pt x="338561" y="895986"/>
                    <a:pt x="342994" y="900355"/>
                    <a:pt x="347300" y="904642"/>
                  </a:cubicBezTo>
                  <a:cubicBezTo>
                    <a:pt x="350847" y="908245"/>
                    <a:pt x="355089" y="911209"/>
                    <a:pt x="359459" y="913881"/>
                  </a:cubicBezTo>
                  <a:cubicBezTo>
                    <a:pt x="361294" y="915015"/>
                    <a:pt x="363448" y="915788"/>
                    <a:pt x="365474" y="916490"/>
                  </a:cubicBezTo>
                  <a:cubicBezTo>
                    <a:pt x="367121" y="917073"/>
                    <a:pt x="368640" y="917630"/>
                    <a:pt x="370414" y="918048"/>
                  </a:cubicBezTo>
                  <a:cubicBezTo>
                    <a:pt x="372313" y="918542"/>
                    <a:pt x="374276" y="919023"/>
                    <a:pt x="376302" y="919448"/>
                  </a:cubicBezTo>
                  <a:cubicBezTo>
                    <a:pt x="380799" y="920366"/>
                    <a:pt x="385485" y="920777"/>
                    <a:pt x="390107" y="920942"/>
                  </a:cubicBezTo>
                  <a:cubicBezTo>
                    <a:pt x="390361" y="920942"/>
                    <a:pt x="390677" y="920942"/>
                    <a:pt x="390994" y="920942"/>
                  </a:cubicBezTo>
                  <a:cubicBezTo>
                    <a:pt x="397136" y="920942"/>
                    <a:pt x="403089" y="918770"/>
                    <a:pt x="408724" y="916136"/>
                  </a:cubicBezTo>
                  <a:cubicBezTo>
                    <a:pt x="408978" y="918833"/>
                    <a:pt x="409105" y="921569"/>
                    <a:pt x="409295" y="924254"/>
                  </a:cubicBezTo>
                  <a:cubicBezTo>
                    <a:pt x="409548" y="929959"/>
                    <a:pt x="409611" y="935506"/>
                    <a:pt x="409548" y="941225"/>
                  </a:cubicBezTo>
                  <a:cubicBezTo>
                    <a:pt x="409548" y="945942"/>
                    <a:pt x="409105" y="950673"/>
                    <a:pt x="408662" y="955397"/>
                  </a:cubicBezTo>
                  <a:cubicBezTo>
                    <a:pt x="407395" y="967637"/>
                    <a:pt x="405938" y="979833"/>
                    <a:pt x="404292" y="992099"/>
                  </a:cubicBezTo>
                  <a:cubicBezTo>
                    <a:pt x="402645" y="1004486"/>
                    <a:pt x="400999" y="1017043"/>
                    <a:pt x="398276" y="1029246"/>
                  </a:cubicBezTo>
                  <a:cubicBezTo>
                    <a:pt x="396883" y="1035787"/>
                    <a:pt x="395363" y="1042354"/>
                    <a:pt x="393653" y="1048876"/>
                  </a:cubicBezTo>
                  <a:cubicBezTo>
                    <a:pt x="391817" y="1055734"/>
                    <a:pt x="389854" y="1062510"/>
                    <a:pt x="387891" y="1069267"/>
                  </a:cubicBezTo>
                  <a:cubicBezTo>
                    <a:pt x="384471" y="1081032"/>
                    <a:pt x="380672" y="1092652"/>
                    <a:pt x="376619" y="1104209"/>
                  </a:cubicBezTo>
                  <a:cubicBezTo>
                    <a:pt x="375669" y="1106545"/>
                    <a:pt x="374719" y="1108781"/>
                    <a:pt x="373516" y="1110984"/>
                  </a:cubicBezTo>
                  <a:cubicBezTo>
                    <a:pt x="372123" y="1113923"/>
                    <a:pt x="370477" y="1116823"/>
                    <a:pt x="368894" y="1119641"/>
                  </a:cubicBezTo>
                  <a:cubicBezTo>
                    <a:pt x="367057" y="1122744"/>
                    <a:pt x="365284" y="1125771"/>
                    <a:pt x="363385" y="1128798"/>
                  </a:cubicBezTo>
                  <a:cubicBezTo>
                    <a:pt x="361611" y="1131761"/>
                    <a:pt x="359585" y="1134579"/>
                    <a:pt x="357685" y="1137479"/>
                  </a:cubicBezTo>
                  <a:cubicBezTo>
                    <a:pt x="356609" y="1138803"/>
                    <a:pt x="355596" y="1140215"/>
                    <a:pt x="354646" y="1141551"/>
                  </a:cubicBezTo>
                  <a:cubicBezTo>
                    <a:pt x="351606" y="1145781"/>
                    <a:pt x="348123" y="1149511"/>
                    <a:pt x="344197" y="1152968"/>
                  </a:cubicBezTo>
                  <a:cubicBezTo>
                    <a:pt x="338751" y="1157281"/>
                    <a:pt x="333115" y="1161359"/>
                    <a:pt x="326973" y="1164589"/>
                  </a:cubicBezTo>
                  <a:lnTo>
                    <a:pt x="326846" y="1164589"/>
                  </a:lnTo>
                  <a:cubicBezTo>
                    <a:pt x="328303" y="1162353"/>
                    <a:pt x="329632" y="1160017"/>
                    <a:pt x="330836" y="1157629"/>
                  </a:cubicBezTo>
                  <a:cubicBezTo>
                    <a:pt x="334002" y="1151417"/>
                    <a:pt x="336345" y="1144730"/>
                    <a:pt x="338751" y="1138182"/>
                  </a:cubicBezTo>
                  <a:lnTo>
                    <a:pt x="338751" y="1138182"/>
                  </a:lnTo>
                  <a:cubicBezTo>
                    <a:pt x="338751" y="1138265"/>
                    <a:pt x="338688" y="1138328"/>
                    <a:pt x="338688" y="1138410"/>
                  </a:cubicBezTo>
                  <a:lnTo>
                    <a:pt x="338688" y="1138410"/>
                  </a:lnTo>
                  <a:cubicBezTo>
                    <a:pt x="339954" y="1134927"/>
                    <a:pt x="341221" y="1131407"/>
                    <a:pt x="342424" y="1127822"/>
                  </a:cubicBezTo>
                  <a:cubicBezTo>
                    <a:pt x="343564" y="1124017"/>
                    <a:pt x="344387" y="1119996"/>
                    <a:pt x="345274" y="1116038"/>
                  </a:cubicBezTo>
                  <a:cubicBezTo>
                    <a:pt x="346097" y="1111624"/>
                    <a:pt x="346540" y="1107109"/>
                    <a:pt x="346983" y="1102594"/>
                  </a:cubicBezTo>
                  <a:cubicBezTo>
                    <a:pt x="347490" y="1097933"/>
                    <a:pt x="346223" y="1093089"/>
                    <a:pt x="345400" y="1088631"/>
                  </a:cubicBezTo>
                  <a:cubicBezTo>
                    <a:pt x="345020" y="1086599"/>
                    <a:pt x="344514" y="1084635"/>
                    <a:pt x="343944" y="1082647"/>
                  </a:cubicBezTo>
                  <a:cubicBezTo>
                    <a:pt x="342487" y="1076802"/>
                    <a:pt x="339954" y="1071293"/>
                    <a:pt x="337168" y="1065942"/>
                  </a:cubicBezTo>
                  <a:cubicBezTo>
                    <a:pt x="335332" y="1062510"/>
                    <a:pt x="333432" y="1058906"/>
                    <a:pt x="330963" y="1055880"/>
                  </a:cubicBezTo>
                  <a:cubicBezTo>
                    <a:pt x="329380" y="1053955"/>
                    <a:pt x="327923" y="1052131"/>
                    <a:pt x="326150" y="1050371"/>
                  </a:cubicBezTo>
                  <a:cubicBezTo>
                    <a:pt x="323427" y="1047489"/>
                    <a:pt x="319818" y="1045172"/>
                    <a:pt x="316144" y="1043386"/>
                  </a:cubicBezTo>
                  <a:cubicBezTo>
                    <a:pt x="313612" y="1042208"/>
                    <a:pt x="310762" y="1041359"/>
                    <a:pt x="307976" y="1040593"/>
                  </a:cubicBezTo>
                  <a:cubicBezTo>
                    <a:pt x="305443" y="1039865"/>
                    <a:pt x="302719" y="1039808"/>
                    <a:pt x="300124" y="1039580"/>
                  </a:cubicBezTo>
                  <a:cubicBezTo>
                    <a:pt x="299174" y="1039682"/>
                    <a:pt x="298350" y="1039808"/>
                    <a:pt x="297400" y="1039865"/>
                  </a:cubicBezTo>
                  <a:cubicBezTo>
                    <a:pt x="295691" y="1040099"/>
                    <a:pt x="293917" y="1040429"/>
                    <a:pt x="292145" y="1040942"/>
                  </a:cubicBezTo>
                  <a:cubicBezTo>
                    <a:pt x="290562" y="1041714"/>
                    <a:pt x="289042" y="1042411"/>
                    <a:pt x="287459" y="1043120"/>
                  </a:cubicBezTo>
                  <a:cubicBezTo>
                    <a:pt x="285812" y="1044241"/>
                    <a:pt x="284293" y="1045444"/>
                    <a:pt x="282773" y="1046767"/>
                  </a:cubicBezTo>
                  <a:cubicBezTo>
                    <a:pt x="275047" y="1053771"/>
                    <a:pt x="269158" y="1062573"/>
                    <a:pt x="263459" y="1071172"/>
                  </a:cubicBezTo>
                  <a:cubicBezTo>
                    <a:pt x="260102" y="1076371"/>
                    <a:pt x="256493" y="1081589"/>
                    <a:pt x="253517" y="1087016"/>
                  </a:cubicBezTo>
                  <a:cubicBezTo>
                    <a:pt x="250984" y="1091671"/>
                    <a:pt x="249274" y="1096869"/>
                    <a:pt x="247754" y="1101948"/>
                  </a:cubicBezTo>
                  <a:cubicBezTo>
                    <a:pt x="247247" y="1103652"/>
                    <a:pt x="246741" y="1105349"/>
                    <a:pt x="246361" y="1107027"/>
                  </a:cubicBezTo>
                  <a:cubicBezTo>
                    <a:pt x="245854" y="1109142"/>
                    <a:pt x="245538" y="1111187"/>
                    <a:pt x="245221" y="1113302"/>
                  </a:cubicBezTo>
                  <a:cubicBezTo>
                    <a:pt x="244841" y="1116323"/>
                    <a:pt x="244715" y="1119350"/>
                    <a:pt x="244778" y="1122395"/>
                  </a:cubicBezTo>
                  <a:cubicBezTo>
                    <a:pt x="245095" y="1124656"/>
                    <a:pt x="245411" y="1126911"/>
                    <a:pt x="245791" y="1129089"/>
                  </a:cubicBezTo>
                  <a:cubicBezTo>
                    <a:pt x="246045" y="1130146"/>
                    <a:pt x="246298" y="1131198"/>
                    <a:pt x="246614" y="1132255"/>
                  </a:cubicBezTo>
                  <a:cubicBezTo>
                    <a:pt x="248830" y="1140791"/>
                    <a:pt x="253137" y="1148656"/>
                    <a:pt x="258076" y="1155932"/>
                  </a:cubicBezTo>
                  <a:cubicBezTo>
                    <a:pt x="262635" y="1162835"/>
                    <a:pt x="267448" y="1169750"/>
                    <a:pt x="273654" y="1175385"/>
                  </a:cubicBezTo>
                  <a:cubicBezTo>
                    <a:pt x="275870" y="1177355"/>
                    <a:pt x="278150" y="1179115"/>
                    <a:pt x="280556" y="1180730"/>
                  </a:cubicBezTo>
                  <a:cubicBezTo>
                    <a:pt x="277897" y="1183421"/>
                    <a:pt x="275110" y="1186030"/>
                    <a:pt x="272261" y="1188557"/>
                  </a:cubicBezTo>
                  <a:cubicBezTo>
                    <a:pt x="269664" y="1190609"/>
                    <a:pt x="267068" y="1192578"/>
                    <a:pt x="264092" y="1194136"/>
                  </a:cubicBezTo>
                  <a:cubicBezTo>
                    <a:pt x="258076" y="1196536"/>
                    <a:pt x="251680" y="1197916"/>
                    <a:pt x="245221" y="1199062"/>
                  </a:cubicBezTo>
                  <a:cubicBezTo>
                    <a:pt x="238066" y="1200094"/>
                    <a:pt x="230847" y="1200570"/>
                    <a:pt x="223627" y="1200570"/>
                  </a:cubicBezTo>
                  <a:cubicBezTo>
                    <a:pt x="218625" y="1200570"/>
                    <a:pt x="213559" y="1200341"/>
                    <a:pt x="208493" y="1199905"/>
                  </a:cubicBezTo>
                  <a:cubicBezTo>
                    <a:pt x="202097" y="1199119"/>
                    <a:pt x="196018" y="1198005"/>
                    <a:pt x="189876" y="1195953"/>
                  </a:cubicBezTo>
                  <a:cubicBezTo>
                    <a:pt x="187470" y="1195104"/>
                    <a:pt x="185063" y="1194256"/>
                    <a:pt x="182657" y="1193338"/>
                  </a:cubicBezTo>
                  <a:cubicBezTo>
                    <a:pt x="178098" y="1191464"/>
                    <a:pt x="173601" y="1189405"/>
                    <a:pt x="169296" y="1186714"/>
                  </a:cubicBezTo>
                  <a:cubicBezTo>
                    <a:pt x="168029" y="1185865"/>
                    <a:pt x="166699" y="1184954"/>
                    <a:pt x="165369" y="1183979"/>
                  </a:cubicBezTo>
                  <a:lnTo>
                    <a:pt x="165369" y="1183979"/>
                  </a:lnTo>
                  <a:cubicBezTo>
                    <a:pt x="165369" y="1183979"/>
                    <a:pt x="165369" y="1183998"/>
                    <a:pt x="165369" y="1183998"/>
                  </a:cubicBezTo>
                  <a:lnTo>
                    <a:pt x="165369" y="1183998"/>
                  </a:lnTo>
                  <a:cubicBezTo>
                    <a:pt x="162013" y="1181471"/>
                    <a:pt x="158657" y="1178881"/>
                    <a:pt x="155364" y="1176152"/>
                  </a:cubicBezTo>
                  <a:cubicBezTo>
                    <a:pt x="152388" y="1173701"/>
                    <a:pt x="149285" y="1171155"/>
                    <a:pt x="146562" y="1168401"/>
                  </a:cubicBezTo>
                  <a:cubicBezTo>
                    <a:pt x="143459" y="1165234"/>
                    <a:pt x="140293" y="1162062"/>
                    <a:pt x="137316" y="1158750"/>
                  </a:cubicBezTo>
                  <a:cubicBezTo>
                    <a:pt x="134784" y="1155850"/>
                    <a:pt x="132188" y="1152968"/>
                    <a:pt x="129718" y="1150030"/>
                  </a:cubicBezTo>
                  <a:cubicBezTo>
                    <a:pt x="124209" y="1142900"/>
                    <a:pt x="118509" y="1135656"/>
                    <a:pt x="114330" y="1127620"/>
                  </a:cubicBezTo>
                  <a:cubicBezTo>
                    <a:pt x="111227" y="1119850"/>
                    <a:pt x="109517" y="1111814"/>
                    <a:pt x="107808" y="1103709"/>
                  </a:cubicBezTo>
                  <a:cubicBezTo>
                    <a:pt x="107111" y="1099073"/>
                    <a:pt x="106414" y="1094412"/>
                    <a:pt x="106035" y="1089689"/>
                  </a:cubicBezTo>
                  <a:cubicBezTo>
                    <a:pt x="105527" y="1082793"/>
                    <a:pt x="106035" y="1075865"/>
                    <a:pt x="106478" y="1068975"/>
                  </a:cubicBezTo>
                  <a:cubicBezTo>
                    <a:pt x="107174" y="1061934"/>
                    <a:pt x="107997" y="1054886"/>
                    <a:pt x="109011" y="1047901"/>
                  </a:cubicBezTo>
                  <a:cubicBezTo>
                    <a:pt x="110847" y="1047489"/>
                    <a:pt x="112621" y="1046995"/>
                    <a:pt x="114393" y="1046495"/>
                  </a:cubicBezTo>
                  <a:cubicBezTo>
                    <a:pt x="119206" y="1045083"/>
                    <a:pt x="123828" y="1043266"/>
                    <a:pt x="128388" y="1041423"/>
                  </a:cubicBezTo>
                  <a:cubicBezTo>
                    <a:pt x="135987" y="1038396"/>
                    <a:pt x="143206" y="1034875"/>
                    <a:pt x="149855" y="1030221"/>
                  </a:cubicBezTo>
                  <a:cubicBezTo>
                    <a:pt x="153084" y="1027979"/>
                    <a:pt x="156124" y="1025301"/>
                    <a:pt x="158910" y="1022552"/>
                  </a:cubicBezTo>
                  <a:cubicBezTo>
                    <a:pt x="164736" y="1016752"/>
                    <a:pt x="168282" y="1008823"/>
                    <a:pt x="168599" y="1000490"/>
                  </a:cubicBezTo>
                  <a:cubicBezTo>
                    <a:pt x="168726" y="995475"/>
                    <a:pt x="167839" y="990694"/>
                    <a:pt x="166193" y="985963"/>
                  </a:cubicBezTo>
                  <a:cubicBezTo>
                    <a:pt x="164863" y="982240"/>
                    <a:pt x="162013" y="979131"/>
                    <a:pt x="159164" y="976458"/>
                  </a:cubicBezTo>
                  <a:cubicBezTo>
                    <a:pt x="157137" y="974641"/>
                    <a:pt x="154857" y="973147"/>
                    <a:pt x="152641" y="971677"/>
                  </a:cubicBezTo>
                  <a:cubicBezTo>
                    <a:pt x="151185" y="970683"/>
                    <a:pt x="148715" y="970183"/>
                    <a:pt x="146942" y="969765"/>
                  </a:cubicBezTo>
                  <a:cubicBezTo>
                    <a:pt x="144852" y="969271"/>
                    <a:pt x="142509" y="969271"/>
                    <a:pt x="140356" y="969125"/>
                  </a:cubicBezTo>
                  <a:cubicBezTo>
                    <a:pt x="139786" y="969081"/>
                    <a:pt x="139216" y="969069"/>
                    <a:pt x="138520" y="969069"/>
                  </a:cubicBezTo>
                  <a:cubicBezTo>
                    <a:pt x="135417" y="969069"/>
                    <a:pt x="132378" y="969645"/>
                    <a:pt x="129274" y="970183"/>
                  </a:cubicBezTo>
                  <a:cubicBezTo>
                    <a:pt x="125728" y="970766"/>
                    <a:pt x="122309" y="972653"/>
                    <a:pt x="119206" y="974350"/>
                  </a:cubicBezTo>
                  <a:cubicBezTo>
                    <a:pt x="118446" y="974989"/>
                    <a:pt x="117686" y="975616"/>
                    <a:pt x="116990" y="976167"/>
                  </a:cubicBezTo>
                  <a:cubicBezTo>
                    <a:pt x="115723" y="977161"/>
                    <a:pt x="114583" y="978143"/>
                    <a:pt x="113443" y="979276"/>
                  </a:cubicBezTo>
                  <a:cubicBezTo>
                    <a:pt x="112494" y="980188"/>
                    <a:pt x="111544" y="981246"/>
                    <a:pt x="110721" y="982240"/>
                  </a:cubicBezTo>
                  <a:cubicBezTo>
                    <a:pt x="107618" y="985552"/>
                    <a:pt x="105085" y="989199"/>
                    <a:pt x="102805" y="993012"/>
                  </a:cubicBezTo>
                  <a:cubicBezTo>
                    <a:pt x="98942" y="999223"/>
                    <a:pt x="96282" y="1006063"/>
                    <a:pt x="93813" y="1012819"/>
                  </a:cubicBezTo>
                  <a:cubicBezTo>
                    <a:pt x="92230" y="1017043"/>
                    <a:pt x="91027" y="1021349"/>
                    <a:pt x="90013" y="1025636"/>
                  </a:cubicBezTo>
                  <a:lnTo>
                    <a:pt x="89317" y="1025636"/>
                  </a:lnTo>
                  <a:cubicBezTo>
                    <a:pt x="86847" y="1025490"/>
                    <a:pt x="84441" y="1025301"/>
                    <a:pt x="82034" y="1025142"/>
                  </a:cubicBezTo>
                  <a:cubicBezTo>
                    <a:pt x="79058" y="1024731"/>
                    <a:pt x="76146" y="1024167"/>
                    <a:pt x="73296" y="1023255"/>
                  </a:cubicBezTo>
                  <a:cubicBezTo>
                    <a:pt x="69939" y="1021697"/>
                    <a:pt x="66900" y="1019791"/>
                    <a:pt x="63734" y="1017683"/>
                  </a:cubicBezTo>
                  <a:cubicBezTo>
                    <a:pt x="59617" y="1014301"/>
                    <a:pt x="55881" y="1010413"/>
                    <a:pt x="52272" y="1006328"/>
                  </a:cubicBezTo>
                  <a:cubicBezTo>
                    <a:pt x="47460" y="1000427"/>
                    <a:pt x="42900" y="994151"/>
                    <a:pt x="39417" y="987439"/>
                  </a:cubicBezTo>
                  <a:cubicBezTo>
                    <a:pt x="36884" y="981822"/>
                    <a:pt x="34858" y="975965"/>
                    <a:pt x="32958" y="970126"/>
                  </a:cubicBezTo>
                  <a:cubicBezTo>
                    <a:pt x="30995" y="964199"/>
                    <a:pt x="29412" y="958145"/>
                    <a:pt x="28019" y="951996"/>
                  </a:cubicBezTo>
                  <a:cubicBezTo>
                    <a:pt x="26689" y="940940"/>
                    <a:pt x="26689" y="929744"/>
                    <a:pt x="26499" y="918542"/>
                  </a:cubicBezTo>
                  <a:cubicBezTo>
                    <a:pt x="26246" y="906339"/>
                    <a:pt x="26246" y="894225"/>
                    <a:pt x="27069" y="882042"/>
                  </a:cubicBezTo>
                  <a:cubicBezTo>
                    <a:pt x="29349" y="862532"/>
                    <a:pt x="34162" y="843344"/>
                    <a:pt x="40874" y="824955"/>
                  </a:cubicBezTo>
                  <a:cubicBezTo>
                    <a:pt x="43090" y="819402"/>
                    <a:pt x="45560" y="813911"/>
                    <a:pt x="48156" y="808402"/>
                  </a:cubicBezTo>
                  <a:cubicBezTo>
                    <a:pt x="50942" y="802620"/>
                    <a:pt x="54046" y="796902"/>
                    <a:pt x="57022" y="791209"/>
                  </a:cubicBezTo>
                  <a:cubicBezTo>
                    <a:pt x="62784" y="780558"/>
                    <a:pt x="68546" y="770059"/>
                    <a:pt x="75512" y="760054"/>
                  </a:cubicBezTo>
                  <a:cubicBezTo>
                    <a:pt x="82288" y="751100"/>
                    <a:pt x="89317" y="742367"/>
                    <a:pt x="96979" y="733989"/>
                  </a:cubicBezTo>
                  <a:cubicBezTo>
                    <a:pt x="101222" y="729354"/>
                    <a:pt x="105844" y="724896"/>
                    <a:pt x="110467" y="720596"/>
                  </a:cubicBezTo>
                  <a:cubicBezTo>
                    <a:pt x="114266" y="717152"/>
                    <a:pt x="118003" y="713612"/>
                    <a:pt x="121866" y="710313"/>
                  </a:cubicBezTo>
                  <a:cubicBezTo>
                    <a:pt x="128198" y="705240"/>
                    <a:pt x="134784" y="700434"/>
                    <a:pt x="141559" y="695799"/>
                  </a:cubicBezTo>
                  <a:cubicBezTo>
                    <a:pt x="143016" y="694741"/>
                    <a:pt x="144535" y="693747"/>
                    <a:pt x="146055" y="692835"/>
                  </a:cubicBezTo>
                  <a:cubicBezTo>
                    <a:pt x="154351" y="694329"/>
                    <a:pt x="162963" y="695235"/>
                    <a:pt x="171385" y="695362"/>
                  </a:cubicBezTo>
                  <a:cubicBezTo>
                    <a:pt x="173475" y="695406"/>
                    <a:pt x="175565" y="695425"/>
                    <a:pt x="177717" y="695425"/>
                  </a:cubicBezTo>
                  <a:cubicBezTo>
                    <a:pt x="184367" y="695425"/>
                    <a:pt x="190889" y="695197"/>
                    <a:pt x="197538" y="694450"/>
                  </a:cubicBezTo>
                  <a:cubicBezTo>
                    <a:pt x="207733" y="693253"/>
                    <a:pt x="218625" y="691296"/>
                    <a:pt x="226097" y="683742"/>
                  </a:cubicBezTo>
                  <a:cubicBezTo>
                    <a:pt x="228250" y="681627"/>
                    <a:pt x="229771" y="678454"/>
                    <a:pt x="230277" y="675497"/>
                  </a:cubicBezTo>
                  <a:cubicBezTo>
                    <a:pt x="230656" y="673445"/>
                    <a:pt x="230467" y="671767"/>
                    <a:pt x="230023" y="669741"/>
                  </a:cubicBezTo>
                  <a:cubicBezTo>
                    <a:pt x="229707" y="668246"/>
                    <a:pt x="228947" y="666980"/>
                    <a:pt x="228377" y="665701"/>
                  </a:cubicBezTo>
                  <a:cubicBezTo>
                    <a:pt x="227744" y="664231"/>
                    <a:pt x="225907" y="662883"/>
                    <a:pt x="224641" y="661971"/>
                  </a:cubicBezTo>
                  <a:cubicBezTo>
                    <a:pt x="222615" y="660502"/>
                    <a:pt x="220778" y="659583"/>
                    <a:pt x="218372" y="658596"/>
                  </a:cubicBezTo>
                  <a:cubicBezTo>
                    <a:pt x="214889" y="657247"/>
                    <a:pt x="211216" y="656690"/>
                    <a:pt x="207544" y="656113"/>
                  </a:cubicBezTo>
                  <a:cubicBezTo>
                    <a:pt x="203364" y="655486"/>
                    <a:pt x="199375" y="655011"/>
                    <a:pt x="195195" y="654720"/>
                  </a:cubicBezTo>
                  <a:cubicBezTo>
                    <a:pt x="194119" y="654619"/>
                    <a:pt x="192915" y="654575"/>
                    <a:pt x="191839" y="654575"/>
                  </a:cubicBezTo>
                  <a:cubicBezTo>
                    <a:pt x="187027" y="654575"/>
                    <a:pt x="182214" y="655385"/>
                    <a:pt x="177465" y="656398"/>
                  </a:cubicBezTo>
                  <a:cubicBezTo>
                    <a:pt x="172145" y="657538"/>
                    <a:pt x="166889" y="659508"/>
                    <a:pt x="161760" y="661186"/>
                  </a:cubicBezTo>
                  <a:cubicBezTo>
                    <a:pt x="158087" y="662465"/>
                    <a:pt x="154541" y="664143"/>
                    <a:pt x="150868" y="665637"/>
                  </a:cubicBezTo>
                  <a:cubicBezTo>
                    <a:pt x="148905" y="666486"/>
                    <a:pt x="146942" y="667341"/>
                    <a:pt x="144979" y="668183"/>
                  </a:cubicBezTo>
                  <a:cubicBezTo>
                    <a:pt x="141306" y="667252"/>
                    <a:pt x="137633" y="666195"/>
                    <a:pt x="134087" y="664935"/>
                  </a:cubicBezTo>
                  <a:cubicBezTo>
                    <a:pt x="131554" y="663870"/>
                    <a:pt x="129148" y="662610"/>
                    <a:pt x="126805" y="661122"/>
                  </a:cubicBezTo>
                  <a:cubicBezTo>
                    <a:pt x="121866" y="657038"/>
                    <a:pt x="117243" y="652669"/>
                    <a:pt x="112873" y="647888"/>
                  </a:cubicBezTo>
                  <a:cubicBezTo>
                    <a:pt x="112621" y="647533"/>
                    <a:pt x="112304" y="647178"/>
                    <a:pt x="112113" y="646805"/>
                  </a:cubicBezTo>
                  <a:cubicBezTo>
                    <a:pt x="110277" y="644633"/>
                    <a:pt x="108884" y="642315"/>
                    <a:pt x="107491" y="639915"/>
                  </a:cubicBezTo>
                  <a:cubicBezTo>
                    <a:pt x="106225" y="637882"/>
                    <a:pt x="105085" y="635831"/>
                    <a:pt x="104008" y="633627"/>
                  </a:cubicBezTo>
                  <a:cubicBezTo>
                    <a:pt x="102805" y="630486"/>
                    <a:pt x="102045" y="627022"/>
                    <a:pt x="101349" y="623647"/>
                  </a:cubicBezTo>
                  <a:cubicBezTo>
                    <a:pt x="100399" y="615675"/>
                    <a:pt x="100905" y="607841"/>
                    <a:pt x="101665" y="599888"/>
                  </a:cubicBezTo>
                  <a:cubicBezTo>
                    <a:pt x="102235" y="595949"/>
                    <a:pt x="102678" y="591934"/>
                    <a:pt x="103755" y="588141"/>
                  </a:cubicBezTo>
                  <a:cubicBezTo>
                    <a:pt x="104705" y="584829"/>
                    <a:pt x="105718" y="581638"/>
                    <a:pt x="106921" y="578472"/>
                  </a:cubicBezTo>
                  <a:cubicBezTo>
                    <a:pt x="109454" y="573127"/>
                    <a:pt x="112621" y="568257"/>
                    <a:pt x="116040" y="563451"/>
                  </a:cubicBezTo>
                  <a:cubicBezTo>
                    <a:pt x="118509" y="560139"/>
                    <a:pt x="120979" y="556909"/>
                    <a:pt x="123576" y="553794"/>
                  </a:cubicBezTo>
                  <a:cubicBezTo>
                    <a:pt x="126235" y="550653"/>
                    <a:pt x="129085" y="547601"/>
                    <a:pt x="131997" y="544580"/>
                  </a:cubicBezTo>
                  <a:cubicBezTo>
                    <a:pt x="137633" y="538507"/>
                    <a:pt x="144093" y="533163"/>
                    <a:pt x="150425" y="527888"/>
                  </a:cubicBezTo>
                  <a:cubicBezTo>
                    <a:pt x="153401" y="525482"/>
                    <a:pt x="156440" y="523227"/>
                    <a:pt x="159480" y="521049"/>
                  </a:cubicBezTo>
                  <a:cubicBezTo>
                    <a:pt x="163026" y="518503"/>
                    <a:pt x="166889" y="516268"/>
                    <a:pt x="170688" y="513988"/>
                  </a:cubicBezTo>
                  <a:cubicBezTo>
                    <a:pt x="177465" y="509923"/>
                    <a:pt x="184557" y="506237"/>
                    <a:pt x="191649" y="502736"/>
                  </a:cubicBezTo>
                  <a:cubicBezTo>
                    <a:pt x="197475" y="500247"/>
                    <a:pt x="203364" y="497790"/>
                    <a:pt x="209443" y="496023"/>
                  </a:cubicBezTo>
                  <a:cubicBezTo>
                    <a:pt x="209950" y="495877"/>
                    <a:pt x="210456" y="495669"/>
                    <a:pt x="211026" y="495542"/>
                  </a:cubicBezTo>
                  <a:cubicBezTo>
                    <a:pt x="213179" y="497081"/>
                    <a:pt x="215523" y="498404"/>
                    <a:pt x="217928" y="499772"/>
                  </a:cubicBezTo>
                  <a:cubicBezTo>
                    <a:pt x="224514" y="503293"/>
                    <a:pt x="231670" y="505535"/>
                    <a:pt x="238825" y="507726"/>
                  </a:cubicBezTo>
                  <a:cubicBezTo>
                    <a:pt x="246804" y="510252"/>
                    <a:pt x="255290" y="511462"/>
                    <a:pt x="263649" y="511867"/>
                  </a:cubicBezTo>
                  <a:cubicBezTo>
                    <a:pt x="264409" y="511937"/>
                    <a:pt x="265105" y="511956"/>
                    <a:pt x="265865" y="511956"/>
                  </a:cubicBezTo>
                  <a:cubicBezTo>
                    <a:pt x="268018" y="511956"/>
                    <a:pt x="270171" y="511727"/>
                    <a:pt x="272261" y="511316"/>
                  </a:cubicBezTo>
                  <a:cubicBezTo>
                    <a:pt x="275997" y="510544"/>
                    <a:pt x="279986" y="508992"/>
                    <a:pt x="282710" y="506111"/>
                  </a:cubicBezTo>
                  <a:cubicBezTo>
                    <a:pt x="283722" y="504908"/>
                    <a:pt x="284609" y="503704"/>
                    <a:pt x="285369" y="502381"/>
                  </a:cubicBezTo>
                  <a:cubicBezTo>
                    <a:pt x="286509" y="500393"/>
                    <a:pt x="286509" y="498512"/>
                    <a:pt x="286319" y="496296"/>
                  </a:cubicBezTo>
                  <a:cubicBezTo>
                    <a:pt x="285812" y="491648"/>
                    <a:pt x="282519" y="487576"/>
                    <a:pt x="279290" y="484403"/>
                  </a:cubicBezTo>
                  <a:cubicBezTo>
                    <a:pt x="276693" y="481794"/>
                    <a:pt x="273084" y="479907"/>
                    <a:pt x="269664" y="478413"/>
                  </a:cubicBezTo>
                  <a:cubicBezTo>
                    <a:pt x="267702" y="477570"/>
                    <a:pt x="265612" y="476659"/>
                    <a:pt x="263586" y="475931"/>
                  </a:cubicBezTo>
                  <a:cubicBezTo>
                    <a:pt x="257443" y="473986"/>
                    <a:pt x="251364" y="473258"/>
                    <a:pt x="244968" y="472619"/>
                  </a:cubicBezTo>
                  <a:cubicBezTo>
                    <a:pt x="240345" y="472137"/>
                    <a:pt x="235659" y="471688"/>
                    <a:pt x="230910" y="471688"/>
                  </a:cubicBezTo>
                  <a:cubicBezTo>
                    <a:pt x="229707" y="471688"/>
                    <a:pt x="228440" y="471706"/>
                    <a:pt x="227237" y="471789"/>
                  </a:cubicBezTo>
                  <a:cubicBezTo>
                    <a:pt x="224578" y="471935"/>
                    <a:pt x="221855" y="472200"/>
                    <a:pt x="219195" y="472619"/>
                  </a:cubicBezTo>
                  <a:cubicBezTo>
                    <a:pt x="217928" y="471441"/>
                    <a:pt x="216725" y="470174"/>
                    <a:pt x="215523" y="468825"/>
                  </a:cubicBezTo>
                  <a:cubicBezTo>
                    <a:pt x="212546" y="464950"/>
                    <a:pt x="210076" y="460789"/>
                    <a:pt x="207796" y="456420"/>
                  </a:cubicBezTo>
                  <a:cubicBezTo>
                    <a:pt x="206150" y="452545"/>
                    <a:pt x="204757" y="448751"/>
                    <a:pt x="203807" y="444591"/>
                  </a:cubicBezTo>
                  <a:cubicBezTo>
                    <a:pt x="203364" y="440659"/>
                    <a:pt x="203174" y="436783"/>
                    <a:pt x="203364" y="432826"/>
                  </a:cubicBezTo>
                  <a:cubicBezTo>
                    <a:pt x="203807" y="429862"/>
                    <a:pt x="204377" y="426962"/>
                    <a:pt x="205263" y="424169"/>
                  </a:cubicBezTo>
                  <a:cubicBezTo>
                    <a:pt x="205961" y="422529"/>
                    <a:pt x="206846" y="420977"/>
                    <a:pt x="207796" y="419508"/>
                  </a:cubicBezTo>
                  <a:cubicBezTo>
                    <a:pt x="213306" y="412378"/>
                    <a:pt x="220209" y="406331"/>
                    <a:pt x="227111" y="400492"/>
                  </a:cubicBezTo>
                  <a:cubicBezTo>
                    <a:pt x="230467" y="398086"/>
                    <a:pt x="233886" y="395686"/>
                    <a:pt x="237496" y="393507"/>
                  </a:cubicBezTo>
                  <a:cubicBezTo>
                    <a:pt x="240852" y="391456"/>
                    <a:pt x="244461" y="389702"/>
                    <a:pt x="248007" y="387998"/>
                  </a:cubicBezTo>
                  <a:cubicBezTo>
                    <a:pt x="250604" y="386884"/>
                    <a:pt x="253264" y="385763"/>
                    <a:pt x="255860" y="384687"/>
                  </a:cubicBezTo>
                  <a:cubicBezTo>
                    <a:pt x="259850" y="383148"/>
                    <a:pt x="263965" y="382236"/>
                    <a:pt x="267955" y="381248"/>
                  </a:cubicBezTo>
                  <a:cubicBezTo>
                    <a:pt x="272198" y="380247"/>
                    <a:pt x="276441" y="379487"/>
                    <a:pt x="280556" y="378632"/>
                  </a:cubicBezTo>
                  <a:cubicBezTo>
                    <a:pt x="286509" y="377847"/>
                    <a:pt x="292272" y="377163"/>
                    <a:pt x="298224" y="376872"/>
                  </a:cubicBezTo>
                  <a:cubicBezTo>
                    <a:pt x="299174" y="376834"/>
                    <a:pt x="300124" y="376815"/>
                    <a:pt x="301073" y="376815"/>
                  </a:cubicBezTo>
                  <a:cubicBezTo>
                    <a:pt x="305949" y="376815"/>
                    <a:pt x="310698" y="377227"/>
                    <a:pt x="315511" y="377575"/>
                  </a:cubicBezTo>
                  <a:cubicBezTo>
                    <a:pt x="324883" y="378759"/>
                    <a:pt x="334382" y="380127"/>
                    <a:pt x="343628" y="382451"/>
                  </a:cubicBezTo>
                  <a:cubicBezTo>
                    <a:pt x="352999" y="384762"/>
                    <a:pt x="361991" y="387378"/>
                    <a:pt x="370983" y="390544"/>
                  </a:cubicBezTo>
                  <a:cubicBezTo>
                    <a:pt x="378329" y="393710"/>
                    <a:pt x="385485" y="397237"/>
                    <a:pt x="392450" y="401049"/>
                  </a:cubicBezTo>
                  <a:cubicBezTo>
                    <a:pt x="398973" y="404652"/>
                    <a:pt x="405115" y="408711"/>
                    <a:pt x="411131" y="413018"/>
                  </a:cubicBezTo>
                  <a:cubicBezTo>
                    <a:pt x="411765" y="413436"/>
                    <a:pt x="412271" y="413784"/>
                    <a:pt x="412777" y="414221"/>
                  </a:cubicBezTo>
                  <a:cubicBezTo>
                    <a:pt x="412461" y="422054"/>
                    <a:pt x="412081" y="429862"/>
                    <a:pt x="412967" y="437695"/>
                  </a:cubicBezTo>
                  <a:cubicBezTo>
                    <a:pt x="413727" y="443451"/>
                    <a:pt x="415184" y="448606"/>
                    <a:pt x="417970" y="453685"/>
                  </a:cubicBezTo>
                  <a:cubicBezTo>
                    <a:pt x="418983" y="455508"/>
                    <a:pt x="420566" y="457060"/>
                    <a:pt x="422086" y="458409"/>
                  </a:cubicBezTo>
                  <a:cubicBezTo>
                    <a:pt x="423543" y="459732"/>
                    <a:pt x="425379" y="460789"/>
                    <a:pt x="427152" y="461638"/>
                  </a:cubicBezTo>
                  <a:cubicBezTo>
                    <a:pt x="428925" y="462493"/>
                    <a:pt x="431268" y="463335"/>
                    <a:pt x="433421" y="463335"/>
                  </a:cubicBezTo>
                  <a:cubicBezTo>
                    <a:pt x="433611" y="463335"/>
                    <a:pt x="433738" y="463335"/>
                    <a:pt x="433928" y="463316"/>
                  </a:cubicBezTo>
                  <a:cubicBezTo>
                    <a:pt x="435321" y="463253"/>
                    <a:pt x="436651" y="463133"/>
                    <a:pt x="438044" y="462778"/>
                  </a:cubicBezTo>
                  <a:cubicBezTo>
                    <a:pt x="439247" y="462221"/>
                    <a:pt x="440450" y="461638"/>
                    <a:pt x="441653" y="461081"/>
                  </a:cubicBezTo>
                  <a:cubicBezTo>
                    <a:pt x="443490" y="460226"/>
                    <a:pt x="445136" y="458054"/>
                    <a:pt x="446086" y="456502"/>
                  </a:cubicBezTo>
                  <a:cubicBezTo>
                    <a:pt x="447099" y="455027"/>
                    <a:pt x="447986" y="453393"/>
                    <a:pt x="448492" y="451633"/>
                  </a:cubicBezTo>
                  <a:cubicBezTo>
                    <a:pt x="449506" y="447903"/>
                    <a:pt x="449632" y="444161"/>
                    <a:pt x="449189" y="440367"/>
                  </a:cubicBezTo>
                  <a:cubicBezTo>
                    <a:pt x="448682" y="435789"/>
                    <a:pt x="447416" y="431185"/>
                    <a:pt x="445643" y="426898"/>
                  </a:cubicBezTo>
                  <a:cubicBezTo>
                    <a:pt x="444060" y="423086"/>
                    <a:pt x="442350" y="419293"/>
                    <a:pt x="440324" y="415779"/>
                  </a:cubicBezTo>
                  <a:cubicBezTo>
                    <a:pt x="439247" y="413949"/>
                    <a:pt x="438044" y="412175"/>
                    <a:pt x="436777" y="410415"/>
                  </a:cubicBezTo>
                  <a:cubicBezTo>
                    <a:pt x="436904" y="407382"/>
                    <a:pt x="437031" y="404361"/>
                    <a:pt x="437284" y="401341"/>
                  </a:cubicBezTo>
                  <a:cubicBezTo>
                    <a:pt x="438044" y="394419"/>
                    <a:pt x="438867" y="387580"/>
                    <a:pt x="440513" y="380868"/>
                  </a:cubicBezTo>
                  <a:cubicBezTo>
                    <a:pt x="441970" y="374345"/>
                    <a:pt x="444503" y="367988"/>
                    <a:pt x="446909" y="361712"/>
                  </a:cubicBezTo>
                  <a:cubicBezTo>
                    <a:pt x="450139" y="353607"/>
                    <a:pt x="453241" y="345368"/>
                    <a:pt x="457104" y="337497"/>
                  </a:cubicBezTo>
                  <a:cubicBezTo>
                    <a:pt x="461030" y="329582"/>
                    <a:pt x="465716" y="321983"/>
                    <a:pt x="470276" y="314441"/>
                  </a:cubicBezTo>
                  <a:cubicBezTo>
                    <a:pt x="475405" y="305987"/>
                    <a:pt x="480598" y="297679"/>
                    <a:pt x="485790" y="289295"/>
                  </a:cubicBezTo>
                  <a:cubicBezTo>
                    <a:pt x="490476" y="281671"/>
                    <a:pt x="495352" y="274274"/>
                    <a:pt x="500482" y="266941"/>
                  </a:cubicBezTo>
                  <a:cubicBezTo>
                    <a:pt x="503774" y="262654"/>
                    <a:pt x="507131" y="258367"/>
                    <a:pt x="510487" y="254143"/>
                  </a:cubicBezTo>
                  <a:cubicBezTo>
                    <a:pt x="513843" y="249977"/>
                    <a:pt x="517326" y="245937"/>
                    <a:pt x="520872" y="241941"/>
                  </a:cubicBezTo>
                  <a:cubicBezTo>
                    <a:pt x="524735" y="237483"/>
                    <a:pt x="528598" y="232993"/>
                    <a:pt x="532650" y="228681"/>
                  </a:cubicBezTo>
                  <a:cubicBezTo>
                    <a:pt x="536830" y="224185"/>
                    <a:pt x="541136" y="219733"/>
                    <a:pt x="545505" y="215446"/>
                  </a:cubicBezTo>
                  <a:cubicBezTo>
                    <a:pt x="549368" y="211634"/>
                    <a:pt x="553484" y="208049"/>
                    <a:pt x="557347" y="204301"/>
                  </a:cubicBezTo>
                  <a:cubicBezTo>
                    <a:pt x="561779" y="200077"/>
                    <a:pt x="566212" y="195910"/>
                    <a:pt x="570708" y="191680"/>
                  </a:cubicBezTo>
                  <a:cubicBezTo>
                    <a:pt x="578687" y="184145"/>
                    <a:pt x="586730" y="176457"/>
                    <a:pt x="595025" y="169105"/>
                  </a:cubicBezTo>
                  <a:lnTo>
                    <a:pt x="595025" y="169105"/>
                  </a:lnTo>
                  <a:cubicBezTo>
                    <a:pt x="599204" y="165667"/>
                    <a:pt x="603321" y="162165"/>
                    <a:pt x="607816" y="159055"/>
                  </a:cubicBezTo>
                  <a:cubicBezTo>
                    <a:pt x="613389" y="155041"/>
                    <a:pt x="619215" y="151254"/>
                    <a:pt x="624977" y="147436"/>
                  </a:cubicBezTo>
                  <a:cubicBezTo>
                    <a:pt x="635426" y="140666"/>
                    <a:pt x="645938" y="133707"/>
                    <a:pt x="657083" y="128274"/>
                  </a:cubicBezTo>
                  <a:cubicBezTo>
                    <a:pt x="665251" y="124898"/>
                    <a:pt x="673484" y="121998"/>
                    <a:pt x="682096" y="120010"/>
                  </a:cubicBezTo>
                  <a:cubicBezTo>
                    <a:pt x="685768" y="119541"/>
                    <a:pt x="689315" y="119351"/>
                    <a:pt x="692924" y="119351"/>
                  </a:cubicBezTo>
                  <a:cubicBezTo>
                    <a:pt x="696597" y="119351"/>
                    <a:pt x="700270" y="119541"/>
                    <a:pt x="703880" y="119820"/>
                  </a:cubicBezTo>
                  <a:cubicBezTo>
                    <a:pt x="707046" y="120181"/>
                    <a:pt x="710149" y="120529"/>
                    <a:pt x="713315" y="121150"/>
                  </a:cubicBezTo>
                  <a:cubicBezTo>
                    <a:pt x="715214" y="121504"/>
                    <a:pt x="717114" y="122068"/>
                    <a:pt x="718887" y="122765"/>
                  </a:cubicBezTo>
                  <a:cubicBezTo>
                    <a:pt x="720787" y="123556"/>
                    <a:pt x="722623" y="124468"/>
                    <a:pt x="724460" y="125437"/>
                  </a:cubicBezTo>
                  <a:cubicBezTo>
                    <a:pt x="725599" y="126108"/>
                    <a:pt x="726866" y="126868"/>
                    <a:pt x="728006" y="127634"/>
                  </a:cubicBezTo>
                  <a:cubicBezTo>
                    <a:pt x="730159" y="129306"/>
                    <a:pt x="732185" y="131016"/>
                    <a:pt x="734211" y="132706"/>
                  </a:cubicBezTo>
                  <a:cubicBezTo>
                    <a:pt x="737631" y="135670"/>
                    <a:pt x="740480" y="139134"/>
                    <a:pt x="743457" y="142591"/>
                  </a:cubicBezTo>
                  <a:cubicBezTo>
                    <a:pt x="744217" y="143421"/>
                    <a:pt x="745040" y="144326"/>
                    <a:pt x="745674" y="145238"/>
                  </a:cubicBezTo>
                  <a:cubicBezTo>
                    <a:pt x="746370" y="146093"/>
                    <a:pt x="747130" y="146999"/>
                    <a:pt x="747763" y="147910"/>
                  </a:cubicBezTo>
                  <a:cubicBezTo>
                    <a:pt x="743900" y="154072"/>
                    <a:pt x="740417" y="160468"/>
                    <a:pt x="736681" y="166680"/>
                  </a:cubicBezTo>
                  <a:cubicBezTo>
                    <a:pt x="734719" y="170061"/>
                    <a:pt x="732692" y="173519"/>
                    <a:pt x="730918" y="177040"/>
                  </a:cubicBezTo>
                  <a:cubicBezTo>
                    <a:pt x="728956" y="181181"/>
                    <a:pt x="727373" y="185550"/>
                    <a:pt x="725790" y="189863"/>
                  </a:cubicBezTo>
                  <a:cubicBezTo>
                    <a:pt x="723003" y="197551"/>
                    <a:pt x="720534" y="205504"/>
                    <a:pt x="718697" y="213540"/>
                  </a:cubicBezTo>
                  <a:cubicBezTo>
                    <a:pt x="717874" y="217187"/>
                    <a:pt x="717241" y="220993"/>
                    <a:pt x="716734" y="224812"/>
                  </a:cubicBezTo>
                  <a:cubicBezTo>
                    <a:pt x="716037" y="229174"/>
                    <a:pt x="715658" y="233835"/>
                    <a:pt x="715974" y="238268"/>
                  </a:cubicBezTo>
                  <a:cubicBezTo>
                    <a:pt x="716228" y="240503"/>
                    <a:pt x="716481" y="242916"/>
                    <a:pt x="716987" y="245170"/>
                  </a:cubicBezTo>
                  <a:cubicBezTo>
                    <a:pt x="717620" y="247361"/>
                    <a:pt x="718128" y="249394"/>
                    <a:pt x="719267" y="251446"/>
                  </a:cubicBezTo>
                  <a:cubicBezTo>
                    <a:pt x="720471" y="253478"/>
                    <a:pt x="721927" y="255112"/>
                    <a:pt x="723447" y="256936"/>
                  </a:cubicBezTo>
                  <a:cubicBezTo>
                    <a:pt x="724903" y="258557"/>
                    <a:pt x="727056" y="259691"/>
                    <a:pt x="728892" y="260748"/>
                  </a:cubicBezTo>
                  <a:cubicBezTo>
                    <a:pt x="729462" y="260957"/>
                    <a:pt x="730095" y="261229"/>
                    <a:pt x="730602" y="261451"/>
                  </a:cubicBezTo>
                  <a:cubicBezTo>
                    <a:pt x="732059" y="262160"/>
                    <a:pt x="733515" y="262591"/>
                    <a:pt x="735098" y="262711"/>
                  </a:cubicBezTo>
                  <a:cubicBezTo>
                    <a:pt x="735921" y="262857"/>
                    <a:pt x="736681" y="262920"/>
                    <a:pt x="737568" y="262920"/>
                  </a:cubicBezTo>
                  <a:cubicBezTo>
                    <a:pt x="742887" y="262920"/>
                    <a:pt x="748080" y="260374"/>
                    <a:pt x="752322" y="257512"/>
                  </a:cubicBezTo>
                  <a:cubicBezTo>
                    <a:pt x="756185" y="254827"/>
                    <a:pt x="758845" y="251009"/>
                    <a:pt x="761314" y="247140"/>
                  </a:cubicBezTo>
                  <a:cubicBezTo>
                    <a:pt x="764290" y="242783"/>
                    <a:pt x="765937" y="237483"/>
                    <a:pt x="767710" y="232638"/>
                  </a:cubicBezTo>
                  <a:cubicBezTo>
                    <a:pt x="769990" y="225800"/>
                    <a:pt x="771383" y="218884"/>
                    <a:pt x="772776" y="211862"/>
                  </a:cubicBezTo>
                  <a:cubicBezTo>
                    <a:pt x="774612" y="202686"/>
                    <a:pt x="775436" y="193238"/>
                    <a:pt x="776386" y="183853"/>
                  </a:cubicBezTo>
                  <a:cubicBezTo>
                    <a:pt x="776639" y="180060"/>
                    <a:pt x="776955" y="176254"/>
                    <a:pt x="777146" y="172379"/>
                  </a:cubicBezTo>
                  <a:cubicBezTo>
                    <a:pt x="777526" y="166680"/>
                    <a:pt x="776955" y="160898"/>
                    <a:pt x="775879" y="155262"/>
                  </a:cubicBezTo>
                  <a:cubicBezTo>
                    <a:pt x="775499" y="153508"/>
                    <a:pt x="774993" y="151729"/>
                    <a:pt x="774486" y="149962"/>
                  </a:cubicBezTo>
                  <a:cubicBezTo>
                    <a:pt x="782781" y="139691"/>
                    <a:pt x="791900" y="130034"/>
                    <a:pt x="801209" y="120529"/>
                  </a:cubicBezTo>
                  <a:cubicBezTo>
                    <a:pt x="810644" y="110796"/>
                    <a:pt x="820396" y="101487"/>
                    <a:pt x="830401" y="92394"/>
                  </a:cubicBezTo>
                  <a:cubicBezTo>
                    <a:pt x="840723" y="84010"/>
                    <a:pt x="851235" y="75784"/>
                    <a:pt x="862443" y="68597"/>
                  </a:cubicBezTo>
                  <a:cubicBezTo>
                    <a:pt x="868712" y="64500"/>
                    <a:pt x="875298" y="60916"/>
                    <a:pt x="881884" y="57369"/>
                  </a:cubicBezTo>
                  <a:cubicBezTo>
                    <a:pt x="887646" y="54285"/>
                    <a:pt x="893409" y="51258"/>
                    <a:pt x="899298" y="48232"/>
                  </a:cubicBezTo>
                  <a:cubicBezTo>
                    <a:pt x="908543" y="44078"/>
                    <a:pt x="917979" y="40056"/>
                    <a:pt x="927604" y="36738"/>
                  </a:cubicBezTo>
                  <a:cubicBezTo>
                    <a:pt x="930770" y="35681"/>
                    <a:pt x="933937" y="34547"/>
                    <a:pt x="937230" y="33503"/>
                  </a:cubicBezTo>
                  <a:cubicBezTo>
                    <a:pt x="939446" y="32717"/>
                    <a:pt x="941915" y="32166"/>
                    <a:pt x="944322" y="31514"/>
                  </a:cubicBezTo>
                  <a:cubicBezTo>
                    <a:pt x="946475" y="30900"/>
                    <a:pt x="948627" y="30254"/>
                    <a:pt x="950844" y="29760"/>
                  </a:cubicBezTo>
                  <a:cubicBezTo>
                    <a:pt x="953820" y="29203"/>
                    <a:pt x="956797" y="28639"/>
                    <a:pt x="959773" y="28000"/>
                  </a:cubicBezTo>
                  <a:cubicBezTo>
                    <a:pt x="962749" y="27588"/>
                    <a:pt x="965535" y="27227"/>
                    <a:pt x="968511" y="26796"/>
                  </a:cubicBezTo>
                  <a:cubicBezTo>
                    <a:pt x="972754" y="26169"/>
                    <a:pt x="977250" y="25923"/>
                    <a:pt x="981683" y="25923"/>
                  </a:cubicBezTo>
                  <a:close/>
                  <a:moveTo>
                    <a:pt x="983203" y="-547"/>
                  </a:moveTo>
                  <a:cubicBezTo>
                    <a:pt x="966928" y="-547"/>
                    <a:pt x="950527" y="2417"/>
                    <a:pt x="935013" y="6868"/>
                  </a:cubicBezTo>
                  <a:cubicBezTo>
                    <a:pt x="926908" y="9186"/>
                    <a:pt x="919055" y="12067"/>
                    <a:pt x="911329" y="15259"/>
                  </a:cubicBezTo>
                  <a:cubicBezTo>
                    <a:pt x="907150" y="16854"/>
                    <a:pt x="903224" y="18552"/>
                    <a:pt x="899235" y="20394"/>
                  </a:cubicBezTo>
                  <a:cubicBezTo>
                    <a:pt x="894738" y="22275"/>
                    <a:pt x="890243" y="24270"/>
                    <a:pt x="886000" y="26530"/>
                  </a:cubicBezTo>
                  <a:cubicBezTo>
                    <a:pt x="878147" y="30672"/>
                    <a:pt x="870359" y="35041"/>
                    <a:pt x="862570" y="39347"/>
                  </a:cubicBezTo>
                  <a:cubicBezTo>
                    <a:pt x="855541" y="43280"/>
                    <a:pt x="848766" y="47510"/>
                    <a:pt x="842370" y="52316"/>
                  </a:cubicBezTo>
                  <a:cubicBezTo>
                    <a:pt x="835151" y="57597"/>
                    <a:pt x="828058" y="63088"/>
                    <a:pt x="821156" y="68717"/>
                  </a:cubicBezTo>
                  <a:cubicBezTo>
                    <a:pt x="813937" y="74644"/>
                    <a:pt x="807034" y="81046"/>
                    <a:pt x="800322" y="87467"/>
                  </a:cubicBezTo>
                  <a:cubicBezTo>
                    <a:pt x="788291" y="98885"/>
                    <a:pt x="777082" y="111233"/>
                    <a:pt x="766064" y="123613"/>
                  </a:cubicBezTo>
                  <a:cubicBezTo>
                    <a:pt x="764607" y="125253"/>
                    <a:pt x="763151" y="126925"/>
                    <a:pt x="761757" y="128635"/>
                  </a:cubicBezTo>
                  <a:cubicBezTo>
                    <a:pt x="759605" y="125728"/>
                    <a:pt x="757325" y="122910"/>
                    <a:pt x="754919" y="120181"/>
                  </a:cubicBezTo>
                  <a:cubicBezTo>
                    <a:pt x="751626" y="116362"/>
                    <a:pt x="747826" y="113114"/>
                    <a:pt x="744090" y="109884"/>
                  </a:cubicBezTo>
                  <a:cubicBezTo>
                    <a:pt x="740544" y="107003"/>
                    <a:pt x="736681" y="104375"/>
                    <a:pt x="732692" y="102260"/>
                  </a:cubicBezTo>
                  <a:cubicBezTo>
                    <a:pt x="728892" y="100291"/>
                    <a:pt x="724903" y="98815"/>
                    <a:pt x="720850" y="97618"/>
                  </a:cubicBezTo>
                  <a:cubicBezTo>
                    <a:pt x="717430" y="96624"/>
                    <a:pt x="713885" y="96270"/>
                    <a:pt x="710401" y="95864"/>
                  </a:cubicBezTo>
                  <a:cubicBezTo>
                    <a:pt x="707235" y="95503"/>
                    <a:pt x="704132" y="95155"/>
                    <a:pt x="700966" y="94946"/>
                  </a:cubicBezTo>
                  <a:cubicBezTo>
                    <a:pt x="697737" y="94655"/>
                    <a:pt x="694444" y="94471"/>
                    <a:pt x="691151" y="94471"/>
                  </a:cubicBezTo>
                  <a:cubicBezTo>
                    <a:pt x="685642" y="94471"/>
                    <a:pt x="680259" y="94946"/>
                    <a:pt x="674877" y="96143"/>
                  </a:cubicBezTo>
                  <a:cubicBezTo>
                    <a:pt x="666898" y="97827"/>
                    <a:pt x="659046" y="100436"/>
                    <a:pt x="651637" y="103520"/>
                  </a:cubicBezTo>
                  <a:cubicBezTo>
                    <a:pt x="635109" y="110296"/>
                    <a:pt x="620481" y="120529"/>
                    <a:pt x="605727" y="130249"/>
                  </a:cubicBezTo>
                  <a:cubicBezTo>
                    <a:pt x="602687" y="132269"/>
                    <a:pt x="599584" y="134328"/>
                    <a:pt x="596544" y="136436"/>
                  </a:cubicBezTo>
                  <a:cubicBezTo>
                    <a:pt x="593062" y="138982"/>
                    <a:pt x="589642" y="141654"/>
                    <a:pt x="586223" y="144326"/>
                  </a:cubicBezTo>
                  <a:cubicBezTo>
                    <a:pt x="579130" y="149905"/>
                    <a:pt x="572418" y="156035"/>
                    <a:pt x="565896" y="162101"/>
                  </a:cubicBezTo>
                  <a:cubicBezTo>
                    <a:pt x="559943" y="167535"/>
                    <a:pt x="554308" y="173170"/>
                    <a:pt x="548608" y="178655"/>
                  </a:cubicBezTo>
                  <a:cubicBezTo>
                    <a:pt x="542086" y="184930"/>
                    <a:pt x="535627" y="191212"/>
                    <a:pt x="529231" y="197487"/>
                  </a:cubicBezTo>
                  <a:cubicBezTo>
                    <a:pt x="517073" y="209228"/>
                    <a:pt x="506371" y="222260"/>
                    <a:pt x="495352" y="235102"/>
                  </a:cubicBezTo>
                  <a:cubicBezTo>
                    <a:pt x="489400" y="242061"/>
                    <a:pt x="483828" y="249685"/>
                    <a:pt x="478508" y="257227"/>
                  </a:cubicBezTo>
                  <a:cubicBezTo>
                    <a:pt x="473759" y="264060"/>
                    <a:pt x="469326" y="271038"/>
                    <a:pt x="465020" y="278086"/>
                  </a:cubicBezTo>
                  <a:cubicBezTo>
                    <a:pt x="460714" y="285064"/>
                    <a:pt x="456281" y="292024"/>
                    <a:pt x="452039" y="299091"/>
                  </a:cubicBezTo>
                  <a:cubicBezTo>
                    <a:pt x="447922" y="305987"/>
                    <a:pt x="443616" y="312800"/>
                    <a:pt x="439753" y="319931"/>
                  </a:cubicBezTo>
                  <a:cubicBezTo>
                    <a:pt x="438107" y="322894"/>
                    <a:pt x="436460" y="325858"/>
                    <a:pt x="435131" y="328955"/>
                  </a:cubicBezTo>
                  <a:cubicBezTo>
                    <a:pt x="433294" y="333039"/>
                    <a:pt x="431648" y="337206"/>
                    <a:pt x="430002" y="341284"/>
                  </a:cubicBezTo>
                  <a:cubicBezTo>
                    <a:pt x="426709" y="349263"/>
                    <a:pt x="423479" y="357216"/>
                    <a:pt x="420629" y="365316"/>
                  </a:cubicBezTo>
                  <a:cubicBezTo>
                    <a:pt x="419490" y="368627"/>
                    <a:pt x="418350" y="372009"/>
                    <a:pt x="417590" y="375378"/>
                  </a:cubicBezTo>
                  <a:cubicBezTo>
                    <a:pt x="416450" y="379690"/>
                    <a:pt x="415880" y="383996"/>
                    <a:pt x="415247" y="388353"/>
                  </a:cubicBezTo>
                  <a:cubicBezTo>
                    <a:pt x="414994" y="389487"/>
                    <a:pt x="414867" y="390614"/>
                    <a:pt x="414741" y="391811"/>
                  </a:cubicBezTo>
                  <a:cubicBezTo>
                    <a:pt x="412271" y="389987"/>
                    <a:pt x="409674" y="388220"/>
                    <a:pt x="407079" y="386523"/>
                  </a:cubicBezTo>
                  <a:cubicBezTo>
                    <a:pt x="400239" y="382071"/>
                    <a:pt x="393083" y="378012"/>
                    <a:pt x="385738" y="374409"/>
                  </a:cubicBezTo>
                  <a:cubicBezTo>
                    <a:pt x="381685" y="372357"/>
                    <a:pt x="377633" y="370540"/>
                    <a:pt x="373263" y="368976"/>
                  </a:cubicBezTo>
                  <a:cubicBezTo>
                    <a:pt x="368894" y="367507"/>
                    <a:pt x="364524" y="365961"/>
                    <a:pt x="359965" y="364543"/>
                  </a:cubicBezTo>
                  <a:cubicBezTo>
                    <a:pt x="352682" y="362206"/>
                    <a:pt x="345020" y="360325"/>
                    <a:pt x="337422" y="358831"/>
                  </a:cubicBezTo>
                  <a:cubicBezTo>
                    <a:pt x="333115" y="357982"/>
                    <a:pt x="328999" y="357216"/>
                    <a:pt x="324757" y="356571"/>
                  </a:cubicBezTo>
                  <a:cubicBezTo>
                    <a:pt x="319310" y="355811"/>
                    <a:pt x="313801" y="355247"/>
                    <a:pt x="308419" y="354664"/>
                  </a:cubicBezTo>
                  <a:cubicBezTo>
                    <a:pt x="305316" y="354361"/>
                    <a:pt x="302150" y="354234"/>
                    <a:pt x="299047" y="354234"/>
                  </a:cubicBezTo>
                  <a:cubicBezTo>
                    <a:pt x="289358" y="354234"/>
                    <a:pt x="279733" y="355564"/>
                    <a:pt x="270108" y="357216"/>
                  </a:cubicBezTo>
                  <a:cubicBezTo>
                    <a:pt x="266119" y="357856"/>
                    <a:pt x="262193" y="358628"/>
                    <a:pt x="258266" y="359470"/>
                  </a:cubicBezTo>
                  <a:cubicBezTo>
                    <a:pt x="251934" y="360794"/>
                    <a:pt x="245854" y="362991"/>
                    <a:pt x="239966" y="365588"/>
                  </a:cubicBezTo>
                  <a:cubicBezTo>
                    <a:pt x="235342" y="367633"/>
                    <a:pt x="230910" y="369685"/>
                    <a:pt x="226541" y="371939"/>
                  </a:cubicBezTo>
                  <a:cubicBezTo>
                    <a:pt x="223248" y="373624"/>
                    <a:pt x="220335" y="375815"/>
                    <a:pt x="217295" y="377847"/>
                  </a:cubicBezTo>
                  <a:cubicBezTo>
                    <a:pt x="213559" y="380247"/>
                    <a:pt x="210139" y="383211"/>
                    <a:pt x="206846" y="386175"/>
                  </a:cubicBezTo>
                  <a:cubicBezTo>
                    <a:pt x="203618" y="389075"/>
                    <a:pt x="200451" y="391956"/>
                    <a:pt x="197285" y="394920"/>
                  </a:cubicBezTo>
                  <a:cubicBezTo>
                    <a:pt x="194752" y="397300"/>
                    <a:pt x="192409" y="399910"/>
                    <a:pt x="190255" y="402601"/>
                  </a:cubicBezTo>
                  <a:cubicBezTo>
                    <a:pt x="188103" y="405273"/>
                    <a:pt x="186203" y="408028"/>
                    <a:pt x="184620" y="410991"/>
                  </a:cubicBezTo>
                  <a:cubicBezTo>
                    <a:pt x="182277" y="415341"/>
                    <a:pt x="181010" y="420066"/>
                    <a:pt x="180060" y="424929"/>
                  </a:cubicBezTo>
                  <a:cubicBezTo>
                    <a:pt x="178161" y="434586"/>
                    <a:pt x="178984" y="444654"/>
                    <a:pt x="181517" y="454121"/>
                  </a:cubicBezTo>
                  <a:cubicBezTo>
                    <a:pt x="182784" y="458966"/>
                    <a:pt x="185127" y="463481"/>
                    <a:pt x="187279" y="467971"/>
                  </a:cubicBezTo>
                  <a:cubicBezTo>
                    <a:pt x="189053" y="471789"/>
                    <a:pt x="191332" y="475392"/>
                    <a:pt x="193865" y="478830"/>
                  </a:cubicBezTo>
                  <a:cubicBezTo>
                    <a:pt x="192852" y="479185"/>
                    <a:pt x="191776" y="479616"/>
                    <a:pt x="190699" y="480027"/>
                  </a:cubicBezTo>
                  <a:cubicBezTo>
                    <a:pt x="186393" y="481794"/>
                    <a:pt x="182151" y="483555"/>
                    <a:pt x="177971" y="485518"/>
                  </a:cubicBezTo>
                  <a:cubicBezTo>
                    <a:pt x="174045" y="487367"/>
                    <a:pt x="170119" y="489336"/>
                    <a:pt x="166193" y="491324"/>
                  </a:cubicBezTo>
                  <a:cubicBezTo>
                    <a:pt x="158974" y="494972"/>
                    <a:pt x="151755" y="498923"/>
                    <a:pt x="145105" y="503426"/>
                  </a:cubicBezTo>
                  <a:cubicBezTo>
                    <a:pt x="137760" y="508435"/>
                    <a:pt x="130984" y="514273"/>
                    <a:pt x="124272" y="519972"/>
                  </a:cubicBezTo>
                  <a:cubicBezTo>
                    <a:pt x="121422" y="522372"/>
                    <a:pt x="118636" y="524779"/>
                    <a:pt x="116040" y="527382"/>
                  </a:cubicBezTo>
                  <a:cubicBezTo>
                    <a:pt x="113127" y="530288"/>
                    <a:pt x="110404" y="533226"/>
                    <a:pt x="107618" y="536272"/>
                  </a:cubicBezTo>
                  <a:cubicBezTo>
                    <a:pt x="101918" y="542738"/>
                    <a:pt x="96789" y="549798"/>
                    <a:pt x="91723" y="556909"/>
                  </a:cubicBezTo>
                  <a:cubicBezTo>
                    <a:pt x="89760" y="559721"/>
                    <a:pt x="87924" y="562685"/>
                    <a:pt x="86341" y="565788"/>
                  </a:cubicBezTo>
                  <a:cubicBezTo>
                    <a:pt x="84377" y="570075"/>
                    <a:pt x="82604" y="574596"/>
                    <a:pt x="81211" y="579111"/>
                  </a:cubicBezTo>
                  <a:cubicBezTo>
                    <a:pt x="80072" y="583132"/>
                    <a:pt x="79058" y="587128"/>
                    <a:pt x="78489" y="591225"/>
                  </a:cubicBezTo>
                  <a:cubicBezTo>
                    <a:pt x="77665" y="596513"/>
                    <a:pt x="77158" y="601794"/>
                    <a:pt x="76652" y="607157"/>
                  </a:cubicBezTo>
                  <a:cubicBezTo>
                    <a:pt x="76335" y="611033"/>
                    <a:pt x="76146" y="614972"/>
                    <a:pt x="76146" y="618841"/>
                  </a:cubicBezTo>
                  <a:cubicBezTo>
                    <a:pt x="76209" y="623565"/>
                    <a:pt x="77095" y="628282"/>
                    <a:pt x="78045" y="632867"/>
                  </a:cubicBezTo>
                  <a:cubicBezTo>
                    <a:pt x="78235" y="634425"/>
                    <a:pt x="78615" y="635976"/>
                    <a:pt x="79058" y="637509"/>
                  </a:cubicBezTo>
                  <a:cubicBezTo>
                    <a:pt x="79882" y="640757"/>
                    <a:pt x="81148" y="643784"/>
                    <a:pt x="82794" y="646742"/>
                  </a:cubicBezTo>
                  <a:cubicBezTo>
                    <a:pt x="85137" y="651409"/>
                    <a:pt x="87607" y="656044"/>
                    <a:pt x="90773" y="660210"/>
                  </a:cubicBezTo>
                  <a:cubicBezTo>
                    <a:pt x="96029" y="667049"/>
                    <a:pt x="102172" y="673528"/>
                    <a:pt x="109137" y="678809"/>
                  </a:cubicBezTo>
                  <a:cubicBezTo>
                    <a:pt x="111734" y="680797"/>
                    <a:pt x="114266" y="682564"/>
                    <a:pt x="117053" y="684179"/>
                  </a:cubicBezTo>
                  <a:cubicBezTo>
                    <a:pt x="113823" y="686288"/>
                    <a:pt x="110594" y="688466"/>
                    <a:pt x="107491" y="690657"/>
                  </a:cubicBezTo>
                  <a:cubicBezTo>
                    <a:pt x="101222" y="695014"/>
                    <a:pt x="95459" y="700168"/>
                    <a:pt x="89696" y="705158"/>
                  </a:cubicBezTo>
                  <a:cubicBezTo>
                    <a:pt x="78108" y="715163"/>
                    <a:pt x="68103" y="726726"/>
                    <a:pt x="58478" y="738549"/>
                  </a:cubicBezTo>
                  <a:cubicBezTo>
                    <a:pt x="53412" y="744913"/>
                    <a:pt x="48662" y="751607"/>
                    <a:pt x="44357" y="758521"/>
                  </a:cubicBezTo>
                  <a:cubicBezTo>
                    <a:pt x="40114" y="765424"/>
                    <a:pt x="36314" y="772541"/>
                    <a:pt x="32452" y="779646"/>
                  </a:cubicBezTo>
                  <a:cubicBezTo>
                    <a:pt x="24600" y="794110"/>
                    <a:pt x="17823" y="808959"/>
                    <a:pt x="12568" y="824600"/>
                  </a:cubicBezTo>
                  <a:cubicBezTo>
                    <a:pt x="10098" y="831997"/>
                    <a:pt x="8135" y="839595"/>
                    <a:pt x="6045" y="847163"/>
                  </a:cubicBezTo>
                  <a:cubicBezTo>
                    <a:pt x="4083" y="854268"/>
                    <a:pt x="2563" y="861531"/>
                    <a:pt x="1359" y="868788"/>
                  </a:cubicBezTo>
                  <a:cubicBezTo>
                    <a:pt x="-1427" y="886538"/>
                    <a:pt x="-1301" y="904522"/>
                    <a:pt x="-1047" y="922481"/>
                  </a:cubicBezTo>
                  <a:cubicBezTo>
                    <a:pt x="-920" y="930599"/>
                    <a:pt x="-920" y="938635"/>
                    <a:pt x="-224" y="946734"/>
                  </a:cubicBezTo>
                  <a:cubicBezTo>
                    <a:pt x="409" y="954757"/>
                    <a:pt x="2056" y="962787"/>
                    <a:pt x="4462" y="970474"/>
                  </a:cubicBezTo>
                  <a:cubicBezTo>
                    <a:pt x="7312" y="979422"/>
                    <a:pt x="10161" y="988579"/>
                    <a:pt x="14468" y="996969"/>
                  </a:cubicBezTo>
                  <a:cubicBezTo>
                    <a:pt x="15417" y="998875"/>
                    <a:pt x="16367" y="1000692"/>
                    <a:pt x="17381" y="1002535"/>
                  </a:cubicBezTo>
                  <a:cubicBezTo>
                    <a:pt x="18837" y="1005208"/>
                    <a:pt x="20737" y="1007614"/>
                    <a:pt x="22509" y="1010077"/>
                  </a:cubicBezTo>
                  <a:cubicBezTo>
                    <a:pt x="24726" y="1013168"/>
                    <a:pt x="27195" y="1016188"/>
                    <a:pt x="29665" y="1019152"/>
                  </a:cubicBezTo>
                  <a:cubicBezTo>
                    <a:pt x="32515" y="1022609"/>
                    <a:pt x="35555" y="1025864"/>
                    <a:pt x="38657" y="1029094"/>
                  </a:cubicBezTo>
                  <a:cubicBezTo>
                    <a:pt x="42900" y="1033317"/>
                    <a:pt x="47839" y="1036908"/>
                    <a:pt x="52969" y="1040156"/>
                  </a:cubicBezTo>
                  <a:cubicBezTo>
                    <a:pt x="57845" y="1043266"/>
                    <a:pt x="63101" y="1045444"/>
                    <a:pt x="68546" y="1047204"/>
                  </a:cubicBezTo>
                  <a:cubicBezTo>
                    <a:pt x="70699" y="1047844"/>
                    <a:pt x="72916" y="1048047"/>
                    <a:pt x="74942" y="1048338"/>
                  </a:cubicBezTo>
                  <a:cubicBezTo>
                    <a:pt x="77032" y="1048610"/>
                    <a:pt x="79122" y="1048819"/>
                    <a:pt x="81148" y="1048977"/>
                  </a:cubicBezTo>
                  <a:cubicBezTo>
                    <a:pt x="82794" y="1049047"/>
                    <a:pt x="84314" y="1049167"/>
                    <a:pt x="85834" y="1049250"/>
                  </a:cubicBezTo>
                  <a:cubicBezTo>
                    <a:pt x="85391" y="1053391"/>
                    <a:pt x="84947" y="1057558"/>
                    <a:pt x="84504" y="1061718"/>
                  </a:cubicBezTo>
                  <a:cubicBezTo>
                    <a:pt x="83301" y="1073699"/>
                    <a:pt x="82161" y="1086022"/>
                    <a:pt x="84061" y="1098073"/>
                  </a:cubicBezTo>
                  <a:cubicBezTo>
                    <a:pt x="85644" y="1107236"/>
                    <a:pt x="86974" y="1116532"/>
                    <a:pt x="89634" y="1125562"/>
                  </a:cubicBezTo>
                  <a:cubicBezTo>
                    <a:pt x="91723" y="1132895"/>
                    <a:pt x="94636" y="1139943"/>
                    <a:pt x="98816" y="1146345"/>
                  </a:cubicBezTo>
                  <a:cubicBezTo>
                    <a:pt x="101032" y="1149802"/>
                    <a:pt x="103185" y="1153260"/>
                    <a:pt x="105654" y="1156496"/>
                  </a:cubicBezTo>
                  <a:cubicBezTo>
                    <a:pt x="111671" y="1164114"/>
                    <a:pt x="117813" y="1171428"/>
                    <a:pt x="124272" y="1178678"/>
                  </a:cubicBezTo>
                  <a:cubicBezTo>
                    <a:pt x="129718" y="1185030"/>
                    <a:pt x="136304" y="1190463"/>
                    <a:pt x="142700" y="1195807"/>
                  </a:cubicBezTo>
                  <a:cubicBezTo>
                    <a:pt x="146309" y="1198771"/>
                    <a:pt x="149918" y="1201443"/>
                    <a:pt x="153718" y="1204135"/>
                  </a:cubicBezTo>
                  <a:cubicBezTo>
                    <a:pt x="156567" y="1206167"/>
                    <a:pt x="159417" y="1208156"/>
                    <a:pt x="162457" y="1209897"/>
                  </a:cubicBezTo>
                  <a:cubicBezTo>
                    <a:pt x="166826" y="1212297"/>
                    <a:pt x="171575" y="1214064"/>
                    <a:pt x="176388" y="1215812"/>
                  </a:cubicBezTo>
                  <a:cubicBezTo>
                    <a:pt x="178350" y="1216540"/>
                    <a:pt x="180314" y="1217306"/>
                    <a:pt x="182340" y="1218015"/>
                  </a:cubicBezTo>
                  <a:cubicBezTo>
                    <a:pt x="186963" y="1219694"/>
                    <a:pt x="191713" y="1220897"/>
                    <a:pt x="196588" y="1221884"/>
                  </a:cubicBezTo>
                  <a:cubicBezTo>
                    <a:pt x="203997" y="1223297"/>
                    <a:pt x="211722" y="1223581"/>
                    <a:pt x="219322" y="1224000"/>
                  </a:cubicBezTo>
                  <a:cubicBezTo>
                    <a:pt x="220651" y="1224063"/>
                    <a:pt x="221981" y="1224107"/>
                    <a:pt x="223248" y="1224107"/>
                  </a:cubicBezTo>
                  <a:cubicBezTo>
                    <a:pt x="226161" y="1224107"/>
                    <a:pt x="229010" y="1223974"/>
                    <a:pt x="231923" y="1223917"/>
                  </a:cubicBezTo>
                  <a:cubicBezTo>
                    <a:pt x="240978" y="1223797"/>
                    <a:pt x="250161" y="1222239"/>
                    <a:pt x="259026" y="1220269"/>
                  </a:cubicBezTo>
                  <a:cubicBezTo>
                    <a:pt x="262382" y="1219484"/>
                    <a:pt x="265675" y="1218655"/>
                    <a:pt x="269031" y="1217578"/>
                  </a:cubicBezTo>
                  <a:cubicBezTo>
                    <a:pt x="273781" y="1216046"/>
                    <a:pt x="278276" y="1213500"/>
                    <a:pt x="282329" y="1210682"/>
                  </a:cubicBezTo>
                  <a:cubicBezTo>
                    <a:pt x="289042" y="1205958"/>
                    <a:pt x="294804" y="1200050"/>
                    <a:pt x="300693" y="1194338"/>
                  </a:cubicBezTo>
                  <a:lnTo>
                    <a:pt x="303923" y="1191103"/>
                  </a:lnTo>
                  <a:cubicBezTo>
                    <a:pt x="305316" y="1191464"/>
                    <a:pt x="306709" y="1191723"/>
                    <a:pt x="308165" y="1191932"/>
                  </a:cubicBezTo>
                  <a:cubicBezTo>
                    <a:pt x="310825" y="1192432"/>
                    <a:pt x="313548" y="1192787"/>
                    <a:pt x="316334" y="1192989"/>
                  </a:cubicBezTo>
                  <a:cubicBezTo>
                    <a:pt x="317221" y="1193053"/>
                    <a:pt x="318171" y="1193135"/>
                    <a:pt x="319121" y="1193217"/>
                  </a:cubicBezTo>
                  <a:cubicBezTo>
                    <a:pt x="319501" y="1193236"/>
                    <a:pt x="319944" y="1193236"/>
                    <a:pt x="320324" y="1193236"/>
                  </a:cubicBezTo>
                  <a:cubicBezTo>
                    <a:pt x="323807" y="1193236"/>
                    <a:pt x="327289" y="1192477"/>
                    <a:pt x="330646" y="1191723"/>
                  </a:cubicBezTo>
                  <a:cubicBezTo>
                    <a:pt x="332862" y="1191229"/>
                    <a:pt x="334889" y="1190254"/>
                    <a:pt x="336851" y="1189342"/>
                  </a:cubicBezTo>
                  <a:cubicBezTo>
                    <a:pt x="339385" y="1188208"/>
                    <a:pt x="341791" y="1186942"/>
                    <a:pt x="344197" y="1185593"/>
                  </a:cubicBezTo>
                  <a:cubicBezTo>
                    <a:pt x="348820" y="1183066"/>
                    <a:pt x="352999" y="1179755"/>
                    <a:pt x="357116" y="1176563"/>
                  </a:cubicBezTo>
                  <a:cubicBezTo>
                    <a:pt x="360978" y="1173536"/>
                    <a:pt x="364778" y="1170313"/>
                    <a:pt x="368134" y="1166786"/>
                  </a:cubicBezTo>
                  <a:cubicBezTo>
                    <a:pt x="371364" y="1163474"/>
                    <a:pt x="373959" y="1159605"/>
                    <a:pt x="376683" y="1155850"/>
                  </a:cubicBezTo>
                  <a:cubicBezTo>
                    <a:pt x="379279" y="1152202"/>
                    <a:pt x="381875" y="1148454"/>
                    <a:pt x="384345" y="1144730"/>
                  </a:cubicBezTo>
                  <a:cubicBezTo>
                    <a:pt x="386561" y="1141203"/>
                    <a:pt x="388651" y="1137543"/>
                    <a:pt x="390614" y="1133870"/>
                  </a:cubicBezTo>
                  <a:cubicBezTo>
                    <a:pt x="394730" y="1126353"/>
                    <a:pt x="398593" y="1118647"/>
                    <a:pt x="401443" y="1110421"/>
                  </a:cubicBezTo>
                  <a:cubicBezTo>
                    <a:pt x="404292" y="1102037"/>
                    <a:pt x="407079" y="1093558"/>
                    <a:pt x="409548" y="1084984"/>
                  </a:cubicBezTo>
                  <a:cubicBezTo>
                    <a:pt x="411954" y="1077214"/>
                    <a:pt x="414360" y="1069412"/>
                    <a:pt x="416324" y="1061573"/>
                  </a:cubicBezTo>
                  <a:cubicBezTo>
                    <a:pt x="417400" y="1056918"/>
                    <a:pt x="418667" y="1052359"/>
                    <a:pt x="419806" y="1047698"/>
                  </a:cubicBezTo>
                  <a:cubicBezTo>
                    <a:pt x="421136" y="1042772"/>
                    <a:pt x="421960" y="1037693"/>
                    <a:pt x="423036" y="1032678"/>
                  </a:cubicBezTo>
                  <a:cubicBezTo>
                    <a:pt x="423922" y="1028885"/>
                    <a:pt x="424366" y="1025079"/>
                    <a:pt x="424999" y="1021203"/>
                  </a:cubicBezTo>
                  <a:cubicBezTo>
                    <a:pt x="425696" y="1017189"/>
                    <a:pt x="426265" y="1013168"/>
                    <a:pt x="426836" y="1009146"/>
                  </a:cubicBezTo>
                  <a:cubicBezTo>
                    <a:pt x="427975" y="1000136"/>
                    <a:pt x="429115" y="991042"/>
                    <a:pt x="430255" y="982012"/>
                  </a:cubicBezTo>
                  <a:cubicBezTo>
                    <a:pt x="431332" y="973210"/>
                    <a:pt x="432218" y="964319"/>
                    <a:pt x="433105" y="955454"/>
                  </a:cubicBezTo>
                  <a:cubicBezTo>
                    <a:pt x="433484" y="951141"/>
                    <a:pt x="433738" y="946917"/>
                    <a:pt x="434054" y="942630"/>
                  </a:cubicBezTo>
                  <a:cubicBezTo>
                    <a:pt x="434181" y="938261"/>
                    <a:pt x="434181" y="933974"/>
                    <a:pt x="434181" y="929605"/>
                  </a:cubicBezTo>
                  <a:cubicBezTo>
                    <a:pt x="434244" y="925356"/>
                    <a:pt x="433738" y="921011"/>
                    <a:pt x="433675" y="916782"/>
                  </a:cubicBezTo>
                  <a:cubicBezTo>
                    <a:pt x="433421" y="912266"/>
                    <a:pt x="432788" y="907663"/>
                    <a:pt x="432345" y="903173"/>
                  </a:cubicBezTo>
                  <a:cubicBezTo>
                    <a:pt x="432218" y="901850"/>
                    <a:pt x="432091" y="900501"/>
                    <a:pt x="431965" y="899152"/>
                  </a:cubicBezTo>
                  <a:cubicBezTo>
                    <a:pt x="439184" y="892193"/>
                    <a:pt x="444756" y="883517"/>
                    <a:pt x="449949" y="874981"/>
                  </a:cubicBezTo>
                  <a:cubicBezTo>
                    <a:pt x="452039" y="871600"/>
                    <a:pt x="454128" y="868168"/>
                    <a:pt x="456155" y="864640"/>
                  </a:cubicBezTo>
                  <a:cubicBezTo>
                    <a:pt x="458244" y="861037"/>
                    <a:pt x="459891" y="857288"/>
                    <a:pt x="461537" y="853559"/>
                  </a:cubicBezTo>
                  <a:cubicBezTo>
                    <a:pt x="464450" y="847074"/>
                    <a:pt x="466666" y="840527"/>
                    <a:pt x="468249" y="833611"/>
                  </a:cubicBezTo>
                  <a:cubicBezTo>
                    <a:pt x="469390" y="828976"/>
                    <a:pt x="470403" y="824398"/>
                    <a:pt x="471225" y="819737"/>
                  </a:cubicBezTo>
                  <a:cubicBezTo>
                    <a:pt x="472049" y="815652"/>
                    <a:pt x="472619" y="811574"/>
                    <a:pt x="473189" y="807471"/>
                  </a:cubicBezTo>
                  <a:cubicBezTo>
                    <a:pt x="474582" y="797757"/>
                    <a:pt x="475532" y="788024"/>
                    <a:pt x="474329" y="778241"/>
                  </a:cubicBezTo>
                  <a:cubicBezTo>
                    <a:pt x="473569" y="773314"/>
                    <a:pt x="472935" y="768381"/>
                    <a:pt x="471986" y="763429"/>
                  </a:cubicBezTo>
                  <a:cubicBezTo>
                    <a:pt x="471606" y="761485"/>
                    <a:pt x="471163" y="759554"/>
                    <a:pt x="470719" y="757667"/>
                  </a:cubicBezTo>
                  <a:cubicBezTo>
                    <a:pt x="471352" y="756615"/>
                    <a:pt x="472112" y="755621"/>
                    <a:pt x="472682" y="754570"/>
                  </a:cubicBezTo>
                  <a:cubicBezTo>
                    <a:pt x="475025" y="750815"/>
                    <a:pt x="476861" y="746876"/>
                    <a:pt x="478318" y="742716"/>
                  </a:cubicBezTo>
                  <a:cubicBezTo>
                    <a:pt x="480978" y="735256"/>
                    <a:pt x="482624" y="727657"/>
                    <a:pt x="483511" y="719824"/>
                  </a:cubicBezTo>
                  <a:cubicBezTo>
                    <a:pt x="484461" y="710940"/>
                    <a:pt x="485094" y="702131"/>
                    <a:pt x="485221" y="693253"/>
                  </a:cubicBezTo>
                  <a:cubicBezTo>
                    <a:pt x="485537" y="685293"/>
                    <a:pt x="485727" y="677251"/>
                    <a:pt x="485537" y="669215"/>
                  </a:cubicBezTo>
                  <a:cubicBezTo>
                    <a:pt x="485221" y="662674"/>
                    <a:pt x="484651" y="656272"/>
                    <a:pt x="483511" y="649851"/>
                  </a:cubicBezTo>
                  <a:cubicBezTo>
                    <a:pt x="483068" y="647387"/>
                    <a:pt x="482624" y="644924"/>
                    <a:pt x="482054" y="642517"/>
                  </a:cubicBezTo>
                  <a:lnTo>
                    <a:pt x="482054" y="642517"/>
                  </a:lnTo>
                  <a:cubicBezTo>
                    <a:pt x="490603" y="647659"/>
                    <a:pt x="499911" y="651826"/>
                    <a:pt x="509157" y="655429"/>
                  </a:cubicBezTo>
                  <a:cubicBezTo>
                    <a:pt x="514413" y="657475"/>
                    <a:pt x="519669" y="659299"/>
                    <a:pt x="525051" y="660850"/>
                  </a:cubicBezTo>
                  <a:cubicBezTo>
                    <a:pt x="530498" y="662465"/>
                    <a:pt x="536070" y="663522"/>
                    <a:pt x="541579" y="664434"/>
                  </a:cubicBezTo>
                  <a:cubicBezTo>
                    <a:pt x="554181" y="666632"/>
                    <a:pt x="567035" y="667746"/>
                    <a:pt x="579827" y="667746"/>
                  </a:cubicBezTo>
                  <a:cubicBezTo>
                    <a:pt x="580144" y="667746"/>
                    <a:pt x="580523" y="667746"/>
                    <a:pt x="580967" y="667746"/>
                  </a:cubicBezTo>
                  <a:cubicBezTo>
                    <a:pt x="592809" y="667689"/>
                    <a:pt x="604460" y="666138"/>
                    <a:pt x="616049" y="663940"/>
                  </a:cubicBezTo>
                  <a:cubicBezTo>
                    <a:pt x="624977" y="662199"/>
                    <a:pt x="634033" y="659919"/>
                    <a:pt x="642645" y="656899"/>
                  </a:cubicBezTo>
                  <a:cubicBezTo>
                    <a:pt x="647331" y="655195"/>
                    <a:pt x="652143" y="653580"/>
                    <a:pt x="656766" y="651959"/>
                  </a:cubicBezTo>
                  <a:cubicBezTo>
                    <a:pt x="658095" y="651465"/>
                    <a:pt x="659362" y="650845"/>
                    <a:pt x="660565" y="650344"/>
                  </a:cubicBezTo>
                  <a:cubicBezTo>
                    <a:pt x="663795" y="648920"/>
                    <a:pt x="666898" y="647533"/>
                    <a:pt x="670127" y="646190"/>
                  </a:cubicBezTo>
                  <a:cubicBezTo>
                    <a:pt x="674117" y="644424"/>
                    <a:pt x="678170" y="642461"/>
                    <a:pt x="682096" y="640339"/>
                  </a:cubicBezTo>
                  <a:cubicBezTo>
                    <a:pt x="688111" y="637243"/>
                    <a:pt x="694064" y="634064"/>
                    <a:pt x="699763" y="630417"/>
                  </a:cubicBezTo>
                  <a:cubicBezTo>
                    <a:pt x="709072" y="624502"/>
                    <a:pt x="717747" y="617308"/>
                    <a:pt x="725980" y="610039"/>
                  </a:cubicBezTo>
                  <a:cubicBezTo>
                    <a:pt x="730602" y="605954"/>
                    <a:pt x="734971" y="601509"/>
                    <a:pt x="739024" y="596930"/>
                  </a:cubicBezTo>
                  <a:cubicBezTo>
                    <a:pt x="741494" y="600388"/>
                    <a:pt x="744407" y="603618"/>
                    <a:pt x="747447" y="606739"/>
                  </a:cubicBezTo>
                  <a:cubicBezTo>
                    <a:pt x="753462" y="613085"/>
                    <a:pt x="760301" y="618429"/>
                    <a:pt x="767583" y="623356"/>
                  </a:cubicBezTo>
                  <a:cubicBezTo>
                    <a:pt x="774803" y="628428"/>
                    <a:pt x="783415" y="631100"/>
                    <a:pt x="791584" y="634133"/>
                  </a:cubicBezTo>
                  <a:cubicBezTo>
                    <a:pt x="797853" y="636413"/>
                    <a:pt x="804501" y="637097"/>
                    <a:pt x="811087" y="637794"/>
                  </a:cubicBezTo>
                  <a:cubicBezTo>
                    <a:pt x="816217" y="638439"/>
                    <a:pt x="821473" y="638705"/>
                    <a:pt x="826602" y="638870"/>
                  </a:cubicBezTo>
                  <a:cubicBezTo>
                    <a:pt x="827045" y="638870"/>
                    <a:pt x="827551" y="638870"/>
                    <a:pt x="827995" y="638870"/>
                  </a:cubicBezTo>
                  <a:cubicBezTo>
                    <a:pt x="831351" y="638870"/>
                    <a:pt x="834518" y="638649"/>
                    <a:pt x="837810" y="638148"/>
                  </a:cubicBezTo>
                  <a:cubicBezTo>
                    <a:pt x="843193" y="637382"/>
                    <a:pt x="848322" y="636242"/>
                    <a:pt x="853325" y="634646"/>
                  </a:cubicBezTo>
                  <a:cubicBezTo>
                    <a:pt x="858834" y="632949"/>
                    <a:pt x="864090" y="630417"/>
                    <a:pt x="869283" y="627934"/>
                  </a:cubicBezTo>
                  <a:cubicBezTo>
                    <a:pt x="869662" y="627788"/>
                    <a:pt x="870043" y="627586"/>
                    <a:pt x="870422" y="627377"/>
                  </a:cubicBezTo>
                  <a:cubicBezTo>
                    <a:pt x="872069" y="631100"/>
                    <a:pt x="874221" y="634704"/>
                    <a:pt x="876375" y="638085"/>
                  </a:cubicBezTo>
                  <a:cubicBezTo>
                    <a:pt x="880744" y="645070"/>
                    <a:pt x="886190" y="651263"/>
                    <a:pt x="892016" y="657184"/>
                  </a:cubicBezTo>
                  <a:cubicBezTo>
                    <a:pt x="894738" y="660002"/>
                    <a:pt x="897905" y="662547"/>
                    <a:pt x="901008" y="664991"/>
                  </a:cubicBezTo>
                  <a:cubicBezTo>
                    <a:pt x="906580" y="669386"/>
                    <a:pt x="912406" y="673325"/>
                    <a:pt x="918612" y="676580"/>
                  </a:cubicBezTo>
                  <a:cubicBezTo>
                    <a:pt x="923868" y="679309"/>
                    <a:pt x="929630" y="681152"/>
                    <a:pt x="935203" y="682830"/>
                  </a:cubicBezTo>
                  <a:cubicBezTo>
                    <a:pt x="940269" y="684381"/>
                    <a:pt x="945398" y="685236"/>
                    <a:pt x="950527" y="685705"/>
                  </a:cubicBezTo>
                  <a:cubicBezTo>
                    <a:pt x="954073" y="686078"/>
                    <a:pt x="957556" y="686288"/>
                    <a:pt x="961103" y="686288"/>
                  </a:cubicBezTo>
                  <a:cubicBezTo>
                    <a:pt x="963066" y="686288"/>
                    <a:pt x="965155" y="686224"/>
                    <a:pt x="967182" y="686066"/>
                  </a:cubicBezTo>
                  <a:cubicBezTo>
                    <a:pt x="970094" y="685876"/>
                    <a:pt x="973008" y="685439"/>
                    <a:pt x="975857" y="684862"/>
                  </a:cubicBezTo>
                  <a:cubicBezTo>
                    <a:pt x="976554" y="690220"/>
                    <a:pt x="977947" y="695172"/>
                    <a:pt x="980164" y="700231"/>
                  </a:cubicBezTo>
                  <a:cubicBezTo>
                    <a:pt x="982380" y="705867"/>
                    <a:pt x="985292" y="711661"/>
                    <a:pt x="988776" y="716803"/>
                  </a:cubicBezTo>
                  <a:cubicBezTo>
                    <a:pt x="991498" y="720799"/>
                    <a:pt x="994918" y="724548"/>
                    <a:pt x="998147" y="728151"/>
                  </a:cubicBezTo>
                  <a:cubicBezTo>
                    <a:pt x="999921" y="729975"/>
                    <a:pt x="1001504" y="731799"/>
                    <a:pt x="1003276" y="733496"/>
                  </a:cubicBezTo>
                  <a:cubicBezTo>
                    <a:pt x="1006760" y="737023"/>
                    <a:pt x="1011192" y="739695"/>
                    <a:pt x="1015372" y="742241"/>
                  </a:cubicBezTo>
                  <a:cubicBezTo>
                    <a:pt x="1020881" y="745553"/>
                    <a:pt x="1026896" y="748022"/>
                    <a:pt x="1032849" y="750258"/>
                  </a:cubicBezTo>
                  <a:cubicBezTo>
                    <a:pt x="1043488" y="754298"/>
                    <a:pt x="1054632" y="756824"/>
                    <a:pt x="1066031" y="758002"/>
                  </a:cubicBezTo>
                  <a:cubicBezTo>
                    <a:pt x="1069197" y="758351"/>
                    <a:pt x="1072363" y="758585"/>
                    <a:pt x="1075656" y="758642"/>
                  </a:cubicBezTo>
                  <a:cubicBezTo>
                    <a:pt x="1078696" y="758642"/>
                    <a:pt x="1081799" y="758084"/>
                    <a:pt x="1084838" y="757521"/>
                  </a:cubicBezTo>
                  <a:cubicBezTo>
                    <a:pt x="1090918" y="756470"/>
                    <a:pt x="1096680" y="754627"/>
                    <a:pt x="1102442" y="752176"/>
                  </a:cubicBezTo>
                  <a:cubicBezTo>
                    <a:pt x="1102759" y="752018"/>
                    <a:pt x="1103139" y="751898"/>
                    <a:pt x="1103456" y="751752"/>
                  </a:cubicBezTo>
                  <a:cubicBezTo>
                    <a:pt x="1104026" y="752930"/>
                    <a:pt x="1104722" y="754209"/>
                    <a:pt x="1105355" y="755412"/>
                  </a:cubicBezTo>
                  <a:cubicBezTo>
                    <a:pt x="1105989" y="756824"/>
                    <a:pt x="1106812" y="758173"/>
                    <a:pt x="1107572" y="759433"/>
                  </a:cubicBezTo>
                  <a:cubicBezTo>
                    <a:pt x="1109978" y="763429"/>
                    <a:pt x="1112764" y="767032"/>
                    <a:pt x="1116121" y="770262"/>
                  </a:cubicBezTo>
                  <a:cubicBezTo>
                    <a:pt x="1117387" y="771465"/>
                    <a:pt x="1118654" y="772541"/>
                    <a:pt x="1119983" y="773517"/>
                  </a:cubicBezTo>
                  <a:cubicBezTo>
                    <a:pt x="1120933" y="774302"/>
                    <a:pt x="1121883" y="775011"/>
                    <a:pt x="1122833" y="775632"/>
                  </a:cubicBezTo>
                  <a:cubicBezTo>
                    <a:pt x="1119857" y="779089"/>
                    <a:pt x="1117450" y="783104"/>
                    <a:pt x="1114981" y="786922"/>
                  </a:cubicBezTo>
                  <a:cubicBezTo>
                    <a:pt x="1111498" y="792267"/>
                    <a:pt x="1108965" y="797903"/>
                    <a:pt x="1107128" y="804033"/>
                  </a:cubicBezTo>
                  <a:cubicBezTo>
                    <a:pt x="1106115" y="807699"/>
                    <a:pt x="1105419" y="811574"/>
                    <a:pt x="1104976" y="815380"/>
                  </a:cubicBezTo>
                  <a:cubicBezTo>
                    <a:pt x="1104216" y="820313"/>
                    <a:pt x="1103583" y="825240"/>
                    <a:pt x="1103646" y="830236"/>
                  </a:cubicBezTo>
                  <a:cubicBezTo>
                    <a:pt x="1103709" y="834688"/>
                    <a:pt x="1104532" y="839273"/>
                    <a:pt x="1105989" y="843490"/>
                  </a:cubicBezTo>
                  <a:cubicBezTo>
                    <a:pt x="1108332" y="850183"/>
                    <a:pt x="1112384" y="855756"/>
                    <a:pt x="1117577" y="860543"/>
                  </a:cubicBezTo>
                  <a:cubicBezTo>
                    <a:pt x="1120110" y="862950"/>
                    <a:pt x="1122896" y="865261"/>
                    <a:pt x="1125810" y="867382"/>
                  </a:cubicBezTo>
                  <a:cubicBezTo>
                    <a:pt x="1122009" y="869719"/>
                    <a:pt x="1118210" y="872100"/>
                    <a:pt x="1114664" y="874854"/>
                  </a:cubicBezTo>
                  <a:cubicBezTo>
                    <a:pt x="1110041" y="878375"/>
                    <a:pt x="1105672" y="882245"/>
                    <a:pt x="1101176" y="886038"/>
                  </a:cubicBezTo>
                  <a:cubicBezTo>
                    <a:pt x="1098390" y="888317"/>
                    <a:pt x="1095604" y="890552"/>
                    <a:pt x="1093071" y="892959"/>
                  </a:cubicBezTo>
                  <a:cubicBezTo>
                    <a:pt x="1090158" y="895568"/>
                    <a:pt x="1087498" y="898303"/>
                    <a:pt x="1084711" y="901058"/>
                  </a:cubicBezTo>
                  <a:cubicBezTo>
                    <a:pt x="1078696" y="907188"/>
                    <a:pt x="1073313" y="914027"/>
                    <a:pt x="1068501" y="921069"/>
                  </a:cubicBezTo>
                  <a:cubicBezTo>
                    <a:pt x="1066411" y="924032"/>
                    <a:pt x="1064511" y="927059"/>
                    <a:pt x="1062611" y="930162"/>
                  </a:cubicBezTo>
                  <a:cubicBezTo>
                    <a:pt x="1060395" y="933885"/>
                    <a:pt x="1058812" y="937907"/>
                    <a:pt x="1057229" y="941928"/>
                  </a:cubicBezTo>
                  <a:cubicBezTo>
                    <a:pt x="1054759" y="948558"/>
                    <a:pt x="1052606" y="955188"/>
                    <a:pt x="1051466" y="962147"/>
                  </a:cubicBezTo>
                  <a:cubicBezTo>
                    <a:pt x="1050580" y="967017"/>
                    <a:pt x="1050263" y="971943"/>
                    <a:pt x="1049946" y="976870"/>
                  </a:cubicBezTo>
                  <a:cubicBezTo>
                    <a:pt x="1049630" y="981328"/>
                    <a:pt x="1049820" y="985888"/>
                    <a:pt x="1050263" y="990345"/>
                  </a:cubicBezTo>
                  <a:cubicBezTo>
                    <a:pt x="1051593" y="1004714"/>
                    <a:pt x="1060649" y="1016188"/>
                    <a:pt x="1070654" y="1026054"/>
                  </a:cubicBezTo>
                  <a:cubicBezTo>
                    <a:pt x="1058685" y="1031766"/>
                    <a:pt x="1047351" y="1038750"/>
                    <a:pt x="1036332" y="1045938"/>
                  </a:cubicBezTo>
                  <a:cubicBezTo>
                    <a:pt x="1029303" y="1050516"/>
                    <a:pt x="1022021" y="1055031"/>
                    <a:pt x="1015435" y="1060395"/>
                  </a:cubicBezTo>
                  <a:cubicBezTo>
                    <a:pt x="1008849" y="1065809"/>
                    <a:pt x="1002327" y="1071375"/>
                    <a:pt x="996944" y="1077999"/>
                  </a:cubicBezTo>
                  <a:cubicBezTo>
                    <a:pt x="991182" y="1085047"/>
                    <a:pt x="985673" y="1092297"/>
                    <a:pt x="980860" y="1099979"/>
                  </a:cubicBezTo>
                  <a:cubicBezTo>
                    <a:pt x="976364" y="1107236"/>
                    <a:pt x="971995" y="1114562"/>
                    <a:pt x="967688" y="1122016"/>
                  </a:cubicBezTo>
                  <a:cubicBezTo>
                    <a:pt x="965789" y="1125340"/>
                    <a:pt x="963952" y="1128652"/>
                    <a:pt x="962306" y="1132053"/>
                  </a:cubicBezTo>
                  <a:cubicBezTo>
                    <a:pt x="960153" y="1136207"/>
                    <a:pt x="958697" y="1140728"/>
                    <a:pt x="957430" y="1145224"/>
                  </a:cubicBezTo>
                  <a:cubicBezTo>
                    <a:pt x="955847" y="1150360"/>
                    <a:pt x="955530" y="1155932"/>
                    <a:pt x="954896" y="1161359"/>
                  </a:cubicBezTo>
                  <a:cubicBezTo>
                    <a:pt x="954327" y="1166419"/>
                    <a:pt x="953757" y="1171491"/>
                    <a:pt x="953377" y="1176563"/>
                  </a:cubicBezTo>
                  <a:cubicBezTo>
                    <a:pt x="953187" y="1181718"/>
                    <a:pt x="952997" y="1186797"/>
                    <a:pt x="953694" y="1192014"/>
                  </a:cubicBezTo>
                  <a:cubicBezTo>
                    <a:pt x="954200" y="1196371"/>
                    <a:pt x="955023" y="1200532"/>
                    <a:pt x="956670" y="1204635"/>
                  </a:cubicBezTo>
                  <a:cubicBezTo>
                    <a:pt x="958253" y="1208283"/>
                    <a:pt x="960153" y="1211816"/>
                    <a:pt x="962116" y="1215343"/>
                  </a:cubicBezTo>
                  <a:cubicBezTo>
                    <a:pt x="963699" y="1218218"/>
                    <a:pt x="965725" y="1221036"/>
                    <a:pt x="967688" y="1223708"/>
                  </a:cubicBezTo>
                  <a:cubicBezTo>
                    <a:pt x="970031" y="1226818"/>
                    <a:pt x="972437" y="1229844"/>
                    <a:pt x="975161" y="1232599"/>
                  </a:cubicBezTo>
                  <a:cubicBezTo>
                    <a:pt x="976997" y="1234416"/>
                    <a:pt x="979593" y="1236348"/>
                    <a:pt x="981809" y="1237671"/>
                  </a:cubicBezTo>
                  <a:cubicBezTo>
                    <a:pt x="984342" y="1239229"/>
                    <a:pt x="987002" y="1240489"/>
                    <a:pt x="989725" y="1241692"/>
                  </a:cubicBezTo>
                  <a:cubicBezTo>
                    <a:pt x="989028" y="1246853"/>
                    <a:pt x="988585" y="1252052"/>
                    <a:pt x="988142" y="1257251"/>
                  </a:cubicBezTo>
                  <a:cubicBezTo>
                    <a:pt x="987826" y="1261639"/>
                    <a:pt x="987572" y="1265996"/>
                    <a:pt x="987699" y="1270416"/>
                  </a:cubicBezTo>
                  <a:cubicBezTo>
                    <a:pt x="987889" y="1274754"/>
                    <a:pt x="988776" y="1279104"/>
                    <a:pt x="989788" y="1283328"/>
                  </a:cubicBezTo>
                  <a:cubicBezTo>
                    <a:pt x="990928" y="1288337"/>
                    <a:pt x="993651" y="1293061"/>
                    <a:pt x="995995" y="1297639"/>
                  </a:cubicBezTo>
                  <a:cubicBezTo>
                    <a:pt x="998084" y="1301718"/>
                    <a:pt x="1000490" y="1305738"/>
                    <a:pt x="1002897" y="1309677"/>
                  </a:cubicBezTo>
                  <a:cubicBezTo>
                    <a:pt x="1004859" y="1312932"/>
                    <a:pt x="1006886" y="1316016"/>
                    <a:pt x="1009039" y="1319144"/>
                  </a:cubicBezTo>
                  <a:cubicBezTo>
                    <a:pt x="1011572" y="1322855"/>
                    <a:pt x="1014485" y="1326249"/>
                    <a:pt x="1017714" y="1329359"/>
                  </a:cubicBezTo>
                  <a:cubicBezTo>
                    <a:pt x="1019741" y="1331245"/>
                    <a:pt x="1022274" y="1332936"/>
                    <a:pt x="1024617" y="1334494"/>
                  </a:cubicBezTo>
                  <a:cubicBezTo>
                    <a:pt x="1027530" y="1336375"/>
                    <a:pt x="1030443" y="1338078"/>
                    <a:pt x="1033546" y="1339630"/>
                  </a:cubicBezTo>
                  <a:cubicBezTo>
                    <a:pt x="1040638" y="1343296"/>
                    <a:pt x="1048300" y="1345905"/>
                    <a:pt x="1055963" y="1348432"/>
                  </a:cubicBezTo>
                  <a:cubicBezTo>
                    <a:pt x="1060268" y="1349901"/>
                    <a:pt x="1064511" y="1351193"/>
                    <a:pt x="1068880" y="1352453"/>
                  </a:cubicBezTo>
                  <a:cubicBezTo>
                    <a:pt x="1077049" y="1354707"/>
                    <a:pt x="1085282" y="1356556"/>
                    <a:pt x="1093514" y="1357880"/>
                  </a:cubicBezTo>
                  <a:cubicBezTo>
                    <a:pt x="1100733" y="1359083"/>
                    <a:pt x="1107952" y="1359995"/>
                    <a:pt x="1115234" y="1360577"/>
                  </a:cubicBezTo>
                  <a:cubicBezTo>
                    <a:pt x="1118147" y="1360799"/>
                    <a:pt x="1121060" y="1360926"/>
                    <a:pt x="1123973" y="1360926"/>
                  </a:cubicBezTo>
                  <a:cubicBezTo>
                    <a:pt x="1133155" y="1360926"/>
                    <a:pt x="1142274" y="1359849"/>
                    <a:pt x="1151392" y="1358234"/>
                  </a:cubicBezTo>
                  <a:cubicBezTo>
                    <a:pt x="1156205" y="1357322"/>
                    <a:pt x="1160954" y="1356176"/>
                    <a:pt x="1165703" y="1354707"/>
                  </a:cubicBezTo>
                  <a:cubicBezTo>
                    <a:pt x="1171213" y="1352953"/>
                    <a:pt x="1176469" y="1350338"/>
                    <a:pt x="1181788" y="1347894"/>
                  </a:cubicBezTo>
                  <a:cubicBezTo>
                    <a:pt x="1187297" y="1345265"/>
                    <a:pt x="1192616" y="1342099"/>
                    <a:pt x="1197935" y="1339066"/>
                  </a:cubicBezTo>
                  <a:cubicBezTo>
                    <a:pt x="1201418" y="1337021"/>
                    <a:pt x="1205028" y="1334849"/>
                    <a:pt x="1208574" y="1332733"/>
                  </a:cubicBezTo>
                  <a:cubicBezTo>
                    <a:pt x="1212437" y="1330391"/>
                    <a:pt x="1215920" y="1327516"/>
                    <a:pt x="1219592" y="1324755"/>
                  </a:cubicBezTo>
                  <a:cubicBezTo>
                    <a:pt x="1223012" y="1322171"/>
                    <a:pt x="1226305" y="1319410"/>
                    <a:pt x="1229597" y="1316516"/>
                  </a:cubicBezTo>
                  <a:cubicBezTo>
                    <a:pt x="1234537" y="1312147"/>
                    <a:pt x="1239413" y="1307790"/>
                    <a:pt x="1243339" y="1302490"/>
                  </a:cubicBezTo>
                  <a:cubicBezTo>
                    <a:pt x="1244226" y="1303212"/>
                    <a:pt x="1245049" y="1303839"/>
                    <a:pt x="1245872" y="1304478"/>
                  </a:cubicBezTo>
                  <a:cubicBezTo>
                    <a:pt x="1250178" y="1307626"/>
                    <a:pt x="1254864" y="1310114"/>
                    <a:pt x="1259740" y="1312286"/>
                  </a:cubicBezTo>
                  <a:cubicBezTo>
                    <a:pt x="1262210" y="1313483"/>
                    <a:pt x="1264996" y="1314484"/>
                    <a:pt x="1267655" y="1315459"/>
                  </a:cubicBezTo>
                  <a:cubicBezTo>
                    <a:pt x="1270125" y="1316390"/>
                    <a:pt x="1272531" y="1317365"/>
                    <a:pt x="1275001" y="1318062"/>
                  </a:cubicBezTo>
                  <a:cubicBezTo>
                    <a:pt x="1284310" y="1320905"/>
                    <a:pt x="1293556" y="1323640"/>
                    <a:pt x="1302927" y="1326249"/>
                  </a:cubicBezTo>
                  <a:cubicBezTo>
                    <a:pt x="1306663" y="1327300"/>
                    <a:pt x="1310526" y="1328092"/>
                    <a:pt x="1314262" y="1329004"/>
                  </a:cubicBezTo>
                  <a:cubicBezTo>
                    <a:pt x="1318251" y="1329916"/>
                    <a:pt x="1321988" y="1330682"/>
                    <a:pt x="1326041" y="1331410"/>
                  </a:cubicBezTo>
                  <a:cubicBezTo>
                    <a:pt x="1331297" y="1332233"/>
                    <a:pt x="1336616" y="1333297"/>
                    <a:pt x="1341998" y="1333791"/>
                  </a:cubicBezTo>
                  <a:cubicBezTo>
                    <a:pt x="1346938" y="1334203"/>
                    <a:pt x="1351814" y="1334621"/>
                    <a:pt x="1356816" y="1335051"/>
                  </a:cubicBezTo>
                  <a:cubicBezTo>
                    <a:pt x="1360235" y="1335406"/>
                    <a:pt x="1363592" y="1335463"/>
                    <a:pt x="1367075" y="1335551"/>
                  </a:cubicBezTo>
                  <a:cubicBezTo>
                    <a:pt x="1372900" y="1335779"/>
                    <a:pt x="1378663" y="1335925"/>
                    <a:pt x="1384426" y="1335925"/>
                  </a:cubicBezTo>
                  <a:cubicBezTo>
                    <a:pt x="1385692" y="1335925"/>
                    <a:pt x="1386832" y="1335900"/>
                    <a:pt x="1387972" y="1335900"/>
                  </a:cubicBezTo>
                  <a:cubicBezTo>
                    <a:pt x="1399687" y="1335697"/>
                    <a:pt x="1411275" y="1334082"/>
                    <a:pt x="1422611" y="1331822"/>
                  </a:cubicBezTo>
                  <a:cubicBezTo>
                    <a:pt x="1434516" y="1329479"/>
                    <a:pt x="1446104" y="1325958"/>
                    <a:pt x="1457439" y="1321588"/>
                  </a:cubicBezTo>
                  <a:cubicBezTo>
                    <a:pt x="1477196" y="1313901"/>
                    <a:pt x="1495117" y="1302838"/>
                    <a:pt x="1511644" y="1289806"/>
                  </a:cubicBezTo>
                  <a:cubicBezTo>
                    <a:pt x="1515443" y="1286849"/>
                    <a:pt x="1519243" y="1283892"/>
                    <a:pt x="1522979" y="1280928"/>
                  </a:cubicBezTo>
                  <a:cubicBezTo>
                    <a:pt x="1532225" y="1273741"/>
                    <a:pt x="1540584" y="1265578"/>
                    <a:pt x="1548309" y="1256833"/>
                  </a:cubicBezTo>
                  <a:cubicBezTo>
                    <a:pt x="1553501" y="1251077"/>
                    <a:pt x="1558187" y="1244859"/>
                    <a:pt x="1562684" y="1238526"/>
                  </a:cubicBezTo>
                  <a:cubicBezTo>
                    <a:pt x="1565216" y="1234923"/>
                    <a:pt x="1568066" y="1231339"/>
                    <a:pt x="1570409" y="1227520"/>
                  </a:cubicBezTo>
                  <a:cubicBezTo>
                    <a:pt x="1573132" y="1223297"/>
                    <a:pt x="1575792" y="1219067"/>
                    <a:pt x="1578515" y="1214849"/>
                  </a:cubicBezTo>
                  <a:cubicBezTo>
                    <a:pt x="1580795" y="1211322"/>
                    <a:pt x="1582567" y="1207516"/>
                    <a:pt x="1584594" y="1203907"/>
                  </a:cubicBezTo>
                  <a:cubicBezTo>
                    <a:pt x="1593776" y="1186942"/>
                    <a:pt x="1600804" y="1169110"/>
                    <a:pt x="1605491" y="1150360"/>
                  </a:cubicBezTo>
                  <a:cubicBezTo>
                    <a:pt x="1609037" y="1136568"/>
                    <a:pt x="1610810" y="1122130"/>
                    <a:pt x="1612393" y="1107939"/>
                  </a:cubicBezTo>
                  <a:cubicBezTo>
                    <a:pt x="1613469" y="1098452"/>
                    <a:pt x="1614103" y="1088853"/>
                    <a:pt x="1613280" y="1079335"/>
                  </a:cubicBezTo>
                  <a:cubicBezTo>
                    <a:pt x="1612709" y="1071230"/>
                    <a:pt x="1612203" y="1063194"/>
                    <a:pt x="1610177" y="1055322"/>
                  </a:cubicBezTo>
                  <a:cubicBezTo>
                    <a:pt x="1608657" y="1049889"/>
                    <a:pt x="1606377" y="1044652"/>
                    <a:pt x="1604161" y="1039517"/>
                  </a:cubicBezTo>
                  <a:cubicBezTo>
                    <a:pt x="1603021" y="1036718"/>
                    <a:pt x="1601628" y="1033969"/>
                    <a:pt x="1600298" y="1031209"/>
                  </a:cubicBezTo>
                  <a:cubicBezTo>
                    <a:pt x="1597195" y="1024661"/>
                    <a:pt x="1594092" y="1018119"/>
                    <a:pt x="1590420" y="1011901"/>
                  </a:cubicBezTo>
                  <a:cubicBezTo>
                    <a:pt x="1586367" y="1005125"/>
                    <a:pt x="1581301" y="999350"/>
                    <a:pt x="1575665" y="994006"/>
                  </a:cubicBezTo>
                  <a:cubicBezTo>
                    <a:pt x="1575982" y="993860"/>
                    <a:pt x="1576172" y="993657"/>
                    <a:pt x="1576488" y="993423"/>
                  </a:cubicBezTo>
                  <a:cubicBezTo>
                    <a:pt x="1581364" y="990276"/>
                    <a:pt x="1585860" y="986470"/>
                    <a:pt x="1590357" y="982651"/>
                  </a:cubicBezTo>
                  <a:cubicBezTo>
                    <a:pt x="1594535" y="979131"/>
                    <a:pt x="1598272" y="975255"/>
                    <a:pt x="1601818" y="971095"/>
                  </a:cubicBezTo>
                  <a:cubicBezTo>
                    <a:pt x="1605617" y="966668"/>
                    <a:pt x="1608847" y="961875"/>
                    <a:pt x="1612076" y="957069"/>
                  </a:cubicBezTo>
                  <a:cubicBezTo>
                    <a:pt x="1615686" y="951521"/>
                    <a:pt x="1618916" y="945664"/>
                    <a:pt x="1621829" y="939667"/>
                  </a:cubicBezTo>
                  <a:cubicBezTo>
                    <a:pt x="1626957" y="929104"/>
                    <a:pt x="1631074" y="917978"/>
                    <a:pt x="1634050" y="906694"/>
                  </a:cubicBezTo>
                  <a:cubicBezTo>
                    <a:pt x="1636710" y="896549"/>
                    <a:pt x="1637723" y="885848"/>
                    <a:pt x="1638293" y="875412"/>
                  </a:cubicBezTo>
                  <a:cubicBezTo>
                    <a:pt x="1638736" y="868864"/>
                    <a:pt x="1639053" y="862361"/>
                    <a:pt x="1638862" y="855819"/>
                  </a:cubicBezTo>
                  <a:cubicBezTo>
                    <a:pt x="1638736" y="850183"/>
                    <a:pt x="1637786" y="844548"/>
                    <a:pt x="1636900" y="839057"/>
                  </a:cubicBezTo>
                  <a:cubicBezTo>
                    <a:pt x="1635950" y="833839"/>
                    <a:pt x="1634873" y="828761"/>
                    <a:pt x="1633353" y="823758"/>
                  </a:cubicBezTo>
                  <a:cubicBezTo>
                    <a:pt x="1632530" y="821219"/>
                    <a:pt x="1631897" y="818762"/>
                    <a:pt x="1631074" y="816292"/>
                  </a:cubicBezTo>
                  <a:cubicBezTo>
                    <a:pt x="1630504" y="814449"/>
                    <a:pt x="1629744" y="812778"/>
                    <a:pt x="1629111" y="811074"/>
                  </a:cubicBezTo>
                  <a:cubicBezTo>
                    <a:pt x="1627655" y="807199"/>
                    <a:pt x="1625818" y="803469"/>
                    <a:pt x="1624172" y="799720"/>
                  </a:cubicBezTo>
                  <a:cubicBezTo>
                    <a:pt x="1621069" y="793179"/>
                    <a:pt x="1618156" y="786549"/>
                    <a:pt x="1613976" y="780647"/>
                  </a:cubicBezTo>
                  <a:cubicBezTo>
                    <a:pt x="1610493" y="775777"/>
                    <a:pt x="1606377" y="771345"/>
                    <a:pt x="1602071" y="767178"/>
                  </a:cubicBezTo>
                  <a:cubicBezTo>
                    <a:pt x="1597449" y="762745"/>
                    <a:pt x="1592003" y="759003"/>
                    <a:pt x="1586683" y="755412"/>
                  </a:cubicBezTo>
                  <a:cubicBezTo>
                    <a:pt x="1579971" y="750815"/>
                    <a:pt x="1572689" y="747167"/>
                    <a:pt x="1565090" y="744273"/>
                  </a:cubicBezTo>
                  <a:cubicBezTo>
                    <a:pt x="1565153" y="744210"/>
                    <a:pt x="1565343" y="744064"/>
                    <a:pt x="1565406" y="743912"/>
                  </a:cubicBezTo>
                  <a:cubicBezTo>
                    <a:pt x="1571106" y="736807"/>
                    <a:pt x="1575792" y="729063"/>
                    <a:pt x="1580478" y="721318"/>
                  </a:cubicBezTo>
                  <a:cubicBezTo>
                    <a:pt x="1585164" y="713549"/>
                    <a:pt x="1588773" y="705158"/>
                    <a:pt x="1591623" y="696641"/>
                  </a:cubicBezTo>
                  <a:cubicBezTo>
                    <a:pt x="1594789" y="687408"/>
                    <a:pt x="1595739" y="677549"/>
                    <a:pt x="1596815" y="667892"/>
                  </a:cubicBezTo>
                  <a:cubicBezTo>
                    <a:pt x="1597322" y="663111"/>
                    <a:pt x="1597828" y="658247"/>
                    <a:pt x="1598209" y="653435"/>
                  </a:cubicBezTo>
                  <a:cubicBezTo>
                    <a:pt x="1598461" y="651611"/>
                    <a:pt x="1598461" y="649851"/>
                    <a:pt x="1598652" y="648008"/>
                  </a:cubicBezTo>
                  <a:cubicBezTo>
                    <a:pt x="1598715" y="647033"/>
                    <a:pt x="1598778" y="646064"/>
                    <a:pt x="1598842" y="645070"/>
                  </a:cubicBezTo>
                  <a:cubicBezTo>
                    <a:pt x="1599095" y="641542"/>
                    <a:pt x="1598842" y="638231"/>
                    <a:pt x="1598209" y="634773"/>
                  </a:cubicBezTo>
                  <a:cubicBezTo>
                    <a:pt x="1596942" y="629403"/>
                    <a:pt x="1594789" y="624622"/>
                    <a:pt x="1592446" y="619696"/>
                  </a:cubicBezTo>
                  <a:cubicBezTo>
                    <a:pt x="1590357" y="615117"/>
                    <a:pt x="1587507" y="610969"/>
                    <a:pt x="1584467" y="606929"/>
                  </a:cubicBezTo>
                  <a:cubicBezTo>
                    <a:pt x="1580035" y="600945"/>
                    <a:pt x="1574715" y="595664"/>
                    <a:pt x="1569459" y="590383"/>
                  </a:cubicBezTo>
                  <a:cubicBezTo>
                    <a:pt x="1563950" y="584829"/>
                    <a:pt x="1557935" y="580099"/>
                    <a:pt x="1551539" y="575654"/>
                  </a:cubicBezTo>
                  <a:cubicBezTo>
                    <a:pt x="1546409" y="572196"/>
                    <a:pt x="1541280" y="568814"/>
                    <a:pt x="1535644" y="566288"/>
                  </a:cubicBezTo>
                  <a:cubicBezTo>
                    <a:pt x="1523803" y="560924"/>
                    <a:pt x="1510948" y="558961"/>
                    <a:pt x="1498093" y="558106"/>
                  </a:cubicBezTo>
                  <a:cubicBezTo>
                    <a:pt x="1498219" y="557897"/>
                    <a:pt x="1498410" y="557695"/>
                    <a:pt x="1498536" y="557467"/>
                  </a:cubicBezTo>
                  <a:cubicBezTo>
                    <a:pt x="1503412" y="550507"/>
                    <a:pt x="1507781" y="543168"/>
                    <a:pt x="1512404" y="535981"/>
                  </a:cubicBezTo>
                  <a:cubicBezTo>
                    <a:pt x="1516710" y="529003"/>
                    <a:pt x="1519877" y="521543"/>
                    <a:pt x="1523296" y="514064"/>
                  </a:cubicBezTo>
                  <a:cubicBezTo>
                    <a:pt x="1524246" y="512158"/>
                    <a:pt x="1524879" y="509980"/>
                    <a:pt x="1525639" y="507998"/>
                  </a:cubicBezTo>
                  <a:cubicBezTo>
                    <a:pt x="1526652" y="505408"/>
                    <a:pt x="1527729" y="502736"/>
                    <a:pt x="1528741" y="500101"/>
                  </a:cubicBezTo>
                  <a:cubicBezTo>
                    <a:pt x="1530262" y="495960"/>
                    <a:pt x="1531465" y="491590"/>
                    <a:pt x="1532858" y="487284"/>
                  </a:cubicBezTo>
                  <a:cubicBezTo>
                    <a:pt x="1534125" y="483282"/>
                    <a:pt x="1534884" y="479058"/>
                    <a:pt x="1536024" y="474955"/>
                  </a:cubicBezTo>
                  <a:cubicBezTo>
                    <a:pt x="1537101" y="470440"/>
                    <a:pt x="1537924" y="465805"/>
                    <a:pt x="1538684" y="461283"/>
                  </a:cubicBezTo>
                  <a:cubicBezTo>
                    <a:pt x="1539634" y="455856"/>
                    <a:pt x="1539950" y="450366"/>
                    <a:pt x="1539634" y="444946"/>
                  </a:cubicBezTo>
                  <a:cubicBezTo>
                    <a:pt x="1539507" y="441919"/>
                    <a:pt x="1538684" y="438810"/>
                    <a:pt x="1538114" y="435852"/>
                  </a:cubicBezTo>
                  <a:cubicBezTo>
                    <a:pt x="1537607" y="433117"/>
                    <a:pt x="1536720" y="430343"/>
                    <a:pt x="1536024" y="427671"/>
                  </a:cubicBezTo>
                  <a:cubicBezTo>
                    <a:pt x="1534567" y="422675"/>
                    <a:pt x="1532605" y="417951"/>
                    <a:pt x="1530388" y="413163"/>
                  </a:cubicBezTo>
                  <a:cubicBezTo>
                    <a:pt x="1528868" y="410054"/>
                    <a:pt x="1526969" y="407034"/>
                    <a:pt x="1525132" y="404070"/>
                  </a:cubicBezTo>
                  <a:cubicBezTo>
                    <a:pt x="1520636" y="396528"/>
                    <a:pt x="1515000" y="389987"/>
                    <a:pt x="1508795" y="383648"/>
                  </a:cubicBezTo>
                  <a:cubicBezTo>
                    <a:pt x="1505122" y="379779"/>
                    <a:pt x="1500183" y="376644"/>
                    <a:pt x="1495686" y="373624"/>
                  </a:cubicBezTo>
                  <a:cubicBezTo>
                    <a:pt x="1492710" y="371572"/>
                    <a:pt x="1489417" y="369685"/>
                    <a:pt x="1486188" y="367779"/>
                  </a:cubicBezTo>
                  <a:cubicBezTo>
                    <a:pt x="1478779" y="363346"/>
                    <a:pt x="1470927" y="359680"/>
                    <a:pt x="1463074" y="356102"/>
                  </a:cubicBezTo>
                  <a:cubicBezTo>
                    <a:pt x="1457945" y="353695"/>
                    <a:pt x="1452436" y="351935"/>
                    <a:pt x="1447054" y="350175"/>
                  </a:cubicBezTo>
                  <a:cubicBezTo>
                    <a:pt x="1441291" y="348186"/>
                    <a:pt x="1435338" y="346629"/>
                    <a:pt x="1429386" y="345305"/>
                  </a:cubicBezTo>
                  <a:cubicBezTo>
                    <a:pt x="1418874" y="342842"/>
                    <a:pt x="1407855" y="341493"/>
                    <a:pt x="1396964" y="340866"/>
                  </a:cubicBezTo>
                  <a:cubicBezTo>
                    <a:pt x="1387592" y="340372"/>
                    <a:pt x="1378093" y="339878"/>
                    <a:pt x="1368658" y="339524"/>
                  </a:cubicBezTo>
                  <a:cubicBezTo>
                    <a:pt x="1365681" y="339397"/>
                    <a:pt x="1362642" y="339359"/>
                    <a:pt x="1359539" y="339359"/>
                  </a:cubicBezTo>
                  <a:cubicBezTo>
                    <a:pt x="1354157" y="339359"/>
                    <a:pt x="1348711" y="339524"/>
                    <a:pt x="1343265" y="339789"/>
                  </a:cubicBezTo>
                  <a:cubicBezTo>
                    <a:pt x="1335666" y="340169"/>
                    <a:pt x="1328194" y="341373"/>
                    <a:pt x="1320721" y="342633"/>
                  </a:cubicBezTo>
                  <a:cubicBezTo>
                    <a:pt x="1321228" y="341784"/>
                    <a:pt x="1321671" y="340866"/>
                    <a:pt x="1322178" y="339960"/>
                  </a:cubicBezTo>
                  <a:cubicBezTo>
                    <a:pt x="1326230" y="332425"/>
                    <a:pt x="1330347" y="324801"/>
                    <a:pt x="1334336" y="317195"/>
                  </a:cubicBezTo>
                  <a:cubicBezTo>
                    <a:pt x="1338642" y="309216"/>
                    <a:pt x="1342442" y="301117"/>
                    <a:pt x="1346051" y="292815"/>
                  </a:cubicBezTo>
                  <a:cubicBezTo>
                    <a:pt x="1349661" y="284571"/>
                    <a:pt x="1352700" y="276035"/>
                    <a:pt x="1355170" y="267435"/>
                  </a:cubicBezTo>
                  <a:cubicBezTo>
                    <a:pt x="1357450" y="259342"/>
                    <a:pt x="1358526" y="250945"/>
                    <a:pt x="1359666" y="242625"/>
                  </a:cubicBezTo>
                  <a:cubicBezTo>
                    <a:pt x="1360806" y="232847"/>
                    <a:pt x="1361819" y="222982"/>
                    <a:pt x="1362832" y="213191"/>
                  </a:cubicBezTo>
                  <a:cubicBezTo>
                    <a:pt x="1364036" y="200989"/>
                    <a:pt x="1364225" y="188932"/>
                    <a:pt x="1362642" y="176831"/>
                  </a:cubicBezTo>
                  <a:cubicBezTo>
                    <a:pt x="1361819" y="170910"/>
                    <a:pt x="1360616" y="165065"/>
                    <a:pt x="1358969" y="159347"/>
                  </a:cubicBezTo>
                  <a:cubicBezTo>
                    <a:pt x="1357133" y="152577"/>
                    <a:pt x="1354347" y="146169"/>
                    <a:pt x="1351371" y="139748"/>
                  </a:cubicBezTo>
                  <a:cubicBezTo>
                    <a:pt x="1348774" y="134201"/>
                    <a:pt x="1345988" y="128692"/>
                    <a:pt x="1343265" y="123201"/>
                  </a:cubicBezTo>
                  <a:cubicBezTo>
                    <a:pt x="1338768" y="114602"/>
                    <a:pt x="1333640" y="106484"/>
                    <a:pt x="1327624" y="98885"/>
                  </a:cubicBezTo>
                  <a:cubicBezTo>
                    <a:pt x="1324078" y="94307"/>
                    <a:pt x="1320215" y="89937"/>
                    <a:pt x="1316099" y="85853"/>
                  </a:cubicBezTo>
                  <a:cubicBezTo>
                    <a:pt x="1312173" y="81831"/>
                    <a:pt x="1307740" y="78520"/>
                    <a:pt x="1303307" y="75208"/>
                  </a:cubicBezTo>
                  <a:cubicBezTo>
                    <a:pt x="1294125" y="68432"/>
                    <a:pt x="1284310" y="62733"/>
                    <a:pt x="1273798" y="58224"/>
                  </a:cubicBezTo>
                  <a:cubicBezTo>
                    <a:pt x="1262653" y="53576"/>
                    <a:pt x="1251001" y="50619"/>
                    <a:pt x="1238970" y="49770"/>
                  </a:cubicBezTo>
                  <a:cubicBezTo>
                    <a:pt x="1236500" y="49581"/>
                    <a:pt x="1234031" y="49498"/>
                    <a:pt x="1231561" y="49498"/>
                  </a:cubicBezTo>
                  <a:cubicBezTo>
                    <a:pt x="1220669" y="49498"/>
                    <a:pt x="1209967" y="51157"/>
                    <a:pt x="1199329" y="53576"/>
                  </a:cubicBezTo>
                  <a:cubicBezTo>
                    <a:pt x="1190337" y="55552"/>
                    <a:pt x="1181598" y="58661"/>
                    <a:pt x="1172986" y="61682"/>
                  </a:cubicBezTo>
                  <a:cubicBezTo>
                    <a:pt x="1164627" y="64500"/>
                    <a:pt x="1156522" y="68021"/>
                    <a:pt x="1148416" y="71478"/>
                  </a:cubicBezTo>
                  <a:cubicBezTo>
                    <a:pt x="1132331" y="78374"/>
                    <a:pt x="1116881" y="86625"/>
                    <a:pt x="1101936" y="95718"/>
                  </a:cubicBezTo>
                  <a:cubicBezTo>
                    <a:pt x="1097820" y="98175"/>
                    <a:pt x="1094021" y="100727"/>
                    <a:pt x="1090158" y="103400"/>
                  </a:cubicBezTo>
                  <a:cubicBezTo>
                    <a:pt x="1086548" y="105863"/>
                    <a:pt x="1083002" y="108536"/>
                    <a:pt x="1079582" y="111144"/>
                  </a:cubicBezTo>
                  <a:cubicBezTo>
                    <a:pt x="1078696" y="111784"/>
                    <a:pt x="1077746" y="112493"/>
                    <a:pt x="1076733" y="113196"/>
                  </a:cubicBezTo>
                  <a:cubicBezTo>
                    <a:pt x="1076986" y="110942"/>
                    <a:pt x="1077176" y="108681"/>
                    <a:pt x="1077366" y="106427"/>
                  </a:cubicBezTo>
                  <a:cubicBezTo>
                    <a:pt x="1078569" y="90577"/>
                    <a:pt x="1075339" y="74790"/>
                    <a:pt x="1069514" y="60143"/>
                  </a:cubicBezTo>
                  <a:cubicBezTo>
                    <a:pt x="1067931" y="56166"/>
                    <a:pt x="1066221" y="52316"/>
                    <a:pt x="1064511" y="48504"/>
                  </a:cubicBezTo>
                  <a:cubicBezTo>
                    <a:pt x="1063434" y="46041"/>
                    <a:pt x="1062168" y="43571"/>
                    <a:pt x="1061092" y="41114"/>
                  </a:cubicBezTo>
                  <a:cubicBezTo>
                    <a:pt x="1058496" y="35972"/>
                    <a:pt x="1054886" y="31584"/>
                    <a:pt x="1051150" y="27290"/>
                  </a:cubicBezTo>
                  <a:cubicBezTo>
                    <a:pt x="1048047" y="23713"/>
                    <a:pt x="1044817" y="20110"/>
                    <a:pt x="1041398" y="16931"/>
                  </a:cubicBezTo>
                  <a:cubicBezTo>
                    <a:pt x="1039561" y="15385"/>
                    <a:pt x="1037598" y="14182"/>
                    <a:pt x="1035698" y="12852"/>
                  </a:cubicBezTo>
                  <a:cubicBezTo>
                    <a:pt x="1034432" y="12067"/>
                    <a:pt x="1033229" y="11301"/>
                    <a:pt x="1031962" y="10680"/>
                  </a:cubicBezTo>
                  <a:cubicBezTo>
                    <a:pt x="1028290" y="8546"/>
                    <a:pt x="1024491" y="6868"/>
                    <a:pt x="1020311" y="5437"/>
                  </a:cubicBezTo>
                  <a:cubicBezTo>
                    <a:pt x="1008343" y="1214"/>
                    <a:pt x="995805" y="-547"/>
                    <a:pt x="983203" y="-547"/>
                  </a:cubicBezTo>
                  <a:close/>
                </a:path>
              </a:pathLst>
            </a:custGeom>
            <a:solidFill>
              <a:srgbClr val="524A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sp>
        <p:nvSpPr>
          <p:cNvPr id="23" name="Left Arrow 22">
            <a:hlinkClick r:id="rId4" action="ppaction://hlinksldjump"/>
          </p:cNvPr>
          <p:cNvSpPr/>
          <p:nvPr/>
        </p:nvSpPr>
        <p:spPr>
          <a:xfrm>
            <a:off x="730366" y="6073254"/>
            <a:ext cx="593467" cy="44760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023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0456" y="-77617"/>
            <a:ext cx="11643245" cy="7061611"/>
          </a:xfrm>
          <a:prstGeom prst="rect">
            <a:avLst/>
          </a:prstGeom>
        </p:spPr>
      </p:pic>
      <p:pic>
        <p:nvPicPr>
          <p:cNvPr id="3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0599" y="0"/>
            <a:ext cx="11804609" cy="7159478"/>
          </a:xfrm>
          <a:prstGeom prst="rect">
            <a:avLst/>
          </a:prstGeom>
        </p:spPr>
      </p:pic>
      <p:grpSp>
        <p:nvGrpSpPr>
          <p:cNvPr id="5" name="Picture 2">
            <a:extLst>
              <a:ext uri="{FF2B5EF4-FFF2-40B4-BE49-F238E27FC236}">
                <a16:creationId xmlns:a16="http://schemas.microsoft.com/office/drawing/2014/main" id="{E6887711-598A-495C-90A2-3746316FFD01}"/>
              </a:ext>
            </a:extLst>
          </p:cNvPr>
          <p:cNvGrpSpPr/>
          <p:nvPr/>
        </p:nvGrpSpPr>
        <p:grpSpPr>
          <a:xfrm>
            <a:off x="10673657" y="4958802"/>
            <a:ext cx="1275412" cy="1235613"/>
            <a:chOff x="7812073" y="3067624"/>
            <a:chExt cx="1640088" cy="1361472"/>
          </a:xfrm>
        </p:grpSpPr>
        <p:sp>
          <p:nvSpPr>
            <p:cNvPr id="6" name="Freeform: Shape 15">
              <a:extLst>
                <a:ext uri="{FF2B5EF4-FFF2-40B4-BE49-F238E27FC236}">
                  <a16:creationId xmlns:a16="http://schemas.microsoft.com/office/drawing/2014/main" id="{7CC446A6-A9E0-4FB2-B467-CE27859F6D85}"/>
                </a:ext>
              </a:extLst>
            </p:cNvPr>
            <p:cNvSpPr/>
            <p:nvPr/>
          </p:nvSpPr>
          <p:spPr>
            <a:xfrm>
              <a:off x="8059046" y="3472893"/>
              <a:ext cx="1051171" cy="835880"/>
            </a:xfrm>
            <a:custGeom>
              <a:avLst/>
              <a:gdLst>
                <a:gd name="connsiteX0" fmla="*/ 503197 w 1051171"/>
                <a:gd name="connsiteY0" fmla="*/ -547 h 835880"/>
                <a:gd name="connsiteX1" fmla="*/ 497497 w 1051171"/>
                <a:gd name="connsiteY1" fmla="*/ -484 h 835880"/>
                <a:gd name="connsiteX2" fmla="*/ 493192 w 1051171"/>
                <a:gd name="connsiteY2" fmla="*/ -402 h 835880"/>
                <a:gd name="connsiteX3" fmla="*/ 480020 w 1051171"/>
                <a:gd name="connsiteY3" fmla="*/ -249 h 835880"/>
                <a:gd name="connsiteX4" fmla="*/ 479450 w 1051171"/>
                <a:gd name="connsiteY4" fmla="*/ -249 h 835880"/>
                <a:gd name="connsiteX5" fmla="*/ 477867 w 1051171"/>
                <a:gd name="connsiteY5" fmla="*/ -319 h 835880"/>
                <a:gd name="connsiteX6" fmla="*/ 476157 w 1051171"/>
                <a:gd name="connsiteY6" fmla="*/ -319 h 835880"/>
                <a:gd name="connsiteX7" fmla="*/ 473687 w 1051171"/>
                <a:gd name="connsiteY7" fmla="*/ -249 h 835880"/>
                <a:gd name="connsiteX8" fmla="*/ 451081 w 1051171"/>
                <a:gd name="connsiteY8" fmla="*/ 1384 h 835880"/>
                <a:gd name="connsiteX9" fmla="*/ 435250 w 1051171"/>
                <a:gd name="connsiteY9" fmla="*/ 3164 h 835880"/>
                <a:gd name="connsiteX10" fmla="*/ 395166 w 1051171"/>
                <a:gd name="connsiteY10" fmla="*/ 9154 h 835880"/>
                <a:gd name="connsiteX11" fmla="*/ 375978 w 1051171"/>
                <a:gd name="connsiteY11" fmla="*/ 12922 h 835880"/>
                <a:gd name="connsiteX12" fmla="*/ 370596 w 1051171"/>
                <a:gd name="connsiteY12" fmla="*/ 14055 h 835880"/>
                <a:gd name="connsiteX13" fmla="*/ 355208 w 1051171"/>
                <a:gd name="connsiteY13" fmla="*/ 18000 h 835880"/>
                <a:gd name="connsiteX14" fmla="*/ 349192 w 1051171"/>
                <a:gd name="connsiteY14" fmla="*/ 19546 h 835880"/>
                <a:gd name="connsiteX15" fmla="*/ 336970 w 1051171"/>
                <a:gd name="connsiteY15" fmla="*/ 23130 h 835880"/>
                <a:gd name="connsiteX16" fmla="*/ 323419 w 1051171"/>
                <a:gd name="connsiteY16" fmla="*/ 27676 h 835880"/>
                <a:gd name="connsiteX17" fmla="*/ 314680 w 1051171"/>
                <a:gd name="connsiteY17" fmla="*/ 30672 h 835880"/>
                <a:gd name="connsiteX18" fmla="*/ 302459 w 1051171"/>
                <a:gd name="connsiteY18" fmla="*/ 35453 h 835880"/>
                <a:gd name="connsiteX19" fmla="*/ 298912 w 1051171"/>
                <a:gd name="connsiteY19" fmla="*/ 36941 h 835880"/>
                <a:gd name="connsiteX20" fmla="*/ 267123 w 1051171"/>
                <a:gd name="connsiteY20" fmla="*/ 51354 h 835880"/>
                <a:gd name="connsiteX21" fmla="*/ 218807 w 1051171"/>
                <a:gd name="connsiteY21" fmla="*/ 82490 h 835880"/>
                <a:gd name="connsiteX22" fmla="*/ 188412 w 1051171"/>
                <a:gd name="connsiteY22" fmla="*/ 107503 h 835880"/>
                <a:gd name="connsiteX23" fmla="*/ 159472 w 1051171"/>
                <a:gd name="connsiteY23" fmla="*/ 134030 h 835880"/>
                <a:gd name="connsiteX24" fmla="*/ 144528 w 1051171"/>
                <a:gd name="connsiteY24" fmla="*/ 148841 h 835880"/>
                <a:gd name="connsiteX25" fmla="*/ 135599 w 1051171"/>
                <a:gd name="connsiteY25" fmla="*/ 158251 h 835880"/>
                <a:gd name="connsiteX26" fmla="*/ 131673 w 1051171"/>
                <a:gd name="connsiteY26" fmla="*/ 162671 h 835880"/>
                <a:gd name="connsiteX27" fmla="*/ 105520 w 1051171"/>
                <a:gd name="connsiteY27" fmla="*/ 194099 h 835880"/>
                <a:gd name="connsiteX28" fmla="*/ 102797 w 1051171"/>
                <a:gd name="connsiteY28" fmla="*/ 197867 h 835880"/>
                <a:gd name="connsiteX29" fmla="*/ 93805 w 1051171"/>
                <a:gd name="connsiteY29" fmla="*/ 210716 h 835880"/>
                <a:gd name="connsiteX30" fmla="*/ 82913 w 1051171"/>
                <a:gd name="connsiteY30" fmla="*/ 228168 h 835880"/>
                <a:gd name="connsiteX31" fmla="*/ 68348 w 1051171"/>
                <a:gd name="connsiteY31" fmla="*/ 254396 h 835880"/>
                <a:gd name="connsiteX32" fmla="*/ 63662 w 1051171"/>
                <a:gd name="connsiteY32" fmla="*/ 263028 h 835880"/>
                <a:gd name="connsiteX33" fmla="*/ 60180 w 1051171"/>
                <a:gd name="connsiteY33" fmla="*/ 269442 h 835880"/>
                <a:gd name="connsiteX34" fmla="*/ 47705 w 1051171"/>
                <a:gd name="connsiteY34" fmla="*/ 294247 h 835880"/>
                <a:gd name="connsiteX35" fmla="*/ 31874 w 1051171"/>
                <a:gd name="connsiteY35" fmla="*/ 335800 h 835880"/>
                <a:gd name="connsiteX36" fmla="*/ 9520 w 1051171"/>
                <a:gd name="connsiteY36" fmla="*/ 410193 h 835880"/>
                <a:gd name="connsiteX37" fmla="*/ -549 w 1051171"/>
                <a:gd name="connsiteY37" fmla="*/ 493174 h 835880"/>
                <a:gd name="connsiteX38" fmla="*/ 655 w 1051171"/>
                <a:gd name="connsiteY38" fmla="*/ 535430 h 835880"/>
                <a:gd name="connsiteX39" fmla="*/ 7177 w 1051171"/>
                <a:gd name="connsiteY39" fmla="*/ 563926 h 835880"/>
                <a:gd name="connsiteX40" fmla="*/ 18892 w 1051171"/>
                <a:gd name="connsiteY40" fmla="*/ 593302 h 835880"/>
                <a:gd name="connsiteX41" fmla="*/ 26111 w 1051171"/>
                <a:gd name="connsiteY41" fmla="*/ 607904 h 835880"/>
                <a:gd name="connsiteX42" fmla="*/ 27631 w 1051171"/>
                <a:gd name="connsiteY42" fmla="*/ 610900 h 835880"/>
                <a:gd name="connsiteX43" fmla="*/ 31177 w 1051171"/>
                <a:gd name="connsiteY43" fmla="*/ 617182 h 835880"/>
                <a:gd name="connsiteX44" fmla="*/ 42322 w 1051171"/>
                <a:gd name="connsiteY44" fmla="*/ 633861 h 835880"/>
                <a:gd name="connsiteX45" fmla="*/ 48465 w 1051171"/>
                <a:gd name="connsiteY45" fmla="*/ 641549 h 835880"/>
                <a:gd name="connsiteX46" fmla="*/ 50745 w 1051171"/>
                <a:gd name="connsiteY46" fmla="*/ 644189 h 835880"/>
                <a:gd name="connsiteX47" fmla="*/ 56507 w 1051171"/>
                <a:gd name="connsiteY47" fmla="*/ 650750 h 835880"/>
                <a:gd name="connsiteX48" fmla="*/ 70945 w 1051171"/>
                <a:gd name="connsiteY48" fmla="*/ 665352 h 835880"/>
                <a:gd name="connsiteX49" fmla="*/ 98048 w 1051171"/>
                <a:gd name="connsiteY49" fmla="*/ 690365 h 835880"/>
                <a:gd name="connsiteX50" fmla="*/ 162638 w 1051171"/>
                <a:gd name="connsiteY50" fmla="*/ 735896 h 835880"/>
                <a:gd name="connsiteX51" fmla="*/ 228496 w 1051171"/>
                <a:gd name="connsiteY51" fmla="*/ 769255 h 835880"/>
                <a:gd name="connsiteX52" fmla="*/ 266997 w 1051171"/>
                <a:gd name="connsiteY52" fmla="*/ 783230 h 835880"/>
                <a:gd name="connsiteX53" fmla="*/ 295683 w 1051171"/>
                <a:gd name="connsiteY53" fmla="*/ 791361 h 835880"/>
                <a:gd name="connsiteX54" fmla="*/ 301509 w 1051171"/>
                <a:gd name="connsiteY54" fmla="*/ 792932 h 835880"/>
                <a:gd name="connsiteX55" fmla="*/ 310944 w 1051171"/>
                <a:gd name="connsiteY55" fmla="*/ 795446 h 835880"/>
                <a:gd name="connsiteX56" fmla="*/ 337477 w 1051171"/>
                <a:gd name="connsiteY56" fmla="*/ 802418 h 835880"/>
                <a:gd name="connsiteX57" fmla="*/ 349572 w 1051171"/>
                <a:gd name="connsiteY57" fmla="*/ 805185 h 835880"/>
                <a:gd name="connsiteX58" fmla="*/ 355208 w 1051171"/>
                <a:gd name="connsiteY58" fmla="*/ 806464 h 835880"/>
                <a:gd name="connsiteX59" fmla="*/ 358501 w 1051171"/>
                <a:gd name="connsiteY59" fmla="*/ 807180 h 835880"/>
                <a:gd name="connsiteX60" fmla="*/ 373255 w 1051171"/>
                <a:gd name="connsiteY60" fmla="*/ 810466 h 835880"/>
                <a:gd name="connsiteX61" fmla="*/ 444748 w 1051171"/>
                <a:gd name="connsiteY61" fmla="*/ 824360 h 835880"/>
                <a:gd name="connsiteX62" fmla="*/ 481223 w 1051171"/>
                <a:gd name="connsiteY62" fmla="*/ 829489 h 835880"/>
                <a:gd name="connsiteX63" fmla="*/ 522827 w 1051171"/>
                <a:gd name="connsiteY63" fmla="*/ 832991 h 835880"/>
                <a:gd name="connsiteX64" fmla="*/ 545244 w 1051171"/>
                <a:gd name="connsiteY64" fmla="*/ 833700 h 835880"/>
                <a:gd name="connsiteX65" fmla="*/ 560632 w 1051171"/>
                <a:gd name="connsiteY65" fmla="*/ 834188 h 835880"/>
                <a:gd name="connsiteX66" fmla="*/ 571080 w 1051171"/>
                <a:gd name="connsiteY66" fmla="*/ 834688 h 835880"/>
                <a:gd name="connsiteX67" fmla="*/ 578743 w 1051171"/>
                <a:gd name="connsiteY67" fmla="*/ 835042 h 835880"/>
                <a:gd name="connsiteX68" fmla="*/ 596157 w 1051171"/>
                <a:gd name="connsiteY68" fmla="*/ 835334 h 835880"/>
                <a:gd name="connsiteX69" fmla="*/ 598627 w 1051171"/>
                <a:gd name="connsiteY69" fmla="*/ 835334 h 835880"/>
                <a:gd name="connsiteX70" fmla="*/ 632885 w 1051171"/>
                <a:gd name="connsiteY70" fmla="*/ 834625 h 835880"/>
                <a:gd name="connsiteX71" fmla="*/ 639534 w 1051171"/>
                <a:gd name="connsiteY71" fmla="*/ 834409 h 835880"/>
                <a:gd name="connsiteX72" fmla="*/ 670816 w 1051171"/>
                <a:gd name="connsiteY72" fmla="*/ 833079 h 835880"/>
                <a:gd name="connsiteX73" fmla="*/ 685698 w 1051171"/>
                <a:gd name="connsiteY73" fmla="*/ 831351 h 835880"/>
                <a:gd name="connsiteX74" fmla="*/ 689497 w 1051171"/>
                <a:gd name="connsiteY74" fmla="*/ 830939 h 835880"/>
                <a:gd name="connsiteX75" fmla="*/ 706531 w 1051171"/>
                <a:gd name="connsiteY75" fmla="*/ 828419 h 835880"/>
                <a:gd name="connsiteX76" fmla="*/ 750921 w 1051171"/>
                <a:gd name="connsiteY76" fmla="*/ 820592 h 835880"/>
                <a:gd name="connsiteX77" fmla="*/ 762573 w 1051171"/>
                <a:gd name="connsiteY77" fmla="*/ 817736 h 835880"/>
                <a:gd name="connsiteX78" fmla="*/ 773908 w 1051171"/>
                <a:gd name="connsiteY78" fmla="*/ 813316 h 835880"/>
                <a:gd name="connsiteX79" fmla="*/ 775554 w 1051171"/>
                <a:gd name="connsiteY79" fmla="*/ 812606 h 835880"/>
                <a:gd name="connsiteX80" fmla="*/ 798605 w 1051171"/>
                <a:gd name="connsiteY80" fmla="*/ 801854 h 835880"/>
                <a:gd name="connsiteX81" fmla="*/ 830520 w 1051171"/>
                <a:gd name="connsiteY81" fmla="*/ 784947 h 835880"/>
                <a:gd name="connsiteX82" fmla="*/ 848441 w 1051171"/>
                <a:gd name="connsiteY82" fmla="*/ 774194 h 835880"/>
                <a:gd name="connsiteX83" fmla="*/ 859586 w 1051171"/>
                <a:gd name="connsiteY83" fmla="*/ 765981 h 835880"/>
                <a:gd name="connsiteX84" fmla="*/ 863258 w 1051171"/>
                <a:gd name="connsiteY84" fmla="*/ 763138 h 835880"/>
                <a:gd name="connsiteX85" fmla="*/ 876493 w 1051171"/>
                <a:gd name="connsiteY85" fmla="*/ 752094 h 835880"/>
                <a:gd name="connsiteX86" fmla="*/ 882446 w 1051171"/>
                <a:gd name="connsiteY86" fmla="*/ 746965 h 835880"/>
                <a:gd name="connsiteX87" fmla="*/ 892261 w 1051171"/>
                <a:gd name="connsiteY87" fmla="*/ 738200 h 835880"/>
                <a:gd name="connsiteX88" fmla="*/ 896884 w 1051171"/>
                <a:gd name="connsiteY88" fmla="*/ 733933 h 835880"/>
                <a:gd name="connsiteX89" fmla="*/ 922974 w 1051171"/>
                <a:gd name="connsiteY89" fmla="*/ 707672 h 835880"/>
                <a:gd name="connsiteX90" fmla="*/ 923480 w 1051171"/>
                <a:gd name="connsiteY90" fmla="*/ 707051 h 835880"/>
                <a:gd name="connsiteX91" fmla="*/ 948303 w 1051171"/>
                <a:gd name="connsiteY91" fmla="*/ 674484 h 835880"/>
                <a:gd name="connsiteX92" fmla="*/ 965718 w 1051171"/>
                <a:gd name="connsiteY92" fmla="*/ 642619 h 835880"/>
                <a:gd name="connsiteX93" fmla="*/ 968124 w 1051171"/>
                <a:gd name="connsiteY93" fmla="*/ 637990 h 835880"/>
                <a:gd name="connsiteX94" fmla="*/ 983258 w 1051171"/>
                <a:gd name="connsiteY94" fmla="*/ 608696 h 835880"/>
                <a:gd name="connsiteX95" fmla="*/ 1002002 w 1051171"/>
                <a:gd name="connsiteY95" fmla="*/ 570499 h 835880"/>
                <a:gd name="connsiteX96" fmla="*/ 1017960 w 1051171"/>
                <a:gd name="connsiteY96" fmla="*/ 530003 h 835880"/>
                <a:gd name="connsiteX97" fmla="*/ 1021569 w 1051171"/>
                <a:gd name="connsiteY97" fmla="*/ 517978 h 835880"/>
                <a:gd name="connsiteX98" fmla="*/ 1023406 w 1051171"/>
                <a:gd name="connsiteY98" fmla="*/ 512259 h 835880"/>
                <a:gd name="connsiteX99" fmla="*/ 1029169 w 1051171"/>
                <a:gd name="connsiteY99" fmla="*/ 494655 h 835880"/>
                <a:gd name="connsiteX100" fmla="*/ 1029485 w 1051171"/>
                <a:gd name="connsiteY100" fmla="*/ 493737 h 835880"/>
                <a:gd name="connsiteX101" fmla="*/ 1035754 w 1051171"/>
                <a:gd name="connsiteY101" fmla="*/ 475842 h 835880"/>
                <a:gd name="connsiteX102" fmla="*/ 1041959 w 1051171"/>
                <a:gd name="connsiteY102" fmla="*/ 458529 h 835880"/>
                <a:gd name="connsiteX103" fmla="*/ 1047089 w 1051171"/>
                <a:gd name="connsiteY103" fmla="*/ 440703 h 835880"/>
                <a:gd name="connsiteX104" fmla="*/ 1049432 w 1051171"/>
                <a:gd name="connsiteY104" fmla="*/ 424258 h 835880"/>
                <a:gd name="connsiteX105" fmla="*/ 1049432 w 1051171"/>
                <a:gd name="connsiteY105" fmla="*/ 423966 h 835880"/>
                <a:gd name="connsiteX106" fmla="*/ 1050002 w 1051171"/>
                <a:gd name="connsiteY106" fmla="*/ 411264 h 835880"/>
                <a:gd name="connsiteX107" fmla="*/ 1049432 w 1051171"/>
                <a:gd name="connsiteY107" fmla="*/ 396522 h 835880"/>
                <a:gd name="connsiteX108" fmla="*/ 1046646 w 1051171"/>
                <a:gd name="connsiteY108" fmla="*/ 357615 h 835880"/>
                <a:gd name="connsiteX109" fmla="*/ 1044493 w 1051171"/>
                <a:gd name="connsiteY109" fmla="*/ 338795 h 835880"/>
                <a:gd name="connsiteX110" fmla="*/ 1041959 w 1051171"/>
                <a:gd name="connsiteY110" fmla="*/ 322533 h 835880"/>
                <a:gd name="connsiteX111" fmla="*/ 1037717 w 1051171"/>
                <a:gd name="connsiteY111" fmla="*/ 309356 h 835880"/>
                <a:gd name="connsiteX112" fmla="*/ 1037084 w 1051171"/>
                <a:gd name="connsiteY112" fmla="*/ 307405 h 835880"/>
                <a:gd name="connsiteX113" fmla="*/ 1027332 w 1051171"/>
                <a:gd name="connsiteY113" fmla="*/ 286749 h 835880"/>
                <a:gd name="connsiteX114" fmla="*/ 1017833 w 1051171"/>
                <a:gd name="connsiteY114" fmla="*/ 273299 h 835880"/>
                <a:gd name="connsiteX115" fmla="*/ 1017010 w 1051171"/>
                <a:gd name="connsiteY115" fmla="*/ 272292 h 835880"/>
                <a:gd name="connsiteX116" fmla="*/ 1011184 w 1051171"/>
                <a:gd name="connsiteY116" fmla="*/ 265858 h 835880"/>
                <a:gd name="connsiteX117" fmla="*/ 1004978 w 1051171"/>
                <a:gd name="connsiteY117" fmla="*/ 261312 h 835880"/>
                <a:gd name="connsiteX118" fmla="*/ 1000546 w 1051171"/>
                <a:gd name="connsiteY118" fmla="*/ 259386 h 835880"/>
                <a:gd name="connsiteX119" fmla="*/ 993327 w 1051171"/>
                <a:gd name="connsiteY119" fmla="*/ 247842 h 835880"/>
                <a:gd name="connsiteX120" fmla="*/ 992567 w 1051171"/>
                <a:gd name="connsiteY120" fmla="*/ 246690 h 835880"/>
                <a:gd name="connsiteX121" fmla="*/ 982245 w 1051171"/>
                <a:gd name="connsiteY121" fmla="*/ 230954 h 835880"/>
                <a:gd name="connsiteX122" fmla="*/ 979458 w 1051171"/>
                <a:gd name="connsiteY122" fmla="*/ 226952 h 835880"/>
                <a:gd name="connsiteX123" fmla="*/ 976672 w 1051171"/>
                <a:gd name="connsiteY123" fmla="*/ 223032 h 835880"/>
                <a:gd name="connsiteX124" fmla="*/ 972746 w 1051171"/>
                <a:gd name="connsiteY124" fmla="*/ 218194 h 835880"/>
                <a:gd name="connsiteX125" fmla="*/ 970846 w 1051171"/>
                <a:gd name="connsiteY125" fmla="*/ 215908 h 835880"/>
                <a:gd name="connsiteX126" fmla="*/ 949950 w 1051171"/>
                <a:gd name="connsiteY126" fmla="*/ 191459 h 835880"/>
                <a:gd name="connsiteX127" fmla="*/ 878963 w 1051171"/>
                <a:gd name="connsiteY127" fmla="*/ 133295 h 835880"/>
                <a:gd name="connsiteX128" fmla="*/ 868261 w 1051171"/>
                <a:gd name="connsiteY128" fmla="*/ 126380 h 835880"/>
                <a:gd name="connsiteX129" fmla="*/ 857559 w 1051171"/>
                <a:gd name="connsiteY129" fmla="*/ 119491 h 835880"/>
                <a:gd name="connsiteX130" fmla="*/ 847997 w 1051171"/>
                <a:gd name="connsiteY130" fmla="*/ 113627 h 835880"/>
                <a:gd name="connsiteX131" fmla="*/ 844641 w 1051171"/>
                <a:gd name="connsiteY131" fmla="*/ 111651 h 835880"/>
                <a:gd name="connsiteX132" fmla="*/ 777074 w 1051171"/>
                <a:gd name="connsiteY132" fmla="*/ 73289 h 835880"/>
                <a:gd name="connsiteX133" fmla="*/ 773528 w 1051171"/>
                <a:gd name="connsiteY133" fmla="*/ 71358 h 835880"/>
                <a:gd name="connsiteX134" fmla="*/ 744146 w 1051171"/>
                <a:gd name="connsiteY134" fmla="*/ 56255 h 835880"/>
                <a:gd name="connsiteX135" fmla="*/ 703048 w 1051171"/>
                <a:gd name="connsiteY135" fmla="*/ 39873 h 835880"/>
                <a:gd name="connsiteX136" fmla="*/ 665054 w 1051171"/>
                <a:gd name="connsiteY136" fmla="*/ 27974 h 835880"/>
                <a:gd name="connsiteX137" fmla="*/ 656252 w 1051171"/>
                <a:gd name="connsiteY137" fmla="*/ 25536 h 835880"/>
                <a:gd name="connsiteX138" fmla="*/ 648019 w 1051171"/>
                <a:gd name="connsiteY138" fmla="*/ 23256 h 835880"/>
                <a:gd name="connsiteX139" fmla="*/ 643397 w 1051171"/>
                <a:gd name="connsiteY139" fmla="*/ 21914 h 835880"/>
                <a:gd name="connsiteX140" fmla="*/ 630922 w 1051171"/>
                <a:gd name="connsiteY140" fmla="*/ 18419 h 835880"/>
                <a:gd name="connsiteX141" fmla="*/ 610784 w 1051171"/>
                <a:gd name="connsiteY141" fmla="*/ 13194 h 835880"/>
                <a:gd name="connsiteX142" fmla="*/ 607175 w 1051171"/>
                <a:gd name="connsiteY142" fmla="*/ 12339 h 835880"/>
                <a:gd name="connsiteX143" fmla="*/ 594827 w 1051171"/>
                <a:gd name="connsiteY143" fmla="*/ 9452 h 835880"/>
                <a:gd name="connsiteX144" fmla="*/ 583745 w 1051171"/>
                <a:gd name="connsiteY144" fmla="*/ 7375 h 835880"/>
                <a:gd name="connsiteX145" fmla="*/ 574563 w 1051171"/>
                <a:gd name="connsiteY145" fmla="*/ 5589 h 835880"/>
                <a:gd name="connsiteX146" fmla="*/ 569941 w 1051171"/>
                <a:gd name="connsiteY146" fmla="*/ 4937 h 835880"/>
                <a:gd name="connsiteX147" fmla="*/ 567598 w 1051171"/>
                <a:gd name="connsiteY147" fmla="*/ 4734 h 835880"/>
                <a:gd name="connsiteX148" fmla="*/ 560505 w 1051171"/>
                <a:gd name="connsiteY148" fmla="*/ 3879 h 835880"/>
                <a:gd name="connsiteX149" fmla="*/ 553286 w 1051171"/>
                <a:gd name="connsiteY149" fmla="*/ 3030 h 835880"/>
                <a:gd name="connsiteX150" fmla="*/ 533909 w 1051171"/>
                <a:gd name="connsiteY150" fmla="*/ 1087 h 835880"/>
                <a:gd name="connsiteX151" fmla="*/ 521307 w 1051171"/>
                <a:gd name="connsiteY151" fmla="*/ 378 h 835880"/>
                <a:gd name="connsiteX152" fmla="*/ 508832 w 1051171"/>
                <a:gd name="connsiteY152" fmla="*/ -319 h 835880"/>
                <a:gd name="connsiteX153" fmla="*/ 503197 w 1051171"/>
                <a:gd name="connsiteY153" fmla="*/ -547 h 83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</a:cxnLst>
              <a:rect l="l" t="t" r="r" b="b"/>
              <a:pathLst>
                <a:path w="1051171" h="835880">
                  <a:moveTo>
                    <a:pt x="503197" y="-547"/>
                  </a:moveTo>
                  <a:cubicBezTo>
                    <a:pt x="501296" y="-547"/>
                    <a:pt x="499397" y="-484"/>
                    <a:pt x="497497" y="-484"/>
                  </a:cubicBezTo>
                  <a:cubicBezTo>
                    <a:pt x="496104" y="-402"/>
                    <a:pt x="494648" y="-402"/>
                    <a:pt x="493192" y="-402"/>
                  </a:cubicBezTo>
                  <a:lnTo>
                    <a:pt x="480020" y="-249"/>
                  </a:lnTo>
                  <a:lnTo>
                    <a:pt x="479450" y="-249"/>
                  </a:lnTo>
                  <a:lnTo>
                    <a:pt x="477867" y="-319"/>
                  </a:lnTo>
                  <a:lnTo>
                    <a:pt x="476157" y="-319"/>
                  </a:lnTo>
                  <a:cubicBezTo>
                    <a:pt x="475270" y="-319"/>
                    <a:pt x="474447" y="-319"/>
                    <a:pt x="473687" y="-249"/>
                  </a:cubicBezTo>
                  <a:cubicBezTo>
                    <a:pt x="466089" y="314"/>
                    <a:pt x="458616" y="878"/>
                    <a:pt x="451081" y="1384"/>
                  </a:cubicBezTo>
                  <a:cubicBezTo>
                    <a:pt x="445762" y="1821"/>
                    <a:pt x="440632" y="2448"/>
                    <a:pt x="435250" y="3164"/>
                  </a:cubicBezTo>
                  <a:cubicBezTo>
                    <a:pt x="421192" y="5089"/>
                    <a:pt x="407071" y="7305"/>
                    <a:pt x="395166" y="9154"/>
                  </a:cubicBezTo>
                  <a:cubicBezTo>
                    <a:pt x="388706" y="10135"/>
                    <a:pt x="382247" y="11579"/>
                    <a:pt x="375978" y="12922"/>
                  </a:cubicBezTo>
                  <a:lnTo>
                    <a:pt x="370596" y="14055"/>
                  </a:lnTo>
                  <a:cubicBezTo>
                    <a:pt x="364833" y="15335"/>
                    <a:pt x="359324" y="16842"/>
                    <a:pt x="355208" y="18000"/>
                  </a:cubicBezTo>
                  <a:cubicBezTo>
                    <a:pt x="353245" y="18564"/>
                    <a:pt x="351218" y="19064"/>
                    <a:pt x="349192" y="19546"/>
                  </a:cubicBezTo>
                  <a:cubicBezTo>
                    <a:pt x="345139" y="20641"/>
                    <a:pt x="340896" y="21680"/>
                    <a:pt x="336970" y="23130"/>
                  </a:cubicBezTo>
                  <a:lnTo>
                    <a:pt x="323419" y="27676"/>
                  </a:lnTo>
                  <a:lnTo>
                    <a:pt x="314680" y="30672"/>
                  </a:lnTo>
                  <a:cubicBezTo>
                    <a:pt x="310501" y="32103"/>
                    <a:pt x="306448" y="33813"/>
                    <a:pt x="302459" y="35453"/>
                  </a:cubicBezTo>
                  <a:lnTo>
                    <a:pt x="298912" y="36941"/>
                  </a:lnTo>
                  <a:cubicBezTo>
                    <a:pt x="286501" y="42007"/>
                    <a:pt x="276433" y="46642"/>
                    <a:pt x="267123" y="51354"/>
                  </a:cubicBezTo>
                  <a:cubicBezTo>
                    <a:pt x="251863" y="59187"/>
                    <a:pt x="236475" y="69078"/>
                    <a:pt x="218807" y="82490"/>
                  </a:cubicBezTo>
                  <a:cubicBezTo>
                    <a:pt x="209372" y="89608"/>
                    <a:pt x="199430" y="97802"/>
                    <a:pt x="188412" y="107503"/>
                  </a:cubicBezTo>
                  <a:cubicBezTo>
                    <a:pt x="180369" y="114652"/>
                    <a:pt x="169857" y="124056"/>
                    <a:pt x="159472" y="134030"/>
                  </a:cubicBezTo>
                  <a:cubicBezTo>
                    <a:pt x="154596" y="138785"/>
                    <a:pt x="149530" y="143788"/>
                    <a:pt x="144528" y="148841"/>
                  </a:cubicBezTo>
                  <a:cubicBezTo>
                    <a:pt x="141425" y="151925"/>
                    <a:pt x="138449" y="155104"/>
                    <a:pt x="135599" y="158251"/>
                  </a:cubicBezTo>
                  <a:cubicBezTo>
                    <a:pt x="134206" y="159739"/>
                    <a:pt x="132939" y="161164"/>
                    <a:pt x="131673" y="162671"/>
                  </a:cubicBezTo>
                  <a:cubicBezTo>
                    <a:pt x="121288" y="173715"/>
                    <a:pt x="112739" y="183980"/>
                    <a:pt x="105520" y="194099"/>
                  </a:cubicBezTo>
                  <a:lnTo>
                    <a:pt x="102797" y="197867"/>
                  </a:lnTo>
                  <a:cubicBezTo>
                    <a:pt x="99758" y="202021"/>
                    <a:pt x="96655" y="206352"/>
                    <a:pt x="93805" y="210716"/>
                  </a:cubicBezTo>
                  <a:cubicBezTo>
                    <a:pt x="90449" y="215908"/>
                    <a:pt x="86586" y="221987"/>
                    <a:pt x="82913" y="228168"/>
                  </a:cubicBezTo>
                  <a:cubicBezTo>
                    <a:pt x="77657" y="236716"/>
                    <a:pt x="72908" y="245702"/>
                    <a:pt x="68348" y="254396"/>
                  </a:cubicBezTo>
                  <a:cubicBezTo>
                    <a:pt x="66702" y="257309"/>
                    <a:pt x="65182" y="260184"/>
                    <a:pt x="63662" y="263028"/>
                  </a:cubicBezTo>
                  <a:cubicBezTo>
                    <a:pt x="62459" y="265168"/>
                    <a:pt x="61319" y="267302"/>
                    <a:pt x="60180" y="269442"/>
                  </a:cubicBezTo>
                  <a:cubicBezTo>
                    <a:pt x="55683" y="277421"/>
                    <a:pt x="51188" y="285622"/>
                    <a:pt x="47705" y="294247"/>
                  </a:cubicBezTo>
                  <a:cubicBezTo>
                    <a:pt x="41246" y="310407"/>
                    <a:pt x="36180" y="323667"/>
                    <a:pt x="31874" y="335800"/>
                  </a:cubicBezTo>
                  <a:cubicBezTo>
                    <a:pt x="21489" y="364587"/>
                    <a:pt x="14333" y="388239"/>
                    <a:pt x="9520" y="410193"/>
                  </a:cubicBezTo>
                  <a:cubicBezTo>
                    <a:pt x="3568" y="436916"/>
                    <a:pt x="1351" y="464715"/>
                    <a:pt x="-549" y="493174"/>
                  </a:cubicBezTo>
                  <a:cubicBezTo>
                    <a:pt x="-1688" y="509619"/>
                    <a:pt x="-1245" y="523025"/>
                    <a:pt x="655" y="535430"/>
                  </a:cubicBezTo>
                  <a:cubicBezTo>
                    <a:pt x="2301" y="546030"/>
                    <a:pt x="4391" y="555377"/>
                    <a:pt x="7177" y="563926"/>
                  </a:cubicBezTo>
                  <a:cubicBezTo>
                    <a:pt x="10280" y="573412"/>
                    <a:pt x="14016" y="582967"/>
                    <a:pt x="18892" y="593302"/>
                  </a:cubicBezTo>
                  <a:cubicBezTo>
                    <a:pt x="21299" y="598577"/>
                    <a:pt x="23705" y="603339"/>
                    <a:pt x="26111" y="607904"/>
                  </a:cubicBezTo>
                  <a:cubicBezTo>
                    <a:pt x="26681" y="608911"/>
                    <a:pt x="27187" y="609912"/>
                    <a:pt x="27631" y="610900"/>
                  </a:cubicBezTo>
                  <a:cubicBezTo>
                    <a:pt x="28771" y="613040"/>
                    <a:pt x="29911" y="615174"/>
                    <a:pt x="31177" y="617182"/>
                  </a:cubicBezTo>
                  <a:cubicBezTo>
                    <a:pt x="34280" y="622152"/>
                    <a:pt x="38080" y="628016"/>
                    <a:pt x="42322" y="633861"/>
                  </a:cubicBezTo>
                  <a:cubicBezTo>
                    <a:pt x="44222" y="636565"/>
                    <a:pt x="46438" y="639054"/>
                    <a:pt x="48465" y="641549"/>
                  </a:cubicBezTo>
                  <a:cubicBezTo>
                    <a:pt x="49288" y="642410"/>
                    <a:pt x="49921" y="643328"/>
                    <a:pt x="50745" y="644189"/>
                  </a:cubicBezTo>
                  <a:cubicBezTo>
                    <a:pt x="52391" y="646330"/>
                    <a:pt x="54354" y="648527"/>
                    <a:pt x="56507" y="650750"/>
                  </a:cubicBezTo>
                  <a:cubicBezTo>
                    <a:pt x="61700" y="656234"/>
                    <a:pt x="66449" y="660996"/>
                    <a:pt x="70945" y="665352"/>
                  </a:cubicBezTo>
                  <a:cubicBezTo>
                    <a:pt x="80253" y="674408"/>
                    <a:pt x="89119" y="682621"/>
                    <a:pt x="98048" y="690365"/>
                  </a:cubicBezTo>
                  <a:cubicBezTo>
                    <a:pt x="115905" y="706064"/>
                    <a:pt x="137056" y="720875"/>
                    <a:pt x="162638" y="735896"/>
                  </a:cubicBezTo>
                  <a:cubicBezTo>
                    <a:pt x="186448" y="749808"/>
                    <a:pt x="208042" y="760706"/>
                    <a:pt x="228496" y="769255"/>
                  </a:cubicBezTo>
                  <a:cubicBezTo>
                    <a:pt x="240210" y="774118"/>
                    <a:pt x="252749" y="778665"/>
                    <a:pt x="266997" y="783230"/>
                  </a:cubicBezTo>
                  <a:cubicBezTo>
                    <a:pt x="276495" y="786308"/>
                    <a:pt x="286184" y="788866"/>
                    <a:pt x="295683" y="791361"/>
                  </a:cubicBezTo>
                  <a:lnTo>
                    <a:pt x="301509" y="792932"/>
                  </a:lnTo>
                  <a:lnTo>
                    <a:pt x="310944" y="795446"/>
                  </a:lnTo>
                  <a:cubicBezTo>
                    <a:pt x="319810" y="797770"/>
                    <a:pt x="328612" y="800138"/>
                    <a:pt x="337477" y="802418"/>
                  </a:cubicBezTo>
                  <a:cubicBezTo>
                    <a:pt x="341466" y="803412"/>
                    <a:pt x="345582" y="804324"/>
                    <a:pt x="349572" y="805185"/>
                  </a:cubicBezTo>
                  <a:cubicBezTo>
                    <a:pt x="351408" y="805609"/>
                    <a:pt x="353308" y="806053"/>
                    <a:pt x="355208" y="806464"/>
                  </a:cubicBezTo>
                  <a:lnTo>
                    <a:pt x="358501" y="807180"/>
                  </a:lnTo>
                  <a:cubicBezTo>
                    <a:pt x="363377" y="808332"/>
                    <a:pt x="368315" y="809459"/>
                    <a:pt x="373255" y="810466"/>
                  </a:cubicBezTo>
                  <a:cubicBezTo>
                    <a:pt x="394216" y="814886"/>
                    <a:pt x="419102" y="819940"/>
                    <a:pt x="444748" y="824360"/>
                  </a:cubicBezTo>
                  <a:cubicBezTo>
                    <a:pt x="456907" y="826437"/>
                    <a:pt x="469065" y="828128"/>
                    <a:pt x="481223" y="829489"/>
                  </a:cubicBezTo>
                  <a:cubicBezTo>
                    <a:pt x="495281" y="831002"/>
                    <a:pt x="509086" y="832345"/>
                    <a:pt x="522827" y="832991"/>
                  </a:cubicBezTo>
                  <a:cubicBezTo>
                    <a:pt x="530363" y="833352"/>
                    <a:pt x="537962" y="833554"/>
                    <a:pt x="545244" y="833700"/>
                  </a:cubicBezTo>
                  <a:cubicBezTo>
                    <a:pt x="550373" y="833827"/>
                    <a:pt x="555566" y="833991"/>
                    <a:pt x="560632" y="834188"/>
                  </a:cubicBezTo>
                  <a:cubicBezTo>
                    <a:pt x="564178" y="834352"/>
                    <a:pt x="567598" y="834479"/>
                    <a:pt x="571080" y="834688"/>
                  </a:cubicBezTo>
                  <a:cubicBezTo>
                    <a:pt x="573677" y="834852"/>
                    <a:pt x="576210" y="834985"/>
                    <a:pt x="578743" y="835042"/>
                  </a:cubicBezTo>
                  <a:cubicBezTo>
                    <a:pt x="584568" y="835334"/>
                    <a:pt x="590458" y="835334"/>
                    <a:pt x="596157" y="835334"/>
                  </a:cubicBezTo>
                  <a:lnTo>
                    <a:pt x="598627" y="835334"/>
                  </a:lnTo>
                  <a:cubicBezTo>
                    <a:pt x="610151" y="835334"/>
                    <a:pt x="621866" y="834985"/>
                    <a:pt x="632885" y="834625"/>
                  </a:cubicBezTo>
                  <a:lnTo>
                    <a:pt x="639534" y="834409"/>
                  </a:lnTo>
                  <a:cubicBezTo>
                    <a:pt x="649792" y="834061"/>
                    <a:pt x="660368" y="833770"/>
                    <a:pt x="670816" y="833079"/>
                  </a:cubicBezTo>
                  <a:cubicBezTo>
                    <a:pt x="675819" y="832699"/>
                    <a:pt x="680885" y="831984"/>
                    <a:pt x="685698" y="831351"/>
                  </a:cubicBezTo>
                  <a:lnTo>
                    <a:pt x="689497" y="830939"/>
                  </a:lnTo>
                  <a:cubicBezTo>
                    <a:pt x="696082" y="830078"/>
                    <a:pt x="701465" y="829280"/>
                    <a:pt x="706531" y="828419"/>
                  </a:cubicBezTo>
                  <a:cubicBezTo>
                    <a:pt x="722362" y="825804"/>
                    <a:pt x="736610" y="823435"/>
                    <a:pt x="750921" y="820592"/>
                  </a:cubicBezTo>
                  <a:cubicBezTo>
                    <a:pt x="755671" y="819667"/>
                    <a:pt x="759343" y="818806"/>
                    <a:pt x="762573" y="817736"/>
                  </a:cubicBezTo>
                  <a:cubicBezTo>
                    <a:pt x="766499" y="816583"/>
                    <a:pt x="770299" y="814886"/>
                    <a:pt x="773908" y="813316"/>
                  </a:cubicBezTo>
                  <a:lnTo>
                    <a:pt x="775554" y="812606"/>
                  </a:lnTo>
                  <a:cubicBezTo>
                    <a:pt x="783533" y="809130"/>
                    <a:pt x="791702" y="805185"/>
                    <a:pt x="798605" y="801854"/>
                  </a:cubicBezTo>
                  <a:cubicBezTo>
                    <a:pt x="809560" y="796497"/>
                    <a:pt x="820324" y="790791"/>
                    <a:pt x="830520" y="784947"/>
                  </a:cubicBezTo>
                  <a:cubicBezTo>
                    <a:pt x="837549" y="780963"/>
                    <a:pt x="843185" y="777557"/>
                    <a:pt x="848441" y="774194"/>
                  </a:cubicBezTo>
                  <a:cubicBezTo>
                    <a:pt x="852240" y="771680"/>
                    <a:pt x="856039" y="768767"/>
                    <a:pt x="859586" y="765981"/>
                  </a:cubicBezTo>
                  <a:cubicBezTo>
                    <a:pt x="860789" y="764980"/>
                    <a:pt x="862056" y="764056"/>
                    <a:pt x="863258" y="763138"/>
                  </a:cubicBezTo>
                  <a:cubicBezTo>
                    <a:pt x="867818" y="759655"/>
                    <a:pt x="872251" y="755805"/>
                    <a:pt x="876493" y="752094"/>
                  </a:cubicBezTo>
                  <a:cubicBezTo>
                    <a:pt x="878520" y="750378"/>
                    <a:pt x="880482" y="748655"/>
                    <a:pt x="882446" y="746965"/>
                  </a:cubicBezTo>
                  <a:cubicBezTo>
                    <a:pt x="885802" y="744109"/>
                    <a:pt x="889032" y="741120"/>
                    <a:pt x="892261" y="738200"/>
                  </a:cubicBezTo>
                  <a:cubicBezTo>
                    <a:pt x="893781" y="736757"/>
                    <a:pt x="895238" y="735332"/>
                    <a:pt x="896884" y="733933"/>
                  </a:cubicBezTo>
                  <a:cubicBezTo>
                    <a:pt x="906066" y="725656"/>
                    <a:pt x="914614" y="716518"/>
                    <a:pt x="922974" y="707672"/>
                  </a:cubicBezTo>
                  <a:lnTo>
                    <a:pt x="923480" y="707051"/>
                  </a:lnTo>
                  <a:cubicBezTo>
                    <a:pt x="933296" y="696780"/>
                    <a:pt x="941591" y="685800"/>
                    <a:pt x="948303" y="674484"/>
                  </a:cubicBezTo>
                  <a:cubicBezTo>
                    <a:pt x="954509" y="664073"/>
                    <a:pt x="960208" y="653156"/>
                    <a:pt x="965718" y="642619"/>
                  </a:cubicBezTo>
                  <a:lnTo>
                    <a:pt x="968124" y="637990"/>
                  </a:lnTo>
                  <a:cubicBezTo>
                    <a:pt x="973063" y="628434"/>
                    <a:pt x="978256" y="618524"/>
                    <a:pt x="983258" y="608696"/>
                  </a:cubicBezTo>
                  <a:cubicBezTo>
                    <a:pt x="989464" y="596354"/>
                    <a:pt x="995923" y="583600"/>
                    <a:pt x="1002002" y="570499"/>
                  </a:cubicBezTo>
                  <a:cubicBezTo>
                    <a:pt x="1007765" y="558100"/>
                    <a:pt x="1012957" y="544840"/>
                    <a:pt x="1017960" y="530003"/>
                  </a:cubicBezTo>
                  <a:cubicBezTo>
                    <a:pt x="1019163" y="526020"/>
                    <a:pt x="1020493" y="521891"/>
                    <a:pt x="1021569" y="517978"/>
                  </a:cubicBezTo>
                  <a:cubicBezTo>
                    <a:pt x="1022139" y="516027"/>
                    <a:pt x="1022773" y="514121"/>
                    <a:pt x="1023406" y="512259"/>
                  </a:cubicBezTo>
                  <a:cubicBezTo>
                    <a:pt x="1025179" y="506345"/>
                    <a:pt x="1027142" y="500437"/>
                    <a:pt x="1029169" y="494655"/>
                  </a:cubicBezTo>
                  <a:lnTo>
                    <a:pt x="1029485" y="493737"/>
                  </a:lnTo>
                  <a:cubicBezTo>
                    <a:pt x="1031512" y="487747"/>
                    <a:pt x="1033664" y="481832"/>
                    <a:pt x="1035754" y="475842"/>
                  </a:cubicBezTo>
                  <a:cubicBezTo>
                    <a:pt x="1037844" y="470079"/>
                    <a:pt x="1039997" y="464298"/>
                    <a:pt x="1041959" y="458529"/>
                  </a:cubicBezTo>
                  <a:cubicBezTo>
                    <a:pt x="1043986" y="452538"/>
                    <a:pt x="1045633" y="446402"/>
                    <a:pt x="1047089" y="440703"/>
                  </a:cubicBezTo>
                  <a:cubicBezTo>
                    <a:pt x="1048482" y="435358"/>
                    <a:pt x="1048926" y="429729"/>
                    <a:pt x="1049432" y="424258"/>
                  </a:cubicBezTo>
                  <a:lnTo>
                    <a:pt x="1049432" y="423966"/>
                  </a:lnTo>
                  <a:cubicBezTo>
                    <a:pt x="1049749" y="419812"/>
                    <a:pt x="1049938" y="415684"/>
                    <a:pt x="1050002" y="411264"/>
                  </a:cubicBezTo>
                  <a:cubicBezTo>
                    <a:pt x="1050002" y="406198"/>
                    <a:pt x="1049686" y="401233"/>
                    <a:pt x="1049432" y="396522"/>
                  </a:cubicBezTo>
                  <a:cubicBezTo>
                    <a:pt x="1048672" y="384110"/>
                    <a:pt x="1047849" y="370869"/>
                    <a:pt x="1046646" y="357615"/>
                  </a:cubicBezTo>
                  <a:cubicBezTo>
                    <a:pt x="1046076" y="351029"/>
                    <a:pt x="1045252" y="344406"/>
                    <a:pt x="1044493" y="338795"/>
                  </a:cubicBezTo>
                  <a:cubicBezTo>
                    <a:pt x="1043796" y="333077"/>
                    <a:pt x="1042846" y="327372"/>
                    <a:pt x="1041959" y="322533"/>
                  </a:cubicBezTo>
                  <a:cubicBezTo>
                    <a:pt x="1041136" y="317961"/>
                    <a:pt x="1039490" y="313567"/>
                    <a:pt x="1037717" y="309356"/>
                  </a:cubicBezTo>
                  <a:lnTo>
                    <a:pt x="1037084" y="307405"/>
                  </a:lnTo>
                  <a:cubicBezTo>
                    <a:pt x="1034488" y="300870"/>
                    <a:pt x="1031385" y="294082"/>
                    <a:pt x="1027332" y="286749"/>
                  </a:cubicBezTo>
                  <a:cubicBezTo>
                    <a:pt x="1024672" y="281911"/>
                    <a:pt x="1021126" y="277421"/>
                    <a:pt x="1017833" y="273299"/>
                  </a:cubicBezTo>
                  <a:lnTo>
                    <a:pt x="1017010" y="272292"/>
                  </a:lnTo>
                  <a:cubicBezTo>
                    <a:pt x="1015237" y="270076"/>
                    <a:pt x="1013401" y="267809"/>
                    <a:pt x="1011184" y="265858"/>
                  </a:cubicBezTo>
                  <a:cubicBezTo>
                    <a:pt x="1009411" y="264167"/>
                    <a:pt x="1007194" y="262591"/>
                    <a:pt x="1004978" y="261312"/>
                  </a:cubicBezTo>
                  <a:cubicBezTo>
                    <a:pt x="1003649" y="260457"/>
                    <a:pt x="1002002" y="259887"/>
                    <a:pt x="1000546" y="259386"/>
                  </a:cubicBezTo>
                  <a:cubicBezTo>
                    <a:pt x="998140" y="255340"/>
                    <a:pt x="995606" y="251256"/>
                    <a:pt x="993327" y="247842"/>
                  </a:cubicBezTo>
                  <a:lnTo>
                    <a:pt x="992567" y="246690"/>
                  </a:lnTo>
                  <a:cubicBezTo>
                    <a:pt x="989211" y="241491"/>
                    <a:pt x="985727" y="236147"/>
                    <a:pt x="982245" y="230954"/>
                  </a:cubicBezTo>
                  <a:lnTo>
                    <a:pt x="979458" y="226952"/>
                  </a:lnTo>
                  <a:lnTo>
                    <a:pt x="976672" y="223032"/>
                  </a:lnTo>
                  <a:cubicBezTo>
                    <a:pt x="975406" y="221335"/>
                    <a:pt x="974139" y="219745"/>
                    <a:pt x="972746" y="218194"/>
                  </a:cubicBezTo>
                  <a:cubicBezTo>
                    <a:pt x="972050" y="217421"/>
                    <a:pt x="971479" y="216617"/>
                    <a:pt x="970846" y="215908"/>
                  </a:cubicBezTo>
                  <a:cubicBezTo>
                    <a:pt x="963311" y="206644"/>
                    <a:pt x="956789" y="198962"/>
                    <a:pt x="949950" y="191459"/>
                  </a:cubicBezTo>
                  <a:cubicBezTo>
                    <a:pt x="931079" y="171093"/>
                    <a:pt x="907776" y="152045"/>
                    <a:pt x="878963" y="133295"/>
                  </a:cubicBezTo>
                  <a:lnTo>
                    <a:pt x="868261" y="126380"/>
                  </a:lnTo>
                  <a:lnTo>
                    <a:pt x="857559" y="119491"/>
                  </a:lnTo>
                  <a:cubicBezTo>
                    <a:pt x="854393" y="117413"/>
                    <a:pt x="851163" y="115488"/>
                    <a:pt x="847997" y="113627"/>
                  </a:cubicBezTo>
                  <a:lnTo>
                    <a:pt x="844641" y="111651"/>
                  </a:lnTo>
                  <a:cubicBezTo>
                    <a:pt x="822098" y="98308"/>
                    <a:pt x="798858" y="85333"/>
                    <a:pt x="777074" y="73289"/>
                  </a:cubicBezTo>
                  <a:lnTo>
                    <a:pt x="773528" y="71358"/>
                  </a:lnTo>
                  <a:cubicBezTo>
                    <a:pt x="764156" y="66165"/>
                    <a:pt x="754214" y="60675"/>
                    <a:pt x="744146" y="56255"/>
                  </a:cubicBezTo>
                  <a:cubicBezTo>
                    <a:pt x="732241" y="51062"/>
                    <a:pt x="717993" y="45002"/>
                    <a:pt x="703048" y="39873"/>
                  </a:cubicBezTo>
                  <a:cubicBezTo>
                    <a:pt x="689307" y="35010"/>
                    <a:pt x="675502" y="30963"/>
                    <a:pt x="665054" y="27974"/>
                  </a:cubicBezTo>
                  <a:cubicBezTo>
                    <a:pt x="662077" y="27113"/>
                    <a:pt x="659164" y="26315"/>
                    <a:pt x="656252" y="25536"/>
                  </a:cubicBezTo>
                  <a:cubicBezTo>
                    <a:pt x="653465" y="24827"/>
                    <a:pt x="650806" y="24048"/>
                    <a:pt x="648019" y="23256"/>
                  </a:cubicBezTo>
                  <a:lnTo>
                    <a:pt x="643397" y="21914"/>
                  </a:lnTo>
                  <a:cubicBezTo>
                    <a:pt x="639344" y="20762"/>
                    <a:pt x="635101" y="19482"/>
                    <a:pt x="630922" y="18419"/>
                  </a:cubicBezTo>
                  <a:cubicBezTo>
                    <a:pt x="624209" y="16715"/>
                    <a:pt x="617497" y="14917"/>
                    <a:pt x="610784" y="13194"/>
                  </a:cubicBezTo>
                  <a:lnTo>
                    <a:pt x="607175" y="12339"/>
                  </a:lnTo>
                  <a:cubicBezTo>
                    <a:pt x="603122" y="11288"/>
                    <a:pt x="599006" y="10205"/>
                    <a:pt x="594827" y="9452"/>
                  </a:cubicBezTo>
                  <a:lnTo>
                    <a:pt x="583745" y="7375"/>
                  </a:lnTo>
                  <a:lnTo>
                    <a:pt x="574563" y="5589"/>
                  </a:lnTo>
                  <a:cubicBezTo>
                    <a:pt x="572980" y="5298"/>
                    <a:pt x="571460" y="5171"/>
                    <a:pt x="569941" y="4937"/>
                  </a:cubicBezTo>
                  <a:cubicBezTo>
                    <a:pt x="569117" y="4880"/>
                    <a:pt x="568421" y="4798"/>
                    <a:pt x="567598" y="4734"/>
                  </a:cubicBezTo>
                  <a:lnTo>
                    <a:pt x="560505" y="3879"/>
                  </a:lnTo>
                  <a:lnTo>
                    <a:pt x="553286" y="3030"/>
                  </a:lnTo>
                  <a:cubicBezTo>
                    <a:pt x="547081" y="2239"/>
                    <a:pt x="540431" y="1530"/>
                    <a:pt x="533909" y="1087"/>
                  </a:cubicBezTo>
                  <a:lnTo>
                    <a:pt x="521307" y="378"/>
                  </a:lnTo>
                  <a:lnTo>
                    <a:pt x="508832" y="-319"/>
                  </a:lnTo>
                  <a:cubicBezTo>
                    <a:pt x="507059" y="-484"/>
                    <a:pt x="505286" y="-547"/>
                    <a:pt x="503197" y="-547"/>
                  </a:cubicBezTo>
                  <a:close/>
                </a:path>
              </a:pathLst>
            </a:custGeom>
            <a:solidFill>
              <a:srgbClr val="BE948B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7" name="Freeform: Shape 16">
              <a:extLst>
                <a:ext uri="{FF2B5EF4-FFF2-40B4-BE49-F238E27FC236}">
                  <a16:creationId xmlns:a16="http://schemas.microsoft.com/office/drawing/2014/main" id="{929D406A-7D7A-4A7E-AE89-6F2FFA64D701}"/>
                </a:ext>
              </a:extLst>
            </p:cNvPr>
            <p:cNvSpPr/>
            <p:nvPr/>
          </p:nvSpPr>
          <p:spPr>
            <a:xfrm>
              <a:off x="8179355" y="4182125"/>
              <a:ext cx="645896" cy="139313"/>
            </a:xfrm>
            <a:custGeom>
              <a:avLst/>
              <a:gdLst>
                <a:gd name="connsiteX0" fmla="*/ 13706 w 645896"/>
                <a:gd name="connsiteY0" fmla="*/ -547 h 139313"/>
                <a:gd name="connsiteX1" fmla="*/ 535 w 645896"/>
                <a:gd name="connsiteY1" fmla="*/ 7159 h 139313"/>
                <a:gd name="connsiteX2" fmla="*/ 6551 w 645896"/>
                <a:gd name="connsiteY2" fmla="*/ 27220 h 139313"/>
                <a:gd name="connsiteX3" fmla="*/ 42076 w 645896"/>
                <a:gd name="connsiteY3" fmla="*/ 46275 h 139313"/>
                <a:gd name="connsiteX4" fmla="*/ 75068 w 645896"/>
                <a:gd name="connsiteY4" fmla="*/ 64341 h 139313"/>
                <a:gd name="connsiteX5" fmla="*/ 146625 w 645896"/>
                <a:gd name="connsiteY5" fmla="*/ 93958 h 139313"/>
                <a:gd name="connsiteX6" fmla="*/ 182529 w 645896"/>
                <a:gd name="connsiteY6" fmla="*/ 104793 h 139313"/>
                <a:gd name="connsiteX7" fmla="*/ 221537 w 645896"/>
                <a:gd name="connsiteY7" fmla="*/ 114526 h 139313"/>
                <a:gd name="connsiteX8" fmla="*/ 238508 w 645896"/>
                <a:gd name="connsiteY8" fmla="*/ 117774 h 139313"/>
                <a:gd name="connsiteX9" fmla="*/ 255796 w 645896"/>
                <a:gd name="connsiteY9" fmla="*/ 120814 h 139313"/>
                <a:gd name="connsiteX10" fmla="*/ 293916 w 645896"/>
                <a:gd name="connsiteY10" fmla="*/ 126830 h 139313"/>
                <a:gd name="connsiteX11" fmla="*/ 351035 w 645896"/>
                <a:gd name="connsiteY11" fmla="*/ 134555 h 139313"/>
                <a:gd name="connsiteX12" fmla="*/ 346222 w 645896"/>
                <a:gd name="connsiteY12" fmla="*/ 134137 h 139313"/>
                <a:gd name="connsiteX13" fmla="*/ 346222 w 645896"/>
                <a:gd name="connsiteY13" fmla="*/ 134137 h 139313"/>
                <a:gd name="connsiteX14" fmla="*/ 361104 w 645896"/>
                <a:gd name="connsiteY14" fmla="*/ 135562 h 139313"/>
                <a:gd name="connsiteX15" fmla="*/ 395932 w 645896"/>
                <a:gd name="connsiteY15" fmla="*/ 137829 h 139313"/>
                <a:gd name="connsiteX16" fmla="*/ 432597 w 645896"/>
                <a:gd name="connsiteY16" fmla="*/ 138747 h 139313"/>
                <a:gd name="connsiteX17" fmla="*/ 434876 w 645896"/>
                <a:gd name="connsiteY17" fmla="*/ 138766 h 139313"/>
                <a:gd name="connsiteX18" fmla="*/ 450011 w 645896"/>
                <a:gd name="connsiteY18" fmla="*/ 138475 h 139313"/>
                <a:gd name="connsiteX19" fmla="*/ 468375 w 645896"/>
                <a:gd name="connsiteY19" fmla="*/ 138120 h 139313"/>
                <a:gd name="connsiteX20" fmla="*/ 494528 w 645896"/>
                <a:gd name="connsiteY20" fmla="*/ 138348 h 139313"/>
                <a:gd name="connsiteX21" fmla="*/ 506116 w 645896"/>
                <a:gd name="connsiteY21" fmla="*/ 138247 h 139313"/>
                <a:gd name="connsiteX22" fmla="*/ 538982 w 645896"/>
                <a:gd name="connsiteY22" fmla="*/ 137266 h 139313"/>
                <a:gd name="connsiteX23" fmla="*/ 571657 w 645896"/>
                <a:gd name="connsiteY23" fmla="*/ 135917 h 139313"/>
                <a:gd name="connsiteX24" fmla="*/ 606169 w 645896"/>
                <a:gd name="connsiteY24" fmla="*/ 130813 h 139313"/>
                <a:gd name="connsiteX25" fmla="*/ 620923 w 645896"/>
                <a:gd name="connsiteY25" fmla="*/ 127210 h 139313"/>
                <a:gd name="connsiteX26" fmla="*/ 628079 w 645896"/>
                <a:gd name="connsiteY26" fmla="*/ 124873 h 139313"/>
                <a:gd name="connsiteX27" fmla="*/ 630612 w 645896"/>
                <a:gd name="connsiteY27" fmla="*/ 123872 h 139313"/>
                <a:gd name="connsiteX28" fmla="*/ 637704 w 645896"/>
                <a:gd name="connsiteY28" fmla="*/ 121371 h 139313"/>
                <a:gd name="connsiteX29" fmla="*/ 642961 w 645896"/>
                <a:gd name="connsiteY29" fmla="*/ 115710 h 139313"/>
                <a:gd name="connsiteX30" fmla="*/ 644037 w 645896"/>
                <a:gd name="connsiteY30" fmla="*/ 104046 h 139313"/>
                <a:gd name="connsiteX31" fmla="*/ 629535 w 645896"/>
                <a:gd name="connsiteY31" fmla="*/ 93394 h 139313"/>
                <a:gd name="connsiteX32" fmla="*/ 625103 w 645896"/>
                <a:gd name="connsiteY32" fmla="*/ 94104 h 139313"/>
                <a:gd name="connsiteX33" fmla="*/ 623077 w 645896"/>
                <a:gd name="connsiteY33" fmla="*/ 94876 h 139313"/>
                <a:gd name="connsiteX34" fmla="*/ 618327 w 645896"/>
                <a:gd name="connsiteY34" fmla="*/ 96231 h 139313"/>
                <a:gd name="connsiteX35" fmla="*/ 613641 w 645896"/>
                <a:gd name="connsiteY35" fmla="*/ 96877 h 139313"/>
                <a:gd name="connsiteX36" fmla="*/ 604586 w 645896"/>
                <a:gd name="connsiteY36" fmla="*/ 98498 h 139313"/>
                <a:gd name="connsiteX37" fmla="*/ 590465 w 645896"/>
                <a:gd name="connsiteY37" fmla="*/ 100626 h 139313"/>
                <a:gd name="connsiteX38" fmla="*/ 573557 w 645896"/>
                <a:gd name="connsiteY38" fmla="*/ 102399 h 139313"/>
                <a:gd name="connsiteX39" fmla="*/ 556650 w 645896"/>
                <a:gd name="connsiteY39" fmla="*/ 103102 h 139313"/>
                <a:gd name="connsiteX40" fmla="*/ 539615 w 645896"/>
                <a:gd name="connsiteY40" fmla="*/ 103672 h 139313"/>
                <a:gd name="connsiteX41" fmla="*/ 504217 w 645896"/>
                <a:gd name="connsiteY41" fmla="*/ 104666 h 139313"/>
                <a:gd name="connsiteX42" fmla="*/ 495034 w 645896"/>
                <a:gd name="connsiteY42" fmla="*/ 104755 h 139313"/>
                <a:gd name="connsiteX43" fmla="*/ 466919 w 645896"/>
                <a:gd name="connsiteY43" fmla="*/ 104318 h 139313"/>
                <a:gd name="connsiteX44" fmla="*/ 462802 w 645896"/>
                <a:gd name="connsiteY44" fmla="*/ 104274 h 139313"/>
                <a:gd name="connsiteX45" fmla="*/ 452988 w 645896"/>
                <a:gd name="connsiteY45" fmla="*/ 104375 h 139313"/>
                <a:gd name="connsiteX46" fmla="*/ 443995 w 645896"/>
                <a:gd name="connsiteY46" fmla="*/ 104540 h 139313"/>
                <a:gd name="connsiteX47" fmla="*/ 441969 w 645896"/>
                <a:gd name="connsiteY47" fmla="*/ 104521 h 139313"/>
                <a:gd name="connsiteX48" fmla="*/ 418349 w 645896"/>
                <a:gd name="connsiteY48" fmla="*/ 103875 h 139313"/>
                <a:gd name="connsiteX49" fmla="*/ 394665 w 645896"/>
                <a:gd name="connsiteY49" fmla="*/ 102481 h 139313"/>
                <a:gd name="connsiteX50" fmla="*/ 373325 w 645896"/>
                <a:gd name="connsiteY50" fmla="*/ 100981 h 139313"/>
                <a:gd name="connsiteX51" fmla="*/ 302655 w 645896"/>
                <a:gd name="connsiteY51" fmla="*/ 91830 h 139313"/>
                <a:gd name="connsiteX52" fmla="*/ 264977 w 645896"/>
                <a:gd name="connsiteY52" fmla="*/ 86442 h 139313"/>
                <a:gd name="connsiteX53" fmla="*/ 246740 w 645896"/>
                <a:gd name="connsiteY53" fmla="*/ 83630 h 139313"/>
                <a:gd name="connsiteX54" fmla="*/ 230276 w 645896"/>
                <a:gd name="connsiteY54" fmla="*/ 80799 h 139313"/>
                <a:gd name="connsiteX55" fmla="*/ 200640 w 645896"/>
                <a:gd name="connsiteY55" fmla="*/ 74195 h 139313"/>
                <a:gd name="connsiteX56" fmla="*/ 173980 w 645896"/>
                <a:gd name="connsiteY56" fmla="*/ 67387 h 139313"/>
                <a:gd name="connsiteX57" fmla="*/ 123258 w 645896"/>
                <a:gd name="connsiteY57" fmla="*/ 50739 h 139313"/>
                <a:gd name="connsiteX58" fmla="*/ 74562 w 645896"/>
                <a:gd name="connsiteY58" fmla="*/ 29842 h 139313"/>
                <a:gd name="connsiteX59" fmla="*/ 20546 w 645896"/>
                <a:gd name="connsiteY59" fmla="*/ 1220 h 139313"/>
                <a:gd name="connsiteX60" fmla="*/ 13706 w 645896"/>
                <a:gd name="connsiteY60" fmla="*/ -547 h 13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645896" h="139313">
                  <a:moveTo>
                    <a:pt x="13706" y="-547"/>
                  </a:moveTo>
                  <a:cubicBezTo>
                    <a:pt x="8387" y="-547"/>
                    <a:pt x="3195" y="2264"/>
                    <a:pt x="535" y="7159"/>
                  </a:cubicBezTo>
                  <a:cubicBezTo>
                    <a:pt x="-3264" y="14246"/>
                    <a:pt x="-478" y="23326"/>
                    <a:pt x="6551" y="27220"/>
                  </a:cubicBezTo>
                  <a:cubicBezTo>
                    <a:pt x="18393" y="33661"/>
                    <a:pt x="30298" y="39759"/>
                    <a:pt x="42076" y="46275"/>
                  </a:cubicBezTo>
                  <a:cubicBezTo>
                    <a:pt x="52968" y="52367"/>
                    <a:pt x="63669" y="59028"/>
                    <a:pt x="75068" y="64341"/>
                  </a:cubicBezTo>
                  <a:cubicBezTo>
                    <a:pt x="98434" y="75398"/>
                    <a:pt x="122308" y="85333"/>
                    <a:pt x="146625" y="93958"/>
                  </a:cubicBezTo>
                  <a:cubicBezTo>
                    <a:pt x="158403" y="98150"/>
                    <a:pt x="170434" y="101487"/>
                    <a:pt x="182529" y="104793"/>
                  </a:cubicBezTo>
                  <a:cubicBezTo>
                    <a:pt x="195447" y="108288"/>
                    <a:pt x="208492" y="111537"/>
                    <a:pt x="221537" y="114526"/>
                  </a:cubicBezTo>
                  <a:cubicBezTo>
                    <a:pt x="227236" y="115792"/>
                    <a:pt x="232809" y="116710"/>
                    <a:pt x="238508" y="117774"/>
                  </a:cubicBezTo>
                  <a:cubicBezTo>
                    <a:pt x="244270" y="118838"/>
                    <a:pt x="250033" y="119896"/>
                    <a:pt x="255796" y="120814"/>
                  </a:cubicBezTo>
                  <a:cubicBezTo>
                    <a:pt x="268461" y="122878"/>
                    <a:pt x="281189" y="124873"/>
                    <a:pt x="293916" y="126830"/>
                  </a:cubicBezTo>
                  <a:cubicBezTo>
                    <a:pt x="312851" y="129749"/>
                    <a:pt x="331848" y="132725"/>
                    <a:pt x="351035" y="134555"/>
                  </a:cubicBezTo>
                  <a:cubicBezTo>
                    <a:pt x="349452" y="134435"/>
                    <a:pt x="347805" y="134289"/>
                    <a:pt x="346222" y="134137"/>
                  </a:cubicBezTo>
                  <a:lnTo>
                    <a:pt x="346222" y="134137"/>
                  </a:lnTo>
                  <a:cubicBezTo>
                    <a:pt x="351162" y="134644"/>
                    <a:pt x="356101" y="135144"/>
                    <a:pt x="361104" y="135562"/>
                  </a:cubicBezTo>
                  <a:cubicBezTo>
                    <a:pt x="372692" y="136683"/>
                    <a:pt x="384280" y="137386"/>
                    <a:pt x="395932" y="137829"/>
                  </a:cubicBezTo>
                  <a:cubicBezTo>
                    <a:pt x="408090" y="138184"/>
                    <a:pt x="420312" y="138690"/>
                    <a:pt x="432597" y="138747"/>
                  </a:cubicBezTo>
                  <a:cubicBezTo>
                    <a:pt x="433357" y="138747"/>
                    <a:pt x="434180" y="138766"/>
                    <a:pt x="434876" y="138766"/>
                  </a:cubicBezTo>
                  <a:cubicBezTo>
                    <a:pt x="439943" y="138766"/>
                    <a:pt x="444945" y="138576"/>
                    <a:pt x="450011" y="138475"/>
                  </a:cubicBezTo>
                  <a:cubicBezTo>
                    <a:pt x="456091" y="138247"/>
                    <a:pt x="462233" y="138120"/>
                    <a:pt x="468375" y="138120"/>
                  </a:cubicBezTo>
                  <a:cubicBezTo>
                    <a:pt x="476987" y="138203"/>
                    <a:pt x="485789" y="138348"/>
                    <a:pt x="494528" y="138348"/>
                  </a:cubicBezTo>
                  <a:cubicBezTo>
                    <a:pt x="498391" y="138348"/>
                    <a:pt x="502253" y="138310"/>
                    <a:pt x="506116" y="138247"/>
                  </a:cubicBezTo>
                  <a:cubicBezTo>
                    <a:pt x="517008" y="137956"/>
                    <a:pt x="527963" y="137684"/>
                    <a:pt x="538982" y="137266"/>
                  </a:cubicBezTo>
                  <a:cubicBezTo>
                    <a:pt x="549873" y="136911"/>
                    <a:pt x="560892" y="136683"/>
                    <a:pt x="571657" y="135917"/>
                  </a:cubicBezTo>
                  <a:cubicBezTo>
                    <a:pt x="583245" y="135081"/>
                    <a:pt x="594834" y="133226"/>
                    <a:pt x="606169" y="130813"/>
                  </a:cubicBezTo>
                  <a:cubicBezTo>
                    <a:pt x="611108" y="129749"/>
                    <a:pt x="616048" y="128603"/>
                    <a:pt x="620923" y="127210"/>
                  </a:cubicBezTo>
                  <a:cubicBezTo>
                    <a:pt x="623393" y="126475"/>
                    <a:pt x="625736" y="125855"/>
                    <a:pt x="628079" y="124873"/>
                  </a:cubicBezTo>
                  <a:cubicBezTo>
                    <a:pt x="628965" y="124519"/>
                    <a:pt x="629725" y="124145"/>
                    <a:pt x="630612" y="123872"/>
                  </a:cubicBezTo>
                  <a:cubicBezTo>
                    <a:pt x="633399" y="123499"/>
                    <a:pt x="635045" y="122663"/>
                    <a:pt x="637704" y="121371"/>
                  </a:cubicBezTo>
                  <a:cubicBezTo>
                    <a:pt x="639920" y="119896"/>
                    <a:pt x="641630" y="118065"/>
                    <a:pt x="642961" y="115710"/>
                  </a:cubicBezTo>
                  <a:cubicBezTo>
                    <a:pt x="644860" y="112189"/>
                    <a:pt x="645240" y="107940"/>
                    <a:pt x="644037" y="104046"/>
                  </a:cubicBezTo>
                  <a:cubicBezTo>
                    <a:pt x="642074" y="97694"/>
                    <a:pt x="635994" y="93394"/>
                    <a:pt x="629535" y="93394"/>
                  </a:cubicBezTo>
                  <a:cubicBezTo>
                    <a:pt x="628079" y="93394"/>
                    <a:pt x="626559" y="93629"/>
                    <a:pt x="625103" y="94104"/>
                  </a:cubicBezTo>
                  <a:cubicBezTo>
                    <a:pt x="624406" y="94313"/>
                    <a:pt x="623773" y="94604"/>
                    <a:pt x="623077" y="94876"/>
                  </a:cubicBezTo>
                  <a:cubicBezTo>
                    <a:pt x="621620" y="95440"/>
                    <a:pt x="619974" y="95877"/>
                    <a:pt x="618327" y="96231"/>
                  </a:cubicBezTo>
                  <a:cubicBezTo>
                    <a:pt x="616808" y="96440"/>
                    <a:pt x="615225" y="96649"/>
                    <a:pt x="613641" y="96877"/>
                  </a:cubicBezTo>
                  <a:cubicBezTo>
                    <a:pt x="610665" y="97378"/>
                    <a:pt x="607625" y="97998"/>
                    <a:pt x="604586" y="98498"/>
                  </a:cubicBezTo>
                  <a:cubicBezTo>
                    <a:pt x="599900" y="99214"/>
                    <a:pt x="595214" y="99980"/>
                    <a:pt x="590465" y="100626"/>
                  </a:cubicBezTo>
                  <a:cubicBezTo>
                    <a:pt x="584765" y="101399"/>
                    <a:pt x="579256" y="101817"/>
                    <a:pt x="573557" y="102399"/>
                  </a:cubicBezTo>
                  <a:cubicBezTo>
                    <a:pt x="567984" y="102900"/>
                    <a:pt x="562348" y="102956"/>
                    <a:pt x="556650" y="103102"/>
                  </a:cubicBezTo>
                  <a:cubicBezTo>
                    <a:pt x="550950" y="103311"/>
                    <a:pt x="545251" y="103520"/>
                    <a:pt x="539615" y="103672"/>
                  </a:cubicBezTo>
                  <a:cubicBezTo>
                    <a:pt x="527837" y="104046"/>
                    <a:pt x="515995" y="104463"/>
                    <a:pt x="504217" y="104666"/>
                  </a:cubicBezTo>
                  <a:cubicBezTo>
                    <a:pt x="501114" y="104710"/>
                    <a:pt x="498075" y="104755"/>
                    <a:pt x="495034" y="104755"/>
                  </a:cubicBezTo>
                  <a:cubicBezTo>
                    <a:pt x="485599" y="104755"/>
                    <a:pt x="476291" y="104521"/>
                    <a:pt x="466919" y="104318"/>
                  </a:cubicBezTo>
                  <a:cubicBezTo>
                    <a:pt x="465526" y="104293"/>
                    <a:pt x="464195" y="104274"/>
                    <a:pt x="462802" y="104274"/>
                  </a:cubicBezTo>
                  <a:cubicBezTo>
                    <a:pt x="459510" y="104274"/>
                    <a:pt x="456217" y="104337"/>
                    <a:pt x="452988" y="104375"/>
                  </a:cubicBezTo>
                  <a:cubicBezTo>
                    <a:pt x="450011" y="104438"/>
                    <a:pt x="446971" y="104540"/>
                    <a:pt x="443995" y="104540"/>
                  </a:cubicBezTo>
                  <a:cubicBezTo>
                    <a:pt x="443362" y="104540"/>
                    <a:pt x="442602" y="104540"/>
                    <a:pt x="441969" y="104521"/>
                  </a:cubicBezTo>
                  <a:cubicBezTo>
                    <a:pt x="434116" y="104521"/>
                    <a:pt x="426201" y="104166"/>
                    <a:pt x="418349" y="103875"/>
                  </a:cubicBezTo>
                  <a:cubicBezTo>
                    <a:pt x="410497" y="103602"/>
                    <a:pt x="402518" y="102956"/>
                    <a:pt x="394665" y="102481"/>
                  </a:cubicBezTo>
                  <a:cubicBezTo>
                    <a:pt x="387573" y="102045"/>
                    <a:pt x="380418" y="101626"/>
                    <a:pt x="373325" y="100981"/>
                  </a:cubicBezTo>
                  <a:cubicBezTo>
                    <a:pt x="349705" y="98353"/>
                    <a:pt x="326086" y="95250"/>
                    <a:pt x="302655" y="91830"/>
                  </a:cubicBezTo>
                  <a:cubicBezTo>
                    <a:pt x="290054" y="90000"/>
                    <a:pt x="277452" y="88214"/>
                    <a:pt x="264977" y="86442"/>
                  </a:cubicBezTo>
                  <a:cubicBezTo>
                    <a:pt x="258835" y="85606"/>
                    <a:pt x="252882" y="84612"/>
                    <a:pt x="246740" y="83630"/>
                  </a:cubicBezTo>
                  <a:cubicBezTo>
                    <a:pt x="241294" y="82686"/>
                    <a:pt x="235722" y="81838"/>
                    <a:pt x="230276" y="80799"/>
                  </a:cubicBezTo>
                  <a:cubicBezTo>
                    <a:pt x="220397" y="78735"/>
                    <a:pt x="210455" y="76531"/>
                    <a:pt x="200640" y="74195"/>
                  </a:cubicBezTo>
                  <a:cubicBezTo>
                    <a:pt x="191648" y="72073"/>
                    <a:pt x="182783" y="69737"/>
                    <a:pt x="173980" y="67387"/>
                  </a:cubicBezTo>
                  <a:cubicBezTo>
                    <a:pt x="156756" y="62923"/>
                    <a:pt x="139912" y="56907"/>
                    <a:pt x="123258" y="50739"/>
                  </a:cubicBezTo>
                  <a:cubicBezTo>
                    <a:pt x="106857" y="44362"/>
                    <a:pt x="90139" y="38195"/>
                    <a:pt x="74562" y="29842"/>
                  </a:cubicBezTo>
                  <a:cubicBezTo>
                    <a:pt x="56640" y="20198"/>
                    <a:pt x="38403" y="10934"/>
                    <a:pt x="20546" y="1220"/>
                  </a:cubicBezTo>
                  <a:cubicBezTo>
                    <a:pt x="18393" y="17"/>
                    <a:pt x="16050" y="-547"/>
                    <a:pt x="13706" y="-547"/>
                  </a:cubicBezTo>
                  <a:close/>
                </a:path>
              </a:pathLst>
            </a:custGeom>
            <a:solidFill>
              <a:srgbClr val="BF8377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8" name="Freeform: Shape 17">
              <a:hlinkClick r:id="rId4" action="ppaction://hlinksldjump"/>
              <a:extLst>
                <a:ext uri="{FF2B5EF4-FFF2-40B4-BE49-F238E27FC236}">
                  <a16:creationId xmlns:a16="http://schemas.microsoft.com/office/drawing/2014/main" id="{0B447819-8C32-4C5B-A3B4-5F7D953C1058}"/>
                </a:ext>
              </a:extLst>
            </p:cNvPr>
            <p:cNvSpPr/>
            <p:nvPr/>
          </p:nvSpPr>
          <p:spPr>
            <a:xfrm>
              <a:off x="7824727" y="3073956"/>
              <a:ext cx="1614774" cy="1336142"/>
            </a:xfrm>
            <a:custGeom>
              <a:avLst/>
              <a:gdLst>
                <a:gd name="connsiteX0" fmla="*/ 958074 w 1614774"/>
                <a:gd name="connsiteY0" fmla="*/ -547 h 1336142"/>
                <a:gd name="connsiteX1" fmla="*/ 950158 w 1614774"/>
                <a:gd name="connsiteY1" fmla="*/ -53 h 1336142"/>
                <a:gd name="connsiteX2" fmla="*/ 913873 w 1614774"/>
                <a:gd name="connsiteY2" fmla="*/ 8857 h 1336142"/>
                <a:gd name="connsiteX3" fmla="*/ 911151 w 1614774"/>
                <a:gd name="connsiteY3" fmla="*/ 9712 h 1336142"/>
                <a:gd name="connsiteX4" fmla="*/ 886771 w 1614774"/>
                <a:gd name="connsiteY4" fmla="*/ 18032 h 1336142"/>
                <a:gd name="connsiteX5" fmla="*/ 864608 w 1614774"/>
                <a:gd name="connsiteY5" fmla="*/ 28082 h 1336142"/>
                <a:gd name="connsiteX6" fmla="*/ 858718 w 1614774"/>
                <a:gd name="connsiteY6" fmla="*/ 30881 h 1336142"/>
                <a:gd name="connsiteX7" fmla="*/ 853715 w 1614774"/>
                <a:gd name="connsiteY7" fmla="*/ 33148 h 1336142"/>
                <a:gd name="connsiteX8" fmla="*/ 852069 w 1614774"/>
                <a:gd name="connsiteY8" fmla="*/ 33933 h 1336142"/>
                <a:gd name="connsiteX9" fmla="*/ 840227 w 1614774"/>
                <a:gd name="connsiteY9" fmla="*/ 39791 h 1336142"/>
                <a:gd name="connsiteX10" fmla="*/ 829905 w 1614774"/>
                <a:gd name="connsiteY10" fmla="*/ 46344 h 1336142"/>
                <a:gd name="connsiteX11" fmla="*/ 814961 w 1614774"/>
                <a:gd name="connsiteY11" fmla="*/ 57724 h 1336142"/>
                <a:gd name="connsiteX12" fmla="*/ 813504 w 1614774"/>
                <a:gd name="connsiteY12" fmla="*/ 59016 h 1336142"/>
                <a:gd name="connsiteX13" fmla="*/ 803689 w 1614774"/>
                <a:gd name="connsiteY13" fmla="*/ 66754 h 1336142"/>
                <a:gd name="connsiteX14" fmla="*/ 776966 w 1614774"/>
                <a:gd name="connsiteY14" fmla="*/ 89652 h 1336142"/>
                <a:gd name="connsiteX15" fmla="*/ 749610 w 1614774"/>
                <a:gd name="connsiteY15" fmla="*/ 119300 h 1336142"/>
                <a:gd name="connsiteX16" fmla="*/ 739162 w 1614774"/>
                <a:gd name="connsiteY16" fmla="*/ 132941 h 1336142"/>
                <a:gd name="connsiteX17" fmla="*/ 724533 w 1614774"/>
                <a:gd name="connsiteY17" fmla="*/ 115982 h 1336142"/>
                <a:gd name="connsiteX18" fmla="*/ 692365 w 1614774"/>
                <a:gd name="connsiteY18" fmla="*/ 100449 h 1336142"/>
                <a:gd name="connsiteX19" fmla="*/ 691162 w 1614774"/>
                <a:gd name="connsiteY19" fmla="*/ 100303 h 1336142"/>
                <a:gd name="connsiteX20" fmla="*/ 678307 w 1614774"/>
                <a:gd name="connsiteY20" fmla="*/ 99391 h 1336142"/>
                <a:gd name="connsiteX21" fmla="*/ 676218 w 1614774"/>
                <a:gd name="connsiteY21" fmla="*/ 99449 h 1336142"/>
                <a:gd name="connsiteX22" fmla="*/ 662919 w 1614774"/>
                <a:gd name="connsiteY22" fmla="*/ 101298 h 1336142"/>
                <a:gd name="connsiteX23" fmla="*/ 660576 w 1614774"/>
                <a:gd name="connsiteY23" fmla="*/ 101734 h 1336142"/>
                <a:gd name="connsiteX24" fmla="*/ 634740 w 1614774"/>
                <a:gd name="connsiteY24" fmla="*/ 111676 h 1336142"/>
                <a:gd name="connsiteX25" fmla="*/ 616249 w 1614774"/>
                <a:gd name="connsiteY25" fmla="*/ 122207 h 1336142"/>
                <a:gd name="connsiteX26" fmla="*/ 601431 w 1614774"/>
                <a:gd name="connsiteY26" fmla="*/ 132795 h 1336142"/>
                <a:gd name="connsiteX27" fmla="*/ 598772 w 1614774"/>
                <a:gd name="connsiteY27" fmla="*/ 134790 h 1336142"/>
                <a:gd name="connsiteX28" fmla="*/ 594845 w 1614774"/>
                <a:gd name="connsiteY28" fmla="*/ 137652 h 1336142"/>
                <a:gd name="connsiteX29" fmla="*/ 576228 w 1614774"/>
                <a:gd name="connsiteY29" fmla="*/ 152286 h 1336142"/>
                <a:gd name="connsiteX30" fmla="*/ 558497 w 1614774"/>
                <a:gd name="connsiteY30" fmla="*/ 169789 h 1336142"/>
                <a:gd name="connsiteX31" fmla="*/ 541780 w 1614774"/>
                <a:gd name="connsiteY31" fmla="*/ 186310 h 1336142"/>
                <a:gd name="connsiteX32" fmla="*/ 525885 w 1614774"/>
                <a:gd name="connsiteY32" fmla="*/ 202218 h 1336142"/>
                <a:gd name="connsiteX33" fmla="*/ 494730 w 1614774"/>
                <a:gd name="connsiteY33" fmla="*/ 236881 h 1336142"/>
                <a:gd name="connsiteX34" fmla="*/ 464081 w 1614774"/>
                <a:gd name="connsiteY34" fmla="*/ 279397 h 1336142"/>
                <a:gd name="connsiteX35" fmla="*/ 444830 w 1614774"/>
                <a:gd name="connsiteY35" fmla="*/ 311040 h 1336142"/>
                <a:gd name="connsiteX36" fmla="*/ 431152 w 1614774"/>
                <a:gd name="connsiteY36" fmla="*/ 333774 h 1336142"/>
                <a:gd name="connsiteX37" fmla="*/ 430075 w 1614774"/>
                <a:gd name="connsiteY37" fmla="*/ 335616 h 1336142"/>
                <a:gd name="connsiteX38" fmla="*/ 423490 w 1614774"/>
                <a:gd name="connsiteY38" fmla="*/ 346768 h 1336142"/>
                <a:gd name="connsiteX39" fmla="*/ 420640 w 1614774"/>
                <a:gd name="connsiteY39" fmla="*/ 352701 h 1336142"/>
                <a:gd name="connsiteX40" fmla="*/ 416841 w 1614774"/>
                <a:gd name="connsiteY40" fmla="*/ 360205 h 1336142"/>
                <a:gd name="connsiteX41" fmla="*/ 414371 w 1614774"/>
                <a:gd name="connsiteY41" fmla="*/ 364764 h 1336142"/>
                <a:gd name="connsiteX42" fmla="*/ 409432 w 1614774"/>
                <a:gd name="connsiteY42" fmla="*/ 374092 h 1336142"/>
                <a:gd name="connsiteX43" fmla="*/ 403480 w 1614774"/>
                <a:gd name="connsiteY43" fmla="*/ 388435 h 1336142"/>
                <a:gd name="connsiteX44" fmla="*/ 401706 w 1614774"/>
                <a:gd name="connsiteY44" fmla="*/ 392728 h 1336142"/>
                <a:gd name="connsiteX45" fmla="*/ 392334 w 1614774"/>
                <a:gd name="connsiteY45" fmla="*/ 387017 h 1336142"/>
                <a:gd name="connsiteX46" fmla="*/ 384355 w 1614774"/>
                <a:gd name="connsiteY46" fmla="*/ 382141 h 1336142"/>
                <a:gd name="connsiteX47" fmla="*/ 372767 w 1614774"/>
                <a:gd name="connsiteY47" fmla="*/ 375295 h 1336142"/>
                <a:gd name="connsiteX48" fmla="*/ 358393 w 1614774"/>
                <a:gd name="connsiteY48" fmla="*/ 369520 h 1336142"/>
                <a:gd name="connsiteX49" fmla="*/ 357569 w 1614774"/>
                <a:gd name="connsiteY49" fmla="*/ 369235 h 1336142"/>
                <a:gd name="connsiteX50" fmla="*/ 356936 w 1614774"/>
                <a:gd name="connsiteY50" fmla="*/ 368944 h 1336142"/>
                <a:gd name="connsiteX51" fmla="*/ 347121 w 1614774"/>
                <a:gd name="connsiteY51" fmla="*/ 365847 h 1336142"/>
                <a:gd name="connsiteX52" fmla="*/ 318245 w 1614774"/>
                <a:gd name="connsiteY52" fmla="*/ 362029 h 1336142"/>
                <a:gd name="connsiteX53" fmla="*/ 317359 w 1614774"/>
                <a:gd name="connsiteY53" fmla="*/ 362029 h 1336142"/>
                <a:gd name="connsiteX54" fmla="*/ 295132 w 1614774"/>
                <a:gd name="connsiteY54" fmla="*/ 361383 h 1336142"/>
                <a:gd name="connsiteX55" fmla="*/ 289369 w 1614774"/>
                <a:gd name="connsiteY55" fmla="*/ 361383 h 1336142"/>
                <a:gd name="connsiteX56" fmla="*/ 270689 w 1614774"/>
                <a:gd name="connsiteY56" fmla="*/ 362174 h 1336142"/>
                <a:gd name="connsiteX57" fmla="*/ 243903 w 1614774"/>
                <a:gd name="connsiteY57" fmla="*/ 367735 h 1336142"/>
                <a:gd name="connsiteX58" fmla="*/ 218636 w 1614774"/>
                <a:gd name="connsiteY58" fmla="*/ 378132 h 1336142"/>
                <a:gd name="connsiteX59" fmla="*/ 201982 w 1614774"/>
                <a:gd name="connsiteY59" fmla="*/ 390284 h 1336142"/>
                <a:gd name="connsiteX60" fmla="*/ 194256 w 1614774"/>
                <a:gd name="connsiteY60" fmla="*/ 399599 h 1336142"/>
                <a:gd name="connsiteX61" fmla="*/ 193813 w 1614774"/>
                <a:gd name="connsiteY61" fmla="*/ 400163 h 1336142"/>
                <a:gd name="connsiteX62" fmla="*/ 189443 w 1614774"/>
                <a:gd name="connsiteY62" fmla="*/ 407135 h 1336142"/>
                <a:gd name="connsiteX63" fmla="*/ 182604 w 1614774"/>
                <a:gd name="connsiteY63" fmla="*/ 426075 h 1336142"/>
                <a:gd name="connsiteX64" fmla="*/ 181148 w 1614774"/>
                <a:gd name="connsiteY64" fmla="*/ 438651 h 1336142"/>
                <a:gd name="connsiteX65" fmla="*/ 182794 w 1614774"/>
                <a:gd name="connsiteY65" fmla="*/ 454951 h 1336142"/>
                <a:gd name="connsiteX66" fmla="*/ 185137 w 1614774"/>
                <a:gd name="connsiteY66" fmla="*/ 462506 h 1336142"/>
                <a:gd name="connsiteX67" fmla="*/ 189697 w 1614774"/>
                <a:gd name="connsiteY67" fmla="*/ 472327 h 1336142"/>
                <a:gd name="connsiteX68" fmla="*/ 156451 w 1614774"/>
                <a:gd name="connsiteY68" fmla="*/ 487379 h 1336142"/>
                <a:gd name="connsiteX69" fmla="*/ 116874 w 1614774"/>
                <a:gd name="connsiteY69" fmla="*/ 516046 h 1336142"/>
                <a:gd name="connsiteX70" fmla="*/ 90784 w 1614774"/>
                <a:gd name="connsiteY70" fmla="*/ 547063 h 1336142"/>
                <a:gd name="connsiteX71" fmla="*/ 76220 w 1614774"/>
                <a:gd name="connsiteY71" fmla="*/ 568732 h 1336142"/>
                <a:gd name="connsiteX72" fmla="*/ 68684 w 1614774"/>
                <a:gd name="connsiteY72" fmla="*/ 586799 h 1336142"/>
                <a:gd name="connsiteX73" fmla="*/ 66974 w 1614774"/>
                <a:gd name="connsiteY73" fmla="*/ 602465 h 1336142"/>
                <a:gd name="connsiteX74" fmla="*/ 66784 w 1614774"/>
                <a:gd name="connsiteY74" fmla="*/ 605441 h 1336142"/>
                <a:gd name="connsiteX75" fmla="*/ 66784 w 1614774"/>
                <a:gd name="connsiteY75" fmla="*/ 616029 h 1336142"/>
                <a:gd name="connsiteX76" fmla="*/ 70077 w 1614774"/>
                <a:gd name="connsiteY76" fmla="*/ 632278 h 1336142"/>
                <a:gd name="connsiteX77" fmla="*/ 78689 w 1614774"/>
                <a:gd name="connsiteY77" fmla="*/ 648597 h 1336142"/>
                <a:gd name="connsiteX78" fmla="*/ 79639 w 1614774"/>
                <a:gd name="connsiteY78" fmla="*/ 649724 h 1336142"/>
                <a:gd name="connsiteX79" fmla="*/ 85338 w 1614774"/>
                <a:gd name="connsiteY79" fmla="*/ 656094 h 1336142"/>
                <a:gd name="connsiteX80" fmla="*/ 93571 w 1614774"/>
                <a:gd name="connsiteY80" fmla="*/ 661806 h 1336142"/>
                <a:gd name="connsiteX81" fmla="*/ 93887 w 1614774"/>
                <a:gd name="connsiteY81" fmla="*/ 662091 h 1336142"/>
                <a:gd name="connsiteX82" fmla="*/ 99017 w 1614774"/>
                <a:gd name="connsiteY82" fmla="*/ 664688 h 1336142"/>
                <a:gd name="connsiteX83" fmla="*/ 120926 w 1614774"/>
                <a:gd name="connsiteY83" fmla="*/ 671767 h 1336142"/>
                <a:gd name="connsiteX84" fmla="*/ 118330 w 1614774"/>
                <a:gd name="connsiteY84" fmla="*/ 673382 h 1336142"/>
                <a:gd name="connsiteX85" fmla="*/ 106679 w 1614774"/>
                <a:gd name="connsiteY85" fmla="*/ 682418 h 1336142"/>
                <a:gd name="connsiteX86" fmla="*/ 105032 w 1614774"/>
                <a:gd name="connsiteY86" fmla="*/ 683824 h 1336142"/>
                <a:gd name="connsiteX87" fmla="*/ 97180 w 1614774"/>
                <a:gd name="connsiteY87" fmla="*/ 691258 h 1336142"/>
                <a:gd name="connsiteX88" fmla="*/ 77613 w 1614774"/>
                <a:gd name="connsiteY88" fmla="*/ 714492 h 1336142"/>
                <a:gd name="connsiteX89" fmla="*/ 69254 w 1614774"/>
                <a:gd name="connsiteY89" fmla="*/ 724504 h 1336142"/>
                <a:gd name="connsiteX90" fmla="*/ 53676 w 1614774"/>
                <a:gd name="connsiteY90" fmla="*/ 745983 h 1336142"/>
                <a:gd name="connsiteX91" fmla="*/ 52473 w 1614774"/>
                <a:gd name="connsiteY91" fmla="*/ 747813 h 1336142"/>
                <a:gd name="connsiteX92" fmla="*/ 51016 w 1614774"/>
                <a:gd name="connsiteY92" fmla="*/ 749935 h 1336142"/>
                <a:gd name="connsiteX93" fmla="*/ 41075 w 1614774"/>
                <a:gd name="connsiteY93" fmla="*/ 765544 h 1336142"/>
                <a:gd name="connsiteX94" fmla="*/ 20748 w 1614774"/>
                <a:gd name="connsiteY94" fmla="*/ 809827 h 1336142"/>
                <a:gd name="connsiteX95" fmla="*/ 16568 w 1614774"/>
                <a:gd name="connsiteY95" fmla="*/ 823758 h 1336142"/>
                <a:gd name="connsiteX96" fmla="*/ 15112 w 1614774"/>
                <a:gd name="connsiteY96" fmla="*/ 828463 h 1336142"/>
                <a:gd name="connsiteX97" fmla="*/ 14289 w 1614774"/>
                <a:gd name="connsiteY97" fmla="*/ 831642 h 1336142"/>
                <a:gd name="connsiteX98" fmla="*/ 9666 w 1614774"/>
                <a:gd name="connsiteY98" fmla="*/ 848809 h 1336142"/>
                <a:gd name="connsiteX99" fmla="*/ 6373 w 1614774"/>
                <a:gd name="connsiteY99" fmla="*/ 866394 h 1336142"/>
                <a:gd name="connsiteX100" fmla="*/ 5550 w 1614774"/>
                <a:gd name="connsiteY100" fmla="*/ 870834 h 1336142"/>
                <a:gd name="connsiteX101" fmla="*/ 1560 w 1614774"/>
                <a:gd name="connsiteY101" fmla="*/ 900000 h 1336142"/>
                <a:gd name="connsiteX102" fmla="*/ 864 w 1614774"/>
                <a:gd name="connsiteY102" fmla="*/ 906358 h 1336142"/>
                <a:gd name="connsiteX103" fmla="*/ -530 w 1614774"/>
                <a:gd name="connsiteY103" fmla="*/ 923026 h 1336142"/>
                <a:gd name="connsiteX104" fmla="*/ -1163 w 1614774"/>
                <a:gd name="connsiteY104" fmla="*/ 945841 h 1336142"/>
                <a:gd name="connsiteX105" fmla="*/ -1163 w 1614774"/>
                <a:gd name="connsiteY105" fmla="*/ 947608 h 1336142"/>
                <a:gd name="connsiteX106" fmla="*/ -973 w 1614774"/>
                <a:gd name="connsiteY106" fmla="*/ 959456 h 1336142"/>
                <a:gd name="connsiteX107" fmla="*/ 2257 w 1614774"/>
                <a:gd name="connsiteY107" fmla="*/ 980593 h 1336142"/>
                <a:gd name="connsiteX108" fmla="*/ 9919 w 1614774"/>
                <a:gd name="connsiteY108" fmla="*/ 998806 h 1336142"/>
                <a:gd name="connsiteX109" fmla="*/ 46204 w 1614774"/>
                <a:gd name="connsiteY109" fmla="*/ 1020823 h 1336142"/>
                <a:gd name="connsiteX110" fmla="*/ 59692 w 1614774"/>
                <a:gd name="connsiteY110" fmla="*/ 1021887 h 1336142"/>
                <a:gd name="connsiteX111" fmla="*/ 60135 w 1614774"/>
                <a:gd name="connsiteY111" fmla="*/ 1021887 h 1336142"/>
                <a:gd name="connsiteX112" fmla="*/ 77486 w 1614774"/>
                <a:gd name="connsiteY112" fmla="*/ 1019418 h 1336142"/>
                <a:gd name="connsiteX113" fmla="*/ 78183 w 1614774"/>
                <a:gd name="connsiteY113" fmla="*/ 1019272 h 1336142"/>
                <a:gd name="connsiteX114" fmla="*/ 79829 w 1614774"/>
                <a:gd name="connsiteY114" fmla="*/ 1018854 h 1336142"/>
                <a:gd name="connsiteX115" fmla="*/ 79829 w 1614774"/>
                <a:gd name="connsiteY115" fmla="*/ 1018854 h 1336142"/>
                <a:gd name="connsiteX116" fmla="*/ 78563 w 1614774"/>
                <a:gd name="connsiteY116" fmla="*/ 1027764 h 1336142"/>
                <a:gd name="connsiteX117" fmla="*/ 78373 w 1614774"/>
                <a:gd name="connsiteY117" fmla="*/ 1029385 h 1336142"/>
                <a:gd name="connsiteX118" fmla="*/ 77042 w 1614774"/>
                <a:gd name="connsiteY118" fmla="*/ 1046254 h 1336142"/>
                <a:gd name="connsiteX119" fmla="*/ 76790 w 1614774"/>
                <a:gd name="connsiteY119" fmla="*/ 1068557 h 1336142"/>
                <a:gd name="connsiteX120" fmla="*/ 80272 w 1614774"/>
                <a:gd name="connsiteY120" fmla="*/ 1095540 h 1336142"/>
                <a:gd name="connsiteX121" fmla="*/ 89645 w 1614774"/>
                <a:gd name="connsiteY121" fmla="*/ 1120977 h 1336142"/>
                <a:gd name="connsiteX122" fmla="*/ 91228 w 1614774"/>
                <a:gd name="connsiteY122" fmla="*/ 1124067 h 1336142"/>
                <a:gd name="connsiteX123" fmla="*/ 99523 w 1614774"/>
                <a:gd name="connsiteY123" fmla="*/ 1139120 h 1336142"/>
                <a:gd name="connsiteX124" fmla="*/ 112061 w 1614774"/>
                <a:gd name="connsiteY124" fmla="*/ 1154317 h 1336142"/>
                <a:gd name="connsiteX125" fmla="*/ 115481 w 1614774"/>
                <a:gd name="connsiteY125" fmla="*/ 1158256 h 1336142"/>
                <a:gd name="connsiteX126" fmla="*/ 122319 w 1614774"/>
                <a:gd name="connsiteY126" fmla="*/ 1166172 h 1336142"/>
                <a:gd name="connsiteX127" fmla="*/ 136441 w 1614774"/>
                <a:gd name="connsiteY127" fmla="*/ 1177317 h 1336142"/>
                <a:gd name="connsiteX128" fmla="*/ 160568 w 1614774"/>
                <a:gd name="connsiteY128" fmla="*/ 1188696 h 1336142"/>
                <a:gd name="connsiteX129" fmla="*/ 188810 w 1614774"/>
                <a:gd name="connsiteY129" fmla="*/ 1193990 h 1336142"/>
                <a:gd name="connsiteX130" fmla="*/ 204958 w 1614774"/>
                <a:gd name="connsiteY130" fmla="*/ 1194838 h 1336142"/>
                <a:gd name="connsiteX131" fmla="*/ 212557 w 1614774"/>
                <a:gd name="connsiteY131" fmla="*/ 1194636 h 1336142"/>
                <a:gd name="connsiteX132" fmla="*/ 240800 w 1614774"/>
                <a:gd name="connsiteY132" fmla="*/ 1189317 h 1336142"/>
                <a:gd name="connsiteX133" fmla="*/ 260873 w 1614774"/>
                <a:gd name="connsiteY133" fmla="*/ 1181933 h 1336142"/>
                <a:gd name="connsiteX134" fmla="*/ 286076 w 1614774"/>
                <a:gd name="connsiteY134" fmla="*/ 1169636 h 1336142"/>
                <a:gd name="connsiteX135" fmla="*/ 293992 w 1614774"/>
                <a:gd name="connsiteY135" fmla="*/ 1165025 h 1336142"/>
                <a:gd name="connsiteX136" fmla="*/ 298488 w 1614774"/>
                <a:gd name="connsiteY136" fmla="*/ 1165399 h 1336142"/>
                <a:gd name="connsiteX137" fmla="*/ 299375 w 1614774"/>
                <a:gd name="connsiteY137" fmla="*/ 1165399 h 1336142"/>
                <a:gd name="connsiteX138" fmla="*/ 301274 w 1614774"/>
                <a:gd name="connsiteY138" fmla="*/ 1165253 h 1336142"/>
                <a:gd name="connsiteX139" fmla="*/ 301654 w 1614774"/>
                <a:gd name="connsiteY139" fmla="*/ 1165462 h 1336142"/>
                <a:gd name="connsiteX140" fmla="*/ 302034 w 1614774"/>
                <a:gd name="connsiteY140" fmla="*/ 1165691 h 1336142"/>
                <a:gd name="connsiteX141" fmla="*/ 313433 w 1614774"/>
                <a:gd name="connsiteY141" fmla="*/ 1168496 h 1336142"/>
                <a:gd name="connsiteX142" fmla="*/ 321348 w 1614774"/>
                <a:gd name="connsiteY142" fmla="*/ 1167514 h 1336142"/>
                <a:gd name="connsiteX143" fmla="*/ 337369 w 1614774"/>
                <a:gd name="connsiteY143" fmla="*/ 1156502 h 1336142"/>
                <a:gd name="connsiteX144" fmla="*/ 348957 w 1614774"/>
                <a:gd name="connsiteY144" fmla="*/ 1139911 h 1336142"/>
                <a:gd name="connsiteX145" fmla="*/ 365168 w 1614774"/>
                <a:gd name="connsiteY145" fmla="*/ 1104659 h 1336142"/>
                <a:gd name="connsiteX146" fmla="*/ 374730 w 1614774"/>
                <a:gd name="connsiteY146" fmla="*/ 1072167 h 1336142"/>
                <a:gd name="connsiteX147" fmla="*/ 376693 w 1614774"/>
                <a:gd name="connsiteY147" fmla="*/ 1066379 h 1336142"/>
                <a:gd name="connsiteX148" fmla="*/ 380746 w 1614774"/>
                <a:gd name="connsiteY148" fmla="*/ 1052612 h 1336142"/>
                <a:gd name="connsiteX149" fmla="*/ 383089 w 1614774"/>
                <a:gd name="connsiteY149" fmla="*/ 1044703 h 1336142"/>
                <a:gd name="connsiteX150" fmla="*/ 386635 w 1614774"/>
                <a:gd name="connsiteY150" fmla="*/ 1032912 h 1336142"/>
                <a:gd name="connsiteX151" fmla="*/ 390055 w 1614774"/>
                <a:gd name="connsiteY151" fmla="*/ 1021387 h 1336142"/>
                <a:gd name="connsiteX152" fmla="*/ 400883 w 1614774"/>
                <a:gd name="connsiteY152" fmla="*/ 976135 h 1336142"/>
                <a:gd name="connsiteX153" fmla="*/ 401073 w 1614774"/>
                <a:gd name="connsiteY153" fmla="*/ 975344 h 1336142"/>
                <a:gd name="connsiteX154" fmla="*/ 402593 w 1614774"/>
                <a:gd name="connsiteY154" fmla="*/ 961451 h 1336142"/>
                <a:gd name="connsiteX155" fmla="*/ 402403 w 1614774"/>
                <a:gd name="connsiteY155" fmla="*/ 951135 h 1336142"/>
                <a:gd name="connsiteX156" fmla="*/ 401643 w 1614774"/>
                <a:gd name="connsiteY156" fmla="*/ 940173 h 1336142"/>
                <a:gd name="connsiteX157" fmla="*/ 401327 w 1614774"/>
                <a:gd name="connsiteY157" fmla="*/ 937204 h 1336142"/>
                <a:gd name="connsiteX158" fmla="*/ 398920 w 1614774"/>
                <a:gd name="connsiteY158" fmla="*/ 914679 h 1336142"/>
                <a:gd name="connsiteX159" fmla="*/ 398984 w 1614774"/>
                <a:gd name="connsiteY159" fmla="*/ 898323 h 1336142"/>
                <a:gd name="connsiteX160" fmla="*/ 398730 w 1614774"/>
                <a:gd name="connsiteY160" fmla="*/ 884765 h 1336142"/>
                <a:gd name="connsiteX161" fmla="*/ 398540 w 1614774"/>
                <a:gd name="connsiteY161" fmla="*/ 881858 h 1336142"/>
                <a:gd name="connsiteX162" fmla="*/ 398351 w 1614774"/>
                <a:gd name="connsiteY162" fmla="*/ 875013 h 1336142"/>
                <a:gd name="connsiteX163" fmla="*/ 398540 w 1614774"/>
                <a:gd name="connsiteY163" fmla="*/ 874652 h 1336142"/>
                <a:gd name="connsiteX164" fmla="*/ 398730 w 1614774"/>
                <a:gd name="connsiteY164" fmla="*/ 874304 h 1336142"/>
                <a:gd name="connsiteX165" fmla="*/ 403986 w 1614774"/>
                <a:gd name="connsiteY165" fmla="*/ 868927 h 1336142"/>
                <a:gd name="connsiteX166" fmla="*/ 410572 w 1614774"/>
                <a:gd name="connsiteY166" fmla="*/ 861791 h 1336142"/>
                <a:gd name="connsiteX167" fmla="*/ 425010 w 1614774"/>
                <a:gd name="connsiteY167" fmla="*/ 841318 h 1336142"/>
                <a:gd name="connsiteX168" fmla="*/ 433368 w 1614774"/>
                <a:gd name="connsiteY168" fmla="*/ 824164 h 1336142"/>
                <a:gd name="connsiteX169" fmla="*/ 433876 w 1614774"/>
                <a:gd name="connsiteY169" fmla="*/ 823023 h 1336142"/>
                <a:gd name="connsiteX170" fmla="*/ 434825 w 1614774"/>
                <a:gd name="connsiteY170" fmla="*/ 820782 h 1336142"/>
                <a:gd name="connsiteX171" fmla="*/ 442361 w 1614774"/>
                <a:gd name="connsiteY171" fmla="*/ 801411 h 1336142"/>
                <a:gd name="connsiteX172" fmla="*/ 446033 w 1614774"/>
                <a:gd name="connsiteY172" fmla="*/ 777683 h 1336142"/>
                <a:gd name="connsiteX173" fmla="*/ 446350 w 1614774"/>
                <a:gd name="connsiteY173" fmla="*/ 774302 h 1336142"/>
                <a:gd name="connsiteX174" fmla="*/ 445970 w 1614774"/>
                <a:gd name="connsiteY174" fmla="*/ 753753 h 1336142"/>
                <a:gd name="connsiteX175" fmla="*/ 443627 w 1614774"/>
                <a:gd name="connsiteY175" fmla="*/ 737510 h 1336142"/>
                <a:gd name="connsiteX176" fmla="*/ 442361 w 1614774"/>
                <a:gd name="connsiteY176" fmla="*/ 732343 h 1336142"/>
                <a:gd name="connsiteX177" fmla="*/ 445781 w 1614774"/>
                <a:gd name="connsiteY177" fmla="*/ 719140 h 1336142"/>
                <a:gd name="connsiteX178" fmla="*/ 447237 w 1614774"/>
                <a:gd name="connsiteY178" fmla="*/ 713580 h 1336142"/>
                <a:gd name="connsiteX179" fmla="*/ 447933 w 1614774"/>
                <a:gd name="connsiteY179" fmla="*/ 710610 h 1336142"/>
                <a:gd name="connsiteX180" fmla="*/ 449707 w 1614774"/>
                <a:gd name="connsiteY180" fmla="*/ 703904 h 1336142"/>
                <a:gd name="connsiteX181" fmla="*/ 452176 w 1614774"/>
                <a:gd name="connsiteY181" fmla="*/ 685882 h 1336142"/>
                <a:gd name="connsiteX182" fmla="*/ 453000 w 1614774"/>
                <a:gd name="connsiteY182" fmla="*/ 661179 h 1336142"/>
                <a:gd name="connsiteX183" fmla="*/ 449010 w 1614774"/>
                <a:gd name="connsiteY183" fmla="*/ 630872 h 1336142"/>
                <a:gd name="connsiteX184" fmla="*/ 446477 w 1614774"/>
                <a:gd name="connsiteY184" fmla="*/ 620284 h 1336142"/>
                <a:gd name="connsiteX185" fmla="*/ 446477 w 1614774"/>
                <a:gd name="connsiteY185" fmla="*/ 620284 h 1336142"/>
                <a:gd name="connsiteX186" fmla="*/ 464714 w 1614774"/>
                <a:gd name="connsiteY186" fmla="*/ 629751 h 1336142"/>
                <a:gd name="connsiteX187" fmla="*/ 487067 w 1614774"/>
                <a:gd name="connsiteY187" fmla="*/ 638845 h 1336142"/>
                <a:gd name="connsiteX188" fmla="*/ 508091 w 1614774"/>
                <a:gd name="connsiteY188" fmla="*/ 643575 h 1336142"/>
                <a:gd name="connsiteX189" fmla="*/ 509294 w 1614774"/>
                <a:gd name="connsiteY189" fmla="*/ 643797 h 1336142"/>
                <a:gd name="connsiteX190" fmla="*/ 537537 w 1614774"/>
                <a:gd name="connsiteY190" fmla="*/ 645982 h 1336142"/>
                <a:gd name="connsiteX191" fmla="*/ 539247 w 1614774"/>
                <a:gd name="connsiteY191" fmla="*/ 646051 h 1336142"/>
                <a:gd name="connsiteX192" fmla="*/ 543997 w 1614774"/>
                <a:gd name="connsiteY192" fmla="*/ 646127 h 1336142"/>
                <a:gd name="connsiteX193" fmla="*/ 562677 w 1614774"/>
                <a:gd name="connsiteY193" fmla="*/ 645215 h 1336142"/>
                <a:gd name="connsiteX194" fmla="*/ 563437 w 1614774"/>
                <a:gd name="connsiteY194" fmla="*/ 645127 h 1336142"/>
                <a:gd name="connsiteX195" fmla="*/ 578381 w 1614774"/>
                <a:gd name="connsiteY195" fmla="*/ 643449 h 1336142"/>
                <a:gd name="connsiteX196" fmla="*/ 579901 w 1614774"/>
                <a:gd name="connsiteY196" fmla="*/ 643246 h 1336142"/>
                <a:gd name="connsiteX197" fmla="*/ 598202 w 1614774"/>
                <a:gd name="connsiteY197" fmla="*/ 639010 h 1336142"/>
                <a:gd name="connsiteX198" fmla="*/ 606561 w 1614774"/>
                <a:gd name="connsiteY198" fmla="*/ 635748 h 1336142"/>
                <a:gd name="connsiteX199" fmla="*/ 627775 w 1614774"/>
                <a:gd name="connsiteY199" fmla="*/ 627054 h 1336142"/>
                <a:gd name="connsiteX200" fmla="*/ 660260 w 1614774"/>
                <a:gd name="connsiteY200" fmla="*/ 609969 h 1336142"/>
                <a:gd name="connsiteX201" fmla="*/ 687806 w 1614774"/>
                <a:gd name="connsiteY201" fmla="*/ 589414 h 1336142"/>
                <a:gd name="connsiteX202" fmla="*/ 687806 w 1614774"/>
                <a:gd name="connsiteY202" fmla="*/ 589414 h 1336142"/>
                <a:gd name="connsiteX203" fmla="*/ 688692 w 1614774"/>
                <a:gd name="connsiteY203" fmla="*/ 588793 h 1336142"/>
                <a:gd name="connsiteX204" fmla="*/ 689895 w 1614774"/>
                <a:gd name="connsiteY204" fmla="*/ 587736 h 1336142"/>
                <a:gd name="connsiteX205" fmla="*/ 689895 w 1614774"/>
                <a:gd name="connsiteY205" fmla="*/ 587736 h 1336142"/>
                <a:gd name="connsiteX206" fmla="*/ 689135 w 1614774"/>
                <a:gd name="connsiteY206" fmla="*/ 588287 h 1336142"/>
                <a:gd name="connsiteX207" fmla="*/ 689135 w 1614774"/>
                <a:gd name="connsiteY207" fmla="*/ 588287 h 1336142"/>
                <a:gd name="connsiteX208" fmla="*/ 717885 w 1614774"/>
                <a:gd name="connsiteY208" fmla="*/ 562508 h 1336142"/>
                <a:gd name="connsiteX209" fmla="*/ 718138 w 1614774"/>
                <a:gd name="connsiteY209" fmla="*/ 562944 h 1336142"/>
                <a:gd name="connsiteX210" fmla="*/ 718264 w 1614774"/>
                <a:gd name="connsiteY210" fmla="*/ 563362 h 1336142"/>
                <a:gd name="connsiteX211" fmla="*/ 735679 w 1614774"/>
                <a:gd name="connsiteY211" fmla="*/ 589344 h 1336142"/>
                <a:gd name="connsiteX212" fmla="*/ 749420 w 1614774"/>
                <a:gd name="connsiteY212" fmla="*/ 599672 h 1336142"/>
                <a:gd name="connsiteX213" fmla="*/ 759109 w 1614774"/>
                <a:gd name="connsiteY213" fmla="*/ 603611 h 1336142"/>
                <a:gd name="connsiteX214" fmla="*/ 765632 w 1614774"/>
                <a:gd name="connsiteY214" fmla="*/ 605112 h 1336142"/>
                <a:gd name="connsiteX215" fmla="*/ 776333 w 1614774"/>
                <a:gd name="connsiteY215" fmla="*/ 606372 h 1336142"/>
                <a:gd name="connsiteX216" fmla="*/ 778423 w 1614774"/>
                <a:gd name="connsiteY216" fmla="*/ 606581 h 1336142"/>
                <a:gd name="connsiteX217" fmla="*/ 798940 w 1614774"/>
                <a:gd name="connsiteY217" fmla="*/ 607721 h 1336142"/>
                <a:gd name="connsiteX218" fmla="*/ 804259 w 1614774"/>
                <a:gd name="connsiteY218" fmla="*/ 607556 h 1336142"/>
                <a:gd name="connsiteX219" fmla="*/ 815024 w 1614774"/>
                <a:gd name="connsiteY219" fmla="*/ 605961 h 1336142"/>
                <a:gd name="connsiteX220" fmla="*/ 815531 w 1614774"/>
                <a:gd name="connsiteY220" fmla="*/ 605878 h 1336142"/>
                <a:gd name="connsiteX221" fmla="*/ 820850 w 1614774"/>
                <a:gd name="connsiteY221" fmla="*/ 604675 h 1336142"/>
                <a:gd name="connsiteX222" fmla="*/ 830412 w 1614774"/>
                <a:gd name="connsiteY222" fmla="*/ 601642 h 1336142"/>
                <a:gd name="connsiteX223" fmla="*/ 847636 w 1614774"/>
                <a:gd name="connsiteY223" fmla="*/ 593087 h 1336142"/>
                <a:gd name="connsiteX224" fmla="*/ 855995 w 1614774"/>
                <a:gd name="connsiteY224" fmla="*/ 587793 h 1336142"/>
                <a:gd name="connsiteX225" fmla="*/ 859415 w 1614774"/>
                <a:gd name="connsiteY225" fmla="*/ 594233 h 1336142"/>
                <a:gd name="connsiteX226" fmla="*/ 860998 w 1614774"/>
                <a:gd name="connsiteY226" fmla="*/ 596968 h 1336142"/>
                <a:gd name="connsiteX227" fmla="*/ 862517 w 1614774"/>
                <a:gd name="connsiteY227" fmla="*/ 599793 h 1336142"/>
                <a:gd name="connsiteX228" fmla="*/ 866824 w 1614774"/>
                <a:gd name="connsiteY228" fmla="*/ 607354 h 1336142"/>
                <a:gd name="connsiteX229" fmla="*/ 879805 w 1614774"/>
                <a:gd name="connsiteY229" fmla="*/ 626636 h 1336142"/>
                <a:gd name="connsiteX230" fmla="*/ 897979 w 1614774"/>
                <a:gd name="connsiteY230" fmla="*/ 646209 h 1336142"/>
                <a:gd name="connsiteX231" fmla="*/ 906971 w 1614774"/>
                <a:gd name="connsiteY231" fmla="*/ 652776 h 1336142"/>
                <a:gd name="connsiteX232" fmla="*/ 920839 w 1614774"/>
                <a:gd name="connsiteY232" fmla="*/ 659185 h 1336142"/>
                <a:gd name="connsiteX233" fmla="*/ 921789 w 1614774"/>
                <a:gd name="connsiteY233" fmla="*/ 659539 h 1336142"/>
                <a:gd name="connsiteX234" fmla="*/ 933441 w 1614774"/>
                <a:gd name="connsiteY234" fmla="*/ 662655 h 1336142"/>
                <a:gd name="connsiteX235" fmla="*/ 952755 w 1614774"/>
                <a:gd name="connsiteY235" fmla="*/ 664624 h 1336142"/>
                <a:gd name="connsiteX236" fmla="*/ 953388 w 1614774"/>
                <a:gd name="connsiteY236" fmla="*/ 664624 h 1336142"/>
                <a:gd name="connsiteX237" fmla="*/ 963267 w 1614774"/>
                <a:gd name="connsiteY237" fmla="*/ 663212 h 1336142"/>
                <a:gd name="connsiteX238" fmla="*/ 965419 w 1614774"/>
                <a:gd name="connsiteY238" fmla="*/ 675940 h 1336142"/>
                <a:gd name="connsiteX239" fmla="*/ 971182 w 1614774"/>
                <a:gd name="connsiteY239" fmla="*/ 690467 h 1336142"/>
                <a:gd name="connsiteX240" fmla="*/ 972005 w 1614774"/>
                <a:gd name="connsiteY240" fmla="*/ 692113 h 1336142"/>
                <a:gd name="connsiteX241" fmla="*/ 976628 w 1614774"/>
                <a:gd name="connsiteY241" fmla="*/ 699668 h 1336142"/>
                <a:gd name="connsiteX242" fmla="*/ 986380 w 1614774"/>
                <a:gd name="connsiteY242" fmla="*/ 711022 h 1336142"/>
                <a:gd name="connsiteX243" fmla="*/ 1006834 w 1614774"/>
                <a:gd name="connsiteY243" fmla="*/ 726080 h 1336142"/>
                <a:gd name="connsiteX244" fmla="*/ 1014432 w 1614774"/>
                <a:gd name="connsiteY244" fmla="*/ 729810 h 1336142"/>
                <a:gd name="connsiteX245" fmla="*/ 1028997 w 1614774"/>
                <a:gd name="connsiteY245" fmla="*/ 734965 h 1336142"/>
                <a:gd name="connsiteX246" fmla="*/ 1034253 w 1614774"/>
                <a:gd name="connsiteY246" fmla="*/ 735877 h 1336142"/>
                <a:gd name="connsiteX247" fmla="*/ 1035899 w 1614774"/>
                <a:gd name="connsiteY247" fmla="*/ 736105 h 1336142"/>
                <a:gd name="connsiteX248" fmla="*/ 1050591 w 1614774"/>
                <a:gd name="connsiteY248" fmla="*/ 737510 h 1336142"/>
                <a:gd name="connsiteX249" fmla="*/ 1052681 w 1614774"/>
                <a:gd name="connsiteY249" fmla="*/ 737637 h 1336142"/>
                <a:gd name="connsiteX250" fmla="*/ 1058126 w 1614774"/>
                <a:gd name="connsiteY250" fmla="*/ 737871 h 1336142"/>
                <a:gd name="connsiteX251" fmla="*/ 1065599 w 1614774"/>
                <a:gd name="connsiteY251" fmla="*/ 737365 h 1336142"/>
                <a:gd name="connsiteX252" fmla="*/ 1085609 w 1614774"/>
                <a:gd name="connsiteY252" fmla="*/ 732286 h 1336142"/>
                <a:gd name="connsiteX253" fmla="*/ 1094348 w 1614774"/>
                <a:gd name="connsiteY253" fmla="*/ 728613 h 1336142"/>
                <a:gd name="connsiteX254" fmla="*/ 1094601 w 1614774"/>
                <a:gd name="connsiteY254" fmla="*/ 729956 h 1336142"/>
                <a:gd name="connsiteX255" fmla="*/ 1094918 w 1614774"/>
                <a:gd name="connsiteY255" fmla="*/ 731286 h 1336142"/>
                <a:gd name="connsiteX256" fmla="*/ 1100364 w 1614774"/>
                <a:gd name="connsiteY256" fmla="*/ 745192 h 1336142"/>
                <a:gd name="connsiteX257" fmla="*/ 1100491 w 1614774"/>
                <a:gd name="connsiteY257" fmla="*/ 745629 h 1336142"/>
                <a:gd name="connsiteX258" fmla="*/ 1109419 w 1614774"/>
                <a:gd name="connsiteY258" fmla="*/ 757546 h 1336142"/>
                <a:gd name="connsiteX259" fmla="*/ 1110749 w 1614774"/>
                <a:gd name="connsiteY259" fmla="*/ 759123 h 1336142"/>
                <a:gd name="connsiteX260" fmla="*/ 1116765 w 1614774"/>
                <a:gd name="connsiteY260" fmla="*/ 765126 h 1336142"/>
                <a:gd name="connsiteX261" fmla="*/ 1117208 w 1614774"/>
                <a:gd name="connsiteY261" fmla="*/ 765398 h 1336142"/>
                <a:gd name="connsiteX262" fmla="*/ 1126770 w 1614774"/>
                <a:gd name="connsiteY262" fmla="*/ 773035 h 1336142"/>
                <a:gd name="connsiteX263" fmla="*/ 1124427 w 1614774"/>
                <a:gd name="connsiteY263" fmla="*/ 775277 h 1336142"/>
                <a:gd name="connsiteX264" fmla="*/ 1112332 w 1614774"/>
                <a:gd name="connsiteY264" fmla="*/ 793236 h 1336142"/>
                <a:gd name="connsiteX265" fmla="*/ 1103657 w 1614774"/>
                <a:gd name="connsiteY265" fmla="*/ 813227 h 1336142"/>
                <a:gd name="connsiteX266" fmla="*/ 1101757 w 1614774"/>
                <a:gd name="connsiteY266" fmla="*/ 825436 h 1336142"/>
                <a:gd name="connsiteX267" fmla="*/ 1101440 w 1614774"/>
                <a:gd name="connsiteY267" fmla="*/ 828609 h 1336142"/>
                <a:gd name="connsiteX268" fmla="*/ 1103720 w 1614774"/>
                <a:gd name="connsiteY268" fmla="*/ 846549 h 1336142"/>
                <a:gd name="connsiteX269" fmla="*/ 1107583 w 1614774"/>
                <a:gd name="connsiteY269" fmla="*/ 855598 h 1336142"/>
                <a:gd name="connsiteX270" fmla="*/ 1110432 w 1614774"/>
                <a:gd name="connsiteY270" fmla="*/ 860461 h 1336142"/>
                <a:gd name="connsiteX271" fmla="*/ 1117334 w 1614774"/>
                <a:gd name="connsiteY271" fmla="*/ 868807 h 1336142"/>
                <a:gd name="connsiteX272" fmla="*/ 1119741 w 1614774"/>
                <a:gd name="connsiteY272" fmla="*/ 871270 h 1336142"/>
                <a:gd name="connsiteX273" fmla="*/ 1114675 w 1614774"/>
                <a:gd name="connsiteY273" fmla="*/ 876773 h 1336142"/>
                <a:gd name="connsiteX274" fmla="*/ 1109672 w 1614774"/>
                <a:gd name="connsiteY274" fmla="*/ 882276 h 1336142"/>
                <a:gd name="connsiteX275" fmla="*/ 1099984 w 1614774"/>
                <a:gd name="connsiteY275" fmla="*/ 887861 h 1336142"/>
                <a:gd name="connsiteX276" fmla="*/ 1082886 w 1614774"/>
                <a:gd name="connsiteY276" fmla="*/ 898031 h 1336142"/>
                <a:gd name="connsiteX277" fmla="*/ 1058759 w 1614774"/>
                <a:gd name="connsiteY277" fmla="*/ 924298 h 1336142"/>
                <a:gd name="connsiteX278" fmla="*/ 1052427 w 1614774"/>
                <a:gd name="connsiteY278" fmla="*/ 940053 h 1336142"/>
                <a:gd name="connsiteX279" fmla="*/ 1051730 w 1614774"/>
                <a:gd name="connsiteY279" fmla="*/ 953668 h 1336142"/>
                <a:gd name="connsiteX280" fmla="*/ 1052300 w 1614774"/>
                <a:gd name="connsiteY280" fmla="*/ 958981 h 1336142"/>
                <a:gd name="connsiteX281" fmla="*/ 1052364 w 1614774"/>
                <a:gd name="connsiteY281" fmla="*/ 959253 h 1336142"/>
                <a:gd name="connsiteX282" fmla="*/ 1052681 w 1614774"/>
                <a:gd name="connsiteY282" fmla="*/ 961292 h 1336142"/>
                <a:gd name="connsiteX283" fmla="*/ 1054897 w 1614774"/>
                <a:gd name="connsiteY283" fmla="*/ 971690 h 1336142"/>
                <a:gd name="connsiteX284" fmla="*/ 1058950 w 1614774"/>
                <a:gd name="connsiteY284" fmla="*/ 980720 h 1336142"/>
                <a:gd name="connsiteX285" fmla="*/ 1060152 w 1614774"/>
                <a:gd name="connsiteY285" fmla="*/ 983335 h 1336142"/>
                <a:gd name="connsiteX286" fmla="*/ 1063129 w 1614774"/>
                <a:gd name="connsiteY286" fmla="*/ 988775 h 1336142"/>
                <a:gd name="connsiteX287" fmla="*/ 1067942 w 1614774"/>
                <a:gd name="connsiteY287" fmla="*/ 1010451 h 1336142"/>
                <a:gd name="connsiteX288" fmla="*/ 1049957 w 1614774"/>
                <a:gd name="connsiteY288" fmla="*/ 1022122 h 1336142"/>
                <a:gd name="connsiteX289" fmla="*/ 1013546 w 1614774"/>
                <a:gd name="connsiteY289" fmla="*/ 1054993 h 1336142"/>
                <a:gd name="connsiteX290" fmla="*/ 999361 w 1614774"/>
                <a:gd name="connsiteY290" fmla="*/ 1071818 h 1336142"/>
                <a:gd name="connsiteX291" fmla="*/ 993472 w 1614774"/>
                <a:gd name="connsiteY291" fmla="*/ 1079873 h 1336142"/>
                <a:gd name="connsiteX292" fmla="*/ 982517 w 1614774"/>
                <a:gd name="connsiteY292" fmla="*/ 1094837 h 1336142"/>
                <a:gd name="connsiteX293" fmla="*/ 961303 w 1614774"/>
                <a:gd name="connsiteY293" fmla="*/ 1134946 h 1336142"/>
                <a:gd name="connsiteX294" fmla="*/ 952691 w 1614774"/>
                <a:gd name="connsiteY294" fmla="*/ 1161163 h 1336142"/>
                <a:gd name="connsiteX295" fmla="*/ 950855 w 1614774"/>
                <a:gd name="connsiteY295" fmla="*/ 1178735 h 1336142"/>
                <a:gd name="connsiteX296" fmla="*/ 952818 w 1614774"/>
                <a:gd name="connsiteY296" fmla="*/ 1195966 h 1336142"/>
                <a:gd name="connsiteX297" fmla="*/ 954464 w 1614774"/>
                <a:gd name="connsiteY297" fmla="*/ 1201399 h 1336142"/>
                <a:gd name="connsiteX298" fmla="*/ 966623 w 1614774"/>
                <a:gd name="connsiteY298" fmla="*/ 1220688 h 1336142"/>
                <a:gd name="connsiteX299" fmla="*/ 981377 w 1614774"/>
                <a:gd name="connsiteY299" fmla="*/ 1231769 h 1336142"/>
                <a:gd name="connsiteX300" fmla="*/ 986823 w 1614774"/>
                <a:gd name="connsiteY300" fmla="*/ 1234448 h 1336142"/>
                <a:gd name="connsiteX301" fmla="*/ 985113 w 1614774"/>
                <a:gd name="connsiteY301" fmla="*/ 1237773 h 1336142"/>
                <a:gd name="connsiteX302" fmla="*/ 984417 w 1614774"/>
                <a:gd name="connsiteY302" fmla="*/ 1239324 h 1336142"/>
                <a:gd name="connsiteX303" fmla="*/ 981567 w 1614774"/>
                <a:gd name="connsiteY303" fmla="*/ 1248031 h 1336142"/>
                <a:gd name="connsiteX304" fmla="*/ 980681 w 1614774"/>
                <a:gd name="connsiteY304" fmla="*/ 1259322 h 1336142"/>
                <a:gd name="connsiteX305" fmla="*/ 982770 w 1614774"/>
                <a:gd name="connsiteY305" fmla="*/ 1272031 h 1336142"/>
                <a:gd name="connsiteX306" fmla="*/ 983024 w 1614774"/>
                <a:gd name="connsiteY306" fmla="*/ 1272873 h 1336142"/>
                <a:gd name="connsiteX307" fmla="*/ 984670 w 1614774"/>
                <a:gd name="connsiteY307" fmla="*/ 1278167 h 1336142"/>
                <a:gd name="connsiteX308" fmla="*/ 992079 w 1614774"/>
                <a:gd name="connsiteY308" fmla="*/ 1293080 h 1336142"/>
                <a:gd name="connsiteX309" fmla="*/ 1004047 w 1614774"/>
                <a:gd name="connsiteY309" fmla="*/ 1306365 h 1336142"/>
                <a:gd name="connsiteX310" fmla="*/ 1017282 w 1614774"/>
                <a:gd name="connsiteY310" fmla="*/ 1316434 h 1336142"/>
                <a:gd name="connsiteX311" fmla="*/ 1034886 w 1614774"/>
                <a:gd name="connsiteY311" fmla="*/ 1324837 h 1336142"/>
                <a:gd name="connsiteX312" fmla="*/ 1055150 w 1614774"/>
                <a:gd name="connsiteY312" fmla="*/ 1330923 h 1336142"/>
                <a:gd name="connsiteX313" fmla="*/ 1065472 w 1614774"/>
                <a:gd name="connsiteY313" fmla="*/ 1332474 h 1336142"/>
                <a:gd name="connsiteX314" fmla="*/ 1068512 w 1614774"/>
                <a:gd name="connsiteY314" fmla="*/ 1332892 h 1336142"/>
                <a:gd name="connsiteX315" fmla="*/ 1091118 w 1614774"/>
                <a:gd name="connsiteY315" fmla="*/ 1335007 h 1336142"/>
                <a:gd name="connsiteX316" fmla="*/ 1110875 w 1614774"/>
                <a:gd name="connsiteY316" fmla="*/ 1335596 h 1336142"/>
                <a:gd name="connsiteX317" fmla="*/ 1121704 w 1614774"/>
                <a:gd name="connsiteY317" fmla="*/ 1335450 h 1336142"/>
                <a:gd name="connsiteX318" fmla="*/ 1123414 w 1614774"/>
                <a:gd name="connsiteY318" fmla="*/ 1335368 h 1336142"/>
                <a:gd name="connsiteX319" fmla="*/ 1135508 w 1614774"/>
                <a:gd name="connsiteY319" fmla="*/ 1334741 h 1336142"/>
                <a:gd name="connsiteX320" fmla="*/ 1155899 w 1614774"/>
                <a:gd name="connsiteY320" fmla="*/ 1331068 h 1336142"/>
                <a:gd name="connsiteX321" fmla="*/ 1184015 w 1614774"/>
                <a:gd name="connsiteY321" fmla="*/ 1319398 h 1336142"/>
                <a:gd name="connsiteX322" fmla="*/ 1188955 w 1614774"/>
                <a:gd name="connsiteY322" fmla="*/ 1316953 h 1336142"/>
                <a:gd name="connsiteX323" fmla="*/ 1199529 w 1614774"/>
                <a:gd name="connsiteY323" fmla="*/ 1311786 h 1336142"/>
                <a:gd name="connsiteX324" fmla="*/ 1216058 w 1614774"/>
                <a:gd name="connsiteY324" fmla="*/ 1298811 h 1336142"/>
                <a:gd name="connsiteX325" fmla="*/ 1229102 w 1614774"/>
                <a:gd name="connsiteY325" fmla="*/ 1283550 h 1336142"/>
                <a:gd name="connsiteX326" fmla="*/ 1246770 w 1614774"/>
                <a:gd name="connsiteY326" fmla="*/ 1294631 h 1336142"/>
                <a:gd name="connsiteX327" fmla="*/ 1249365 w 1614774"/>
                <a:gd name="connsiteY327" fmla="*/ 1296189 h 1336142"/>
                <a:gd name="connsiteX328" fmla="*/ 1259181 w 1614774"/>
                <a:gd name="connsiteY328" fmla="*/ 1301604 h 1336142"/>
                <a:gd name="connsiteX329" fmla="*/ 1279065 w 1614774"/>
                <a:gd name="connsiteY329" fmla="*/ 1308043 h 1336142"/>
                <a:gd name="connsiteX330" fmla="*/ 1305534 w 1614774"/>
                <a:gd name="connsiteY330" fmla="*/ 1311571 h 1336142"/>
                <a:gd name="connsiteX331" fmla="*/ 1307244 w 1614774"/>
                <a:gd name="connsiteY331" fmla="*/ 1311716 h 1336142"/>
                <a:gd name="connsiteX332" fmla="*/ 1333967 w 1614774"/>
                <a:gd name="connsiteY332" fmla="*/ 1312843 h 1336142"/>
                <a:gd name="connsiteX333" fmla="*/ 1350051 w 1614774"/>
                <a:gd name="connsiteY333" fmla="*/ 1312628 h 1336142"/>
                <a:gd name="connsiteX334" fmla="*/ 1351698 w 1614774"/>
                <a:gd name="connsiteY334" fmla="*/ 1312552 h 1336142"/>
                <a:gd name="connsiteX335" fmla="*/ 1362083 w 1614774"/>
                <a:gd name="connsiteY335" fmla="*/ 1312008 h 1336142"/>
                <a:gd name="connsiteX336" fmla="*/ 1379687 w 1614774"/>
                <a:gd name="connsiteY336" fmla="*/ 1309398 h 1336142"/>
                <a:gd name="connsiteX337" fmla="*/ 1399444 w 1614774"/>
                <a:gd name="connsiteY337" fmla="*/ 1304308 h 1336142"/>
                <a:gd name="connsiteX338" fmla="*/ 1407170 w 1614774"/>
                <a:gd name="connsiteY338" fmla="*/ 1302129 h 1336142"/>
                <a:gd name="connsiteX339" fmla="*/ 1422114 w 1614774"/>
                <a:gd name="connsiteY339" fmla="*/ 1297310 h 1336142"/>
                <a:gd name="connsiteX340" fmla="*/ 1445924 w 1614774"/>
                <a:gd name="connsiteY340" fmla="*/ 1286165 h 1336142"/>
                <a:gd name="connsiteX341" fmla="*/ 1447381 w 1614774"/>
                <a:gd name="connsiteY341" fmla="*/ 1285500 h 1336142"/>
                <a:gd name="connsiteX342" fmla="*/ 1480816 w 1614774"/>
                <a:gd name="connsiteY342" fmla="*/ 1268643 h 1336142"/>
                <a:gd name="connsiteX343" fmla="*/ 1508995 w 1614774"/>
                <a:gd name="connsiteY343" fmla="*/ 1248588 h 1336142"/>
                <a:gd name="connsiteX344" fmla="*/ 1508995 w 1614774"/>
                <a:gd name="connsiteY344" fmla="*/ 1248588 h 1336142"/>
                <a:gd name="connsiteX345" fmla="*/ 1508172 w 1614774"/>
                <a:gd name="connsiteY345" fmla="*/ 1249146 h 1336142"/>
                <a:gd name="connsiteX346" fmla="*/ 1528056 w 1614774"/>
                <a:gd name="connsiteY346" fmla="*/ 1232421 h 1336142"/>
                <a:gd name="connsiteX347" fmla="*/ 1540911 w 1614774"/>
                <a:gd name="connsiteY347" fmla="*/ 1219503 h 1336142"/>
                <a:gd name="connsiteX348" fmla="*/ 1555855 w 1614774"/>
                <a:gd name="connsiteY348" fmla="*/ 1199164 h 1336142"/>
                <a:gd name="connsiteX349" fmla="*/ 1566431 w 1614774"/>
                <a:gd name="connsiteY349" fmla="*/ 1173992 h 1336142"/>
                <a:gd name="connsiteX350" fmla="*/ 1571243 w 1614774"/>
                <a:gd name="connsiteY350" fmla="*/ 1153969 h 1336142"/>
                <a:gd name="connsiteX351" fmla="*/ 1574029 w 1614774"/>
                <a:gd name="connsiteY351" fmla="*/ 1131274 h 1336142"/>
                <a:gd name="connsiteX352" fmla="*/ 1574536 w 1614774"/>
                <a:gd name="connsiteY352" fmla="*/ 1125441 h 1336142"/>
                <a:gd name="connsiteX353" fmla="*/ 1576119 w 1614774"/>
                <a:gd name="connsiteY353" fmla="*/ 1101834 h 1336142"/>
                <a:gd name="connsiteX354" fmla="*/ 1576309 w 1614774"/>
                <a:gd name="connsiteY354" fmla="*/ 1079658 h 1336142"/>
                <a:gd name="connsiteX355" fmla="*/ 1574093 w 1614774"/>
                <a:gd name="connsiteY355" fmla="*/ 1057057 h 1336142"/>
                <a:gd name="connsiteX356" fmla="*/ 1568077 w 1614774"/>
                <a:gd name="connsiteY356" fmla="*/ 1028885 h 1336142"/>
                <a:gd name="connsiteX357" fmla="*/ 1554589 w 1614774"/>
                <a:gd name="connsiteY357" fmla="*/ 1002478 h 1336142"/>
                <a:gd name="connsiteX358" fmla="*/ 1543000 w 1614774"/>
                <a:gd name="connsiteY358" fmla="*/ 988718 h 1336142"/>
                <a:gd name="connsiteX359" fmla="*/ 1538314 w 1614774"/>
                <a:gd name="connsiteY359" fmla="*/ 983481 h 1336142"/>
                <a:gd name="connsiteX360" fmla="*/ 1556805 w 1614774"/>
                <a:gd name="connsiteY360" fmla="*/ 972956 h 1336142"/>
                <a:gd name="connsiteX361" fmla="*/ 1578209 w 1614774"/>
                <a:gd name="connsiteY361" fmla="*/ 954814 h 1336142"/>
                <a:gd name="connsiteX362" fmla="*/ 1580932 w 1614774"/>
                <a:gd name="connsiteY362" fmla="*/ 951964 h 1336142"/>
                <a:gd name="connsiteX363" fmla="*/ 1590747 w 1614774"/>
                <a:gd name="connsiteY363" fmla="*/ 941440 h 1336142"/>
                <a:gd name="connsiteX364" fmla="*/ 1603792 w 1614774"/>
                <a:gd name="connsiteY364" fmla="*/ 920119 h 1336142"/>
                <a:gd name="connsiteX365" fmla="*/ 1609048 w 1614774"/>
                <a:gd name="connsiteY365" fmla="*/ 903889 h 1336142"/>
                <a:gd name="connsiteX366" fmla="*/ 1611011 w 1614774"/>
                <a:gd name="connsiteY366" fmla="*/ 892243 h 1336142"/>
                <a:gd name="connsiteX367" fmla="*/ 1613480 w 1614774"/>
                <a:gd name="connsiteY367" fmla="*/ 863570 h 1336142"/>
                <a:gd name="connsiteX368" fmla="*/ 1613037 w 1614774"/>
                <a:gd name="connsiteY368" fmla="*/ 845345 h 1336142"/>
                <a:gd name="connsiteX369" fmla="*/ 1608605 w 1614774"/>
                <a:gd name="connsiteY369" fmla="*/ 820054 h 1336142"/>
                <a:gd name="connsiteX370" fmla="*/ 1603539 w 1614774"/>
                <a:gd name="connsiteY370" fmla="*/ 807560 h 1336142"/>
                <a:gd name="connsiteX371" fmla="*/ 1602589 w 1614774"/>
                <a:gd name="connsiteY371" fmla="*/ 805527 h 1336142"/>
                <a:gd name="connsiteX372" fmla="*/ 1598536 w 1614774"/>
                <a:gd name="connsiteY372" fmla="*/ 797744 h 1336142"/>
                <a:gd name="connsiteX373" fmla="*/ 1583845 w 1614774"/>
                <a:gd name="connsiteY373" fmla="*/ 777481 h 1336142"/>
                <a:gd name="connsiteX374" fmla="*/ 1570167 w 1614774"/>
                <a:gd name="connsiteY374" fmla="*/ 765475 h 1336142"/>
                <a:gd name="connsiteX375" fmla="*/ 1549586 w 1614774"/>
                <a:gd name="connsiteY375" fmla="*/ 751138 h 1336142"/>
                <a:gd name="connsiteX376" fmla="*/ 1539771 w 1614774"/>
                <a:gd name="connsiteY376" fmla="*/ 745553 h 1336142"/>
                <a:gd name="connsiteX377" fmla="*/ 1545027 w 1614774"/>
                <a:gd name="connsiteY377" fmla="*/ 736871 h 1336142"/>
                <a:gd name="connsiteX378" fmla="*/ 1550663 w 1614774"/>
                <a:gd name="connsiteY378" fmla="*/ 722958 h 1336142"/>
                <a:gd name="connsiteX379" fmla="*/ 1552119 w 1614774"/>
                <a:gd name="connsiteY379" fmla="*/ 719140 h 1336142"/>
                <a:gd name="connsiteX380" fmla="*/ 1552879 w 1614774"/>
                <a:gd name="connsiteY380" fmla="*/ 717107 h 1336142"/>
                <a:gd name="connsiteX381" fmla="*/ 1553639 w 1614774"/>
                <a:gd name="connsiteY381" fmla="*/ 715056 h 1336142"/>
                <a:gd name="connsiteX382" fmla="*/ 1560035 w 1614774"/>
                <a:gd name="connsiteY382" fmla="*/ 696470 h 1336142"/>
                <a:gd name="connsiteX383" fmla="*/ 1560352 w 1614774"/>
                <a:gd name="connsiteY383" fmla="*/ 695147 h 1336142"/>
                <a:gd name="connsiteX384" fmla="*/ 1562505 w 1614774"/>
                <a:gd name="connsiteY384" fmla="*/ 687212 h 1336142"/>
                <a:gd name="connsiteX385" fmla="*/ 1564278 w 1614774"/>
                <a:gd name="connsiteY385" fmla="*/ 672324 h 1336142"/>
                <a:gd name="connsiteX386" fmla="*/ 1564467 w 1614774"/>
                <a:gd name="connsiteY386" fmla="*/ 668651 h 1336142"/>
                <a:gd name="connsiteX387" fmla="*/ 1563898 w 1614774"/>
                <a:gd name="connsiteY387" fmla="*/ 645924 h 1336142"/>
                <a:gd name="connsiteX388" fmla="*/ 1557882 w 1614774"/>
                <a:gd name="connsiteY388" fmla="*/ 618372 h 1336142"/>
                <a:gd name="connsiteX389" fmla="*/ 1544710 w 1614774"/>
                <a:gd name="connsiteY389" fmla="*/ 593796 h 1336142"/>
                <a:gd name="connsiteX390" fmla="*/ 1534578 w 1614774"/>
                <a:gd name="connsiteY390" fmla="*/ 581296 h 1336142"/>
                <a:gd name="connsiteX391" fmla="*/ 1530906 w 1614774"/>
                <a:gd name="connsiteY391" fmla="*/ 578326 h 1336142"/>
                <a:gd name="connsiteX392" fmla="*/ 1530716 w 1614774"/>
                <a:gd name="connsiteY392" fmla="*/ 578180 h 1336142"/>
                <a:gd name="connsiteX393" fmla="*/ 1520204 w 1614774"/>
                <a:gd name="connsiteY393" fmla="*/ 571202 h 1336142"/>
                <a:gd name="connsiteX394" fmla="*/ 1482969 w 1614774"/>
                <a:gd name="connsiteY394" fmla="*/ 555865 h 1336142"/>
                <a:gd name="connsiteX395" fmla="*/ 1490061 w 1614774"/>
                <a:gd name="connsiteY395" fmla="*/ 532010 h 1336142"/>
                <a:gd name="connsiteX396" fmla="*/ 1491708 w 1614774"/>
                <a:gd name="connsiteY396" fmla="*/ 520219 h 1336142"/>
                <a:gd name="connsiteX397" fmla="*/ 1493291 w 1614774"/>
                <a:gd name="connsiteY397" fmla="*/ 508637 h 1336142"/>
                <a:gd name="connsiteX398" fmla="*/ 1496014 w 1614774"/>
                <a:gd name="connsiteY398" fmla="*/ 494788 h 1336142"/>
                <a:gd name="connsiteX399" fmla="*/ 1497407 w 1614774"/>
                <a:gd name="connsiteY399" fmla="*/ 488291 h 1336142"/>
                <a:gd name="connsiteX400" fmla="*/ 1497977 w 1614774"/>
                <a:gd name="connsiteY400" fmla="*/ 485315 h 1336142"/>
                <a:gd name="connsiteX401" fmla="*/ 1502283 w 1614774"/>
                <a:gd name="connsiteY401" fmla="*/ 465412 h 1336142"/>
                <a:gd name="connsiteX402" fmla="*/ 1505703 w 1614774"/>
                <a:gd name="connsiteY402" fmla="*/ 436245 h 1336142"/>
                <a:gd name="connsiteX403" fmla="*/ 1505513 w 1614774"/>
                <a:gd name="connsiteY403" fmla="*/ 425860 h 1336142"/>
                <a:gd name="connsiteX404" fmla="*/ 1500700 w 1614774"/>
                <a:gd name="connsiteY404" fmla="*/ 405457 h 1336142"/>
                <a:gd name="connsiteX405" fmla="*/ 1486958 w 1614774"/>
                <a:gd name="connsiteY405" fmla="*/ 382369 h 1336142"/>
                <a:gd name="connsiteX406" fmla="*/ 1475307 w 1614774"/>
                <a:gd name="connsiteY406" fmla="*/ 370147 h 1336142"/>
                <a:gd name="connsiteX407" fmla="*/ 1461059 w 1614774"/>
                <a:gd name="connsiteY407" fmla="*/ 360819 h 1336142"/>
                <a:gd name="connsiteX408" fmla="*/ 1443645 w 1614774"/>
                <a:gd name="connsiteY408" fmla="*/ 352771 h 1336142"/>
                <a:gd name="connsiteX409" fmla="*/ 1441492 w 1614774"/>
                <a:gd name="connsiteY409" fmla="*/ 351916 h 1336142"/>
                <a:gd name="connsiteX410" fmla="*/ 1437882 w 1614774"/>
                <a:gd name="connsiteY410" fmla="*/ 350441 h 1336142"/>
                <a:gd name="connsiteX411" fmla="*/ 1417175 w 1614774"/>
                <a:gd name="connsiteY411" fmla="*/ 342531 h 1336142"/>
                <a:gd name="connsiteX412" fmla="*/ 1395201 w 1614774"/>
                <a:gd name="connsiteY412" fmla="*/ 336743 h 1336142"/>
                <a:gd name="connsiteX413" fmla="*/ 1373545 w 1614774"/>
                <a:gd name="connsiteY413" fmla="*/ 332298 h 1336142"/>
                <a:gd name="connsiteX414" fmla="*/ 1352711 w 1614774"/>
                <a:gd name="connsiteY414" fmla="*/ 329955 h 1336142"/>
                <a:gd name="connsiteX415" fmla="*/ 1344542 w 1614774"/>
                <a:gd name="connsiteY415" fmla="*/ 329265 h 1336142"/>
                <a:gd name="connsiteX416" fmla="*/ 1321936 w 1614774"/>
                <a:gd name="connsiteY416" fmla="*/ 328062 h 1336142"/>
                <a:gd name="connsiteX417" fmla="*/ 1321049 w 1614774"/>
                <a:gd name="connsiteY417" fmla="*/ 328062 h 1336142"/>
                <a:gd name="connsiteX418" fmla="*/ 1297745 w 1614774"/>
                <a:gd name="connsiteY418" fmla="*/ 329829 h 1336142"/>
                <a:gd name="connsiteX419" fmla="*/ 1292616 w 1614774"/>
                <a:gd name="connsiteY419" fmla="*/ 330449 h 1336142"/>
                <a:gd name="connsiteX420" fmla="*/ 1295529 w 1614774"/>
                <a:gd name="connsiteY420" fmla="*/ 326010 h 1336142"/>
                <a:gd name="connsiteX421" fmla="*/ 1303065 w 1614774"/>
                <a:gd name="connsiteY421" fmla="*/ 314859 h 1336142"/>
                <a:gd name="connsiteX422" fmla="*/ 1308067 w 1614774"/>
                <a:gd name="connsiteY422" fmla="*/ 307868 h 1336142"/>
                <a:gd name="connsiteX423" fmla="*/ 1318896 w 1614774"/>
                <a:gd name="connsiteY423" fmla="*/ 286894 h 1336142"/>
                <a:gd name="connsiteX424" fmla="*/ 1318896 w 1614774"/>
                <a:gd name="connsiteY424" fmla="*/ 286894 h 1336142"/>
                <a:gd name="connsiteX425" fmla="*/ 1318896 w 1614774"/>
                <a:gd name="connsiteY425" fmla="*/ 286894 h 1336142"/>
                <a:gd name="connsiteX426" fmla="*/ 1318896 w 1614774"/>
                <a:gd name="connsiteY426" fmla="*/ 286894 h 1336142"/>
                <a:gd name="connsiteX427" fmla="*/ 1319719 w 1614774"/>
                <a:gd name="connsiteY427" fmla="*/ 284489 h 1336142"/>
                <a:gd name="connsiteX428" fmla="*/ 1320352 w 1614774"/>
                <a:gd name="connsiteY428" fmla="*/ 283222 h 1336142"/>
                <a:gd name="connsiteX429" fmla="*/ 1324848 w 1614774"/>
                <a:gd name="connsiteY429" fmla="*/ 272488 h 1336142"/>
                <a:gd name="connsiteX430" fmla="*/ 1331624 w 1614774"/>
                <a:gd name="connsiteY430" fmla="*/ 256233 h 1336142"/>
                <a:gd name="connsiteX431" fmla="*/ 1333904 w 1614774"/>
                <a:gd name="connsiteY431" fmla="*/ 245145 h 1336142"/>
                <a:gd name="connsiteX432" fmla="*/ 1335170 w 1614774"/>
                <a:gd name="connsiteY432" fmla="*/ 226566 h 1336142"/>
                <a:gd name="connsiteX433" fmla="*/ 1332447 w 1614774"/>
                <a:gd name="connsiteY433" fmla="*/ 196835 h 1336142"/>
                <a:gd name="connsiteX434" fmla="*/ 1335613 w 1614774"/>
                <a:gd name="connsiteY434" fmla="*/ 169162 h 1336142"/>
                <a:gd name="connsiteX435" fmla="*/ 1333714 w 1614774"/>
                <a:gd name="connsiteY435" fmla="*/ 148550 h 1336142"/>
                <a:gd name="connsiteX436" fmla="*/ 1330357 w 1614774"/>
                <a:gd name="connsiteY436" fmla="*/ 130680 h 1336142"/>
                <a:gd name="connsiteX437" fmla="*/ 1324975 w 1614774"/>
                <a:gd name="connsiteY437" fmla="*/ 117679 h 1336142"/>
                <a:gd name="connsiteX438" fmla="*/ 1323519 w 1614774"/>
                <a:gd name="connsiteY438" fmla="*/ 114653 h 1336142"/>
                <a:gd name="connsiteX439" fmla="*/ 1313450 w 1614774"/>
                <a:gd name="connsiteY439" fmla="*/ 98119 h 1336142"/>
                <a:gd name="connsiteX440" fmla="*/ 1303254 w 1614774"/>
                <a:gd name="connsiteY440" fmla="*/ 86043 h 1336142"/>
                <a:gd name="connsiteX441" fmla="*/ 1289703 w 1614774"/>
                <a:gd name="connsiteY441" fmla="*/ 76721 h 1336142"/>
                <a:gd name="connsiteX442" fmla="*/ 1283561 w 1614774"/>
                <a:gd name="connsiteY442" fmla="*/ 73049 h 1336142"/>
                <a:gd name="connsiteX443" fmla="*/ 1271592 w 1614774"/>
                <a:gd name="connsiteY443" fmla="*/ 66406 h 1336142"/>
                <a:gd name="connsiteX444" fmla="*/ 1243540 w 1614774"/>
                <a:gd name="connsiteY444" fmla="*/ 56312 h 1336142"/>
                <a:gd name="connsiteX445" fmla="*/ 1234991 w 1614774"/>
                <a:gd name="connsiteY445" fmla="*/ 54615 h 1336142"/>
                <a:gd name="connsiteX446" fmla="*/ 1233218 w 1614774"/>
                <a:gd name="connsiteY446" fmla="*/ 54488 h 1336142"/>
                <a:gd name="connsiteX447" fmla="*/ 1220996 w 1614774"/>
                <a:gd name="connsiteY447" fmla="*/ 53551 h 1336142"/>
                <a:gd name="connsiteX448" fmla="*/ 1217514 w 1614774"/>
                <a:gd name="connsiteY448" fmla="*/ 53633 h 1336142"/>
                <a:gd name="connsiteX449" fmla="*/ 1187245 w 1614774"/>
                <a:gd name="connsiteY449" fmla="*/ 59073 h 1336142"/>
                <a:gd name="connsiteX450" fmla="*/ 1164954 w 1614774"/>
                <a:gd name="connsiteY450" fmla="*/ 66627 h 1336142"/>
                <a:gd name="connsiteX451" fmla="*/ 1121577 w 1614774"/>
                <a:gd name="connsiteY451" fmla="*/ 78488 h 1336142"/>
                <a:gd name="connsiteX452" fmla="*/ 1078137 w 1614774"/>
                <a:gd name="connsiteY452" fmla="*/ 99100 h 1336142"/>
                <a:gd name="connsiteX453" fmla="*/ 1056164 w 1614774"/>
                <a:gd name="connsiteY453" fmla="*/ 114292 h 1336142"/>
                <a:gd name="connsiteX454" fmla="*/ 1053947 w 1614774"/>
                <a:gd name="connsiteY454" fmla="*/ 69604 h 1336142"/>
                <a:gd name="connsiteX455" fmla="*/ 1051288 w 1614774"/>
                <a:gd name="connsiteY455" fmla="*/ 60897 h 1336142"/>
                <a:gd name="connsiteX456" fmla="*/ 1043752 w 1614774"/>
                <a:gd name="connsiteY456" fmla="*/ 45369 h 1336142"/>
                <a:gd name="connsiteX457" fmla="*/ 1028744 w 1614774"/>
                <a:gd name="connsiteY457" fmla="*/ 25796 h 1336142"/>
                <a:gd name="connsiteX458" fmla="*/ 1023044 w 1614774"/>
                <a:gd name="connsiteY458" fmla="*/ 20996 h 1336142"/>
                <a:gd name="connsiteX459" fmla="*/ 1010570 w 1614774"/>
                <a:gd name="connsiteY459" fmla="*/ 12320 h 1336142"/>
                <a:gd name="connsiteX460" fmla="*/ 985303 w 1614774"/>
                <a:gd name="connsiteY460" fmla="*/ 2771 h 1336142"/>
                <a:gd name="connsiteX461" fmla="*/ 975172 w 1614774"/>
                <a:gd name="connsiteY461" fmla="*/ 1030 h 1336142"/>
                <a:gd name="connsiteX462" fmla="*/ 972196 w 1614774"/>
                <a:gd name="connsiteY462" fmla="*/ 593 h 1336142"/>
                <a:gd name="connsiteX463" fmla="*/ 958074 w 1614774"/>
                <a:gd name="connsiteY463" fmla="*/ -547 h 1336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</a:cxnLst>
              <a:rect l="l" t="t" r="r" b="b"/>
              <a:pathLst>
                <a:path w="1614774" h="1336142">
                  <a:moveTo>
                    <a:pt x="958074" y="-547"/>
                  </a:moveTo>
                  <a:cubicBezTo>
                    <a:pt x="955224" y="-547"/>
                    <a:pt x="952755" y="-382"/>
                    <a:pt x="950158" y="-53"/>
                  </a:cubicBezTo>
                  <a:cubicBezTo>
                    <a:pt x="937683" y="1587"/>
                    <a:pt x="925588" y="5329"/>
                    <a:pt x="913873" y="8857"/>
                  </a:cubicBezTo>
                  <a:lnTo>
                    <a:pt x="911151" y="9712"/>
                  </a:lnTo>
                  <a:cubicBezTo>
                    <a:pt x="902728" y="12245"/>
                    <a:pt x="894813" y="14644"/>
                    <a:pt x="886771" y="18032"/>
                  </a:cubicBezTo>
                  <a:cubicBezTo>
                    <a:pt x="879235" y="21141"/>
                    <a:pt x="871763" y="24675"/>
                    <a:pt x="864608" y="28082"/>
                  </a:cubicBezTo>
                  <a:lnTo>
                    <a:pt x="858718" y="30881"/>
                  </a:lnTo>
                  <a:cubicBezTo>
                    <a:pt x="857135" y="31584"/>
                    <a:pt x="855425" y="32382"/>
                    <a:pt x="853715" y="33148"/>
                  </a:cubicBezTo>
                  <a:lnTo>
                    <a:pt x="852069" y="33933"/>
                  </a:lnTo>
                  <a:cubicBezTo>
                    <a:pt x="848143" y="35694"/>
                    <a:pt x="843964" y="37530"/>
                    <a:pt x="840227" y="39791"/>
                  </a:cubicBezTo>
                  <a:cubicBezTo>
                    <a:pt x="836872" y="41760"/>
                    <a:pt x="833579" y="43881"/>
                    <a:pt x="829905" y="46344"/>
                  </a:cubicBezTo>
                  <a:cubicBezTo>
                    <a:pt x="824713" y="49815"/>
                    <a:pt x="819773" y="53842"/>
                    <a:pt x="814961" y="57724"/>
                  </a:cubicBezTo>
                  <a:lnTo>
                    <a:pt x="813504" y="59016"/>
                  </a:lnTo>
                  <a:cubicBezTo>
                    <a:pt x="810275" y="61606"/>
                    <a:pt x="806982" y="64164"/>
                    <a:pt x="803689" y="66754"/>
                  </a:cubicBezTo>
                  <a:cubicBezTo>
                    <a:pt x="794634" y="73897"/>
                    <a:pt x="785262" y="81249"/>
                    <a:pt x="776966" y="89652"/>
                  </a:cubicBezTo>
                  <a:cubicBezTo>
                    <a:pt x="768861" y="97979"/>
                    <a:pt x="760059" y="107389"/>
                    <a:pt x="749610" y="119300"/>
                  </a:cubicBezTo>
                  <a:cubicBezTo>
                    <a:pt x="746191" y="123176"/>
                    <a:pt x="742834" y="127501"/>
                    <a:pt x="739162" y="132941"/>
                  </a:cubicBezTo>
                  <a:cubicBezTo>
                    <a:pt x="734855" y="126209"/>
                    <a:pt x="729980" y="120586"/>
                    <a:pt x="724533" y="115982"/>
                  </a:cubicBezTo>
                  <a:cubicBezTo>
                    <a:pt x="714212" y="107155"/>
                    <a:pt x="702560" y="101506"/>
                    <a:pt x="692365" y="100449"/>
                  </a:cubicBezTo>
                  <a:lnTo>
                    <a:pt x="691162" y="100303"/>
                  </a:lnTo>
                  <a:cubicBezTo>
                    <a:pt x="686856" y="99885"/>
                    <a:pt x="682613" y="99391"/>
                    <a:pt x="678307" y="99391"/>
                  </a:cubicBezTo>
                  <a:cubicBezTo>
                    <a:pt x="677611" y="99391"/>
                    <a:pt x="676978" y="99391"/>
                    <a:pt x="676218" y="99449"/>
                  </a:cubicBezTo>
                  <a:cubicBezTo>
                    <a:pt x="671785" y="99619"/>
                    <a:pt x="667225" y="100449"/>
                    <a:pt x="662919" y="101298"/>
                  </a:cubicBezTo>
                  <a:lnTo>
                    <a:pt x="660576" y="101734"/>
                  </a:lnTo>
                  <a:cubicBezTo>
                    <a:pt x="651268" y="103501"/>
                    <a:pt x="641896" y="108003"/>
                    <a:pt x="634740" y="111676"/>
                  </a:cubicBezTo>
                  <a:cubicBezTo>
                    <a:pt x="627584" y="115501"/>
                    <a:pt x="621631" y="118819"/>
                    <a:pt x="616249" y="122207"/>
                  </a:cubicBezTo>
                  <a:cubicBezTo>
                    <a:pt x="611057" y="125462"/>
                    <a:pt x="606181" y="129179"/>
                    <a:pt x="601431" y="132795"/>
                  </a:cubicBezTo>
                  <a:lnTo>
                    <a:pt x="598772" y="134790"/>
                  </a:lnTo>
                  <a:lnTo>
                    <a:pt x="594845" y="137652"/>
                  </a:lnTo>
                  <a:cubicBezTo>
                    <a:pt x="588640" y="142325"/>
                    <a:pt x="582244" y="147075"/>
                    <a:pt x="576228" y="152286"/>
                  </a:cubicBezTo>
                  <a:cubicBezTo>
                    <a:pt x="569833" y="157726"/>
                    <a:pt x="564070" y="163868"/>
                    <a:pt x="558497" y="169789"/>
                  </a:cubicBezTo>
                  <a:cubicBezTo>
                    <a:pt x="553115" y="175457"/>
                    <a:pt x="547352" y="181042"/>
                    <a:pt x="541780" y="186310"/>
                  </a:cubicBezTo>
                  <a:cubicBezTo>
                    <a:pt x="536587" y="191484"/>
                    <a:pt x="531015" y="196778"/>
                    <a:pt x="525885" y="202218"/>
                  </a:cubicBezTo>
                  <a:cubicBezTo>
                    <a:pt x="516513" y="212039"/>
                    <a:pt x="506635" y="223038"/>
                    <a:pt x="494730" y="236881"/>
                  </a:cubicBezTo>
                  <a:cubicBezTo>
                    <a:pt x="484788" y="248469"/>
                    <a:pt x="475289" y="261609"/>
                    <a:pt x="464081" y="279397"/>
                  </a:cubicBezTo>
                  <a:cubicBezTo>
                    <a:pt x="457369" y="289782"/>
                    <a:pt x="451036" y="300592"/>
                    <a:pt x="444830" y="311040"/>
                  </a:cubicBezTo>
                  <a:cubicBezTo>
                    <a:pt x="440335" y="318513"/>
                    <a:pt x="435775" y="326213"/>
                    <a:pt x="431152" y="333774"/>
                  </a:cubicBezTo>
                  <a:lnTo>
                    <a:pt x="430075" y="335616"/>
                  </a:lnTo>
                  <a:cubicBezTo>
                    <a:pt x="427796" y="339213"/>
                    <a:pt x="425516" y="342968"/>
                    <a:pt x="423490" y="346768"/>
                  </a:cubicBezTo>
                  <a:cubicBezTo>
                    <a:pt x="422540" y="348762"/>
                    <a:pt x="421527" y="350713"/>
                    <a:pt x="420640" y="352701"/>
                  </a:cubicBezTo>
                  <a:cubicBezTo>
                    <a:pt x="419311" y="355234"/>
                    <a:pt x="418171" y="357729"/>
                    <a:pt x="416841" y="360205"/>
                  </a:cubicBezTo>
                  <a:cubicBezTo>
                    <a:pt x="415954" y="361738"/>
                    <a:pt x="415194" y="363232"/>
                    <a:pt x="414371" y="364764"/>
                  </a:cubicBezTo>
                  <a:cubicBezTo>
                    <a:pt x="412725" y="367817"/>
                    <a:pt x="410952" y="370932"/>
                    <a:pt x="409432" y="374092"/>
                  </a:cubicBezTo>
                  <a:cubicBezTo>
                    <a:pt x="407089" y="379044"/>
                    <a:pt x="405063" y="384135"/>
                    <a:pt x="403480" y="388435"/>
                  </a:cubicBezTo>
                  <a:cubicBezTo>
                    <a:pt x="402846" y="389866"/>
                    <a:pt x="402277" y="391342"/>
                    <a:pt x="401706" y="392728"/>
                  </a:cubicBezTo>
                  <a:cubicBezTo>
                    <a:pt x="398413" y="390614"/>
                    <a:pt x="395374" y="388720"/>
                    <a:pt x="392334" y="387017"/>
                  </a:cubicBezTo>
                  <a:cubicBezTo>
                    <a:pt x="389675" y="385465"/>
                    <a:pt x="386889" y="383762"/>
                    <a:pt x="384355" y="382141"/>
                  </a:cubicBezTo>
                  <a:cubicBezTo>
                    <a:pt x="380683" y="379753"/>
                    <a:pt x="376884" y="377347"/>
                    <a:pt x="372767" y="375295"/>
                  </a:cubicBezTo>
                  <a:cubicBezTo>
                    <a:pt x="368208" y="372965"/>
                    <a:pt x="363269" y="371217"/>
                    <a:pt x="358393" y="369520"/>
                  </a:cubicBezTo>
                  <a:lnTo>
                    <a:pt x="357569" y="369235"/>
                  </a:lnTo>
                  <a:lnTo>
                    <a:pt x="356936" y="368944"/>
                  </a:lnTo>
                  <a:cubicBezTo>
                    <a:pt x="353707" y="367817"/>
                    <a:pt x="350414" y="366702"/>
                    <a:pt x="347121" y="365847"/>
                  </a:cubicBezTo>
                  <a:cubicBezTo>
                    <a:pt x="337622" y="363504"/>
                    <a:pt x="327744" y="362814"/>
                    <a:pt x="318245" y="362029"/>
                  </a:cubicBezTo>
                  <a:lnTo>
                    <a:pt x="317359" y="362029"/>
                  </a:lnTo>
                  <a:cubicBezTo>
                    <a:pt x="310013" y="361465"/>
                    <a:pt x="302414" y="361383"/>
                    <a:pt x="295132" y="361383"/>
                  </a:cubicBezTo>
                  <a:lnTo>
                    <a:pt x="289369" y="361383"/>
                  </a:lnTo>
                  <a:cubicBezTo>
                    <a:pt x="283417" y="361383"/>
                    <a:pt x="277021" y="361465"/>
                    <a:pt x="270689" y="362174"/>
                  </a:cubicBezTo>
                  <a:cubicBezTo>
                    <a:pt x="261570" y="363169"/>
                    <a:pt x="252831" y="365347"/>
                    <a:pt x="243903" y="367735"/>
                  </a:cubicBezTo>
                  <a:cubicBezTo>
                    <a:pt x="235291" y="370020"/>
                    <a:pt x="226615" y="373605"/>
                    <a:pt x="218636" y="378132"/>
                  </a:cubicBezTo>
                  <a:cubicBezTo>
                    <a:pt x="213380" y="381166"/>
                    <a:pt x="208251" y="384902"/>
                    <a:pt x="201982" y="390284"/>
                  </a:cubicBezTo>
                  <a:cubicBezTo>
                    <a:pt x="198816" y="392900"/>
                    <a:pt x="196536" y="396344"/>
                    <a:pt x="194256" y="399599"/>
                  </a:cubicBezTo>
                  <a:lnTo>
                    <a:pt x="193813" y="400163"/>
                  </a:lnTo>
                  <a:cubicBezTo>
                    <a:pt x="192103" y="402633"/>
                    <a:pt x="190710" y="404893"/>
                    <a:pt x="189443" y="407135"/>
                  </a:cubicBezTo>
                  <a:cubicBezTo>
                    <a:pt x="186340" y="412866"/>
                    <a:pt x="183997" y="419217"/>
                    <a:pt x="182604" y="426075"/>
                  </a:cubicBezTo>
                  <a:cubicBezTo>
                    <a:pt x="181718" y="430185"/>
                    <a:pt x="181465" y="434687"/>
                    <a:pt x="181148" y="438651"/>
                  </a:cubicBezTo>
                  <a:cubicBezTo>
                    <a:pt x="180705" y="444009"/>
                    <a:pt x="181591" y="449030"/>
                    <a:pt x="182794" y="454951"/>
                  </a:cubicBezTo>
                  <a:cubicBezTo>
                    <a:pt x="183301" y="457440"/>
                    <a:pt x="184061" y="459909"/>
                    <a:pt x="185137" y="462506"/>
                  </a:cubicBezTo>
                  <a:cubicBezTo>
                    <a:pt x="186594" y="465912"/>
                    <a:pt x="187987" y="469231"/>
                    <a:pt x="189697" y="472327"/>
                  </a:cubicBezTo>
                  <a:cubicBezTo>
                    <a:pt x="178109" y="476646"/>
                    <a:pt x="166837" y="481642"/>
                    <a:pt x="156451" y="487379"/>
                  </a:cubicBezTo>
                  <a:cubicBezTo>
                    <a:pt x="141507" y="495498"/>
                    <a:pt x="128209" y="505167"/>
                    <a:pt x="116874" y="516046"/>
                  </a:cubicBezTo>
                  <a:cubicBezTo>
                    <a:pt x="106742" y="525868"/>
                    <a:pt x="98003" y="537222"/>
                    <a:pt x="90784" y="547063"/>
                  </a:cubicBezTo>
                  <a:cubicBezTo>
                    <a:pt x="84578" y="555535"/>
                    <a:pt x="80083" y="562216"/>
                    <a:pt x="76220" y="568732"/>
                  </a:cubicBezTo>
                  <a:cubicBezTo>
                    <a:pt x="72673" y="574799"/>
                    <a:pt x="70140" y="580852"/>
                    <a:pt x="68684" y="586799"/>
                  </a:cubicBezTo>
                  <a:cubicBezTo>
                    <a:pt x="67607" y="591884"/>
                    <a:pt x="67228" y="597260"/>
                    <a:pt x="66974" y="602465"/>
                  </a:cubicBezTo>
                  <a:lnTo>
                    <a:pt x="66784" y="605441"/>
                  </a:lnTo>
                  <a:cubicBezTo>
                    <a:pt x="66595" y="608759"/>
                    <a:pt x="66595" y="612230"/>
                    <a:pt x="66784" y="616029"/>
                  </a:cubicBezTo>
                  <a:cubicBezTo>
                    <a:pt x="67228" y="621690"/>
                    <a:pt x="68304" y="627402"/>
                    <a:pt x="70077" y="632278"/>
                  </a:cubicBezTo>
                  <a:cubicBezTo>
                    <a:pt x="72483" y="639066"/>
                    <a:pt x="75270" y="644430"/>
                    <a:pt x="78689" y="648597"/>
                  </a:cubicBezTo>
                  <a:lnTo>
                    <a:pt x="79639" y="649724"/>
                  </a:lnTo>
                  <a:cubicBezTo>
                    <a:pt x="81476" y="651985"/>
                    <a:pt x="83185" y="654100"/>
                    <a:pt x="85338" y="656094"/>
                  </a:cubicBezTo>
                  <a:cubicBezTo>
                    <a:pt x="87871" y="658273"/>
                    <a:pt x="90784" y="660103"/>
                    <a:pt x="93571" y="661806"/>
                  </a:cubicBezTo>
                  <a:lnTo>
                    <a:pt x="93887" y="662091"/>
                  </a:lnTo>
                  <a:cubicBezTo>
                    <a:pt x="95597" y="663149"/>
                    <a:pt x="97370" y="664003"/>
                    <a:pt x="99017" y="664688"/>
                  </a:cubicBezTo>
                  <a:cubicBezTo>
                    <a:pt x="105729" y="667594"/>
                    <a:pt x="113138" y="670007"/>
                    <a:pt x="120926" y="671767"/>
                  </a:cubicBezTo>
                  <a:lnTo>
                    <a:pt x="118330" y="673382"/>
                  </a:lnTo>
                  <a:cubicBezTo>
                    <a:pt x="114277" y="676067"/>
                    <a:pt x="110414" y="679322"/>
                    <a:pt x="106679" y="682418"/>
                  </a:cubicBezTo>
                  <a:lnTo>
                    <a:pt x="105032" y="683824"/>
                  </a:lnTo>
                  <a:cubicBezTo>
                    <a:pt x="101929" y="686300"/>
                    <a:pt x="99459" y="688770"/>
                    <a:pt x="97180" y="691258"/>
                  </a:cubicBezTo>
                  <a:cubicBezTo>
                    <a:pt x="90468" y="698813"/>
                    <a:pt x="83945" y="706792"/>
                    <a:pt x="77613" y="714492"/>
                  </a:cubicBezTo>
                  <a:cubicBezTo>
                    <a:pt x="74890" y="717874"/>
                    <a:pt x="72104" y="721192"/>
                    <a:pt x="69254" y="724504"/>
                  </a:cubicBezTo>
                  <a:cubicBezTo>
                    <a:pt x="63555" y="731374"/>
                    <a:pt x="58552" y="738783"/>
                    <a:pt x="53676" y="745983"/>
                  </a:cubicBezTo>
                  <a:lnTo>
                    <a:pt x="52473" y="747813"/>
                  </a:lnTo>
                  <a:lnTo>
                    <a:pt x="51016" y="749935"/>
                  </a:lnTo>
                  <a:cubicBezTo>
                    <a:pt x="47661" y="754956"/>
                    <a:pt x="44051" y="760181"/>
                    <a:pt x="41075" y="765544"/>
                  </a:cubicBezTo>
                  <a:cubicBezTo>
                    <a:pt x="32526" y="780362"/>
                    <a:pt x="25940" y="794857"/>
                    <a:pt x="20748" y="809827"/>
                  </a:cubicBezTo>
                  <a:cubicBezTo>
                    <a:pt x="19228" y="814329"/>
                    <a:pt x="17834" y="819142"/>
                    <a:pt x="16568" y="823758"/>
                  </a:cubicBezTo>
                  <a:cubicBezTo>
                    <a:pt x="16062" y="825291"/>
                    <a:pt x="15618" y="826912"/>
                    <a:pt x="15112" y="828463"/>
                  </a:cubicBezTo>
                  <a:lnTo>
                    <a:pt x="14289" y="831642"/>
                  </a:lnTo>
                  <a:cubicBezTo>
                    <a:pt x="12579" y="837310"/>
                    <a:pt x="10805" y="843015"/>
                    <a:pt x="9666" y="848809"/>
                  </a:cubicBezTo>
                  <a:cubicBezTo>
                    <a:pt x="8336" y="854660"/>
                    <a:pt x="7386" y="860600"/>
                    <a:pt x="6373" y="866394"/>
                  </a:cubicBezTo>
                  <a:lnTo>
                    <a:pt x="5550" y="870834"/>
                  </a:lnTo>
                  <a:cubicBezTo>
                    <a:pt x="4157" y="879325"/>
                    <a:pt x="2574" y="889419"/>
                    <a:pt x="1560" y="900000"/>
                  </a:cubicBezTo>
                  <a:lnTo>
                    <a:pt x="864" y="906358"/>
                  </a:lnTo>
                  <a:cubicBezTo>
                    <a:pt x="420" y="911887"/>
                    <a:pt x="-150" y="917529"/>
                    <a:pt x="-530" y="923026"/>
                  </a:cubicBezTo>
                  <a:cubicBezTo>
                    <a:pt x="-1036" y="930725"/>
                    <a:pt x="-1163" y="938496"/>
                    <a:pt x="-1163" y="945841"/>
                  </a:cubicBezTo>
                  <a:lnTo>
                    <a:pt x="-1163" y="947608"/>
                  </a:lnTo>
                  <a:cubicBezTo>
                    <a:pt x="-1163" y="951496"/>
                    <a:pt x="-1226" y="955517"/>
                    <a:pt x="-973" y="959456"/>
                  </a:cubicBezTo>
                  <a:cubicBezTo>
                    <a:pt x="-530" y="966187"/>
                    <a:pt x="610" y="973102"/>
                    <a:pt x="2257" y="980593"/>
                  </a:cubicBezTo>
                  <a:cubicBezTo>
                    <a:pt x="3523" y="986033"/>
                    <a:pt x="6056" y="991948"/>
                    <a:pt x="9919" y="998806"/>
                  </a:cubicBezTo>
                  <a:cubicBezTo>
                    <a:pt x="16884" y="1011027"/>
                    <a:pt x="30056" y="1019088"/>
                    <a:pt x="46204" y="1020823"/>
                  </a:cubicBezTo>
                  <a:cubicBezTo>
                    <a:pt x="50637" y="1021330"/>
                    <a:pt x="55196" y="1021887"/>
                    <a:pt x="59692" y="1021887"/>
                  </a:cubicBezTo>
                  <a:lnTo>
                    <a:pt x="60135" y="1021887"/>
                  </a:lnTo>
                  <a:cubicBezTo>
                    <a:pt x="65898" y="1021887"/>
                    <a:pt x="71787" y="1020621"/>
                    <a:pt x="77486" y="1019418"/>
                  </a:cubicBezTo>
                  <a:lnTo>
                    <a:pt x="78183" y="1019272"/>
                  </a:lnTo>
                  <a:cubicBezTo>
                    <a:pt x="78689" y="1019145"/>
                    <a:pt x="79323" y="1018999"/>
                    <a:pt x="79829" y="1018854"/>
                  </a:cubicBezTo>
                  <a:lnTo>
                    <a:pt x="79829" y="1018854"/>
                  </a:lnTo>
                  <a:cubicBezTo>
                    <a:pt x="79196" y="1021824"/>
                    <a:pt x="78879" y="1024787"/>
                    <a:pt x="78563" y="1027764"/>
                  </a:cubicBezTo>
                  <a:lnTo>
                    <a:pt x="78373" y="1029385"/>
                  </a:lnTo>
                  <a:cubicBezTo>
                    <a:pt x="77740" y="1035090"/>
                    <a:pt x="77169" y="1040695"/>
                    <a:pt x="77042" y="1046254"/>
                  </a:cubicBezTo>
                  <a:cubicBezTo>
                    <a:pt x="76790" y="1053049"/>
                    <a:pt x="76599" y="1060876"/>
                    <a:pt x="76790" y="1068557"/>
                  </a:cubicBezTo>
                  <a:cubicBezTo>
                    <a:pt x="77169" y="1078107"/>
                    <a:pt x="78689" y="1087574"/>
                    <a:pt x="80272" y="1095540"/>
                  </a:cubicBezTo>
                  <a:cubicBezTo>
                    <a:pt x="82045" y="1104804"/>
                    <a:pt x="86162" y="1113422"/>
                    <a:pt x="89645" y="1120977"/>
                  </a:cubicBezTo>
                  <a:cubicBezTo>
                    <a:pt x="90214" y="1121953"/>
                    <a:pt x="90721" y="1123029"/>
                    <a:pt x="91228" y="1124067"/>
                  </a:cubicBezTo>
                  <a:cubicBezTo>
                    <a:pt x="93634" y="1129235"/>
                    <a:pt x="96103" y="1134528"/>
                    <a:pt x="99523" y="1139120"/>
                  </a:cubicBezTo>
                  <a:cubicBezTo>
                    <a:pt x="103386" y="1144350"/>
                    <a:pt x="107819" y="1149441"/>
                    <a:pt x="112061" y="1154317"/>
                  </a:cubicBezTo>
                  <a:cubicBezTo>
                    <a:pt x="113201" y="1155578"/>
                    <a:pt x="114277" y="1156907"/>
                    <a:pt x="115481" y="1158256"/>
                  </a:cubicBezTo>
                  <a:cubicBezTo>
                    <a:pt x="117570" y="1160795"/>
                    <a:pt x="119850" y="1163550"/>
                    <a:pt x="122319" y="1166172"/>
                  </a:cubicBezTo>
                  <a:cubicBezTo>
                    <a:pt x="126626" y="1170680"/>
                    <a:pt x="132135" y="1174499"/>
                    <a:pt x="136441" y="1177317"/>
                  </a:cubicBezTo>
                  <a:cubicBezTo>
                    <a:pt x="143850" y="1182281"/>
                    <a:pt x="152398" y="1185663"/>
                    <a:pt x="160568" y="1188696"/>
                  </a:cubicBezTo>
                  <a:cubicBezTo>
                    <a:pt x="169749" y="1192078"/>
                    <a:pt x="179185" y="1193135"/>
                    <a:pt x="188810" y="1193990"/>
                  </a:cubicBezTo>
                  <a:cubicBezTo>
                    <a:pt x="194636" y="1194566"/>
                    <a:pt x="199892" y="1194838"/>
                    <a:pt x="204958" y="1194838"/>
                  </a:cubicBezTo>
                  <a:cubicBezTo>
                    <a:pt x="207554" y="1194838"/>
                    <a:pt x="210087" y="1194756"/>
                    <a:pt x="212557" y="1194636"/>
                  </a:cubicBezTo>
                  <a:cubicBezTo>
                    <a:pt x="222055" y="1194072"/>
                    <a:pt x="231744" y="1191729"/>
                    <a:pt x="240800" y="1189317"/>
                  </a:cubicBezTo>
                  <a:cubicBezTo>
                    <a:pt x="247892" y="1187430"/>
                    <a:pt x="255111" y="1184396"/>
                    <a:pt x="260873" y="1181933"/>
                  </a:cubicBezTo>
                  <a:cubicBezTo>
                    <a:pt x="270562" y="1177817"/>
                    <a:pt x="278731" y="1173809"/>
                    <a:pt x="286076" y="1169636"/>
                  </a:cubicBezTo>
                  <a:cubicBezTo>
                    <a:pt x="288799" y="1168078"/>
                    <a:pt x="291459" y="1166602"/>
                    <a:pt x="293992" y="1165025"/>
                  </a:cubicBezTo>
                  <a:cubicBezTo>
                    <a:pt x="295449" y="1165253"/>
                    <a:pt x="296968" y="1165399"/>
                    <a:pt x="298488" y="1165399"/>
                  </a:cubicBezTo>
                  <a:lnTo>
                    <a:pt x="299375" y="1165399"/>
                  </a:lnTo>
                  <a:cubicBezTo>
                    <a:pt x="300008" y="1165317"/>
                    <a:pt x="300641" y="1165317"/>
                    <a:pt x="301274" y="1165253"/>
                  </a:cubicBezTo>
                  <a:lnTo>
                    <a:pt x="301654" y="1165462"/>
                  </a:lnTo>
                  <a:lnTo>
                    <a:pt x="302034" y="1165691"/>
                  </a:lnTo>
                  <a:cubicBezTo>
                    <a:pt x="305517" y="1167584"/>
                    <a:pt x="309253" y="1168496"/>
                    <a:pt x="313433" y="1168496"/>
                  </a:cubicBezTo>
                  <a:cubicBezTo>
                    <a:pt x="315839" y="1168496"/>
                    <a:pt x="318372" y="1168147"/>
                    <a:pt x="321348" y="1167514"/>
                  </a:cubicBezTo>
                  <a:cubicBezTo>
                    <a:pt x="328757" y="1165817"/>
                    <a:pt x="334076" y="1160612"/>
                    <a:pt x="337369" y="1156502"/>
                  </a:cubicBezTo>
                  <a:cubicBezTo>
                    <a:pt x="341295" y="1151557"/>
                    <a:pt x="345158" y="1146117"/>
                    <a:pt x="348957" y="1139911"/>
                  </a:cubicBezTo>
                  <a:cubicBezTo>
                    <a:pt x="356240" y="1127886"/>
                    <a:pt x="361495" y="1114752"/>
                    <a:pt x="365168" y="1104659"/>
                  </a:cubicBezTo>
                  <a:cubicBezTo>
                    <a:pt x="368715" y="1095065"/>
                    <a:pt x="371881" y="1084458"/>
                    <a:pt x="374730" y="1072167"/>
                  </a:cubicBezTo>
                  <a:cubicBezTo>
                    <a:pt x="375364" y="1070255"/>
                    <a:pt x="376060" y="1068285"/>
                    <a:pt x="376693" y="1066379"/>
                  </a:cubicBezTo>
                  <a:cubicBezTo>
                    <a:pt x="378086" y="1061788"/>
                    <a:pt x="379479" y="1057115"/>
                    <a:pt x="380746" y="1052612"/>
                  </a:cubicBezTo>
                  <a:cubicBezTo>
                    <a:pt x="381506" y="1050016"/>
                    <a:pt x="382329" y="1047318"/>
                    <a:pt x="383089" y="1044703"/>
                  </a:cubicBezTo>
                  <a:cubicBezTo>
                    <a:pt x="384229" y="1040758"/>
                    <a:pt x="385432" y="1036876"/>
                    <a:pt x="386635" y="1032912"/>
                  </a:cubicBezTo>
                  <a:cubicBezTo>
                    <a:pt x="387775" y="1029024"/>
                    <a:pt x="388978" y="1025206"/>
                    <a:pt x="390055" y="1021387"/>
                  </a:cubicBezTo>
                  <a:cubicBezTo>
                    <a:pt x="393981" y="1008336"/>
                    <a:pt x="398730" y="992093"/>
                    <a:pt x="400883" y="976135"/>
                  </a:cubicBezTo>
                  <a:lnTo>
                    <a:pt x="401073" y="975344"/>
                  </a:lnTo>
                  <a:cubicBezTo>
                    <a:pt x="401643" y="970772"/>
                    <a:pt x="402213" y="966105"/>
                    <a:pt x="402593" y="961451"/>
                  </a:cubicBezTo>
                  <a:cubicBezTo>
                    <a:pt x="402846" y="957968"/>
                    <a:pt x="402656" y="954668"/>
                    <a:pt x="402403" y="951135"/>
                  </a:cubicBezTo>
                  <a:cubicBezTo>
                    <a:pt x="402213" y="947380"/>
                    <a:pt x="401896" y="943726"/>
                    <a:pt x="401643" y="940173"/>
                  </a:cubicBezTo>
                  <a:lnTo>
                    <a:pt x="401327" y="937204"/>
                  </a:lnTo>
                  <a:cubicBezTo>
                    <a:pt x="400694" y="930434"/>
                    <a:pt x="399870" y="923317"/>
                    <a:pt x="398920" y="914679"/>
                  </a:cubicBezTo>
                  <a:cubicBezTo>
                    <a:pt x="399174" y="909240"/>
                    <a:pt x="399174" y="903743"/>
                    <a:pt x="398984" y="898323"/>
                  </a:cubicBezTo>
                  <a:cubicBezTo>
                    <a:pt x="398984" y="893864"/>
                    <a:pt x="398857" y="889267"/>
                    <a:pt x="398730" y="884765"/>
                  </a:cubicBezTo>
                  <a:lnTo>
                    <a:pt x="398540" y="881858"/>
                  </a:lnTo>
                  <a:cubicBezTo>
                    <a:pt x="398477" y="879597"/>
                    <a:pt x="398351" y="877331"/>
                    <a:pt x="398351" y="875013"/>
                  </a:cubicBezTo>
                  <a:lnTo>
                    <a:pt x="398540" y="874652"/>
                  </a:lnTo>
                  <a:lnTo>
                    <a:pt x="398730" y="874304"/>
                  </a:lnTo>
                  <a:cubicBezTo>
                    <a:pt x="400377" y="872480"/>
                    <a:pt x="402150" y="870631"/>
                    <a:pt x="403986" y="868927"/>
                  </a:cubicBezTo>
                  <a:cubicBezTo>
                    <a:pt x="406139" y="866667"/>
                    <a:pt x="408482" y="864337"/>
                    <a:pt x="410572" y="861791"/>
                  </a:cubicBezTo>
                  <a:cubicBezTo>
                    <a:pt x="415954" y="854876"/>
                    <a:pt x="420894" y="847961"/>
                    <a:pt x="425010" y="841318"/>
                  </a:cubicBezTo>
                  <a:cubicBezTo>
                    <a:pt x="428430" y="835878"/>
                    <a:pt x="430962" y="829939"/>
                    <a:pt x="433368" y="824164"/>
                  </a:cubicBezTo>
                  <a:lnTo>
                    <a:pt x="433876" y="823023"/>
                  </a:lnTo>
                  <a:lnTo>
                    <a:pt x="434825" y="820782"/>
                  </a:lnTo>
                  <a:cubicBezTo>
                    <a:pt x="437485" y="814494"/>
                    <a:pt x="440271" y="808060"/>
                    <a:pt x="442361" y="801411"/>
                  </a:cubicBezTo>
                  <a:cubicBezTo>
                    <a:pt x="444767" y="793926"/>
                    <a:pt x="445400" y="785681"/>
                    <a:pt x="446033" y="777683"/>
                  </a:cubicBezTo>
                  <a:lnTo>
                    <a:pt x="446350" y="774302"/>
                  </a:lnTo>
                  <a:cubicBezTo>
                    <a:pt x="446920" y="767805"/>
                    <a:pt x="446667" y="761365"/>
                    <a:pt x="445970" y="753753"/>
                  </a:cubicBezTo>
                  <a:cubicBezTo>
                    <a:pt x="445590" y="748808"/>
                    <a:pt x="444894" y="743311"/>
                    <a:pt x="443627" y="737510"/>
                  </a:cubicBezTo>
                  <a:cubicBezTo>
                    <a:pt x="443311" y="735750"/>
                    <a:pt x="442930" y="734047"/>
                    <a:pt x="442361" y="732343"/>
                  </a:cubicBezTo>
                  <a:cubicBezTo>
                    <a:pt x="443627" y="728050"/>
                    <a:pt x="444767" y="723522"/>
                    <a:pt x="445781" y="719140"/>
                  </a:cubicBezTo>
                  <a:cubicBezTo>
                    <a:pt x="446287" y="717297"/>
                    <a:pt x="446730" y="715404"/>
                    <a:pt x="447237" y="713580"/>
                  </a:cubicBezTo>
                  <a:lnTo>
                    <a:pt x="447933" y="710610"/>
                  </a:lnTo>
                  <a:cubicBezTo>
                    <a:pt x="448566" y="708343"/>
                    <a:pt x="449136" y="706146"/>
                    <a:pt x="449707" y="703904"/>
                  </a:cubicBezTo>
                  <a:cubicBezTo>
                    <a:pt x="450973" y="698237"/>
                    <a:pt x="451542" y="692588"/>
                    <a:pt x="452176" y="685882"/>
                  </a:cubicBezTo>
                  <a:cubicBezTo>
                    <a:pt x="453000" y="676288"/>
                    <a:pt x="453316" y="668386"/>
                    <a:pt x="453000" y="661179"/>
                  </a:cubicBezTo>
                  <a:cubicBezTo>
                    <a:pt x="452619" y="652130"/>
                    <a:pt x="451416" y="642537"/>
                    <a:pt x="449010" y="630872"/>
                  </a:cubicBezTo>
                  <a:cubicBezTo>
                    <a:pt x="448250" y="627275"/>
                    <a:pt x="447300" y="623660"/>
                    <a:pt x="446477" y="620284"/>
                  </a:cubicBezTo>
                  <a:lnTo>
                    <a:pt x="446477" y="620284"/>
                  </a:lnTo>
                  <a:cubicBezTo>
                    <a:pt x="451923" y="623166"/>
                    <a:pt x="458192" y="626553"/>
                    <a:pt x="464714" y="629751"/>
                  </a:cubicBezTo>
                  <a:cubicBezTo>
                    <a:pt x="472313" y="633481"/>
                    <a:pt x="479595" y="636458"/>
                    <a:pt x="487067" y="638845"/>
                  </a:cubicBezTo>
                  <a:cubicBezTo>
                    <a:pt x="493843" y="641042"/>
                    <a:pt x="501063" y="642391"/>
                    <a:pt x="508091" y="643575"/>
                  </a:cubicBezTo>
                  <a:lnTo>
                    <a:pt x="509294" y="643797"/>
                  </a:lnTo>
                  <a:cubicBezTo>
                    <a:pt x="518540" y="645424"/>
                    <a:pt x="528166" y="645690"/>
                    <a:pt x="537537" y="645982"/>
                  </a:cubicBezTo>
                  <a:lnTo>
                    <a:pt x="539247" y="646051"/>
                  </a:lnTo>
                  <a:cubicBezTo>
                    <a:pt x="540830" y="646127"/>
                    <a:pt x="542350" y="646127"/>
                    <a:pt x="543997" y="646127"/>
                  </a:cubicBezTo>
                  <a:cubicBezTo>
                    <a:pt x="549759" y="646127"/>
                    <a:pt x="555964" y="645861"/>
                    <a:pt x="562677" y="645215"/>
                  </a:cubicBezTo>
                  <a:lnTo>
                    <a:pt x="563437" y="645127"/>
                  </a:lnTo>
                  <a:cubicBezTo>
                    <a:pt x="568313" y="644721"/>
                    <a:pt x="573442" y="644215"/>
                    <a:pt x="578381" y="643449"/>
                  </a:cubicBezTo>
                  <a:lnTo>
                    <a:pt x="579901" y="643246"/>
                  </a:lnTo>
                  <a:cubicBezTo>
                    <a:pt x="586043" y="642309"/>
                    <a:pt x="592376" y="641334"/>
                    <a:pt x="598202" y="639010"/>
                  </a:cubicBezTo>
                  <a:cubicBezTo>
                    <a:pt x="600988" y="637933"/>
                    <a:pt x="603774" y="636806"/>
                    <a:pt x="606561" y="635748"/>
                  </a:cubicBezTo>
                  <a:cubicBezTo>
                    <a:pt x="613463" y="632988"/>
                    <a:pt x="620809" y="630106"/>
                    <a:pt x="627775" y="627054"/>
                  </a:cubicBezTo>
                  <a:cubicBezTo>
                    <a:pt x="640313" y="621633"/>
                    <a:pt x="650888" y="615966"/>
                    <a:pt x="660260" y="609969"/>
                  </a:cubicBezTo>
                  <a:cubicBezTo>
                    <a:pt x="668872" y="604333"/>
                    <a:pt x="677611" y="597779"/>
                    <a:pt x="687806" y="589414"/>
                  </a:cubicBezTo>
                  <a:lnTo>
                    <a:pt x="687806" y="589414"/>
                  </a:lnTo>
                  <a:lnTo>
                    <a:pt x="688692" y="588793"/>
                  </a:lnTo>
                  <a:lnTo>
                    <a:pt x="689895" y="587736"/>
                  </a:lnTo>
                  <a:lnTo>
                    <a:pt x="689895" y="587736"/>
                  </a:lnTo>
                  <a:lnTo>
                    <a:pt x="689135" y="588287"/>
                  </a:lnTo>
                  <a:lnTo>
                    <a:pt x="689135" y="588287"/>
                  </a:lnTo>
                  <a:cubicBezTo>
                    <a:pt x="701040" y="578478"/>
                    <a:pt x="709906" y="570499"/>
                    <a:pt x="717885" y="562508"/>
                  </a:cubicBezTo>
                  <a:lnTo>
                    <a:pt x="718138" y="562944"/>
                  </a:lnTo>
                  <a:lnTo>
                    <a:pt x="718264" y="563362"/>
                  </a:lnTo>
                  <a:cubicBezTo>
                    <a:pt x="723648" y="574862"/>
                    <a:pt x="729093" y="582917"/>
                    <a:pt x="735679" y="589344"/>
                  </a:cubicBezTo>
                  <a:cubicBezTo>
                    <a:pt x="740048" y="593669"/>
                    <a:pt x="745367" y="597114"/>
                    <a:pt x="749420" y="599672"/>
                  </a:cubicBezTo>
                  <a:cubicBezTo>
                    <a:pt x="752333" y="601433"/>
                    <a:pt x="757589" y="603117"/>
                    <a:pt x="759109" y="603611"/>
                  </a:cubicBezTo>
                  <a:cubicBezTo>
                    <a:pt x="761452" y="604314"/>
                    <a:pt x="763732" y="604751"/>
                    <a:pt x="765632" y="605112"/>
                  </a:cubicBezTo>
                  <a:cubicBezTo>
                    <a:pt x="769051" y="605733"/>
                    <a:pt x="772850" y="606081"/>
                    <a:pt x="776333" y="606372"/>
                  </a:cubicBezTo>
                  <a:lnTo>
                    <a:pt x="778423" y="606581"/>
                  </a:lnTo>
                  <a:cubicBezTo>
                    <a:pt x="784058" y="607082"/>
                    <a:pt x="791404" y="607721"/>
                    <a:pt x="798940" y="607721"/>
                  </a:cubicBezTo>
                  <a:cubicBezTo>
                    <a:pt x="800713" y="607721"/>
                    <a:pt x="802486" y="607638"/>
                    <a:pt x="804259" y="607556"/>
                  </a:cubicBezTo>
                  <a:cubicBezTo>
                    <a:pt x="807616" y="607499"/>
                    <a:pt x="811921" y="606581"/>
                    <a:pt x="815024" y="605961"/>
                  </a:cubicBezTo>
                  <a:lnTo>
                    <a:pt x="815531" y="605878"/>
                  </a:lnTo>
                  <a:cubicBezTo>
                    <a:pt x="817367" y="605441"/>
                    <a:pt x="819077" y="605112"/>
                    <a:pt x="820850" y="604675"/>
                  </a:cubicBezTo>
                  <a:cubicBezTo>
                    <a:pt x="824459" y="603757"/>
                    <a:pt x="827435" y="602908"/>
                    <a:pt x="830412" y="601642"/>
                  </a:cubicBezTo>
                  <a:cubicBezTo>
                    <a:pt x="836174" y="599311"/>
                    <a:pt x="842000" y="596405"/>
                    <a:pt x="847636" y="593087"/>
                  </a:cubicBezTo>
                  <a:cubicBezTo>
                    <a:pt x="850549" y="591383"/>
                    <a:pt x="853399" y="589642"/>
                    <a:pt x="855995" y="587793"/>
                  </a:cubicBezTo>
                  <a:cubicBezTo>
                    <a:pt x="857135" y="589997"/>
                    <a:pt x="858338" y="592112"/>
                    <a:pt x="859415" y="594233"/>
                  </a:cubicBezTo>
                  <a:cubicBezTo>
                    <a:pt x="859984" y="595145"/>
                    <a:pt x="860491" y="596057"/>
                    <a:pt x="860998" y="596968"/>
                  </a:cubicBezTo>
                  <a:cubicBezTo>
                    <a:pt x="861504" y="597906"/>
                    <a:pt x="862011" y="598818"/>
                    <a:pt x="862517" y="599793"/>
                  </a:cubicBezTo>
                  <a:cubicBezTo>
                    <a:pt x="863847" y="602288"/>
                    <a:pt x="865304" y="604878"/>
                    <a:pt x="866824" y="607354"/>
                  </a:cubicBezTo>
                  <a:cubicBezTo>
                    <a:pt x="870686" y="613635"/>
                    <a:pt x="875055" y="620430"/>
                    <a:pt x="879805" y="626636"/>
                  </a:cubicBezTo>
                  <a:cubicBezTo>
                    <a:pt x="885884" y="634539"/>
                    <a:pt x="891330" y="640960"/>
                    <a:pt x="897979" y="646209"/>
                  </a:cubicBezTo>
                  <a:cubicBezTo>
                    <a:pt x="900702" y="648325"/>
                    <a:pt x="903678" y="650509"/>
                    <a:pt x="906971" y="652776"/>
                  </a:cubicBezTo>
                  <a:cubicBezTo>
                    <a:pt x="911340" y="655721"/>
                    <a:pt x="915900" y="657424"/>
                    <a:pt x="920839" y="659185"/>
                  </a:cubicBezTo>
                  <a:lnTo>
                    <a:pt x="921789" y="659539"/>
                  </a:lnTo>
                  <a:cubicBezTo>
                    <a:pt x="925588" y="660894"/>
                    <a:pt x="929388" y="661952"/>
                    <a:pt x="933441" y="662655"/>
                  </a:cubicBezTo>
                  <a:cubicBezTo>
                    <a:pt x="940407" y="663921"/>
                    <a:pt x="946929" y="664624"/>
                    <a:pt x="952755" y="664624"/>
                  </a:cubicBezTo>
                  <a:lnTo>
                    <a:pt x="953388" y="664624"/>
                  </a:lnTo>
                  <a:cubicBezTo>
                    <a:pt x="955667" y="664567"/>
                    <a:pt x="959024" y="664130"/>
                    <a:pt x="963267" y="663212"/>
                  </a:cubicBezTo>
                  <a:cubicBezTo>
                    <a:pt x="963710" y="667531"/>
                    <a:pt x="964596" y="672058"/>
                    <a:pt x="965419" y="675940"/>
                  </a:cubicBezTo>
                  <a:cubicBezTo>
                    <a:pt x="966496" y="681032"/>
                    <a:pt x="968903" y="685819"/>
                    <a:pt x="971182" y="690467"/>
                  </a:cubicBezTo>
                  <a:lnTo>
                    <a:pt x="972005" y="692113"/>
                  </a:lnTo>
                  <a:cubicBezTo>
                    <a:pt x="973145" y="694583"/>
                    <a:pt x="974728" y="697059"/>
                    <a:pt x="976628" y="699668"/>
                  </a:cubicBezTo>
                  <a:cubicBezTo>
                    <a:pt x="979604" y="703556"/>
                    <a:pt x="982770" y="707641"/>
                    <a:pt x="986380" y="711022"/>
                  </a:cubicBezTo>
                  <a:cubicBezTo>
                    <a:pt x="993219" y="717170"/>
                    <a:pt x="1000121" y="722256"/>
                    <a:pt x="1006834" y="726080"/>
                  </a:cubicBezTo>
                  <a:cubicBezTo>
                    <a:pt x="1009556" y="727550"/>
                    <a:pt x="1012026" y="728841"/>
                    <a:pt x="1014432" y="729810"/>
                  </a:cubicBezTo>
                  <a:cubicBezTo>
                    <a:pt x="1019815" y="732217"/>
                    <a:pt x="1024438" y="733819"/>
                    <a:pt x="1028997" y="734965"/>
                  </a:cubicBezTo>
                  <a:cubicBezTo>
                    <a:pt x="1030644" y="735396"/>
                    <a:pt x="1032417" y="735604"/>
                    <a:pt x="1034253" y="735877"/>
                  </a:cubicBezTo>
                  <a:lnTo>
                    <a:pt x="1035899" y="736105"/>
                  </a:lnTo>
                  <a:cubicBezTo>
                    <a:pt x="1040712" y="736871"/>
                    <a:pt x="1045778" y="737162"/>
                    <a:pt x="1050591" y="737510"/>
                  </a:cubicBezTo>
                  <a:lnTo>
                    <a:pt x="1052681" y="737637"/>
                  </a:lnTo>
                  <a:cubicBezTo>
                    <a:pt x="1054581" y="737802"/>
                    <a:pt x="1056480" y="737871"/>
                    <a:pt x="1058126" y="737871"/>
                  </a:cubicBezTo>
                  <a:cubicBezTo>
                    <a:pt x="1060850" y="737871"/>
                    <a:pt x="1063319" y="737726"/>
                    <a:pt x="1065599" y="737365"/>
                  </a:cubicBezTo>
                  <a:cubicBezTo>
                    <a:pt x="1073198" y="736371"/>
                    <a:pt x="1079784" y="734674"/>
                    <a:pt x="1085609" y="732286"/>
                  </a:cubicBezTo>
                  <a:cubicBezTo>
                    <a:pt x="1088522" y="731083"/>
                    <a:pt x="1091435" y="729874"/>
                    <a:pt x="1094348" y="728613"/>
                  </a:cubicBezTo>
                  <a:lnTo>
                    <a:pt x="1094601" y="729956"/>
                  </a:lnTo>
                  <a:lnTo>
                    <a:pt x="1094918" y="731286"/>
                  </a:lnTo>
                  <a:cubicBezTo>
                    <a:pt x="1095867" y="736105"/>
                    <a:pt x="1098147" y="740962"/>
                    <a:pt x="1100364" y="745192"/>
                  </a:cubicBezTo>
                  <a:lnTo>
                    <a:pt x="1100491" y="745629"/>
                  </a:lnTo>
                  <a:cubicBezTo>
                    <a:pt x="1102707" y="750011"/>
                    <a:pt x="1106062" y="753899"/>
                    <a:pt x="1109419" y="757546"/>
                  </a:cubicBezTo>
                  <a:lnTo>
                    <a:pt x="1110749" y="759123"/>
                  </a:lnTo>
                  <a:cubicBezTo>
                    <a:pt x="1112585" y="761244"/>
                    <a:pt x="1114675" y="763214"/>
                    <a:pt x="1116765" y="765126"/>
                  </a:cubicBezTo>
                  <a:lnTo>
                    <a:pt x="1117208" y="765398"/>
                  </a:lnTo>
                  <a:cubicBezTo>
                    <a:pt x="1119741" y="767887"/>
                    <a:pt x="1122907" y="770357"/>
                    <a:pt x="1126770" y="773035"/>
                  </a:cubicBezTo>
                  <a:cubicBezTo>
                    <a:pt x="1126010" y="773745"/>
                    <a:pt x="1125187" y="774511"/>
                    <a:pt x="1124427" y="775277"/>
                  </a:cubicBezTo>
                  <a:cubicBezTo>
                    <a:pt x="1119171" y="780799"/>
                    <a:pt x="1115118" y="787733"/>
                    <a:pt x="1112332" y="793236"/>
                  </a:cubicBezTo>
                  <a:cubicBezTo>
                    <a:pt x="1109166" y="799378"/>
                    <a:pt x="1106316" y="805939"/>
                    <a:pt x="1103657" y="813227"/>
                  </a:cubicBezTo>
                  <a:cubicBezTo>
                    <a:pt x="1102263" y="817090"/>
                    <a:pt x="1102074" y="821346"/>
                    <a:pt x="1101757" y="825436"/>
                  </a:cubicBezTo>
                  <a:cubicBezTo>
                    <a:pt x="1101693" y="826494"/>
                    <a:pt x="1101630" y="827551"/>
                    <a:pt x="1101440" y="828609"/>
                  </a:cubicBezTo>
                  <a:cubicBezTo>
                    <a:pt x="1100934" y="834751"/>
                    <a:pt x="1102517" y="841248"/>
                    <a:pt x="1103720" y="846549"/>
                  </a:cubicBezTo>
                  <a:cubicBezTo>
                    <a:pt x="1104670" y="849658"/>
                    <a:pt x="1106000" y="852691"/>
                    <a:pt x="1107583" y="855598"/>
                  </a:cubicBezTo>
                  <a:cubicBezTo>
                    <a:pt x="1108406" y="857136"/>
                    <a:pt x="1109292" y="858815"/>
                    <a:pt x="1110432" y="860461"/>
                  </a:cubicBezTo>
                  <a:cubicBezTo>
                    <a:pt x="1112648" y="863424"/>
                    <a:pt x="1115055" y="866186"/>
                    <a:pt x="1117334" y="868807"/>
                  </a:cubicBezTo>
                  <a:cubicBezTo>
                    <a:pt x="1118031" y="869573"/>
                    <a:pt x="1118854" y="870422"/>
                    <a:pt x="1119741" y="871270"/>
                  </a:cubicBezTo>
                  <a:cubicBezTo>
                    <a:pt x="1118031" y="873037"/>
                    <a:pt x="1116448" y="874867"/>
                    <a:pt x="1114675" y="876773"/>
                  </a:cubicBezTo>
                  <a:cubicBezTo>
                    <a:pt x="1113029" y="878603"/>
                    <a:pt x="1111319" y="880427"/>
                    <a:pt x="1109672" y="882276"/>
                  </a:cubicBezTo>
                  <a:cubicBezTo>
                    <a:pt x="1106316" y="884328"/>
                    <a:pt x="1103150" y="886158"/>
                    <a:pt x="1099984" y="887861"/>
                  </a:cubicBezTo>
                  <a:cubicBezTo>
                    <a:pt x="1093778" y="891243"/>
                    <a:pt x="1088142" y="894358"/>
                    <a:pt x="1082886" y="898031"/>
                  </a:cubicBezTo>
                  <a:cubicBezTo>
                    <a:pt x="1072817" y="904946"/>
                    <a:pt x="1064459" y="914059"/>
                    <a:pt x="1058759" y="924298"/>
                  </a:cubicBezTo>
                  <a:cubicBezTo>
                    <a:pt x="1055657" y="929814"/>
                    <a:pt x="1053504" y="935089"/>
                    <a:pt x="1052427" y="940053"/>
                  </a:cubicBezTo>
                  <a:cubicBezTo>
                    <a:pt x="1051730" y="943789"/>
                    <a:pt x="1051414" y="948228"/>
                    <a:pt x="1051730" y="953668"/>
                  </a:cubicBezTo>
                  <a:cubicBezTo>
                    <a:pt x="1051794" y="955435"/>
                    <a:pt x="1051984" y="957214"/>
                    <a:pt x="1052300" y="958981"/>
                  </a:cubicBezTo>
                  <a:lnTo>
                    <a:pt x="1052364" y="959253"/>
                  </a:lnTo>
                  <a:lnTo>
                    <a:pt x="1052681" y="961292"/>
                  </a:lnTo>
                  <a:cubicBezTo>
                    <a:pt x="1053250" y="964896"/>
                    <a:pt x="1053820" y="968309"/>
                    <a:pt x="1054897" y="971690"/>
                  </a:cubicBezTo>
                  <a:cubicBezTo>
                    <a:pt x="1055910" y="974786"/>
                    <a:pt x="1057430" y="977814"/>
                    <a:pt x="1058950" y="980720"/>
                  </a:cubicBezTo>
                  <a:cubicBezTo>
                    <a:pt x="1059330" y="981575"/>
                    <a:pt x="1059709" y="982423"/>
                    <a:pt x="1060152" y="983335"/>
                  </a:cubicBezTo>
                  <a:cubicBezTo>
                    <a:pt x="1061229" y="985305"/>
                    <a:pt x="1062052" y="987071"/>
                    <a:pt x="1063129" y="988775"/>
                  </a:cubicBezTo>
                  <a:cubicBezTo>
                    <a:pt x="1063382" y="996038"/>
                    <a:pt x="1065028" y="1003390"/>
                    <a:pt x="1067942" y="1010451"/>
                  </a:cubicBezTo>
                  <a:cubicBezTo>
                    <a:pt x="1060469" y="1014687"/>
                    <a:pt x="1054897" y="1018290"/>
                    <a:pt x="1049957" y="1022122"/>
                  </a:cubicBezTo>
                  <a:cubicBezTo>
                    <a:pt x="1038179" y="1031209"/>
                    <a:pt x="1026337" y="1041961"/>
                    <a:pt x="1013546" y="1054993"/>
                  </a:cubicBezTo>
                  <a:cubicBezTo>
                    <a:pt x="1008544" y="1060167"/>
                    <a:pt x="1003921" y="1065695"/>
                    <a:pt x="999361" y="1071818"/>
                  </a:cubicBezTo>
                  <a:cubicBezTo>
                    <a:pt x="997462" y="1074491"/>
                    <a:pt x="995435" y="1077195"/>
                    <a:pt x="993472" y="1079873"/>
                  </a:cubicBezTo>
                  <a:cubicBezTo>
                    <a:pt x="989799" y="1084749"/>
                    <a:pt x="986063" y="1089752"/>
                    <a:pt x="982517" y="1094837"/>
                  </a:cubicBezTo>
                  <a:cubicBezTo>
                    <a:pt x="973145" y="1108477"/>
                    <a:pt x="966306" y="1123447"/>
                    <a:pt x="961303" y="1134946"/>
                  </a:cubicBezTo>
                  <a:cubicBezTo>
                    <a:pt x="957504" y="1143787"/>
                    <a:pt x="954021" y="1152386"/>
                    <a:pt x="952691" y="1161163"/>
                  </a:cubicBezTo>
                  <a:cubicBezTo>
                    <a:pt x="951805" y="1166444"/>
                    <a:pt x="951235" y="1172169"/>
                    <a:pt x="950855" y="1178735"/>
                  </a:cubicBezTo>
                  <a:cubicBezTo>
                    <a:pt x="950475" y="1184523"/>
                    <a:pt x="951805" y="1190957"/>
                    <a:pt x="952818" y="1195966"/>
                  </a:cubicBezTo>
                  <a:cubicBezTo>
                    <a:pt x="953324" y="1197954"/>
                    <a:pt x="953831" y="1199715"/>
                    <a:pt x="954464" y="1201399"/>
                  </a:cubicBezTo>
                  <a:cubicBezTo>
                    <a:pt x="956934" y="1208478"/>
                    <a:pt x="960607" y="1214254"/>
                    <a:pt x="966623" y="1220688"/>
                  </a:cubicBezTo>
                  <a:cubicBezTo>
                    <a:pt x="970232" y="1224481"/>
                    <a:pt x="974918" y="1228040"/>
                    <a:pt x="981377" y="1231769"/>
                  </a:cubicBezTo>
                  <a:cubicBezTo>
                    <a:pt x="983024" y="1232707"/>
                    <a:pt x="984797" y="1233536"/>
                    <a:pt x="986823" y="1234448"/>
                  </a:cubicBezTo>
                  <a:cubicBezTo>
                    <a:pt x="986127" y="1235594"/>
                    <a:pt x="985557" y="1236708"/>
                    <a:pt x="985113" y="1237773"/>
                  </a:cubicBezTo>
                  <a:lnTo>
                    <a:pt x="984417" y="1239324"/>
                  </a:lnTo>
                  <a:cubicBezTo>
                    <a:pt x="983214" y="1242294"/>
                    <a:pt x="982137" y="1244909"/>
                    <a:pt x="981567" y="1248031"/>
                  </a:cubicBezTo>
                  <a:cubicBezTo>
                    <a:pt x="980997" y="1251704"/>
                    <a:pt x="980617" y="1255934"/>
                    <a:pt x="980681" y="1259322"/>
                  </a:cubicBezTo>
                  <a:cubicBezTo>
                    <a:pt x="980744" y="1263558"/>
                    <a:pt x="981758" y="1267871"/>
                    <a:pt x="982770" y="1272031"/>
                  </a:cubicBezTo>
                  <a:lnTo>
                    <a:pt x="983024" y="1272873"/>
                  </a:lnTo>
                  <a:cubicBezTo>
                    <a:pt x="983467" y="1274849"/>
                    <a:pt x="984163" y="1276761"/>
                    <a:pt x="984670" y="1278167"/>
                  </a:cubicBezTo>
                  <a:cubicBezTo>
                    <a:pt x="986380" y="1282638"/>
                    <a:pt x="988660" y="1288280"/>
                    <a:pt x="992079" y="1293080"/>
                  </a:cubicBezTo>
                  <a:cubicBezTo>
                    <a:pt x="995245" y="1297519"/>
                    <a:pt x="999108" y="1301901"/>
                    <a:pt x="1004047" y="1306365"/>
                  </a:cubicBezTo>
                  <a:cubicBezTo>
                    <a:pt x="1008227" y="1310083"/>
                    <a:pt x="1012976" y="1313483"/>
                    <a:pt x="1017282" y="1316434"/>
                  </a:cubicBezTo>
                  <a:cubicBezTo>
                    <a:pt x="1022665" y="1320252"/>
                    <a:pt x="1028490" y="1322538"/>
                    <a:pt x="1034886" y="1324837"/>
                  </a:cubicBezTo>
                  <a:cubicBezTo>
                    <a:pt x="1042612" y="1327687"/>
                    <a:pt x="1049071" y="1329656"/>
                    <a:pt x="1055150" y="1330923"/>
                  </a:cubicBezTo>
                  <a:cubicBezTo>
                    <a:pt x="1058569" y="1331689"/>
                    <a:pt x="1061989" y="1332126"/>
                    <a:pt x="1065472" y="1332474"/>
                  </a:cubicBezTo>
                  <a:cubicBezTo>
                    <a:pt x="1066485" y="1332619"/>
                    <a:pt x="1067498" y="1332765"/>
                    <a:pt x="1068512" y="1332892"/>
                  </a:cubicBezTo>
                  <a:cubicBezTo>
                    <a:pt x="1076870" y="1333975"/>
                    <a:pt x="1084279" y="1334659"/>
                    <a:pt x="1091118" y="1335007"/>
                  </a:cubicBezTo>
                  <a:cubicBezTo>
                    <a:pt x="1097577" y="1335368"/>
                    <a:pt x="1104163" y="1335596"/>
                    <a:pt x="1110875" y="1335596"/>
                  </a:cubicBezTo>
                  <a:cubicBezTo>
                    <a:pt x="1114485" y="1335596"/>
                    <a:pt x="1118031" y="1335514"/>
                    <a:pt x="1121704" y="1335450"/>
                  </a:cubicBezTo>
                  <a:lnTo>
                    <a:pt x="1123414" y="1335368"/>
                  </a:lnTo>
                  <a:cubicBezTo>
                    <a:pt x="1127340" y="1335304"/>
                    <a:pt x="1131519" y="1335178"/>
                    <a:pt x="1135508" y="1334741"/>
                  </a:cubicBezTo>
                  <a:cubicBezTo>
                    <a:pt x="1141968" y="1334095"/>
                    <a:pt x="1148617" y="1332892"/>
                    <a:pt x="1155899" y="1331068"/>
                  </a:cubicBezTo>
                  <a:cubicBezTo>
                    <a:pt x="1165778" y="1328599"/>
                    <a:pt x="1174959" y="1323925"/>
                    <a:pt x="1184015" y="1319398"/>
                  </a:cubicBezTo>
                  <a:cubicBezTo>
                    <a:pt x="1185662" y="1318657"/>
                    <a:pt x="1187245" y="1317802"/>
                    <a:pt x="1188955" y="1316953"/>
                  </a:cubicBezTo>
                  <a:cubicBezTo>
                    <a:pt x="1192057" y="1315516"/>
                    <a:pt x="1195857" y="1313692"/>
                    <a:pt x="1199529" y="1311786"/>
                  </a:cubicBezTo>
                  <a:cubicBezTo>
                    <a:pt x="1205988" y="1308398"/>
                    <a:pt x="1211245" y="1303516"/>
                    <a:pt x="1216058" y="1298811"/>
                  </a:cubicBezTo>
                  <a:cubicBezTo>
                    <a:pt x="1220807" y="1294283"/>
                    <a:pt x="1225176" y="1289116"/>
                    <a:pt x="1229102" y="1283550"/>
                  </a:cubicBezTo>
                  <a:cubicBezTo>
                    <a:pt x="1234738" y="1287640"/>
                    <a:pt x="1240501" y="1291022"/>
                    <a:pt x="1246770" y="1294631"/>
                  </a:cubicBezTo>
                  <a:lnTo>
                    <a:pt x="1249365" y="1296189"/>
                  </a:lnTo>
                  <a:cubicBezTo>
                    <a:pt x="1252279" y="1297873"/>
                    <a:pt x="1255635" y="1299849"/>
                    <a:pt x="1259181" y="1301604"/>
                  </a:cubicBezTo>
                  <a:cubicBezTo>
                    <a:pt x="1265767" y="1304991"/>
                    <a:pt x="1273619" y="1306923"/>
                    <a:pt x="1279065" y="1308043"/>
                  </a:cubicBezTo>
                  <a:cubicBezTo>
                    <a:pt x="1287740" y="1309950"/>
                    <a:pt x="1296859" y="1310805"/>
                    <a:pt x="1305534" y="1311571"/>
                  </a:cubicBezTo>
                  <a:lnTo>
                    <a:pt x="1307244" y="1311716"/>
                  </a:lnTo>
                  <a:cubicBezTo>
                    <a:pt x="1315286" y="1312482"/>
                    <a:pt x="1323771" y="1312843"/>
                    <a:pt x="1333967" y="1312843"/>
                  </a:cubicBezTo>
                  <a:cubicBezTo>
                    <a:pt x="1338653" y="1312843"/>
                    <a:pt x="1343655" y="1312774"/>
                    <a:pt x="1350051" y="1312628"/>
                  </a:cubicBezTo>
                  <a:lnTo>
                    <a:pt x="1351698" y="1312552"/>
                  </a:lnTo>
                  <a:cubicBezTo>
                    <a:pt x="1355117" y="1312482"/>
                    <a:pt x="1358600" y="1312426"/>
                    <a:pt x="1362083" y="1312008"/>
                  </a:cubicBezTo>
                  <a:cubicBezTo>
                    <a:pt x="1367656" y="1311450"/>
                    <a:pt x="1373165" y="1310513"/>
                    <a:pt x="1379687" y="1309398"/>
                  </a:cubicBezTo>
                  <a:cubicBezTo>
                    <a:pt x="1386653" y="1308189"/>
                    <a:pt x="1393428" y="1306131"/>
                    <a:pt x="1399444" y="1304308"/>
                  </a:cubicBezTo>
                  <a:cubicBezTo>
                    <a:pt x="1402041" y="1303516"/>
                    <a:pt x="1404573" y="1302813"/>
                    <a:pt x="1407170" y="1302129"/>
                  </a:cubicBezTo>
                  <a:cubicBezTo>
                    <a:pt x="1412046" y="1300761"/>
                    <a:pt x="1417238" y="1299431"/>
                    <a:pt x="1422114" y="1297310"/>
                  </a:cubicBezTo>
                  <a:cubicBezTo>
                    <a:pt x="1430220" y="1293846"/>
                    <a:pt x="1438262" y="1289958"/>
                    <a:pt x="1445924" y="1286165"/>
                  </a:cubicBezTo>
                  <a:lnTo>
                    <a:pt x="1447381" y="1285500"/>
                  </a:lnTo>
                  <a:cubicBezTo>
                    <a:pt x="1458210" y="1280516"/>
                    <a:pt x="1469861" y="1275083"/>
                    <a:pt x="1480816" y="1268643"/>
                  </a:cubicBezTo>
                  <a:cubicBezTo>
                    <a:pt x="1489618" y="1263413"/>
                    <a:pt x="1498673" y="1257061"/>
                    <a:pt x="1508995" y="1248588"/>
                  </a:cubicBezTo>
                  <a:lnTo>
                    <a:pt x="1508995" y="1248588"/>
                  </a:lnTo>
                  <a:lnTo>
                    <a:pt x="1508172" y="1249146"/>
                  </a:lnTo>
                  <a:cubicBezTo>
                    <a:pt x="1514568" y="1244067"/>
                    <a:pt x="1521471" y="1238330"/>
                    <a:pt x="1528056" y="1232421"/>
                  </a:cubicBezTo>
                  <a:cubicBezTo>
                    <a:pt x="1532552" y="1228306"/>
                    <a:pt x="1537238" y="1224215"/>
                    <a:pt x="1540911" y="1219503"/>
                  </a:cubicBezTo>
                  <a:cubicBezTo>
                    <a:pt x="1547180" y="1211778"/>
                    <a:pt x="1551929" y="1205369"/>
                    <a:pt x="1555855" y="1199164"/>
                  </a:cubicBezTo>
                  <a:cubicBezTo>
                    <a:pt x="1560098" y="1192369"/>
                    <a:pt x="1563518" y="1184396"/>
                    <a:pt x="1566431" y="1173992"/>
                  </a:cubicBezTo>
                  <a:cubicBezTo>
                    <a:pt x="1568457" y="1167166"/>
                    <a:pt x="1570040" y="1160023"/>
                    <a:pt x="1571243" y="1153969"/>
                  </a:cubicBezTo>
                  <a:cubicBezTo>
                    <a:pt x="1572890" y="1146465"/>
                    <a:pt x="1573396" y="1138708"/>
                    <a:pt x="1574029" y="1131274"/>
                  </a:cubicBezTo>
                  <a:cubicBezTo>
                    <a:pt x="1574156" y="1129304"/>
                    <a:pt x="1574410" y="1127386"/>
                    <a:pt x="1574536" y="1125441"/>
                  </a:cubicBezTo>
                  <a:cubicBezTo>
                    <a:pt x="1575296" y="1117659"/>
                    <a:pt x="1575739" y="1109832"/>
                    <a:pt x="1576119" y="1101834"/>
                  </a:cubicBezTo>
                  <a:cubicBezTo>
                    <a:pt x="1576436" y="1093222"/>
                    <a:pt x="1576626" y="1086155"/>
                    <a:pt x="1576309" y="1079658"/>
                  </a:cubicBezTo>
                  <a:cubicBezTo>
                    <a:pt x="1575993" y="1072465"/>
                    <a:pt x="1575233" y="1064840"/>
                    <a:pt x="1574093" y="1057057"/>
                  </a:cubicBezTo>
                  <a:cubicBezTo>
                    <a:pt x="1572890" y="1048091"/>
                    <a:pt x="1571496" y="1037997"/>
                    <a:pt x="1568077" y="1028885"/>
                  </a:cubicBezTo>
                  <a:cubicBezTo>
                    <a:pt x="1564657" y="1019912"/>
                    <a:pt x="1560731" y="1010508"/>
                    <a:pt x="1554589" y="1002478"/>
                  </a:cubicBezTo>
                  <a:cubicBezTo>
                    <a:pt x="1551043" y="997659"/>
                    <a:pt x="1546990" y="993075"/>
                    <a:pt x="1543000" y="988718"/>
                  </a:cubicBezTo>
                  <a:cubicBezTo>
                    <a:pt x="1541480" y="987015"/>
                    <a:pt x="1539771" y="985248"/>
                    <a:pt x="1538314" y="983481"/>
                  </a:cubicBezTo>
                  <a:cubicBezTo>
                    <a:pt x="1544077" y="980948"/>
                    <a:pt x="1550283" y="977339"/>
                    <a:pt x="1556805" y="972956"/>
                  </a:cubicBezTo>
                  <a:cubicBezTo>
                    <a:pt x="1564278" y="967935"/>
                    <a:pt x="1571180" y="961932"/>
                    <a:pt x="1578209" y="954814"/>
                  </a:cubicBezTo>
                  <a:cubicBezTo>
                    <a:pt x="1579096" y="953896"/>
                    <a:pt x="1580046" y="952902"/>
                    <a:pt x="1580932" y="951964"/>
                  </a:cubicBezTo>
                  <a:cubicBezTo>
                    <a:pt x="1584288" y="948589"/>
                    <a:pt x="1587708" y="945138"/>
                    <a:pt x="1590747" y="941440"/>
                  </a:cubicBezTo>
                  <a:cubicBezTo>
                    <a:pt x="1596383" y="934531"/>
                    <a:pt x="1600626" y="927616"/>
                    <a:pt x="1603792" y="920119"/>
                  </a:cubicBezTo>
                  <a:cubicBezTo>
                    <a:pt x="1605691" y="915534"/>
                    <a:pt x="1607845" y="909968"/>
                    <a:pt x="1609048" y="903889"/>
                  </a:cubicBezTo>
                  <a:cubicBezTo>
                    <a:pt x="1609744" y="900216"/>
                    <a:pt x="1610377" y="896391"/>
                    <a:pt x="1611011" y="892243"/>
                  </a:cubicBezTo>
                  <a:cubicBezTo>
                    <a:pt x="1612468" y="882422"/>
                    <a:pt x="1613291" y="872809"/>
                    <a:pt x="1613480" y="863570"/>
                  </a:cubicBezTo>
                  <a:cubicBezTo>
                    <a:pt x="1613734" y="856636"/>
                    <a:pt x="1613607" y="850867"/>
                    <a:pt x="1613037" y="845345"/>
                  </a:cubicBezTo>
                  <a:cubicBezTo>
                    <a:pt x="1612468" y="837937"/>
                    <a:pt x="1611011" y="829875"/>
                    <a:pt x="1608605" y="820054"/>
                  </a:cubicBezTo>
                  <a:cubicBezTo>
                    <a:pt x="1607591" y="815760"/>
                    <a:pt x="1605565" y="811587"/>
                    <a:pt x="1603539" y="807560"/>
                  </a:cubicBezTo>
                  <a:lnTo>
                    <a:pt x="1602589" y="805527"/>
                  </a:lnTo>
                  <a:cubicBezTo>
                    <a:pt x="1601449" y="802969"/>
                    <a:pt x="1600119" y="800436"/>
                    <a:pt x="1598536" y="797744"/>
                  </a:cubicBezTo>
                  <a:cubicBezTo>
                    <a:pt x="1594483" y="790975"/>
                    <a:pt x="1589924" y="784535"/>
                    <a:pt x="1583845" y="777481"/>
                  </a:cubicBezTo>
                  <a:cubicBezTo>
                    <a:pt x="1580109" y="772979"/>
                    <a:pt x="1575423" y="769362"/>
                    <a:pt x="1570167" y="765475"/>
                  </a:cubicBezTo>
                  <a:cubicBezTo>
                    <a:pt x="1562251" y="759541"/>
                    <a:pt x="1555792" y="755013"/>
                    <a:pt x="1549586" y="751138"/>
                  </a:cubicBezTo>
                  <a:cubicBezTo>
                    <a:pt x="1546104" y="749010"/>
                    <a:pt x="1542557" y="747041"/>
                    <a:pt x="1539771" y="745553"/>
                  </a:cubicBezTo>
                  <a:cubicBezTo>
                    <a:pt x="1541988" y="742520"/>
                    <a:pt x="1543634" y="739632"/>
                    <a:pt x="1545027" y="736871"/>
                  </a:cubicBezTo>
                  <a:cubicBezTo>
                    <a:pt x="1547307" y="732343"/>
                    <a:pt x="1548953" y="727632"/>
                    <a:pt x="1550663" y="722958"/>
                  </a:cubicBezTo>
                  <a:cubicBezTo>
                    <a:pt x="1551169" y="721698"/>
                    <a:pt x="1551613" y="720426"/>
                    <a:pt x="1552119" y="719140"/>
                  </a:cubicBezTo>
                  <a:lnTo>
                    <a:pt x="1552879" y="717107"/>
                  </a:lnTo>
                  <a:lnTo>
                    <a:pt x="1553639" y="715056"/>
                  </a:lnTo>
                  <a:cubicBezTo>
                    <a:pt x="1555539" y="709964"/>
                    <a:pt x="1558009" y="703322"/>
                    <a:pt x="1560035" y="696470"/>
                  </a:cubicBezTo>
                  <a:lnTo>
                    <a:pt x="1560352" y="695147"/>
                  </a:lnTo>
                  <a:cubicBezTo>
                    <a:pt x="1561175" y="692588"/>
                    <a:pt x="1561935" y="689916"/>
                    <a:pt x="1562505" y="687212"/>
                  </a:cubicBezTo>
                  <a:cubicBezTo>
                    <a:pt x="1563518" y="682361"/>
                    <a:pt x="1563898" y="677270"/>
                    <a:pt x="1564278" y="672324"/>
                  </a:cubicBezTo>
                  <a:cubicBezTo>
                    <a:pt x="1564278" y="671121"/>
                    <a:pt x="1564341" y="669937"/>
                    <a:pt x="1564467" y="668651"/>
                  </a:cubicBezTo>
                  <a:cubicBezTo>
                    <a:pt x="1565038" y="660749"/>
                    <a:pt x="1564848" y="653067"/>
                    <a:pt x="1563898" y="645924"/>
                  </a:cubicBezTo>
                  <a:cubicBezTo>
                    <a:pt x="1562695" y="638009"/>
                    <a:pt x="1561048" y="627757"/>
                    <a:pt x="1557882" y="618372"/>
                  </a:cubicBezTo>
                  <a:cubicBezTo>
                    <a:pt x="1554779" y="609114"/>
                    <a:pt x="1549776" y="601078"/>
                    <a:pt x="1544710" y="593796"/>
                  </a:cubicBezTo>
                  <a:cubicBezTo>
                    <a:pt x="1541544" y="589078"/>
                    <a:pt x="1538061" y="584905"/>
                    <a:pt x="1534578" y="581296"/>
                  </a:cubicBezTo>
                  <a:cubicBezTo>
                    <a:pt x="1533502" y="580175"/>
                    <a:pt x="1532235" y="579263"/>
                    <a:pt x="1530906" y="578326"/>
                  </a:cubicBezTo>
                  <a:lnTo>
                    <a:pt x="1530716" y="578180"/>
                  </a:lnTo>
                  <a:cubicBezTo>
                    <a:pt x="1527549" y="575793"/>
                    <a:pt x="1524130" y="573323"/>
                    <a:pt x="1520204" y="571202"/>
                  </a:cubicBezTo>
                  <a:cubicBezTo>
                    <a:pt x="1507856" y="564622"/>
                    <a:pt x="1495254" y="559480"/>
                    <a:pt x="1482969" y="555865"/>
                  </a:cubicBezTo>
                  <a:cubicBezTo>
                    <a:pt x="1485756" y="548950"/>
                    <a:pt x="1488732" y="540768"/>
                    <a:pt x="1490061" y="532010"/>
                  </a:cubicBezTo>
                  <a:cubicBezTo>
                    <a:pt x="1490758" y="528065"/>
                    <a:pt x="1491265" y="524012"/>
                    <a:pt x="1491708" y="520219"/>
                  </a:cubicBezTo>
                  <a:cubicBezTo>
                    <a:pt x="1492215" y="516331"/>
                    <a:pt x="1492721" y="512456"/>
                    <a:pt x="1493291" y="508637"/>
                  </a:cubicBezTo>
                  <a:cubicBezTo>
                    <a:pt x="1494051" y="503964"/>
                    <a:pt x="1495064" y="499316"/>
                    <a:pt x="1496014" y="494788"/>
                  </a:cubicBezTo>
                  <a:cubicBezTo>
                    <a:pt x="1496520" y="492604"/>
                    <a:pt x="1496964" y="490488"/>
                    <a:pt x="1497407" y="488291"/>
                  </a:cubicBezTo>
                  <a:lnTo>
                    <a:pt x="1497977" y="485315"/>
                  </a:lnTo>
                  <a:cubicBezTo>
                    <a:pt x="1499244" y="478761"/>
                    <a:pt x="1500700" y="472061"/>
                    <a:pt x="1502283" y="465412"/>
                  </a:cubicBezTo>
                  <a:cubicBezTo>
                    <a:pt x="1504689" y="455863"/>
                    <a:pt x="1505323" y="445794"/>
                    <a:pt x="1505703" y="436245"/>
                  </a:cubicBezTo>
                  <a:cubicBezTo>
                    <a:pt x="1506019" y="432572"/>
                    <a:pt x="1505892" y="429102"/>
                    <a:pt x="1505513" y="425860"/>
                  </a:cubicBezTo>
                  <a:cubicBezTo>
                    <a:pt x="1504753" y="419654"/>
                    <a:pt x="1503613" y="412391"/>
                    <a:pt x="1500700" y="405457"/>
                  </a:cubicBezTo>
                  <a:cubicBezTo>
                    <a:pt x="1496964" y="397066"/>
                    <a:pt x="1492468" y="389493"/>
                    <a:pt x="1486958" y="382369"/>
                  </a:cubicBezTo>
                  <a:cubicBezTo>
                    <a:pt x="1483919" y="378493"/>
                    <a:pt x="1480120" y="373965"/>
                    <a:pt x="1475307" y="370147"/>
                  </a:cubicBezTo>
                  <a:cubicBezTo>
                    <a:pt x="1470938" y="366759"/>
                    <a:pt x="1466378" y="363796"/>
                    <a:pt x="1461059" y="360819"/>
                  </a:cubicBezTo>
                  <a:cubicBezTo>
                    <a:pt x="1455486" y="357647"/>
                    <a:pt x="1449534" y="355177"/>
                    <a:pt x="1443645" y="352771"/>
                  </a:cubicBezTo>
                  <a:lnTo>
                    <a:pt x="1441492" y="351916"/>
                  </a:lnTo>
                  <a:lnTo>
                    <a:pt x="1437882" y="350441"/>
                  </a:lnTo>
                  <a:cubicBezTo>
                    <a:pt x="1431170" y="347623"/>
                    <a:pt x="1424267" y="344716"/>
                    <a:pt x="1417175" y="342531"/>
                  </a:cubicBezTo>
                  <a:cubicBezTo>
                    <a:pt x="1410019" y="340290"/>
                    <a:pt x="1402484" y="338504"/>
                    <a:pt x="1395201" y="336743"/>
                  </a:cubicBezTo>
                  <a:cubicBezTo>
                    <a:pt x="1387413" y="334907"/>
                    <a:pt x="1380320" y="333501"/>
                    <a:pt x="1373545" y="332298"/>
                  </a:cubicBezTo>
                  <a:cubicBezTo>
                    <a:pt x="1366579" y="331089"/>
                    <a:pt x="1359486" y="330538"/>
                    <a:pt x="1352711" y="329955"/>
                  </a:cubicBezTo>
                  <a:cubicBezTo>
                    <a:pt x="1349924" y="329765"/>
                    <a:pt x="1347202" y="329537"/>
                    <a:pt x="1344542" y="329265"/>
                  </a:cubicBezTo>
                  <a:cubicBezTo>
                    <a:pt x="1336057" y="328416"/>
                    <a:pt x="1328648" y="328062"/>
                    <a:pt x="1321936" y="328062"/>
                  </a:cubicBezTo>
                  <a:lnTo>
                    <a:pt x="1321049" y="328062"/>
                  </a:lnTo>
                  <a:cubicBezTo>
                    <a:pt x="1314210" y="328062"/>
                    <a:pt x="1306738" y="328625"/>
                    <a:pt x="1297745" y="329829"/>
                  </a:cubicBezTo>
                  <a:cubicBezTo>
                    <a:pt x="1295973" y="329955"/>
                    <a:pt x="1294326" y="330246"/>
                    <a:pt x="1292616" y="330449"/>
                  </a:cubicBezTo>
                  <a:cubicBezTo>
                    <a:pt x="1293566" y="328974"/>
                    <a:pt x="1294516" y="327486"/>
                    <a:pt x="1295529" y="326010"/>
                  </a:cubicBezTo>
                  <a:cubicBezTo>
                    <a:pt x="1297935" y="322274"/>
                    <a:pt x="1300532" y="318513"/>
                    <a:pt x="1303065" y="314859"/>
                  </a:cubicBezTo>
                  <a:cubicBezTo>
                    <a:pt x="1304774" y="312516"/>
                    <a:pt x="1306357" y="310185"/>
                    <a:pt x="1308067" y="307868"/>
                  </a:cubicBezTo>
                  <a:cubicBezTo>
                    <a:pt x="1312627" y="301073"/>
                    <a:pt x="1315919" y="293867"/>
                    <a:pt x="1318896" y="286894"/>
                  </a:cubicBezTo>
                  <a:lnTo>
                    <a:pt x="1318896" y="286894"/>
                  </a:lnTo>
                  <a:cubicBezTo>
                    <a:pt x="1318896" y="286894"/>
                    <a:pt x="1318896" y="286894"/>
                    <a:pt x="1318896" y="286894"/>
                  </a:cubicBezTo>
                  <a:lnTo>
                    <a:pt x="1318896" y="286894"/>
                  </a:lnTo>
                  <a:lnTo>
                    <a:pt x="1319719" y="284489"/>
                  </a:lnTo>
                  <a:lnTo>
                    <a:pt x="1320352" y="283222"/>
                  </a:lnTo>
                  <a:cubicBezTo>
                    <a:pt x="1321809" y="279606"/>
                    <a:pt x="1323329" y="276016"/>
                    <a:pt x="1324848" y="272488"/>
                  </a:cubicBezTo>
                  <a:cubicBezTo>
                    <a:pt x="1327255" y="267176"/>
                    <a:pt x="1329534" y="261736"/>
                    <a:pt x="1331624" y="256233"/>
                  </a:cubicBezTo>
                  <a:cubicBezTo>
                    <a:pt x="1332891" y="252636"/>
                    <a:pt x="1333460" y="248761"/>
                    <a:pt x="1333904" y="245145"/>
                  </a:cubicBezTo>
                  <a:cubicBezTo>
                    <a:pt x="1334664" y="238648"/>
                    <a:pt x="1335107" y="232569"/>
                    <a:pt x="1335170" y="226566"/>
                  </a:cubicBezTo>
                  <a:cubicBezTo>
                    <a:pt x="1335297" y="216123"/>
                    <a:pt x="1334410" y="206099"/>
                    <a:pt x="1332447" y="196835"/>
                  </a:cubicBezTo>
                  <a:cubicBezTo>
                    <a:pt x="1334157" y="188596"/>
                    <a:pt x="1335740" y="178756"/>
                    <a:pt x="1335613" y="169162"/>
                  </a:cubicBezTo>
                  <a:cubicBezTo>
                    <a:pt x="1335424" y="161962"/>
                    <a:pt x="1334600" y="154338"/>
                    <a:pt x="1333714" y="148550"/>
                  </a:cubicBezTo>
                  <a:cubicBezTo>
                    <a:pt x="1332827" y="142471"/>
                    <a:pt x="1331941" y="136468"/>
                    <a:pt x="1330357" y="130680"/>
                  </a:cubicBezTo>
                  <a:cubicBezTo>
                    <a:pt x="1329155" y="126209"/>
                    <a:pt x="1327064" y="121852"/>
                    <a:pt x="1324975" y="117679"/>
                  </a:cubicBezTo>
                  <a:cubicBezTo>
                    <a:pt x="1324595" y="116704"/>
                    <a:pt x="1324025" y="115621"/>
                    <a:pt x="1323519" y="114653"/>
                  </a:cubicBezTo>
                  <a:cubicBezTo>
                    <a:pt x="1320795" y="108706"/>
                    <a:pt x="1316869" y="103007"/>
                    <a:pt x="1313450" y="98119"/>
                  </a:cubicBezTo>
                  <a:cubicBezTo>
                    <a:pt x="1310664" y="94243"/>
                    <a:pt x="1307371" y="89772"/>
                    <a:pt x="1303254" y="86043"/>
                  </a:cubicBezTo>
                  <a:cubicBezTo>
                    <a:pt x="1299265" y="82306"/>
                    <a:pt x="1293883" y="79127"/>
                    <a:pt x="1289703" y="76721"/>
                  </a:cubicBezTo>
                  <a:cubicBezTo>
                    <a:pt x="1287677" y="75518"/>
                    <a:pt x="1285588" y="74334"/>
                    <a:pt x="1283561" y="73049"/>
                  </a:cubicBezTo>
                  <a:cubicBezTo>
                    <a:pt x="1279698" y="70807"/>
                    <a:pt x="1275772" y="68394"/>
                    <a:pt x="1271592" y="66406"/>
                  </a:cubicBezTo>
                  <a:cubicBezTo>
                    <a:pt x="1263170" y="62461"/>
                    <a:pt x="1253672" y="59016"/>
                    <a:pt x="1243540" y="56312"/>
                  </a:cubicBezTo>
                  <a:cubicBezTo>
                    <a:pt x="1240437" y="55545"/>
                    <a:pt x="1237651" y="54963"/>
                    <a:pt x="1234991" y="54615"/>
                  </a:cubicBezTo>
                  <a:lnTo>
                    <a:pt x="1233218" y="54488"/>
                  </a:lnTo>
                  <a:cubicBezTo>
                    <a:pt x="1229292" y="53982"/>
                    <a:pt x="1225176" y="53551"/>
                    <a:pt x="1220996" y="53551"/>
                  </a:cubicBezTo>
                  <a:cubicBezTo>
                    <a:pt x="1219920" y="53551"/>
                    <a:pt x="1218653" y="53551"/>
                    <a:pt x="1217514" y="53633"/>
                  </a:cubicBezTo>
                  <a:cubicBezTo>
                    <a:pt x="1208522" y="54342"/>
                    <a:pt x="1198643" y="56103"/>
                    <a:pt x="1187245" y="59073"/>
                  </a:cubicBezTo>
                  <a:cubicBezTo>
                    <a:pt x="1179709" y="61042"/>
                    <a:pt x="1172110" y="63873"/>
                    <a:pt x="1164954" y="66627"/>
                  </a:cubicBezTo>
                  <a:cubicBezTo>
                    <a:pt x="1151023" y="68603"/>
                    <a:pt x="1136839" y="72485"/>
                    <a:pt x="1121577" y="78488"/>
                  </a:cubicBezTo>
                  <a:cubicBezTo>
                    <a:pt x="1105113" y="84922"/>
                    <a:pt x="1090929" y="91621"/>
                    <a:pt x="1078137" y="99100"/>
                  </a:cubicBezTo>
                  <a:cubicBezTo>
                    <a:pt x="1071045" y="103210"/>
                    <a:pt x="1063826" y="108156"/>
                    <a:pt x="1056164" y="114292"/>
                  </a:cubicBezTo>
                  <a:cubicBezTo>
                    <a:pt x="1057240" y="98188"/>
                    <a:pt x="1056543" y="83155"/>
                    <a:pt x="1053947" y="69604"/>
                  </a:cubicBezTo>
                  <a:cubicBezTo>
                    <a:pt x="1053314" y="66336"/>
                    <a:pt x="1052237" y="63373"/>
                    <a:pt x="1051288" y="60897"/>
                  </a:cubicBezTo>
                  <a:cubicBezTo>
                    <a:pt x="1049388" y="55964"/>
                    <a:pt x="1046728" y="50727"/>
                    <a:pt x="1043752" y="45369"/>
                  </a:cubicBezTo>
                  <a:cubicBezTo>
                    <a:pt x="1039635" y="38081"/>
                    <a:pt x="1034633" y="31527"/>
                    <a:pt x="1028744" y="25796"/>
                  </a:cubicBezTo>
                  <a:cubicBezTo>
                    <a:pt x="1026907" y="24036"/>
                    <a:pt x="1024881" y="22345"/>
                    <a:pt x="1023044" y="20996"/>
                  </a:cubicBezTo>
                  <a:cubicBezTo>
                    <a:pt x="1019245" y="17969"/>
                    <a:pt x="1015003" y="14771"/>
                    <a:pt x="1010570" y="12320"/>
                  </a:cubicBezTo>
                  <a:cubicBezTo>
                    <a:pt x="1002401" y="7799"/>
                    <a:pt x="993155" y="4968"/>
                    <a:pt x="985303" y="2771"/>
                  </a:cubicBezTo>
                  <a:cubicBezTo>
                    <a:pt x="982010" y="1942"/>
                    <a:pt x="978528" y="1441"/>
                    <a:pt x="975172" y="1030"/>
                  </a:cubicBezTo>
                  <a:cubicBezTo>
                    <a:pt x="974158" y="884"/>
                    <a:pt x="973145" y="739"/>
                    <a:pt x="972196" y="593"/>
                  </a:cubicBezTo>
                  <a:cubicBezTo>
                    <a:pt x="966686" y="-180"/>
                    <a:pt x="962190" y="-547"/>
                    <a:pt x="958074" y="-547"/>
                  </a:cubicBezTo>
                  <a:close/>
                </a:path>
              </a:pathLst>
            </a:custGeom>
            <a:solidFill>
              <a:srgbClr val="7A5F5C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9" name="Freeform: Shape 18">
              <a:extLst>
                <a:ext uri="{FF2B5EF4-FFF2-40B4-BE49-F238E27FC236}">
                  <a16:creationId xmlns:a16="http://schemas.microsoft.com/office/drawing/2014/main" id="{2C27D9FC-D713-4F7F-98C8-708F788424C6}"/>
                </a:ext>
              </a:extLst>
            </p:cNvPr>
            <p:cNvSpPr/>
            <p:nvPr/>
          </p:nvSpPr>
          <p:spPr>
            <a:xfrm>
              <a:off x="8400976" y="3789508"/>
              <a:ext cx="50683" cy="88660"/>
            </a:xfrm>
            <a:custGeom>
              <a:avLst/>
              <a:gdLst>
                <a:gd name="connsiteX0" fmla="*/ 28032 w 50683"/>
                <a:gd name="connsiteY0" fmla="*/ -547 h 88660"/>
                <a:gd name="connsiteX1" fmla="*/ 16824 w 50683"/>
                <a:gd name="connsiteY1" fmla="*/ 3227 h 88660"/>
                <a:gd name="connsiteX2" fmla="*/ 10808 w 50683"/>
                <a:gd name="connsiteY2" fmla="*/ 9718 h 88660"/>
                <a:gd name="connsiteX3" fmla="*/ 7199 w 50683"/>
                <a:gd name="connsiteY3" fmla="*/ 16202 h 88660"/>
                <a:gd name="connsiteX4" fmla="*/ 5489 w 50683"/>
                <a:gd name="connsiteY4" fmla="*/ 21160 h 88660"/>
                <a:gd name="connsiteX5" fmla="*/ 2956 w 50683"/>
                <a:gd name="connsiteY5" fmla="*/ 30387 h 88660"/>
                <a:gd name="connsiteX6" fmla="*/ 866 w 50683"/>
                <a:gd name="connsiteY6" fmla="*/ 38879 h 88660"/>
                <a:gd name="connsiteX7" fmla="*/ -1097 w 50683"/>
                <a:gd name="connsiteY7" fmla="*/ 52994 h 88660"/>
                <a:gd name="connsiteX8" fmla="*/ 233 w 50683"/>
                <a:gd name="connsiteY8" fmla="*/ 66134 h 88660"/>
                <a:gd name="connsiteX9" fmla="*/ 1753 w 50683"/>
                <a:gd name="connsiteY9" fmla="*/ 71250 h 88660"/>
                <a:gd name="connsiteX10" fmla="*/ 4349 w 50683"/>
                <a:gd name="connsiteY10" fmla="*/ 76747 h 88660"/>
                <a:gd name="connsiteX11" fmla="*/ 7895 w 50683"/>
                <a:gd name="connsiteY11" fmla="*/ 81262 h 88660"/>
                <a:gd name="connsiteX12" fmla="*/ 9035 w 50683"/>
                <a:gd name="connsiteY12" fmla="*/ 82186 h 88660"/>
                <a:gd name="connsiteX13" fmla="*/ 13468 w 50683"/>
                <a:gd name="connsiteY13" fmla="*/ 85460 h 88660"/>
                <a:gd name="connsiteX14" fmla="*/ 22840 w 50683"/>
                <a:gd name="connsiteY14" fmla="*/ 88114 h 88660"/>
                <a:gd name="connsiteX15" fmla="*/ 23790 w 50683"/>
                <a:gd name="connsiteY15" fmla="*/ 88069 h 88660"/>
                <a:gd name="connsiteX16" fmla="*/ 32718 w 50683"/>
                <a:gd name="connsiteY16" fmla="*/ 85390 h 88660"/>
                <a:gd name="connsiteX17" fmla="*/ 37974 w 50683"/>
                <a:gd name="connsiteY17" fmla="*/ 80951 h 88660"/>
                <a:gd name="connsiteX18" fmla="*/ 41900 w 50683"/>
                <a:gd name="connsiteY18" fmla="*/ 75062 h 88660"/>
                <a:gd name="connsiteX19" fmla="*/ 45573 w 50683"/>
                <a:gd name="connsiteY19" fmla="*/ 65614 h 88660"/>
                <a:gd name="connsiteX20" fmla="*/ 48043 w 50683"/>
                <a:gd name="connsiteY20" fmla="*/ 51632 h 88660"/>
                <a:gd name="connsiteX21" fmla="*/ 49056 w 50683"/>
                <a:gd name="connsiteY21" fmla="*/ 41323 h 88660"/>
                <a:gd name="connsiteX22" fmla="*/ 48360 w 50683"/>
                <a:gd name="connsiteY22" fmla="*/ 19863 h 88660"/>
                <a:gd name="connsiteX23" fmla="*/ 37721 w 50683"/>
                <a:gd name="connsiteY23" fmla="*/ 2151 h 88660"/>
                <a:gd name="connsiteX24" fmla="*/ 28032 w 50683"/>
                <a:gd name="connsiteY24" fmla="*/ -547 h 88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683" h="88660">
                  <a:moveTo>
                    <a:pt x="28032" y="-547"/>
                  </a:moveTo>
                  <a:cubicBezTo>
                    <a:pt x="24169" y="-547"/>
                    <a:pt x="20180" y="688"/>
                    <a:pt x="16824" y="3227"/>
                  </a:cubicBezTo>
                  <a:cubicBezTo>
                    <a:pt x="14418" y="5051"/>
                    <a:pt x="12518" y="7179"/>
                    <a:pt x="10808" y="9718"/>
                  </a:cubicBezTo>
                  <a:cubicBezTo>
                    <a:pt x="9288" y="12010"/>
                    <a:pt x="8212" y="13669"/>
                    <a:pt x="7199" y="16202"/>
                  </a:cubicBezTo>
                  <a:cubicBezTo>
                    <a:pt x="6502" y="17887"/>
                    <a:pt x="5995" y="19483"/>
                    <a:pt x="5489" y="21160"/>
                  </a:cubicBezTo>
                  <a:cubicBezTo>
                    <a:pt x="4539" y="24200"/>
                    <a:pt x="3652" y="27271"/>
                    <a:pt x="2956" y="30387"/>
                  </a:cubicBezTo>
                  <a:cubicBezTo>
                    <a:pt x="2386" y="33218"/>
                    <a:pt x="1563" y="36048"/>
                    <a:pt x="866" y="38879"/>
                  </a:cubicBezTo>
                  <a:cubicBezTo>
                    <a:pt x="-210" y="43546"/>
                    <a:pt x="-717" y="48194"/>
                    <a:pt x="-1097" y="52994"/>
                  </a:cubicBezTo>
                  <a:cubicBezTo>
                    <a:pt x="-1413" y="57199"/>
                    <a:pt x="-653" y="62024"/>
                    <a:pt x="233" y="66134"/>
                  </a:cubicBezTo>
                  <a:cubicBezTo>
                    <a:pt x="550" y="67970"/>
                    <a:pt x="993" y="69566"/>
                    <a:pt x="1753" y="71250"/>
                  </a:cubicBezTo>
                  <a:cubicBezTo>
                    <a:pt x="2386" y="73226"/>
                    <a:pt x="3146" y="75062"/>
                    <a:pt x="4349" y="76747"/>
                  </a:cubicBezTo>
                  <a:cubicBezTo>
                    <a:pt x="5426" y="78368"/>
                    <a:pt x="6692" y="79805"/>
                    <a:pt x="7895" y="81262"/>
                  </a:cubicBezTo>
                  <a:cubicBezTo>
                    <a:pt x="8275" y="81648"/>
                    <a:pt x="8655" y="81870"/>
                    <a:pt x="9035" y="82186"/>
                  </a:cubicBezTo>
                  <a:cubicBezTo>
                    <a:pt x="10302" y="83484"/>
                    <a:pt x="11758" y="84542"/>
                    <a:pt x="13468" y="85460"/>
                  </a:cubicBezTo>
                  <a:cubicBezTo>
                    <a:pt x="15874" y="86834"/>
                    <a:pt x="19800" y="88114"/>
                    <a:pt x="22840" y="88114"/>
                  </a:cubicBezTo>
                  <a:cubicBezTo>
                    <a:pt x="23219" y="88114"/>
                    <a:pt x="23473" y="88088"/>
                    <a:pt x="23790" y="88069"/>
                  </a:cubicBezTo>
                  <a:cubicBezTo>
                    <a:pt x="27083" y="87822"/>
                    <a:pt x="29742" y="87303"/>
                    <a:pt x="32718" y="85390"/>
                  </a:cubicBezTo>
                  <a:cubicBezTo>
                    <a:pt x="34618" y="84156"/>
                    <a:pt x="36201" y="82560"/>
                    <a:pt x="37974" y="80951"/>
                  </a:cubicBezTo>
                  <a:cubicBezTo>
                    <a:pt x="39558" y="79355"/>
                    <a:pt x="40634" y="77063"/>
                    <a:pt x="41900" y="75062"/>
                  </a:cubicBezTo>
                  <a:cubicBezTo>
                    <a:pt x="43674" y="72244"/>
                    <a:pt x="44434" y="68743"/>
                    <a:pt x="45573" y="65614"/>
                  </a:cubicBezTo>
                  <a:cubicBezTo>
                    <a:pt x="46966" y="61175"/>
                    <a:pt x="47600" y="56363"/>
                    <a:pt x="48043" y="51632"/>
                  </a:cubicBezTo>
                  <a:cubicBezTo>
                    <a:pt x="48549" y="48194"/>
                    <a:pt x="48803" y="44762"/>
                    <a:pt x="49056" y="41323"/>
                  </a:cubicBezTo>
                  <a:cubicBezTo>
                    <a:pt x="49753" y="34142"/>
                    <a:pt x="49753" y="26885"/>
                    <a:pt x="48360" y="19863"/>
                  </a:cubicBezTo>
                  <a:cubicBezTo>
                    <a:pt x="46966" y="12922"/>
                    <a:pt x="43737" y="5652"/>
                    <a:pt x="37721" y="2151"/>
                  </a:cubicBezTo>
                  <a:cubicBezTo>
                    <a:pt x="34681" y="378"/>
                    <a:pt x="31388" y="-547"/>
                    <a:pt x="28032" y="-547"/>
                  </a:cubicBezTo>
                  <a:close/>
                </a:path>
              </a:pathLst>
            </a:custGeom>
            <a:solidFill>
              <a:srgbClr val="524A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0" name="Freeform: Shape 19">
              <a:extLst>
                <a:ext uri="{FF2B5EF4-FFF2-40B4-BE49-F238E27FC236}">
                  <a16:creationId xmlns:a16="http://schemas.microsoft.com/office/drawing/2014/main" id="{3E6CBD80-35B9-4090-92AB-4635D6F1EA60}"/>
                </a:ext>
              </a:extLst>
            </p:cNvPr>
            <p:cNvSpPr/>
            <p:nvPr/>
          </p:nvSpPr>
          <p:spPr>
            <a:xfrm>
              <a:off x="8761933" y="3833880"/>
              <a:ext cx="56986" cy="75989"/>
            </a:xfrm>
            <a:custGeom>
              <a:avLst/>
              <a:gdLst>
                <a:gd name="connsiteX0" fmla="*/ 43475 w 56986"/>
                <a:gd name="connsiteY0" fmla="*/ 24460 h 75989"/>
                <a:gd name="connsiteX1" fmla="*/ 42779 w 56986"/>
                <a:gd name="connsiteY1" fmla="*/ 25074 h 75989"/>
                <a:gd name="connsiteX2" fmla="*/ 43475 w 56986"/>
                <a:gd name="connsiteY2" fmla="*/ 24460 h 75989"/>
                <a:gd name="connsiteX3" fmla="*/ 33723 w 56986"/>
                <a:gd name="connsiteY3" fmla="*/ -547 h 75989"/>
                <a:gd name="connsiteX4" fmla="*/ 28910 w 56986"/>
                <a:gd name="connsiteY4" fmla="*/ 207 h 75989"/>
                <a:gd name="connsiteX5" fmla="*/ 19095 w 56986"/>
                <a:gd name="connsiteY5" fmla="*/ 4639 h 75989"/>
                <a:gd name="connsiteX6" fmla="*/ 6240 w 56986"/>
                <a:gd name="connsiteY6" fmla="*/ 21287 h 75989"/>
                <a:gd name="connsiteX7" fmla="*/ -1169 w 56986"/>
                <a:gd name="connsiteY7" fmla="*/ 45996 h 75989"/>
                <a:gd name="connsiteX8" fmla="*/ 161 w 56986"/>
                <a:gd name="connsiteY8" fmla="*/ 56438 h 75989"/>
                <a:gd name="connsiteX9" fmla="*/ 4784 w 56986"/>
                <a:gd name="connsiteY9" fmla="*/ 65798 h 75989"/>
                <a:gd name="connsiteX10" fmla="*/ 11243 w 56986"/>
                <a:gd name="connsiteY10" fmla="*/ 71598 h 75989"/>
                <a:gd name="connsiteX11" fmla="*/ 18525 w 56986"/>
                <a:gd name="connsiteY11" fmla="*/ 74632 h 75989"/>
                <a:gd name="connsiteX12" fmla="*/ 25047 w 56986"/>
                <a:gd name="connsiteY12" fmla="*/ 75442 h 75989"/>
                <a:gd name="connsiteX13" fmla="*/ 31507 w 56986"/>
                <a:gd name="connsiteY13" fmla="*/ 74688 h 75989"/>
                <a:gd name="connsiteX14" fmla="*/ 42208 w 56986"/>
                <a:gd name="connsiteY14" fmla="*/ 68768 h 75989"/>
                <a:gd name="connsiteX15" fmla="*/ 51010 w 56986"/>
                <a:gd name="connsiteY15" fmla="*/ 55983 h 75989"/>
                <a:gd name="connsiteX16" fmla="*/ 55760 w 56986"/>
                <a:gd name="connsiteY16" fmla="*/ 33540 h 75989"/>
                <a:gd name="connsiteX17" fmla="*/ 52974 w 56986"/>
                <a:gd name="connsiteY17" fmla="*/ 14163 h 75989"/>
                <a:gd name="connsiteX18" fmla="*/ 49934 w 56986"/>
                <a:gd name="connsiteY18" fmla="*/ 8160 h 75989"/>
                <a:gd name="connsiteX19" fmla="*/ 43475 w 56986"/>
                <a:gd name="connsiteY19" fmla="*/ 2283 h 75989"/>
                <a:gd name="connsiteX20" fmla="*/ 33723 w 56986"/>
                <a:gd name="connsiteY20" fmla="*/ -547 h 75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6986" h="75989">
                  <a:moveTo>
                    <a:pt x="43475" y="24460"/>
                  </a:moveTo>
                  <a:cubicBezTo>
                    <a:pt x="43348" y="24650"/>
                    <a:pt x="43031" y="24852"/>
                    <a:pt x="42779" y="25074"/>
                  </a:cubicBezTo>
                  <a:cubicBezTo>
                    <a:pt x="43031" y="24852"/>
                    <a:pt x="43285" y="24650"/>
                    <a:pt x="43475" y="24460"/>
                  </a:cubicBezTo>
                  <a:close/>
                  <a:moveTo>
                    <a:pt x="33723" y="-547"/>
                  </a:moveTo>
                  <a:cubicBezTo>
                    <a:pt x="32013" y="-547"/>
                    <a:pt x="30430" y="-275"/>
                    <a:pt x="28910" y="207"/>
                  </a:cubicBezTo>
                  <a:cubicBezTo>
                    <a:pt x="25174" y="422"/>
                    <a:pt x="21565" y="1828"/>
                    <a:pt x="19095" y="4639"/>
                  </a:cubicBezTo>
                  <a:cubicBezTo>
                    <a:pt x="14473" y="9901"/>
                    <a:pt x="9976" y="15493"/>
                    <a:pt x="6240" y="21287"/>
                  </a:cubicBezTo>
                  <a:cubicBezTo>
                    <a:pt x="1364" y="28696"/>
                    <a:pt x="-1232" y="37245"/>
                    <a:pt x="-1169" y="45996"/>
                  </a:cubicBezTo>
                  <a:cubicBezTo>
                    <a:pt x="-1169" y="49448"/>
                    <a:pt x="-789" y="53063"/>
                    <a:pt x="161" y="56438"/>
                  </a:cubicBezTo>
                  <a:cubicBezTo>
                    <a:pt x="985" y="59820"/>
                    <a:pt x="2504" y="63100"/>
                    <a:pt x="4784" y="65798"/>
                  </a:cubicBezTo>
                  <a:cubicBezTo>
                    <a:pt x="7000" y="68489"/>
                    <a:pt x="8203" y="69718"/>
                    <a:pt x="11243" y="71598"/>
                  </a:cubicBezTo>
                  <a:cubicBezTo>
                    <a:pt x="13523" y="73004"/>
                    <a:pt x="15993" y="73758"/>
                    <a:pt x="18525" y="74632"/>
                  </a:cubicBezTo>
                  <a:cubicBezTo>
                    <a:pt x="20235" y="75240"/>
                    <a:pt x="23401" y="75442"/>
                    <a:pt x="25047" y="75442"/>
                  </a:cubicBezTo>
                  <a:cubicBezTo>
                    <a:pt x="27138" y="75442"/>
                    <a:pt x="29543" y="75240"/>
                    <a:pt x="31507" y="74688"/>
                  </a:cubicBezTo>
                  <a:cubicBezTo>
                    <a:pt x="35560" y="73479"/>
                    <a:pt x="39105" y="71598"/>
                    <a:pt x="42208" y="68768"/>
                  </a:cubicBezTo>
                  <a:cubicBezTo>
                    <a:pt x="46198" y="65266"/>
                    <a:pt x="48857" y="60694"/>
                    <a:pt x="51010" y="55983"/>
                  </a:cubicBezTo>
                  <a:cubicBezTo>
                    <a:pt x="54303" y="49029"/>
                    <a:pt x="55443" y="41146"/>
                    <a:pt x="55760" y="33540"/>
                  </a:cubicBezTo>
                  <a:cubicBezTo>
                    <a:pt x="56077" y="27088"/>
                    <a:pt x="55063" y="20280"/>
                    <a:pt x="52974" y="14163"/>
                  </a:cubicBezTo>
                  <a:cubicBezTo>
                    <a:pt x="52277" y="12042"/>
                    <a:pt x="51137" y="10022"/>
                    <a:pt x="49934" y="8160"/>
                  </a:cubicBezTo>
                  <a:cubicBezTo>
                    <a:pt x="48224" y="5450"/>
                    <a:pt x="46072" y="4044"/>
                    <a:pt x="43475" y="2283"/>
                  </a:cubicBezTo>
                  <a:cubicBezTo>
                    <a:pt x="40879" y="542"/>
                    <a:pt x="37143" y="-547"/>
                    <a:pt x="33723" y="-547"/>
                  </a:cubicBezTo>
                  <a:close/>
                </a:path>
              </a:pathLst>
            </a:custGeom>
            <a:solidFill>
              <a:srgbClr val="524A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1" name="Freeform: Shape 20">
              <a:extLst>
                <a:ext uri="{FF2B5EF4-FFF2-40B4-BE49-F238E27FC236}">
                  <a16:creationId xmlns:a16="http://schemas.microsoft.com/office/drawing/2014/main" id="{18D9145F-427E-47A2-9B33-DFF5DD04DB11}"/>
                </a:ext>
              </a:extLst>
            </p:cNvPr>
            <p:cNvSpPr/>
            <p:nvPr/>
          </p:nvSpPr>
          <p:spPr>
            <a:xfrm>
              <a:off x="8521284" y="3814838"/>
              <a:ext cx="189968" cy="126648"/>
            </a:xfrm>
            <a:custGeom>
              <a:avLst/>
              <a:gdLst>
                <a:gd name="connsiteX0" fmla="*/ 22785 w 189968"/>
                <a:gd name="connsiteY0" fmla="*/ -547 h 126648"/>
                <a:gd name="connsiteX1" fmla="*/ 15439 w 189968"/>
                <a:gd name="connsiteY1" fmla="*/ 479 h 126648"/>
                <a:gd name="connsiteX2" fmla="*/ 8727 w 189968"/>
                <a:gd name="connsiteY2" fmla="*/ 4133 h 126648"/>
                <a:gd name="connsiteX3" fmla="*/ 4420 w 189968"/>
                <a:gd name="connsiteY3" fmla="*/ 9338 h 126648"/>
                <a:gd name="connsiteX4" fmla="*/ 1508 w 189968"/>
                <a:gd name="connsiteY4" fmla="*/ 15816 h 126648"/>
                <a:gd name="connsiteX5" fmla="*/ 51 w 189968"/>
                <a:gd name="connsiteY5" fmla="*/ 23117 h 126648"/>
                <a:gd name="connsiteX6" fmla="*/ -139 w 189968"/>
                <a:gd name="connsiteY6" fmla="*/ 24080 h 126648"/>
                <a:gd name="connsiteX7" fmla="*/ -1152 w 189968"/>
                <a:gd name="connsiteY7" fmla="*/ 36042 h 126648"/>
                <a:gd name="connsiteX8" fmla="*/ 3344 w 189968"/>
                <a:gd name="connsiteY8" fmla="*/ 59719 h 126648"/>
                <a:gd name="connsiteX9" fmla="*/ 7904 w 189968"/>
                <a:gd name="connsiteY9" fmla="*/ 71174 h 126648"/>
                <a:gd name="connsiteX10" fmla="*/ 15059 w 189968"/>
                <a:gd name="connsiteY10" fmla="*/ 83136 h 126648"/>
                <a:gd name="connsiteX11" fmla="*/ 15439 w 189968"/>
                <a:gd name="connsiteY11" fmla="*/ 83757 h 126648"/>
                <a:gd name="connsiteX12" fmla="*/ 14742 w 189968"/>
                <a:gd name="connsiteY12" fmla="*/ 82636 h 126648"/>
                <a:gd name="connsiteX13" fmla="*/ 14742 w 189968"/>
                <a:gd name="connsiteY13" fmla="*/ 82636 h 126648"/>
                <a:gd name="connsiteX14" fmla="*/ 23228 w 189968"/>
                <a:gd name="connsiteY14" fmla="*/ 93794 h 126648"/>
                <a:gd name="connsiteX15" fmla="*/ 34563 w 189968"/>
                <a:gd name="connsiteY15" fmla="*/ 104660 h 126648"/>
                <a:gd name="connsiteX16" fmla="*/ 45328 w 189968"/>
                <a:gd name="connsiteY16" fmla="*/ 112253 h 126648"/>
                <a:gd name="connsiteX17" fmla="*/ 57296 w 189968"/>
                <a:gd name="connsiteY17" fmla="*/ 118135 h 126648"/>
                <a:gd name="connsiteX18" fmla="*/ 84653 w 189968"/>
                <a:gd name="connsiteY18" fmla="*/ 125050 h 126648"/>
                <a:gd name="connsiteX19" fmla="*/ 98964 w 189968"/>
                <a:gd name="connsiteY19" fmla="*/ 126102 h 126648"/>
                <a:gd name="connsiteX20" fmla="*/ 111692 w 189968"/>
                <a:gd name="connsiteY20" fmla="*/ 124962 h 126648"/>
                <a:gd name="connsiteX21" fmla="*/ 121761 w 189968"/>
                <a:gd name="connsiteY21" fmla="*/ 122290 h 126648"/>
                <a:gd name="connsiteX22" fmla="*/ 134489 w 189968"/>
                <a:gd name="connsiteY22" fmla="*/ 117458 h 126648"/>
                <a:gd name="connsiteX23" fmla="*/ 142595 w 189968"/>
                <a:gd name="connsiteY23" fmla="*/ 113741 h 126648"/>
                <a:gd name="connsiteX24" fmla="*/ 145064 w 189968"/>
                <a:gd name="connsiteY24" fmla="*/ 112474 h 126648"/>
                <a:gd name="connsiteX25" fmla="*/ 155386 w 189968"/>
                <a:gd name="connsiteY25" fmla="*/ 106281 h 126648"/>
                <a:gd name="connsiteX26" fmla="*/ 166405 w 189968"/>
                <a:gd name="connsiteY26" fmla="*/ 97815 h 126648"/>
                <a:gd name="connsiteX27" fmla="*/ 170583 w 189968"/>
                <a:gd name="connsiteY27" fmla="*/ 93946 h 126648"/>
                <a:gd name="connsiteX28" fmla="*/ 175143 w 189968"/>
                <a:gd name="connsiteY28" fmla="*/ 88151 h 126648"/>
                <a:gd name="connsiteX29" fmla="*/ 176156 w 189968"/>
                <a:gd name="connsiteY29" fmla="*/ 86885 h 126648"/>
                <a:gd name="connsiteX30" fmla="*/ 179893 w 189968"/>
                <a:gd name="connsiteY30" fmla="*/ 81585 h 126648"/>
                <a:gd name="connsiteX31" fmla="*/ 181602 w 189968"/>
                <a:gd name="connsiteY31" fmla="*/ 79134 h 126648"/>
                <a:gd name="connsiteX32" fmla="*/ 184642 w 189968"/>
                <a:gd name="connsiteY32" fmla="*/ 72966 h 126648"/>
                <a:gd name="connsiteX33" fmla="*/ 185971 w 189968"/>
                <a:gd name="connsiteY33" fmla="*/ 68635 h 126648"/>
                <a:gd name="connsiteX34" fmla="*/ 186414 w 189968"/>
                <a:gd name="connsiteY34" fmla="*/ 67235 h 126648"/>
                <a:gd name="connsiteX35" fmla="*/ 187871 w 189968"/>
                <a:gd name="connsiteY35" fmla="*/ 61435 h 126648"/>
                <a:gd name="connsiteX36" fmla="*/ 188757 w 189968"/>
                <a:gd name="connsiteY36" fmla="*/ 55254 h 126648"/>
                <a:gd name="connsiteX37" fmla="*/ 188505 w 189968"/>
                <a:gd name="connsiteY37" fmla="*/ 49365 h 126648"/>
                <a:gd name="connsiteX38" fmla="*/ 188505 w 189968"/>
                <a:gd name="connsiteY38" fmla="*/ 48992 h 126648"/>
                <a:gd name="connsiteX39" fmla="*/ 185085 w 189968"/>
                <a:gd name="connsiteY39" fmla="*/ 37403 h 126648"/>
                <a:gd name="connsiteX40" fmla="*/ 176156 w 189968"/>
                <a:gd name="connsiteY40" fmla="*/ 27271 h 126648"/>
                <a:gd name="connsiteX41" fmla="*/ 165454 w 189968"/>
                <a:gd name="connsiteY41" fmla="*/ 21541 h 126648"/>
                <a:gd name="connsiteX42" fmla="*/ 158045 w 189968"/>
                <a:gd name="connsiteY42" fmla="*/ 20496 h 126648"/>
                <a:gd name="connsiteX43" fmla="*/ 140188 w 189968"/>
                <a:gd name="connsiteY43" fmla="*/ 25353 h 126648"/>
                <a:gd name="connsiteX44" fmla="*/ 133919 w 189968"/>
                <a:gd name="connsiteY44" fmla="*/ 28912 h 126648"/>
                <a:gd name="connsiteX45" fmla="*/ 132019 w 189968"/>
                <a:gd name="connsiteY45" fmla="*/ 30032 h 126648"/>
                <a:gd name="connsiteX46" fmla="*/ 130373 w 189968"/>
                <a:gd name="connsiteY46" fmla="*/ 30900 h 126648"/>
                <a:gd name="connsiteX47" fmla="*/ 128853 w 189968"/>
                <a:gd name="connsiteY47" fmla="*/ 31451 h 126648"/>
                <a:gd name="connsiteX48" fmla="*/ 113591 w 189968"/>
                <a:gd name="connsiteY48" fmla="*/ 35301 h 126648"/>
                <a:gd name="connsiteX49" fmla="*/ 107070 w 189968"/>
                <a:gd name="connsiteY49" fmla="*/ 35605 h 126648"/>
                <a:gd name="connsiteX50" fmla="*/ 94024 w 189968"/>
                <a:gd name="connsiteY50" fmla="*/ 34642 h 126648"/>
                <a:gd name="connsiteX51" fmla="*/ 87438 w 189968"/>
                <a:gd name="connsiteY51" fmla="*/ 32629 h 126648"/>
                <a:gd name="connsiteX52" fmla="*/ 75914 w 189968"/>
                <a:gd name="connsiteY52" fmla="*/ 25410 h 126648"/>
                <a:gd name="connsiteX53" fmla="*/ 75091 w 189968"/>
                <a:gd name="connsiteY53" fmla="*/ 24891 h 126648"/>
                <a:gd name="connsiteX54" fmla="*/ 67555 w 189968"/>
                <a:gd name="connsiteY54" fmla="*/ 19027 h 126648"/>
                <a:gd name="connsiteX55" fmla="*/ 62299 w 189968"/>
                <a:gd name="connsiteY55" fmla="*/ 14765 h 126648"/>
                <a:gd name="connsiteX56" fmla="*/ 50774 w 189968"/>
                <a:gd name="connsiteY56" fmla="*/ 7350 h 126648"/>
                <a:gd name="connsiteX57" fmla="*/ 41276 w 189968"/>
                <a:gd name="connsiteY57" fmla="*/ 2645 h 126648"/>
                <a:gd name="connsiteX58" fmla="*/ 32726 w 189968"/>
                <a:gd name="connsiteY58" fmla="*/ 346 h 126648"/>
                <a:gd name="connsiteX59" fmla="*/ 32093 w 189968"/>
                <a:gd name="connsiteY59" fmla="*/ 194 h 126648"/>
                <a:gd name="connsiteX60" fmla="*/ 31397 w 189968"/>
                <a:gd name="connsiteY60" fmla="*/ 105 h 126648"/>
                <a:gd name="connsiteX61" fmla="*/ 31397 w 189968"/>
                <a:gd name="connsiteY61" fmla="*/ 105 h 126648"/>
                <a:gd name="connsiteX62" fmla="*/ 32664 w 189968"/>
                <a:gd name="connsiteY62" fmla="*/ 346 h 126648"/>
                <a:gd name="connsiteX63" fmla="*/ 23925 w 189968"/>
                <a:gd name="connsiteY63" fmla="*/ -547 h 126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189968" h="126648">
                  <a:moveTo>
                    <a:pt x="22785" y="-547"/>
                  </a:moveTo>
                  <a:cubicBezTo>
                    <a:pt x="20505" y="-414"/>
                    <a:pt x="17909" y="-243"/>
                    <a:pt x="15439" y="479"/>
                  </a:cubicBezTo>
                  <a:cubicBezTo>
                    <a:pt x="12843" y="1309"/>
                    <a:pt x="11006" y="2334"/>
                    <a:pt x="8727" y="4133"/>
                  </a:cubicBezTo>
                  <a:cubicBezTo>
                    <a:pt x="7144" y="5399"/>
                    <a:pt x="5751" y="7103"/>
                    <a:pt x="4420" y="9338"/>
                  </a:cubicBezTo>
                  <a:cubicBezTo>
                    <a:pt x="3281" y="11440"/>
                    <a:pt x="2141" y="13669"/>
                    <a:pt x="1508" y="15816"/>
                  </a:cubicBezTo>
                  <a:cubicBezTo>
                    <a:pt x="685" y="18197"/>
                    <a:pt x="368" y="20730"/>
                    <a:pt x="51" y="23117"/>
                  </a:cubicBezTo>
                  <a:lnTo>
                    <a:pt x="-139" y="24080"/>
                  </a:lnTo>
                  <a:cubicBezTo>
                    <a:pt x="-708" y="27493"/>
                    <a:pt x="-1279" y="31584"/>
                    <a:pt x="-1152" y="36042"/>
                  </a:cubicBezTo>
                  <a:cubicBezTo>
                    <a:pt x="-835" y="44033"/>
                    <a:pt x="685" y="52190"/>
                    <a:pt x="3344" y="59719"/>
                  </a:cubicBezTo>
                  <a:cubicBezTo>
                    <a:pt x="4864" y="64044"/>
                    <a:pt x="6320" y="67831"/>
                    <a:pt x="7904" y="71174"/>
                  </a:cubicBezTo>
                  <a:cubicBezTo>
                    <a:pt x="9866" y="75480"/>
                    <a:pt x="12463" y="79355"/>
                    <a:pt x="15059" y="83136"/>
                  </a:cubicBezTo>
                  <a:lnTo>
                    <a:pt x="15439" y="83757"/>
                  </a:lnTo>
                  <a:lnTo>
                    <a:pt x="14742" y="82636"/>
                  </a:lnTo>
                  <a:lnTo>
                    <a:pt x="14742" y="82636"/>
                  </a:lnTo>
                  <a:cubicBezTo>
                    <a:pt x="17718" y="87012"/>
                    <a:pt x="20505" y="90659"/>
                    <a:pt x="23228" y="93794"/>
                  </a:cubicBezTo>
                  <a:cubicBezTo>
                    <a:pt x="26268" y="97422"/>
                    <a:pt x="29940" y="101013"/>
                    <a:pt x="34563" y="104660"/>
                  </a:cubicBezTo>
                  <a:cubicBezTo>
                    <a:pt x="37350" y="106959"/>
                    <a:pt x="41149" y="109872"/>
                    <a:pt x="45328" y="112253"/>
                  </a:cubicBezTo>
                  <a:cubicBezTo>
                    <a:pt x="49697" y="114640"/>
                    <a:pt x="53560" y="116565"/>
                    <a:pt x="57296" y="118135"/>
                  </a:cubicBezTo>
                  <a:cubicBezTo>
                    <a:pt x="65022" y="121333"/>
                    <a:pt x="73381" y="123499"/>
                    <a:pt x="84653" y="125050"/>
                  </a:cubicBezTo>
                  <a:cubicBezTo>
                    <a:pt x="89845" y="125791"/>
                    <a:pt x="94531" y="126102"/>
                    <a:pt x="98964" y="126102"/>
                  </a:cubicBezTo>
                  <a:cubicBezTo>
                    <a:pt x="103396" y="126102"/>
                    <a:pt x="107639" y="125728"/>
                    <a:pt x="111692" y="124962"/>
                  </a:cubicBezTo>
                  <a:cubicBezTo>
                    <a:pt x="114732" y="124373"/>
                    <a:pt x="118088" y="123562"/>
                    <a:pt x="121761" y="122290"/>
                  </a:cubicBezTo>
                  <a:cubicBezTo>
                    <a:pt x="126067" y="120871"/>
                    <a:pt x="130309" y="119231"/>
                    <a:pt x="134489" y="117458"/>
                  </a:cubicBezTo>
                  <a:cubicBezTo>
                    <a:pt x="137275" y="116343"/>
                    <a:pt x="139871" y="115014"/>
                    <a:pt x="142595" y="113741"/>
                  </a:cubicBezTo>
                  <a:lnTo>
                    <a:pt x="145064" y="112474"/>
                  </a:lnTo>
                  <a:cubicBezTo>
                    <a:pt x="148673" y="110746"/>
                    <a:pt x="152220" y="108687"/>
                    <a:pt x="155386" y="106281"/>
                  </a:cubicBezTo>
                  <a:cubicBezTo>
                    <a:pt x="159059" y="103678"/>
                    <a:pt x="162858" y="100854"/>
                    <a:pt x="166405" y="97815"/>
                  </a:cubicBezTo>
                  <a:cubicBezTo>
                    <a:pt x="167988" y="96460"/>
                    <a:pt x="169317" y="95193"/>
                    <a:pt x="170583" y="93946"/>
                  </a:cubicBezTo>
                  <a:cubicBezTo>
                    <a:pt x="172166" y="92173"/>
                    <a:pt x="173750" y="90070"/>
                    <a:pt x="175143" y="88151"/>
                  </a:cubicBezTo>
                  <a:lnTo>
                    <a:pt x="176156" y="86885"/>
                  </a:lnTo>
                  <a:cubicBezTo>
                    <a:pt x="177423" y="85087"/>
                    <a:pt x="178752" y="83313"/>
                    <a:pt x="179893" y="81585"/>
                  </a:cubicBezTo>
                  <a:cubicBezTo>
                    <a:pt x="180526" y="80774"/>
                    <a:pt x="181032" y="79945"/>
                    <a:pt x="181602" y="79134"/>
                  </a:cubicBezTo>
                  <a:cubicBezTo>
                    <a:pt x="182995" y="76994"/>
                    <a:pt x="183945" y="74828"/>
                    <a:pt x="184642" y="72966"/>
                  </a:cubicBezTo>
                  <a:cubicBezTo>
                    <a:pt x="185085" y="71548"/>
                    <a:pt x="185528" y="70060"/>
                    <a:pt x="185971" y="68635"/>
                  </a:cubicBezTo>
                  <a:lnTo>
                    <a:pt x="186414" y="67235"/>
                  </a:lnTo>
                  <a:cubicBezTo>
                    <a:pt x="186922" y="65526"/>
                    <a:pt x="187428" y="63493"/>
                    <a:pt x="187871" y="61435"/>
                  </a:cubicBezTo>
                  <a:cubicBezTo>
                    <a:pt x="188251" y="59345"/>
                    <a:pt x="188631" y="57350"/>
                    <a:pt x="188757" y="55254"/>
                  </a:cubicBezTo>
                  <a:cubicBezTo>
                    <a:pt x="188884" y="53323"/>
                    <a:pt x="188694" y="51309"/>
                    <a:pt x="188505" y="49365"/>
                  </a:cubicBezTo>
                  <a:lnTo>
                    <a:pt x="188505" y="48992"/>
                  </a:lnTo>
                  <a:cubicBezTo>
                    <a:pt x="187934" y="44622"/>
                    <a:pt x="186922" y="40810"/>
                    <a:pt x="185085" y="37403"/>
                  </a:cubicBezTo>
                  <a:cubicBezTo>
                    <a:pt x="183059" y="33376"/>
                    <a:pt x="179386" y="30121"/>
                    <a:pt x="176156" y="27271"/>
                  </a:cubicBezTo>
                  <a:cubicBezTo>
                    <a:pt x="173116" y="24675"/>
                    <a:pt x="169381" y="22718"/>
                    <a:pt x="165454" y="21541"/>
                  </a:cubicBezTo>
                  <a:cubicBezTo>
                    <a:pt x="163112" y="20888"/>
                    <a:pt x="160515" y="20496"/>
                    <a:pt x="158045" y="20496"/>
                  </a:cubicBezTo>
                  <a:cubicBezTo>
                    <a:pt x="152346" y="20496"/>
                    <a:pt x="146204" y="22129"/>
                    <a:pt x="140188" y="25353"/>
                  </a:cubicBezTo>
                  <a:cubicBezTo>
                    <a:pt x="138098" y="26442"/>
                    <a:pt x="135945" y="27715"/>
                    <a:pt x="133919" y="28912"/>
                  </a:cubicBezTo>
                  <a:lnTo>
                    <a:pt x="132019" y="30032"/>
                  </a:lnTo>
                  <a:cubicBezTo>
                    <a:pt x="131513" y="30311"/>
                    <a:pt x="131006" y="30621"/>
                    <a:pt x="130373" y="30900"/>
                  </a:cubicBezTo>
                  <a:cubicBezTo>
                    <a:pt x="129866" y="31083"/>
                    <a:pt x="129296" y="31274"/>
                    <a:pt x="128853" y="31451"/>
                  </a:cubicBezTo>
                  <a:cubicBezTo>
                    <a:pt x="124484" y="32939"/>
                    <a:pt x="119101" y="34497"/>
                    <a:pt x="113591" y="35301"/>
                  </a:cubicBezTo>
                  <a:cubicBezTo>
                    <a:pt x="111375" y="35548"/>
                    <a:pt x="109159" y="35605"/>
                    <a:pt x="107070" y="35605"/>
                  </a:cubicBezTo>
                  <a:cubicBezTo>
                    <a:pt x="102763" y="35605"/>
                    <a:pt x="98331" y="35238"/>
                    <a:pt x="94024" y="34642"/>
                  </a:cubicBezTo>
                  <a:cubicBezTo>
                    <a:pt x="91618" y="34123"/>
                    <a:pt x="89529" y="33445"/>
                    <a:pt x="87438" y="32629"/>
                  </a:cubicBezTo>
                  <a:cubicBezTo>
                    <a:pt x="83512" y="30469"/>
                    <a:pt x="79650" y="27886"/>
                    <a:pt x="75914" y="25410"/>
                  </a:cubicBezTo>
                  <a:lnTo>
                    <a:pt x="75091" y="24891"/>
                  </a:lnTo>
                  <a:cubicBezTo>
                    <a:pt x="72431" y="23181"/>
                    <a:pt x="69961" y="21085"/>
                    <a:pt x="67555" y="19027"/>
                  </a:cubicBezTo>
                  <a:cubicBezTo>
                    <a:pt x="65782" y="17602"/>
                    <a:pt x="64072" y="16120"/>
                    <a:pt x="62299" y="14765"/>
                  </a:cubicBezTo>
                  <a:cubicBezTo>
                    <a:pt x="58309" y="11814"/>
                    <a:pt x="54510" y="9338"/>
                    <a:pt x="50774" y="7350"/>
                  </a:cubicBezTo>
                  <a:cubicBezTo>
                    <a:pt x="48114" y="5836"/>
                    <a:pt x="44821" y="4133"/>
                    <a:pt x="41276" y="2645"/>
                  </a:cubicBezTo>
                  <a:cubicBezTo>
                    <a:pt x="38489" y="1442"/>
                    <a:pt x="35513" y="853"/>
                    <a:pt x="32726" y="346"/>
                  </a:cubicBezTo>
                  <a:lnTo>
                    <a:pt x="32093" y="194"/>
                  </a:lnTo>
                  <a:lnTo>
                    <a:pt x="31397" y="105"/>
                  </a:lnTo>
                  <a:lnTo>
                    <a:pt x="31397" y="105"/>
                  </a:lnTo>
                  <a:lnTo>
                    <a:pt x="32664" y="346"/>
                  </a:lnTo>
                  <a:cubicBezTo>
                    <a:pt x="30130" y="-110"/>
                    <a:pt x="27154" y="-547"/>
                    <a:pt x="23925" y="-547"/>
                  </a:cubicBezTo>
                  <a:close/>
                </a:path>
              </a:pathLst>
            </a:custGeom>
            <a:solidFill>
              <a:srgbClr val="524A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2" name="Freeform: Shape 21">
              <a:extLst>
                <a:ext uri="{FF2B5EF4-FFF2-40B4-BE49-F238E27FC236}">
                  <a16:creationId xmlns:a16="http://schemas.microsoft.com/office/drawing/2014/main" id="{D01A5F73-2C20-4D61-A5CD-BF55A6930892}"/>
                </a:ext>
              </a:extLst>
            </p:cNvPr>
            <p:cNvSpPr/>
            <p:nvPr/>
          </p:nvSpPr>
          <p:spPr>
            <a:xfrm>
              <a:off x="8546631" y="3878188"/>
              <a:ext cx="101331" cy="56991"/>
            </a:xfrm>
            <a:custGeom>
              <a:avLst/>
              <a:gdLst>
                <a:gd name="connsiteX0" fmla="*/ 17258 w 101331"/>
                <a:gd name="connsiteY0" fmla="*/ -547 h 56991"/>
                <a:gd name="connsiteX1" fmla="*/ 8202 w 101331"/>
                <a:gd name="connsiteY1" fmla="*/ 1752 h 56991"/>
                <a:gd name="connsiteX2" fmla="*/ 1363 w 101331"/>
                <a:gd name="connsiteY2" fmla="*/ 8394 h 56991"/>
                <a:gd name="connsiteX3" fmla="*/ -537 w 101331"/>
                <a:gd name="connsiteY3" fmla="*/ 12808 h 56991"/>
                <a:gd name="connsiteX4" fmla="*/ -1170 w 101331"/>
                <a:gd name="connsiteY4" fmla="*/ 16911 h 56991"/>
                <a:gd name="connsiteX5" fmla="*/ -726 w 101331"/>
                <a:gd name="connsiteY5" fmla="*/ 21249 h 56991"/>
                <a:gd name="connsiteX6" fmla="*/ 1110 w 101331"/>
                <a:gd name="connsiteY6" fmla="*/ 26366 h 56991"/>
                <a:gd name="connsiteX7" fmla="*/ 1996 w 101331"/>
                <a:gd name="connsiteY7" fmla="*/ 28316 h 56991"/>
                <a:gd name="connsiteX8" fmla="*/ 5543 w 101331"/>
                <a:gd name="connsiteY8" fmla="*/ 33268 h 56991"/>
                <a:gd name="connsiteX9" fmla="*/ 10419 w 101331"/>
                <a:gd name="connsiteY9" fmla="*/ 38303 h 56991"/>
                <a:gd name="connsiteX10" fmla="*/ 39041 w 101331"/>
                <a:gd name="connsiteY10" fmla="*/ 53753 h 56991"/>
                <a:gd name="connsiteX11" fmla="*/ 58735 w 101331"/>
                <a:gd name="connsiteY11" fmla="*/ 56445 h 56991"/>
                <a:gd name="connsiteX12" fmla="*/ 72730 w 101331"/>
                <a:gd name="connsiteY12" fmla="*/ 54589 h 56991"/>
                <a:gd name="connsiteX13" fmla="*/ 83558 w 101331"/>
                <a:gd name="connsiteY13" fmla="*/ 50385 h 56991"/>
                <a:gd name="connsiteX14" fmla="*/ 93183 w 101331"/>
                <a:gd name="connsiteY14" fmla="*/ 43970 h 56991"/>
                <a:gd name="connsiteX15" fmla="*/ 98946 w 101331"/>
                <a:gd name="connsiteY15" fmla="*/ 35649 h 56991"/>
                <a:gd name="connsiteX16" fmla="*/ 100149 w 101331"/>
                <a:gd name="connsiteY16" fmla="*/ 30127 h 56991"/>
                <a:gd name="connsiteX17" fmla="*/ 98250 w 101331"/>
                <a:gd name="connsiteY17" fmla="*/ 22585 h 56991"/>
                <a:gd name="connsiteX18" fmla="*/ 92804 w 101331"/>
                <a:gd name="connsiteY18" fmla="*/ 16911 h 56991"/>
                <a:gd name="connsiteX19" fmla="*/ 87168 w 101331"/>
                <a:gd name="connsiteY19" fmla="*/ 14264 h 56991"/>
                <a:gd name="connsiteX20" fmla="*/ 83875 w 101331"/>
                <a:gd name="connsiteY20" fmla="*/ 13422 h 56991"/>
                <a:gd name="connsiteX21" fmla="*/ 78999 w 101331"/>
                <a:gd name="connsiteY21" fmla="*/ 12726 h 56991"/>
                <a:gd name="connsiteX22" fmla="*/ 77733 w 101331"/>
                <a:gd name="connsiteY22" fmla="*/ 12681 h 56991"/>
                <a:gd name="connsiteX23" fmla="*/ 61394 w 101331"/>
                <a:gd name="connsiteY23" fmla="*/ 15810 h 56991"/>
                <a:gd name="connsiteX24" fmla="*/ 49616 w 101331"/>
                <a:gd name="connsiteY24" fmla="*/ 18393 h 56991"/>
                <a:gd name="connsiteX25" fmla="*/ 47970 w 101331"/>
                <a:gd name="connsiteY25" fmla="*/ 16215 h 56991"/>
                <a:gd name="connsiteX26" fmla="*/ 44930 w 101331"/>
                <a:gd name="connsiteY26" fmla="*/ 12168 h 56991"/>
                <a:gd name="connsiteX27" fmla="*/ 39358 w 101331"/>
                <a:gd name="connsiteY27" fmla="*/ 7546 h 56991"/>
                <a:gd name="connsiteX28" fmla="*/ 24856 w 101331"/>
                <a:gd name="connsiteY28" fmla="*/ 561 h 56991"/>
                <a:gd name="connsiteX29" fmla="*/ 17258 w 101331"/>
                <a:gd name="connsiteY29" fmla="*/ -547 h 56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1331" h="56991">
                  <a:moveTo>
                    <a:pt x="17258" y="-547"/>
                  </a:moveTo>
                  <a:cubicBezTo>
                    <a:pt x="14091" y="-547"/>
                    <a:pt x="10989" y="131"/>
                    <a:pt x="8202" y="1752"/>
                  </a:cubicBezTo>
                  <a:cubicBezTo>
                    <a:pt x="5353" y="3354"/>
                    <a:pt x="2819" y="5595"/>
                    <a:pt x="1363" y="8394"/>
                  </a:cubicBezTo>
                  <a:cubicBezTo>
                    <a:pt x="540" y="9933"/>
                    <a:pt x="-157" y="11187"/>
                    <a:pt x="-537" y="12808"/>
                  </a:cubicBezTo>
                  <a:cubicBezTo>
                    <a:pt x="-980" y="14119"/>
                    <a:pt x="-1170" y="15518"/>
                    <a:pt x="-1170" y="16911"/>
                  </a:cubicBezTo>
                  <a:cubicBezTo>
                    <a:pt x="-1043" y="18393"/>
                    <a:pt x="-853" y="19767"/>
                    <a:pt x="-726" y="21249"/>
                  </a:cubicBezTo>
                  <a:cubicBezTo>
                    <a:pt x="-600" y="22934"/>
                    <a:pt x="476" y="24972"/>
                    <a:pt x="1110" y="26366"/>
                  </a:cubicBezTo>
                  <a:cubicBezTo>
                    <a:pt x="1363" y="27062"/>
                    <a:pt x="1680" y="27620"/>
                    <a:pt x="1996" y="28316"/>
                  </a:cubicBezTo>
                  <a:cubicBezTo>
                    <a:pt x="2946" y="30064"/>
                    <a:pt x="4339" y="31666"/>
                    <a:pt x="5543" y="33268"/>
                  </a:cubicBezTo>
                  <a:cubicBezTo>
                    <a:pt x="6999" y="35155"/>
                    <a:pt x="8519" y="36782"/>
                    <a:pt x="10419" y="38303"/>
                  </a:cubicBezTo>
                  <a:cubicBezTo>
                    <a:pt x="18587" y="45167"/>
                    <a:pt x="28276" y="51024"/>
                    <a:pt x="39041" y="53753"/>
                  </a:cubicBezTo>
                  <a:cubicBezTo>
                    <a:pt x="45437" y="55356"/>
                    <a:pt x="52086" y="56445"/>
                    <a:pt x="58735" y="56445"/>
                  </a:cubicBezTo>
                  <a:cubicBezTo>
                    <a:pt x="63485" y="56445"/>
                    <a:pt x="68171" y="55888"/>
                    <a:pt x="72730" y="54589"/>
                  </a:cubicBezTo>
                  <a:cubicBezTo>
                    <a:pt x="76466" y="53545"/>
                    <a:pt x="80139" y="52069"/>
                    <a:pt x="83558" y="50385"/>
                  </a:cubicBezTo>
                  <a:cubicBezTo>
                    <a:pt x="87041" y="48726"/>
                    <a:pt x="90334" y="46541"/>
                    <a:pt x="93183" y="43970"/>
                  </a:cubicBezTo>
                  <a:cubicBezTo>
                    <a:pt x="95717" y="41589"/>
                    <a:pt x="97679" y="38878"/>
                    <a:pt x="98946" y="35649"/>
                  </a:cubicBezTo>
                  <a:cubicBezTo>
                    <a:pt x="99706" y="33901"/>
                    <a:pt x="100086" y="32014"/>
                    <a:pt x="100149" y="30127"/>
                  </a:cubicBezTo>
                  <a:cubicBezTo>
                    <a:pt x="100276" y="28088"/>
                    <a:pt x="99452" y="24333"/>
                    <a:pt x="98250" y="22585"/>
                  </a:cubicBezTo>
                  <a:cubicBezTo>
                    <a:pt x="96730" y="20261"/>
                    <a:pt x="95273" y="18456"/>
                    <a:pt x="92804" y="16911"/>
                  </a:cubicBezTo>
                  <a:cubicBezTo>
                    <a:pt x="91094" y="15810"/>
                    <a:pt x="89067" y="15024"/>
                    <a:pt x="87168" y="14264"/>
                  </a:cubicBezTo>
                  <a:cubicBezTo>
                    <a:pt x="86091" y="13834"/>
                    <a:pt x="85014" y="13650"/>
                    <a:pt x="83875" y="13422"/>
                  </a:cubicBezTo>
                  <a:cubicBezTo>
                    <a:pt x="82292" y="13137"/>
                    <a:pt x="80645" y="12865"/>
                    <a:pt x="78999" y="12726"/>
                  </a:cubicBezTo>
                  <a:cubicBezTo>
                    <a:pt x="78556" y="12700"/>
                    <a:pt x="78176" y="12681"/>
                    <a:pt x="77733" y="12681"/>
                  </a:cubicBezTo>
                  <a:cubicBezTo>
                    <a:pt x="72097" y="12681"/>
                    <a:pt x="66651" y="14372"/>
                    <a:pt x="61394" y="15810"/>
                  </a:cubicBezTo>
                  <a:cubicBezTo>
                    <a:pt x="57532" y="16854"/>
                    <a:pt x="53542" y="17760"/>
                    <a:pt x="49616" y="18393"/>
                  </a:cubicBezTo>
                  <a:cubicBezTo>
                    <a:pt x="49110" y="17678"/>
                    <a:pt x="48603" y="16911"/>
                    <a:pt x="47970" y="16215"/>
                  </a:cubicBezTo>
                  <a:cubicBezTo>
                    <a:pt x="47020" y="14822"/>
                    <a:pt x="46007" y="13486"/>
                    <a:pt x="44930" y="12168"/>
                  </a:cubicBezTo>
                  <a:cubicBezTo>
                    <a:pt x="43474" y="10357"/>
                    <a:pt x="41321" y="8882"/>
                    <a:pt x="39358" y="7546"/>
                  </a:cubicBezTo>
                  <a:cubicBezTo>
                    <a:pt x="34862" y="4690"/>
                    <a:pt x="30049" y="2036"/>
                    <a:pt x="24856" y="561"/>
                  </a:cubicBezTo>
                  <a:cubicBezTo>
                    <a:pt x="22387" y="-135"/>
                    <a:pt x="19854" y="-547"/>
                    <a:pt x="17258" y="-547"/>
                  </a:cubicBezTo>
                  <a:close/>
                </a:path>
              </a:pathLst>
            </a:custGeom>
            <a:solidFill>
              <a:srgbClr val="FB67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3" name="Freeform: Shape 22">
              <a:extLst>
                <a:ext uri="{FF2B5EF4-FFF2-40B4-BE49-F238E27FC236}">
                  <a16:creationId xmlns:a16="http://schemas.microsoft.com/office/drawing/2014/main" id="{6B87388A-5AAE-42E0-B504-15A85670CB57}"/>
                </a:ext>
              </a:extLst>
            </p:cNvPr>
            <p:cNvSpPr/>
            <p:nvPr/>
          </p:nvSpPr>
          <p:spPr>
            <a:xfrm>
              <a:off x="7812073" y="3067624"/>
              <a:ext cx="1640088" cy="1361472"/>
            </a:xfrm>
            <a:custGeom>
              <a:avLst/>
              <a:gdLst>
                <a:gd name="connsiteX0" fmla="*/ 1044374 w 1640088"/>
                <a:gd name="connsiteY0" fmla="*/ 169707 h 1361472"/>
                <a:gd name="connsiteX1" fmla="*/ 1044374 w 1640088"/>
                <a:gd name="connsiteY1" fmla="*/ 169707 h 1361472"/>
                <a:gd name="connsiteX2" fmla="*/ 1042031 w 1640088"/>
                <a:gd name="connsiteY2" fmla="*/ 177097 h 1361472"/>
                <a:gd name="connsiteX3" fmla="*/ 1032912 w 1640088"/>
                <a:gd name="connsiteY3" fmla="*/ 194232 h 1361472"/>
                <a:gd name="connsiteX4" fmla="*/ 1025693 w 1640088"/>
                <a:gd name="connsiteY4" fmla="*/ 202623 h 1361472"/>
                <a:gd name="connsiteX5" fmla="*/ 1024174 w 1640088"/>
                <a:gd name="connsiteY5" fmla="*/ 203661 h 1361472"/>
                <a:gd name="connsiteX6" fmla="*/ 1025440 w 1640088"/>
                <a:gd name="connsiteY6" fmla="*/ 199659 h 1361472"/>
                <a:gd name="connsiteX7" fmla="*/ 1031836 w 1640088"/>
                <a:gd name="connsiteY7" fmla="*/ 187248 h 1361472"/>
                <a:gd name="connsiteX8" fmla="*/ 1039688 w 1640088"/>
                <a:gd name="connsiteY8" fmla="*/ 175691 h 1361472"/>
                <a:gd name="connsiteX9" fmla="*/ 1044374 w 1640088"/>
                <a:gd name="connsiteY9" fmla="*/ 169707 h 1361472"/>
                <a:gd name="connsiteX10" fmla="*/ 1024047 w 1640088"/>
                <a:gd name="connsiteY10" fmla="*/ 204244 h 1361472"/>
                <a:gd name="connsiteX11" fmla="*/ 1024743 w 1640088"/>
                <a:gd name="connsiteY11" fmla="*/ 204301 h 1361472"/>
                <a:gd name="connsiteX12" fmla="*/ 1024047 w 1640088"/>
                <a:gd name="connsiteY12" fmla="*/ 204244 h 1361472"/>
                <a:gd name="connsiteX13" fmla="*/ 741874 w 1640088"/>
                <a:gd name="connsiteY13" fmla="*/ 240446 h 1361472"/>
                <a:gd name="connsiteX14" fmla="*/ 741051 w 1640088"/>
                <a:gd name="connsiteY14" fmla="*/ 240820 h 1361472"/>
                <a:gd name="connsiteX15" fmla="*/ 741051 w 1640088"/>
                <a:gd name="connsiteY15" fmla="*/ 240820 h 1361472"/>
                <a:gd name="connsiteX16" fmla="*/ 741874 w 1640088"/>
                <a:gd name="connsiteY16" fmla="*/ 240446 h 1361472"/>
                <a:gd name="connsiteX17" fmla="*/ 737821 w 1640088"/>
                <a:gd name="connsiteY17" fmla="*/ 239762 h 1361472"/>
                <a:gd name="connsiteX18" fmla="*/ 738581 w 1640088"/>
                <a:gd name="connsiteY18" fmla="*/ 241358 h 1361472"/>
                <a:gd name="connsiteX19" fmla="*/ 737821 w 1640088"/>
                <a:gd name="connsiteY19" fmla="*/ 239762 h 1361472"/>
                <a:gd name="connsiteX20" fmla="*/ 755425 w 1640088"/>
                <a:gd name="connsiteY20" fmla="*/ 180276 h 1361472"/>
                <a:gd name="connsiteX21" fmla="*/ 755299 w 1640088"/>
                <a:gd name="connsiteY21" fmla="*/ 182948 h 1361472"/>
                <a:gd name="connsiteX22" fmla="*/ 754286 w 1640088"/>
                <a:gd name="connsiteY22" fmla="*/ 198583 h 1361472"/>
                <a:gd name="connsiteX23" fmla="*/ 752829 w 1640088"/>
                <a:gd name="connsiteY23" fmla="*/ 208315 h 1361472"/>
                <a:gd name="connsiteX24" fmla="*/ 751499 w 1640088"/>
                <a:gd name="connsiteY24" fmla="*/ 216086 h 1361472"/>
                <a:gd name="connsiteX25" fmla="*/ 747636 w 1640088"/>
                <a:gd name="connsiteY25" fmla="*/ 229675 h 1361472"/>
                <a:gd name="connsiteX26" fmla="*/ 742887 w 1640088"/>
                <a:gd name="connsiteY26" fmla="*/ 238832 h 1361472"/>
                <a:gd name="connsiteX27" fmla="*/ 741304 w 1640088"/>
                <a:gd name="connsiteY27" fmla="*/ 240446 h 1361472"/>
                <a:gd name="connsiteX28" fmla="*/ 739911 w 1640088"/>
                <a:gd name="connsiteY28" fmla="*/ 241358 h 1361472"/>
                <a:gd name="connsiteX29" fmla="*/ 738897 w 1640088"/>
                <a:gd name="connsiteY29" fmla="*/ 241706 h 1361472"/>
                <a:gd name="connsiteX30" fmla="*/ 738581 w 1640088"/>
                <a:gd name="connsiteY30" fmla="*/ 240795 h 1361472"/>
                <a:gd name="connsiteX31" fmla="*/ 738454 w 1640088"/>
                <a:gd name="connsiteY31" fmla="*/ 231936 h 1361472"/>
                <a:gd name="connsiteX32" fmla="*/ 741684 w 1640088"/>
                <a:gd name="connsiteY32" fmla="*/ 215155 h 1361472"/>
                <a:gd name="connsiteX33" fmla="*/ 747826 w 1640088"/>
                <a:gd name="connsiteY33" fmla="*/ 195556 h 1361472"/>
                <a:gd name="connsiteX34" fmla="*/ 752449 w 1640088"/>
                <a:gd name="connsiteY34" fmla="*/ 185405 h 1361472"/>
                <a:gd name="connsiteX35" fmla="*/ 755425 w 1640088"/>
                <a:gd name="connsiteY35" fmla="*/ 180276 h 1361472"/>
                <a:gd name="connsiteX36" fmla="*/ 737441 w 1640088"/>
                <a:gd name="connsiteY36" fmla="*/ 241029 h 1361472"/>
                <a:gd name="connsiteX37" fmla="*/ 738581 w 1640088"/>
                <a:gd name="connsiteY37" fmla="*/ 241795 h 1361472"/>
                <a:gd name="connsiteX38" fmla="*/ 738518 w 1640088"/>
                <a:gd name="connsiteY38" fmla="*/ 241878 h 1361472"/>
                <a:gd name="connsiteX39" fmla="*/ 737441 w 1640088"/>
                <a:gd name="connsiteY39" fmla="*/ 241029 h 1361472"/>
                <a:gd name="connsiteX40" fmla="*/ 1252964 w 1640088"/>
                <a:gd name="connsiteY40" fmla="*/ 397092 h 1361472"/>
                <a:gd name="connsiteX41" fmla="*/ 1250938 w 1640088"/>
                <a:gd name="connsiteY41" fmla="*/ 398067 h 1361472"/>
                <a:gd name="connsiteX42" fmla="*/ 1250938 w 1640088"/>
                <a:gd name="connsiteY42" fmla="*/ 398067 h 1361472"/>
                <a:gd name="connsiteX43" fmla="*/ 1252964 w 1640088"/>
                <a:gd name="connsiteY43" fmla="*/ 397092 h 1361472"/>
                <a:gd name="connsiteX44" fmla="*/ 1263160 w 1640088"/>
                <a:gd name="connsiteY44" fmla="*/ 387872 h 1361472"/>
                <a:gd name="connsiteX45" fmla="*/ 1263160 w 1640088"/>
                <a:gd name="connsiteY45" fmla="*/ 387872 h 1361472"/>
                <a:gd name="connsiteX46" fmla="*/ 1257207 w 1640088"/>
                <a:gd name="connsiteY46" fmla="*/ 393925 h 1361472"/>
                <a:gd name="connsiteX47" fmla="*/ 1250812 w 1640088"/>
                <a:gd name="connsiteY47" fmla="*/ 398111 h 1361472"/>
                <a:gd name="connsiteX48" fmla="*/ 1250812 w 1640088"/>
                <a:gd name="connsiteY48" fmla="*/ 398111 h 1361472"/>
                <a:gd name="connsiteX49" fmla="*/ 1249862 w 1640088"/>
                <a:gd name="connsiteY49" fmla="*/ 398504 h 1361472"/>
                <a:gd name="connsiteX50" fmla="*/ 1250558 w 1640088"/>
                <a:gd name="connsiteY50" fmla="*/ 397300 h 1361472"/>
                <a:gd name="connsiteX51" fmla="*/ 1252901 w 1640088"/>
                <a:gd name="connsiteY51" fmla="*/ 394685 h 1361472"/>
                <a:gd name="connsiteX52" fmla="*/ 1263160 w 1640088"/>
                <a:gd name="connsiteY52" fmla="*/ 387872 h 1361472"/>
                <a:gd name="connsiteX53" fmla="*/ 1250938 w 1640088"/>
                <a:gd name="connsiteY53" fmla="*/ 398434 h 1361472"/>
                <a:gd name="connsiteX54" fmla="*/ 1249862 w 1640088"/>
                <a:gd name="connsiteY54" fmla="*/ 398649 h 1361472"/>
                <a:gd name="connsiteX55" fmla="*/ 1250938 w 1640088"/>
                <a:gd name="connsiteY55" fmla="*/ 398434 h 1361472"/>
                <a:gd name="connsiteX56" fmla="*/ 1249545 w 1640088"/>
                <a:gd name="connsiteY56" fmla="*/ 398935 h 1361472"/>
                <a:gd name="connsiteX57" fmla="*/ 1249925 w 1640088"/>
                <a:gd name="connsiteY57" fmla="*/ 398998 h 1361472"/>
                <a:gd name="connsiteX58" fmla="*/ 1249481 w 1640088"/>
                <a:gd name="connsiteY58" fmla="*/ 398935 h 1361472"/>
                <a:gd name="connsiteX59" fmla="*/ 430572 w 1640088"/>
                <a:gd name="connsiteY59" fmla="*/ 445566 h 1361472"/>
                <a:gd name="connsiteX60" fmla="*/ 430572 w 1640088"/>
                <a:gd name="connsiteY60" fmla="*/ 445566 h 1361472"/>
                <a:gd name="connsiteX61" fmla="*/ 430065 w 1640088"/>
                <a:gd name="connsiteY61" fmla="*/ 446294 h 1361472"/>
                <a:gd name="connsiteX62" fmla="*/ 430572 w 1640088"/>
                <a:gd name="connsiteY62" fmla="*/ 445566 h 1361472"/>
                <a:gd name="connsiteX63" fmla="*/ 752956 w 1640088"/>
                <a:gd name="connsiteY63" fmla="*/ 511867 h 1361472"/>
                <a:gd name="connsiteX64" fmla="*/ 753526 w 1640088"/>
                <a:gd name="connsiteY64" fmla="*/ 512304 h 1361472"/>
                <a:gd name="connsiteX65" fmla="*/ 752956 w 1640088"/>
                <a:gd name="connsiteY65" fmla="*/ 511867 h 1361472"/>
                <a:gd name="connsiteX66" fmla="*/ 751689 w 1640088"/>
                <a:gd name="connsiteY66" fmla="*/ 522309 h 1361472"/>
                <a:gd name="connsiteX67" fmla="*/ 751689 w 1640088"/>
                <a:gd name="connsiteY67" fmla="*/ 522309 h 1361472"/>
                <a:gd name="connsiteX68" fmla="*/ 749663 w 1640088"/>
                <a:gd name="connsiteY68" fmla="*/ 529376 h 1361472"/>
                <a:gd name="connsiteX69" fmla="*/ 751309 w 1640088"/>
                <a:gd name="connsiteY69" fmla="*/ 523227 h 1361472"/>
                <a:gd name="connsiteX70" fmla="*/ 751689 w 1640088"/>
                <a:gd name="connsiteY70" fmla="*/ 522309 h 1361472"/>
                <a:gd name="connsiteX71" fmla="*/ 900311 w 1640088"/>
                <a:gd name="connsiteY71" fmla="*/ 541617 h 1361472"/>
                <a:gd name="connsiteX72" fmla="*/ 900311 w 1640088"/>
                <a:gd name="connsiteY72" fmla="*/ 541617 h 1361472"/>
                <a:gd name="connsiteX73" fmla="*/ 896322 w 1640088"/>
                <a:gd name="connsiteY73" fmla="*/ 555225 h 1361472"/>
                <a:gd name="connsiteX74" fmla="*/ 895815 w 1640088"/>
                <a:gd name="connsiteY74" fmla="*/ 556264 h 1361472"/>
                <a:gd name="connsiteX75" fmla="*/ 898602 w 1640088"/>
                <a:gd name="connsiteY75" fmla="*/ 545144 h 1361472"/>
                <a:gd name="connsiteX76" fmla="*/ 900311 w 1640088"/>
                <a:gd name="connsiteY76" fmla="*/ 541617 h 1361472"/>
                <a:gd name="connsiteX77" fmla="*/ 1023224 w 1640088"/>
                <a:gd name="connsiteY77" fmla="*/ 600534 h 1361472"/>
                <a:gd name="connsiteX78" fmla="*/ 1023477 w 1640088"/>
                <a:gd name="connsiteY78" fmla="*/ 600591 h 1361472"/>
                <a:gd name="connsiteX79" fmla="*/ 1023224 w 1640088"/>
                <a:gd name="connsiteY79" fmla="*/ 600534 h 1361472"/>
                <a:gd name="connsiteX80" fmla="*/ 1024110 w 1640088"/>
                <a:gd name="connsiteY80" fmla="*/ 600591 h 1361472"/>
                <a:gd name="connsiteX81" fmla="*/ 1024174 w 1640088"/>
                <a:gd name="connsiteY81" fmla="*/ 600654 h 1361472"/>
                <a:gd name="connsiteX82" fmla="*/ 1024110 w 1640088"/>
                <a:gd name="connsiteY82" fmla="*/ 600654 h 1361472"/>
                <a:gd name="connsiteX83" fmla="*/ 1024110 w 1640088"/>
                <a:gd name="connsiteY83" fmla="*/ 600591 h 1361472"/>
                <a:gd name="connsiteX84" fmla="*/ 1026136 w 1640088"/>
                <a:gd name="connsiteY84" fmla="*/ 600306 h 1361472"/>
                <a:gd name="connsiteX85" fmla="*/ 1025187 w 1640088"/>
                <a:gd name="connsiteY85" fmla="*/ 600736 h 1361472"/>
                <a:gd name="connsiteX86" fmla="*/ 1025187 w 1640088"/>
                <a:gd name="connsiteY86" fmla="*/ 600654 h 1361472"/>
                <a:gd name="connsiteX87" fmla="*/ 1026136 w 1640088"/>
                <a:gd name="connsiteY87" fmla="*/ 600306 h 1361472"/>
                <a:gd name="connsiteX88" fmla="*/ 1023541 w 1640088"/>
                <a:gd name="connsiteY88" fmla="*/ 601091 h 1361472"/>
                <a:gd name="connsiteX89" fmla="*/ 1023541 w 1640088"/>
                <a:gd name="connsiteY89" fmla="*/ 601091 h 1361472"/>
                <a:gd name="connsiteX90" fmla="*/ 1023350 w 1640088"/>
                <a:gd name="connsiteY90" fmla="*/ 601148 h 1361472"/>
                <a:gd name="connsiteX91" fmla="*/ 1023541 w 1640088"/>
                <a:gd name="connsiteY91" fmla="*/ 601091 h 1361472"/>
                <a:gd name="connsiteX92" fmla="*/ 1446737 w 1640088"/>
                <a:gd name="connsiteY92" fmla="*/ 584892 h 1361472"/>
                <a:gd name="connsiteX93" fmla="*/ 1433249 w 1640088"/>
                <a:gd name="connsiteY93" fmla="*/ 595601 h 1361472"/>
                <a:gd name="connsiteX94" fmla="*/ 1423940 w 1640088"/>
                <a:gd name="connsiteY94" fmla="*/ 602003 h 1361472"/>
                <a:gd name="connsiteX95" fmla="*/ 1405893 w 1640088"/>
                <a:gd name="connsiteY95" fmla="*/ 612356 h 1361472"/>
                <a:gd name="connsiteX96" fmla="*/ 1395634 w 1640088"/>
                <a:gd name="connsiteY96" fmla="*/ 615820 h 1361472"/>
                <a:gd name="connsiteX97" fmla="*/ 1391518 w 1640088"/>
                <a:gd name="connsiteY97" fmla="*/ 616105 h 1361472"/>
                <a:gd name="connsiteX98" fmla="*/ 1390378 w 1640088"/>
                <a:gd name="connsiteY98" fmla="*/ 615757 h 1361472"/>
                <a:gd name="connsiteX99" fmla="*/ 1386959 w 1640088"/>
                <a:gd name="connsiteY99" fmla="*/ 613826 h 1361472"/>
                <a:gd name="connsiteX100" fmla="*/ 1386896 w 1640088"/>
                <a:gd name="connsiteY100" fmla="*/ 609893 h 1361472"/>
                <a:gd name="connsiteX101" fmla="*/ 1387275 w 1640088"/>
                <a:gd name="connsiteY101" fmla="*/ 608570 h 1361472"/>
                <a:gd name="connsiteX102" fmla="*/ 1389365 w 1640088"/>
                <a:gd name="connsiteY102" fmla="*/ 604631 h 1361472"/>
                <a:gd name="connsiteX103" fmla="*/ 1390189 w 1640088"/>
                <a:gd name="connsiteY103" fmla="*/ 603776 h 1361472"/>
                <a:gd name="connsiteX104" fmla="*/ 1405766 w 1640088"/>
                <a:gd name="connsiteY104" fmla="*/ 594670 h 1361472"/>
                <a:gd name="connsiteX105" fmla="*/ 1417671 w 1640088"/>
                <a:gd name="connsiteY105" fmla="*/ 590440 h 1361472"/>
                <a:gd name="connsiteX106" fmla="*/ 1431475 w 1640088"/>
                <a:gd name="connsiteY106" fmla="*/ 587210 h 1361472"/>
                <a:gd name="connsiteX107" fmla="*/ 1445850 w 1640088"/>
                <a:gd name="connsiteY107" fmla="*/ 584950 h 1361472"/>
                <a:gd name="connsiteX108" fmla="*/ 1446737 w 1640088"/>
                <a:gd name="connsiteY108" fmla="*/ 584892 h 1361472"/>
                <a:gd name="connsiteX109" fmla="*/ 1023541 w 1640088"/>
                <a:gd name="connsiteY109" fmla="*/ 601667 h 1361472"/>
                <a:gd name="connsiteX110" fmla="*/ 1023477 w 1640088"/>
                <a:gd name="connsiteY110" fmla="*/ 602351 h 1361472"/>
                <a:gd name="connsiteX111" fmla="*/ 1021577 w 1640088"/>
                <a:gd name="connsiteY111" fmla="*/ 609893 h 1361472"/>
                <a:gd name="connsiteX112" fmla="*/ 1006886 w 1640088"/>
                <a:gd name="connsiteY112" fmla="*/ 637028 h 1361472"/>
                <a:gd name="connsiteX113" fmla="*/ 1004986 w 1640088"/>
                <a:gd name="connsiteY113" fmla="*/ 639497 h 1361472"/>
                <a:gd name="connsiteX114" fmla="*/ 1010116 w 1640088"/>
                <a:gd name="connsiteY114" fmla="*/ 620601 h 1361472"/>
                <a:gd name="connsiteX115" fmla="*/ 1016891 w 1640088"/>
                <a:gd name="connsiteY115" fmla="*/ 608626 h 1361472"/>
                <a:gd name="connsiteX116" fmla="*/ 1023160 w 1640088"/>
                <a:gd name="connsiteY116" fmla="*/ 601857 h 1361472"/>
                <a:gd name="connsiteX117" fmla="*/ 1023541 w 1640088"/>
                <a:gd name="connsiteY117" fmla="*/ 601667 h 1361472"/>
                <a:gd name="connsiteX118" fmla="*/ 1146833 w 1640088"/>
                <a:gd name="connsiteY118" fmla="*/ 677403 h 1361472"/>
                <a:gd name="connsiteX119" fmla="*/ 1147846 w 1640088"/>
                <a:gd name="connsiteY119" fmla="*/ 677840 h 1361472"/>
                <a:gd name="connsiteX120" fmla="*/ 1146833 w 1640088"/>
                <a:gd name="connsiteY120" fmla="*/ 677403 h 1361472"/>
                <a:gd name="connsiteX121" fmla="*/ 1137588 w 1640088"/>
                <a:gd name="connsiteY121" fmla="*/ 684179 h 1361472"/>
                <a:gd name="connsiteX122" fmla="*/ 1137588 w 1640088"/>
                <a:gd name="connsiteY122" fmla="*/ 684179 h 1361472"/>
                <a:gd name="connsiteX123" fmla="*/ 1135308 w 1640088"/>
                <a:gd name="connsiteY123" fmla="*/ 687820 h 1361472"/>
                <a:gd name="connsiteX124" fmla="*/ 1137398 w 1640088"/>
                <a:gd name="connsiteY124" fmla="*/ 684445 h 1361472"/>
                <a:gd name="connsiteX125" fmla="*/ 1137588 w 1640088"/>
                <a:gd name="connsiteY125" fmla="*/ 684179 h 1361472"/>
                <a:gd name="connsiteX126" fmla="*/ 408978 w 1640088"/>
                <a:gd name="connsiteY126" fmla="*/ 707856 h 1361472"/>
                <a:gd name="connsiteX127" fmla="*/ 408978 w 1640088"/>
                <a:gd name="connsiteY127" fmla="*/ 707913 h 1361472"/>
                <a:gd name="connsiteX128" fmla="*/ 407585 w 1640088"/>
                <a:gd name="connsiteY128" fmla="*/ 708122 h 1361472"/>
                <a:gd name="connsiteX129" fmla="*/ 408978 w 1640088"/>
                <a:gd name="connsiteY129" fmla="*/ 707856 h 1361472"/>
                <a:gd name="connsiteX130" fmla="*/ 409865 w 1640088"/>
                <a:gd name="connsiteY130" fmla="*/ 707792 h 1361472"/>
                <a:gd name="connsiteX131" fmla="*/ 411384 w 1640088"/>
                <a:gd name="connsiteY131" fmla="*/ 708204 h 1361472"/>
                <a:gd name="connsiteX132" fmla="*/ 414804 w 1640088"/>
                <a:gd name="connsiteY132" fmla="*/ 709964 h 1361472"/>
                <a:gd name="connsiteX133" fmla="*/ 425062 w 1640088"/>
                <a:gd name="connsiteY133" fmla="*/ 720033 h 1361472"/>
                <a:gd name="connsiteX134" fmla="*/ 434751 w 1640088"/>
                <a:gd name="connsiteY134" fmla="*/ 733496 h 1361472"/>
                <a:gd name="connsiteX135" fmla="*/ 443110 w 1640088"/>
                <a:gd name="connsiteY135" fmla="*/ 748022 h 1361472"/>
                <a:gd name="connsiteX136" fmla="*/ 444060 w 1640088"/>
                <a:gd name="connsiteY136" fmla="*/ 750631 h 1361472"/>
                <a:gd name="connsiteX137" fmla="*/ 440640 w 1640088"/>
                <a:gd name="connsiteY137" fmla="*/ 751663 h 1361472"/>
                <a:gd name="connsiteX138" fmla="*/ 436081 w 1640088"/>
                <a:gd name="connsiteY138" fmla="*/ 751854 h 1361472"/>
                <a:gd name="connsiteX139" fmla="*/ 433611 w 1640088"/>
                <a:gd name="connsiteY139" fmla="*/ 751828 h 1361472"/>
                <a:gd name="connsiteX140" fmla="*/ 423289 w 1640088"/>
                <a:gd name="connsiteY140" fmla="*/ 749346 h 1361472"/>
                <a:gd name="connsiteX141" fmla="*/ 417780 w 1640088"/>
                <a:gd name="connsiteY141" fmla="*/ 746465 h 1361472"/>
                <a:gd name="connsiteX142" fmla="*/ 410941 w 1640088"/>
                <a:gd name="connsiteY142" fmla="*/ 740132 h 1361472"/>
                <a:gd name="connsiteX143" fmla="*/ 405938 w 1640088"/>
                <a:gd name="connsiteY143" fmla="*/ 732445 h 1361472"/>
                <a:gd name="connsiteX144" fmla="*/ 403279 w 1640088"/>
                <a:gd name="connsiteY144" fmla="*/ 724111 h 1361472"/>
                <a:gd name="connsiteX145" fmla="*/ 403152 w 1640088"/>
                <a:gd name="connsiteY145" fmla="*/ 720881 h 1361472"/>
                <a:gd name="connsiteX146" fmla="*/ 405115 w 1640088"/>
                <a:gd name="connsiteY146" fmla="*/ 712706 h 1361472"/>
                <a:gd name="connsiteX147" fmla="*/ 406002 w 1640088"/>
                <a:gd name="connsiteY147" fmla="*/ 711167 h 1361472"/>
                <a:gd name="connsiteX148" fmla="*/ 408408 w 1640088"/>
                <a:gd name="connsiteY148" fmla="*/ 708476 h 1361472"/>
                <a:gd name="connsiteX149" fmla="*/ 409105 w 1640088"/>
                <a:gd name="connsiteY149" fmla="*/ 708058 h 1361472"/>
                <a:gd name="connsiteX150" fmla="*/ 409865 w 1640088"/>
                <a:gd name="connsiteY150" fmla="*/ 707792 h 1361472"/>
                <a:gd name="connsiteX151" fmla="*/ 1514747 w 1640088"/>
                <a:gd name="connsiteY151" fmla="*/ 761067 h 1361472"/>
                <a:gd name="connsiteX152" fmla="*/ 1518420 w 1640088"/>
                <a:gd name="connsiteY152" fmla="*/ 761194 h 1361472"/>
                <a:gd name="connsiteX153" fmla="*/ 1519940 w 1640088"/>
                <a:gd name="connsiteY153" fmla="*/ 761403 h 1361472"/>
                <a:gd name="connsiteX154" fmla="*/ 1498852 w 1640088"/>
                <a:gd name="connsiteY154" fmla="*/ 773808 h 1361472"/>
                <a:gd name="connsiteX155" fmla="*/ 1470104 w 1640088"/>
                <a:gd name="connsiteY155" fmla="*/ 782407 h 1361472"/>
                <a:gd name="connsiteX156" fmla="*/ 1459148 w 1640088"/>
                <a:gd name="connsiteY156" fmla="*/ 783148 h 1361472"/>
                <a:gd name="connsiteX157" fmla="*/ 1454779 w 1640088"/>
                <a:gd name="connsiteY157" fmla="*/ 783047 h 1361472"/>
                <a:gd name="connsiteX158" fmla="*/ 1450790 w 1640088"/>
                <a:gd name="connsiteY158" fmla="*/ 782319 h 1361472"/>
                <a:gd name="connsiteX159" fmla="*/ 1450853 w 1640088"/>
                <a:gd name="connsiteY159" fmla="*/ 782198 h 1361472"/>
                <a:gd name="connsiteX160" fmla="*/ 1458262 w 1640088"/>
                <a:gd name="connsiteY160" fmla="*/ 774783 h 1361472"/>
                <a:gd name="connsiteX161" fmla="*/ 1464911 w 1640088"/>
                <a:gd name="connsiteY161" fmla="*/ 770350 h 1361472"/>
                <a:gd name="connsiteX162" fmla="*/ 1484731 w 1640088"/>
                <a:gd name="connsiteY162" fmla="*/ 765626 h 1361472"/>
                <a:gd name="connsiteX163" fmla="*/ 1500499 w 1640088"/>
                <a:gd name="connsiteY163" fmla="*/ 762517 h 1361472"/>
                <a:gd name="connsiteX164" fmla="*/ 1507401 w 1640088"/>
                <a:gd name="connsiteY164" fmla="*/ 761542 h 1361472"/>
                <a:gd name="connsiteX165" fmla="*/ 1514747 w 1640088"/>
                <a:gd name="connsiteY165" fmla="*/ 761067 h 1361472"/>
                <a:gd name="connsiteX166" fmla="*/ 1449966 w 1640088"/>
                <a:gd name="connsiteY166" fmla="*/ 783959 h 1361472"/>
                <a:gd name="connsiteX167" fmla="*/ 1450536 w 1640088"/>
                <a:gd name="connsiteY167" fmla="*/ 785162 h 1361472"/>
                <a:gd name="connsiteX168" fmla="*/ 1449966 w 1640088"/>
                <a:gd name="connsiteY168" fmla="*/ 783959 h 1361472"/>
                <a:gd name="connsiteX169" fmla="*/ 360282 w 1640088"/>
                <a:gd name="connsiteY169" fmla="*/ 825740 h 1361472"/>
                <a:gd name="connsiteX170" fmla="*/ 369906 w 1640088"/>
                <a:gd name="connsiteY170" fmla="*/ 828184 h 1361472"/>
                <a:gd name="connsiteX171" fmla="*/ 376619 w 1640088"/>
                <a:gd name="connsiteY171" fmla="*/ 831503 h 1361472"/>
                <a:gd name="connsiteX172" fmla="*/ 386941 w 1640088"/>
                <a:gd name="connsiteY172" fmla="*/ 841730 h 1361472"/>
                <a:gd name="connsiteX173" fmla="*/ 395870 w 1640088"/>
                <a:gd name="connsiteY173" fmla="*/ 855673 h 1361472"/>
                <a:gd name="connsiteX174" fmla="*/ 398783 w 1640088"/>
                <a:gd name="connsiteY174" fmla="*/ 862443 h 1361472"/>
                <a:gd name="connsiteX175" fmla="*/ 402329 w 1640088"/>
                <a:gd name="connsiteY175" fmla="*/ 875621 h 1361472"/>
                <a:gd name="connsiteX176" fmla="*/ 405621 w 1640088"/>
                <a:gd name="connsiteY176" fmla="*/ 891338 h 1361472"/>
                <a:gd name="connsiteX177" fmla="*/ 405621 w 1640088"/>
                <a:gd name="connsiteY177" fmla="*/ 891553 h 1361472"/>
                <a:gd name="connsiteX178" fmla="*/ 399733 w 1640088"/>
                <a:gd name="connsiteY178" fmla="*/ 894928 h 1361472"/>
                <a:gd name="connsiteX179" fmla="*/ 392831 w 1640088"/>
                <a:gd name="connsiteY179" fmla="*/ 897189 h 1361472"/>
                <a:gd name="connsiteX180" fmla="*/ 391248 w 1640088"/>
                <a:gd name="connsiteY180" fmla="*/ 897221 h 1361472"/>
                <a:gd name="connsiteX181" fmla="*/ 388967 w 1640088"/>
                <a:gd name="connsiteY181" fmla="*/ 897100 h 1361472"/>
                <a:gd name="connsiteX182" fmla="*/ 374909 w 1640088"/>
                <a:gd name="connsiteY182" fmla="*/ 893586 h 1361472"/>
                <a:gd name="connsiteX183" fmla="*/ 370414 w 1640088"/>
                <a:gd name="connsiteY183" fmla="*/ 891179 h 1361472"/>
                <a:gd name="connsiteX184" fmla="*/ 359395 w 1640088"/>
                <a:gd name="connsiteY184" fmla="*/ 880490 h 1361472"/>
                <a:gd name="connsiteX185" fmla="*/ 352176 w 1640088"/>
                <a:gd name="connsiteY185" fmla="*/ 867933 h 1361472"/>
                <a:gd name="connsiteX186" fmla="*/ 347427 w 1640088"/>
                <a:gd name="connsiteY186" fmla="*/ 854204 h 1361472"/>
                <a:gd name="connsiteX187" fmla="*/ 347427 w 1640088"/>
                <a:gd name="connsiteY187" fmla="*/ 848423 h 1361472"/>
                <a:gd name="connsiteX188" fmla="*/ 349833 w 1640088"/>
                <a:gd name="connsiteY188" fmla="*/ 835454 h 1361472"/>
                <a:gd name="connsiteX189" fmla="*/ 352240 w 1640088"/>
                <a:gd name="connsiteY189" fmla="*/ 831313 h 1361472"/>
                <a:gd name="connsiteX190" fmla="*/ 356419 w 1640088"/>
                <a:gd name="connsiteY190" fmla="*/ 826855 h 1361472"/>
                <a:gd name="connsiteX191" fmla="*/ 356925 w 1640088"/>
                <a:gd name="connsiteY191" fmla="*/ 826589 h 1361472"/>
                <a:gd name="connsiteX192" fmla="*/ 359459 w 1640088"/>
                <a:gd name="connsiteY192" fmla="*/ 825740 h 1361472"/>
                <a:gd name="connsiteX193" fmla="*/ 1510567 w 1640088"/>
                <a:gd name="connsiteY193" fmla="*/ 983443 h 1361472"/>
                <a:gd name="connsiteX194" fmla="*/ 1515064 w 1640088"/>
                <a:gd name="connsiteY194" fmla="*/ 983589 h 1361472"/>
                <a:gd name="connsiteX195" fmla="*/ 1524119 w 1640088"/>
                <a:gd name="connsiteY195" fmla="*/ 985406 h 1361472"/>
                <a:gd name="connsiteX196" fmla="*/ 1529248 w 1640088"/>
                <a:gd name="connsiteY196" fmla="*/ 987806 h 1361472"/>
                <a:gd name="connsiteX197" fmla="*/ 1513354 w 1640088"/>
                <a:gd name="connsiteY197" fmla="*/ 991599 h 1361472"/>
                <a:gd name="connsiteX198" fmla="*/ 1505945 w 1640088"/>
                <a:gd name="connsiteY198" fmla="*/ 992891 h 1361472"/>
                <a:gd name="connsiteX199" fmla="*/ 1488911 w 1640088"/>
                <a:gd name="connsiteY199" fmla="*/ 994297 h 1361472"/>
                <a:gd name="connsiteX200" fmla="*/ 1484985 w 1640088"/>
                <a:gd name="connsiteY200" fmla="*/ 994214 h 1361472"/>
                <a:gd name="connsiteX201" fmla="*/ 1482071 w 1640088"/>
                <a:gd name="connsiteY201" fmla="*/ 993714 h 1361472"/>
                <a:gd name="connsiteX202" fmla="*/ 1482958 w 1640088"/>
                <a:gd name="connsiteY202" fmla="*/ 991960 h 1361472"/>
                <a:gd name="connsiteX203" fmla="*/ 1485428 w 1640088"/>
                <a:gd name="connsiteY203" fmla="*/ 989491 h 1361472"/>
                <a:gd name="connsiteX204" fmla="*/ 1490367 w 1640088"/>
                <a:gd name="connsiteY204" fmla="*/ 986470 h 1361472"/>
                <a:gd name="connsiteX205" fmla="*/ 1498473 w 1640088"/>
                <a:gd name="connsiteY205" fmla="*/ 984203 h 1361472"/>
                <a:gd name="connsiteX206" fmla="*/ 1510567 w 1640088"/>
                <a:gd name="connsiteY206" fmla="*/ 983443 h 1361472"/>
                <a:gd name="connsiteX207" fmla="*/ 142002 w 1640088"/>
                <a:gd name="connsiteY207" fmla="*/ 990485 h 1361472"/>
                <a:gd name="connsiteX208" fmla="*/ 143206 w 1640088"/>
                <a:gd name="connsiteY208" fmla="*/ 990751 h 1361472"/>
                <a:gd name="connsiteX209" fmla="*/ 146055 w 1640088"/>
                <a:gd name="connsiteY209" fmla="*/ 993366 h 1361472"/>
                <a:gd name="connsiteX210" fmla="*/ 146055 w 1640088"/>
                <a:gd name="connsiteY210" fmla="*/ 993423 h 1361472"/>
                <a:gd name="connsiteX211" fmla="*/ 146626 w 1640088"/>
                <a:gd name="connsiteY211" fmla="*/ 995703 h 1361472"/>
                <a:gd name="connsiteX212" fmla="*/ 146942 w 1640088"/>
                <a:gd name="connsiteY212" fmla="*/ 1000344 h 1361472"/>
                <a:gd name="connsiteX213" fmla="*/ 146182 w 1640088"/>
                <a:gd name="connsiteY213" fmla="*/ 1003454 h 1361472"/>
                <a:gd name="connsiteX214" fmla="*/ 145043 w 1640088"/>
                <a:gd name="connsiteY214" fmla="*/ 1005625 h 1361472"/>
                <a:gd name="connsiteX215" fmla="*/ 141559 w 1640088"/>
                <a:gd name="connsiteY215" fmla="*/ 1009146 h 1361472"/>
                <a:gd name="connsiteX216" fmla="*/ 130035 w 1640088"/>
                <a:gd name="connsiteY216" fmla="*/ 1016188 h 1361472"/>
                <a:gd name="connsiteX217" fmla="*/ 114773 w 1640088"/>
                <a:gd name="connsiteY217" fmla="*/ 1021913 h 1361472"/>
                <a:gd name="connsiteX218" fmla="*/ 116293 w 1640088"/>
                <a:gd name="connsiteY218" fmla="*/ 1017189 h 1361472"/>
                <a:gd name="connsiteX219" fmla="*/ 125222 w 1640088"/>
                <a:gd name="connsiteY219" fmla="*/ 999515 h 1361472"/>
                <a:gd name="connsiteX220" fmla="*/ 131554 w 1640088"/>
                <a:gd name="connsiteY220" fmla="*/ 992657 h 1361472"/>
                <a:gd name="connsiteX221" fmla="*/ 133011 w 1640088"/>
                <a:gd name="connsiteY221" fmla="*/ 991815 h 1361472"/>
                <a:gd name="connsiteX222" fmla="*/ 136683 w 1640088"/>
                <a:gd name="connsiteY222" fmla="*/ 990694 h 1361472"/>
                <a:gd name="connsiteX223" fmla="*/ 142002 w 1640088"/>
                <a:gd name="connsiteY223" fmla="*/ 990485 h 1361472"/>
                <a:gd name="connsiteX224" fmla="*/ 299553 w 1640088"/>
                <a:gd name="connsiteY224" fmla="*/ 1065302 h 1361472"/>
                <a:gd name="connsiteX225" fmla="*/ 299553 w 1640088"/>
                <a:gd name="connsiteY225" fmla="*/ 1065302 h 1361472"/>
                <a:gd name="connsiteX226" fmla="*/ 298034 w 1640088"/>
                <a:gd name="connsiteY226" fmla="*/ 1066012 h 1361472"/>
                <a:gd name="connsiteX227" fmla="*/ 299553 w 1640088"/>
                <a:gd name="connsiteY227" fmla="*/ 1065302 h 1361472"/>
                <a:gd name="connsiteX228" fmla="*/ 300250 w 1640088"/>
                <a:gd name="connsiteY228" fmla="*/ 1065100 h 1361472"/>
                <a:gd name="connsiteX229" fmla="*/ 303543 w 1640088"/>
                <a:gd name="connsiteY229" fmla="*/ 1065942 h 1361472"/>
                <a:gd name="connsiteX230" fmla="*/ 306329 w 1640088"/>
                <a:gd name="connsiteY230" fmla="*/ 1067354 h 1361472"/>
                <a:gd name="connsiteX231" fmla="*/ 309939 w 1640088"/>
                <a:gd name="connsiteY231" fmla="*/ 1070881 h 1361472"/>
                <a:gd name="connsiteX232" fmla="*/ 316715 w 1640088"/>
                <a:gd name="connsiteY232" fmla="*/ 1082584 h 1361472"/>
                <a:gd name="connsiteX233" fmla="*/ 321147 w 1640088"/>
                <a:gd name="connsiteY233" fmla="*/ 1097307 h 1361472"/>
                <a:gd name="connsiteX234" fmla="*/ 321464 w 1640088"/>
                <a:gd name="connsiteY234" fmla="*/ 1104000 h 1361472"/>
                <a:gd name="connsiteX235" fmla="*/ 318487 w 1640088"/>
                <a:gd name="connsiteY235" fmla="*/ 1120281 h 1361472"/>
                <a:gd name="connsiteX236" fmla="*/ 315891 w 1640088"/>
                <a:gd name="connsiteY236" fmla="*/ 1128589 h 1361472"/>
                <a:gd name="connsiteX237" fmla="*/ 311902 w 1640088"/>
                <a:gd name="connsiteY237" fmla="*/ 1139360 h 1361472"/>
                <a:gd name="connsiteX238" fmla="*/ 307849 w 1640088"/>
                <a:gd name="connsiteY238" fmla="*/ 1148599 h 1361472"/>
                <a:gd name="connsiteX239" fmla="*/ 303860 w 1640088"/>
                <a:gd name="connsiteY239" fmla="*/ 1155229 h 1361472"/>
                <a:gd name="connsiteX240" fmla="*/ 299807 w 1640088"/>
                <a:gd name="connsiteY240" fmla="*/ 1160302 h 1361472"/>
                <a:gd name="connsiteX241" fmla="*/ 296641 w 1640088"/>
                <a:gd name="connsiteY241" fmla="*/ 1158402 h 1361472"/>
                <a:gd name="connsiteX242" fmla="*/ 289612 w 1640088"/>
                <a:gd name="connsiteY242" fmla="*/ 1151854 h 1361472"/>
                <a:gd name="connsiteX243" fmla="*/ 283153 w 1640088"/>
                <a:gd name="connsiteY243" fmla="*/ 1142406 h 1361472"/>
                <a:gd name="connsiteX244" fmla="*/ 276187 w 1640088"/>
                <a:gd name="connsiteY244" fmla="*/ 1130989 h 1361472"/>
                <a:gd name="connsiteX245" fmla="*/ 272640 w 1640088"/>
                <a:gd name="connsiteY245" fmla="*/ 1120344 h 1361472"/>
                <a:gd name="connsiteX246" fmla="*/ 272640 w 1640088"/>
                <a:gd name="connsiteY246" fmla="*/ 1114936 h 1361472"/>
                <a:gd name="connsiteX247" fmla="*/ 275870 w 1640088"/>
                <a:gd name="connsiteY247" fmla="*/ 1101536 h 1361472"/>
                <a:gd name="connsiteX248" fmla="*/ 282899 w 1640088"/>
                <a:gd name="connsiteY248" fmla="*/ 1088485 h 1361472"/>
                <a:gd name="connsiteX249" fmla="*/ 291512 w 1640088"/>
                <a:gd name="connsiteY249" fmla="*/ 1075105 h 1361472"/>
                <a:gd name="connsiteX250" fmla="*/ 300187 w 1640088"/>
                <a:gd name="connsiteY250" fmla="*/ 1065182 h 1361472"/>
                <a:gd name="connsiteX251" fmla="*/ 300250 w 1640088"/>
                <a:gd name="connsiteY251" fmla="*/ 1065100 h 1361472"/>
                <a:gd name="connsiteX252" fmla="*/ 1088004 w 1640088"/>
                <a:gd name="connsiteY252" fmla="*/ 1183751 h 1361472"/>
                <a:gd name="connsiteX253" fmla="*/ 1096300 w 1640088"/>
                <a:gd name="connsiteY253" fmla="*/ 1185802 h 1361472"/>
                <a:gd name="connsiteX254" fmla="*/ 1096807 w 1640088"/>
                <a:gd name="connsiteY254" fmla="*/ 1186094 h 1361472"/>
                <a:gd name="connsiteX255" fmla="*/ 1096933 w 1640088"/>
                <a:gd name="connsiteY255" fmla="*/ 1186239 h 1361472"/>
                <a:gd name="connsiteX256" fmla="*/ 1097123 w 1640088"/>
                <a:gd name="connsiteY256" fmla="*/ 1186378 h 1361472"/>
                <a:gd name="connsiteX257" fmla="*/ 1097123 w 1640088"/>
                <a:gd name="connsiteY257" fmla="*/ 1187297 h 1361472"/>
                <a:gd name="connsiteX258" fmla="*/ 1095920 w 1640088"/>
                <a:gd name="connsiteY258" fmla="*/ 1192014 h 1361472"/>
                <a:gd name="connsiteX259" fmla="*/ 1091234 w 1640088"/>
                <a:gd name="connsiteY259" fmla="*/ 1200411 h 1361472"/>
                <a:gd name="connsiteX260" fmla="*/ 1087498 w 1640088"/>
                <a:gd name="connsiteY260" fmla="*/ 1204698 h 1361472"/>
                <a:gd name="connsiteX261" fmla="*/ 1072300 w 1640088"/>
                <a:gd name="connsiteY261" fmla="*/ 1212671 h 1361472"/>
                <a:gd name="connsiteX262" fmla="*/ 1064068 w 1640088"/>
                <a:gd name="connsiteY262" fmla="*/ 1216046 h 1361472"/>
                <a:gd name="connsiteX263" fmla="*/ 1042221 w 1640088"/>
                <a:gd name="connsiteY263" fmla="*/ 1222385 h 1361472"/>
                <a:gd name="connsiteX264" fmla="*/ 1032722 w 1640088"/>
                <a:gd name="connsiteY264" fmla="*/ 1223031 h 1361472"/>
                <a:gd name="connsiteX265" fmla="*/ 1029429 w 1640088"/>
                <a:gd name="connsiteY265" fmla="*/ 1222942 h 1361472"/>
                <a:gd name="connsiteX266" fmla="*/ 1023477 w 1640088"/>
                <a:gd name="connsiteY266" fmla="*/ 1222030 h 1361472"/>
                <a:gd name="connsiteX267" fmla="*/ 1030443 w 1640088"/>
                <a:gd name="connsiteY267" fmla="*/ 1215052 h 1361472"/>
                <a:gd name="connsiteX268" fmla="*/ 1045134 w 1640088"/>
                <a:gd name="connsiteY268" fmla="*/ 1204344 h 1361472"/>
                <a:gd name="connsiteX269" fmla="*/ 1069830 w 1640088"/>
                <a:gd name="connsiteY269" fmla="*/ 1189114 h 1361472"/>
                <a:gd name="connsiteX270" fmla="*/ 1085471 w 1640088"/>
                <a:gd name="connsiteY270" fmla="*/ 1183921 h 1361472"/>
                <a:gd name="connsiteX271" fmla="*/ 1088004 w 1640088"/>
                <a:gd name="connsiteY271" fmla="*/ 1183751 h 1361472"/>
                <a:gd name="connsiteX272" fmla="*/ 1237576 w 1640088"/>
                <a:gd name="connsiteY272" fmla="*/ 1222796 h 1361472"/>
                <a:gd name="connsiteX273" fmla="*/ 1237576 w 1640088"/>
                <a:gd name="connsiteY273" fmla="*/ 1222796 h 1361472"/>
                <a:gd name="connsiteX274" fmla="*/ 1238843 w 1640088"/>
                <a:gd name="connsiteY274" fmla="*/ 1223708 h 1361472"/>
                <a:gd name="connsiteX275" fmla="*/ 1237576 w 1640088"/>
                <a:gd name="connsiteY275" fmla="*/ 1222796 h 1361472"/>
                <a:gd name="connsiteX276" fmla="*/ 1234473 w 1640088"/>
                <a:gd name="connsiteY276" fmla="*/ 1221593 h 1361472"/>
                <a:gd name="connsiteX277" fmla="*/ 1236374 w 1640088"/>
                <a:gd name="connsiteY277" fmla="*/ 1222100 h 1361472"/>
                <a:gd name="connsiteX278" fmla="*/ 1236943 w 1640088"/>
                <a:gd name="connsiteY278" fmla="*/ 1222385 h 1361472"/>
                <a:gd name="connsiteX279" fmla="*/ 1237513 w 1640088"/>
                <a:gd name="connsiteY279" fmla="*/ 1222885 h 1361472"/>
                <a:gd name="connsiteX280" fmla="*/ 1238400 w 1640088"/>
                <a:gd name="connsiteY280" fmla="*/ 1224436 h 1361472"/>
                <a:gd name="connsiteX281" fmla="*/ 1241693 w 1640088"/>
                <a:gd name="connsiteY281" fmla="*/ 1235145 h 1361472"/>
                <a:gd name="connsiteX282" fmla="*/ 1241946 w 1640088"/>
                <a:gd name="connsiteY282" fmla="*/ 1245707 h 1361472"/>
                <a:gd name="connsiteX283" fmla="*/ 1240490 w 1640088"/>
                <a:gd name="connsiteY283" fmla="*/ 1253749 h 1361472"/>
                <a:gd name="connsiteX284" fmla="*/ 1239793 w 1640088"/>
                <a:gd name="connsiteY284" fmla="*/ 1256833 h 1361472"/>
                <a:gd name="connsiteX285" fmla="*/ 1233777 w 1640088"/>
                <a:gd name="connsiteY285" fmla="*/ 1246746 h 1361472"/>
                <a:gd name="connsiteX286" fmla="*/ 1230295 w 1640088"/>
                <a:gd name="connsiteY286" fmla="*/ 1233504 h 1361472"/>
                <a:gd name="connsiteX287" fmla="*/ 1229978 w 1640088"/>
                <a:gd name="connsiteY287" fmla="*/ 1227868 h 1361472"/>
                <a:gd name="connsiteX288" fmla="*/ 1230928 w 1640088"/>
                <a:gd name="connsiteY288" fmla="*/ 1223506 h 1361472"/>
                <a:gd name="connsiteX289" fmla="*/ 1231244 w 1640088"/>
                <a:gd name="connsiteY289" fmla="*/ 1223005 h 1361472"/>
                <a:gd name="connsiteX290" fmla="*/ 1231751 w 1640088"/>
                <a:gd name="connsiteY290" fmla="*/ 1222448 h 1361472"/>
                <a:gd name="connsiteX291" fmla="*/ 1232321 w 1640088"/>
                <a:gd name="connsiteY291" fmla="*/ 1222100 h 1361472"/>
                <a:gd name="connsiteX292" fmla="*/ 1233904 w 1640088"/>
                <a:gd name="connsiteY292" fmla="*/ 1221593 h 1361472"/>
                <a:gd name="connsiteX293" fmla="*/ 981683 w 1640088"/>
                <a:gd name="connsiteY293" fmla="*/ 25923 h 1361472"/>
                <a:gd name="connsiteX294" fmla="*/ 992385 w 1640088"/>
                <a:gd name="connsiteY294" fmla="*/ 26385 h 1361472"/>
                <a:gd name="connsiteX295" fmla="*/ 1012838 w 1640088"/>
                <a:gd name="connsiteY295" fmla="*/ 30900 h 1361472"/>
                <a:gd name="connsiteX296" fmla="*/ 1022844 w 1640088"/>
                <a:gd name="connsiteY296" fmla="*/ 36175 h 1361472"/>
                <a:gd name="connsiteX297" fmla="*/ 1028290 w 1640088"/>
                <a:gd name="connsiteY297" fmla="*/ 41317 h 1361472"/>
                <a:gd name="connsiteX298" fmla="*/ 1034052 w 1640088"/>
                <a:gd name="connsiteY298" fmla="*/ 47592 h 1361472"/>
                <a:gd name="connsiteX299" fmla="*/ 1037978 w 1640088"/>
                <a:gd name="connsiteY299" fmla="*/ 53304 h 1361472"/>
                <a:gd name="connsiteX300" fmla="*/ 1040322 w 1640088"/>
                <a:gd name="connsiteY300" fmla="*/ 57743 h 1361472"/>
                <a:gd name="connsiteX301" fmla="*/ 1043171 w 1640088"/>
                <a:gd name="connsiteY301" fmla="*/ 63296 h 1361472"/>
                <a:gd name="connsiteX302" fmla="*/ 1052416 w 1640088"/>
                <a:gd name="connsiteY302" fmla="*/ 90577 h 1361472"/>
                <a:gd name="connsiteX303" fmla="*/ 1052987 w 1640088"/>
                <a:gd name="connsiteY303" fmla="*/ 112557 h 1361472"/>
                <a:gd name="connsiteX304" fmla="*/ 1052226 w 1640088"/>
                <a:gd name="connsiteY304" fmla="*/ 122416 h 1361472"/>
                <a:gd name="connsiteX305" fmla="*/ 1051466 w 1640088"/>
                <a:gd name="connsiteY305" fmla="*/ 132706 h 1361472"/>
                <a:gd name="connsiteX306" fmla="*/ 1040955 w 1640088"/>
                <a:gd name="connsiteY306" fmla="*/ 142161 h 1361472"/>
                <a:gd name="connsiteX307" fmla="*/ 1024300 w 1640088"/>
                <a:gd name="connsiteY307" fmla="*/ 161190 h 1361472"/>
                <a:gd name="connsiteX308" fmla="*/ 1010179 w 1640088"/>
                <a:gd name="connsiteY308" fmla="*/ 182093 h 1361472"/>
                <a:gd name="connsiteX309" fmla="*/ 1005240 w 1640088"/>
                <a:gd name="connsiteY309" fmla="*/ 193802 h 1361472"/>
                <a:gd name="connsiteX310" fmla="*/ 1003910 w 1640088"/>
                <a:gd name="connsiteY310" fmla="*/ 198665 h 1361472"/>
                <a:gd name="connsiteX311" fmla="*/ 1003340 w 1640088"/>
                <a:gd name="connsiteY311" fmla="*/ 202686 h 1361472"/>
                <a:gd name="connsiteX312" fmla="*/ 1003087 w 1640088"/>
                <a:gd name="connsiteY312" fmla="*/ 207410 h 1361472"/>
                <a:gd name="connsiteX313" fmla="*/ 1004226 w 1640088"/>
                <a:gd name="connsiteY313" fmla="*/ 211925 h 1361472"/>
                <a:gd name="connsiteX314" fmla="*/ 1008406 w 1640088"/>
                <a:gd name="connsiteY314" fmla="*/ 217846 h 1361472"/>
                <a:gd name="connsiteX315" fmla="*/ 1014929 w 1640088"/>
                <a:gd name="connsiteY315" fmla="*/ 221284 h 1361472"/>
                <a:gd name="connsiteX316" fmla="*/ 1022021 w 1640088"/>
                <a:gd name="connsiteY316" fmla="*/ 222488 h 1361472"/>
                <a:gd name="connsiteX317" fmla="*/ 1027086 w 1640088"/>
                <a:gd name="connsiteY317" fmla="*/ 221848 h 1361472"/>
                <a:gd name="connsiteX318" fmla="*/ 1036775 w 1640088"/>
                <a:gd name="connsiteY318" fmla="*/ 216997 h 1361472"/>
                <a:gd name="connsiteX319" fmla="*/ 1044184 w 1640088"/>
                <a:gd name="connsiteY319" fmla="*/ 209645 h 1361472"/>
                <a:gd name="connsiteX320" fmla="*/ 1054632 w 1640088"/>
                <a:gd name="connsiteY320" fmla="*/ 195081 h 1361472"/>
                <a:gd name="connsiteX321" fmla="*/ 1060775 w 1640088"/>
                <a:gd name="connsiteY321" fmla="*/ 183936 h 1361472"/>
                <a:gd name="connsiteX322" fmla="*/ 1069387 w 1640088"/>
                <a:gd name="connsiteY322" fmla="*/ 159841 h 1361472"/>
                <a:gd name="connsiteX323" fmla="*/ 1073440 w 1640088"/>
                <a:gd name="connsiteY323" fmla="*/ 142091 h 1361472"/>
                <a:gd name="connsiteX324" fmla="*/ 1082875 w 1640088"/>
                <a:gd name="connsiteY324" fmla="*/ 135176 h 1361472"/>
                <a:gd name="connsiteX325" fmla="*/ 1101746 w 1640088"/>
                <a:gd name="connsiteY325" fmla="*/ 121650 h 1361472"/>
                <a:gd name="connsiteX326" fmla="*/ 1144173 w 1640088"/>
                <a:gd name="connsiteY326" fmla="*/ 97973 h 1361472"/>
                <a:gd name="connsiteX327" fmla="*/ 1173809 w 1640088"/>
                <a:gd name="connsiteY327" fmla="*/ 86118 h 1361472"/>
                <a:gd name="connsiteX328" fmla="*/ 1210917 w 1640088"/>
                <a:gd name="connsiteY328" fmla="*/ 75429 h 1361472"/>
                <a:gd name="connsiteX329" fmla="*/ 1230357 w 1640088"/>
                <a:gd name="connsiteY329" fmla="*/ 73840 h 1361472"/>
                <a:gd name="connsiteX330" fmla="*/ 1237513 w 1640088"/>
                <a:gd name="connsiteY330" fmla="*/ 74087 h 1361472"/>
                <a:gd name="connsiteX331" fmla="*/ 1258537 w 1640088"/>
                <a:gd name="connsiteY331" fmla="*/ 79159 h 1361472"/>
                <a:gd name="connsiteX332" fmla="*/ 1283297 w 1640088"/>
                <a:gd name="connsiteY332" fmla="*/ 92686 h 1361472"/>
                <a:gd name="connsiteX333" fmla="*/ 1291846 w 1640088"/>
                <a:gd name="connsiteY333" fmla="*/ 99467 h 1361472"/>
                <a:gd name="connsiteX334" fmla="*/ 1302611 w 1640088"/>
                <a:gd name="connsiteY334" fmla="*/ 110233 h 1361472"/>
                <a:gd name="connsiteX335" fmla="*/ 1318949 w 1640088"/>
                <a:gd name="connsiteY335" fmla="*/ 135233 h 1361472"/>
                <a:gd name="connsiteX336" fmla="*/ 1325091 w 1640088"/>
                <a:gd name="connsiteY336" fmla="*/ 147727 h 1361472"/>
                <a:gd name="connsiteX337" fmla="*/ 1330980 w 1640088"/>
                <a:gd name="connsiteY337" fmla="*/ 162019 h 1361472"/>
                <a:gd name="connsiteX338" fmla="*/ 1334969 w 1640088"/>
                <a:gd name="connsiteY338" fmla="*/ 177040 h 1361472"/>
                <a:gd name="connsiteX339" fmla="*/ 1336425 w 1640088"/>
                <a:gd name="connsiteY339" fmla="*/ 195429 h 1361472"/>
                <a:gd name="connsiteX340" fmla="*/ 1335666 w 1640088"/>
                <a:gd name="connsiteY340" fmla="*/ 214306 h 1361472"/>
                <a:gd name="connsiteX341" fmla="*/ 1334336 w 1640088"/>
                <a:gd name="connsiteY341" fmla="*/ 228763 h 1361472"/>
                <a:gd name="connsiteX342" fmla="*/ 1332943 w 1640088"/>
                <a:gd name="connsiteY342" fmla="*/ 241878 h 1361472"/>
                <a:gd name="connsiteX343" fmla="*/ 1323698 w 1640088"/>
                <a:gd name="connsiteY343" fmla="*/ 279828 h 1361472"/>
                <a:gd name="connsiteX344" fmla="*/ 1313439 w 1640088"/>
                <a:gd name="connsiteY344" fmla="*/ 303878 h 1361472"/>
                <a:gd name="connsiteX345" fmla="*/ 1301534 w 1640088"/>
                <a:gd name="connsiteY345" fmla="*/ 328879 h 1361472"/>
                <a:gd name="connsiteX346" fmla="*/ 1289692 w 1640088"/>
                <a:gd name="connsiteY346" fmla="*/ 349681 h 1361472"/>
                <a:gd name="connsiteX347" fmla="*/ 1286337 w 1640088"/>
                <a:gd name="connsiteY347" fmla="*/ 351023 h 1361472"/>
                <a:gd name="connsiteX348" fmla="*/ 1263477 w 1640088"/>
                <a:gd name="connsiteY348" fmla="*/ 361795 h 1361472"/>
                <a:gd name="connsiteX349" fmla="*/ 1242262 w 1640088"/>
                <a:gd name="connsiteY349" fmla="*/ 375466 h 1361472"/>
                <a:gd name="connsiteX350" fmla="*/ 1235993 w 1640088"/>
                <a:gd name="connsiteY350" fmla="*/ 381248 h 1361472"/>
                <a:gd name="connsiteX351" fmla="*/ 1234221 w 1640088"/>
                <a:gd name="connsiteY351" fmla="*/ 383648 h 1361472"/>
                <a:gd name="connsiteX352" fmla="*/ 1231244 w 1640088"/>
                <a:gd name="connsiteY352" fmla="*/ 388061 h 1361472"/>
                <a:gd name="connsiteX353" fmla="*/ 1230231 w 1640088"/>
                <a:gd name="connsiteY353" fmla="*/ 390278 h 1361472"/>
                <a:gd name="connsiteX354" fmla="*/ 1228458 w 1640088"/>
                <a:gd name="connsiteY354" fmla="*/ 394774 h 1361472"/>
                <a:gd name="connsiteX355" fmla="*/ 1227445 w 1640088"/>
                <a:gd name="connsiteY355" fmla="*/ 401049 h 1361472"/>
                <a:gd name="connsiteX356" fmla="*/ 1232131 w 1640088"/>
                <a:gd name="connsiteY356" fmla="*/ 412378 h 1361472"/>
                <a:gd name="connsiteX357" fmla="*/ 1237576 w 1640088"/>
                <a:gd name="connsiteY357" fmla="*/ 415905 h 1361472"/>
                <a:gd name="connsiteX358" fmla="*/ 1246126 w 1640088"/>
                <a:gd name="connsiteY358" fmla="*/ 418014 h 1361472"/>
                <a:gd name="connsiteX359" fmla="*/ 1248405 w 1640088"/>
                <a:gd name="connsiteY359" fmla="*/ 418159 h 1361472"/>
                <a:gd name="connsiteX360" fmla="*/ 1251635 w 1640088"/>
                <a:gd name="connsiteY360" fmla="*/ 417887 h 1361472"/>
                <a:gd name="connsiteX361" fmla="*/ 1258853 w 1640088"/>
                <a:gd name="connsiteY361" fmla="*/ 415690 h 1361472"/>
                <a:gd name="connsiteX362" fmla="*/ 1264743 w 1640088"/>
                <a:gd name="connsiteY362" fmla="*/ 412752 h 1361472"/>
                <a:gd name="connsiteX363" fmla="*/ 1277344 w 1640088"/>
                <a:gd name="connsiteY363" fmla="*/ 402373 h 1361472"/>
                <a:gd name="connsiteX364" fmla="*/ 1293682 w 1640088"/>
                <a:gd name="connsiteY364" fmla="*/ 382863 h 1361472"/>
                <a:gd name="connsiteX365" fmla="*/ 1302927 w 1640088"/>
                <a:gd name="connsiteY365" fmla="*/ 370033 h 1361472"/>
                <a:gd name="connsiteX366" fmla="*/ 1303180 w 1640088"/>
                <a:gd name="connsiteY366" fmla="*/ 369976 h 1361472"/>
                <a:gd name="connsiteX367" fmla="*/ 1310526 w 1640088"/>
                <a:gd name="connsiteY367" fmla="*/ 368482 h 1361472"/>
                <a:gd name="connsiteX368" fmla="*/ 1318125 w 1640088"/>
                <a:gd name="connsiteY368" fmla="*/ 367082 h 1361472"/>
                <a:gd name="connsiteX369" fmla="*/ 1328194 w 1640088"/>
                <a:gd name="connsiteY369" fmla="*/ 365525 h 1361472"/>
                <a:gd name="connsiteX370" fmla="*/ 1339972 w 1640088"/>
                <a:gd name="connsiteY370" fmla="*/ 364112 h 1361472"/>
                <a:gd name="connsiteX371" fmla="*/ 1350167 w 1640088"/>
                <a:gd name="connsiteY371" fmla="*/ 363701 h 1361472"/>
                <a:gd name="connsiteX372" fmla="*/ 1356500 w 1640088"/>
                <a:gd name="connsiteY372" fmla="*/ 363511 h 1361472"/>
                <a:gd name="connsiteX373" fmla="*/ 1358779 w 1640088"/>
                <a:gd name="connsiteY373" fmla="*/ 363555 h 1361472"/>
                <a:gd name="connsiteX374" fmla="*/ 1402030 w 1640088"/>
                <a:gd name="connsiteY374" fmla="*/ 365746 h 1361472"/>
                <a:gd name="connsiteX375" fmla="*/ 1447433 w 1640088"/>
                <a:gd name="connsiteY375" fmla="*/ 376378 h 1361472"/>
                <a:gd name="connsiteX376" fmla="*/ 1485935 w 1640088"/>
                <a:gd name="connsiteY376" fmla="*/ 397180 h 1361472"/>
                <a:gd name="connsiteX377" fmla="*/ 1491697 w 1640088"/>
                <a:gd name="connsiteY377" fmla="*/ 401961 h 1361472"/>
                <a:gd name="connsiteX378" fmla="*/ 1497902 w 1640088"/>
                <a:gd name="connsiteY378" fmla="*/ 408648 h 1361472"/>
                <a:gd name="connsiteX379" fmla="*/ 1509428 w 1640088"/>
                <a:gd name="connsiteY379" fmla="*/ 426835 h 1361472"/>
                <a:gd name="connsiteX380" fmla="*/ 1514874 w 1640088"/>
                <a:gd name="connsiteY380" fmla="*/ 444711 h 1361472"/>
                <a:gd name="connsiteX381" fmla="*/ 1515064 w 1640088"/>
                <a:gd name="connsiteY381" fmla="*/ 454736 h 1361472"/>
                <a:gd name="connsiteX382" fmla="*/ 1512848 w 1640088"/>
                <a:gd name="connsiteY382" fmla="*/ 468477 h 1361472"/>
                <a:gd name="connsiteX383" fmla="*/ 1509998 w 1640088"/>
                <a:gd name="connsiteY383" fmla="*/ 480946 h 1361472"/>
                <a:gd name="connsiteX384" fmla="*/ 1508288 w 1640088"/>
                <a:gd name="connsiteY384" fmla="*/ 486664 h 1361472"/>
                <a:gd name="connsiteX385" fmla="*/ 1506262 w 1640088"/>
                <a:gd name="connsiteY385" fmla="*/ 493560 h 1361472"/>
                <a:gd name="connsiteX386" fmla="*/ 1502715 w 1640088"/>
                <a:gd name="connsiteY386" fmla="*/ 503647 h 1361472"/>
                <a:gd name="connsiteX387" fmla="*/ 1497460 w 1640088"/>
                <a:gd name="connsiteY387" fmla="*/ 515616 h 1361472"/>
                <a:gd name="connsiteX388" fmla="*/ 1489734 w 1640088"/>
                <a:gd name="connsiteY388" fmla="*/ 529851 h 1361472"/>
                <a:gd name="connsiteX389" fmla="*/ 1473080 w 1640088"/>
                <a:gd name="connsiteY389" fmla="*/ 555909 h 1361472"/>
                <a:gd name="connsiteX390" fmla="*/ 1471749 w 1640088"/>
                <a:gd name="connsiteY390" fmla="*/ 557695 h 1361472"/>
                <a:gd name="connsiteX391" fmla="*/ 1463391 w 1640088"/>
                <a:gd name="connsiteY391" fmla="*/ 558106 h 1361472"/>
                <a:gd name="connsiteX392" fmla="*/ 1451549 w 1640088"/>
                <a:gd name="connsiteY392" fmla="*/ 559455 h 1361472"/>
                <a:gd name="connsiteX393" fmla="*/ 1436859 w 1640088"/>
                <a:gd name="connsiteY393" fmla="*/ 561912 h 1361472"/>
                <a:gd name="connsiteX394" fmla="*/ 1424573 w 1640088"/>
                <a:gd name="connsiteY394" fmla="*/ 564091 h 1361472"/>
                <a:gd name="connsiteX395" fmla="*/ 1412985 w 1640088"/>
                <a:gd name="connsiteY395" fmla="*/ 566991 h 1361472"/>
                <a:gd name="connsiteX396" fmla="*/ 1399687 w 1640088"/>
                <a:gd name="connsiteY396" fmla="*/ 572133 h 1361472"/>
                <a:gd name="connsiteX397" fmla="*/ 1388288 w 1640088"/>
                <a:gd name="connsiteY397" fmla="*/ 577990 h 1361472"/>
                <a:gd name="connsiteX398" fmla="*/ 1380119 w 1640088"/>
                <a:gd name="connsiteY398" fmla="*/ 583189 h 1361472"/>
                <a:gd name="connsiteX399" fmla="*/ 1373724 w 1640088"/>
                <a:gd name="connsiteY399" fmla="*/ 588622 h 1361472"/>
                <a:gd name="connsiteX400" fmla="*/ 1369291 w 1640088"/>
                <a:gd name="connsiteY400" fmla="*/ 594955 h 1361472"/>
                <a:gd name="connsiteX401" fmla="*/ 1367138 w 1640088"/>
                <a:gd name="connsiteY401" fmla="*/ 600242 h 1361472"/>
                <a:gd name="connsiteX402" fmla="*/ 1365745 w 1640088"/>
                <a:gd name="connsiteY402" fmla="*/ 605542 h 1361472"/>
                <a:gd name="connsiteX403" fmla="*/ 1367264 w 1640088"/>
                <a:gd name="connsiteY403" fmla="*/ 620829 h 1361472"/>
                <a:gd name="connsiteX404" fmla="*/ 1375560 w 1640088"/>
                <a:gd name="connsiteY404" fmla="*/ 630752 h 1361472"/>
                <a:gd name="connsiteX405" fmla="*/ 1387275 w 1640088"/>
                <a:gd name="connsiteY405" fmla="*/ 635976 h 1361472"/>
                <a:gd name="connsiteX406" fmla="*/ 1389998 w 1640088"/>
                <a:gd name="connsiteY406" fmla="*/ 636242 h 1361472"/>
                <a:gd name="connsiteX407" fmla="*/ 1392278 w 1640088"/>
                <a:gd name="connsiteY407" fmla="*/ 636369 h 1361472"/>
                <a:gd name="connsiteX408" fmla="*/ 1393924 w 1640088"/>
                <a:gd name="connsiteY408" fmla="*/ 636325 h 1361472"/>
                <a:gd name="connsiteX409" fmla="*/ 1403170 w 1640088"/>
                <a:gd name="connsiteY409" fmla="*/ 634830 h 1361472"/>
                <a:gd name="connsiteX410" fmla="*/ 1417798 w 1640088"/>
                <a:gd name="connsiteY410" fmla="*/ 629055 h 1361472"/>
                <a:gd name="connsiteX411" fmla="*/ 1432552 w 1640088"/>
                <a:gd name="connsiteY411" fmla="*/ 620892 h 1361472"/>
                <a:gd name="connsiteX412" fmla="*/ 1444140 w 1640088"/>
                <a:gd name="connsiteY412" fmla="*/ 613148 h 1361472"/>
                <a:gd name="connsiteX413" fmla="*/ 1453639 w 1640088"/>
                <a:gd name="connsiteY413" fmla="*/ 606017 h 1361472"/>
                <a:gd name="connsiteX414" fmla="*/ 1462631 w 1640088"/>
                <a:gd name="connsiteY414" fmla="*/ 598837 h 1361472"/>
                <a:gd name="connsiteX415" fmla="*/ 1472510 w 1640088"/>
                <a:gd name="connsiteY415" fmla="*/ 590256 h 1361472"/>
                <a:gd name="connsiteX416" fmla="*/ 1479728 w 1640088"/>
                <a:gd name="connsiteY416" fmla="*/ 582277 h 1361472"/>
                <a:gd name="connsiteX417" fmla="*/ 1485491 w 1640088"/>
                <a:gd name="connsiteY417" fmla="*/ 582347 h 1361472"/>
                <a:gd name="connsiteX418" fmla="*/ 1503349 w 1640088"/>
                <a:gd name="connsiteY418" fmla="*/ 583480 h 1361472"/>
                <a:gd name="connsiteX419" fmla="*/ 1513608 w 1640088"/>
                <a:gd name="connsiteY419" fmla="*/ 585184 h 1361472"/>
                <a:gd name="connsiteX420" fmla="*/ 1522789 w 1640088"/>
                <a:gd name="connsiteY420" fmla="*/ 587913 h 1361472"/>
                <a:gd name="connsiteX421" fmla="*/ 1530895 w 1640088"/>
                <a:gd name="connsiteY421" fmla="*/ 591852 h 1361472"/>
                <a:gd name="connsiteX422" fmla="*/ 1534631 w 1640088"/>
                <a:gd name="connsiteY422" fmla="*/ 594131 h 1361472"/>
                <a:gd name="connsiteX423" fmla="*/ 1541280 w 1640088"/>
                <a:gd name="connsiteY423" fmla="*/ 598476 h 1361472"/>
                <a:gd name="connsiteX424" fmla="*/ 1563570 w 1640088"/>
                <a:gd name="connsiteY424" fmla="*/ 619423 h 1361472"/>
                <a:gd name="connsiteX425" fmla="*/ 1572816 w 1640088"/>
                <a:gd name="connsiteY425" fmla="*/ 633716 h 1361472"/>
                <a:gd name="connsiteX426" fmla="*/ 1575285 w 1640088"/>
                <a:gd name="connsiteY426" fmla="*/ 640821 h 1361472"/>
                <a:gd name="connsiteX427" fmla="*/ 1575095 w 1640088"/>
                <a:gd name="connsiteY427" fmla="*/ 657126 h 1361472"/>
                <a:gd name="connsiteX428" fmla="*/ 1573892 w 1640088"/>
                <a:gd name="connsiteY428" fmla="*/ 672324 h 1361472"/>
                <a:gd name="connsiteX429" fmla="*/ 1571866 w 1640088"/>
                <a:gd name="connsiteY429" fmla="*/ 685794 h 1361472"/>
                <a:gd name="connsiteX430" fmla="*/ 1568446 w 1640088"/>
                <a:gd name="connsiteY430" fmla="*/ 697705 h 1361472"/>
                <a:gd name="connsiteX431" fmla="*/ 1562430 w 1640088"/>
                <a:gd name="connsiteY431" fmla="*/ 710465 h 1361472"/>
                <a:gd name="connsiteX432" fmla="*/ 1557808 w 1640088"/>
                <a:gd name="connsiteY432" fmla="*/ 718475 h 1361472"/>
                <a:gd name="connsiteX433" fmla="*/ 1550525 w 1640088"/>
                <a:gd name="connsiteY433" fmla="*/ 729690 h 1361472"/>
                <a:gd name="connsiteX434" fmla="*/ 1543813 w 1640088"/>
                <a:gd name="connsiteY434" fmla="*/ 738429 h 1361472"/>
                <a:gd name="connsiteX435" fmla="*/ 1543750 w 1640088"/>
                <a:gd name="connsiteY435" fmla="*/ 738492 h 1361472"/>
                <a:gd name="connsiteX436" fmla="*/ 1543053 w 1640088"/>
                <a:gd name="connsiteY436" fmla="*/ 738372 h 1361472"/>
                <a:gd name="connsiteX437" fmla="*/ 1521396 w 1640088"/>
                <a:gd name="connsiteY437" fmla="*/ 735256 h 1361472"/>
                <a:gd name="connsiteX438" fmla="*/ 1512721 w 1640088"/>
                <a:gd name="connsiteY438" fmla="*/ 734908 h 1361472"/>
                <a:gd name="connsiteX439" fmla="*/ 1503412 w 1640088"/>
                <a:gd name="connsiteY439" fmla="*/ 735965 h 1361472"/>
                <a:gd name="connsiteX440" fmla="*/ 1491190 w 1640088"/>
                <a:gd name="connsiteY440" fmla="*/ 738137 h 1361472"/>
                <a:gd name="connsiteX441" fmla="*/ 1460921 w 1640088"/>
                <a:gd name="connsiteY441" fmla="*/ 745185 h 1361472"/>
                <a:gd name="connsiteX442" fmla="*/ 1452942 w 1640088"/>
                <a:gd name="connsiteY442" fmla="*/ 748573 h 1361472"/>
                <a:gd name="connsiteX443" fmla="*/ 1445850 w 1640088"/>
                <a:gd name="connsiteY443" fmla="*/ 753443 h 1361472"/>
                <a:gd name="connsiteX444" fmla="*/ 1437301 w 1640088"/>
                <a:gd name="connsiteY444" fmla="*/ 761314 h 1361472"/>
                <a:gd name="connsiteX445" fmla="*/ 1429956 w 1640088"/>
                <a:gd name="connsiteY445" fmla="*/ 771345 h 1361472"/>
                <a:gd name="connsiteX446" fmla="*/ 1429132 w 1640088"/>
                <a:gd name="connsiteY446" fmla="*/ 773371 h 1361472"/>
                <a:gd name="connsiteX447" fmla="*/ 1427549 w 1640088"/>
                <a:gd name="connsiteY447" fmla="*/ 778158 h 1361472"/>
                <a:gd name="connsiteX448" fmla="*/ 1426980 w 1640088"/>
                <a:gd name="connsiteY448" fmla="*/ 783047 h 1361472"/>
                <a:gd name="connsiteX449" fmla="*/ 1427549 w 1640088"/>
                <a:gd name="connsiteY449" fmla="*/ 787689 h 1361472"/>
                <a:gd name="connsiteX450" fmla="*/ 1429576 w 1640088"/>
                <a:gd name="connsiteY450" fmla="*/ 793179 h 1361472"/>
                <a:gd name="connsiteX451" fmla="*/ 1433058 w 1640088"/>
                <a:gd name="connsiteY451" fmla="*/ 797757 h 1361472"/>
                <a:gd name="connsiteX452" fmla="*/ 1438821 w 1640088"/>
                <a:gd name="connsiteY452" fmla="*/ 801417 h 1361472"/>
                <a:gd name="connsiteX453" fmla="*/ 1446104 w 1640088"/>
                <a:gd name="connsiteY453" fmla="*/ 803596 h 1361472"/>
                <a:gd name="connsiteX454" fmla="*/ 1454399 w 1640088"/>
                <a:gd name="connsiteY454" fmla="*/ 804444 h 1361472"/>
                <a:gd name="connsiteX455" fmla="*/ 1457439 w 1640088"/>
                <a:gd name="connsiteY455" fmla="*/ 804571 h 1361472"/>
                <a:gd name="connsiteX456" fmla="*/ 1462125 w 1640088"/>
                <a:gd name="connsiteY456" fmla="*/ 804444 h 1361472"/>
                <a:gd name="connsiteX457" fmla="*/ 1480615 w 1640088"/>
                <a:gd name="connsiteY457" fmla="*/ 801417 h 1361472"/>
                <a:gd name="connsiteX458" fmla="*/ 1495370 w 1640088"/>
                <a:gd name="connsiteY458" fmla="*/ 796991 h 1361472"/>
                <a:gd name="connsiteX459" fmla="*/ 1510694 w 1640088"/>
                <a:gd name="connsiteY459" fmla="*/ 790424 h 1361472"/>
                <a:gd name="connsiteX460" fmla="*/ 1527158 w 1640088"/>
                <a:gd name="connsiteY460" fmla="*/ 780995 h 1361472"/>
                <a:gd name="connsiteX461" fmla="*/ 1545586 w 1640088"/>
                <a:gd name="connsiteY461" fmla="*/ 766393 h 1361472"/>
                <a:gd name="connsiteX462" fmla="*/ 1554515 w 1640088"/>
                <a:gd name="connsiteY462" fmla="*/ 769154 h 1361472"/>
                <a:gd name="connsiteX463" fmla="*/ 1573575 w 1640088"/>
                <a:gd name="connsiteY463" fmla="*/ 780007 h 1361472"/>
                <a:gd name="connsiteX464" fmla="*/ 1587507 w 1640088"/>
                <a:gd name="connsiteY464" fmla="*/ 792824 h 1361472"/>
                <a:gd name="connsiteX465" fmla="*/ 1591053 w 1640088"/>
                <a:gd name="connsiteY465" fmla="*/ 797611 h 1361472"/>
                <a:gd name="connsiteX466" fmla="*/ 1595549 w 1640088"/>
                <a:gd name="connsiteY466" fmla="*/ 805876 h 1361472"/>
                <a:gd name="connsiteX467" fmla="*/ 1594789 w 1640088"/>
                <a:gd name="connsiteY467" fmla="*/ 804235 h 1361472"/>
                <a:gd name="connsiteX468" fmla="*/ 1594789 w 1640088"/>
                <a:gd name="connsiteY468" fmla="*/ 804235 h 1361472"/>
                <a:gd name="connsiteX469" fmla="*/ 1601564 w 1640088"/>
                <a:gd name="connsiteY469" fmla="*/ 819610 h 1361472"/>
                <a:gd name="connsiteX470" fmla="*/ 1609164 w 1640088"/>
                <a:gd name="connsiteY470" fmla="*/ 845960 h 1361472"/>
                <a:gd name="connsiteX471" fmla="*/ 1610366 w 1640088"/>
                <a:gd name="connsiteY471" fmla="*/ 869079 h 1361472"/>
                <a:gd name="connsiteX472" fmla="*/ 1609417 w 1640088"/>
                <a:gd name="connsiteY472" fmla="*/ 886120 h 1361472"/>
                <a:gd name="connsiteX473" fmla="*/ 1606440 w 1640088"/>
                <a:gd name="connsiteY473" fmla="*/ 903173 h 1361472"/>
                <a:gd name="connsiteX474" fmla="*/ 1601502 w 1640088"/>
                <a:gd name="connsiteY474" fmla="*/ 919023 h 1361472"/>
                <a:gd name="connsiteX475" fmla="*/ 1584911 w 1640088"/>
                <a:gd name="connsiteY475" fmla="*/ 950609 h 1361472"/>
                <a:gd name="connsiteX476" fmla="*/ 1577438 w 1640088"/>
                <a:gd name="connsiteY476" fmla="*/ 959475 h 1361472"/>
                <a:gd name="connsiteX477" fmla="*/ 1568953 w 1640088"/>
                <a:gd name="connsiteY477" fmla="*/ 967454 h 1361472"/>
                <a:gd name="connsiteX478" fmla="*/ 1555021 w 1640088"/>
                <a:gd name="connsiteY478" fmla="*/ 976870 h 1361472"/>
                <a:gd name="connsiteX479" fmla="*/ 1538937 w 1640088"/>
                <a:gd name="connsiteY479" fmla="*/ 966726 h 1361472"/>
                <a:gd name="connsiteX480" fmla="*/ 1528615 w 1640088"/>
                <a:gd name="connsiteY480" fmla="*/ 962211 h 1361472"/>
                <a:gd name="connsiteX481" fmla="*/ 1513037 w 1640088"/>
                <a:gd name="connsiteY481" fmla="*/ 959829 h 1361472"/>
                <a:gd name="connsiteX482" fmla="*/ 1508795 w 1640088"/>
                <a:gd name="connsiteY482" fmla="*/ 959684 h 1361472"/>
                <a:gd name="connsiteX483" fmla="*/ 1497017 w 1640088"/>
                <a:gd name="connsiteY483" fmla="*/ 960450 h 1361472"/>
                <a:gd name="connsiteX484" fmla="*/ 1472193 w 1640088"/>
                <a:gd name="connsiteY484" fmla="*/ 969398 h 1361472"/>
                <a:gd name="connsiteX485" fmla="*/ 1460921 w 1640088"/>
                <a:gd name="connsiteY485" fmla="*/ 982094 h 1361472"/>
                <a:gd name="connsiteX486" fmla="*/ 1458452 w 1640088"/>
                <a:gd name="connsiteY486" fmla="*/ 988851 h 1361472"/>
                <a:gd name="connsiteX487" fmla="*/ 1457692 w 1640088"/>
                <a:gd name="connsiteY487" fmla="*/ 995911 h 1361472"/>
                <a:gd name="connsiteX488" fmla="*/ 1457755 w 1640088"/>
                <a:gd name="connsiteY488" fmla="*/ 997735 h 1361472"/>
                <a:gd name="connsiteX489" fmla="*/ 1458515 w 1640088"/>
                <a:gd name="connsiteY489" fmla="*/ 1002605 h 1361472"/>
                <a:gd name="connsiteX490" fmla="*/ 1460352 w 1640088"/>
                <a:gd name="connsiteY490" fmla="*/ 1006968 h 1361472"/>
                <a:gd name="connsiteX491" fmla="*/ 1463454 w 1640088"/>
                <a:gd name="connsiteY491" fmla="*/ 1011059 h 1361472"/>
                <a:gd name="connsiteX492" fmla="*/ 1469281 w 1640088"/>
                <a:gd name="connsiteY492" fmla="*/ 1014807 h 1361472"/>
                <a:gd name="connsiteX493" fmla="*/ 1476816 w 1640088"/>
                <a:gd name="connsiteY493" fmla="*/ 1017189 h 1361472"/>
                <a:gd name="connsiteX494" fmla="*/ 1484985 w 1640088"/>
                <a:gd name="connsiteY494" fmla="*/ 1018240 h 1361472"/>
                <a:gd name="connsiteX495" fmla="*/ 1492710 w 1640088"/>
                <a:gd name="connsiteY495" fmla="*/ 1018455 h 1361472"/>
                <a:gd name="connsiteX496" fmla="*/ 1515064 w 1640088"/>
                <a:gd name="connsiteY496" fmla="*/ 1016004 h 1361472"/>
                <a:gd name="connsiteX497" fmla="*/ 1543179 w 1640088"/>
                <a:gd name="connsiteY497" fmla="*/ 1009729 h 1361472"/>
                <a:gd name="connsiteX498" fmla="*/ 1554451 w 1640088"/>
                <a:gd name="connsiteY498" fmla="*/ 1005499 h 1361472"/>
                <a:gd name="connsiteX499" fmla="*/ 1565343 w 1640088"/>
                <a:gd name="connsiteY499" fmla="*/ 1016004 h 1361472"/>
                <a:gd name="connsiteX500" fmla="*/ 1570979 w 1640088"/>
                <a:gd name="connsiteY500" fmla="*/ 1024104 h 1361472"/>
                <a:gd name="connsiteX501" fmla="*/ 1576488 w 1640088"/>
                <a:gd name="connsiteY501" fmla="*/ 1034521 h 1361472"/>
                <a:gd name="connsiteX502" fmla="*/ 1587823 w 1640088"/>
                <a:gd name="connsiteY502" fmla="*/ 1064099 h 1361472"/>
                <a:gd name="connsiteX503" fmla="*/ 1589026 w 1640088"/>
                <a:gd name="connsiteY503" fmla="*/ 1078771 h 1361472"/>
                <a:gd name="connsiteX504" fmla="*/ 1588583 w 1640088"/>
                <a:gd name="connsiteY504" fmla="*/ 1100048 h 1361472"/>
                <a:gd name="connsiteX505" fmla="*/ 1585164 w 1640088"/>
                <a:gd name="connsiteY505" fmla="*/ 1124422 h 1361472"/>
                <a:gd name="connsiteX506" fmla="*/ 1573892 w 1640088"/>
                <a:gd name="connsiteY506" fmla="*/ 1166292 h 1361472"/>
                <a:gd name="connsiteX507" fmla="*/ 1562557 w 1640088"/>
                <a:gd name="connsiteY507" fmla="*/ 1190387 h 1361472"/>
                <a:gd name="connsiteX508" fmla="*/ 1555211 w 1640088"/>
                <a:gd name="connsiteY508" fmla="*/ 1203432 h 1361472"/>
                <a:gd name="connsiteX509" fmla="*/ 1547106 w 1640088"/>
                <a:gd name="connsiteY509" fmla="*/ 1216046 h 1361472"/>
                <a:gd name="connsiteX510" fmla="*/ 1539190 w 1640088"/>
                <a:gd name="connsiteY510" fmla="*/ 1226963 h 1361472"/>
                <a:gd name="connsiteX511" fmla="*/ 1524055 w 1640088"/>
                <a:gd name="connsiteY511" fmla="*/ 1244922 h 1361472"/>
                <a:gd name="connsiteX512" fmla="*/ 1508351 w 1640088"/>
                <a:gd name="connsiteY512" fmla="*/ 1259360 h 1361472"/>
                <a:gd name="connsiteX513" fmla="*/ 1495496 w 1640088"/>
                <a:gd name="connsiteY513" fmla="*/ 1269384 h 1361472"/>
                <a:gd name="connsiteX514" fmla="*/ 1458009 w 1640088"/>
                <a:gd name="connsiteY514" fmla="*/ 1292839 h 1361472"/>
                <a:gd name="connsiteX515" fmla="*/ 1411275 w 1640088"/>
                <a:gd name="connsiteY515" fmla="*/ 1307087 h 1361472"/>
                <a:gd name="connsiteX516" fmla="*/ 1381323 w 1640088"/>
                <a:gd name="connsiteY516" fmla="*/ 1309114 h 1361472"/>
                <a:gd name="connsiteX517" fmla="*/ 1364669 w 1640088"/>
                <a:gd name="connsiteY517" fmla="*/ 1308702 h 1361472"/>
                <a:gd name="connsiteX518" fmla="*/ 1344278 w 1640088"/>
                <a:gd name="connsiteY518" fmla="*/ 1307151 h 1361472"/>
                <a:gd name="connsiteX519" fmla="*/ 1327497 w 1640088"/>
                <a:gd name="connsiteY519" fmla="*/ 1304478 h 1361472"/>
                <a:gd name="connsiteX520" fmla="*/ 1320532 w 1640088"/>
                <a:gd name="connsiteY520" fmla="*/ 1302838 h 1361472"/>
                <a:gd name="connsiteX521" fmla="*/ 1311033 w 1640088"/>
                <a:gd name="connsiteY521" fmla="*/ 1300666 h 1361472"/>
                <a:gd name="connsiteX522" fmla="*/ 1295328 w 1640088"/>
                <a:gd name="connsiteY522" fmla="*/ 1296443 h 1361472"/>
                <a:gd name="connsiteX523" fmla="*/ 1274938 w 1640088"/>
                <a:gd name="connsiteY523" fmla="*/ 1290097 h 1361472"/>
                <a:gd name="connsiteX524" fmla="*/ 1261007 w 1640088"/>
                <a:gd name="connsiteY524" fmla="*/ 1283119 h 1361472"/>
                <a:gd name="connsiteX525" fmla="*/ 1257650 w 1640088"/>
                <a:gd name="connsiteY525" fmla="*/ 1279890 h 1361472"/>
                <a:gd name="connsiteX526" fmla="*/ 1258853 w 1640088"/>
                <a:gd name="connsiteY526" fmla="*/ 1277281 h 1361472"/>
                <a:gd name="connsiteX527" fmla="*/ 1263983 w 1640088"/>
                <a:gd name="connsiteY527" fmla="*/ 1261975 h 1361472"/>
                <a:gd name="connsiteX528" fmla="*/ 1266262 w 1640088"/>
                <a:gd name="connsiteY528" fmla="*/ 1246853 h 1361472"/>
                <a:gd name="connsiteX529" fmla="*/ 1265883 w 1640088"/>
                <a:gd name="connsiteY529" fmla="*/ 1235974 h 1361472"/>
                <a:gd name="connsiteX530" fmla="*/ 1263223 w 1640088"/>
                <a:gd name="connsiteY530" fmla="*/ 1223436 h 1361472"/>
                <a:gd name="connsiteX531" fmla="*/ 1261070 w 1640088"/>
                <a:gd name="connsiteY531" fmla="*/ 1217724 h 1361472"/>
                <a:gd name="connsiteX532" fmla="*/ 1255307 w 1640088"/>
                <a:gd name="connsiteY532" fmla="*/ 1207947 h 1361472"/>
                <a:gd name="connsiteX533" fmla="*/ 1234664 w 1640088"/>
                <a:gd name="connsiteY533" fmla="*/ 1199018 h 1361472"/>
                <a:gd name="connsiteX534" fmla="*/ 1228712 w 1640088"/>
                <a:gd name="connsiteY534" fmla="*/ 1199613 h 1361472"/>
                <a:gd name="connsiteX535" fmla="*/ 1211360 w 1640088"/>
                <a:gd name="connsiteY535" fmla="*/ 1211657 h 1361472"/>
                <a:gd name="connsiteX536" fmla="*/ 1207245 w 1640088"/>
                <a:gd name="connsiteY536" fmla="*/ 1222448 h 1361472"/>
                <a:gd name="connsiteX537" fmla="*/ 1207497 w 1640088"/>
                <a:gd name="connsiteY537" fmla="*/ 1239925 h 1361472"/>
                <a:gd name="connsiteX538" fmla="*/ 1211044 w 1640088"/>
                <a:gd name="connsiteY538" fmla="*/ 1255301 h 1361472"/>
                <a:gd name="connsiteX539" fmla="*/ 1216173 w 1640088"/>
                <a:gd name="connsiteY539" fmla="*/ 1265578 h 1361472"/>
                <a:gd name="connsiteX540" fmla="*/ 1219592 w 1640088"/>
                <a:gd name="connsiteY540" fmla="*/ 1271353 h 1361472"/>
                <a:gd name="connsiteX541" fmla="*/ 1227065 w 1640088"/>
                <a:gd name="connsiteY541" fmla="*/ 1282473 h 1361472"/>
                <a:gd name="connsiteX542" fmla="*/ 1215476 w 1640088"/>
                <a:gd name="connsiteY542" fmla="*/ 1295239 h 1361472"/>
                <a:gd name="connsiteX543" fmla="*/ 1206548 w 1640088"/>
                <a:gd name="connsiteY543" fmla="*/ 1302781 h 1361472"/>
                <a:gd name="connsiteX544" fmla="*/ 1199139 w 1640088"/>
                <a:gd name="connsiteY544" fmla="*/ 1308284 h 1361472"/>
                <a:gd name="connsiteX545" fmla="*/ 1190400 w 1640088"/>
                <a:gd name="connsiteY545" fmla="*/ 1313901 h 1361472"/>
                <a:gd name="connsiteX546" fmla="*/ 1167096 w 1640088"/>
                <a:gd name="connsiteY546" fmla="*/ 1326889 h 1361472"/>
                <a:gd name="connsiteX547" fmla="*/ 1155698 w 1640088"/>
                <a:gd name="connsiteY547" fmla="*/ 1331176 h 1361472"/>
                <a:gd name="connsiteX548" fmla="*/ 1145819 w 1640088"/>
                <a:gd name="connsiteY548" fmla="*/ 1333519 h 1361472"/>
                <a:gd name="connsiteX549" fmla="*/ 1130179 w 1640088"/>
                <a:gd name="connsiteY549" fmla="*/ 1335115 h 1361472"/>
                <a:gd name="connsiteX550" fmla="*/ 1124416 w 1640088"/>
                <a:gd name="connsiteY550" fmla="*/ 1335286 h 1361472"/>
                <a:gd name="connsiteX551" fmla="*/ 1112638 w 1640088"/>
                <a:gd name="connsiteY551" fmla="*/ 1334779 h 1361472"/>
                <a:gd name="connsiteX552" fmla="*/ 1055013 w 1640088"/>
                <a:gd name="connsiteY552" fmla="*/ 1320822 h 1361472"/>
                <a:gd name="connsiteX553" fmla="*/ 1038105 w 1640088"/>
                <a:gd name="connsiteY553" fmla="*/ 1312368 h 1361472"/>
                <a:gd name="connsiteX554" fmla="*/ 1032596 w 1640088"/>
                <a:gd name="connsiteY554" fmla="*/ 1307442 h 1361472"/>
                <a:gd name="connsiteX555" fmla="*/ 1024870 w 1640088"/>
                <a:gd name="connsiteY555" fmla="*/ 1295879 h 1361472"/>
                <a:gd name="connsiteX556" fmla="*/ 1016322 w 1640088"/>
                <a:gd name="connsiteY556" fmla="*/ 1280738 h 1361472"/>
                <a:gd name="connsiteX557" fmla="*/ 1014421 w 1640088"/>
                <a:gd name="connsiteY557" fmla="*/ 1275659 h 1361472"/>
                <a:gd name="connsiteX558" fmla="*/ 1013535 w 1640088"/>
                <a:gd name="connsiteY558" fmla="*/ 1272474 h 1361472"/>
                <a:gd name="connsiteX559" fmla="*/ 1013598 w 1640088"/>
                <a:gd name="connsiteY559" fmla="*/ 1248860 h 1361472"/>
                <a:gd name="connsiteX560" fmla="*/ 1025187 w 1640088"/>
                <a:gd name="connsiteY560" fmla="*/ 1250558 h 1361472"/>
                <a:gd name="connsiteX561" fmla="*/ 1034305 w 1640088"/>
                <a:gd name="connsiteY561" fmla="*/ 1251140 h 1361472"/>
                <a:gd name="connsiteX562" fmla="*/ 1035065 w 1640088"/>
                <a:gd name="connsiteY562" fmla="*/ 1251140 h 1361472"/>
                <a:gd name="connsiteX563" fmla="*/ 1042221 w 1640088"/>
                <a:gd name="connsiteY563" fmla="*/ 1250494 h 1361472"/>
                <a:gd name="connsiteX564" fmla="*/ 1061851 w 1640088"/>
                <a:gd name="connsiteY564" fmla="*/ 1246125 h 1361472"/>
                <a:gd name="connsiteX565" fmla="*/ 1080785 w 1640088"/>
                <a:gd name="connsiteY565" fmla="*/ 1238817 h 1361472"/>
                <a:gd name="connsiteX566" fmla="*/ 1094464 w 1640088"/>
                <a:gd name="connsiteY566" fmla="*/ 1231687 h 1361472"/>
                <a:gd name="connsiteX567" fmla="*/ 1107825 w 1640088"/>
                <a:gd name="connsiteY567" fmla="*/ 1221593 h 1361472"/>
                <a:gd name="connsiteX568" fmla="*/ 1115234 w 1640088"/>
                <a:gd name="connsiteY568" fmla="*/ 1210271 h 1361472"/>
                <a:gd name="connsiteX569" fmla="*/ 1120300 w 1640088"/>
                <a:gd name="connsiteY569" fmla="*/ 1196245 h 1361472"/>
                <a:gd name="connsiteX570" fmla="*/ 1120997 w 1640088"/>
                <a:gd name="connsiteY570" fmla="*/ 1188139 h 1361472"/>
                <a:gd name="connsiteX571" fmla="*/ 1120870 w 1640088"/>
                <a:gd name="connsiteY571" fmla="*/ 1186030 h 1361472"/>
                <a:gd name="connsiteX572" fmla="*/ 1120110 w 1640088"/>
                <a:gd name="connsiteY572" fmla="*/ 1180958 h 1361472"/>
                <a:gd name="connsiteX573" fmla="*/ 1117450 w 1640088"/>
                <a:gd name="connsiteY573" fmla="*/ 1174740 h 1361472"/>
                <a:gd name="connsiteX574" fmla="*/ 1116121 w 1640088"/>
                <a:gd name="connsiteY574" fmla="*/ 1173061 h 1361472"/>
                <a:gd name="connsiteX575" fmla="*/ 1112891 w 1640088"/>
                <a:gd name="connsiteY575" fmla="*/ 1169458 h 1361472"/>
                <a:gd name="connsiteX576" fmla="*/ 1101619 w 1640088"/>
                <a:gd name="connsiteY576" fmla="*/ 1163474 h 1361472"/>
                <a:gd name="connsiteX577" fmla="*/ 1090854 w 1640088"/>
                <a:gd name="connsiteY577" fmla="*/ 1161359 h 1361472"/>
                <a:gd name="connsiteX578" fmla="*/ 1086865 w 1640088"/>
                <a:gd name="connsiteY578" fmla="*/ 1161175 h 1361472"/>
                <a:gd name="connsiteX579" fmla="*/ 1083445 w 1640088"/>
                <a:gd name="connsiteY579" fmla="*/ 1161359 h 1361472"/>
                <a:gd name="connsiteX580" fmla="*/ 1076099 w 1640088"/>
                <a:gd name="connsiteY580" fmla="*/ 1162771 h 1361472"/>
                <a:gd name="connsiteX581" fmla="*/ 1069894 w 1640088"/>
                <a:gd name="connsiteY581" fmla="*/ 1164734 h 1361472"/>
                <a:gd name="connsiteX582" fmla="*/ 1048744 w 1640088"/>
                <a:gd name="connsiteY582" fmla="*/ 1174740 h 1361472"/>
                <a:gd name="connsiteX583" fmla="*/ 1026960 w 1640088"/>
                <a:gd name="connsiteY583" fmla="*/ 1189051 h 1361472"/>
                <a:gd name="connsiteX584" fmla="*/ 1007076 w 1640088"/>
                <a:gd name="connsiteY584" fmla="*/ 1205395 h 1361472"/>
                <a:gd name="connsiteX585" fmla="*/ 999098 w 1640088"/>
                <a:gd name="connsiteY585" fmla="*/ 1214780 h 1361472"/>
                <a:gd name="connsiteX586" fmla="*/ 996501 w 1640088"/>
                <a:gd name="connsiteY586" fmla="*/ 1213355 h 1361472"/>
                <a:gd name="connsiteX587" fmla="*/ 993398 w 1640088"/>
                <a:gd name="connsiteY587" fmla="*/ 1210537 h 1361472"/>
                <a:gd name="connsiteX588" fmla="*/ 983519 w 1640088"/>
                <a:gd name="connsiteY588" fmla="*/ 1194750 h 1361472"/>
                <a:gd name="connsiteX589" fmla="*/ 982696 w 1640088"/>
                <a:gd name="connsiteY589" fmla="*/ 1192369 h 1361472"/>
                <a:gd name="connsiteX590" fmla="*/ 981683 w 1640088"/>
                <a:gd name="connsiteY590" fmla="*/ 1187233 h 1361472"/>
                <a:gd name="connsiteX591" fmla="*/ 981683 w 1640088"/>
                <a:gd name="connsiteY591" fmla="*/ 1187233 h 1361472"/>
                <a:gd name="connsiteX592" fmla="*/ 982316 w 1640088"/>
                <a:gd name="connsiteY592" fmla="*/ 1191026 h 1361472"/>
                <a:gd name="connsiteX593" fmla="*/ 982507 w 1640088"/>
                <a:gd name="connsiteY593" fmla="*/ 1168337 h 1361472"/>
                <a:gd name="connsiteX594" fmla="*/ 983203 w 1640088"/>
                <a:gd name="connsiteY594" fmla="*/ 1160859 h 1361472"/>
                <a:gd name="connsiteX595" fmla="*/ 986496 w 1640088"/>
                <a:gd name="connsiteY595" fmla="*/ 1146218 h 1361472"/>
                <a:gd name="connsiteX596" fmla="*/ 999034 w 1640088"/>
                <a:gd name="connsiteY596" fmla="*/ 1122307 h 1361472"/>
                <a:gd name="connsiteX597" fmla="*/ 1005367 w 1640088"/>
                <a:gd name="connsiteY597" fmla="*/ 1111542 h 1361472"/>
                <a:gd name="connsiteX598" fmla="*/ 1012902 w 1640088"/>
                <a:gd name="connsiteY598" fmla="*/ 1100270 h 1361472"/>
                <a:gd name="connsiteX599" fmla="*/ 1021641 w 1640088"/>
                <a:gd name="connsiteY599" fmla="*/ 1089689 h 1361472"/>
                <a:gd name="connsiteX600" fmla="*/ 1032722 w 1640088"/>
                <a:gd name="connsiteY600" fmla="*/ 1079063 h 1361472"/>
                <a:gd name="connsiteX601" fmla="*/ 1057989 w 1640088"/>
                <a:gd name="connsiteY601" fmla="*/ 1061224 h 1361472"/>
                <a:gd name="connsiteX602" fmla="*/ 1084522 w 1640088"/>
                <a:gd name="connsiteY602" fmla="*/ 1045792 h 1361472"/>
                <a:gd name="connsiteX603" fmla="*/ 1093071 w 1640088"/>
                <a:gd name="connsiteY603" fmla="*/ 1042208 h 1361472"/>
                <a:gd name="connsiteX604" fmla="*/ 1096870 w 1640088"/>
                <a:gd name="connsiteY604" fmla="*/ 1044241 h 1361472"/>
                <a:gd name="connsiteX605" fmla="*/ 1115614 w 1640088"/>
                <a:gd name="connsiteY605" fmla="*/ 1050244 h 1361472"/>
                <a:gd name="connsiteX606" fmla="*/ 1129609 w 1640088"/>
                <a:gd name="connsiteY606" fmla="*/ 1051200 h 1361472"/>
                <a:gd name="connsiteX607" fmla="*/ 1143667 w 1640088"/>
                <a:gd name="connsiteY607" fmla="*/ 1050371 h 1361472"/>
                <a:gd name="connsiteX608" fmla="*/ 1160764 w 1640088"/>
                <a:gd name="connsiteY608" fmla="*/ 1047489 h 1361472"/>
                <a:gd name="connsiteX609" fmla="*/ 1166844 w 1640088"/>
                <a:gd name="connsiteY609" fmla="*/ 1045026 h 1361472"/>
                <a:gd name="connsiteX610" fmla="*/ 1169123 w 1640088"/>
                <a:gd name="connsiteY610" fmla="*/ 1043823 h 1361472"/>
                <a:gd name="connsiteX611" fmla="*/ 1173239 w 1640088"/>
                <a:gd name="connsiteY611" fmla="*/ 1040511 h 1361472"/>
                <a:gd name="connsiteX612" fmla="*/ 1176785 w 1640088"/>
                <a:gd name="connsiteY612" fmla="*/ 1035230 h 1361472"/>
                <a:gd name="connsiteX613" fmla="*/ 1178685 w 1640088"/>
                <a:gd name="connsiteY613" fmla="*/ 1027751 h 1361472"/>
                <a:gd name="connsiteX614" fmla="*/ 1178178 w 1640088"/>
                <a:gd name="connsiteY614" fmla="*/ 1022058 h 1361472"/>
                <a:gd name="connsiteX615" fmla="*/ 1175962 w 1640088"/>
                <a:gd name="connsiteY615" fmla="*/ 1016916 h 1361472"/>
                <a:gd name="connsiteX616" fmla="*/ 1175012 w 1640088"/>
                <a:gd name="connsiteY616" fmla="*/ 1015713 h 1361472"/>
                <a:gd name="connsiteX617" fmla="*/ 1170579 w 1640088"/>
                <a:gd name="connsiteY617" fmla="*/ 1011616 h 1361472"/>
                <a:gd name="connsiteX618" fmla="*/ 1166844 w 1640088"/>
                <a:gd name="connsiteY618" fmla="*/ 1009564 h 1361472"/>
                <a:gd name="connsiteX619" fmla="*/ 1162347 w 1640088"/>
                <a:gd name="connsiteY619" fmla="*/ 1007969 h 1361472"/>
                <a:gd name="connsiteX620" fmla="*/ 1153545 w 1640088"/>
                <a:gd name="connsiteY620" fmla="*/ 1006474 h 1361472"/>
                <a:gd name="connsiteX621" fmla="*/ 1145567 w 1640088"/>
                <a:gd name="connsiteY621" fmla="*/ 1005689 h 1361472"/>
                <a:gd name="connsiteX622" fmla="*/ 1140691 w 1640088"/>
                <a:gd name="connsiteY622" fmla="*/ 1005334 h 1361472"/>
                <a:gd name="connsiteX623" fmla="*/ 1138157 w 1640088"/>
                <a:gd name="connsiteY623" fmla="*/ 1005252 h 1361472"/>
                <a:gd name="connsiteX624" fmla="*/ 1128722 w 1640088"/>
                <a:gd name="connsiteY624" fmla="*/ 1006063 h 1361472"/>
                <a:gd name="connsiteX625" fmla="*/ 1115171 w 1640088"/>
                <a:gd name="connsiteY625" fmla="*/ 1008652 h 1361472"/>
                <a:gd name="connsiteX626" fmla="*/ 1102126 w 1640088"/>
                <a:gd name="connsiteY626" fmla="*/ 1013168 h 1361472"/>
                <a:gd name="connsiteX627" fmla="*/ 1101683 w 1640088"/>
                <a:gd name="connsiteY627" fmla="*/ 1013313 h 1361472"/>
                <a:gd name="connsiteX628" fmla="*/ 1098136 w 1640088"/>
                <a:gd name="connsiteY628" fmla="*/ 1011059 h 1361472"/>
                <a:gd name="connsiteX629" fmla="*/ 1085092 w 1640088"/>
                <a:gd name="connsiteY629" fmla="*/ 998027 h 1361472"/>
                <a:gd name="connsiteX630" fmla="*/ 1080596 w 1640088"/>
                <a:gd name="connsiteY630" fmla="*/ 991130 h 1361472"/>
                <a:gd name="connsiteX631" fmla="*/ 1079329 w 1640088"/>
                <a:gd name="connsiteY631" fmla="*/ 987021 h 1361472"/>
                <a:gd name="connsiteX632" fmla="*/ 1079076 w 1640088"/>
                <a:gd name="connsiteY632" fmla="*/ 968138 h 1361472"/>
                <a:gd name="connsiteX633" fmla="*/ 1084205 w 1640088"/>
                <a:gd name="connsiteY633" fmla="*/ 948121 h 1361472"/>
                <a:gd name="connsiteX634" fmla="*/ 1093894 w 1640088"/>
                <a:gd name="connsiteY634" fmla="*/ 930865 h 1361472"/>
                <a:gd name="connsiteX635" fmla="*/ 1109725 w 1640088"/>
                <a:gd name="connsiteY635" fmla="*/ 912678 h 1361472"/>
                <a:gd name="connsiteX636" fmla="*/ 1128976 w 1640088"/>
                <a:gd name="connsiteY636" fmla="*/ 895568 h 1361472"/>
                <a:gd name="connsiteX637" fmla="*/ 1141260 w 1640088"/>
                <a:gd name="connsiteY637" fmla="*/ 887184 h 1361472"/>
                <a:gd name="connsiteX638" fmla="*/ 1152912 w 1640088"/>
                <a:gd name="connsiteY638" fmla="*/ 881136 h 1361472"/>
                <a:gd name="connsiteX639" fmla="*/ 1156141 w 1640088"/>
                <a:gd name="connsiteY639" fmla="*/ 881820 h 1361472"/>
                <a:gd name="connsiteX640" fmla="*/ 1174886 w 1640088"/>
                <a:gd name="connsiteY640" fmla="*/ 883657 h 1361472"/>
                <a:gd name="connsiteX641" fmla="*/ 1181915 w 1640088"/>
                <a:gd name="connsiteY641" fmla="*/ 883802 h 1361472"/>
                <a:gd name="connsiteX642" fmla="*/ 1186094 w 1640088"/>
                <a:gd name="connsiteY642" fmla="*/ 883720 h 1361472"/>
                <a:gd name="connsiteX643" fmla="*/ 1195656 w 1640088"/>
                <a:gd name="connsiteY643" fmla="*/ 882536 h 1361472"/>
                <a:gd name="connsiteX644" fmla="*/ 1202432 w 1640088"/>
                <a:gd name="connsiteY644" fmla="*/ 879990 h 1361472"/>
                <a:gd name="connsiteX645" fmla="*/ 1208637 w 1640088"/>
                <a:gd name="connsiteY645" fmla="*/ 875621 h 1361472"/>
                <a:gd name="connsiteX646" fmla="*/ 1212247 w 1640088"/>
                <a:gd name="connsiteY646" fmla="*/ 869136 h 1361472"/>
                <a:gd name="connsiteX647" fmla="*/ 1210790 w 1640088"/>
                <a:gd name="connsiteY647" fmla="*/ 858783 h 1361472"/>
                <a:gd name="connsiteX648" fmla="*/ 1195529 w 1640088"/>
                <a:gd name="connsiteY648" fmla="*/ 850677 h 1361472"/>
                <a:gd name="connsiteX649" fmla="*/ 1180205 w 1640088"/>
                <a:gd name="connsiteY649" fmla="*/ 849329 h 1361472"/>
                <a:gd name="connsiteX650" fmla="*/ 1179508 w 1640088"/>
                <a:gd name="connsiteY650" fmla="*/ 849329 h 1361472"/>
                <a:gd name="connsiteX651" fmla="*/ 1157345 w 1640088"/>
                <a:gd name="connsiteY651" fmla="*/ 853293 h 1361472"/>
                <a:gd name="connsiteX652" fmla="*/ 1156078 w 1640088"/>
                <a:gd name="connsiteY652" fmla="*/ 852938 h 1361472"/>
                <a:gd name="connsiteX653" fmla="*/ 1144363 w 1640088"/>
                <a:gd name="connsiteY653" fmla="*/ 846042 h 1361472"/>
                <a:gd name="connsiteX654" fmla="*/ 1134105 w 1640088"/>
                <a:gd name="connsiteY654" fmla="*/ 837487 h 1361472"/>
                <a:gd name="connsiteX655" fmla="*/ 1132395 w 1640088"/>
                <a:gd name="connsiteY655" fmla="*/ 834751 h 1361472"/>
                <a:gd name="connsiteX656" fmla="*/ 1131319 w 1640088"/>
                <a:gd name="connsiteY656" fmla="*/ 831021 h 1361472"/>
                <a:gd name="connsiteX657" fmla="*/ 1131192 w 1640088"/>
                <a:gd name="connsiteY657" fmla="*/ 821726 h 1361472"/>
                <a:gd name="connsiteX658" fmla="*/ 1134295 w 1640088"/>
                <a:gd name="connsiteY658" fmla="*/ 806084 h 1361472"/>
                <a:gd name="connsiteX659" fmla="*/ 1141577 w 1640088"/>
                <a:gd name="connsiteY659" fmla="*/ 793324 h 1361472"/>
                <a:gd name="connsiteX660" fmla="*/ 1144996 w 1640088"/>
                <a:gd name="connsiteY660" fmla="*/ 789721 h 1361472"/>
                <a:gd name="connsiteX661" fmla="*/ 1153545 w 1640088"/>
                <a:gd name="connsiteY661" fmla="*/ 784934 h 1361472"/>
                <a:gd name="connsiteX662" fmla="*/ 1154622 w 1640088"/>
                <a:gd name="connsiteY662" fmla="*/ 784523 h 1361472"/>
                <a:gd name="connsiteX663" fmla="*/ 1161587 w 1640088"/>
                <a:gd name="connsiteY663" fmla="*/ 784788 h 1361472"/>
                <a:gd name="connsiteX664" fmla="*/ 1164310 w 1640088"/>
                <a:gd name="connsiteY664" fmla="*/ 784725 h 1361472"/>
                <a:gd name="connsiteX665" fmla="*/ 1173492 w 1640088"/>
                <a:gd name="connsiteY665" fmla="*/ 783376 h 1361472"/>
                <a:gd name="connsiteX666" fmla="*/ 1186601 w 1640088"/>
                <a:gd name="connsiteY666" fmla="*/ 772047 h 1361472"/>
                <a:gd name="connsiteX667" fmla="*/ 1186411 w 1640088"/>
                <a:gd name="connsiteY667" fmla="*/ 765481 h 1361472"/>
                <a:gd name="connsiteX668" fmla="*/ 1185081 w 1640088"/>
                <a:gd name="connsiteY668" fmla="*/ 762606 h 1361472"/>
                <a:gd name="connsiteX669" fmla="*/ 1180521 w 1640088"/>
                <a:gd name="connsiteY669" fmla="*/ 758351 h 1361472"/>
                <a:gd name="connsiteX670" fmla="*/ 1170453 w 1640088"/>
                <a:gd name="connsiteY670" fmla="*/ 756058 h 1361472"/>
                <a:gd name="connsiteX671" fmla="*/ 1170073 w 1640088"/>
                <a:gd name="connsiteY671" fmla="*/ 756039 h 1361472"/>
                <a:gd name="connsiteX672" fmla="*/ 1162410 w 1640088"/>
                <a:gd name="connsiteY672" fmla="*/ 757097 h 1361472"/>
                <a:gd name="connsiteX673" fmla="*/ 1160954 w 1640088"/>
                <a:gd name="connsiteY673" fmla="*/ 757318 h 1361472"/>
                <a:gd name="connsiteX674" fmla="*/ 1153229 w 1640088"/>
                <a:gd name="connsiteY674" fmla="*/ 755969 h 1361472"/>
                <a:gd name="connsiteX675" fmla="*/ 1140943 w 1640088"/>
                <a:gd name="connsiteY675" fmla="*/ 752860 h 1361472"/>
                <a:gd name="connsiteX676" fmla="*/ 1139614 w 1640088"/>
                <a:gd name="connsiteY676" fmla="*/ 752176 h 1361472"/>
                <a:gd name="connsiteX677" fmla="*/ 1134801 w 1640088"/>
                <a:gd name="connsiteY677" fmla="*/ 747788 h 1361472"/>
                <a:gd name="connsiteX678" fmla="*/ 1129229 w 1640088"/>
                <a:gd name="connsiteY678" fmla="*/ 738492 h 1361472"/>
                <a:gd name="connsiteX679" fmla="*/ 1128342 w 1640088"/>
                <a:gd name="connsiteY679" fmla="*/ 736168 h 1361472"/>
                <a:gd name="connsiteX680" fmla="*/ 1130875 w 1640088"/>
                <a:gd name="connsiteY680" fmla="*/ 734059 h 1361472"/>
                <a:gd name="connsiteX681" fmla="*/ 1147276 w 1640088"/>
                <a:gd name="connsiteY681" fmla="*/ 716721 h 1361472"/>
                <a:gd name="connsiteX682" fmla="*/ 1149999 w 1640088"/>
                <a:gd name="connsiteY682" fmla="*/ 713130 h 1361472"/>
                <a:gd name="connsiteX683" fmla="*/ 1155191 w 1640088"/>
                <a:gd name="connsiteY683" fmla="*/ 706095 h 1361472"/>
                <a:gd name="connsiteX684" fmla="*/ 1161587 w 1640088"/>
                <a:gd name="connsiteY684" fmla="*/ 695172 h 1361472"/>
                <a:gd name="connsiteX685" fmla="*/ 1167540 w 1640088"/>
                <a:gd name="connsiteY685" fmla="*/ 677903 h 1361472"/>
                <a:gd name="connsiteX686" fmla="*/ 1167287 w 1640088"/>
                <a:gd name="connsiteY686" fmla="*/ 669215 h 1361472"/>
                <a:gd name="connsiteX687" fmla="*/ 1164564 w 1640088"/>
                <a:gd name="connsiteY687" fmla="*/ 663111 h 1361472"/>
                <a:gd name="connsiteX688" fmla="*/ 1158991 w 1640088"/>
                <a:gd name="connsiteY688" fmla="*/ 657741 h 1361472"/>
                <a:gd name="connsiteX689" fmla="*/ 1151772 w 1640088"/>
                <a:gd name="connsiteY689" fmla="*/ 654632 h 1361472"/>
                <a:gd name="connsiteX690" fmla="*/ 1147276 w 1640088"/>
                <a:gd name="connsiteY690" fmla="*/ 654036 h 1361472"/>
                <a:gd name="connsiteX691" fmla="*/ 1139424 w 1640088"/>
                <a:gd name="connsiteY691" fmla="*/ 655069 h 1361472"/>
                <a:gd name="connsiteX692" fmla="*/ 1131508 w 1640088"/>
                <a:gd name="connsiteY692" fmla="*/ 658450 h 1361472"/>
                <a:gd name="connsiteX693" fmla="*/ 1127266 w 1640088"/>
                <a:gd name="connsiteY693" fmla="*/ 661268 h 1361472"/>
                <a:gd name="connsiteX694" fmla="*/ 1119603 w 1640088"/>
                <a:gd name="connsiteY694" fmla="*/ 668246 h 1361472"/>
                <a:gd name="connsiteX695" fmla="*/ 1106115 w 1640088"/>
                <a:gd name="connsiteY695" fmla="*/ 688960 h 1361472"/>
                <a:gd name="connsiteX696" fmla="*/ 1101176 w 1640088"/>
                <a:gd name="connsiteY696" fmla="*/ 701992 h 1361472"/>
                <a:gd name="connsiteX697" fmla="*/ 1098959 w 1640088"/>
                <a:gd name="connsiteY697" fmla="*/ 713840 h 1361472"/>
                <a:gd name="connsiteX698" fmla="*/ 1098010 w 1640088"/>
                <a:gd name="connsiteY698" fmla="*/ 722439 h 1361472"/>
                <a:gd name="connsiteX699" fmla="*/ 1094907 w 1640088"/>
                <a:gd name="connsiteY699" fmla="*/ 724111 h 1361472"/>
                <a:gd name="connsiteX700" fmla="*/ 1080279 w 1640088"/>
                <a:gd name="connsiteY700" fmla="*/ 728835 h 1361472"/>
                <a:gd name="connsiteX701" fmla="*/ 1074327 w 1640088"/>
                <a:gd name="connsiteY701" fmla="*/ 729164 h 1361472"/>
                <a:gd name="connsiteX702" fmla="*/ 1070907 w 1640088"/>
                <a:gd name="connsiteY702" fmla="*/ 729063 h 1361472"/>
                <a:gd name="connsiteX703" fmla="*/ 1042411 w 1640088"/>
                <a:gd name="connsiteY703" fmla="*/ 722294 h 1361472"/>
                <a:gd name="connsiteX704" fmla="*/ 1025884 w 1640088"/>
                <a:gd name="connsiteY704" fmla="*/ 713694 h 1361472"/>
                <a:gd name="connsiteX705" fmla="*/ 1015435 w 1640088"/>
                <a:gd name="connsiteY705" fmla="*/ 703195 h 1361472"/>
                <a:gd name="connsiteX706" fmla="*/ 1010939 w 1640088"/>
                <a:gd name="connsiteY706" fmla="*/ 696711 h 1361472"/>
                <a:gd name="connsiteX707" fmla="*/ 1007773 w 1640088"/>
                <a:gd name="connsiteY707" fmla="*/ 690872 h 1361472"/>
                <a:gd name="connsiteX708" fmla="*/ 1004036 w 1640088"/>
                <a:gd name="connsiteY708" fmla="*/ 679037 h 1361472"/>
                <a:gd name="connsiteX709" fmla="*/ 1003593 w 1640088"/>
                <a:gd name="connsiteY709" fmla="*/ 675142 h 1361472"/>
                <a:gd name="connsiteX710" fmla="*/ 1014042 w 1640088"/>
                <a:gd name="connsiteY710" fmla="*/ 668601 h 1361472"/>
                <a:gd name="connsiteX711" fmla="*/ 1024743 w 1640088"/>
                <a:gd name="connsiteY711" fmla="*/ 657956 h 1361472"/>
                <a:gd name="connsiteX712" fmla="*/ 1034749 w 1640088"/>
                <a:gd name="connsiteY712" fmla="*/ 642866 h 1361472"/>
                <a:gd name="connsiteX713" fmla="*/ 1039688 w 1640088"/>
                <a:gd name="connsiteY713" fmla="*/ 632721 h 1361472"/>
                <a:gd name="connsiteX714" fmla="*/ 1044944 w 1640088"/>
                <a:gd name="connsiteY714" fmla="*/ 619278 h 1361472"/>
                <a:gd name="connsiteX715" fmla="*/ 1047603 w 1640088"/>
                <a:gd name="connsiteY715" fmla="*/ 606372 h 1361472"/>
                <a:gd name="connsiteX716" fmla="*/ 1046274 w 1640088"/>
                <a:gd name="connsiteY716" fmla="*/ 592371 h 1361472"/>
                <a:gd name="connsiteX717" fmla="*/ 1037029 w 1640088"/>
                <a:gd name="connsiteY717" fmla="*/ 580789 h 1361472"/>
                <a:gd name="connsiteX718" fmla="*/ 1031520 w 1640088"/>
                <a:gd name="connsiteY718" fmla="*/ 578554 h 1361472"/>
                <a:gd name="connsiteX719" fmla="*/ 1025567 w 1640088"/>
                <a:gd name="connsiteY719" fmla="*/ 577826 h 1361472"/>
                <a:gd name="connsiteX720" fmla="*/ 1024997 w 1640088"/>
                <a:gd name="connsiteY720" fmla="*/ 577806 h 1361472"/>
                <a:gd name="connsiteX721" fmla="*/ 1019488 w 1640088"/>
                <a:gd name="connsiteY721" fmla="*/ 578674 h 1361472"/>
                <a:gd name="connsiteX722" fmla="*/ 1013852 w 1640088"/>
                <a:gd name="connsiteY722" fmla="*/ 580852 h 1361472"/>
                <a:gd name="connsiteX723" fmla="*/ 1003087 w 1640088"/>
                <a:gd name="connsiteY723" fmla="*/ 589116 h 1361472"/>
                <a:gd name="connsiteX724" fmla="*/ 996564 w 1640088"/>
                <a:gd name="connsiteY724" fmla="*/ 597007 h 1361472"/>
                <a:gd name="connsiteX725" fmla="*/ 988395 w 1640088"/>
                <a:gd name="connsiteY725" fmla="*/ 609481 h 1361472"/>
                <a:gd name="connsiteX726" fmla="*/ 985673 w 1640088"/>
                <a:gd name="connsiteY726" fmla="*/ 616048 h 1361472"/>
                <a:gd name="connsiteX727" fmla="*/ 984659 w 1640088"/>
                <a:gd name="connsiteY727" fmla="*/ 618841 h 1361472"/>
                <a:gd name="connsiteX728" fmla="*/ 982380 w 1640088"/>
                <a:gd name="connsiteY728" fmla="*/ 624970 h 1361472"/>
                <a:gd name="connsiteX729" fmla="*/ 978960 w 1640088"/>
                <a:gd name="connsiteY729" fmla="*/ 635907 h 1361472"/>
                <a:gd name="connsiteX730" fmla="*/ 976554 w 1640088"/>
                <a:gd name="connsiteY730" fmla="*/ 650490 h 1361472"/>
                <a:gd name="connsiteX731" fmla="*/ 976047 w 1640088"/>
                <a:gd name="connsiteY731" fmla="*/ 655778 h 1361472"/>
                <a:gd name="connsiteX732" fmla="*/ 971551 w 1640088"/>
                <a:gd name="connsiteY732" fmla="*/ 656753 h 1361472"/>
                <a:gd name="connsiteX733" fmla="*/ 960090 w 1640088"/>
                <a:gd name="connsiteY733" fmla="*/ 657519 h 1361472"/>
                <a:gd name="connsiteX734" fmla="*/ 955340 w 1640088"/>
                <a:gd name="connsiteY734" fmla="*/ 657393 h 1361472"/>
                <a:gd name="connsiteX735" fmla="*/ 936722 w 1640088"/>
                <a:gd name="connsiteY735" fmla="*/ 652732 h 1361472"/>
                <a:gd name="connsiteX736" fmla="*/ 925325 w 1640088"/>
                <a:gd name="connsiteY736" fmla="*/ 646621 h 1361472"/>
                <a:gd name="connsiteX737" fmla="*/ 922285 w 1640088"/>
                <a:gd name="connsiteY737" fmla="*/ 644506 h 1361472"/>
                <a:gd name="connsiteX738" fmla="*/ 922285 w 1640088"/>
                <a:gd name="connsiteY738" fmla="*/ 644506 h 1361472"/>
                <a:gd name="connsiteX739" fmla="*/ 923741 w 1640088"/>
                <a:gd name="connsiteY739" fmla="*/ 645481 h 1361472"/>
                <a:gd name="connsiteX740" fmla="*/ 906391 w 1640088"/>
                <a:gd name="connsiteY740" fmla="*/ 629574 h 1361472"/>
                <a:gd name="connsiteX741" fmla="*/ 897145 w 1640088"/>
                <a:gd name="connsiteY741" fmla="*/ 615611 h 1361472"/>
                <a:gd name="connsiteX742" fmla="*/ 895562 w 1640088"/>
                <a:gd name="connsiteY742" fmla="*/ 610533 h 1361472"/>
                <a:gd name="connsiteX743" fmla="*/ 895436 w 1640088"/>
                <a:gd name="connsiteY743" fmla="*/ 609133 h 1361472"/>
                <a:gd name="connsiteX744" fmla="*/ 898728 w 1640088"/>
                <a:gd name="connsiteY744" fmla="*/ 606017 h 1361472"/>
                <a:gd name="connsiteX745" fmla="*/ 907150 w 1640088"/>
                <a:gd name="connsiteY745" fmla="*/ 596595 h 1361472"/>
                <a:gd name="connsiteX746" fmla="*/ 922474 w 1640088"/>
                <a:gd name="connsiteY746" fmla="*/ 573330 h 1361472"/>
                <a:gd name="connsiteX747" fmla="*/ 930137 w 1640088"/>
                <a:gd name="connsiteY747" fmla="*/ 548658 h 1361472"/>
                <a:gd name="connsiteX748" fmla="*/ 930707 w 1640088"/>
                <a:gd name="connsiteY748" fmla="*/ 533935 h 1361472"/>
                <a:gd name="connsiteX749" fmla="*/ 927731 w 1640088"/>
                <a:gd name="connsiteY749" fmla="*/ 524431 h 1361472"/>
                <a:gd name="connsiteX750" fmla="*/ 923108 w 1640088"/>
                <a:gd name="connsiteY750" fmla="*/ 517591 h 1361472"/>
                <a:gd name="connsiteX751" fmla="*/ 920955 w 1640088"/>
                <a:gd name="connsiteY751" fmla="*/ 515907 h 1361472"/>
                <a:gd name="connsiteX752" fmla="*/ 915319 w 1640088"/>
                <a:gd name="connsiteY752" fmla="*/ 512659 h 1361472"/>
                <a:gd name="connsiteX753" fmla="*/ 907593 w 1640088"/>
                <a:gd name="connsiteY753" fmla="*/ 510486 h 1361472"/>
                <a:gd name="connsiteX754" fmla="*/ 903351 w 1640088"/>
                <a:gd name="connsiteY754" fmla="*/ 510151 h 1361472"/>
                <a:gd name="connsiteX755" fmla="*/ 898602 w 1640088"/>
                <a:gd name="connsiteY755" fmla="*/ 510670 h 1361472"/>
                <a:gd name="connsiteX756" fmla="*/ 890052 w 1640088"/>
                <a:gd name="connsiteY756" fmla="*/ 514564 h 1361472"/>
                <a:gd name="connsiteX757" fmla="*/ 878274 w 1640088"/>
                <a:gd name="connsiteY757" fmla="*/ 528179 h 1361472"/>
                <a:gd name="connsiteX758" fmla="*/ 874285 w 1640088"/>
                <a:gd name="connsiteY758" fmla="*/ 536893 h 1361472"/>
                <a:gd name="connsiteX759" fmla="*/ 870169 w 1640088"/>
                <a:gd name="connsiteY759" fmla="*/ 549855 h 1361472"/>
                <a:gd name="connsiteX760" fmla="*/ 868079 w 1640088"/>
                <a:gd name="connsiteY760" fmla="*/ 562539 h 1361472"/>
                <a:gd name="connsiteX761" fmla="*/ 866623 w 1640088"/>
                <a:gd name="connsiteY761" fmla="*/ 589116 h 1361472"/>
                <a:gd name="connsiteX762" fmla="*/ 866496 w 1640088"/>
                <a:gd name="connsiteY762" fmla="*/ 593112 h 1361472"/>
                <a:gd name="connsiteX763" fmla="*/ 850222 w 1640088"/>
                <a:gd name="connsiteY763" fmla="*/ 603060 h 1361472"/>
                <a:gd name="connsiteX764" fmla="*/ 832808 w 1640088"/>
                <a:gd name="connsiteY764" fmla="*/ 608570 h 1361472"/>
                <a:gd name="connsiteX765" fmla="*/ 823562 w 1640088"/>
                <a:gd name="connsiteY765" fmla="*/ 609045 h 1361472"/>
                <a:gd name="connsiteX766" fmla="*/ 809631 w 1640088"/>
                <a:gd name="connsiteY766" fmla="*/ 608335 h 1361472"/>
                <a:gd name="connsiteX767" fmla="*/ 794623 w 1640088"/>
                <a:gd name="connsiteY767" fmla="*/ 604821 h 1361472"/>
                <a:gd name="connsiteX768" fmla="*/ 788417 w 1640088"/>
                <a:gd name="connsiteY768" fmla="*/ 602706 h 1361472"/>
                <a:gd name="connsiteX769" fmla="*/ 776132 w 1640088"/>
                <a:gd name="connsiteY769" fmla="*/ 595949 h 1361472"/>
                <a:gd name="connsiteX770" fmla="*/ 767330 w 1640088"/>
                <a:gd name="connsiteY770" fmla="*/ 588768 h 1361472"/>
                <a:gd name="connsiteX771" fmla="*/ 760364 w 1640088"/>
                <a:gd name="connsiteY771" fmla="*/ 581581 h 1361472"/>
                <a:gd name="connsiteX772" fmla="*/ 755932 w 1640088"/>
                <a:gd name="connsiteY772" fmla="*/ 575235 h 1361472"/>
                <a:gd name="connsiteX773" fmla="*/ 767774 w 1640088"/>
                <a:gd name="connsiteY773" fmla="*/ 558030 h 1361472"/>
                <a:gd name="connsiteX774" fmla="*/ 778096 w 1640088"/>
                <a:gd name="connsiteY774" fmla="*/ 534923 h 1361472"/>
                <a:gd name="connsiteX775" fmla="*/ 781072 w 1640088"/>
                <a:gd name="connsiteY775" fmla="*/ 521467 h 1361472"/>
                <a:gd name="connsiteX776" fmla="*/ 781768 w 1640088"/>
                <a:gd name="connsiteY776" fmla="*/ 510544 h 1361472"/>
                <a:gd name="connsiteX777" fmla="*/ 779425 w 1640088"/>
                <a:gd name="connsiteY777" fmla="*/ 501887 h 1361472"/>
                <a:gd name="connsiteX778" fmla="*/ 774486 w 1640088"/>
                <a:gd name="connsiteY778" fmla="*/ 494187 h 1361472"/>
                <a:gd name="connsiteX779" fmla="*/ 762455 w 1640088"/>
                <a:gd name="connsiteY779" fmla="*/ 488013 h 1361472"/>
                <a:gd name="connsiteX780" fmla="*/ 758338 w 1640088"/>
                <a:gd name="connsiteY780" fmla="*/ 487595 h 1361472"/>
                <a:gd name="connsiteX781" fmla="*/ 756122 w 1640088"/>
                <a:gd name="connsiteY781" fmla="*/ 487722 h 1361472"/>
                <a:gd name="connsiteX782" fmla="*/ 746813 w 1640088"/>
                <a:gd name="connsiteY782" fmla="*/ 490539 h 1361472"/>
                <a:gd name="connsiteX783" fmla="*/ 738897 w 1640088"/>
                <a:gd name="connsiteY783" fmla="*/ 496523 h 1361472"/>
                <a:gd name="connsiteX784" fmla="*/ 733388 w 1640088"/>
                <a:gd name="connsiteY784" fmla="*/ 503153 h 1361472"/>
                <a:gd name="connsiteX785" fmla="*/ 724966 w 1640088"/>
                <a:gd name="connsiteY785" fmla="*/ 526248 h 1361472"/>
                <a:gd name="connsiteX786" fmla="*/ 723193 w 1640088"/>
                <a:gd name="connsiteY786" fmla="*/ 541826 h 1361472"/>
                <a:gd name="connsiteX787" fmla="*/ 723130 w 1640088"/>
                <a:gd name="connsiteY787" fmla="*/ 553325 h 1361472"/>
                <a:gd name="connsiteX788" fmla="*/ 723700 w 1640088"/>
                <a:gd name="connsiteY788" fmla="*/ 559018 h 1361472"/>
                <a:gd name="connsiteX789" fmla="*/ 724080 w 1640088"/>
                <a:gd name="connsiteY789" fmla="*/ 561773 h 1361472"/>
                <a:gd name="connsiteX790" fmla="*/ 724966 w 1640088"/>
                <a:gd name="connsiteY790" fmla="*/ 567402 h 1361472"/>
                <a:gd name="connsiteX791" fmla="*/ 715911 w 1640088"/>
                <a:gd name="connsiteY791" fmla="*/ 577990 h 1361472"/>
                <a:gd name="connsiteX792" fmla="*/ 700839 w 1640088"/>
                <a:gd name="connsiteY792" fmla="*/ 592200 h 1361472"/>
                <a:gd name="connsiteX793" fmla="*/ 674307 w 1640088"/>
                <a:gd name="connsiteY793" fmla="*/ 610330 h 1361472"/>
                <a:gd name="connsiteX794" fmla="*/ 660946 w 1640088"/>
                <a:gd name="connsiteY794" fmla="*/ 617226 h 1361472"/>
                <a:gd name="connsiteX795" fmla="*/ 643088 w 1640088"/>
                <a:gd name="connsiteY795" fmla="*/ 624622 h 1361472"/>
                <a:gd name="connsiteX796" fmla="*/ 631246 w 1640088"/>
                <a:gd name="connsiteY796" fmla="*/ 628789 h 1361472"/>
                <a:gd name="connsiteX797" fmla="*/ 615478 w 1640088"/>
                <a:gd name="connsiteY797" fmla="*/ 633279 h 1361472"/>
                <a:gd name="connsiteX798" fmla="*/ 601294 w 1640088"/>
                <a:gd name="connsiteY798" fmla="*/ 636325 h 1361472"/>
                <a:gd name="connsiteX799" fmla="*/ 574191 w 1640088"/>
                <a:gd name="connsiteY799" fmla="*/ 638275 h 1361472"/>
                <a:gd name="connsiteX800" fmla="*/ 557727 w 1640088"/>
                <a:gd name="connsiteY800" fmla="*/ 637610 h 1361472"/>
                <a:gd name="connsiteX801" fmla="*/ 537083 w 1640088"/>
                <a:gd name="connsiteY801" fmla="*/ 634482 h 1361472"/>
                <a:gd name="connsiteX802" fmla="*/ 516250 w 1640088"/>
                <a:gd name="connsiteY802" fmla="*/ 628371 h 1361472"/>
                <a:gd name="connsiteX803" fmla="*/ 496492 w 1640088"/>
                <a:gd name="connsiteY803" fmla="*/ 619335 h 1361472"/>
                <a:gd name="connsiteX804" fmla="*/ 480851 w 1640088"/>
                <a:gd name="connsiteY804" fmla="*/ 609684 h 1361472"/>
                <a:gd name="connsiteX805" fmla="*/ 458687 w 1640088"/>
                <a:gd name="connsiteY805" fmla="*/ 589059 h 1361472"/>
                <a:gd name="connsiteX806" fmla="*/ 446719 w 1640088"/>
                <a:gd name="connsiteY806" fmla="*/ 570803 h 1361472"/>
                <a:gd name="connsiteX807" fmla="*/ 441336 w 1640088"/>
                <a:gd name="connsiteY807" fmla="*/ 554649 h 1361472"/>
                <a:gd name="connsiteX808" fmla="*/ 428925 w 1640088"/>
                <a:gd name="connsiteY808" fmla="*/ 545714 h 1361472"/>
                <a:gd name="connsiteX809" fmla="*/ 425189 w 1640088"/>
                <a:gd name="connsiteY809" fmla="*/ 546277 h 1361472"/>
                <a:gd name="connsiteX810" fmla="*/ 416640 w 1640088"/>
                <a:gd name="connsiteY810" fmla="*/ 562330 h 1361472"/>
                <a:gd name="connsiteX811" fmla="*/ 420756 w 1640088"/>
                <a:gd name="connsiteY811" fmla="*/ 575590 h 1361472"/>
                <a:gd name="connsiteX812" fmla="*/ 427659 w 1640088"/>
                <a:gd name="connsiteY812" fmla="*/ 589965 h 1361472"/>
                <a:gd name="connsiteX813" fmla="*/ 437727 w 1640088"/>
                <a:gd name="connsiteY813" fmla="*/ 604466 h 1361472"/>
                <a:gd name="connsiteX814" fmla="*/ 440640 w 1640088"/>
                <a:gd name="connsiteY814" fmla="*/ 608069 h 1361472"/>
                <a:gd name="connsiteX815" fmla="*/ 439817 w 1640088"/>
                <a:gd name="connsiteY815" fmla="*/ 610456 h 1361472"/>
                <a:gd name="connsiteX816" fmla="*/ 441463 w 1640088"/>
                <a:gd name="connsiteY816" fmla="*/ 620892 h 1361472"/>
                <a:gd name="connsiteX817" fmla="*/ 443743 w 1640088"/>
                <a:gd name="connsiteY817" fmla="*/ 623565 h 1361472"/>
                <a:gd name="connsiteX818" fmla="*/ 444376 w 1640088"/>
                <a:gd name="connsiteY818" fmla="*/ 624141 h 1361472"/>
                <a:gd name="connsiteX819" fmla="*/ 447669 w 1640088"/>
                <a:gd name="connsiteY819" fmla="*/ 629137 h 1361472"/>
                <a:gd name="connsiteX820" fmla="*/ 457548 w 1640088"/>
                <a:gd name="connsiteY820" fmla="*/ 659716 h 1361472"/>
                <a:gd name="connsiteX821" fmla="*/ 459954 w 1640088"/>
                <a:gd name="connsiteY821" fmla="*/ 690726 h 1361472"/>
                <a:gd name="connsiteX822" fmla="*/ 459891 w 1640088"/>
                <a:gd name="connsiteY822" fmla="*/ 721876 h 1361472"/>
                <a:gd name="connsiteX823" fmla="*/ 458941 w 1640088"/>
                <a:gd name="connsiteY823" fmla="*/ 727303 h 1361472"/>
                <a:gd name="connsiteX824" fmla="*/ 446530 w 1640088"/>
                <a:gd name="connsiteY824" fmla="*/ 708267 h 1361472"/>
                <a:gd name="connsiteX825" fmla="*/ 437727 w 1640088"/>
                <a:gd name="connsiteY825" fmla="*/ 697641 h 1361472"/>
                <a:gd name="connsiteX826" fmla="*/ 425569 w 1640088"/>
                <a:gd name="connsiteY826" fmla="*/ 687408 h 1361472"/>
                <a:gd name="connsiteX827" fmla="*/ 418286 w 1640088"/>
                <a:gd name="connsiteY827" fmla="*/ 684236 h 1361472"/>
                <a:gd name="connsiteX828" fmla="*/ 410941 w 1640088"/>
                <a:gd name="connsiteY828" fmla="*/ 682741 h 1361472"/>
                <a:gd name="connsiteX829" fmla="*/ 409865 w 1640088"/>
                <a:gd name="connsiteY829" fmla="*/ 682729 h 1361472"/>
                <a:gd name="connsiteX830" fmla="*/ 396693 w 1640088"/>
                <a:gd name="connsiteY830" fmla="*/ 686066 h 1361472"/>
                <a:gd name="connsiteX831" fmla="*/ 387384 w 1640088"/>
                <a:gd name="connsiteY831" fmla="*/ 693968 h 1361472"/>
                <a:gd name="connsiteX832" fmla="*/ 384471 w 1640088"/>
                <a:gd name="connsiteY832" fmla="*/ 698053 h 1361472"/>
                <a:gd name="connsiteX833" fmla="*/ 380609 w 1640088"/>
                <a:gd name="connsiteY833" fmla="*/ 706507 h 1361472"/>
                <a:gd name="connsiteX834" fmla="*/ 379089 w 1640088"/>
                <a:gd name="connsiteY834" fmla="*/ 712143 h 1361472"/>
                <a:gd name="connsiteX835" fmla="*/ 377885 w 1640088"/>
                <a:gd name="connsiteY835" fmla="*/ 725188 h 1361472"/>
                <a:gd name="connsiteX836" fmla="*/ 382192 w 1640088"/>
                <a:gd name="connsiteY836" fmla="*/ 740955 h 1361472"/>
                <a:gd name="connsiteX837" fmla="*/ 398276 w 1640088"/>
                <a:gd name="connsiteY837" fmla="*/ 762517 h 1361472"/>
                <a:gd name="connsiteX838" fmla="*/ 408914 w 1640088"/>
                <a:gd name="connsiteY838" fmla="*/ 769793 h 1361472"/>
                <a:gd name="connsiteX839" fmla="*/ 421010 w 1640088"/>
                <a:gd name="connsiteY839" fmla="*/ 774080 h 1361472"/>
                <a:gd name="connsiteX840" fmla="*/ 431458 w 1640088"/>
                <a:gd name="connsiteY840" fmla="*/ 775486 h 1361472"/>
                <a:gd name="connsiteX841" fmla="*/ 434751 w 1640088"/>
                <a:gd name="connsiteY841" fmla="*/ 775594 h 1361472"/>
                <a:gd name="connsiteX842" fmla="*/ 449379 w 1640088"/>
                <a:gd name="connsiteY842" fmla="*/ 773314 h 1361472"/>
                <a:gd name="connsiteX843" fmla="*/ 450329 w 1640088"/>
                <a:gd name="connsiteY843" fmla="*/ 772960 h 1361472"/>
                <a:gd name="connsiteX844" fmla="*/ 450329 w 1640088"/>
                <a:gd name="connsiteY844" fmla="*/ 773023 h 1361472"/>
                <a:gd name="connsiteX845" fmla="*/ 451215 w 1640088"/>
                <a:gd name="connsiteY845" fmla="*/ 779007 h 1361472"/>
                <a:gd name="connsiteX846" fmla="*/ 451595 w 1640088"/>
                <a:gd name="connsiteY846" fmla="*/ 797542 h 1361472"/>
                <a:gd name="connsiteX847" fmla="*/ 448809 w 1640088"/>
                <a:gd name="connsiteY847" fmla="*/ 817413 h 1361472"/>
                <a:gd name="connsiteX848" fmla="*/ 443490 w 1640088"/>
                <a:gd name="connsiteY848" fmla="*/ 839475 h 1361472"/>
                <a:gd name="connsiteX849" fmla="*/ 434117 w 1640088"/>
                <a:gd name="connsiteY849" fmla="*/ 858302 h 1361472"/>
                <a:gd name="connsiteX850" fmla="*/ 426962 w 1640088"/>
                <a:gd name="connsiteY850" fmla="*/ 869719 h 1361472"/>
                <a:gd name="connsiteX851" fmla="*/ 425822 w 1640088"/>
                <a:gd name="connsiteY851" fmla="*/ 864204 h 1361472"/>
                <a:gd name="connsiteX852" fmla="*/ 418160 w 1640088"/>
                <a:gd name="connsiteY852" fmla="*/ 841945 h 1361472"/>
                <a:gd name="connsiteX853" fmla="*/ 412777 w 1640088"/>
                <a:gd name="connsiteY853" fmla="*/ 832288 h 1361472"/>
                <a:gd name="connsiteX854" fmla="*/ 403786 w 1640088"/>
                <a:gd name="connsiteY854" fmla="*/ 820725 h 1361472"/>
                <a:gd name="connsiteX855" fmla="*/ 396693 w 1640088"/>
                <a:gd name="connsiteY855" fmla="*/ 813272 h 1361472"/>
                <a:gd name="connsiteX856" fmla="*/ 373580 w 1640088"/>
                <a:gd name="connsiteY856" fmla="*/ 800797 h 1361472"/>
                <a:gd name="connsiteX857" fmla="*/ 368134 w 1640088"/>
                <a:gd name="connsiteY857" fmla="*/ 799309 h 1361472"/>
                <a:gd name="connsiteX858" fmla="*/ 361168 w 1640088"/>
                <a:gd name="connsiteY858" fmla="*/ 798397 h 1361472"/>
                <a:gd name="connsiteX859" fmla="*/ 360028 w 1640088"/>
                <a:gd name="connsiteY859" fmla="*/ 798378 h 1361472"/>
                <a:gd name="connsiteX860" fmla="*/ 350720 w 1640088"/>
                <a:gd name="connsiteY860" fmla="*/ 799600 h 1361472"/>
                <a:gd name="connsiteX861" fmla="*/ 348693 w 1640088"/>
                <a:gd name="connsiteY861" fmla="*/ 800284 h 1361472"/>
                <a:gd name="connsiteX862" fmla="*/ 343628 w 1640088"/>
                <a:gd name="connsiteY862" fmla="*/ 802620 h 1361472"/>
                <a:gd name="connsiteX863" fmla="*/ 337611 w 1640088"/>
                <a:gd name="connsiteY863" fmla="*/ 807142 h 1361472"/>
                <a:gd name="connsiteX864" fmla="*/ 333306 w 1640088"/>
                <a:gd name="connsiteY864" fmla="*/ 811632 h 1361472"/>
                <a:gd name="connsiteX865" fmla="*/ 323427 w 1640088"/>
                <a:gd name="connsiteY865" fmla="*/ 830876 h 1361472"/>
                <a:gd name="connsiteX866" fmla="*/ 321274 w 1640088"/>
                <a:gd name="connsiteY866" fmla="*/ 847929 h 1361472"/>
                <a:gd name="connsiteX867" fmla="*/ 324757 w 1640088"/>
                <a:gd name="connsiteY867" fmla="*/ 868934 h 1361472"/>
                <a:gd name="connsiteX868" fmla="*/ 335458 w 1640088"/>
                <a:gd name="connsiteY868" fmla="*/ 890768 h 1361472"/>
                <a:gd name="connsiteX869" fmla="*/ 347300 w 1640088"/>
                <a:gd name="connsiteY869" fmla="*/ 904642 h 1361472"/>
                <a:gd name="connsiteX870" fmla="*/ 359459 w 1640088"/>
                <a:gd name="connsiteY870" fmla="*/ 913881 h 1361472"/>
                <a:gd name="connsiteX871" fmla="*/ 365474 w 1640088"/>
                <a:gd name="connsiteY871" fmla="*/ 916490 h 1361472"/>
                <a:gd name="connsiteX872" fmla="*/ 370414 w 1640088"/>
                <a:gd name="connsiteY872" fmla="*/ 918048 h 1361472"/>
                <a:gd name="connsiteX873" fmla="*/ 376302 w 1640088"/>
                <a:gd name="connsiteY873" fmla="*/ 919448 h 1361472"/>
                <a:gd name="connsiteX874" fmla="*/ 390107 w 1640088"/>
                <a:gd name="connsiteY874" fmla="*/ 920942 h 1361472"/>
                <a:gd name="connsiteX875" fmla="*/ 390994 w 1640088"/>
                <a:gd name="connsiteY875" fmla="*/ 920942 h 1361472"/>
                <a:gd name="connsiteX876" fmla="*/ 408724 w 1640088"/>
                <a:gd name="connsiteY876" fmla="*/ 916136 h 1361472"/>
                <a:gd name="connsiteX877" fmla="*/ 409295 w 1640088"/>
                <a:gd name="connsiteY877" fmla="*/ 924254 h 1361472"/>
                <a:gd name="connsiteX878" fmla="*/ 409548 w 1640088"/>
                <a:gd name="connsiteY878" fmla="*/ 941225 h 1361472"/>
                <a:gd name="connsiteX879" fmla="*/ 408662 w 1640088"/>
                <a:gd name="connsiteY879" fmla="*/ 955397 h 1361472"/>
                <a:gd name="connsiteX880" fmla="*/ 404292 w 1640088"/>
                <a:gd name="connsiteY880" fmla="*/ 992099 h 1361472"/>
                <a:gd name="connsiteX881" fmla="*/ 398276 w 1640088"/>
                <a:gd name="connsiteY881" fmla="*/ 1029246 h 1361472"/>
                <a:gd name="connsiteX882" fmla="*/ 393653 w 1640088"/>
                <a:gd name="connsiteY882" fmla="*/ 1048876 h 1361472"/>
                <a:gd name="connsiteX883" fmla="*/ 387891 w 1640088"/>
                <a:gd name="connsiteY883" fmla="*/ 1069267 h 1361472"/>
                <a:gd name="connsiteX884" fmla="*/ 376619 w 1640088"/>
                <a:gd name="connsiteY884" fmla="*/ 1104209 h 1361472"/>
                <a:gd name="connsiteX885" fmla="*/ 373516 w 1640088"/>
                <a:gd name="connsiteY885" fmla="*/ 1110984 h 1361472"/>
                <a:gd name="connsiteX886" fmla="*/ 368894 w 1640088"/>
                <a:gd name="connsiteY886" fmla="*/ 1119641 h 1361472"/>
                <a:gd name="connsiteX887" fmla="*/ 363385 w 1640088"/>
                <a:gd name="connsiteY887" fmla="*/ 1128798 h 1361472"/>
                <a:gd name="connsiteX888" fmla="*/ 357685 w 1640088"/>
                <a:gd name="connsiteY888" fmla="*/ 1137479 h 1361472"/>
                <a:gd name="connsiteX889" fmla="*/ 354646 w 1640088"/>
                <a:gd name="connsiteY889" fmla="*/ 1141551 h 1361472"/>
                <a:gd name="connsiteX890" fmla="*/ 344197 w 1640088"/>
                <a:gd name="connsiteY890" fmla="*/ 1152968 h 1361472"/>
                <a:gd name="connsiteX891" fmla="*/ 326973 w 1640088"/>
                <a:gd name="connsiteY891" fmla="*/ 1164589 h 1361472"/>
                <a:gd name="connsiteX892" fmla="*/ 326846 w 1640088"/>
                <a:gd name="connsiteY892" fmla="*/ 1164589 h 1361472"/>
                <a:gd name="connsiteX893" fmla="*/ 330836 w 1640088"/>
                <a:gd name="connsiteY893" fmla="*/ 1157629 h 1361472"/>
                <a:gd name="connsiteX894" fmla="*/ 338751 w 1640088"/>
                <a:gd name="connsiteY894" fmla="*/ 1138182 h 1361472"/>
                <a:gd name="connsiteX895" fmla="*/ 338751 w 1640088"/>
                <a:gd name="connsiteY895" fmla="*/ 1138182 h 1361472"/>
                <a:gd name="connsiteX896" fmla="*/ 338688 w 1640088"/>
                <a:gd name="connsiteY896" fmla="*/ 1138410 h 1361472"/>
                <a:gd name="connsiteX897" fmla="*/ 338688 w 1640088"/>
                <a:gd name="connsiteY897" fmla="*/ 1138410 h 1361472"/>
                <a:gd name="connsiteX898" fmla="*/ 342424 w 1640088"/>
                <a:gd name="connsiteY898" fmla="*/ 1127822 h 1361472"/>
                <a:gd name="connsiteX899" fmla="*/ 345274 w 1640088"/>
                <a:gd name="connsiteY899" fmla="*/ 1116038 h 1361472"/>
                <a:gd name="connsiteX900" fmla="*/ 346983 w 1640088"/>
                <a:gd name="connsiteY900" fmla="*/ 1102594 h 1361472"/>
                <a:gd name="connsiteX901" fmla="*/ 345400 w 1640088"/>
                <a:gd name="connsiteY901" fmla="*/ 1088631 h 1361472"/>
                <a:gd name="connsiteX902" fmla="*/ 343944 w 1640088"/>
                <a:gd name="connsiteY902" fmla="*/ 1082647 h 1361472"/>
                <a:gd name="connsiteX903" fmla="*/ 337168 w 1640088"/>
                <a:gd name="connsiteY903" fmla="*/ 1065942 h 1361472"/>
                <a:gd name="connsiteX904" fmla="*/ 330963 w 1640088"/>
                <a:gd name="connsiteY904" fmla="*/ 1055880 h 1361472"/>
                <a:gd name="connsiteX905" fmla="*/ 326150 w 1640088"/>
                <a:gd name="connsiteY905" fmla="*/ 1050371 h 1361472"/>
                <a:gd name="connsiteX906" fmla="*/ 316144 w 1640088"/>
                <a:gd name="connsiteY906" fmla="*/ 1043386 h 1361472"/>
                <a:gd name="connsiteX907" fmla="*/ 307976 w 1640088"/>
                <a:gd name="connsiteY907" fmla="*/ 1040593 h 1361472"/>
                <a:gd name="connsiteX908" fmla="*/ 300124 w 1640088"/>
                <a:gd name="connsiteY908" fmla="*/ 1039580 h 1361472"/>
                <a:gd name="connsiteX909" fmla="*/ 297400 w 1640088"/>
                <a:gd name="connsiteY909" fmla="*/ 1039865 h 1361472"/>
                <a:gd name="connsiteX910" fmla="*/ 292145 w 1640088"/>
                <a:gd name="connsiteY910" fmla="*/ 1040942 h 1361472"/>
                <a:gd name="connsiteX911" fmla="*/ 287459 w 1640088"/>
                <a:gd name="connsiteY911" fmla="*/ 1043120 h 1361472"/>
                <a:gd name="connsiteX912" fmla="*/ 282773 w 1640088"/>
                <a:gd name="connsiteY912" fmla="*/ 1046767 h 1361472"/>
                <a:gd name="connsiteX913" fmla="*/ 263459 w 1640088"/>
                <a:gd name="connsiteY913" fmla="*/ 1071172 h 1361472"/>
                <a:gd name="connsiteX914" fmla="*/ 253517 w 1640088"/>
                <a:gd name="connsiteY914" fmla="*/ 1087016 h 1361472"/>
                <a:gd name="connsiteX915" fmla="*/ 247754 w 1640088"/>
                <a:gd name="connsiteY915" fmla="*/ 1101948 h 1361472"/>
                <a:gd name="connsiteX916" fmla="*/ 246361 w 1640088"/>
                <a:gd name="connsiteY916" fmla="*/ 1107027 h 1361472"/>
                <a:gd name="connsiteX917" fmla="*/ 245221 w 1640088"/>
                <a:gd name="connsiteY917" fmla="*/ 1113302 h 1361472"/>
                <a:gd name="connsiteX918" fmla="*/ 244778 w 1640088"/>
                <a:gd name="connsiteY918" fmla="*/ 1122395 h 1361472"/>
                <a:gd name="connsiteX919" fmla="*/ 245791 w 1640088"/>
                <a:gd name="connsiteY919" fmla="*/ 1129089 h 1361472"/>
                <a:gd name="connsiteX920" fmla="*/ 246614 w 1640088"/>
                <a:gd name="connsiteY920" fmla="*/ 1132255 h 1361472"/>
                <a:gd name="connsiteX921" fmla="*/ 258076 w 1640088"/>
                <a:gd name="connsiteY921" fmla="*/ 1155932 h 1361472"/>
                <a:gd name="connsiteX922" fmla="*/ 273654 w 1640088"/>
                <a:gd name="connsiteY922" fmla="*/ 1175385 h 1361472"/>
                <a:gd name="connsiteX923" fmla="*/ 280556 w 1640088"/>
                <a:gd name="connsiteY923" fmla="*/ 1180730 h 1361472"/>
                <a:gd name="connsiteX924" fmla="*/ 272261 w 1640088"/>
                <a:gd name="connsiteY924" fmla="*/ 1188557 h 1361472"/>
                <a:gd name="connsiteX925" fmla="*/ 264092 w 1640088"/>
                <a:gd name="connsiteY925" fmla="*/ 1194136 h 1361472"/>
                <a:gd name="connsiteX926" fmla="*/ 245221 w 1640088"/>
                <a:gd name="connsiteY926" fmla="*/ 1199062 h 1361472"/>
                <a:gd name="connsiteX927" fmla="*/ 223627 w 1640088"/>
                <a:gd name="connsiteY927" fmla="*/ 1200570 h 1361472"/>
                <a:gd name="connsiteX928" fmla="*/ 208493 w 1640088"/>
                <a:gd name="connsiteY928" fmla="*/ 1199905 h 1361472"/>
                <a:gd name="connsiteX929" fmla="*/ 189876 w 1640088"/>
                <a:gd name="connsiteY929" fmla="*/ 1195953 h 1361472"/>
                <a:gd name="connsiteX930" fmla="*/ 182657 w 1640088"/>
                <a:gd name="connsiteY930" fmla="*/ 1193338 h 1361472"/>
                <a:gd name="connsiteX931" fmla="*/ 169296 w 1640088"/>
                <a:gd name="connsiteY931" fmla="*/ 1186714 h 1361472"/>
                <a:gd name="connsiteX932" fmla="*/ 165369 w 1640088"/>
                <a:gd name="connsiteY932" fmla="*/ 1183979 h 1361472"/>
                <a:gd name="connsiteX933" fmla="*/ 165369 w 1640088"/>
                <a:gd name="connsiteY933" fmla="*/ 1183979 h 1361472"/>
                <a:gd name="connsiteX934" fmla="*/ 165369 w 1640088"/>
                <a:gd name="connsiteY934" fmla="*/ 1183998 h 1361472"/>
                <a:gd name="connsiteX935" fmla="*/ 165369 w 1640088"/>
                <a:gd name="connsiteY935" fmla="*/ 1183998 h 1361472"/>
                <a:gd name="connsiteX936" fmla="*/ 155364 w 1640088"/>
                <a:gd name="connsiteY936" fmla="*/ 1176152 h 1361472"/>
                <a:gd name="connsiteX937" fmla="*/ 146562 w 1640088"/>
                <a:gd name="connsiteY937" fmla="*/ 1168401 h 1361472"/>
                <a:gd name="connsiteX938" fmla="*/ 137316 w 1640088"/>
                <a:gd name="connsiteY938" fmla="*/ 1158750 h 1361472"/>
                <a:gd name="connsiteX939" fmla="*/ 129718 w 1640088"/>
                <a:gd name="connsiteY939" fmla="*/ 1150030 h 1361472"/>
                <a:gd name="connsiteX940" fmla="*/ 114330 w 1640088"/>
                <a:gd name="connsiteY940" fmla="*/ 1127620 h 1361472"/>
                <a:gd name="connsiteX941" fmla="*/ 107808 w 1640088"/>
                <a:gd name="connsiteY941" fmla="*/ 1103709 h 1361472"/>
                <a:gd name="connsiteX942" fmla="*/ 106035 w 1640088"/>
                <a:gd name="connsiteY942" fmla="*/ 1089689 h 1361472"/>
                <a:gd name="connsiteX943" fmla="*/ 106478 w 1640088"/>
                <a:gd name="connsiteY943" fmla="*/ 1068975 h 1361472"/>
                <a:gd name="connsiteX944" fmla="*/ 109011 w 1640088"/>
                <a:gd name="connsiteY944" fmla="*/ 1047901 h 1361472"/>
                <a:gd name="connsiteX945" fmla="*/ 114393 w 1640088"/>
                <a:gd name="connsiteY945" fmla="*/ 1046495 h 1361472"/>
                <a:gd name="connsiteX946" fmla="*/ 128388 w 1640088"/>
                <a:gd name="connsiteY946" fmla="*/ 1041423 h 1361472"/>
                <a:gd name="connsiteX947" fmla="*/ 149855 w 1640088"/>
                <a:gd name="connsiteY947" fmla="*/ 1030221 h 1361472"/>
                <a:gd name="connsiteX948" fmla="*/ 158910 w 1640088"/>
                <a:gd name="connsiteY948" fmla="*/ 1022552 h 1361472"/>
                <a:gd name="connsiteX949" fmla="*/ 168599 w 1640088"/>
                <a:gd name="connsiteY949" fmla="*/ 1000490 h 1361472"/>
                <a:gd name="connsiteX950" fmla="*/ 166193 w 1640088"/>
                <a:gd name="connsiteY950" fmla="*/ 985963 h 1361472"/>
                <a:gd name="connsiteX951" fmla="*/ 159164 w 1640088"/>
                <a:gd name="connsiteY951" fmla="*/ 976458 h 1361472"/>
                <a:gd name="connsiteX952" fmla="*/ 152641 w 1640088"/>
                <a:gd name="connsiteY952" fmla="*/ 971677 h 1361472"/>
                <a:gd name="connsiteX953" fmla="*/ 146942 w 1640088"/>
                <a:gd name="connsiteY953" fmla="*/ 969765 h 1361472"/>
                <a:gd name="connsiteX954" fmla="*/ 140356 w 1640088"/>
                <a:gd name="connsiteY954" fmla="*/ 969125 h 1361472"/>
                <a:gd name="connsiteX955" fmla="*/ 138520 w 1640088"/>
                <a:gd name="connsiteY955" fmla="*/ 969069 h 1361472"/>
                <a:gd name="connsiteX956" fmla="*/ 129274 w 1640088"/>
                <a:gd name="connsiteY956" fmla="*/ 970183 h 1361472"/>
                <a:gd name="connsiteX957" fmla="*/ 119206 w 1640088"/>
                <a:gd name="connsiteY957" fmla="*/ 974350 h 1361472"/>
                <a:gd name="connsiteX958" fmla="*/ 116990 w 1640088"/>
                <a:gd name="connsiteY958" fmla="*/ 976167 h 1361472"/>
                <a:gd name="connsiteX959" fmla="*/ 113443 w 1640088"/>
                <a:gd name="connsiteY959" fmla="*/ 979276 h 1361472"/>
                <a:gd name="connsiteX960" fmla="*/ 110721 w 1640088"/>
                <a:gd name="connsiteY960" fmla="*/ 982240 h 1361472"/>
                <a:gd name="connsiteX961" fmla="*/ 102805 w 1640088"/>
                <a:gd name="connsiteY961" fmla="*/ 993012 h 1361472"/>
                <a:gd name="connsiteX962" fmla="*/ 93813 w 1640088"/>
                <a:gd name="connsiteY962" fmla="*/ 1012819 h 1361472"/>
                <a:gd name="connsiteX963" fmla="*/ 90013 w 1640088"/>
                <a:gd name="connsiteY963" fmla="*/ 1025636 h 1361472"/>
                <a:gd name="connsiteX964" fmla="*/ 89317 w 1640088"/>
                <a:gd name="connsiteY964" fmla="*/ 1025636 h 1361472"/>
                <a:gd name="connsiteX965" fmla="*/ 82034 w 1640088"/>
                <a:gd name="connsiteY965" fmla="*/ 1025142 h 1361472"/>
                <a:gd name="connsiteX966" fmla="*/ 73296 w 1640088"/>
                <a:gd name="connsiteY966" fmla="*/ 1023255 h 1361472"/>
                <a:gd name="connsiteX967" fmla="*/ 63734 w 1640088"/>
                <a:gd name="connsiteY967" fmla="*/ 1017683 h 1361472"/>
                <a:gd name="connsiteX968" fmla="*/ 52272 w 1640088"/>
                <a:gd name="connsiteY968" fmla="*/ 1006328 h 1361472"/>
                <a:gd name="connsiteX969" fmla="*/ 39417 w 1640088"/>
                <a:gd name="connsiteY969" fmla="*/ 987439 h 1361472"/>
                <a:gd name="connsiteX970" fmla="*/ 32958 w 1640088"/>
                <a:gd name="connsiteY970" fmla="*/ 970126 h 1361472"/>
                <a:gd name="connsiteX971" fmla="*/ 28019 w 1640088"/>
                <a:gd name="connsiteY971" fmla="*/ 951996 h 1361472"/>
                <a:gd name="connsiteX972" fmla="*/ 26499 w 1640088"/>
                <a:gd name="connsiteY972" fmla="*/ 918542 h 1361472"/>
                <a:gd name="connsiteX973" fmla="*/ 27069 w 1640088"/>
                <a:gd name="connsiteY973" fmla="*/ 882042 h 1361472"/>
                <a:gd name="connsiteX974" fmla="*/ 40874 w 1640088"/>
                <a:gd name="connsiteY974" fmla="*/ 824955 h 1361472"/>
                <a:gd name="connsiteX975" fmla="*/ 48156 w 1640088"/>
                <a:gd name="connsiteY975" fmla="*/ 808402 h 1361472"/>
                <a:gd name="connsiteX976" fmla="*/ 57022 w 1640088"/>
                <a:gd name="connsiteY976" fmla="*/ 791209 h 1361472"/>
                <a:gd name="connsiteX977" fmla="*/ 75512 w 1640088"/>
                <a:gd name="connsiteY977" fmla="*/ 760054 h 1361472"/>
                <a:gd name="connsiteX978" fmla="*/ 96979 w 1640088"/>
                <a:gd name="connsiteY978" fmla="*/ 733989 h 1361472"/>
                <a:gd name="connsiteX979" fmla="*/ 110467 w 1640088"/>
                <a:gd name="connsiteY979" fmla="*/ 720596 h 1361472"/>
                <a:gd name="connsiteX980" fmla="*/ 121866 w 1640088"/>
                <a:gd name="connsiteY980" fmla="*/ 710313 h 1361472"/>
                <a:gd name="connsiteX981" fmla="*/ 141559 w 1640088"/>
                <a:gd name="connsiteY981" fmla="*/ 695799 h 1361472"/>
                <a:gd name="connsiteX982" fmla="*/ 146055 w 1640088"/>
                <a:gd name="connsiteY982" fmla="*/ 692835 h 1361472"/>
                <a:gd name="connsiteX983" fmla="*/ 171385 w 1640088"/>
                <a:gd name="connsiteY983" fmla="*/ 695362 h 1361472"/>
                <a:gd name="connsiteX984" fmla="*/ 177717 w 1640088"/>
                <a:gd name="connsiteY984" fmla="*/ 695425 h 1361472"/>
                <a:gd name="connsiteX985" fmla="*/ 197538 w 1640088"/>
                <a:gd name="connsiteY985" fmla="*/ 694450 h 1361472"/>
                <a:gd name="connsiteX986" fmla="*/ 226097 w 1640088"/>
                <a:gd name="connsiteY986" fmla="*/ 683742 h 1361472"/>
                <a:gd name="connsiteX987" fmla="*/ 230277 w 1640088"/>
                <a:gd name="connsiteY987" fmla="*/ 675497 h 1361472"/>
                <a:gd name="connsiteX988" fmla="*/ 230023 w 1640088"/>
                <a:gd name="connsiteY988" fmla="*/ 669741 h 1361472"/>
                <a:gd name="connsiteX989" fmla="*/ 228377 w 1640088"/>
                <a:gd name="connsiteY989" fmla="*/ 665701 h 1361472"/>
                <a:gd name="connsiteX990" fmla="*/ 224641 w 1640088"/>
                <a:gd name="connsiteY990" fmla="*/ 661971 h 1361472"/>
                <a:gd name="connsiteX991" fmla="*/ 218372 w 1640088"/>
                <a:gd name="connsiteY991" fmla="*/ 658596 h 1361472"/>
                <a:gd name="connsiteX992" fmla="*/ 207544 w 1640088"/>
                <a:gd name="connsiteY992" fmla="*/ 656113 h 1361472"/>
                <a:gd name="connsiteX993" fmla="*/ 195195 w 1640088"/>
                <a:gd name="connsiteY993" fmla="*/ 654720 h 1361472"/>
                <a:gd name="connsiteX994" fmla="*/ 191839 w 1640088"/>
                <a:gd name="connsiteY994" fmla="*/ 654575 h 1361472"/>
                <a:gd name="connsiteX995" fmla="*/ 177465 w 1640088"/>
                <a:gd name="connsiteY995" fmla="*/ 656398 h 1361472"/>
                <a:gd name="connsiteX996" fmla="*/ 161760 w 1640088"/>
                <a:gd name="connsiteY996" fmla="*/ 661186 h 1361472"/>
                <a:gd name="connsiteX997" fmla="*/ 150868 w 1640088"/>
                <a:gd name="connsiteY997" fmla="*/ 665637 h 1361472"/>
                <a:gd name="connsiteX998" fmla="*/ 144979 w 1640088"/>
                <a:gd name="connsiteY998" fmla="*/ 668183 h 1361472"/>
                <a:gd name="connsiteX999" fmla="*/ 134087 w 1640088"/>
                <a:gd name="connsiteY999" fmla="*/ 664935 h 1361472"/>
                <a:gd name="connsiteX1000" fmla="*/ 126805 w 1640088"/>
                <a:gd name="connsiteY1000" fmla="*/ 661122 h 1361472"/>
                <a:gd name="connsiteX1001" fmla="*/ 112873 w 1640088"/>
                <a:gd name="connsiteY1001" fmla="*/ 647888 h 1361472"/>
                <a:gd name="connsiteX1002" fmla="*/ 112113 w 1640088"/>
                <a:gd name="connsiteY1002" fmla="*/ 646805 h 1361472"/>
                <a:gd name="connsiteX1003" fmla="*/ 107491 w 1640088"/>
                <a:gd name="connsiteY1003" fmla="*/ 639915 h 1361472"/>
                <a:gd name="connsiteX1004" fmla="*/ 104008 w 1640088"/>
                <a:gd name="connsiteY1004" fmla="*/ 633627 h 1361472"/>
                <a:gd name="connsiteX1005" fmla="*/ 101349 w 1640088"/>
                <a:gd name="connsiteY1005" fmla="*/ 623647 h 1361472"/>
                <a:gd name="connsiteX1006" fmla="*/ 101665 w 1640088"/>
                <a:gd name="connsiteY1006" fmla="*/ 599888 h 1361472"/>
                <a:gd name="connsiteX1007" fmla="*/ 103755 w 1640088"/>
                <a:gd name="connsiteY1007" fmla="*/ 588141 h 1361472"/>
                <a:gd name="connsiteX1008" fmla="*/ 106921 w 1640088"/>
                <a:gd name="connsiteY1008" fmla="*/ 578472 h 1361472"/>
                <a:gd name="connsiteX1009" fmla="*/ 116040 w 1640088"/>
                <a:gd name="connsiteY1009" fmla="*/ 563451 h 1361472"/>
                <a:gd name="connsiteX1010" fmla="*/ 123576 w 1640088"/>
                <a:gd name="connsiteY1010" fmla="*/ 553794 h 1361472"/>
                <a:gd name="connsiteX1011" fmla="*/ 131997 w 1640088"/>
                <a:gd name="connsiteY1011" fmla="*/ 544580 h 1361472"/>
                <a:gd name="connsiteX1012" fmla="*/ 150425 w 1640088"/>
                <a:gd name="connsiteY1012" fmla="*/ 527888 h 1361472"/>
                <a:gd name="connsiteX1013" fmla="*/ 159480 w 1640088"/>
                <a:gd name="connsiteY1013" fmla="*/ 521049 h 1361472"/>
                <a:gd name="connsiteX1014" fmla="*/ 170688 w 1640088"/>
                <a:gd name="connsiteY1014" fmla="*/ 513988 h 1361472"/>
                <a:gd name="connsiteX1015" fmla="*/ 191649 w 1640088"/>
                <a:gd name="connsiteY1015" fmla="*/ 502736 h 1361472"/>
                <a:gd name="connsiteX1016" fmla="*/ 209443 w 1640088"/>
                <a:gd name="connsiteY1016" fmla="*/ 496023 h 1361472"/>
                <a:gd name="connsiteX1017" fmla="*/ 211026 w 1640088"/>
                <a:gd name="connsiteY1017" fmla="*/ 495542 h 1361472"/>
                <a:gd name="connsiteX1018" fmla="*/ 217928 w 1640088"/>
                <a:gd name="connsiteY1018" fmla="*/ 499772 h 1361472"/>
                <a:gd name="connsiteX1019" fmla="*/ 238825 w 1640088"/>
                <a:gd name="connsiteY1019" fmla="*/ 507726 h 1361472"/>
                <a:gd name="connsiteX1020" fmla="*/ 263649 w 1640088"/>
                <a:gd name="connsiteY1020" fmla="*/ 511867 h 1361472"/>
                <a:gd name="connsiteX1021" fmla="*/ 265865 w 1640088"/>
                <a:gd name="connsiteY1021" fmla="*/ 511956 h 1361472"/>
                <a:gd name="connsiteX1022" fmla="*/ 272261 w 1640088"/>
                <a:gd name="connsiteY1022" fmla="*/ 511316 h 1361472"/>
                <a:gd name="connsiteX1023" fmla="*/ 282710 w 1640088"/>
                <a:gd name="connsiteY1023" fmla="*/ 506111 h 1361472"/>
                <a:gd name="connsiteX1024" fmla="*/ 285369 w 1640088"/>
                <a:gd name="connsiteY1024" fmla="*/ 502381 h 1361472"/>
                <a:gd name="connsiteX1025" fmla="*/ 286319 w 1640088"/>
                <a:gd name="connsiteY1025" fmla="*/ 496296 h 1361472"/>
                <a:gd name="connsiteX1026" fmla="*/ 279290 w 1640088"/>
                <a:gd name="connsiteY1026" fmla="*/ 484403 h 1361472"/>
                <a:gd name="connsiteX1027" fmla="*/ 269664 w 1640088"/>
                <a:gd name="connsiteY1027" fmla="*/ 478413 h 1361472"/>
                <a:gd name="connsiteX1028" fmla="*/ 263586 w 1640088"/>
                <a:gd name="connsiteY1028" fmla="*/ 475931 h 1361472"/>
                <a:gd name="connsiteX1029" fmla="*/ 244968 w 1640088"/>
                <a:gd name="connsiteY1029" fmla="*/ 472619 h 1361472"/>
                <a:gd name="connsiteX1030" fmla="*/ 230910 w 1640088"/>
                <a:gd name="connsiteY1030" fmla="*/ 471688 h 1361472"/>
                <a:gd name="connsiteX1031" fmla="*/ 227237 w 1640088"/>
                <a:gd name="connsiteY1031" fmla="*/ 471789 h 1361472"/>
                <a:gd name="connsiteX1032" fmla="*/ 219195 w 1640088"/>
                <a:gd name="connsiteY1032" fmla="*/ 472619 h 1361472"/>
                <a:gd name="connsiteX1033" fmla="*/ 215523 w 1640088"/>
                <a:gd name="connsiteY1033" fmla="*/ 468825 h 1361472"/>
                <a:gd name="connsiteX1034" fmla="*/ 207796 w 1640088"/>
                <a:gd name="connsiteY1034" fmla="*/ 456420 h 1361472"/>
                <a:gd name="connsiteX1035" fmla="*/ 203807 w 1640088"/>
                <a:gd name="connsiteY1035" fmla="*/ 444591 h 1361472"/>
                <a:gd name="connsiteX1036" fmla="*/ 203364 w 1640088"/>
                <a:gd name="connsiteY1036" fmla="*/ 432826 h 1361472"/>
                <a:gd name="connsiteX1037" fmla="*/ 205263 w 1640088"/>
                <a:gd name="connsiteY1037" fmla="*/ 424169 h 1361472"/>
                <a:gd name="connsiteX1038" fmla="*/ 207796 w 1640088"/>
                <a:gd name="connsiteY1038" fmla="*/ 419508 h 1361472"/>
                <a:gd name="connsiteX1039" fmla="*/ 227111 w 1640088"/>
                <a:gd name="connsiteY1039" fmla="*/ 400492 h 1361472"/>
                <a:gd name="connsiteX1040" fmla="*/ 237496 w 1640088"/>
                <a:gd name="connsiteY1040" fmla="*/ 393507 h 1361472"/>
                <a:gd name="connsiteX1041" fmla="*/ 248007 w 1640088"/>
                <a:gd name="connsiteY1041" fmla="*/ 387998 h 1361472"/>
                <a:gd name="connsiteX1042" fmla="*/ 255860 w 1640088"/>
                <a:gd name="connsiteY1042" fmla="*/ 384687 h 1361472"/>
                <a:gd name="connsiteX1043" fmla="*/ 267955 w 1640088"/>
                <a:gd name="connsiteY1043" fmla="*/ 381248 h 1361472"/>
                <a:gd name="connsiteX1044" fmla="*/ 280556 w 1640088"/>
                <a:gd name="connsiteY1044" fmla="*/ 378632 h 1361472"/>
                <a:gd name="connsiteX1045" fmla="*/ 298224 w 1640088"/>
                <a:gd name="connsiteY1045" fmla="*/ 376872 h 1361472"/>
                <a:gd name="connsiteX1046" fmla="*/ 301073 w 1640088"/>
                <a:gd name="connsiteY1046" fmla="*/ 376815 h 1361472"/>
                <a:gd name="connsiteX1047" fmla="*/ 315511 w 1640088"/>
                <a:gd name="connsiteY1047" fmla="*/ 377575 h 1361472"/>
                <a:gd name="connsiteX1048" fmla="*/ 343628 w 1640088"/>
                <a:gd name="connsiteY1048" fmla="*/ 382451 h 1361472"/>
                <a:gd name="connsiteX1049" fmla="*/ 370983 w 1640088"/>
                <a:gd name="connsiteY1049" fmla="*/ 390544 h 1361472"/>
                <a:gd name="connsiteX1050" fmla="*/ 392450 w 1640088"/>
                <a:gd name="connsiteY1050" fmla="*/ 401049 h 1361472"/>
                <a:gd name="connsiteX1051" fmla="*/ 411131 w 1640088"/>
                <a:gd name="connsiteY1051" fmla="*/ 413018 h 1361472"/>
                <a:gd name="connsiteX1052" fmla="*/ 412777 w 1640088"/>
                <a:gd name="connsiteY1052" fmla="*/ 414221 h 1361472"/>
                <a:gd name="connsiteX1053" fmla="*/ 412967 w 1640088"/>
                <a:gd name="connsiteY1053" fmla="*/ 437695 h 1361472"/>
                <a:gd name="connsiteX1054" fmla="*/ 417970 w 1640088"/>
                <a:gd name="connsiteY1054" fmla="*/ 453685 h 1361472"/>
                <a:gd name="connsiteX1055" fmla="*/ 422086 w 1640088"/>
                <a:gd name="connsiteY1055" fmla="*/ 458409 h 1361472"/>
                <a:gd name="connsiteX1056" fmla="*/ 427152 w 1640088"/>
                <a:gd name="connsiteY1056" fmla="*/ 461638 h 1361472"/>
                <a:gd name="connsiteX1057" fmla="*/ 433421 w 1640088"/>
                <a:gd name="connsiteY1057" fmla="*/ 463335 h 1361472"/>
                <a:gd name="connsiteX1058" fmla="*/ 433928 w 1640088"/>
                <a:gd name="connsiteY1058" fmla="*/ 463316 h 1361472"/>
                <a:gd name="connsiteX1059" fmla="*/ 438044 w 1640088"/>
                <a:gd name="connsiteY1059" fmla="*/ 462778 h 1361472"/>
                <a:gd name="connsiteX1060" fmla="*/ 441653 w 1640088"/>
                <a:gd name="connsiteY1060" fmla="*/ 461081 h 1361472"/>
                <a:gd name="connsiteX1061" fmla="*/ 446086 w 1640088"/>
                <a:gd name="connsiteY1061" fmla="*/ 456502 h 1361472"/>
                <a:gd name="connsiteX1062" fmla="*/ 448492 w 1640088"/>
                <a:gd name="connsiteY1062" fmla="*/ 451633 h 1361472"/>
                <a:gd name="connsiteX1063" fmla="*/ 449189 w 1640088"/>
                <a:gd name="connsiteY1063" fmla="*/ 440367 h 1361472"/>
                <a:gd name="connsiteX1064" fmla="*/ 445643 w 1640088"/>
                <a:gd name="connsiteY1064" fmla="*/ 426898 h 1361472"/>
                <a:gd name="connsiteX1065" fmla="*/ 440324 w 1640088"/>
                <a:gd name="connsiteY1065" fmla="*/ 415779 h 1361472"/>
                <a:gd name="connsiteX1066" fmla="*/ 436777 w 1640088"/>
                <a:gd name="connsiteY1066" fmla="*/ 410415 h 1361472"/>
                <a:gd name="connsiteX1067" fmla="*/ 437284 w 1640088"/>
                <a:gd name="connsiteY1067" fmla="*/ 401341 h 1361472"/>
                <a:gd name="connsiteX1068" fmla="*/ 440513 w 1640088"/>
                <a:gd name="connsiteY1068" fmla="*/ 380868 h 1361472"/>
                <a:gd name="connsiteX1069" fmla="*/ 446909 w 1640088"/>
                <a:gd name="connsiteY1069" fmla="*/ 361712 h 1361472"/>
                <a:gd name="connsiteX1070" fmla="*/ 457104 w 1640088"/>
                <a:gd name="connsiteY1070" fmla="*/ 337497 h 1361472"/>
                <a:gd name="connsiteX1071" fmla="*/ 470276 w 1640088"/>
                <a:gd name="connsiteY1071" fmla="*/ 314441 h 1361472"/>
                <a:gd name="connsiteX1072" fmla="*/ 485790 w 1640088"/>
                <a:gd name="connsiteY1072" fmla="*/ 289295 h 1361472"/>
                <a:gd name="connsiteX1073" fmla="*/ 500482 w 1640088"/>
                <a:gd name="connsiteY1073" fmla="*/ 266941 h 1361472"/>
                <a:gd name="connsiteX1074" fmla="*/ 510487 w 1640088"/>
                <a:gd name="connsiteY1074" fmla="*/ 254143 h 1361472"/>
                <a:gd name="connsiteX1075" fmla="*/ 520872 w 1640088"/>
                <a:gd name="connsiteY1075" fmla="*/ 241941 h 1361472"/>
                <a:gd name="connsiteX1076" fmla="*/ 532650 w 1640088"/>
                <a:gd name="connsiteY1076" fmla="*/ 228681 h 1361472"/>
                <a:gd name="connsiteX1077" fmla="*/ 545505 w 1640088"/>
                <a:gd name="connsiteY1077" fmla="*/ 215446 h 1361472"/>
                <a:gd name="connsiteX1078" fmla="*/ 557347 w 1640088"/>
                <a:gd name="connsiteY1078" fmla="*/ 204301 h 1361472"/>
                <a:gd name="connsiteX1079" fmla="*/ 570708 w 1640088"/>
                <a:gd name="connsiteY1079" fmla="*/ 191680 h 1361472"/>
                <a:gd name="connsiteX1080" fmla="*/ 595025 w 1640088"/>
                <a:gd name="connsiteY1080" fmla="*/ 169105 h 1361472"/>
                <a:gd name="connsiteX1081" fmla="*/ 595025 w 1640088"/>
                <a:gd name="connsiteY1081" fmla="*/ 169105 h 1361472"/>
                <a:gd name="connsiteX1082" fmla="*/ 607816 w 1640088"/>
                <a:gd name="connsiteY1082" fmla="*/ 159055 h 1361472"/>
                <a:gd name="connsiteX1083" fmla="*/ 624977 w 1640088"/>
                <a:gd name="connsiteY1083" fmla="*/ 147436 h 1361472"/>
                <a:gd name="connsiteX1084" fmla="*/ 657083 w 1640088"/>
                <a:gd name="connsiteY1084" fmla="*/ 128274 h 1361472"/>
                <a:gd name="connsiteX1085" fmla="*/ 682096 w 1640088"/>
                <a:gd name="connsiteY1085" fmla="*/ 120010 h 1361472"/>
                <a:gd name="connsiteX1086" fmla="*/ 692924 w 1640088"/>
                <a:gd name="connsiteY1086" fmla="*/ 119351 h 1361472"/>
                <a:gd name="connsiteX1087" fmla="*/ 703880 w 1640088"/>
                <a:gd name="connsiteY1087" fmla="*/ 119820 h 1361472"/>
                <a:gd name="connsiteX1088" fmla="*/ 713315 w 1640088"/>
                <a:gd name="connsiteY1088" fmla="*/ 121150 h 1361472"/>
                <a:gd name="connsiteX1089" fmla="*/ 718887 w 1640088"/>
                <a:gd name="connsiteY1089" fmla="*/ 122765 h 1361472"/>
                <a:gd name="connsiteX1090" fmla="*/ 724460 w 1640088"/>
                <a:gd name="connsiteY1090" fmla="*/ 125437 h 1361472"/>
                <a:gd name="connsiteX1091" fmla="*/ 728006 w 1640088"/>
                <a:gd name="connsiteY1091" fmla="*/ 127634 h 1361472"/>
                <a:gd name="connsiteX1092" fmla="*/ 734211 w 1640088"/>
                <a:gd name="connsiteY1092" fmla="*/ 132706 h 1361472"/>
                <a:gd name="connsiteX1093" fmla="*/ 743457 w 1640088"/>
                <a:gd name="connsiteY1093" fmla="*/ 142591 h 1361472"/>
                <a:gd name="connsiteX1094" fmla="*/ 745674 w 1640088"/>
                <a:gd name="connsiteY1094" fmla="*/ 145238 h 1361472"/>
                <a:gd name="connsiteX1095" fmla="*/ 747763 w 1640088"/>
                <a:gd name="connsiteY1095" fmla="*/ 147910 h 1361472"/>
                <a:gd name="connsiteX1096" fmla="*/ 736681 w 1640088"/>
                <a:gd name="connsiteY1096" fmla="*/ 166680 h 1361472"/>
                <a:gd name="connsiteX1097" fmla="*/ 730918 w 1640088"/>
                <a:gd name="connsiteY1097" fmla="*/ 177040 h 1361472"/>
                <a:gd name="connsiteX1098" fmla="*/ 725790 w 1640088"/>
                <a:gd name="connsiteY1098" fmla="*/ 189863 h 1361472"/>
                <a:gd name="connsiteX1099" fmla="*/ 718697 w 1640088"/>
                <a:gd name="connsiteY1099" fmla="*/ 213540 h 1361472"/>
                <a:gd name="connsiteX1100" fmla="*/ 716734 w 1640088"/>
                <a:gd name="connsiteY1100" fmla="*/ 224812 h 1361472"/>
                <a:gd name="connsiteX1101" fmla="*/ 715974 w 1640088"/>
                <a:gd name="connsiteY1101" fmla="*/ 238268 h 1361472"/>
                <a:gd name="connsiteX1102" fmla="*/ 716987 w 1640088"/>
                <a:gd name="connsiteY1102" fmla="*/ 245170 h 1361472"/>
                <a:gd name="connsiteX1103" fmla="*/ 719267 w 1640088"/>
                <a:gd name="connsiteY1103" fmla="*/ 251446 h 1361472"/>
                <a:gd name="connsiteX1104" fmla="*/ 723447 w 1640088"/>
                <a:gd name="connsiteY1104" fmla="*/ 256936 h 1361472"/>
                <a:gd name="connsiteX1105" fmla="*/ 728892 w 1640088"/>
                <a:gd name="connsiteY1105" fmla="*/ 260748 h 1361472"/>
                <a:gd name="connsiteX1106" fmla="*/ 730602 w 1640088"/>
                <a:gd name="connsiteY1106" fmla="*/ 261451 h 1361472"/>
                <a:gd name="connsiteX1107" fmla="*/ 735098 w 1640088"/>
                <a:gd name="connsiteY1107" fmla="*/ 262711 h 1361472"/>
                <a:gd name="connsiteX1108" fmla="*/ 737568 w 1640088"/>
                <a:gd name="connsiteY1108" fmla="*/ 262920 h 1361472"/>
                <a:gd name="connsiteX1109" fmla="*/ 752322 w 1640088"/>
                <a:gd name="connsiteY1109" fmla="*/ 257512 h 1361472"/>
                <a:gd name="connsiteX1110" fmla="*/ 761314 w 1640088"/>
                <a:gd name="connsiteY1110" fmla="*/ 247140 h 1361472"/>
                <a:gd name="connsiteX1111" fmla="*/ 767710 w 1640088"/>
                <a:gd name="connsiteY1111" fmla="*/ 232638 h 1361472"/>
                <a:gd name="connsiteX1112" fmla="*/ 772776 w 1640088"/>
                <a:gd name="connsiteY1112" fmla="*/ 211862 h 1361472"/>
                <a:gd name="connsiteX1113" fmla="*/ 776386 w 1640088"/>
                <a:gd name="connsiteY1113" fmla="*/ 183853 h 1361472"/>
                <a:gd name="connsiteX1114" fmla="*/ 777146 w 1640088"/>
                <a:gd name="connsiteY1114" fmla="*/ 172379 h 1361472"/>
                <a:gd name="connsiteX1115" fmla="*/ 775879 w 1640088"/>
                <a:gd name="connsiteY1115" fmla="*/ 155262 h 1361472"/>
                <a:gd name="connsiteX1116" fmla="*/ 774486 w 1640088"/>
                <a:gd name="connsiteY1116" fmla="*/ 149962 h 1361472"/>
                <a:gd name="connsiteX1117" fmla="*/ 801209 w 1640088"/>
                <a:gd name="connsiteY1117" fmla="*/ 120529 h 1361472"/>
                <a:gd name="connsiteX1118" fmla="*/ 830401 w 1640088"/>
                <a:gd name="connsiteY1118" fmla="*/ 92394 h 1361472"/>
                <a:gd name="connsiteX1119" fmla="*/ 862443 w 1640088"/>
                <a:gd name="connsiteY1119" fmla="*/ 68597 h 1361472"/>
                <a:gd name="connsiteX1120" fmla="*/ 881884 w 1640088"/>
                <a:gd name="connsiteY1120" fmla="*/ 57369 h 1361472"/>
                <a:gd name="connsiteX1121" fmla="*/ 899298 w 1640088"/>
                <a:gd name="connsiteY1121" fmla="*/ 48232 h 1361472"/>
                <a:gd name="connsiteX1122" fmla="*/ 927604 w 1640088"/>
                <a:gd name="connsiteY1122" fmla="*/ 36738 h 1361472"/>
                <a:gd name="connsiteX1123" fmla="*/ 937230 w 1640088"/>
                <a:gd name="connsiteY1123" fmla="*/ 33503 h 1361472"/>
                <a:gd name="connsiteX1124" fmla="*/ 944322 w 1640088"/>
                <a:gd name="connsiteY1124" fmla="*/ 31514 h 1361472"/>
                <a:gd name="connsiteX1125" fmla="*/ 950844 w 1640088"/>
                <a:gd name="connsiteY1125" fmla="*/ 29760 h 1361472"/>
                <a:gd name="connsiteX1126" fmla="*/ 959773 w 1640088"/>
                <a:gd name="connsiteY1126" fmla="*/ 28000 h 1361472"/>
                <a:gd name="connsiteX1127" fmla="*/ 968511 w 1640088"/>
                <a:gd name="connsiteY1127" fmla="*/ 26796 h 1361472"/>
                <a:gd name="connsiteX1128" fmla="*/ 981683 w 1640088"/>
                <a:gd name="connsiteY1128" fmla="*/ 25923 h 1361472"/>
                <a:gd name="connsiteX1129" fmla="*/ 983203 w 1640088"/>
                <a:gd name="connsiteY1129" fmla="*/ -547 h 1361472"/>
                <a:gd name="connsiteX1130" fmla="*/ 935013 w 1640088"/>
                <a:gd name="connsiteY1130" fmla="*/ 6868 h 1361472"/>
                <a:gd name="connsiteX1131" fmla="*/ 911329 w 1640088"/>
                <a:gd name="connsiteY1131" fmla="*/ 15259 h 1361472"/>
                <a:gd name="connsiteX1132" fmla="*/ 899235 w 1640088"/>
                <a:gd name="connsiteY1132" fmla="*/ 20394 h 1361472"/>
                <a:gd name="connsiteX1133" fmla="*/ 886000 w 1640088"/>
                <a:gd name="connsiteY1133" fmla="*/ 26530 h 1361472"/>
                <a:gd name="connsiteX1134" fmla="*/ 862570 w 1640088"/>
                <a:gd name="connsiteY1134" fmla="*/ 39347 h 1361472"/>
                <a:gd name="connsiteX1135" fmla="*/ 842370 w 1640088"/>
                <a:gd name="connsiteY1135" fmla="*/ 52316 h 1361472"/>
                <a:gd name="connsiteX1136" fmla="*/ 821156 w 1640088"/>
                <a:gd name="connsiteY1136" fmla="*/ 68717 h 1361472"/>
                <a:gd name="connsiteX1137" fmla="*/ 800322 w 1640088"/>
                <a:gd name="connsiteY1137" fmla="*/ 87467 h 1361472"/>
                <a:gd name="connsiteX1138" fmla="*/ 766064 w 1640088"/>
                <a:gd name="connsiteY1138" fmla="*/ 123613 h 1361472"/>
                <a:gd name="connsiteX1139" fmla="*/ 761757 w 1640088"/>
                <a:gd name="connsiteY1139" fmla="*/ 128635 h 1361472"/>
                <a:gd name="connsiteX1140" fmla="*/ 754919 w 1640088"/>
                <a:gd name="connsiteY1140" fmla="*/ 120181 h 1361472"/>
                <a:gd name="connsiteX1141" fmla="*/ 744090 w 1640088"/>
                <a:gd name="connsiteY1141" fmla="*/ 109884 h 1361472"/>
                <a:gd name="connsiteX1142" fmla="*/ 732692 w 1640088"/>
                <a:gd name="connsiteY1142" fmla="*/ 102260 h 1361472"/>
                <a:gd name="connsiteX1143" fmla="*/ 720850 w 1640088"/>
                <a:gd name="connsiteY1143" fmla="*/ 97618 h 1361472"/>
                <a:gd name="connsiteX1144" fmla="*/ 710401 w 1640088"/>
                <a:gd name="connsiteY1144" fmla="*/ 95864 h 1361472"/>
                <a:gd name="connsiteX1145" fmla="*/ 700966 w 1640088"/>
                <a:gd name="connsiteY1145" fmla="*/ 94946 h 1361472"/>
                <a:gd name="connsiteX1146" fmla="*/ 691151 w 1640088"/>
                <a:gd name="connsiteY1146" fmla="*/ 94471 h 1361472"/>
                <a:gd name="connsiteX1147" fmla="*/ 674877 w 1640088"/>
                <a:gd name="connsiteY1147" fmla="*/ 96143 h 1361472"/>
                <a:gd name="connsiteX1148" fmla="*/ 651637 w 1640088"/>
                <a:gd name="connsiteY1148" fmla="*/ 103520 h 1361472"/>
                <a:gd name="connsiteX1149" fmla="*/ 605727 w 1640088"/>
                <a:gd name="connsiteY1149" fmla="*/ 130249 h 1361472"/>
                <a:gd name="connsiteX1150" fmla="*/ 596544 w 1640088"/>
                <a:gd name="connsiteY1150" fmla="*/ 136436 h 1361472"/>
                <a:gd name="connsiteX1151" fmla="*/ 586223 w 1640088"/>
                <a:gd name="connsiteY1151" fmla="*/ 144326 h 1361472"/>
                <a:gd name="connsiteX1152" fmla="*/ 565896 w 1640088"/>
                <a:gd name="connsiteY1152" fmla="*/ 162101 h 1361472"/>
                <a:gd name="connsiteX1153" fmla="*/ 548608 w 1640088"/>
                <a:gd name="connsiteY1153" fmla="*/ 178655 h 1361472"/>
                <a:gd name="connsiteX1154" fmla="*/ 529231 w 1640088"/>
                <a:gd name="connsiteY1154" fmla="*/ 197487 h 1361472"/>
                <a:gd name="connsiteX1155" fmla="*/ 495352 w 1640088"/>
                <a:gd name="connsiteY1155" fmla="*/ 235102 h 1361472"/>
                <a:gd name="connsiteX1156" fmla="*/ 478508 w 1640088"/>
                <a:gd name="connsiteY1156" fmla="*/ 257227 h 1361472"/>
                <a:gd name="connsiteX1157" fmla="*/ 465020 w 1640088"/>
                <a:gd name="connsiteY1157" fmla="*/ 278086 h 1361472"/>
                <a:gd name="connsiteX1158" fmla="*/ 452039 w 1640088"/>
                <a:gd name="connsiteY1158" fmla="*/ 299091 h 1361472"/>
                <a:gd name="connsiteX1159" fmla="*/ 439753 w 1640088"/>
                <a:gd name="connsiteY1159" fmla="*/ 319931 h 1361472"/>
                <a:gd name="connsiteX1160" fmla="*/ 435131 w 1640088"/>
                <a:gd name="connsiteY1160" fmla="*/ 328955 h 1361472"/>
                <a:gd name="connsiteX1161" fmla="*/ 430002 w 1640088"/>
                <a:gd name="connsiteY1161" fmla="*/ 341284 h 1361472"/>
                <a:gd name="connsiteX1162" fmla="*/ 420629 w 1640088"/>
                <a:gd name="connsiteY1162" fmla="*/ 365316 h 1361472"/>
                <a:gd name="connsiteX1163" fmla="*/ 417590 w 1640088"/>
                <a:gd name="connsiteY1163" fmla="*/ 375378 h 1361472"/>
                <a:gd name="connsiteX1164" fmla="*/ 415247 w 1640088"/>
                <a:gd name="connsiteY1164" fmla="*/ 388353 h 1361472"/>
                <a:gd name="connsiteX1165" fmla="*/ 414741 w 1640088"/>
                <a:gd name="connsiteY1165" fmla="*/ 391811 h 1361472"/>
                <a:gd name="connsiteX1166" fmla="*/ 407079 w 1640088"/>
                <a:gd name="connsiteY1166" fmla="*/ 386523 h 1361472"/>
                <a:gd name="connsiteX1167" fmla="*/ 385738 w 1640088"/>
                <a:gd name="connsiteY1167" fmla="*/ 374409 h 1361472"/>
                <a:gd name="connsiteX1168" fmla="*/ 373263 w 1640088"/>
                <a:gd name="connsiteY1168" fmla="*/ 368976 h 1361472"/>
                <a:gd name="connsiteX1169" fmla="*/ 359965 w 1640088"/>
                <a:gd name="connsiteY1169" fmla="*/ 364543 h 1361472"/>
                <a:gd name="connsiteX1170" fmla="*/ 337422 w 1640088"/>
                <a:gd name="connsiteY1170" fmla="*/ 358831 h 1361472"/>
                <a:gd name="connsiteX1171" fmla="*/ 324757 w 1640088"/>
                <a:gd name="connsiteY1171" fmla="*/ 356571 h 1361472"/>
                <a:gd name="connsiteX1172" fmla="*/ 308419 w 1640088"/>
                <a:gd name="connsiteY1172" fmla="*/ 354664 h 1361472"/>
                <a:gd name="connsiteX1173" fmla="*/ 299047 w 1640088"/>
                <a:gd name="connsiteY1173" fmla="*/ 354234 h 1361472"/>
                <a:gd name="connsiteX1174" fmla="*/ 270108 w 1640088"/>
                <a:gd name="connsiteY1174" fmla="*/ 357216 h 1361472"/>
                <a:gd name="connsiteX1175" fmla="*/ 258266 w 1640088"/>
                <a:gd name="connsiteY1175" fmla="*/ 359470 h 1361472"/>
                <a:gd name="connsiteX1176" fmla="*/ 239966 w 1640088"/>
                <a:gd name="connsiteY1176" fmla="*/ 365588 h 1361472"/>
                <a:gd name="connsiteX1177" fmla="*/ 226541 w 1640088"/>
                <a:gd name="connsiteY1177" fmla="*/ 371939 h 1361472"/>
                <a:gd name="connsiteX1178" fmla="*/ 217295 w 1640088"/>
                <a:gd name="connsiteY1178" fmla="*/ 377847 h 1361472"/>
                <a:gd name="connsiteX1179" fmla="*/ 206846 w 1640088"/>
                <a:gd name="connsiteY1179" fmla="*/ 386175 h 1361472"/>
                <a:gd name="connsiteX1180" fmla="*/ 197285 w 1640088"/>
                <a:gd name="connsiteY1180" fmla="*/ 394920 h 1361472"/>
                <a:gd name="connsiteX1181" fmla="*/ 190255 w 1640088"/>
                <a:gd name="connsiteY1181" fmla="*/ 402601 h 1361472"/>
                <a:gd name="connsiteX1182" fmla="*/ 184620 w 1640088"/>
                <a:gd name="connsiteY1182" fmla="*/ 410991 h 1361472"/>
                <a:gd name="connsiteX1183" fmla="*/ 180060 w 1640088"/>
                <a:gd name="connsiteY1183" fmla="*/ 424929 h 1361472"/>
                <a:gd name="connsiteX1184" fmla="*/ 181517 w 1640088"/>
                <a:gd name="connsiteY1184" fmla="*/ 454121 h 1361472"/>
                <a:gd name="connsiteX1185" fmla="*/ 187279 w 1640088"/>
                <a:gd name="connsiteY1185" fmla="*/ 467971 h 1361472"/>
                <a:gd name="connsiteX1186" fmla="*/ 193865 w 1640088"/>
                <a:gd name="connsiteY1186" fmla="*/ 478830 h 1361472"/>
                <a:gd name="connsiteX1187" fmla="*/ 190699 w 1640088"/>
                <a:gd name="connsiteY1187" fmla="*/ 480027 h 1361472"/>
                <a:gd name="connsiteX1188" fmla="*/ 177971 w 1640088"/>
                <a:gd name="connsiteY1188" fmla="*/ 485518 h 1361472"/>
                <a:gd name="connsiteX1189" fmla="*/ 166193 w 1640088"/>
                <a:gd name="connsiteY1189" fmla="*/ 491324 h 1361472"/>
                <a:gd name="connsiteX1190" fmla="*/ 145105 w 1640088"/>
                <a:gd name="connsiteY1190" fmla="*/ 503426 h 1361472"/>
                <a:gd name="connsiteX1191" fmla="*/ 124272 w 1640088"/>
                <a:gd name="connsiteY1191" fmla="*/ 519972 h 1361472"/>
                <a:gd name="connsiteX1192" fmla="*/ 116040 w 1640088"/>
                <a:gd name="connsiteY1192" fmla="*/ 527382 h 1361472"/>
                <a:gd name="connsiteX1193" fmla="*/ 107618 w 1640088"/>
                <a:gd name="connsiteY1193" fmla="*/ 536272 h 1361472"/>
                <a:gd name="connsiteX1194" fmla="*/ 91723 w 1640088"/>
                <a:gd name="connsiteY1194" fmla="*/ 556909 h 1361472"/>
                <a:gd name="connsiteX1195" fmla="*/ 86341 w 1640088"/>
                <a:gd name="connsiteY1195" fmla="*/ 565788 h 1361472"/>
                <a:gd name="connsiteX1196" fmla="*/ 81211 w 1640088"/>
                <a:gd name="connsiteY1196" fmla="*/ 579111 h 1361472"/>
                <a:gd name="connsiteX1197" fmla="*/ 78489 w 1640088"/>
                <a:gd name="connsiteY1197" fmla="*/ 591225 h 1361472"/>
                <a:gd name="connsiteX1198" fmla="*/ 76652 w 1640088"/>
                <a:gd name="connsiteY1198" fmla="*/ 607157 h 1361472"/>
                <a:gd name="connsiteX1199" fmla="*/ 76146 w 1640088"/>
                <a:gd name="connsiteY1199" fmla="*/ 618841 h 1361472"/>
                <a:gd name="connsiteX1200" fmla="*/ 78045 w 1640088"/>
                <a:gd name="connsiteY1200" fmla="*/ 632867 h 1361472"/>
                <a:gd name="connsiteX1201" fmla="*/ 79058 w 1640088"/>
                <a:gd name="connsiteY1201" fmla="*/ 637509 h 1361472"/>
                <a:gd name="connsiteX1202" fmla="*/ 82794 w 1640088"/>
                <a:gd name="connsiteY1202" fmla="*/ 646742 h 1361472"/>
                <a:gd name="connsiteX1203" fmla="*/ 90773 w 1640088"/>
                <a:gd name="connsiteY1203" fmla="*/ 660210 h 1361472"/>
                <a:gd name="connsiteX1204" fmla="*/ 109137 w 1640088"/>
                <a:gd name="connsiteY1204" fmla="*/ 678809 h 1361472"/>
                <a:gd name="connsiteX1205" fmla="*/ 117053 w 1640088"/>
                <a:gd name="connsiteY1205" fmla="*/ 684179 h 1361472"/>
                <a:gd name="connsiteX1206" fmla="*/ 107491 w 1640088"/>
                <a:gd name="connsiteY1206" fmla="*/ 690657 h 1361472"/>
                <a:gd name="connsiteX1207" fmla="*/ 89696 w 1640088"/>
                <a:gd name="connsiteY1207" fmla="*/ 705158 h 1361472"/>
                <a:gd name="connsiteX1208" fmla="*/ 58478 w 1640088"/>
                <a:gd name="connsiteY1208" fmla="*/ 738549 h 1361472"/>
                <a:gd name="connsiteX1209" fmla="*/ 44357 w 1640088"/>
                <a:gd name="connsiteY1209" fmla="*/ 758521 h 1361472"/>
                <a:gd name="connsiteX1210" fmla="*/ 32452 w 1640088"/>
                <a:gd name="connsiteY1210" fmla="*/ 779646 h 1361472"/>
                <a:gd name="connsiteX1211" fmla="*/ 12568 w 1640088"/>
                <a:gd name="connsiteY1211" fmla="*/ 824600 h 1361472"/>
                <a:gd name="connsiteX1212" fmla="*/ 6045 w 1640088"/>
                <a:gd name="connsiteY1212" fmla="*/ 847163 h 1361472"/>
                <a:gd name="connsiteX1213" fmla="*/ 1359 w 1640088"/>
                <a:gd name="connsiteY1213" fmla="*/ 868788 h 1361472"/>
                <a:gd name="connsiteX1214" fmla="*/ -1047 w 1640088"/>
                <a:gd name="connsiteY1214" fmla="*/ 922481 h 1361472"/>
                <a:gd name="connsiteX1215" fmla="*/ -224 w 1640088"/>
                <a:gd name="connsiteY1215" fmla="*/ 946734 h 1361472"/>
                <a:gd name="connsiteX1216" fmla="*/ 4462 w 1640088"/>
                <a:gd name="connsiteY1216" fmla="*/ 970474 h 1361472"/>
                <a:gd name="connsiteX1217" fmla="*/ 14468 w 1640088"/>
                <a:gd name="connsiteY1217" fmla="*/ 996969 h 1361472"/>
                <a:gd name="connsiteX1218" fmla="*/ 17381 w 1640088"/>
                <a:gd name="connsiteY1218" fmla="*/ 1002535 h 1361472"/>
                <a:gd name="connsiteX1219" fmla="*/ 22509 w 1640088"/>
                <a:gd name="connsiteY1219" fmla="*/ 1010077 h 1361472"/>
                <a:gd name="connsiteX1220" fmla="*/ 29665 w 1640088"/>
                <a:gd name="connsiteY1220" fmla="*/ 1019152 h 1361472"/>
                <a:gd name="connsiteX1221" fmla="*/ 38657 w 1640088"/>
                <a:gd name="connsiteY1221" fmla="*/ 1029094 h 1361472"/>
                <a:gd name="connsiteX1222" fmla="*/ 52969 w 1640088"/>
                <a:gd name="connsiteY1222" fmla="*/ 1040156 h 1361472"/>
                <a:gd name="connsiteX1223" fmla="*/ 68546 w 1640088"/>
                <a:gd name="connsiteY1223" fmla="*/ 1047204 h 1361472"/>
                <a:gd name="connsiteX1224" fmla="*/ 74942 w 1640088"/>
                <a:gd name="connsiteY1224" fmla="*/ 1048338 h 1361472"/>
                <a:gd name="connsiteX1225" fmla="*/ 81148 w 1640088"/>
                <a:gd name="connsiteY1225" fmla="*/ 1048977 h 1361472"/>
                <a:gd name="connsiteX1226" fmla="*/ 85834 w 1640088"/>
                <a:gd name="connsiteY1226" fmla="*/ 1049250 h 1361472"/>
                <a:gd name="connsiteX1227" fmla="*/ 84504 w 1640088"/>
                <a:gd name="connsiteY1227" fmla="*/ 1061718 h 1361472"/>
                <a:gd name="connsiteX1228" fmla="*/ 84061 w 1640088"/>
                <a:gd name="connsiteY1228" fmla="*/ 1098073 h 1361472"/>
                <a:gd name="connsiteX1229" fmla="*/ 89634 w 1640088"/>
                <a:gd name="connsiteY1229" fmla="*/ 1125562 h 1361472"/>
                <a:gd name="connsiteX1230" fmla="*/ 98816 w 1640088"/>
                <a:gd name="connsiteY1230" fmla="*/ 1146345 h 1361472"/>
                <a:gd name="connsiteX1231" fmla="*/ 105654 w 1640088"/>
                <a:gd name="connsiteY1231" fmla="*/ 1156496 h 1361472"/>
                <a:gd name="connsiteX1232" fmla="*/ 124272 w 1640088"/>
                <a:gd name="connsiteY1232" fmla="*/ 1178678 h 1361472"/>
                <a:gd name="connsiteX1233" fmla="*/ 142700 w 1640088"/>
                <a:gd name="connsiteY1233" fmla="*/ 1195807 h 1361472"/>
                <a:gd name="connsiteX1234" fmla="*/ 153718 w 1640088"/>
                <a:gd name="connsiteY1234" fmla="*/ 1204135 h 1361472"/>
                <a:gd name="connsiteX1235" fmla="*/ 162457 w 1640088"/>
                <a:gd name="connsiteY1235" fmla="*/ 1209897 h 1361472"/>
                <a:gd name="connsiteX1236" fmla="*/ 176388 w 1640088"/>
                <a:gd name="connsiteY1236" fmla="*/ 1215812 h 1361472"/>
                <a:gd name="connsiteX1237" fmla="*/ 182340 w 1640088"/>
                <a:gd name="connsiteY1237" fmla="*/ 1218015 h 1361472"/>
                <a:gd name="connsiteX1238" fmla="*/ 196588 w 1640088"/>
                <a:gd name="connsiteY1238" fmla="*/ 1221884 h 1361472"/>
                <a:gd name="connsiteX1239" fmla="*/ 219322 w 1640088"/>
                <a:gd name="connsiteY1239" fmla="*/ 1224000 h 1361472"/>
                <a:gd name="connsiteX1240" fmla="*/ 223248 w 1640088"/>
                <a:gd name="connsiteY1240" fmla="*/ 1224107 h 1361472"/>
                <a:gd name="connsiteX1241" fmla="*/ 231923 w 1640088"/>
                <a:gd name="connsiteY1241" fmla="*/ 1223917 h 1361472"/>
                <a:gd name="connsiteX1242" fmla="*/ 259026 w 1640088"/>
                <a:gd name="connsiteY1242" fmla="*/ 1220269 h 1361472"/>
                <a:gd name="connsiteX1243" fmla="*/ 269031 w 1640088"/>
                <a:gd name="connsiteY1243" fmla="*/ 1217578 h 1361472"/>
                <a:gd name="connsiteX1244" fmla="*/ 282329 w 1640088"/>
                <a:gd name="connsiteY1244" fmla="*/ 1210682 h 1361472"/>
                <a:gd name="connsiteX1245" fmla="*/ 300693 w 1640088"/>
                <a:gd name="connsiteY1245" fmla="*/ 1194338 h 1361472"/>
                <a:gd name="connsiteX1246" fmla="*/ 303923 w 1640088"/>
                <a:gd name="connsiteY1246" fmla="*/ 1191103 h 1361472"/>
                <a:gd name="connsiteX1247" fmla="*/ 308165 w 1640088"/>
                <a:gd name="connsiteY1247" fmla="*/ 1191932 h 1361472"/>
                <a:gd name="connsiteX1248" fmla="*/ 316334 w 1640088"/>
                <a:gd name="connsiteY1248" fmla="*/ 1192989 h 1361472"/>
                <a:gd name="connsiteX1249" fmla="*/ 319121 w 1640088"/>
                <a:gd name="connsiteY1249" fmla="*/ 1193217 h 1361472"/>
                <a:gd name="connsiteX1250" fmla="*/ 320324 w 1640088"/>
                <a:gd name="connsiteY1250" fmla="*/ 1193236 h 1361472"/>
                <a:gd name="connsiteX1251" fmla="*/ 330646 w 1640088"/>
                <a:gd name="connsiteY1251" fmla="*/ 1191723 h 1361472"/>
                <a:gd name="connsiteX1252" fmla="*/ 336851 w 1640088"/>
                <a:gd name="connsiteY1252" fmla="*/ 1189342 h 1361472"/>
                <a:gd name="connsiteX1253" fmla="*/ 344197 w 1640088"/>
                <a:gd name="connsiteY1253" fmla="*/ 1185593 h 1361472"/>
                <a:gd name="connsiteX1254" fmla="*/ 357116 w 1640088"/>
                <a:gd name="connsiteY1254" fmla="*/ 1176563 h 1361472"/>
                <a:gd name="connsiteX1255" fmla="*/ 368134 w 1640088"/>
                <a:gd name="connsiteY1255" fmla="*/ 1166786 h 1361472"/>
                <a:gd name="connsiteX1256" fmla="*/ 376683 w 1640088"/>
                <a:gd name="connsiteY1256" fmla="*/ 1155850 h 1361472"/>
                <a:gd name="connsiteX1257" fmla="*/ 384345 w 1640088"/>
                <a:gd name="connsiteY1257" fmla="*/ 1144730 h 1361472"/>
                <a:gd name="connsiteX1258" fmla="*/ 390614 w 1640088"/>
                <a:gd name="connsiteY1258" fmla="*/ 1133870 h 1361472"/>
                <a:gd name="connsiteX1259" fmla="*/ 401443 w 1640088"/>
                <a:gd name="connsiteY1259" fmla="*/ 1110421 h 1361472"/>
                <a:gd name="connsiteX1260" fmla="*/ 409548 w 1640088"/>
                <a:gd name="connsiteY1260" fmla="*/ 1084984 h 1361472"/>
                <a:gd name="connsiteX1261" fmla="*/ 416324 w 1640088"/>
                <a:gd name="connsiteY1261" fmla="*/ 1061573 h 1361472"/>
                <a:gd name="connsiteX1262" fmla="*/ 419806 w 1640088"/>
                <a:gd name="connsiteY1262" fmla="*/ 1047698 h 1361472"/>
                <a:gd name="connsiteX1263" fmla="*/ 423036 w 1640088"/>
                <a:gd name="connsiteY1263" fmla="*/ 1032678 h 1361472"/>
                <a:gd name="connsiteX1264" fmla="*/ 424999 w 1640088"/>
                <a:gd name="connsiteY1264" fmla="*/ 1021203 h 1361472"/>
                <a:gd name="connsiteX1265" fmla="*/ 426836 w 1640088"/>
                <a:gd name="connsiteY1265" fmla="*/ 1009146 h 1361472"/>
                <a:gd name="connsiteX1266" fmla="*/ 430255 w 1640088"/>
                <a:gd name="connsiteY1266" fmla="*/ 982012 h 1361472"/>
                <a:gd name="connsiteX1267" fmla="*/ 433105 w 1640088"/>
                <a:gd name="connsiteY1267" fmla="*/ 955454 h 1361472"/>
                <a:gd name="connsiteX1268" fmla="*/ 434054 w 1640088"/>
                <a:gd name="connsiteY1268" fmla="*/ 942630 h 1361472"/>
                <a:gd name="connsiteX1269" fmla="*/ 434181 w 1640088"/>
                <a:gd name="connsiteY1269" fmla="*/ 929605 h 1361472"/>
                <a:gd name="connsiteX1270" fmla="*/ 433675 w 1640088"/>
                <a:gd name="connsiteY1270" fmla="*/ 916782 h 1361472"/>
                <a:gd name="connsiteX1271" fmla="*/ 432345 w 1640088"/>
                <a:gd name="connsiteY1271" fmla="*/ 903173 h 1361472"/>
                <a:gd name="connsiteX1272" fmla="*/ 431965 w 1640088"/>
                <a:gd name="connsiteY1272" fmla="*/ 899152 h 1361472"/>
                <a:gd name="connsiteX1273" fmla="*/ 449949 w 1640088"/>
                <a:gd name="connsiteY1273" fmla="*/ 874981 h 1361472"/>
                <a:gd name="connsiteX1274" fmla="*/ 456155 w 1640088"/>
                <a:gd name="connsiteY1274" fmla="*/ 864640 h 1361472"/>
                <a:gd name="connsiteX1275" fmla="*/ 461537 w 1640088"/>
                <a:gd name="connsiteY1275" fmla="*/ 853559 h 1361472"/>
                <a:gd name="connsiteX1276" fmla="*/ 468249 w 1640088"/>
                <a:gd name="connsiteY1276" fmla="*/ 833611 h 1361472"/>
                <a:gd name="connsiteX1277" fmla="*/ 471225 w 1640088"/>
                <a:gd name="connsiteY1277" fmla="*/ 819737 h 1361472"/>
                <a:gd name="connsiteX1278" fmla="*/ 473189 w 1640088"/>
                <a:gd name="connsiteY1278" fmla="*/ 807471 h 1361472"/>
                <a:gd name="connsiteX1279" fmla="*/ 474329 w 1640088"/>
                <a:gd name="connsiteY1279" fmla="*/ 778241 h 1361472"/>
                <a:gd name="connsiteX1280" fmla="*/ 471986 w 1640088"/>
                <a:gd name="connsiteY1280" fmla="*/ 763429 h 1361472"/>
                <a:gd name="connsiteX1281" fmla="*/ 470719 w 1640088"/>
                <a:gd name="connsiteY1281" fmla="*/ 757667 h 1361472"/>
                <a:gd name="connsiteX1282" fmla="*/ 472682 w 1640088"/>
                <a:gd name="connsiteY1282" fmla="*/ 754570 h 1361472"/>
                <a:gd name="connsiteX1283" fmla="*/ 478318 w 1640088"/>
                <a:gd name="connsiteY1283" fmla="*/ 742716 h 1361472"/>
                <a:gd name="connsiteX1284" fmla="*/ 483511 w 1640088"/>
                <a:gd name="connsiteY1284" fmla="*/ 719824 h 1361472"/>
                <a:gd name="connsiteX1285" fmla="*/ 485221 w 1640088"/>
                <a:gd name="connsiteY1285" fmla="*/ 693253 h 1361472"/>
                <a:gd name="connsiteX1286" fmla="*/ 485537 w 1640088"/>
                <a:gd name="connsiteY1286" fmla="*/ 669215 h 1361472"/>
                <a:gd name="connsiteX1287" fmla="*/ 483511 w 1640088"/>
                <a:gd name="connsiteY1287" fmla="*/ 649851 h 1361472"/>
                <a:gd name="connsiteX1288" fmla="*/ 482054 w 1640088"/>
                <a:gd name="connsiteY1288" fmla="*/ 642517 h 1361472"/>
                <a:gd name="connsiteX1289" fmla="*/ 482054 w 1640088"/>
                <a:gd name="connsiteY1289" fmla="*/ 642517 h 1361472"/>
                <a:gd name="connsiteX1290" fmla="*/ 509157 w 1640088"/>
                <a:gd name="connsiteY1290" fmla="*/ 655429 h 1361472"/>
                <a:gd name="connsiteX1291" fmla="*/ 525051 w 1640088"/>
                <a:gd name="connsiteY1291" fmla="*/ 660850 h 1361472"/>
                <a:gd name="connsiteX1292" fmla="*/ 541579 w 1640088"/>
                <a:gd name="connsiteY1292" fmla="*/ 664434 h 1361472"/>
                <a:gd name="connsiteX1293" fmla="*/ 579827 w 1640088"/>
                <a:gd name="connsiteY1293" fmla="*/ 667746 h 1361472"/>
                <a:gd name="connsiteX1294" fmla="*/ 580967 w 1640088"/>
                <a:gd name="connsiteY1294" fmla="*/ 667746 h 1361472"/>
                <a:gd name="connsiteX1295" fmla="*/ 616049 w 1640088"/>
                <a:gd name="connsiteY1295" fmla="*/ 663940 h 1361472"/>
                <a:gd name="connsiteX1296" fmla="*/ 642645 w 1640088"/>
                <a:gd name="connsiteY1296" fmla="*/ 656899 h 1361472"/>
                <a:gd name="connsiteX1297" fmla="*/ 656766 w 1640088"/>
                <a:gd name="connsiteY1297" fmla="*/ 651959 h 1361472"/>
                <a:gd name="connsiteX1298" fmla="*/ 660565 w 1640088"/>
                <a:gd name="connsiteY1298" fmla="*/ 650344 h 1361472"/>
                <a:gd name="connsiteX1299" fmla="*/ 670127 w 1640088"/>
                <a:gd name="connsiteY1299" fmla="*/ 646190 h 1361472"/>
                <a:gd name="connsiteX1300" fmla="*/ 682096 w 1640088"/>
                <a:gd name="connsiteY1300" fmla="*/ 640339 h 1361472"/>
                <a:gd name="connsiteX1301" fmla="*/ 699763 w 1640088"/>
                <a:gd name="connsiteY1301" fmla="*/ 630417 h 1361472"/>
                <a:gd name="connsiteX1302" fmla="*/ 725980 w 1640088"/>
                <a:gd name="connsiteY1302" fmla="*/ 610039 h 1361472"/>
                <a:gd name="connsiteX1303" fmla="*/ 739024 w 1640088"/>
                <a:gd name="connsiteY1303" fmla="*/ 596930 h 1361472"/>
                <a:gd name="connsiteX1304" fmla="*/ 747447 w 1640088"/>
                <a:gd name="connsiteY1304" fmla="*/ 606739 h 1361472"/>
                <a:gd name="connsiteX1305" fmla="*/ 767583 w 1640088"/>
                <a:gd name="connsiteY1305" fmla="*/ 623356 h 1361472"/>
                <a:gd name="connsiteX1306" fmla="*/ 791584 w 1640088"/>
                <a:gd name="connsiteY1306" fmla="*/ 634133 h 1361472"/>
                <a:gd name="connsiteX1307" fmla="*/ 811087 w 1640088"/>
                <a:gd name="connsiteY1307" fmla="*/ 637794 h 1361472"/>
                <a:gd name="connsiteX1308" fmla="*/ 826602 w 1640088"/>
                <a:gd name="connsiteY1308" fmla="*/ 638870 h 1361472"/>
                <a:gd name="connsiteX1309" fmla="*/ 827995 w 1640088"/>
                <a:gd name="connsiteY1309" fmla="*/ 638870 h 1361472"/>
                <a:gd name="connsiteX1310" fmla="*/ 837810 w 1640088"/>
                <a:gd name="connsiteY1310" fmla="*/ 638148 h 1361472"/>
                <a:gd name="connsiteX1311" fmla="*/ 853325 w 1640088"/>
                <a:gd name="connsiteY1311" fmla="*/ 634646 h 1361472"/>
                <a:gd name="connsiteX1312" fmla="*/ 869283 w 1640088"/>
                <a:gd name="connsiteY1312" fmla="*/ 627934 h 1361472"/>
                <a:gd name="connsiteX1313" fmla="*/ 870422 w 1640088"/>
                <a:gd name="connsiteY1313" fmla="*/ 627377 h 1361472"/>
                <a:gd name="connsiteX1314" fmla="*/ 876375 w 1640088"/>
                <a:gd name="connsiteY1314" fmla="*/ 638085 h 1361472"/>
                <a:gd name="connsiteX1315" fmla="*/ 892016 w 1640088"/>
                <a:gd name="connsiteY1315" fmla="*/ 657184 h 1361472"/>
                <a:gd name="connsiteX1316" fmla="*/ 901008 w 1640088"/>
                <a:gd name="connsiteY1316" fmla="*/ 664991 h 1361472"/>
                <a:gd name="connsiteX1317" fmla="*/ 918612 w 1640088"/>
                <a:gd name="connsiteY1317" fmla="*/ 676580 h 1361472"/>
                <a:gd name="connsiteX1318" fmla="*/ 935203 w 1640088"/>
                <a:gd name="connsiteY1318" fmla="*/ 682830 h 1361472"/>
                <a:gd name="connsiteX1319" fmla="*/ 950527 w 1640088"/>
                <a:gd name="connsiteY1319" fmla="*/ 685705 h 1361472"/>
                <a:gd name="connsiteX1320" fmla="*/ 961103 w 1640088"/>
                <a:gd name="connsiteY1320" fmla="*/ 686288 h 1361472"/>
                <a:gd name="connsiteX1321" fmla="*/ 967182 w 1640088"/>
                <a:gd name="connsiteY1321" fmla="*/ 686066 h 1361472"/>
                <a:gd name="connsiteX1322" fmla="*/ 975857 w 1640088"/>
                <a:gd name="connsiteY1322" fmla="*/ 684862 h 1361472"/>
                <a:gd name="connsiteX1323" fmla="*/ 980164 w 1640088"/>
                <a:gd name="connsiteY1323" fmla="*/ 700231 h 1361472"/>
                <a:gd name="connsiteX1324" fmla="*/ 988776 w 1640088"/>
                <a:gd name="connsiteY1324" fmla="*/ 716803 h 1361472"/>
                <a:gd name="connsiteX1325" fmla="*/ 998147 w 1640088"/>
                <a:gd name="connsiteY1325" fmla="*/ 728151 h 1361472"/>
                <a:gd name="connsiteX1326" fmla="*/ 1003276 w 1640088"/>
                <a:gd name="connsiteY1326" fmla="*/ 733496 h 1361472"/>
                <a:gd name="connsiteX1327" fmla="*/ 1015372 w 1640088"/>
                <a:gd name="connsiteY1327" fmla="*/ 742241 h 1361472"/>
                <a:gd name="connsiteX1328" fmla="*/ 1032849 w 1640088"/>
                <a:gd name="connsiteY1328" fmla="*/ 750258 h 1361472"/>
                <a:gd name="connsiteX1329" fmla="*/ 1066031 w 1640088"/>
                <a:gd name="connsiteY1329" fmla="*/ 758002 h 1361472"/>
                <a:gd name="connsiteX1330" fmla="*/ 1075656 w 1640088"/>
                <a:gd name="connsiteY1330" fmla="*/ 758642 h 1361472"/>
                <a:gd name="connsiteX1331" fmla="*/ 1084838 w 1640088"/>
                <a:gd name="connsiteY1331" fmla="*/ 757521 h 1361472"/>
                <a:gd name="connsiteX1332" fmla="*/ 1102442 w 1640088"/>
                <a:gd name="connsiteY1332" fmla="*/ 752176 h 1361472"/>
                <a:gd name="connsiteX1333" fmla="*/ 1103456 w 1640088"/>
                <a:gd name="connsiteY1333" fmla="*/ 751752 h 1361472"/>
                <a:gd name="connsiteX1334" fmla="*/ 1105355 w 1640088"/>
                <a:gd name="connsiteY1334" fmla="*/ 755412 h 1361472"/>
                <a:gd name="connsiteX1335" fmla="*/ 1107572 w 1640088"/>
                <a:gd name="connsiteY1335" fmla="*/ 759433 h 1361472"/>
                <a:gd name="connsiteX1336" fmla="*/ 1116121 w 1640088"/>
                <a:gd name="connsiteY1336" fmla="*/ 770262 h 1361472"/>
                <a:gd name="connsiteX1337" fmla="*/ 1119983 w 1640088"/>
                <a:gd name="connsiteY1337" fmla="*/ 773517 h 1361472"/>
                <a:gd name="connsiteX1338" fmla="*/ 1122833 w 1640088"/>
                <a:gd name="connsiteY1338" fmla="*/ 775632 h 1361472"/>
                <a:gd name="connsiteX1339" fmla="*/ 1114981 w 1640088"/>
                <a:gd name="connsiteY1339" fmla="*/ 786922 h 1361472"/>
                <a:gd name="connsiteX1340" fmla="*/ 1107128 w 1640088"/>
                <a:gd name="connsiteY1340" fmla="*/ 804033 h 1361472"/>
                <a:gd name="connsiteX1341" fmla="*/ 1104976 w 1640088"/>
                <a:gd name="connsiteY1341" fmla="*/ 815380 h 1361472"/>
                <a:gd name="connsiteX1342" fmla="*/ 1103646 w 1640088"/>
                <a:gd name="connsiteY1342" fmla="*/ 830236 h 1361472"/>
                <a:gd name="connsiteX1343" fmla="*/ 1105989 w 1640088"/>
                <a:gd name="connsiteY1343" fmla="*/ 843490 h 1361472"/>
                <a:gd name="connsiteX1344" fmla="*/ 1117577 w 1640088"/>
                <a:gd name="connsiteY1344" fmla="*/ 860543 h 1361472"/>
                <a:gd name="connsiteX1345" fmla="*/ 1125810 w 1640088"/>
                <a:gd name="connsiteY1345" fmla="*/ 867382 h 1361472"/>
                <a:gd name="connsiteX1346" fmla="*/ 1114664 w 1640088"/>
                <a:gd name="connsiteY1346" fmla="*/ 874854 h 1361472"/>
                <a:gd name="connsiteX1347" fmla="*/ 1101176 w 1640088"/>
                <a:gd name="connsiteY1347" fmla="*/ 886038 h 1361472"/>
                <a:gd name="connsiteX1348" fmla="*/ 1093071 w 1640088"/>
                <a:gd name="connsiteY1348" fmla="*/ 892959 h 1361472"/>
                <a:gd name="connsiteX1349" fmla="*/ 1084711 w 1640088"/>
                <a:gd name="connsiteY1349" fmla="*/ 901058 h 1361472"/>
                <a:gd name="connsiteX1350" fmla="*/ 1068501 w 1640088"/>
                <a:gd name="connsiteY1350" fmla="*/ 921069 h 1361472"/>
                <a:gd name="connsiteX1351" fmla="*/ 1062611 w 1640088"/>
                <a:gd name="connsiteY1351" fmla="*/ 930162 h 1361472"/>
                <a:gd name="connsiteX1352" fmla="*/ 1057229 w 1640088"/>
                <a:gd name="connsiteY1352" fmla="*/ 941928 h 1361472"/>
                <a:gd name="connsiteX1353" fmla="*/ 1051466 w 1640088"/>
                <a:gd name="connsiteY1353" fmla="*/ 962147 h 1361472"/>
                <a:gd name="connsiteX1354" fmla="*/ 1049946 w 1640088"/>
                <a:gd name="connsiteY1354" fmla="*/ 976870 h 1361472"/>
                <a:gd name="connsiteX1355" fmla="*/ 1050263 w 1640088"/>
                <a:gd name="connsiteY1355" fmla="*/ 990345 h 1361472"/>
                <a:gd name="connsiteX1356" fmla="*/ 1070654 w 1640088"/>
                <a:gd name="connsiteY1356" fmla="*/ 1026054 h 1361472"/>
                <a:gd name="connsiteX1357" fmla="*/ 1036332 w 1640088"/>
                <a:gd name="connsiteY1357" fmla="*/ 1045938 h 1361472"/>
                <a:gd name="connsiteX1358" fmla="*/ 1015435 w 1640088"/>
                <a:gd name="connsiteY1358" fmla="*/ 1060395 h 1361472"/>
                <a:gd name="connsiteX1359" fmla="*/ 996944 w 1640088"/>
                <a:gd name="connsiteY1359" fmla="*/ 1077999 h 1361472"/>
                <a:gd name="connsiteX1360" fmla="*/ 980860 w 1640088"/>
                <a:gd name="connsiteY1360" fmla="*/ 1099979 h 1361472"/>
                <a:gd name="connsiteX1361" fmla="*/ 967688 w 1640088"/>
                <a:gd name="connsiteY1361" fmla="*/ 1122016 h 1361472"/>
                <a:gd name="connsiteX1362" fmla="*/ 962306 w 1640088"/>
                <a:gd name="connsiteY1362" fmla="*/ 1132053 h 1361472"/>
                <a:gd name="connsiteX1363" fmla="*/ 957430 w 1640088"/>
                <a:gd name="connsiteY1363" fmla="*/ 1145224 h 1361472"/>
                <a:gd name="connsiteX1364" fmla="*/ 954896 w 1640088"/>
                <a:gd name="connsiteY1364" fmla="*/ 1161359 h 1361472"/>
                <a:gd name="connsiteX1365" fmla="*/ 953377 w 1640088"/>
                <a:gd name="connsiteY1365" fmla="*/ 1176563 h 1361472"/>
                <a:gd name="connsiteX1366" fmla="*/ 953694 w 1640088"/>
                <a:gd name="connsiteY1366" fmla="*/ 1192014 h 1361472"/>
                <a:gd name="connsiteX1367" fmla="*/ 956670 w 1640088"/>
                <a:gd name="connsiteY1367" fmla="*/ 1204635 h 1361472"/>
                <a:gd name="connsiteX1368" fmla="*/ 962116 w 1640088"/>
                <a:gd name="connsiteY1368" fmla="*/ 1215343 h 1361472"/>
                <a:gd name="connsiteX1369" fmla="*/ 967688 w 1640088"/>
                <a:gd name="connsiteY1369" fmla="*/ 1223708 h 1361472"/>
                <a:gd name="connsiteX1370" fmla="*/ 975161 w 1640088"/>
                <a:gd name="connsiteY1370" fmla="*/ 1232599 h 1361472"/>
                <a:gd name="connsiteX1371" fmla="*/ 981809 w 1640088"/>
                <a:gd name="connsiteY1371" fmla="*/ 1237671 h 1361472"/>
                <a:gd name="connsiteX1372" fmla="*/ 989725 w 1640088"/>
                <a:gd name="connsiteY1372" fmla="*/ 1241692 h 1361472"/>
                <a:gd name="connsiteX1373" fmla="*/ 988142 w 1640088"/>
                <a:gd name="connsiteY1373" fmla="*/ 1257251 h 1361472"/>
                <a:gd name="connsiteX1374" fmla="*/ 987699 w 1640088"/>
                <a:gd name="connsiteY1374" fmla="*/ 1270416 h 1361472"/>
                <a:gd name="connsiteX1375" fmla="*/ 989788 w 1640088"/>
                <a:gd name="connsiteY1375" fmla="*/ 1283328 h 1361472"/>
                <a:gd name="connsiteX1376" fmla="*/ 995995 w 1640088"/>
                <a:gd name="connsiteY1376" fmla="*/ 1297639 h 1361472"/>
                <a:gd name="connsiteX1377" fmla="*/ 1002897 w 1640088"/>
                <a:gd name="connsiteY1377" fmla="*/ 1309677 h 1361472"/>
                <a:gd name="connsiteX1378" fmla="*/ 1009039 w 1640088"/>
                <a:gd name="connsiteY1378" fmla="*/ 1319144 h 1361472"/>
                <a:gd name="connsiteX1379" fmla="*/ 1017714 w 1640088"/>
                <a:gd name="connsiteY1379" fmla="*/ 1329359 h 1361472"/>
                <a:gd name="connsiteX1380" fmla="*/ 1024617 w 1640088"/>
                <a:gd name="connsiteY1380" fmla="*/ 1334494 h 1361472"/>
                <a:gd name="connsiteX1381" fmla="*/ 1033546 w 1640088"/>
                <a:gd name="connsiteY1381" fmla="*/ 1339630 h 1361472"/>
                <a:gd name="connsiteX1382" fmla="*/ 1055963 w 1640088"/>
                <a:gd name="connsiteY1382" fmla="*/ 1348432 h 1361472"/>
                <a:gd name="connsiteX1383" fmla="*/ 1068880 w 1640088"/>
                <a:gd name="connsiteY1383" fmla="*/ 1352453 h 1361472"/>
                <a:gd name="connsiteX1384" fmla="*/ 1093514 w 1640088"/>
                <a:gd name="connsiteY1384" fmla="*/ 1357880 h 1361472"/>
                <a:gd name="connsiteX1385" fmla="*/ 1115234 w 1640088"/>
                <a:gd name="connsiteY1385" fmla="*/ 1360577 h 1361472"/>
                <a:gd name="connsiteX1386" fmla="*/ 1123973 w 1640088"/>
                <a:gd name="connsiteY1386" fmla="*/ 1360926 h 1361472"/>
                <a:gd name="connsiteX1387" fmla="*/ 1151392 w 1640088"/>
                <a:gd name="connsiteY1387" fmla="*/ 1358234 h 1361472"/>
                <a:gd name="connsiteX1388" fmla="*/ 1165703 w 1640088"/>
                <a:gd name="connsiteY1388" fmla="*/ 1354707 h 1361472"/>
                <a:gd name="connsiteX1389" fmla="*/ 1181788 w 1640088"/>
                <a:gd name="connsiteY1389" fmla="*/ 1347894 h 1361472"/>
                <a:gd name="connsiteX1390" fmla="*/ 1197935 w 1640088"/>
                <a:gd name="connsiteY1390" fmla="*/ 1339066 h 1361472"/>
                <a:gd name="connsiteX1391" fmla="*/ 1208574 w 1640088"/>
                <a:gd name="connsiteY1391" fmla="*/ 1332733 h 1361472"/>
                <a:gd name="connsiteX1392" fmla="*/ 1219592 w 1640088"/>
                <a:gd name="connsiteY1392" fmla="*/ 1324755 h 1361472"/>
                <a:gd name="connsiteX1393" fmla="*/ 1229597 w 1640088"/>
                <a:gd name="connsiteY1393" fmla="*/ 1316516 h 1361472"/>
                <a:gd name="connsiteX1394" fmla="*/ 1243339 w 1640088"/>
                <a:gd name="connsiteY1394" fmla="*/ 1302490 h 1361472"/>
                <a:gd name="connsiteX1395" fmla="*/ 1245872 w 1640088"/>
                <a:gd name="connsiteY1395" fmla="*/ 1304478 h 1361472"/>
                <a:gd name="connsiteX1396" fmla="*/ 1259740 w 1640088"/>
                <a:gd name="connsiteY1396" fmla="*/ 1312286 h 1361472"/>
                <a:gd name="connsiteX1397" fmla="*/ 1267655 w 1640088"/>
                <a:gd name="connsiteY1397" fmla="*/ 1315459 h 1361472"/>
                <a:gd name="connsiteX1398" fmla="*/ 1275001 w 1640088"/>
                <a:gd name="connsiteY1398" fmla="*/ 1318062 h 1361472"/>
                <a:gd name="connsiteX1399" fmla="*/ 1302927 w 1640088"/>
                <a:gd name="connsiteY1399" fmla="*/ 1326249 h 1361472"/>
                <a:gd name="connsiteX1400" fmla="*/ 1314262 w 1640088"/>
                <a:gd name="connsiteY1400" fmla="*/ 1329004 h 1361472"/>
                <a:gd name="connsiteX1401" fmla="*/ 1326041 w 1640088"/>
                <a:gd name="connsiteY1401" fmla="*/ 1331410 h 1361472"/>
                <a:gd name="connsiteX1402" fmla="*/ 1341998 w 1640088"/>
                <a:gd name="connsiteY1402" fmla="*/ 1333791 h 1361472"/>
                <a:gd name="connsiteX1403" fmla="*/ 1356816 w 1640088"/>
                <a:gd name="connsiteY1403" fmla="*/ 1335051 h 1361472"/>
                <a:gd name="connsiteX1404" fmla="*/ 1367075 w 1640088"/>
                <a:gd name="connsiteY1404" fmla="*/ 1335551 h 1361472"/>
                <a:gd name="connsiteX1405" fmla="*/ 1384426 w 1640088"/>
                <a:gd name="connsiteY1405" fmla="*/ 1335925 h 1361472"/>
                <a:gd name="connsiteX1406" fmla="*/ 1387972 w 1640088"/>
                <a:gd name="connsiteY1406" fmla="*/ 1335900 h 1361472"/>
                <a:gd name="connsiteX1407" fmla="*/ 1422611 w 1640088"/>
                <a:gd name="connsiteY1407" fmla="*/ 1331822 h 1361472"/>
                <a:gd name="connsiteX1408" fmla="*/ 1457439 w 1640088"/>
                <a:gd name="connsiteY1408" fmla="*/ 1321588 h 1361472"/>
                <a:gd name="connsiteX1409" fmla="*/ 1511644 w 1640088"/>
                <a:gd name="connsiteY1409" fmla="*/ 1289806 h 1361472"/>
                <a:gd name="connsiteX1410" fmla="*/ 1522979 w 1640088"/>
                <a:gd name="connsiteY1410" fmla="*/ 1280928 h 1361472"/>
                <a:gd name="connsiteX1411" fmla="*/ 1548309 w 1640088"/>
                <a:gd name="connsiteY1411" fmla="*/ 1256833 h 1361472"/>
                <a:gd name="connsiteX1412" fmla="*/ 1562684 w 1640088"/>
                <a:gd name="connsiteY1412" fmla="*/ 1238526 h 1361472"/>
                <a:gd name="connsiteX1413" fmla="*/ 1570409 w 1640088"/>
                <a:gd name="connsiteY1413" fmla="*/ 1227520 h 1361472"/>
                <a:gd name="connsiteX1414" fmla="*/ 1578515 w 1640088"/>
                <a:gd name="connsiteY1414" fmla="*/ 1214849 h 1361472"/>
                <a:gd name="connsiteX1415" fmla="*/ 1584594 w 1640088"/>
                <a:gd name="connsiteY1415" fmla="*/ 1203907 h 1361472"/>
                <a:gd name="connsiteX1416" fmla="*/ 1605491 w 1640088"/>
                <a:gd name="connsiteY1416" fmla="*/ 1150360 h 1361472"/>
                <a:gd name="connsiteX1417" fmla="*/ 1612393 w 1640088"/>
                <a:gd name="connsiteY1417" fmla="*/ 1107939 h 1361472"/>
                <a:gd name="connsiteX1418" fmla="*/ 1613280 w 1640088"/>
                <a:gd name="connsiteY1418" fmla="*/ 1079335 h 1361472"/>
                <a:gd name="connsiteX1419" fmla="*/ 1610177 w 1640088"/>
                <a:gd name="connsiteY1419" fmla="*/ 1055322 h 1361472"/>
                <a:gd name="connsiteX1420" fmla="*/ 1604161 w 1640088"/>
                <a:gd name="connsiteY1420" fmla="*/ 1039517 h 1361472"/>
                <a:gd name="connsiteX1421" fmla="*/ 1600298 w 1640088"/>
                <a:gd name="connsiteY1421" fmla="*/ 1031209 h 1361472"/>
                <a:gd name="connsiteX1422" fmla="*/ 1590420 w 1640088"/>
                <a:gd name="connsiteY1422" fmla="*/ 1011901 h 1361472"/>
                <a:gd name="connsiteX1423" fmla="*/ 1575665 w 1640088"/>
                <a:gd name="connsiteY1423" fmla="*/ 994006 h 1361472"/>
                <a:gd name="connsiteX1424" fmla="*/ 1576488 w 1640088"/>
                <a:gd name="connsiteY1424" fmla="*/ 993423 h 1361472"/>
                <a:gd name="connsiteX1425" fmla="*/ 1590357 w 1640088"/>
                <a:gd name="connsiteY1425" fmla="*/ 982651 h 1361472"/>
                <a:gd name="connsiteX1426" fmla="*/ 1601818 w 1640088"/>
                <a:gd name="connsiteY1426" fmla="*/ 971095 h 1361472"/>
                <a:gd name="connsiteX1427" fmla="*/ 1612076 w 1640088"/>
                <a:gd name="connsiteY1427" fmla="*/ 957069 h 1361472"/>
                <a:gd name="connsiteX1428" fmla="*/ 1621829 w 1640088"/>
                <a:gd name="connsiteY1428" fmla="*/ 939667 h 1361472"/>
                <a:gd name="connsiteX1429" fmla="*/ 1634050 w 1640088"/>
                <a:gd name="connsiteY1429" fmla="*/ 906694 h 1361472"/>
                <a:gd name="connsiteX1430" fmla="*/ 1638293 w 1640088"/>
                <a:gd name="connsiteY1430" fmla="*/ 875412 h 1361472"/>
                <a:gd name="connsiteX1431" fmla="*/ 1638862 w 1640088"/>
                <a:gd name="connsiteY1431" fmla="*/ 855819 h 1361472"/>
                <a:gd name="connsiteX1432" fmla="*/ 1636900 w 1640088"/>
                <a:gd name="connsiteY1432" fmla="*/ 839057 h 1361472"/>
                <a:gd name="connsiteX1433" fmla="*/ 1633353 w 1640088"/>
                <a:gd name="connsiteY1433" fmla="*/ 823758 h 1361472"/>
                <a:gd name="connsiteX1434" fmla="*/ 1631074 w 1640088"/>
                <a:gd name="connsiteY1434" fmla="*/ 816292 h 1361472"/>
                <a:gd name="connsiteX1435" fmla="*/ 1629111 w 1640088"/>
                <a:gd name="connsiteY1435" fmla="*/ 811074 h 1361472"/>
                <a:gd name="connsiteX1436" fmla="*/ 1624172 w 1640088"/>
                <a:gd name="connsiteY1436" fmla="*/ 799720 h 1361472"/>
                <a:gd name="connsiteX1437" fmla="*/ 1613976 w 1640088"/>
                <a:gd name="connsiteY1437" fmla="*/ 780647 h 1361472"/>
                <a:gd name="connsiteX1438" fmla="*/ 1602071 w 1640088"/>
                <a:gd name="connsiteY1438" fmla="*/ 767178 h 1361472"/>
                <a:gd name="connsiteX1439" fmla="*/ 1586683 w 1640088"/>
                <a:gd name="connsiteY1439" fmla="*/ 755412 h 1361472"/>
                <a:gd name="connsiteX1440" fmla="*/ 1565090 w 1640088"/>
                <a:gd name="connsiteY1440" fmla="*/ 744273 h 1361472"/>
                <a:gd name="connsiteX1441" fmla="*/ 1565406 w 1640088"/>
                <a:gd name="connsiteY1441" fmla="*/ 743912 h 1361472"/>
                <a:gd name="connsiteX1442" fmla="*/ 1580478 w 1640088"/>
                <a:gd name="connsiteY1442" fmla="*/ 721318 h 1361472"/>
                <a:gd name="connsiteX1443" fmla="*/ 1591623 w 1640088"/>
                <a:gd name="connsiteY1443" fmla="*/ 696641 h 1361472"/>
                <a:gd name="connsiteX1444" fmla="*/ 1596815 w 1640088"/>
                <a:gd name="connsiteY1444" fmla="*/ 667892 h 1361472"/>
                <a:gd name="connsiteX1445" fmla="*/ 1598209 w 1640088"/>
                <a:gd name="connsiteY1445" fmla="*/ 653435 h 1361472"/>
                <a:gd name="connsiteX1446" fmla="*/ 1598652 w 1640088"/>
                <a:gd name="connsiteY1446" fmla="*/ 648008 h 1361472"/>
                <a:gd name="connsiteX1447" fmla="*/ 1598842 w 1640088"/>
                <a:gd name="connsiteY1447" fmla="*/ 645070 h 1361472"/>
                <a:gd name="connsiteX1448" fmla="*/ 1598209 w 1640088"/>
                <a:gd name="connsiteY1448" fmla="*/ 634773 h 1361472"/>
                <a:gd name="connsiteX1449" fmla="*/ 1592446 w 1640088"/>
                <a:gd name="connsiteY1449" fmla="*/ 619696 h 1361472"/>
                <a:gd name="connsiteX1450" fmla="*/ 1584467 w 1640088"/>
                <a:gd name="connsiteY1450" fmla="*/ 606929 h 1361472"/>
                <a:gd name="connsiteX1451" fmla="*/ 1569459 w 1640088"/>
                <a:gd name="connsiteY1451" fmla="*/ 590383 h 1361472"/>
                <a:gd name="connsiteX1452" fmla="*/ 1551539 w 1640088"/>
                <a:gd name="connsiteY1452" fmla="*/ 575654 h 1361472"/>
                <a:gd name="connsiteX1453" fmla="*/ 1535644 w 1640088"/>
                <a:gd name="connsiteY1453" fmla="*/ 566288 h 1361472"/>
                <a:gd name="connsiteX1454" fmla="*/ 1498093 w 1640088"/>
                <a:gd name="connsiteY1454" fmla="*/ 558106 h 1361472"/>
                <a:gd name="connsiteX1455" fmla="*/ 1498536 w 1640088"/>
                <a:gd name="connsiteY1455" fmla="*/ 557467 h 1361472"/>
                <a:gd name="connsiteX1456" fmla="*/ 1512404 w 1640088"/>
                <a:gd name="connsiteY1456" fmla="*/ 535981 h 1361472"/>
                <a:gd name="connsiteX1457" fmla="*/ 1523296 w 1640088"/>
                <a:gd name="connsiteY1457" fmla="*/ 514064 h 1361472"/>
                <a:gd name="connsiteX1458" fmla="*/ 1525639 w 1640088"/>
                <a:gd name="connsiteY1458" fmla="*/ 507998 h 1361472"/>
                <a:gd name="connsiteX1459" fmla="*/ 1528741 w 1640088"/>
                <a:gd name="connsiteY1459" fmla="*/ 500101 h 1361472"/>
                <a:gd name="connsiteX1460" fmla="*/ 1532858 w 1640088"/>
                <a:gd name="connsiteY1460" fmla="*/ 487284 h 1361472"/>
                <a:gd name="connsiteX1461" fmla="*/ 1536024 w 1640088"/>
                <a:gd name="connsiteY1461" fmla="*/ 474955 h 1361472"/>
                <a:gd name="connsiteX1462" fmla="*/ 1538684 w 1640088"/>
                <a:gd name="connsiteY1462" fmla="*/ 461283 h 1361472"/>
                <a:gd name="connsiteX1463" fmla="*/ 1539634 w 1640088"/>
                <a:gd name="connsiteY1463" fmla="*/ 444946 h 1361472"/>
                <a:gd name="connsiteX1464" fmla="*/ 1538114 w 1640088"/>
                <a:gd name="connsiteY1464" fmla="*/ 435852 h 1361472"/>
                <a:gd name="connsiteX1465" fmla="*/ 1536024 w 1640088"/>
                <a:gd name="connsiteY1465" fmla="*/ 427671 h 1361472"/>
                <a:gd name="connsiteX1466" fmla="*/ 1530388 w 1640088"/>
                <a:gd name="connsiteY1466" fmla="*/ 413163 h 1361472"/>
                <a:gd name="connsiteX1467" fmla="*/ 1525132 w 1640088"/>
                <a:gd name="connsiteY1467" fmla="*/ 404070 h 1361472"/>
                <a:gd name="connsiteX1468" fmla="*/ 1508795 w 1640088"/>
                <a:gd name="connsiteY1468" fmla="*/ 383648 h 1361472"/>
                <a:gd name="connsiteX1469" fmla="*/ 1495686 w 1640088"/>
                <a:gd name="connsiteY1469" fmla="*/ 373624 h 1361472"/>
                <a:gd name="connsiteX1470" fmla="*/ 1486188 w 1640088"/>
                <a:gd name="connsiteY1470" fmla="*/ 367779 h 1361472"/>
                <a:gd name="connsiteX1471" fmla="*/ 1463074 w 1640088"/>
                <a:gd name="connsiteY1471" fmla="*/ 356102 h 1361472"/>
                <a:gd name="connsiteX1472" fmla="*/ 1447054 w 1640088"/>
                <a:gd name="connsiteY1472" fmla="*/ 350175 h 1361472"/>
                <a:gd name="connsiteX1473" fmla="*/ 1429386 w 1640088"/>
                <a:gd name="connsiteY1473" fmla="*/ 345305 h 1361472"/>
                <a:gd name="connsiteX1474" fmla="*/ 1396964 w 1640088"/>
                <a:gd name="connsiteY1474" fmla="*/ 340866 h 1361472"/>
                <a:gd name="connsiteX1475" fmla="*/ 1368658 w 1640088"/>
                <a:gd name="connsiteY1475" fmla="*/ 339524 h 1361472"/>
                <a:gd name="connsiteX1476" fmla="*/ 1359539 w 1640088"/>
                <a:gd name="connsiteY1476" fmla="*/ 339359 h 1361472"/>
                <a:gd name="connsiteX1477" fmla="*/ 1343265 w 1640088"/>
                <a:gd name="connsiteY1477" fmla="*/ 339789 h 1361472"/>
                <a:gd name="connsiteX1478" fmla="*/ 1320721 w 1640088"/>
                <a:gd name="connsiteY1478" fmla="*/ 342633 h 1361472"/>
                <a:gd name="connsiteX1479" fmla="*/ 1322178 w 1640088"/>
                <a:gd name="connsiteY1479" fmla="*/ 339960 h 1361472"/>
                <a:gd name="connsiteX1480" fmla="*/ 1334336 w 1640088"/>
                <a:gd name="connsiteY1480" fmla="*/ 317195 h 1361472"/>
                <a:gd name="connsiteX1481" fmla="*/ 1346051 w 1640088"/>
                <a:gd name="connsiteY1481" fmla="*/ 292815 h 1361472"/>
                <a:gd name="connsiteX1482" fmla="*/ 1355170 w 1640088"/>
                <a:gd name="connsiteY1482" fmla="*/ 267435 h 1361472"/>
                <a:gd name="connsiteX1483" fmla="*/ 1359666 w 1640088"/>
                <a:gd name="connsiteY1483" fmla="*/ 242625 h 1361472"/>
                <a:gd name="connsiteX1484" fmla="*/ 1362832 w 1640088"/>
                <a:gd name="connsiteY1484" fmla="*/ 213191 h 1361472"/>
                <a:gd name="connsiteX1485" fmla="*/ 1362642 w 1640088"/>
                <a:gd name="connsiteY1485" fmla="*/ 176831 h 1361472"/>
                <a:gd name="connsiteX1486" fmla="*/ 1358969 w 1640088"/>
                <a:gd name="connsiteY1486" fmla="*/ 159347 h 1361472"/>
                <a:gd name="connsiteX1487" fmla="*/ 1351371 w 1640088"/>
                <a:gd name="connsiteY1487" fmla="*/ 139748 h 1361472"/>
                <a:gd name="connsiteX1488" fmla="*/ 1343265 w 1640088"/>
                <a:gd name="connsiteY1488" fmla="*/ 123201 h 1361472"/>
                <a:gd name="connsiteX1489" fmla="*/ 1327624 w 1640088"/>
                <a:gd name="connsiteY1489" fmla="*/ 98885 h 1361472"/>
                <a:gd name="connsiteX1490" fmla="*/ 1316099 w 1640088"/>
                <a:gd name="connsiteY1490" fmla="*/ 85853 h 1361472"/>
                <a:gd name="connsiteX1491" fmla="*/ 1303307 w 1640088"/>
                <a:gd name="connsiteY1491" fmla="*/ 75208 h 1361472"/>
                <a:gd name="connsiteX1492" fmla="*/ 1273798 w 1640088"/>
                <a:gd name="connsiteY1492" fmla="*/ 58224 h 1361472"/>
                <a:gd name="connsiteX1493" fmla="*/ 1238970 w 1640088"/>
                <a:gd name="connsiteY1493" fmla="*/ 49770 h 1361472"/>
                <a:gd name="connsiteX1494" fmla="*/ 1231561 w 1640088"/>
                <a:gd name="connsiteY1494" fmla="*/ 49498 h 1361472"/>
                <a:gd name="connsiteX1495" fmla="*/ 1199329 w 1640088"/>
                <a:gd name="connsiteY1495" fmla="*/ 53576 h 1361472"/>
                <a:gd name="connsiteX1496" fmla="*/ 1172986 w 1640088"/>
                <a:gd name="connsiteY1496" fmla="*/ 61682 h 1361472"/>
                <a:gd name="connsiteX1497" fmla="*/ 1148416 w 1640088"/>
                <a:gd name="connsiteY1497" fmla="*/ 71478 h 1361472"/>
                <a:gd name="connsiteX1498" fmla="*/ 1101936 w 1640088"/>
                <a:gd name="connsiteY1498" fmla="*/ 95718 h 1361472"/>
                <a:gd name="connsiteX1499" fmla="*/ 1090158 w 1640088"/>
                <a:gd name="connsiteY1499" fmla="*/ 103400 h 1361472"/>
                <a:gd name="connsiteX1500" fmla="*/ 1079582 w 1640088"/>
                <a:gd name="connsiteY1500" fmla="*/ 111144 h 1361472"/>
                <a:gd name="connsiteX1501" fmla="*/ 1076733 w 1640088"/>
                <a:gd name="connsiteY1501" fmla="*/ 113196 h 1361472"/>
                <a:gd name="connsiteX1502" fmla="*/ 1077366 w 1640088"/>
                <a:gd name="connsiteY1502" fmla="*/ 106427 h 1361472"/>
                <a:gd name="connsiteX1503" fmla="*/ 1069514 w 1640088"/>
                <a:gd name="connsiteY1503" fmla="*/ 60143 h 1361472"/>
                <a:gd name="connsiteX1504" fmla="*/ 1064511 w 1640088"/>
                <a:gd name="connsiteY1504" fmla="*/ 48504 h 1361472"/>
                <a:gd name="connsiteX1505" fmla="*/ 1061092 w 1640088"/>
                <a:gd name="connsiteY1505" fmla="*/ 41114 h 1361472"/>
                <a:gd name="connsiteX1506" fmla="*/ 1051150 w 1640088"/>
                <a:gd name="connsiteY1506" fmla="*/ 27290 h 1361472"/>
                <a:gd name="connsiteX1507" fmla="*/ 1041398 w 1640088"/>
                <a:gd name="connsiteY1507" fmla="*/ 16931 h 1361472"/>
                <a:gd name="connsiteX1508" fmla="*/ 1035698 w 1640088"/>
                <a:gd name="connsiteY1508" fmla="*/ 12852 h 1361472"/>
                <a:gd name="connsiteX1509" fmla="*/ 1031962 w 1640088"/>
                <a:gd name="connsiteY1509" fmla="*/ 10680 h 1361472"/>
                <a:gd name="connsiteX1510" fmla="*/ 1020311 w 1640088"/>
                <a:gd name="connsiteY1510" fmla="*/ 5437 h 1361472"/>
                <a:gd name="connsiteX1511" fmla="*/ 983203 w 1640088"/>
                <a:gd name="connsiteY1511" fmla="*/ -547 h 1361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</a:cxnLst>
              <a:rect l="l" t="t" r="r" b="b"/>
              <a:pathLst>
                <a:path w="1640088" h="1361472">
                  <a:moveTo>
                    <a:pt x="1044374" y="169707"/>
                  </a:moveTo>
                  <a:lnTo>
                    <a:pt x="1044374" y="169707"/>
                  </a:lnTo>
                  <a:cubicBezTo>
                    <a:pt x="1043677" y="172170"/>
                    <a:pt x="1042854" y="174640"/>
                    <a:pt x="1042031" y="177097"/>
                  </a:cubicBezTo>
                  <a:cubicBezTo>
                    <a:pt x="1039561" y="183106"/>
                    <a:pt x="1036522" y="188805"/>
                    <a:pt x="1032912" y="194232"/>
                  </a:cubicBezTo>
                  <a:cubicBezTo>
                    <a:pt x="1030696" y="197196"/>
                    <a:pt x="1028290" y="200014"/>
                    <a:pt x="1025693" y="202623"/>
                  </a:cubicBezTo>
                  <a:cubicBezTo>
                    <a:pt x="1025187" y="202971"/>
                    <a:pt x="1024617" y="203307"/>
                    <a:pt x="1024174" y="203661"/>
                  </a:cubicBezTo>
                  <a:cubicBezTo>
                    <a:pt x="1024553" y="202331"/>
                    <a:pt x="1024934" y="200989"/>
                    <a:pt x="1025440" y="199659"/>
                  </a:cubicBezTo>
                  <a:cubicBezTo>
                    <a:pt x="1027277" y="195372"/>
                    <a:pt x="1029429" y="191269"/>
                    <a:pt x="1031836" y="187248"/>
                  </a:cubicBezTo>
                  <a:cubicBezTo>
                    <a:pt x="1034305" y="183296"/>
                    <a:pt x="1037029" y="179503"/>
                    <a:pt x="1039688" y="175691"/>
                  </a:cubicBezTo>
                  <a:cubicBezTo>
                    <a:pt x="1041334" y="173728"/>
                    <a:pt x="1042791" y="171695"/>
                    <a:pt x="1044374" y="169707"/>
                  </a:cubicBezTo>
                  <a:close/>
                  <a:moveTo>
                    <a:pt x="1024047" y="204244"/>
                  </a:moveTo>
                  <a:cubicBezTo>
                    <a:pt x="1024300" y="204244"/>
                    <a:pt x="1024553" y="204301"/>
                    <a:pt x="1024743" y="204301"/>
                  </a:cubicBezTo>
                  <a:cubicBezTo>
                    <a:pt x="1024553" y="204301"/>
                    <a:pt x="1024237" y="204301"/>
                    <a:pt x="1024047" y="204244"/>
                  </a:cubicBezTo>
                  <a:close/>
                  <a:moveTo>
                    <a:pt x="741874" y="240446"/>
                  </a:moveTo>
                  <a:cubicBezTo>
                    <a:pt x="741557" y="240617"/>
                    <a:pt x="741367" y="240718"/>
                    <a:pt x="741051" y="240820"/>
                  </a:cubicBezTo>
                  <a:lnTo>
                    <a:pt x="741051" y="240820"/>
                  </a:lnTo>
                  <a:cubicBezTo>
                    <a:pt x="741367" y="240693"/>
                    <a:pt x="741557" y="240548"/>
                    <a:pt x="741874" y="240446"/>
                  </a:cubicBezTo>
                  <a:close/>
                  <a:moveTo>
                    <a:pt x="737821" y="239762"/>
                  </a:moveTo>
                  <a:cubicBezTo>
                    <a:pt x="738074" y="240326"/>
                    <a:pt x="738391" y="240795"/>
                    <a:pt x="738581" y="241358"/>
                  </a:cubicBezTo>
                  <a:cubicBezTo>
                    <a:pt x="738328" y="240864"/>
                    <a:pt x="738011" y="240326"/>
                    <a:pt x="737821" y="239762"/>
                  </a:cubicBezTo>
                  <a:close/>
                  <a:moveTo>
                    <a:pt x="755425" y="180276"/>
                  </a:moveTo>
                  <a:cubicBezTo>
                    <a:pt x="755362" y="181118"/>
                    <a:pt x="755362" y="182036"/>
                    <a:pt x="755299" y="182948"/>
                  </a:cubicBezTo>
                  <a:cubicBezTo>
                    <a:pt x="755045" y="188178"/>
                    <a:pt x="754665" y="193384"/>
                    <a:pt x="754286" y="198583"/>
                  </a:cubicBezTo>
                  <a:cubicBezTo>
                    <a:pt x="753842" y="201831"/>
                    <a:pt x="753462" y="205086"/>
                    <a:pt x="752829" y="208315"/>
                  </a:cubicBezTo>
                  <a:cubicBezTo>
                    <a:pt x="752449" y="210931"/>
                    <a:pt x="751943" y="213540"/>
                    <a:pt x="751499" y="216086"/>
                  </a:cubicBezTo>
                  <a:cubicBezTo>
                    <a:pt x="750613" y="220727"/>
                    <a:pt x="749156" y="225223"/>
                    <a:pt x="747636" y="229675"/>
                  </a:cubicBezTo>
                  <a:cubicBezTo>
                    <a:pt x="746243" y="232904"/>
                    <a:pt x="744723" y="235957"/>
                    <a:pt x="742887" y="238832"/>
                  </a:cubicBezTo>
                  <a:cubicBezTo>
                    <a:pt x="742317" y="239395"/>
                    <a:pt x="741811" y="239952"/>
                    <a:pt x="741304" y="240446"/>
                  </a:cubicBezTo>
                  <a:cubicBezTo>
                    <a:pt x="740797" y="240795"/>
                    <a:pt x="740417" y="241086"/>
                    <a:pt x="739911" y="241358"/>
                  </a:cubicBezTo>
                  <a:cubicBezTo>
                    <a:pt x="739531" y="241504"/>
                    <a:pt x="739151" y="241586"/>
                    <a:pt x="738897" y="241706"/>
                  </a:cubicBezTo>
                  <a:cubicBezTo>
                    <a:pt x="738834" y="241358"/>
                    <a:pt x="738645" y="241086"/>
                    <a:pt x="738581" y="240795"/>
                  </a:cubicBezTo>
                  <a:cubicBezTo>
                    <a:pt x="738328" y="237774"/>
                    <a:pt x="738328" y="234880"/>
                    <a:pt x="738454" y="231936"/>
                  </a:cubicBezTo>
                  <a:cubicBezTo>
                    <a:pt x="739151" y="226211"/>
                    <a:pt x="740101" y="220645"/>
                    <a:pt x="741684" y="215155"/>
                  </a:cubicBezTo>
                  <a:cubicBezTo>
                    <a:pt x="743457" y="208613"/>
                    <a:pt x="745547" y="201977"/>
                    <a:pt x="747826" y="195556"/>
                  </a:cubicBezTo>
                  <a:cubicBezTo>
                    <a:pt x="749219" y="192117"/>
                    <a:pt x="750550" y="188659"/>
                    <a:pt x="752449" y="185405"/>
                  </a:cubicBezTo>
                  <a:cubicBezTo>
                    <a:pt x="753399" y="183733"/>
                    <a:pt x="754412" y="181966"/>
                    <a:pt x="755425" y="180276"/>
                  </a:cubicBezTo>
                  <a:close/>
                  <a:moveTo>
                    <a:pt x="737441" y="241029"/>
                  </a:moveTo>
                  <a:cubicBezTo>
                    <a:pt x="737821" y="241301"/>
                    <a:pt x="738138" y="241586"/>
                    <a:pt x="738581" y="241795"/>
                  </a:cubicBezTo>
                  <a:cubicBezTo>
                    <a:pt x="738518" y="241795"/>
                    <a:pt x="738518" y="241795"/>
                    <a:pt x="738518" y="241878"/>
                  </a:cubicBezTo>
                  <a:cubicBezTo>
                    <a:pt x="738138" y="241586"/>
                    <a:pt x="737821" y="241301"/>
                    <a:pt x="737441" y="241029"/>
                  </a:cubicBezTo>
                  <a:close/>
                  <a:moveTo>
                    <a:pt x="1252964" y="397092"/>
                  </a:moveTo>
                  <a:cubicBezTo>
                    <a:pt x="1252331" y="397459"/>
                    <a:pt x="1251635" y="397775"/>
                    <a:pt x="1250938" y="398067"/>
                  </a:cubicBezTo>
                  <a:lnTo>
                    <a:pt x="1250938" y="398067"/>
                  </a:lnTo>
                  <a:cubicBezTo>
                    <a:pt x="1251635" y="397731"/>
                    <a:pt x="1252395" y="397427"/>
                    <a:pt x="1252964" y="397092"/>
                  </a:cubicBezTo>
                  <a:close/>
                  <a:moveTo>
                    <a:pt x="1263160" y="387872"/>
                  </a:moveTo>
                  <a:lnTo>
                    <a:pt x="1263160" y="387872"/>
                  </a:lnTo>
                  <a:cubicBezTo>
                    <a:pt x="1261386" y="389987"/>
                    <a:pt x="1259360" y="392013"/>
                    <a:pt x="1257207" y="393925"/>
                  </a:cubicBezTo>
                  <a:cubicBezTo>
                    <a:pt x="1255244" y="395451"/>
                    <a:pt x="1253028" y="396864"/>
                    <a:pt x="1250812" y="398111"/>
                  </a:cubicBezTo>
                  <a:lnTo>
                    <a:pt x="1250812" y="398111"/>
                  </a:lnTo>
                  <a:cubicBezTo>
                    <a:pt x="1250495" y="398257"/>
                    <a:pt x="1250114" y="398377"/>
                    <a:pt x="1249862" y="398504"/>
                  </a:cubicBezTo>
                  <a:cubicBezTo>
                    <a:pt x="1249988" y="398086"/>
                    <a:pt x="1250305" y="397649"/>
                    <a:pt x="1250558" y="397300"/>
                  </a:cubicBezTo>
                  <a:cubicBezTo>
                    <a:pt x="1251318" y="396389"/>
                    <a:pt x="1252078" y="395470"/>
                    <a:pt x="1252901" y="394685"/>
                  </a:cubicBezTo>
                  <a:cubicBezTo>
                    <a:pt x="1256257" y="392228"/>
                    <a:pt x="1259676" y="389987"/>
                    <a:pt x="1263160" y="387872"/>
                  </a:cubicBezTo>
                  <a:close/>
                  <a:moveTo>
                    <a:pt x="1250938" y="398434"/>
                  </a:moveTo>
                  <a:cubicBezTo>
                    <a:pt x="1250558" y="398561"/>
                    <a:pt x="1250178" y="398561"/>
                    <a:pt x="1249862" y="398649"/>
                  </a:cubicBezTo>
                  <a:cubicBezTo>
                    <a:pt x="1250178" y="398561"/>
                    <a:pt x="1250558" y="398504"/>
                    <a:pt x="1250938" y="398434"/>
                  </a:cubicBezTo>
                  <a:close/>
                  <a:moveTo>
                    <a:pt x="1249545" y="398935"/>
                  </a:moveTo>
                  <a:cubicBezTo>
                    <a:pt x="1249608" y="398935"/>
                    <a:pt x="1249735" y="398998"/>
                    <a:pt x="1249925" y="398998"/>
                  </a:cubicBezTo>
                  <a:cubicBezTo>
                    <a:pt x="1249735" y="398998"/>
                    <a:pt x="1249608" y="398998"/>
                    <a:pt x="1249481" y="398935"/>
                  </a:cubicBezTo>
                  <a:close/>
                  <a:moveTo>
                    <a:pt x="430572" y="445566"/>
                  </a:moveTo>
                  <a:lnTo>
                    <a:pt x="430572" y="445566"/>
                  </a:lnTo>
                  <a:cubicBezTo>
                    <a:pt x="430382" y="445788"/>
                    <a:pt x="430255" y="446003"/>
                    <a:pt x="430065" y="446294"/>
                  </a:cubicBezTo>
                  <a:cubicBezTo>
                    <a:pt x="430191" y="446003"/>
                    <a:pt x="430382" y="445788"/>
                    <a:pt x="430572" y="445566"/>
                  </a:cubicBezTo>
                  <a:close/>
                  <a:moveTo>
                    <a:pt x="752956" y="511867"/>
                  </a:moveTo>
                  <a:cubicBezTo>
                    <a:pt x="753209" y="512038"/>
                    <a:pt x="753336" y="512158"/>
                    <a:pt x="753526" y="512304"/>
                  </a:cubicBezTo>
                  <a:cubicBezTo>
                    <a:pt x="753336" y="512158"/>
                    <a:pt x="753082" y="512038"/>
                    <a:pt x="752956" y="511867"/>
                  </a:cubicBezTo>
                  <a:close/>
                  <a:moveTo>
                    <a:pt x="751689" y="522309"/>
                  </a:moveTo>
                  <a:lnTo>
                    <a:pt x="751689" y="522309"/>
                  </a:lnTo>
                  <a:cubicBezTo>
                    <a:pt x="751056" y="524709"/>
                    <a:pt x="750359" y="527033"/>
                    <a:pt x="749663" y="529376"/>
                  </a:cubicBezTo>
                  <a:cubicBezTo>
                    <a:pt x="750106" y="527324"/>
                    <a:pt x="750613" y="525273"/>
                    <a:pt x="751309" y="523227"/>
                  </a:cubicBezTo>
                  <a:cubicBezTo>
                    <a:pt x="751435" y="522936"/>
                    <a:pt x="751562" y="522601"/>
                    <a:pt x="751689" y="522309"/>
                  </a:cubicBezTo>
                  <a:close/>
                  <a:moveTo>
                    <a:pt x="900311" y="541617"/>
                  </a:moveTo>
                  <a:lnTo>
                    <a:pt x="900311" y="541617"/>
                  </a:lnTo>
                  <a:cubicBezTo>
                    <a:pt x="899362" y="546277"/>
                    <a:pt x="897905" y="550773"/>
                    <a:pt x="896322" y="555225"/>
                  </a:cubicBezTo>
                  <a:cubicBezTo>
                    <a:pt x="896132" y="555580"/>
                    <a:pt x="896005" y="555909"/>
                    <a:pt x="895815" y="556264"/>
                  </a:cubicBezTo>
                  <a:cubicBezTo>
                    <a:pt x="896512" y="552540"/>
                    <a:pt x="897398" y="548804"/>
                    <a:pt x="898602" y="545144"/>
                  </a:cubicBezTo>
                  <a:cubicBezTo>
                    <a:pt x="899235" y="543941"/>
                    <a:pt x="899805" y="542738"/>
                    <a:pt x="900311" y="541617"/>
                  </a:cubicBezTo>
                  <a:close/>
                  <a:moveTo>
                    <a:pt x="1023224" y="600534"/>
                  </a:moveTo>
                  <a:cubicBezTo>
                    <a:pt x="1023287" y="600534"/>
                    <a:pt x="1023350" y="600534"/>
                    <a:pt x="1023477" y="600591"/>
                  </a:cubicBezTo>
                  <a:cubicBezTo>
                    <a:pt x="1023350" y="600591"/>
                    <a:pt x="1023287" y="600534"/>
                    <a:pt x="1023224" y="600534"/>
                  </a:cubicBezTo>
                  <a:close/>
                  <a:moveTo>
                    <a:pt x="1024110" y="600591"/>
                  </a:moveTo>
                  <a:cubicBezTo>
                    <a:pt x="1024110" y="600591"/>
                    <a:pt x="1024110" y="600654"/>
                    <a:pt x="1024174" y="600654"/>
                  </a:cubicBezTo>
                  <a:lnTo>
                    <a:pt x="1024110" y="600654"/>
                  </a:lnTo>
                  <a:lnTo>
                    <a:pt x="1024110" y="600591"/>
                  </a:lnTo>
                  <a:close/>
                  <a:moveTo>
                    <a:pt x="1026136" y="600306"/>
                  </a:moveTo>
                  <a:cubicBezTo>
                    <a:pt x="1025884" y="600464"/>
                    <a:pt x="1025567" y="600591"/>
                    <a:pt x="1025187" y="600736"/>
                  </a:cubicBezTo>
                  <a:lnTo>
                    <a:pt x="1025187" y="600654"/>
                  </a:lnTo>
                  <a:cubicBezTo>
                    <a:pt x="1025503" y="600534"/>
                    <a:pt x="1025884" y="600388"/>
                    <a:pt x="1026136" y="600306"/>
                  </a:cubicBezTo>
                  <a:close/>
                  <a:moveTo>
                    <a:pt x="1023541" y="601091"/>
                  </a:moveTo>
                  <a:lnTo>
                    <a:pt x="1023541" y="601091"/>
                  </a:lnTo>
                  <a:cubicBezTo>
                    <a:pt x="1023477" y="601148"/>
                    <a:pt x="1023350" y="601148"/>
                    <a:pt x="1023350" y="601148"/>
                  </a:cubicBezTo>
                  <a:cubicBezTo>
                    <a:pt x="1023350" y="601148"/>
                    <a:pt x="1023477" y="601091"/>
                    <a:pt x="1023541" y="601091"/>
                  </a:cubicBezTo>
                  <a:close/>
                  <a:moveTo>
                    <a:pt x="1446737" y="584892"/>
                  </a:moveTo>
                  <a:cubicBezTo>
                    <a:pt x="1442304" y="588477"/>
                    <a:pt x="1437808" y="591998"/>
                    <a:pt x="1433249" y="595601"/>
                  </a:cubicBezTo>
                  <a:cubicBezTo>
                    <a:pt x="1430273" y="597918"/>
                    <a:pt x="1426980" y="599825"/>
                    <a:pt x="1423940" y="602003"/>
                  </a:cubicBezTo>
                  <a:cubicBezTo>
                    <a:pt x="1418177" y="605897"/>
                    <a:pt x="1412035" y="609336"/>
                    <a:pt x="1405893" y="612356"/>
                  </a:cubicBezTo>
                  <a:cubicBezTo>
                    <a:pt x="1402536" y="613768"/>
                    <a:pt x="1399243" y="614972"/>
                    <a:pt x="1395634" y="615820"/>
                  </a:cubicBezTo>
                  <a:cubicBezTo>
                    <a:pt x="1394241" y="615959"/>
                    <a:pt x="1392911" y="616105"/>
                    <a:pt x="1391518" y="616105"/>
                  </a:cubicBezTo>
                  <a:cubicBezTo>
                    <a:pt x="1391138" y="615959"/>
                    <a:pt x="1390758" y="615820"/>
                    <a:pt x="1390378" y="615757"/>
                  </a:cubicBezTo>
                  <a:cubicBezTo>
                    <a:pt x="1389239" y="615193"/>
                    <a:pt x="1388098" y="614554"/>
                    <a:pt x="1386959" y="613826"/>
                  </a:cubicBezTo>
                  <a:cubicBezTo>
                    <a:pt x="1386896" y="612502"/>
                    <a:pt x="1386896" y="611242"/>
                    <a:pt x="1386896" y="609893"/>
                  </a:cubicBezTo>
                  <a:cubicBezTo>
                    <a:pt x="1387085" y="609481"/>
                    <a:pt x="1387148" y="609045"/>
                    <a:pt x="1387275" y="608570"/>
                  </a:cubicBezTo>
                  <a:cubicBezTo>
                    <a:pt x="1387845" y="607221"/>
                    <a:pt x="1388605" y="605897"/>
                    <a:pt x="1389365" y="604631"/>
                  </a:cubicBezTo>
                  <a:cubicBezTo>
                    <a:pt x="1389618" y="604257"/>
                    <a:pt x="1389808" y="603966"/>
                    <a:pt x="1390189" y="603776"/>
                  </a:cubicBezTo>
                  <a:cubicBezTo>
                    <a:pt x="1395064" y="600173"/>
                    <a:pt x="1400384" y="597342"/>
                    <a:pt x="1405766" y="594670"/>
                  </a:cubicBezTo>
                  <a:cubicBezTo>
                    <a:pt x="1409756" y="593112"/>
                    <a:pt x="1413682" y="591643"/>
                    <a:pt x="1417671" y="590440"/>
                  </a:cubicBezTo>
                  <a:cubicBezTo>
                    <a:pt x="1422167" y="589059"/>
                    <a:pt x="1426853" y="588141"/>
                    <a:pt x="1431475" y="587210"/>
                  </a:cubicBezTo>
                  <a:cubicBezTo>
                    <a:pt x="1436288" y="586444"/>
                    <a:pt x="1441037" y="585659"/>
                    <a:pt x="1445850" y="584950"/>
                  </a:cubicBezTo>
                  <a:cubicBezTo>
                    <a:pt x="1446104" y="584950"/>
                    <a:pt x="1446420" y="584892"/>
                    <a:pt x="1446737" y="584892"/>
                  </a:cubicBezTo>
                  <a:close/>
                  <a:moveTo>
                    <a:pt x="1023541" y="601667"/>
                  </a:moveTo>
                  <a:cubicBezTo>
                    <a:pt x="1023541" y="601940"/>
                    <a:pt x="1023477" y="602148"/>
                    <a:pt x="1023477" y="602351"/>
                  </a:cubicBezTo>
                  <a:cubicBezTo>
                    <a:pt x="1022970" y="604966"/>
                    <a:pt x="1022274" y="607430"/>
                    <a:pt x="1021577" y="609893"/>
                  </a:cubicBezTo>
                  <a:cubicBezTo>
                    <a:pt x="1017524" y="619423"/>
                    <a:pt x="1012712" y="628574"/>
                    <a:pt x="1006886" y="637028"/>
                  </a:cubicBezTo>
                  <a:cubicBezTo>
                    <a:pt x="1006253" y="637882"/>
                    <a:pt x="1005619" y="638705"/>
                    <a:pt x="1004986" y="639497"/>
                  </a:cubicBezTo>
                  <a:cubicBezTo>
                    <a:pt x="1006190" y="633089"/>
                    <a:pt x="1007899" y="626737"/>
                    <a:pt x="1010116" y="620601"/>
                  </a:cubicBezTo>
                  <a:cubicBezTo>
                    <a:pt x="1012079" y="616371"/>
                    <a:pt x="1014358" y="612502"/>
                    <a:pt x="1016891" y="608626"/>
                  </a:cubicBezTo>
                  <a:cubicBezTo>
                    <a:pt x="1018791" y="606227"/>
                    <a:pt x="1020881" y="603966"/>
                    <a:pt x="1023160" y="601857"/>
                  </a:cubicBezTo>
                  <a:cubicBezTo>
                    <a:pt x="1023287" y="601794"/>
                    <a:pt x="1023350" y="601730"/>
                    <a:pt x="1023541" y="601667"/>
                  </a:cubicBezTo>
                  <a:close/>
                  <a:moveTo>
                    <a:pt x="1146833" y="677403"/>
                  </a:moveTo>
                  <a:cubicBezTo>
                    <a:pt x="1147086" y="677485"/>
                    <a:pt x="1147466" y="677612"/>
                    <a:pt x="1147846" y="677840"/>
                  </a:cubicBezTo>
                  <a:cubicBezTo>
                    <a:pt x="1147466" y="677669"/>
                    <a:pt x="1147086" y="677549"/>
                    <a:pt x="1146833" y="677403"/>
                  </a:cubicBezTo>
                  <a:close/>
                  <a:moveTo>
                    <a:pt x="1137588" y="684179"/>
                  </a:moveTo>
                  <a:lnTo>
                    <a:pt x="1137588" y="684179"/>
                  </a:lnTo>
                  <a:cubicBezTo>
                    <a:pt x="1136891" y="685382"/>
                    <a:pt x="1136131" y="686642"/>
                    <a:pt x="1135308" y="687820"/>
                  </a:cubicBezTo>
                  <a:cubicBezTo>
                    <a:pt x="1135941" y="686642"/>
                    <a:pt x="1136701" y="685502"/>
                    <a:pt x="1137398" y="684445"/>
                  </a:cubicBezTo>
                  <a:cubicBezTo>
                    <a:pt x="1137398" y="684299"/>
                    <a:pt x="1137588" y="684236"/>
                    <a:pt x="1137588" y="684179"/>
                  </a:cubicBezTo>
                  <a:close/>
                  <a:moveTo>
                    <a:pt x="408978" y="707856"/>
                  </a:moveTo>
                  <a:cubicBezTo>
                    <a:pt x="408978" y="707875"/>
                    <a:pt x="408978" y="707875"/>
                    <a:pt x="408978" y="707913"/>
                  </a:cubicBezTo>
                  <a:cubicBezTo>
                    <a:pt x="408535" y="707976"/>
                    <a:pt x="408028" y="708058"/>
                    <a:pt x="407585" y="708122"/>
                  </a:cubicBezTo>
                  <a:cubicBezTo>
                    <a:pt x="408028" y="708001"/>
                    <a:pt x="408472" y="707913"/>
                    <a:pt x="408978" y="707856"/>
                  </a:cubicBezTo>
                  <a:close/>
                  <a:moveTo>
                    <a:pt x="409865" y="707792"/>
                  </a:moveTo>
                  <a:cubicBezTo>
                    <a:pt x="410371" y="707913"/>
                    <a:pt x="410878" y="708058"/>
                    <a:pt x="411384" y="708204"/>
                  </a:cubicBezTo>
                  <a:cubicBezTo>
                    <a:pt x="412524" y="708698"/>
                    <a:pt x="413727" y="709262"/>
                    <a:pt x="414804" y="709964"/>
                  </a:cubicBezTo>
                  <a:cubicBezTo>
                    <a:pt x="418603" y="712985"/>
                    <a:pt x="421896" y="716455"/>
                    <a:pt x="425062" y="720033"/>
                  </a:cubicBezTo>
                  <a:cubicBezTo>
                    <a:pt x="428608" y="724402"/>
                    <a:pt x="431711" y="728835"/>
                    <a:pt x="434751" y="733496"/>
                  </a:cubicBezTo>
                  <a:cubicBezTo>
                    <a:pt x="437854" y="738137"/>
                    <a:pt x="440513" y="743007"/>
                    <a:pt x="443110" y="748022"/>
                  </a:cubicBezTo>
                  <a:cubicBezTo>
                    <a:pt x="443490" y="748934"/>
                    <a:pt x="443743" y="749776"/>
                    <a:pt x="444060" y="750631"/>
                  </a:cubicBezTo>
                  <a:cubicBezTo>
                    <a:pt x="442920" y="751043"/>
                    <a:pt x="441717" y="751391"/>
                    <a:pt x="440640" y="751663"/>
                  </a:cubicBezTo>
                  <a:cubicBezTo>
                    <a:pt x="438994" y="751809"/>
                    <a:pt x="437537" y="751854"/>
                    <a:pt x="436081" y="751854"/>
                  </a:cubicBezTo>
                  <a:cubicBezTo>
                    <a:pt x="435194" y="751854"/>
                    <a:pt x="434434" y="751854"/>
                    <a:pt x="433611" y="751828"/>
                  </a:cubicBezTo>
                  <a:cubicBezTo>
                    <a:pt x="430065" y="751334"/>
                    <a:pt x="426709" y="750486"/>
                    <a:pt x="423289" y="749346"/>
                  </a:cubicBezTo>
                  <a:cubicBezTo>
                    <a:pt x="421389" y="748497"/>
                    <a:pt x="419553" y="747522"/>
                    <a:pt x="417780" y="746465"/>
                  </a:cubicBezTo>
                  <a:cubicBezTo>
                    <a:pt x="415310" y="744476"/>
                    <a:pt x="413031" y="742443"/>
                    <a:pt x="410941" y="740132"/>
                  </a:cubicBezTo>
                  <a:cubicBezTo>
                    <a:pt x="409041" y="737637"/>
                    <a:pt x="407268" y="735180"/>
                    <a:pt x="405938" y="732445"/>
                  </a:cubicBezTo>
                  <a:cubicBezTo>
                    <a:pt x="404798" y="729690"/>
                    <a:pt x="403912" y="726954"/>
                    <a:pt x="403279" y="724111"/>
                  </a:cubicBezTo>
                  <a:cubicBezTo>
                    <a:pt x="403152" y="723079"/>
                    <a:pt x="403152" y="722002"/>
                    <a:pt x="403152" y="720881"/>
                  </a:cubicBezTo>
                  <a:cubicBezTo>
                    <a:pt x="403595" y="718064"/>
                    <a:pt x="404292" y="715391"/>
                    <a:pt x="405115" y="712706"/>
                  </a:cubicBezTo>
                  <a:cubicBezTo>
                    <a:pt x="405369" y="712143"/>
                    <a:pt x="405685" y="711661"/>
                    <a:pt x="406002" y="711167"/>
                  </a:cubicBezTo>
                  <a:cubicBezTo>
                    <a:pt x="406762" y="710173"/>
                    <a:pt x="407522" y="709325"/>
                    <a:pt x="408408" y="708476"/>
                  </a:cubicBezTo>
                  <a:cubicBezTo>
                    <a:pt x="408662" y="708350"/>
                    <a:pt x="408914" y="708204"/>
                    <a:pt x="409105" y="708058"/>
                  </a:cubicBezTo>
                  <a:cubicBezTo>
                    <a:pt x="409422" y="707976"/>
                    <a:pt x="409548" y="707913"/>
                    <a:pt x="409865" y="707792"/>
                  </a:cubicBezTo>
                  <a:close/>
                  <a:moveTo>
                    <a:pt x="1514747" y="761067"/>
                  </a:moveTo>
                  <a:cubicBezTo>
                    <a:pt x="1515951" y="761067"/>
                    <a:pt x="1517217" y="761111"/>
                    <a:pt x="1518420" y="761194"/>
                  </a:cubicBezTo>
                  <a:cubicBezTo>
                    <a:pt x="1518990" y="761257"/>
                    <a:pt x="1519560" y="761314"/>
                    <a:pt x="1519940" y="761403"/>
                  </a:cubicBezTo>
                  <a:cubicBezTo>
                    <a:pt x="1513354" y="766120"/>
                    <a:pt x="1506262" y="770205"/>
                    <a:pt x="1498852" y="773808"/>
                  </a:cubicBezTo>
                  <a:cubicBezTo>
                    <a:pt x="1489734" y="777740"/>
                    <a:pt x="1479919" y="780412"/>
                    <a:pt x="1470104" y="782407"/>
                  </a:cubicBezTo>
                  <a:cubicBezTo>
                    <a:pt x="1466367" y="782901"/>
                    <a:pt x="1462821" y="783148"/>
                    <a:pt x="1459148" y="783148"/>
                  </a:cubicBezTo>
                  <a:cubicBezTo>
                    <a:pt x="1457692" y="783148"/>
                    <a:pt x="1456235" y="783104"/>
                    <a:pt x="1454779" y="783047"/>
                  </a:cubicBezTo>
                  <a:cubicBezTo>
                    <a:pt x="1453449" y="782819"/>
                    <a:pt x="1452119" y="782610"/>
                    <a:pt x="1450790" y="782319"/>
                  </a:cubicBezTo>
                  <a:cubicBezTo>
                    <a:pt x="1450853" y="782262"/>
                    <a:pt x="1450853" y="782262"/>
                    <a:pt x="1450853" y="782198"/>
                  </a:cubicBezTo>
                  <a:cubicBezTo>
                    <a:pt x="1453196" y="779501"/>
                    <a:pt x="1455666" y="777126"/>
                    <a:pt x="1458262" y="774783"/>
                  </a:cubicBezTo>
                  <a:cubicBezTo>
                    <a:pt x="1460415" y="773168"/>
                    <a:pt x="1462568" y="771699"/>
                    <a:pt x="1464911" y="770350"/>
                  </a:cubicBezTo>
                  <a:cubicBezTo>
                    <a:pt x="1471243" y="768026"/>
                    <a:pt x="1478019" y="766975"/>
                    <a:pt x="1484731" y="765626"/>
                  </a:cubicBezTo>
                  <a:cubicBezTo>
                    <a:pt x="1489987" y="764569"/>
                    <a:pt x="1495243" y="763594"/>
                    <a:pt x="1500499" y="762517"/>
                  </a:cubicBezTo>
                  <a:cubicBezTo>
                    <a:pt x="1502779" y="762169"/>
                    <a:pt x="1505122" y="761814"/>
                    <a:pt x="1507401" y="761542"/>
                  </a:cubicBezTo>
                  <a:cubicBezTo>
                    <a:pt x="1509934" y="761213"/>
                    <a:pt x="1512341" y="761067"/>
                    <a:pt x="1514747" y="761067"/>
                  </a:cubicBezTo>
                  <a:close/>
                  <a:moveTo>
                    <a:pt x="1449966" y="783959"/>
                  </a:moveTo>
                  <a:cubicBezTo>
                    <a:pt x="1450220" y="784377"/>
                    <a:pt x="1450347" y="784725"/>
                    <a:pt x="1450536" y="785162"/>
                  </a:cubicBezTo>
                  <a:cubicBezTo>
                    <a:pt x="1450347" y="784725"/>
                    <a:pt x="1450093" y="784377"/>
                    <a:pt x="1449966" y="783959"/>
                  </a:cubicBezTo>
                  <a:close/>
                  <a:moveTo>
                    <a:pt x="360282" y="825740"/>
                  </a:moveTo>
                  <a:cubicBezTo>
                    <a:pt x="363448" y="826304"/>
                    <a:pt x="366678" y="827146"/>
                    <a:pt x="369906" y="828184"/>
                  </a:cubicBezTo>
                  <a:cubicBezTo>
                    <a:pt x="372123" y="829198"/>
                    <a:pt x="374403" y="830236"/>
                    <a:pt x="376619" y="831503"/>
                  </a:cubicBezTo>
                  <a:cubicBezTo>
                    <a:pt x="380292" y="834542"/>
                    <a:pt x="383775" y="838126"/>
                    <a:pt x="386941" y="841730"/>
                  </a:cubicBezTo>
                  <a:cubicBezTo>
                    <a:pt x="390361" y="846162"/>
                    <a:pt x="393210" y="850747"/>
                    <a:pt x="395870" y="855673"/>
                  </a:cubicBezTo>
                  <a:cubicBezTo>
                    <a:pt x="396946" y="857928"/>
                    <a:pt x="397833" y="860189"/>
                    <a:pt x="398783" y="862443"/>
                  </a:cubicBezTo>
                  <a:cubicBezTo>
                    <a:pt x="400302" y="866755"/>
                    <a:pt x="401316" y="871188"/>
                    <a:pt x="402329" y="875621"/>
                  </a:cubicBezTo>
                  <a:cubicBezTo>
                    <a:pt x="403595" y="880845"/>
                    <a:pt x="404609" y="886120"/>
                    <a:pt x="405621" y="891338"/>
                  </a:cubicBezTo>
                  <a:lnTo>
                    <a:pt x="405621" y="891553"/>
                  </a:lnTo>
                  <a:cubicBezTo>
                    <a:pt x="403786" y="892750"/>
                    <a:pt x="401822" y="893877"/>
                    <a:pt x="399733" y="894928"/>
                  </a:cubicBezTo>
                  <a:cubicBezTo>
                    <a:pt x="397517" y="895840"/>
                    <a:pt x="395174" y="896626"/>
                    <a:pt x="392831" y="897189"/>
                  </a:cubicBezTo>
                  <a:cubicBezTo>
                    <a:pt x="392324" y="897221"/>
                    <a:pt x="391817" y="897221"/>
                    <a:pt x="391248" y="897221"/>
                  </a:cubicBezTo>
                  <a:cubicBezTo>
                    <a:pt x="390550" y="897221"/>
                    <a:pt x="389727" y="897208"/>
                    <a:pt x="388967" y="897100"/>
                  </a:cubicBezTo>
                  <a:cubicBezTo>
                    <a:pt x="384154" y="896353"/>
                    <a:pt x="379532" y="895074"/>
                    <a:pt x="374909" y="893586"/>
                  </a:cubicBezTo>
                  <a:cubicBezTo>
                    <a:pt x="373326" y="892877"/>
                    <a:pt x="371870" y="892110"/>
                    <a:pt x="370414" y="891179"/>
                  </a:cubicBezTo>
                  <a:cubicBezTo>
                    <a:pt x="366297" y="887969"/>
                    <a:pt x="362752" y="884366"/>
                    <a:pt x="359395" y="880490"/>
                  </a:cubicBezTo>
                  <a:cubicBezTo>
                    <a:pt x="356482" y="876615"/>
                    <a:pt x="354202" y="872309"/>
                    <a:pt x="352176" y="867933"/>
                  </a:cubicBezTo>
                  <a:cubicBezTo>
                    <a:pt x="350276" y="863501"/>
                    <a:pt x="348440" y="858985"/>
                    <a:pt x="347427" y="854204"/>
                  </a:cubicBezTo>
                  <a:cubicBezTo>
                    <a:pt x="347300" y="852235"/>
                    <a:pt x="347363" y="850329"/>
                    <a:pt x="347427" y="848423"/>
                  </a:cubicBezTo>
                  <a:cubicBezTo>
                    <a:pt x="347933" y="844054"/>
                    <a:pt x="348630" y="839697"/>
                    <a:pt x="349833" y="835454"/>
                  </a:cubicBezTo>
                  <a:cubicBezTo>
                    <a:pt x="350593" y="833985"/>
                    <a:pt x="351353" y="832636"/>
                    <a:pt x="352240" y="831313"/>
                  </a:cubicBezTo>
                  <a:cubicBezTo>
                    <a:pt x="353569" y="829673"/>
                    <a:pt x="354899" y="828267"/>
                    <a:pt x="356419" y="826855"/>
                  </a:cubicBezTo>
                  <a:cubicBezTo>
                    <a:pt x="356545" y="826709"/>
                    <a:pt x="356672" y="826652"/>
                    <a:pt x="356925" y="826589"/>
                  </a:cubicBezTo>
                  <a:cubicBezTo>
                    <a:pt x="357812" y="826240"/>
                    <a:pt x="358509" y="825943"/>
                    <a:pt x="359459" y="825740"/>
                  </a:cubicBezTo>
                  <a:close/>
                  <a:moveTo>
                    <a:pt x="1510567" y="983443"/>
                  </a:moveTo>
                  <a:cubicBezTo>
                    <a:pt x="1512088" y="983443"/>
                    <a:pt x="1513544" y="983487"/>
                    <a:pt x="1515064" y="983589"/>
                  </a:cubicBezTo>
                  <a:cubicBezTo>
                    <a:pt x="1518167" y="984000"/>
                    <a:pt x="1521143" y="984564"/>
                    <a:pt x="1524119" y="985406"/>
                  </a:cubicBezTo>
                  <a:cubicBezTo>
                    <a:pt x="1525892" y="986179"/>
                    <a:pt x="1527475" y="986964"/>
                    <a:pt x="1529248" y="987806"/>
                  </a:cubicBezTo>
                  <a:cubicBezTo>
                    <a:pt x="1523992" y="989364"/>
                    <a:pt x="1518673" y="990548"/>
                    <a:pt x="1513354" y="991599"/>
                  </a:cubicBezTo>
                  <a:cubicBezTo>
                    <a:pt x="1510884" y="992036"/>
                    <a:pt x="1508478" y="992454"/>
                    <a:pt x="1505945" y="992891"/>
                  </a:cubicBezTo>
                  <a:cubicBezTo>
                    <a:pt x="1500372" y="993803"/>
                    <a:pt x="1494674" y="994297"/>
                    <a:pt x="1488911" y="994297"/>
                  </a:cubicBezTo>
                  <a:cubicBezTo>
                    <a:pt x="1487581" y="994297"/>
                    <a:pt x="1486314" y="994272"/>
                    <a:pt x="1484985" y="994214"/>
                  </a:cubicBezTo>
                  <a:cubicBezTo>
                    <a:pt x="1483971" y="994094"/>
                    <a:pt x="1482958" y="993923"/>
                    <a:pt x="1482071" y="993714"/>
                  </a:cubicBezTo>
                  <a:cubicBezTo>
                    <a:pt x="1482325" y="993075"/>
                    <a:pt x="1482642" y="992511"/>
                    <a:pt x="1482958" y="991960"/>
                  </a:cubicBezTo>
                  <a:cubicBezTo>
                    <a:pt x="1483718" y="991130"/>
                    <a:pt x="1484541" y="990276"/>
                    <a:pt x="1485428" y="989491"/>
                  </a:cubicBezTo>
                  <a:cubicBezTo>
                    <a:pt x="1487011" y="988370"/>
                    <a:pt x="1488594" y="987382"/>
                    <a:pt x="1490367" y="986470"/>
                  </a:cubicBezTo>
                  <a:cubicBezTo>
                    <a:pt x="1492964" y="985469"/>
                    <a:pt x="1495686" y="984767"/>
                    <a:pt x="1498473" y="984203"/>
                  </a:cubicBezTo>
                  <a:cubicBezTo>
                    <a:pt x="1502526" y="983753"/>
                    <a:pt x="1506578" y="983443"/>
                    <a:pt x="1510567" y="983443"/>
                  </a:cubicBezTo>
                  <a:close/>
                  <a:moveTo>
                    <a:pt x="142002" y="990485"/>
                  </a:moveTo>
                  <a:cubicBezTo>
                    <a:pt x="142319" y="990548"/>
                    <a:pt x="142762" y="990694"/>
                    <a:pt x="143206" y="990751"/>
                  </a:cubicBezTo>
                  <a:cubicBezTo>
                    <a:pt x="144219" y="991599"/>
                    <a:pt x="145105" y="992454"/>
                    <a:pt x="146055" y="993366"/>
                  </a:cubicBezTo>
                  <a:lnTo>
                    <a:pt x="146055" y="993423"/>
                  </a:lnTo>
                  <a:cubicBezTo>
                    <a:pt x="146372" y="994214"/>
                    <a:pt x="146499" y="994917"/>
                    <a:pt x="146626" y="995703"/>
                  </a:cubicBezTo>
                  <a:cubicBezTo>
                    <a:pt x="146878" y="997235"/>
                    <a:pt x="146942" y="998787"/>
                    <a:pt x="146942" y="1000344"/>
                  </a:cubicBezTo>
                  <a:cubicBezTo>
                    <a:pt x="146626" y="1001402"/>
                    <a:pt x="146499" y="1002459"/>
                    <a:pt x="146182" y="1003454"/>
                  </a:cubicBezTo>
                  <a:cubicBezTo>
                    <a:pt x="145866" y="1004220"/>
                    <a:pt x="145486" y="1004929"/>
                    <a:pt x="145043" y="1005625"/>
                  </a:cubicBezTo>
                  <a:cubicBezTo>
                    <a:pt x="144029" y="1006892"/>
                    <a:pt x="142762" y="1008026"/>
                    <a:pt x="141559" y="1009146"/>
                  </a:cubicBezTo>
                  <a:cubicBezTo>
                    <a:pt x="137887" y="1011901"/>
                    <a:pt x="134023" y="1014225"/>
                    <a:pt x="130035" y="1016188"/>
                  </a:cubicBezTo>
                  <a:cubicBezTo>
                    <a:pt x="124968" y="1018310"/>
                    <a:pt x="119902" y="1020228"/>
                    <a:pt x="114773" y="1021913"/>
                  </a:cubicBezTo>
                  <a:cubicBezTo>
                    <a:pt x="115216" y="1020298"/>
                    <a:pt x="115787" y="1018734"/>
                    <a:pt x="116293" y="1017189"/>
                  </a:cubicBezTo>
                  <a:cubicBezTo>
                    <a:pt x="118763" y="1010989"/>
                    <a:pt x="121549" y="1005005"/>
                    <a:pt x="125222" y="999515"/>
                  </a:cubicBezTo>
                  <a:cubicBezTo>
                    <a:pt x="127248" y="997032"/>
                    <a:pt x="129211" y="994772"/>
                    <a:pt x="131554" y="992657"/>
                  </a:cubicBezTo>
                  <a:cubicBezTo>
                    <a:pt x="132061" y="992327"/>
                    <a:pt x="132504" y="992099"/>
                    <a:pt x="133011" y="991815"/>
                  </a:cubicBezTo>
                  <a:cubicBezTo>
                    <a:pt x="134277" y="991308"/>
                    <a:pt x="135354" y="990960"/>
                    <a:pt x="136683" y="990694"/>
                  </a:cubicBezTo>
                  <a:cubicBezTo>
                    <a:pt x="138393" y="990548"/>
                    <a:pt x="140166" y="990485"/>
                    <a:pt x="142002" y="990485"/>
                  </a:cubicBezTo>
                  <a:close/>
                  <a:moveTo>
                    <a:pt x="299553" y="1065302"/>
                  </a:moveTo>
                  <a:lnTo>
                    <a:pt x="299553" y="1065302"/>
                  </a:lnTo>
                  <a:cubicBezTo>
                    <a:pt x="299110" y="1065537"/>
                    <a:pt x="298604" y="1065739"/>
                    <a:pt x="298034" y="1066012"/>
                  </a:cubicBezTo>
                  <a:cubicBezTo>
                    <a:pt x="298541" y="1065739"/>
                    <a:pt x="299110" y="1065474"/>
                    <a:pt x="299553" y="1065302"/>
                  </a:cubicBezTo>
                  <a:close/>
                  <a:moveTo>
                    <a:pt x="300250" y="1065100"/>
                  </a:moveTo>
                  <a:cubicBezTo>
                    <a:pt x="301327" y="1065372"/>
                    <a:pt x="302403" y="1065663"/>
                    <a:pt x="303543" y="1065942"/>
                  </a:cubicBezTo>
                  <a:cubicBezTo>
                    <a:pt x="304429" y="1066379"/>
                    <a:pt x="305379" y="1066860"/>
                    <a:pt x="306329" y="1067354"/>
                  </a:cubicBezTo>
                  <a:cubicBezTo>
                    <a:pt x="307532" y="1068494"/>
                    <a:pt x="308799" y="1069703"/>
                    <a:pt x="309939" y="1070881"/>
                  </a:cubicBezTo>
                  <a:cubicBezTo>
                    <a:pt x="312598" y="1074605"/>
                    <a:pt x="314688" y="1078562"/>
                    <a:pt x="316715" y="1082584"/>
                  </a:cubicBezTo>
                  <a:cubicBezTo>
                    <a:pt x="318741" y="1087365"/>
                    <a:pt x="320070" y="1092234"/>
                    <a:pt x="321147" y="1097307"/>
                  </a:cubicBezTo>
                  <a:cubicBezTo>
                    <a:pt x="321401" y="1099542"/>
                    <a:pt x="321527" y="1101745"/>
                    <a:pt x="321464" y="1104000"/>
                  </a:cubicBezTo>
                  <a:cubicBezTo>
                    <a:pt x="320830" y="1109490"/>
                    <a:pt x="319754" y="1114835"/>
                    <a:pt x="318487" y="1120281"/>
                  </a:cubicBezTo>
                  <a:cubicBezTo>
                    <a:pt x="317854" y="1123098"/>
                    <a:pt x="316715" y="1125834"/>
                    <a:pt x="315891" y="1128589"/>
                  </a:cubicBezTo>
                  <a:cubicBezTo>
                    <a:pt x="314561" y="1132173"/>
                    <a:pt x="313232" y="1135782"/>
                    <a:pt x="311902" y="1139360"/>
                  </a:cubicBezTo>
                  <a:cubicBezTo>
                    <a:pt x="310698" y="1142552"/>
                    <a:pt x="309305" y="1145572"/>
                    <a:pt x="307849" y="1148599"/>
                  </a:cubicBezTo>
                  <a:cubicBezTo>
                    <a:pt x="306709" y="1150936"/>
                    <a:pt x="305316" y="1153114"/>
                    <a:pt x="303860" y="1155229"/>
                  </a:cubicBezTo>
                  <a:cubicBezTo>
                    <a:pt x="302530" y="1156990"/>
                    <a:pt x="301200" y="1158687"/>
                    <a:pt x="299807" y="1160302"/>
                  </a:cubicBezTo>
                  <a:cubicBezTo>
                    <a:pt x="298793" y="1159751"/>
                    <a:pt x="297717" y="1159042"/>
                    <a:pt x="296641" y="1158402"/>
                  </a:cubicBezTo>
                  <a:cubicBezTo>
                    <a:pt x="294107" y="1156426"/>
                    <a:pt x="291828" y="1154261"/>
                    <a:pt x="289612" y="1151854"/>
                  </a:cubicBezTo>
                  <a:cubicBezTo>
                    <a:pt x="287269" y="1148827"/>
                    <a:pt x="285242" y="1145636"/>
                    <a:pt x="283153" y="1142406"/>
                  </a:cubicBezTo>
                  <a:cubicBezTo>
                    <a:pt x="280746" y="1138676"/>
                    <a:pt x="278276" y="1134927"/>
                    <a:pt x="276187" y="1130989"/>
                  </a:cubicBezTo>
                  <a:cubicBezTo>
                    <a:pt x="274731" y="1127449"/>
                    <a:pt x="273527" y="1124017"/>
                    <a:pt x="272640" y="1120344"/>
                  </a:cubicBezTo>
                  <a:cubicBezTo>
                    <a:pt x="272577" y="1118527"/>
                    <a:pt x="272577" y="1116760"/>
                    <a:pt x="272640" y="1114936"/>
                  </a:cubicBezTo>
                  <a:cubicBezTo>
                    <a:pt x="273337" y="1110339"/>
                    <a:pt x="274350" y="1105906"/>
                    <a:pt x="275870" y="1101536"/>
                  </a:cubicBezTo>
                  <a:cubicBezTo>
                    <a:pt x="277833" y="1096958"/>
                    <a:pt x="280303" y="1092728"/>
                    <a:pt x="282899" y="1088485"/>
                  </a:cubicBezTo>
                  <a:cubicBezTo>
                    <a:pt x="285686" y="1083996"/>
                    <a:pt x="288598" y="1079468"/>
                    <a:pt x="291512" y="1075105"/>
                  </a:cubicBezTo>
                  <a:cubicBezTo>
                    <a:pt x="294298" y="1071578"/>
                    <a:pt x="296958" y="1068209"/>
                    <a:pt x="300187" y="1065182"/>
                  </a:cubicBezTo>
                  <a:cubicBezTo>
                    <a:pt x="300250" y="1065182"/>
                    <a:pt x="300250" y="1065182"/>
                    <a:pt x="300250" y="1065100"/>
                  </a:cubicBezTo>
                  <a:close/>
                  <a:moveTo>
                    <a:pt x="1088004" y="1183751"/>
                  </a:moveTo>
                  <a:cubicBezTo>
                    <a:pt x="1090854" y="1184187"/>
                    <a:pt x="1093514" y="1184897"/>
                    <a:pt x="1096300" y="1185802"/>
                  </a:cubicBezTo>
                  <a:cubicBezTo>
                    <a:pt x="1096427" y="1185865"/>
                    <a:pt x="1096553" y="1185948"/>
                    <a:pt x="1096807" y="1186094"/>
                  </a:cubicBezTo>
                  <a:cubicBezTo>
                    <a:pt x="1096807" y="1186094"/>
                    <a:pt x="1096870" y="1186157"/>
                    <a:pt x="1096933" y="1186239"/>
                  </a:cubicBezTo>
                  <a:cubicBezTo>
                    <a:pt x="1096997" y="1186303"/>
                    <a:pt x="1096997" y="1186378"/>
                    <a:pt x="1097123" y="1186378"/>
                  </a:cubicBezTo>
                  <a:lnTo>
                    <a:pt x="1097123" y="1187297"/>
                  </a:lnTo>
                  <a:cubicBezTo>
                    <a:pt x="1096807" y="1188911"/>
                    <a:pt x="1096364" y="1190387"/>
                    <a:pt x="1095920" y="1192014"/>
                  </a:cubicBezTo>
                  <a:cubicBezTo>
                    <a:pt x="1094590" y="1194896"/>
                    <a:pt x="1093071" y="1197650"/>
                    <a:pt x="1091234" y="1200411"/>
                  </a:cubicBezTo>
                  <a:cubicBezTo>
                    <a:pt x="1090095" y="1201880"/>
                    <a:pt x="1088828" y="1203369"/>
                    <a:pt x="1087498" y="1204698"/>
                  </a:cubicBezTo>
                  <a:cubicBezTo>
                    <a:pt x="1082685" y="1207782"/>
                    <a:pt x="1077493" y="1210188"/>
                    <a:pt x="1072300" y="1212671"/>
                  </a:cubicBezTo>
                  <a:cubicBezTo>
                    <a:pt x="1069514" y="1213773"/>
                    <a:pt x="1066791" y="1214906"/>
                    <a:pt x="1064068" y="1216046"/>
                  </a:cubicBezTo>
                  <a:cubicBezTo>
                    <a:pt x="1056975" y="1218927"/>
                    <a:pt x="1049567" y="1220897"/>
                    <a:pt x="1042221" y="1222385"/>
                  </a:cubicBezTo>
                  <a:cubicBezTo>
                    <a:pt x="1038991" y="1222796"/>
                    <a:pt x="1035825" y="1223031"/>
                    <a:pt x="1032722" y="1223031"/>
                  </a:cubicBezTo>
                  <a:cubicBezTo>
                    <a:pt x="1031646" y="1223031"/>
                    <a:pt x="1030506" y="1223005"/>
                    <a:pt x="1029429" y="1222942"/>
                  </a:cubicBezTo>
                  <a:cubicBezTo>
                    <a:pt x="1027403" y="1222651"/>
                    <a:pt x="1025440" y="1222385"/>
                    <a:pt x="1023477" y="1222030"/>
                  </a:cubicBezTo>
                  <a:cubicBezTo>
                    <a:pt x="1025630" y="1219630"/>
                    <a:pt x="1027973" y="1217306"/>
                    <a:pt x="1030443" y="1215052"/>
                  </a:cubicBezTo>
                  <a:cubicBezTo>
                    <a:pt x="1035192" y="1211322"/>
                    <a:pt x="1040068" y="1207719"/>
                    <a:pt x="1045134" y="1204344"/>
                  </a:cubicBezTo>
                  <a:cubicBezTo>
                    <a:pt x="1053176" y="1198974"/>
                    <a:pt x="1061218" y="1193408"/>
                    <a:pt x="1069830" y="1189114"/>
                  </a:cubicBezTo>
                  <a:cubicBezTo>
                    <a:pt x="1074833" y="1186942"/>
                    <a:pt x="1080089" y="1184954"/>
                    <a:pt x="1085471" y="1183921"/>
                  </a:cubicBezTo>
                  <a:cubicBezTo>
                    <a:pt x="1086294" y="1183751"/>
                    <a:pt x="1087118" y="1183751"/>
                    <a:pt x="1088004" y="1183751"/>
                  </a:cubicBezTo>
                  <a:close/>
                  <a:moveTo>
                    <a:pt x="1237576" y="1222796"/>
                  </a:moveTo>
                  <a:lnTo>
                    <a:pt x="1237576" y="1222796"/>
                  </a:lnTo>
                  <a:cubicBezTo>
                    <a:pt x="1238020" y="1223068"/>
                    <a:pt x="1238463" y="1223360"/>
                    <a:pt x="1238843" y="1223708"/>
                  </a:cubicBezTo>
                  <a:cubicBezTo>
                    <a:pt x="1238400" y="1223360"/>
                    <a:pt x="1238020" y="1223068"/>
                    <a:pt x="1237576" y="1222796"/>
                  </a:cubicBezTo>
                  <a:close/>
                  <a:moveTo>
                    <a:pt x="1234473" y="1221593"/>
                  </a:moveTo>
                  <a:cubicBezTo>
                    <a:pt x="1235107" y="1221739"/>
                    <a:pt x="1235677" y="1221884"/>
                    <a:pt x="1236374" y="1222100"/>
                  </a:cubicBezTo>
                  <a:cubicBezTo>
                    <a:pt x="1236500" y="1222157"/>
                    <a:pt x="1236690" y="1222239"/>
                    <a:pt x="1236943" y="1222385"/>
                  </a:cubicBezTo>
                  <a:cubicBezTo>
                    <a:pt x="1237133" y="1222530"/>
                    <a:pt x="1237324" y="1222739"/>
                    <a:pt x="1237513" y="1222885"/>
                  </a:cubicBezTo>
                  <a:cubicBezTo>
                    <a:pt x="1237893" y="1223360"/>
                    <a:pt x="1238083" y="1223854"/>
                    <a:pt x="1238400" y="1224436"/>
                  </a:cubicBezTo>
                  <a:cubicBezTo>
                    <a:pt x="1239856" y="1227868"/>
                    <a:pt x="1240869" y="1231459"/>
                    <a:pt x="1241693" y="1235145"/>
                  </a:cubicBezTo>
                  <a:cubicBezTo>
                    <a:pt x="1242136" y="1238646"/>
                    <a:pt x="1242199" y="1242186"/>
                    <a:pt x="1241946" y="1245707"/>
                  </a:cubicBezTo>
                  <a:cubicBezTo>
                    <a:pt x="1241629" y="1248379"/>
                    <a:pt x="1241059" y="1251077"/>
                    <a:pt x="1240490" y="1253749"/>
                  </a:cubicBezTo>
                  <a:cubicBezTo>
                    <a:pt x="1240363" y="1254781"/>
                    <a:pt x="1240046" y="1255858"/>
                    <a:pt x="1239793" y="1256833"/>
                  </a:cubicBezTo>
                  <a:cubicBezTo>
                    <a:pt x="1237576" y="1253604"/>
                    <a:pt x="1235677" y="1250222"/>
                    <a:pt x="1233777" y="1246746"/>
                  </a:cubicBezTo>
                  <a:cubicBezTo>
                    <a:pt x="1232194" y="1242522"/>
                    <a:pt x="1231117" y="1237962"/>
                    <a:pt x="1230295" y="1233504"/>
                  </a:cubicBezTo>
                  <a:cubicBezTo>
                    <a:pt x="1230104" y="1231624"/>
                    <a:pt x="1229914" y="1229781"/>
                    <a:pt x="1229978" y="1227868"/>
                  </a:cubicBezTo>
                  <a:cubicBezTo>
                    <a:pt x="1230231" y="1226387"/>
                    <a:pt x="1230611" y="1224911"/>
                    <a:pt x="1230928" y="1223506"/>
                  </a:cubicBezTo>
                  <a:cubicBezTo>
                    <a:pt x="1231117" y="1223360"/>
                    <a:pt x="1231181" y="1223170"/>
                    <a:pt x="1231244" y="1223005"/>
                  </a:cubicBezTo>
                  <a:cubicBezTo>
                    <a:pt x="1231371" y="1222796"/>
                    <a:pt x="1231624" y="1222593"/>
                    <a:pt x="1231751" y="1222448"/>
                  </a:cubicBezTo>
                  <a:cubicBezTo>
                    <a:pt x="1232004" y="1222321"/>
                    <a:pt x="1232131" y="1222239"/>
                    <a:pt x="1232321" y="1222100"/>
                  </a:cubicBezTo>
                  <a:cubicBezTo>
                    <a:pt x="1232827" y="1221884"/>
                    <a:pt x="1233334" y="1221739"/>
                    <a:pt x="1233904" y="1221593"/>
                  </a:cubicBezTo>
                  <a:close/>
                  <a:moveTo>
                    <a:pt x="981683" y="25923"/>
                  </a:moveTo>
                  <a:cubicBezTo>
                    <a:pt x="985229" y="25923"/>
                    <a:pt x="988902" y="26093"/>
                    <a:pt x="992385" y="26385"/>
                  </a:cubicBezTo>
                  <a:cubicBezTo>
                    <a:pt x="999414" y="27290"/>
                    <a:pt x="1006190" y="28696"/>
                    <a:pt x="1012838" y="30900"/>
                  </a:cubicBezTo>
                  <a:cubicBezTo>
                    <a:pt x="1016322" y="32369"/>
                    <a:pt x="1019678" y="34129"/>
                    <a:pt x="1022844" y="36175"/>
                  </a:cubicBezTo>
                  <a:cubicBezTo>
                    <a:pt x="1024743" y="37790"/>
                    <a:pt x="1026517" y="39556"/>
                    <a:pt x="1028290" y="41317"/>
                  </a:cubicBezTo>
                  <a:cubicBezTo>
                    <a:pt x="1030253" y="43280"/>
                    <a:pt x="1032153" y="45401"/>
                    <a:pt x="1034052" y="47592"/>
                  </a:cubicBezTo>
                  <a:cubicBezTo>
                    <a:pt x="1035382" y="49422"/>
                    <a:pt x="1036775" y="51322"/>
                    <a:pt x="1037978" y="53304"/>
                  </a:cubicBezTo>
                  <a:cubicBezTo>
                    <a:pt x="1038865" y="54779"/>
                    <a:pt x="1039561" y="56267"/>
                    <a:pt x="1040322" y="57743"/>
                  </a:cubicBezTo>
                  <a:cubicBezTo>
                    <a:pt x="1041334" y="59567"/>
                    <a:pt x="1042221" y="61466"/>
                    <a:pt x="1043171" y="63296"/>
                  </a:cubicBezTo>
                  <a:cubicBezTo>
                    <a:pt x="1046907" y="72181"/>
                    <a:pt x="1050517" y="81135"/>
                    <a:pt x="1052416" y="90577"/>
                  </a:cubicBezTo>
                  <a:cubicBezTo>
                    <a:pt x="1053366" y="97909"/>
                    <a:pt x="1053366" y="105160"/>
                    <a:pt x="1052987" y="112557"/>
                  </a:cubicBezTo>
                  <a:cubicBezTo>
                    <a:pt x="1052733" y="115868"/>
                    <a:pt x="1052480" y="119104"/>
                    <a:pt x="1052226" y="122416"/>
                  </a:cubicBezTo>
                  <a:cubicBezTo>
                    <a:pt x="1052037" y="125874"/>
                    <a:pt x="1051720" y="129249"/>
                    <a:pt x="1051466" y="132706"/>
                  </a:cubicBezTo>
                  <a:cubicBezTo>
                    <a:pt x="1047857" y="135816"/>
                    <a:pt x="1044374" y="138906"/>
                    <a:pt x="1040955" y="142161"/>
                  </a:cubicBezTo>
                  <a:cubicBezTo>
                    <a:pt x="1034749" y="147910"/>
                    <a:pt x="1029429" y="154477"/>
                    <a:pt x="1024300" y="161190"/>
                  </a:cubicBezTo>
                  <a:cubicBezTo>
                    <a:pt x="1019234" y="167801"/>
                    <a:pt x="1014421" y="174842"/>
                    <a:pt x="1010179" y="182093"/>
                  </a:cubicBezTo>
                  <a:cubicBezTo>
                    <a:pt x="1008152" y="185696"/>
                    <a:pt x="1006443" y="189863"/>
                    <a:pt x="1005240" y="193802"/>
                  </a:cubicBezTo>
                  <a:cubicBezTo>
                    <a:pt x="1004733" y="195429"/>
                    <a:pt x="1004226" y="196968"/>
                    <a:pt x="1003910" y="198665"/>
                  </a:cubicBezTo>
                  <a:cubicBezTo>
                    <a:pt x="1003720" y="200077"/>
                    <a:pt x="1003467" y="201280"/>
                    <a:pt x="1003340" y="202686"/>
                  </a:cubicBezTo>
                  <a:cubicBezTo>
                    <a:pt x="1003087" y="204244"/>
                    <a:pt x="1002960" y="205770"/>
                    <a:pt x="1003087" y="207410"/>
                  </a:cubicBezTo>
                  <a:cubicBezTo>
                    <a:pt x="1003276" y="208962"/>
                    <a:pt x="1003593" y="210431"/>
                    <a:pt x="1004226" y="211925"/>
                  </a:cubicBezTo>
                  <a:cubicBezTo>
                    <a:pt x="1004986" y="214388"/>
                    <a:pt x="1006760" y="216009"/>
                    <a:pt x="1008406" y="217846"/>
                  </a:cubicBezTo>
                  <a:cubicBezTo>
                    <a:pt x="1010116" y="219524"/>
                    <a:pt x="1012712" y="220645"/>
                    <a:pt x="1014929" y="221284"/>
                  </a:cubicBezTo>
                  <a:cubicBezTo>
                    <a:pt x="1017272" y="222069"/>
                    <a:pt x="1019615" y="222488"/>
                    <a:pt x="1022021" y="222488"/>
                  </a:cubicBezTo>
                  <a:cubicBezTo>
                    <a:pt x="1023730" y="222488"/>
                    <a:pt x="1025440" y="222285"/>
                    <a:pt x="1027086" y="221848"/>
                  </a:cubicBezTo>
                  <a:cubicBezTo>
                    <a:pt x="1030696" y="220873"/>
                    <a:pt x="1033862" y="219232"/>
                    <a:pt x="1036775" y="216997"/>
                  </a:cubicBezTo>
                  <a:cubicBezTo>
                    <a:pt x="1039561" y="214806"/>
                    <a:pt x="1041778" y="212191"/>
                    <a:pt x="1044184" y="209645"/>
                  </a:cubicBezTo>
                  <a:cubicBezTo>
                    <a:pt x="1048110" y="205149"/>
                    <a:pt x="1051466" y="200223"/>
                    <a:pt x="1054632" y="195081"/>
                  </a:cubicBezTo>
                  <a:cubicBezTo>
                    <a:pt x="1056849" y="191477"/>
                    <a:pt x="1058939" y="187811"/>
                    <a:pt x="1060775" y="183936"/>
                  </a:cubicBezTo>
                  <a:cubicBezTo>
                    <a:pt x="1064258" y="176109"/>
                    <a:pt x="1066791" y="167946"/>
                    <a:pt x="1069387" y="159841"/>
                  </a:cubicBezTo>
                  <a:cubicBezTo>
                    <a:pt x="1071287" y="154002"/>
                    <a:pt x="1072554" y="148082"/>
                    <a:pt x="1073440" y="142091"/>
                  </a:cubicBezTo>
                  <a:cubicBezTo>
                    <a:pt x="1076606" y="139748"/>
                    <a:pt x="1079709" y="137437"/>
                    <a:pt x="1082875" y="135176"/>
                  </a:cubicBezTo>
                  <a:cubicBezTo>
                    <a:pt x="1089145" y="130743"/>
                    <a:pt x="1095350" y="125937"/>
                    <a:pt x="1101746" y="121650"/>
                  </a:cubicBezTo>
                  <a:cubicBezTo>
                    <a:pt x="1115234" y="112639"/>
                    <a:pt x="1129609" y="105097"/>
                    <a:pt x="1144173" y="97973"/>
                  </a:cubicBezTo>
                  <a:cubicBezTo>
                    <a:pt x="1153989" y="93661"/>
                    <a:pt x="1163804" y="89722"/>
                    <a:pt x="1173809" y="86118"/>
                  </a:cubicBezTo>
                  <a:cubicBezTo>
                    <a:pt x="1185968" y="81775"/>
                    <a:pt x="1198125" y="77811"/>
                    <a:pt x="1210917" y="75429"/>
                  </a:cubicBezTo>
                  <a:cubicBezTo>
                    <a:pt x="1217376" y="74442"/>
                    <a:pt x="1223899" y="73840"/>
                    <a:pt x="1230357" y="73840"/>
                  </a:cubicBezTo>
                  <a:cubicBezTo>
                    <a:pt x="1232764" y="73840"/>
                    <a:pt x="1235107" y="73916"/>
                    <a:pt x="1237513" y="74087"/>
                  </a:cubicBezTo>
                  <a:cubicBezTo>
                    <a:pt x="1244732" y="75138"/>
                    <a:pt x="1251635" y="76759"/>
                    <a:pt x="1258537" y="79159"/>
                  </a:cubicBezTo>
                  <a:cubicBezTo>
                    <a:pt x="1267339" y="82807"/>
                    <a:pt x="1275444" y="87322"/>
                    <a:pt x="1283297" y="92686"/>
                  </a:cubicBezTo>
                  <a:cubicBezTo>
                    <a:pt x="1286210" y="94864"/>
                    <a:pt x="1289059" y="97124"/>
                    <a:pt x="1291846" y="99467"/>
                  </a:cubicBezTo>
                  <a:cubicBezTo>
                    <a:pt x="1295835" y="102690"/>
                    <a:pt x="1299254" y="106427"/>
                    <a:pt x="1302611" y="110233"/>
                  </a:cubicBezTo>
                  <a:cubicBezTo>
                    <a:pt x="1308880" y="117984"/>
                    <a:pt x="1314516" y="126368"/>
                    <a:pt x="1318949" y="135233"/>
                  </a:cubicBezTo>
                  <a:cubicBezTo>
                    <a:pt x="1320975" y="139400"/>
                    <a:pt x="1323064" y="143566"/>
                    <a:pt x="1325091" y="147727"/>
                  </a:cubicBezTo>
                  <a:cubicBezTo>
                    <a:pt x="1327180" y="152432"/>
                    <a:pt x="1329207" y="157150"/>
                    <a:pt x="1330980" y="162019"/>
                  </a:cubicBezTo>
                  <a:cubicBezTo>
                    <a:pt x="1332753" y="166952"/>
                    <a:pt x="1333957" y="171967"/>
                    <a:pt x="1334969" y="177040"/>
                  </a:cubicBezTo>
                  <a:cubicBezTo>
                    <a:pt x="1335919" y="183170"/>
                    <a:pt x="1336363" y="189223"/>
                    <a:pt x="1336425" y="195429"/>
                  </a:cubicBezTo>
                  <a:cubicBezTo>
                    <a:pt x="1336616" y="201711"/>
                    <a:pt x="1336173" y="208049"/>
                    <a:pt x="1335666" y="214306"/>
                  </a:cubicBezTo>
                  <a:cubicBezTo>
                    <a:pt x="1335223" y="219106"/>
                    <a:pt x="1334780" y="223899"/>
                    <a:pt x="1334336" y="228763"/>
                  </a:cubicBezTo>
                  <a:cubicBezTo>
                    <a:pt x="1333893" y="233139"/>
                    <a:pt x="1333386" y="237483"/>
                    <a:pt x="1332943" y="241878"/>
                  </a:cubicBezTo>
                  <a:cubicBezTo>
                    <a:pt x="1331487" y="254966"/>
                    <a:pt x="1328130" y="267505"/>
                    <a:pt x="1323698" y="279828"/>
                  </a:cubicBezTo>
                  <a:cubicBezTo>
                    <a:pt x="1320342" y="287946"/>
                    <a:pt x="1316985" y="295982"/>
                    <a:pt x="1313439" y="303878"/>
                  </a:cubicBezTo>
                  <a:cubicBezTo>
                    <a:pt x="1309576" y="312244"/>
                    <a:pt x="1305523" y="320571"/>
                    <a:pt x="1301534" y="328879"/>
                  </a:cubicBezTo>
                  <a:cubicBezTo>
                    <a:pt x="1297988" y="336009"/>
                    <a:pt x="1293935" y="342842"/>
                    <a:pt x="1289692" y="349681"/>
                  </a:cubicBezTo>
                  <a:cubicBezTo>
                    <a:pt x="1288616" y="350111"/>
                    <a:pt x="1287476" y="350586"/>
                    <a:pt x="1286337" y="351023"/>
                  </a:cubicBezTo>
                  <a:cubicBezTo>
                    <a:pt x="1278610" y="354170"/>
                    <a:pt x="1270758" y="357628"/>
                    <a:pt x="1263477" y="361795"/>
                  </a:cubicBezTo>
                  <a:cubicBezTo>
                    <a:pt x="1256131" y="365961"/>
                    <a:pt x="1248912" y="370248"/>
                    <a:pt x="1242262" y="375466"/>
                  </a:cubicBezTo>
                  <a:cubicBezTo>
                    <a:pt x="1239983" y="377227"/>
                    <a:pt x="1237893" y="379126"/>
                    <a:pt x="1235993" y="381248"/>
                  </a:cubicBezTo>
                  <a:cubicBezTo>
                    <a:pt x="1235487" y="382008"/>
                    <a:pt x="1234790" y="382863"/>
                    <a:pt x="1234221" y="383648"/>
                  </a:cubicBezTo>
                  <a:cubicBezTo>
                    <a:pt x="1233144" y="385035"/>
                    <a:pt x="1232131" y="386523"/>
                    <a:pt x="1231244" y="388061"/>
                  </a:cubicBezTo>
                  <a:cubicBezTo>
                    <a:pt x="1230864" y="388783"/>
                    <a:pt x="1230611" y="389556"/>
                    <a:pt x="1230231" y="390278"/>
                  </a:cubicBezTo>
                  <a:cubicBezTo>
                    <a:pt x="1229597" y="391747"/>
                    <a:pt x="1228964" y="393305"/>
                    <a:pt x="1228458" y="394774"/>
                  </a:cubicBezTo>
                  <a:cubicBezTo>
                    <a:pt x="1227888" y="396743"/>
                    <a:pt x="1227381" y="398998"/>
                    <a:pt x="1227445" y="401049"/>
                  </a:cubicBezTo>
                  <a:cubicBezTo>
                    <a:pt x="1227508" y="405393"/>
                    <a:pt x="1228838" y="409358"/>
                    <a:pt x="1232131" y="412378"/>
                  </a:cubicBezTo>
                  <a:cubicBezTo>
                    <a:pt x="1233650" y="413784"/>
                    <a:pt x="1235677" y="414987"/>
                    <a:pt x="1237576" y="415905"/>
                  </a:cubicBezTo>
                  <a:cubicBezTo>
                    <a:pt x="1240236" y="417248"/>
                    <a:pt x="1243149" y="417805"/>
                    <a:pt x="1246126" y="418014"/>
                  </a:cubicBezTo>
                  <a:cubicBezTo>
                    <a:pt x="1246948" y="418115"/>
                    <a:pt x="1247645" y="418159"/>
                    <a:pt x="1248405" y="418159"/>
                  </a:cubicBezTo>
                  <a:cubicBezTo>
                    <a:pt x="1249481" y="418159"/>
                    <a:pt x="1250495" y="418058"/>
                    <a:pt x="1251635" y="417887"/>
                  </a:cubicBezTo>
                  <a:cubicBezTo>
                    <a:pt x="1254294" y="417533"/>
                    <a:pt x="1256384" y="416748"/>
                    <a:pt x="1258853" y="415690"/>
                  </a:cubicBezTo>
                  <a:cubicBezTo>
                    <a:pt x="1260880" y="414785"/>
                    <a:pt x="1262843" y="413784"/>
                    <a:pt x="1264743" y="412752"/>
                  </a:cubicBezTo>
                  <a:cubicBezTo>
                    <a:pt x="1269429" y="409997"/>
                    <a:pt x="1273608" y="406331"/>
                    <a:pt x="1277344" y="402373"/>
                  </a:cubicBezTo>
                  <a:cubicBezTo>
                    <a:pt x="1283170" y="396180"/>
                    <a:pt x="1288489" y="389632"/>
                    <a:pt x="1293682" y="382863"/>
                  </a:cubicBezTo>
                  <a:cubicBezTo>
                    <a:pt x="1296911" y="378696"/>
                    <a:pt x="1299951" y="374345"/>
                    <a:pt x="1302927" y="370033"/>
                  </a:cubicBezTo>
                  <a:cubicBezTo>
                    <a:pt x="1303054" y="369976"/>
                    <a:pt x="1303118" y="369976"/>
                    <a:pt x="1303180" y="369976"/>
                  </a:cubicBezTo>
                  <a:cubicBezTo>
                    <a:pt x="1305523" y="369273"/>
                    <a:pt x="1308120" y="368900"/>
                    <a:pt x="1310526" y="368482"/>
                  </a:cubicBezTo>
                  <a:cubicBezTo>
                    <a:pt x="1313059" y="367988"/>
                    <a:pt x="1315592" y="367576"/>
                    <a:pt x="1318125" y="367082"/>
                  </a:cubicBezTo>
                  <a:cubicBezTo>
                    <a:pt x="1321418" y="366601"/>
                    <a:pt x="1324774" y="366019"/>
                    <a:pt x="1328194" y="365525"/>
                  </a:cubicBezTo>
                  <a:cubicBezTo>
                    <a:pt x="1332056" y="364904"/>
                    <a:pt x="1336109" y="364612"/>
                    <a:pt x="1339972" y="364112"/>
                  </a:cubicBezTo>
                  <a:cubicBezTo>
                    <a:pt x="1343328" y="363758"/>
                    <a:pt x="1346747" y="363758"/>
                    <a:pt x="1350167" y="363701"/>
                  </a:cubicBezTo>
                  <a:cubicBezTo>
                    <a:pt x="1352257" y="363599"/>
                    <a:pt x="1354410" y="363511"/>
                    <a:pt x="1356500" y="363511"/>
                  </a:cubicBezTo>
                  <a:cubicBezTo>
                    <a:pt x="1357259" y="363511"/>
                    <a:pt x="1358019" y="363536"/>
                    <a:pt x="1358779" y="363555"/>
                  </a:cubicBezTo>
                  <a:cubicBezTo>
                    <a:pt x="1373217" y="363846"/>
                    <a:pt x="1387655" y="364486"/>
                    <a:pt x="1402030" y="365746"/>
                  </a:cubicBezTo>
                  <a:cubicBezTo>
                    <a:pt x="1417608" y="367507"/>
                    <a:pt x="1432679" y="371034"/>
                    <a:pt x="1447433" y="376378"/>
                  </a:cubicBezTo>
                  <a:cubicBezTo>
                    <a:pt x="1460921" y="381888"/>
                    <a:pt x="1473966" y="388847"/>
                    <a:pt x="1485935" y="397180"/>
                  </a:cubicBezTo>
                  <a:cubicBezTo>
                    <a:pt x="1488024" y="398725"/>
                    <a:pt x="1489861" y="400264"/>
                    <a:pt x="1491697" y="401961"/>
                  </a:cubicBezTo>
                  <a:cubicBezTo>
                    <a:pt x="1493850" y="404070"/>
                    <a:pt x="1495813" y="406394"/>
                    <a:pt x="1497902" y="408648"/>
                  </a:cubicBezTo>
                  <a:cubicBezTo>
                    <a:pt x="1502336" y="414221"/>
                    <a:pt x="1506135" y="420477"/>
                    <a:pt x="1509428" y="426835"/>
                  </a:cubicBezTo>
                  <a:cubicBezTo>
                    <a:pt x="1511644" y="432680"/>
                    <a:pt x="1513481" y="438601"/>
                    <a:pt x="1514874" y="444711"/>
                  </a:cubicBezTo>
                  <a:cubicBezTo>
                    <a:pt x="1515127" y="448030"/>
                    <a:pt x="1515317" y="451348"/>
                    <a:pt x="1515064" y="454736"/>
                  </a:cubicBezTo>
                  <a:cubicBezTo>
                    <a:pt x="1514493" y="459320"/>
                    <a:pt x="1513608" y="463899"/>
                    <a:pt x="1512848" y="468477"/>
                  </a:cubicBezTo>
                  <a:cubicBezTo>
                    <a:pt x="1512088" y="472720"/>
                    <a:pt x="1510948" y="476785"/>
                    <a:pt x="1509998" y="480946"/>
                  </a:cubicBezTo>
                  <a:cubicBezTo>
                    <a:pt x="1509618" y="482934"/>
                    <a:pt x="1508858" y="484758"/>
                    <a:pt x="1508288" y="486664"/>
                  </a:cubicBezTo>
                  <a:cubicBezTo>
                    <a:pt x="1507591" y="488982"/>
                    <a:pt x="1507022" y="491324"/>
                    <a:pt x="1506262" y="493560"/>
                  </a:cubicBezTo>
                  <a:cubicBezTo>
                    <a:pt x="1505248" y="497017"/>
                    <a:pt x="1503919" y="500336"/>
                    <a:pt x="1502715" y="503647"/>
                  </a:cubicBezTo>
                  <a:cubicBezTo>
                    <a:pt x="1500943" y="507643"/>
                    <a:pt x="1499423" y="511747"/>
                    <a:pt x="1497460" y="515616"/>
                  </a:cubicBezTo>
                  <a:cubicBezTo>
                    <a:pt x="1494990" y="520492"/>
                    <a:pt x="1492457" y="525216"/>
                    <a:pt x="1489734" y="529851"/>
                  </a:cubicBezTo>
                  <a:cubicBezTo>
                    <a:pt x="1484478" y="538742"/>
                    <a:pt x="1478843" y="547335"/>
                    <a:pt x="1473080" y="555909"/>
                  </a:cubicBezTo>
                  <a:cubicBezTo>
                    <a:pt x="1472636" y="556492"/>
                    <a:pt x="1472193" y="557049"/>
                    <a:pt x="1471749" y="557695"/>
                  </a:cubicBezTo>
                  <a:cubicBezTo>
                    <a:pt x="1468900" y="557758"/>
                    <a:pt x="1466178" y="557961"/>
                    <a:pt x="1463391" y="558106"/>
                  </a:cubicBezTo>
                  <a:cubicBezTo>
                    <a:pt x="1459465" y="558309"/>
                    <a:pt x="1455539" y="559018"/>
                    <a:pt x="1451549" y="559455"/>
                  </a:cubicBezTo>
                  <a:cubicBezTo>
                    <a:pt x="1446673" y="560076"/>
                    <a:pt x="1441734" y="561070"/>
                    <a:pt x="1436859" y="561912"/>
                  </a:cubicBezTo>
                  <a:cubicBezTo>
                    <a:pt x="1432869" y="562622"/>
                    <a:pt x="1428753" y="563331"/>
                    <a:pt x="1424573" y="564091"/>
                  </a:cubicBezTo>
                  <a:cubicBezTo>
                    <a:pt x="1420837" y="564876"/>
                    <a:pt x="1416784" y="565788"/>
                    <a:pt x="1412985" y="566991"/>
                  </a:cubicBezTo>
                  <a:cubicBezTo>
                    <a:pt x="1408489" y="568530"/>
                    <a:pt x="1403993" y="570075"/>
                    <a:pt x="1399687" y="572133"/>
                  </a:cubicBezTo>
                  <a:cubicBezTo>
                    <a:pt x="1395760" y="573950"/>
                    <a:pt x="1392024" y="575882"/>
                    <a:pt x="1388288" y="577990"/>
                  </a:cubicBezTo>
                  <a:cubicBezTo>
                    <a:pt x="1385439" y="579586"/>
                    <a:pt x="1382779" y="581290"/>
                    <a:pt x="1380119" y="583189"/>
                  </a:cubicBezTo>
                  <a:cubicBezTo>
                    <a:pt x="1377967" y="584892"/>
                    <a:pt x="1375750" y="586716"/>
                    <a:pt x="1373724" y="588622"/>
                  </a:cubicBezTo>
                  <a:cubicBezTo>
                    <a:pt x="1371888" y="590440"/>
                    <a:pt x="1370494" y="592783"/>
                    <a:pt x="1369291" y="594955"/>
                  </a:cubicBezTo>
                  <a:cubicBezTo>
                    <a:pt x="1368468" y="596715"/>
                    <a:pt x="1367835" y="598476"/>
                    <a:pt x="1367138" y="600242"/>
                  </a:cubicBezTo>
                  <a:cubicBezTo>
                    <a:pt x="1366442" y="601940"/>
                    <a:pt x="1365998" y="603700"/>
                    <a:pt x="1365745" y="605542"/>
                  </a:cubicBezTo>
                  <a:cubicBezTo>
                    <a:pt x="1364985" y="610615"/>
                    <a:pt x="1365681" y="615959"/>
                    <a:pt x="1367264" y="620829"/>
                  </a:cubicBezTo>
                  <a:cubicBezTo>
                    <a:pt x="1368785" y="625186"/>
                    <a:pt x="1371761" y="628282"/>
                    <a:pt x="1375560" y="630752"/>
                  </a:cubicBezTo>
                  <a:cubicBezTo>
                    <a:pt x="1379169" y="633222"/>
                    <a:pt x="1382969" y="634704"/>
                    <a:pt x="1387275" y="635976"/>
                  </a:cubicBezTo>
                  <a:cubicBezTo>
                    <a:pt x="1388162" y="636033"/>
                    <a:pt x="1389112" y="636122"/>
                    <a:pt x="1389998" y="636242"/>
                  </a:cubicBezTo>
                  <a:cubicBezTo>
                    <a:pt x="1390695" y="636343"/>
                    <a:pt x="1391581" y="636369"/>
                    <a:pt x="1392278" y="636369"/>
                  </a:cubicBezTo>
                  <a:cubicBezTo>
                    <a:pt x="1392911" y="636369"/>
                    <a:pt x="1393417" y="636369"/>
                    <a:pt x="1393924" y="636325"/>
                  </a:cubicBezTo>
                  <a:cubicBezTo>
                    <a:pt x="1396964" y="636242"/>
                    <a:pt x="1400193" y="635476"/>
                    <a:pt x="1403170" y="634830"/>
                  </a:cubicBezTo>
                  <a:cubicBezTo>
                    <a:pt x="1408363" y="633627"/>
                    <a:pt x="1413112" y="631246"/>
                    <a:pt x="1417798" y="629055"/>
                  </a:cubicBezTo>
                  <a:cubicBezTo>
                    <a:pt x="1422927" y="626667"/>
                    <a:pt x="1427739" y="623793"/>
                    <a:pt x="1432552" y="620892"/>
                  </a:cubicBezTo>
                  <a:cubicBezTo>
                    <a:pt x="1436478" y="618429"/>
                    <a:pt x="1440277" y="615675"/>
                    <a:pt x="1444140" y="613148"/>
                  </a:cubicBezTo>
                  <a:cubicBezTo>
                    <a:pt x="1447433" y="610969"/>
                    <a:pt x="1450473" y="608335"/>
                    <a:pt x="1453639" y="606017"/>
                  </a:cubicBezTo>
                  <a:cubicBezTo>
                    <a:pt x="1456616" y="603618"/>
                    <a:pt x="1459592" y="601236"/>
                    <a:pt x="1462631" y="598837"/>
                  </a:cubicBezTo>
                  <a:cubicBezTo>
                    <a:pt x="1465988" y="596076"/>
                    <a:pt x="1469470" y="593403"/>
                    <a:pt x="1472510" y="590256"/>
                  </a:cubicBezTo>
                  <a:cubicBezTo>
                    <a:pt x="1474916" y="587622"/>
                    <a:pt x="1477322" y="584950"/>
                    <a:pt x="1479728" y="582277"/>
                  </a:cubicBezTo>
                  <a:cubicBezTo>
                    <a:pt x="1481628" y="582277"/>
                    <a:pt x="1483528" y="582277"/>
                    <a:pt x="1485491" y="582347"/>
                  </a:cubicBezTo>
                  <a:cubicBezTo>
                    <a:pt x="1491444" y="582638"/>
                    <a:pt x="1497460" y="582987"/>
                    <a:pt x="1503349" y="583480"/>
                  </a:cubicBezTo>
                  <a:cubicBezTo>
                    <a:pt x="1506831" y="583898"/>
                    <a:pt x="1510188" y="584456"/>
                    <a:pt x="1513608" y="585184"/>
                  </a:cubicBezTo>
                  <a:cubicBezTo>
                    <a:pt x="1516774" y="585861"/>
                    <a:pt x="1519750" y="586856"/>
                    <a:pt x="1522789" y="587913"/>
                  </a:cubicBezTo>
                  <a:cubicBezTo>
                    <a:pt x="1525575" y="589059"/>
                    <a:pt x="1528235" y="590383"/>
                    <a:pt x="1530895" y="591852"/>
                  </a:cubicBezTo>
                  <a:cubicBezTo>
                    <a:pt x="1532225" y="592555"/>
                    <a:pt x="1533365" y="593403"/>
                    <a:pt x="1534631" y="594131"/>
                  </a:cubicBezTo>
                  <a:cubicBezTo>
                    <a:pt x="1536974" y="595512"/>
                    <a:pt x="1539063" y="597007"/>
                    <a:pt x="1541280" y="598476"/>
                  </a:cubicBezTo>
                  <a:cubicBezTo>
                    <a:pt x="1549322" y="604631"/>
                    <a:pt x="1556858" y="611799"/>
                    <a:pt x="1563570" y="619423"/>
                  </a:cubicBezTo>
                  <a:cubicBezTo>
                    <a:pt x="1567053" y="623919"/>
                    <a:pt x="1570219" y="628643"/>
                    <a:pt x="1572816" y="633716"/>
                  </a:cubicBezTo>
                  <a:cubicBezTo>
                    <a:pt x="1573702" y="636033"/>
                    <a:pt x="1574589" y="638357"/>
                    <a:pt x="1575285" y="640821"/>
                  </a:cubicBezTo>
                  <a:cubicBezTo>
                    <a:pt x="1575918" y="646190"/>
                    <a:pt x="1575349" y="651757"/>
                    <a:pt x="1575095" y="657126"/>
                  </a:cubicBezTo>
                  <a:cubicBezTo>
                    <a:pt x="1574778" y="662199"/>
                    <a:pt x="1574462" y="667252"/>
                    <a:pt x="1573892" y="672324"/>
                  </a:cubicBezTo>
                  <a:cubicBezTo>
                    <a:pt x="1573512" y="676846"/>
                    <a:pt x="1572816" y="681272"/>
                    <a:pt x="1571866" y="685794"/>
                  </a:cubicBezTo>
                  <a:cubicBezTo>
                    <a:pt x="1571106" y="689872"/>
                    <a:pt x="1569840" y="693836"/>
                    <a:pt x="1568446" y="697705"/>
                  </a:cubicBezTo>
                  <a:cubicBezTo>
                    <a:pt x="1566610" y="702074"/>
                    <a:pt x="1564710" y="706361"/>
                    <a:pt x="1562430" y="710465"/>
                  </a:cubicBezTo>
                  <a:cubicBezTo>
                    <a:pt x="1560847" y="713130"/>
                    <a:pt x="1559264" y="715803"/>
                    <a:pt x="1557808" y="718475"/>
                  </a:cubicBezTo>
                  <a:cubicBezTo>
                    <a:pt x="1555528" y="722351"/>
                    <a:pt x="1552995" y="726017"/>
                    <a:pt x="1550525" y="729690"/>
                  </a:cubicBezTo>
                  <a:cubicBezTo>
                    <a:pt x="1548246" y="732647"/>
                    <a:pt x="1546093" y="735529"/>
                    <a:pt x="1543813" y="738429"/>
                  </a:cubicBezTo>
                  <a:cubicBezTo>
                    <a:pt x="1543813" y="738429"/>
                    <a:pt x="1543813" y="738492"/>
                    <a:pt x="1543750" y="738492"/>
                  </a:cubicBezTo>
                  <a:cubicBezTo>
                    <a:pt x="1543496" y="738429"/>
                    <a:pt x="1543306" y="738429"/>
                    <a:pt x="1543053" y="738372"/>
                  </a:cubicBezTo>
                  <a:cubicBezTo>
                    <a:pt x="1535960" y="737168"/>
                    <a:pt x="1528741" y="735820"/>
                    <a:pt x="1521396" y="735256"/>
                  </a:cubicBezTo>
                  <a:cubicBezTo>
                    <a:pt x="1518483" y="734965"/>
                    <a:pt x="1515697" y="734908"/>
                    <a:pt x="1512721" y="734908"/>
                  </a:cubicBezTo>
                  <a:cubicBezTo>
                    <a:pt x="1509681" y="734965"/>
                    <a:pt x="1506452" y="735529"/>
                    <a:pt x="1503412" y="735965"/>
                  </a:cubicBezTo>
                  <a:cubicBezTo>
                    <a:pt x="1499360" y="736605"/>
                    <a:pt x="1495243" y="737289"/>
                    <a:pt x="1491190" y="738137"/>
                  </a:cubicBezTo>
                  <a:cubicBezTo>
                    <a:pt x="1481059" y="740335"/>
                    <a:pt x="1470800" y="742298"/>
                    <a:pt x="1460921" y="745185"/>
                  </a:cubicBezTo>
                  <a:cubicBezTo>
                    <a:pt x="1458135" y="745971"/>
                    <a:pt x="1455602" y="747376"/>
                    <a:pt x="1452942" y="748573"/>
                  </a:cubicBezTo>
                  <a:cubicBezTo>
                    <a:pt x="1450347" y="749776"/>
                    <a:pt x="1448066" y="751663"/>
                    <a:pt x="1445850" y="753443"/>
                  </a:cubicBezTo>
                  <a:cubicBezTo>
                    <a:pt x="1442747" y="755894"/>
                    <a:pt x="1439961" y="758521"/>
                    <a:pt x="1437301" y="761314"/>
                  </a:cubicBezTo>
                  <a:cubicBezTo>
                    <a:pt x="1434389" y="764278"/>
                    <a:pt x="1431982" y="767735"/>
                    <a:pt x="1429956" y="771345"/>
                  </a:cubicBezTo>
                  <a:cubicBezTo>
                    <a:pt x="1429639" y="772047"/>
                    <a:pt x="1429386" y="772668"/>
                    <a:pt x="1429132" y="773371"/>
                  </a:cubicBezTo>
                  <a:cubicBezTo>
                    <a:pt x="1428372" y="774923"/>
                    <a:pt x="1427866" y="776480"/>
                    <a:pt x="1427549" y="778158"/>
                  </a:cubicBezTo>
                  <a:cubicBezTo>
                    <a:pt x="1427296" y="779735"/>
                    <a:pt x="1427106" y="781413"/>
                    <a:pt x="1426980" y="783047"/>
                  </a:cubicBezTo>
                  <a:cubicBezTo>
                    <a:pt x="1426980" y="784579"/>
                    <a:pt x="1427106" y="786137"/>
                    <a:pt x="1427549" y="787689"/>
                  </a:cubicBezTo>
                  <a:cubicBezTo>
                    <a:pt x="1427866" y="789595"/>
                    <a:pt x="1428563" y="791501"/>
                    <a:pt x="1429576" y="793179"/>
                  </a:cubicBezTo>
                  <a:cubicBezTo>
                    <a:pt x="1430463" y="794591"/>
                    <a:pt x="1431729" y="796845"/>
                    <a:pt x="1433058" y="797757"/>
                  </a:cubicBezTo>
                  <a:cubicBezTo>
                    <a:pt x="1434958" y="799106"/>
                    <a:pt x="1436732" y="800448"/>
                    <a:pt x="1438821" y="801417"/>
                  </a:cubicBezTo>
                  <a:cubicBezTo>
                    <a:pt x="1441164" y="802481"/>
                    <a:pt x="1443570" y="803032"/>
                    <a:pt x="1446104" y="803596"/>
                  </a:cubicBezTo>
                  <a:cubicBezTo>
                    <a:pt x="1448764" y="804178"/>
                    <a:pt x="1451676" y="804235"/>
                    <a:pt x="1454399" y="804444"/>
                  </a:cubicBezTo>
                  <a:cubicBezTo>
                    <a:pt x="1455412" y="804527"/>
                    <a:pt x="1456362" y="804571"/>
                    <a:pt x="1457439" y="804571"/>
                  </a:cubicBezTo>
                  <a:cubicBezTo>
                    <a:pt x="1459022" y="804571"/>
                    <a:pt x="1460605" y="804488"/>
                    <a:pt x="1462125" y="804444"/>
                  </a:cubicBezTo>
                  <a:cubicBezTo>
                    <a:pt x="1468331" y="804178"/>
                    <a:pt x="1474536" y="802912"/>
                    <a:pt x="1480615" y="801417"/>
                  </a:cubicBezTo>
                  <a:cubicBezTo>
                    <a:pt x="1485618" y="800214"/>
                    <a:pt x="1490494" y="798517"/>
                    <a:pt x="1495370" y="796991"/>
                  </a:cubicBezTo>
                  <a:cubicBezTo>
                    <a:pt x="1500626" y="795205"/>
                    <a:pt x="1505692" y="792907"/>
                    <a:pt x="1510694" y="790424"/>
                  </a:cubicBezTo>
                  <a:cubicBezTo>
                    <a:pt x="1516393" y="787689"/>
                    <a:pt x="1521966" y="784434"/>
                    <a:pt x="1527158" y="780995"/>
                  </a:cubicBezTo>
                  <a:cubicBezTo>
                    <a:pt x="1533744" y="776683"/>
                    <a:pt x="1539887" y="771756"/>
                    <a:pt x="1545586" y="766393"/>
                  </a:cubicBezTo>
                  <a:cubicBezTo>
                    <a:pt x="1548625" y="767241"/>
                    <a:pt x="1551539" y="768153"/>
                    <a:pt x="1554515" y="769154"/>
                  </a:cubicBezTo>
                  <a:cubicBezTo>
                    <a:pt x="1561227" y="772047"/>
                    <a:pt x="1567497" y="775859"/>
                    <a:pt x="1573575" y="780007"/>
                  </a:cubicBezTo>
                  <a:cubicBezTo>
                    <a:pt x="1578641" y="783877"/>
                    <a:pt x="1583264" y="788125"/>
                    <a:pt x="1587507" y="792824"/>
                  </a:cubicBezTo>
                  <a:cubicBezTo>
                    <a:pt x="1588773" y="794376"/>
                    <a:pt x="1589913" y="795990"/>
                    <a:pt x="1591053" y="797611"/>
                  </a:cubicBezTo>
                  <a:cubicBezTo>
                    <a:pt x="1592889" y="800214"/>
                    <a:pt x="1594219" y="803032"/>
                    <a:pt x="1595549" y="805876"/>
                  </a:cubicBezTo>
                  <a:cubicBezTo>
                    <a:pt x="1595295" y="805356"/>
                    <a:pt x="1595043" y="804799"/>
                    <a:pt x="1594789" y="804235"/>
                  </a:cubicBezTo>
                  <a:lnTo>
                    <a:pt x="1594789" y="804235"/>
                  </a:lnTo>
                  <a:cubicBezTo>
                    <a:pt x="1597132" y="809308"/>
                    <a:pt x="1599538" y="814392"/>
                    <a:pt x="1601564" y="819610"/>
                  </a:cubicBezTo>
                  <a:cubicBezTo>
                    <a:pt x="1604921" y="828121"/>
                    <a:pt x="1607454" y="836923"/>
                    <a:pt x="1609164" y="845960"/>
                  </a:cubicBezTo>
                  <a:cubicBezTo>
                    <a:pt x="1610240" y="853641"/>
                    <a:pt x="1610683" y="861328"/>
                    <a:pt x="1610366" y="869079"/>
                  </a:cubicBezTo>
                  <a:cubicBezTo>
                    <a:pt x="1610177" y="874791"/>
                    <a:pt x="1609924" y="880408"/>
                    <a:pt x="1609417" y="886120"/>
                  </a:cubicBezTo>
                  <a:cubicBezTo>
                    <a:pt x="1608720" y="891901"/>
                    <a:pt x="1607771" y="897537"/>
                    <a:pt x="1606440" y="903173"/>
                  </a:cubicBezTo>
                  <a:cubicBezTo>
                    <a:pt x="1605174" y="908518"/>
                    <a:pt x="1603401" y="913818"/>
                    <a:pt x="1601502" y="919023"/>
                  </a:cubicBezTo>
                  <a:cubicBezTo>
                    <a:pt x="1597005" y="930162"/>
                    <a:pt x="1591623" y="940743"/>
                    <a:pt x="1584911" y="950609"/>
                  </a:cubicBezTo>
                  <a:cubicBezTo>
                    <a:pt x="1582567" y="953693"/>
                    <a:pt x="1580098" y="956657"/>
                    <a:pt x="1577438" y="959475"/>
                  </a:cubicBezTo>
                  <a:cubicBezTo>
                    <a:pt x="1574778" y="962375"/>
                    <a:pt x="1571866" y="964902"/>
                    <a:pt x="1568953" y="967454"/>
                  </a:cubicBezTo>
                  <a:cubicBezTo>
                    <a:pt x="1564456" y="970886"/>
                    <a:pt x="1559834" y="974052"/>
                    <a:pt x="1555021" y="976870"/>
                  </a:cubicBezTo>
                  <a:cubicBezTo>
                    <a:pt x="1549956" y="973147"/>
                    <a:pt x="1544510" y="969765"/>
                    <a:pt x="1538937" y="966726"/>
                  </a:cubicBezTo>
                  <a:cubicBezTo>
                    <a:pt x="1535581" y="964902"/>
                    <a:pt x="1532225" y="963489"/>
                    <a:pt x="1528615" y="962211"/>
                  </a:cubicBezTo>
                  <a:cubicBezTo>
                    <a:pt x="1523676" y="960526"/>
                    <a:pt x="1518230" y="960260"/>
                    <a:pt x="1513037" y="959829"/>
                  </a:cubicBezTo>
                  <a:cubicBezTo>
                    <a:pt x="1511644" y="959722"/>
                    <a:pt x="1510251" y="959684"/>
                    <a:pt x="1508795" y="959684"/>
                  </a:cubicBezTo>
                  <a:cubicBezTo>
                    <a:pt x="1504869" y="959684"/>
                    <a:pt x="1500943" y="960057"/>
                    <a:pt x="1497017" y="960450"/>
                  </a:cubicBezTo>
                  <a:cubicBezTo>
                    <a:pt x="1488151" y="961381"/>
                    <a:pt x="1479285" y="964053"/>
                    <a:pt x="1472193" y="969398"/>
                  </a:cubicBezTo>
                  <a:cubicBezTo>
                    <a:pt x="1467571" y="972944"/>
                    <a:pt x="1463708" y="976813"/>
                    <a:pt x="1460921" y="982094"/>
                  </a:cubicBezTo>
                  <a:cubicBezTo>
                    <a:pt x="1459845" y="984127"/>
                    <a:pt x="1459085" y="986609"/>
                    <a:pt x="1458452" y="988851"/>
                  </a:cubicBezTo>
                  <a:cubicBezTo>
                    <a:pt x="1457818" y="991130"/>
                    <a:pt x="1457945" y="993587"/>
                    <a:pt x="1457692" y="995911"/>
                  </a:cubicBezTo>
                  <a:cubicBezTo>
                    <a:pt x="1457692" y="996551"/>
                    <a:pt x="1457692" y="997178"/>
                    <a:pt x="1457755" y="997735"/>
                  </a:cubicBezTo>
                  <a:cubicBezTo>
                    <a:pt x="1458009" y="999350"/>
                    <a:pt x="1458262" y="1000984"/>
                    <a:pt x="1458515" y="1002605"/>
                  </a:cubicBezTo>
                  <a:cubicBezTo>
                    <a:pt x="1458895" y="1004156"/>
                    <a:pt x="1459465" y="1005569"/>
                    <a:pt x="1460352" y="1006968"/>
                  </a:cubicBezTo>
                  <a:cubicBezTo>
                    <a:pt x="1461175" y="1008380"/>
                    <a:pt x="1462314" y="1009786"/>
                    <a:pt x="1463454" y="1011059"/>
                  </a:cubicBezTo>
                  <a:cubicBezTo>
                    <a:pt x="1465354" y="1012401"/>
                    <a:pt x="1467190" y="1013788"/>
                    <a:pt x="1469281" y="1014807"/>
                  </a:cubicBezTo>
                  <a:cubicBezTo>
                    <a:pt x="1471623" y="1015903"/>
                    <a:pt x="1474283" y="1016625"/>
                    <a:pt x="1476816" y="1017189"/>
                  </a:cubicBezTo>
                  <a:cubicBezTo>
                    <a:pt x="1479349" y="1017828"/>
                    <a:pt x="1482262" y="1018037"/>
                    <a:pt x="1484985" y="1018240"/>
                  </a:cubicBezTo>
                  <a:cubicBezTo>
                    <a:pt x="1487518" y="1018385"/>
                    <a:pt x="1490050" y="1018455"/>
                    <a:pt x="1492710" y="1018455"/>
                  </a:cubicBezTo>
                  <a:cubicBezTo>
                    <a:pt x="1500183" y="1018455"/>
                    <a:pt x="1507718" y="1017106"/>
                    <a:pt x="1515064" y="1016004"/>
                  </a:cubicBezTo>
                  <a:cubicBezTo>
                    <a:pt x="1524689" y="1014573"/>
                    <a:pt x="1534061" y="1012604"/>
                    <a:pt x="1543179" y="1009729"/>
                  </a:cubicBezTo>
                  <a:cubicBezTo>
                    <a:pt x="1546916" y="1008532"/>
                    <a:pt x="1550779" y="1007114"/>
                    <a:pt x="1554451" y="1005499"/>
                  </a:cubicBezTo>
                  <a:cubicBezTo>
                    <a:pt x="1558314" y="1008735"/>
                    <a:pt x="1561987" y="1012192"/>
                    <a:pt x="1565343" y="1016004"/>
                  </a:cubicBezTo>
                  <a:cubicBezTo>
                    <a:pt x="1567370" y="1018588"/>
                    <a:pt x="1569206" y="1021261"/>
                    <a:pt x="1570979" y="1024104"/>
                  </a:cubicBezTo>
                  <a:cubicBezTo>
                    <a:pt x="1573068" y="1027422"/>
                    <a:pt x="1574715" y="1031006"/>
                    <a:pt x="1576488" y="1034521"/>
                  </a:cubicBezTo>
                  <a:cubicBezTo>
                    <a:pt x="1580858" y="1044177"/>
                    <a:pt x="1585290" y="1053828"/>
                    <a:pt x="1587823" y="1064099"/>
                  </a:cubicBezTo>
                  <a:cubicBezTo>
                    <a:pt x="1588520" y="1068975"/>
                    <a:pt x="1588773" y="1073845"/>
                    <a:pt x="1589026" y="1078771"/>
                  </a:cubicBezTo>
                  <a:cubicBezTo>
                    <a:pt x="1589407" y="1085895"/>
                    <a:pt x="1589216" y="1093001"/>
                    <a:pt x="1588583" y="1100048"/>
                  </a:cubicBezTo>
                  <a:cubicBezTo>
                    <a:pt x="1587633" y="1108230"/>
                    <a:pt x="1586304" y="1116323"/>
                    <a:pt x="1585164" y="1124422"/>
                  </a:cubicBezTo>
                  <a:cubicBezTo>
                    <a:pt x="1583011" y="1138746"/>
                    <a:pt x="1578958" y="1152766"/>
                    <a:pt x="1573892" y="1166292"/>
                  </a:cubicBezTo>
                  <a:cubicBezTo>
                    <a:pt x="1570663" y="1174613"/>
                    <a:pt x="1566799" y="1182573"/>
                    <a:pt x="1562557" y="1190387"/>
                  </a:cubicBezTo>
                  <a:cubicBezTo>
                    <a:pt x="1560151" y="1194750"/>
                    <a:pt x="1557871" y="1199208"/>
                    <a:pt x="1555211" y="1203432"/>
                  </a:cubicBezTo>
                  <a:cubicBezTo>
                    <a:pt x="1552488" y="1207598"/>
                    <a:pt x="1550019" y="1211943"/>
                    <a:pt x="1547106" y="1216046"/>
                  </a:cubicBezTo>
                  <a:cubicBezTo>
                    <a:pt x="1544510" y="1219694"/>
                    <a:pt x="1541850" y="1223297"/>
                    <a:pt x="1539190" y="1226963"/>
                  </a:cubicBezTo>
                  <a:cubicBezTo>
                    <a:pt x="1534377" y="1233213"/>
                    <a:pt x="1529439" y="1239140"/>
                    <a:pt x="1524055" y="1244922"/>
                  </a:cubicBezTo>
                  <a:cubicBezTo>
                    <a:pt x="1519180" y="1250064"/>
                    <a:pt x="1513860" y="1254781"/>
                    <a:pt x="1508351" y="1259360"/>
                  </a:cubicBezTo>
                  <a:cubicBezTo>
                    <a:pt x="1504172" y="1262760"/>
                    <a:pt x="1499866" y="1266072"/>
                    <a:pt x="1495496" y="1269384"/>
                  </a:cubicBezTo>
                  <a:cubicBezTo>
                    <a:pt x="1483908" y="1278458"/>
                    <a:pt x="1471243" y="1286437"/>
                    <a:pt x="1458009" y="1292839"/>
                  </a:cubicBezTo>
                  <a:cubicBezTo>
                    <a:pt x="1443001" y="1299463"/>
                    <a:pt x="1427296" y="1304124"/>
                    <a:pt x="1411275" y="1307087"/>
                  </a:cubicBezTo>
                  <a:cubicBezTo>
                    <a:pt x="1401333" y="1308474"/>
                    <a:pt x="1391328" y="1309114"/>
                    <a:pt x="1381323" y="1309114"/>
                  </a:cubicBezTo>
                  <a:cubicBezTo>
                    <a:pt x="1375750" y="1309114"/>
                    <a:pt x="1370114" y="1308911"/>
                    <a:pt x="1364669" y="1308702"/>
                  </a:cubicBezTo>
                  <a:cubicBezTo>
                    <a:pt x="1357829" y="1308411"/>
                    <a:pt x="1351054" y="1307790"/>
                    <a:pt x="1344278" y="1307151"/>
                  </a:cubicBezTo>
                  <a:cubicBezTo>
                    <a:pt x="1338642" y="1306296"/>
                    <a:pt x="1333133" y="1305390"/>
                    <a:pt x="1327497" y="1304478"/>
                  </a:cubicBezTo>
                  <a:cubicBezTo>
                    <a:pt x="1325154" y="1304041"/>
                    <a:pt x="1322875" y="1303402"/>
                    <a:pt x="1320532" y="1302838"/>
                  </a:cubicBezTo>
                  <a:cubicBezTo>
                    <a:pt x="1317366" y="1302135"/>
                    <a:pt x="1314136" y="1301451"/>
                    <a:pt x="1311033" y="1300666"/>
                  </a:cubicBezTo>
                  <a:cubicBezTo>
                    <a:pt x="1305777" y="1299463"/>
                    <a:pt x="1300584" y="1297848"/>
                    <a:pt x="1295328" y="1296443"/>
                  </a:cubicBezTo>
                  <a:cubicBezTo>
                    <a:pt x="1288489" y="1294536"/>
                    <a:pt x="1281714" y="1292504"/>
                    <a:pt x="1274938" y="1290097"/>
                  </a:cubicBezTo>
                  <a:cubicBezTo>
                    <a:pt x="1270125" y="1288109"/>
                    <a:pt x="1265376" y="1285937"/>
                    <a:pt x="1261007" y="1283119"/>
                  </a:cubicBezTo>
                  <a:cubicBezTo>
                    <a:pt x="1259930" y="1282062"/>
                    <a:pt x="1258727" y="1281004"/>
                    <a:pt x="1257650" y="1279890"/>
                  </a:cubicBezTo>
                  <a:cubicBezTo>
                    <a:pt x="1258093" y="1278978"/>
                    <a:pt x="1258537" y="1278129"/>
                    <a:pt x="1258853" y="1277281"/>
                  </a:cubicBezTo>
                  <a:cubicBezTo>
                    <a:pt x="1261134" y="1272538"/>
                    <a:pt x="1262906" y="1267130"/>
                    <a:pt x="1263983" y="1261975"/>
                  </a:cubicBezTo>
                  <a:cubicBezTo>
                    <a:pt x="1264996" y="1256979"/>
                    <a:pt x="1265945" y="1251906"/>
                    <a:pt x="1266262" y="1246853"/>
                  </a:cubicBezTo>
                  <a:cubicBezTo>
                    <a:pt x="1266453" y="1243162"/>
                    <a:pt x="1266389" y="1239659"/>
                    <a:pt x="1265883" y="1235974"/>
                  </a:cubicBezTo>
                  <a:cubicBezTo>
                    <a:pt x="1265312" y="1231744"/>
                    <a:pt x="1264426" y="1227590"/>
                    <a:pt x="1263223" y="1223436"/>
                  </a:cubicBezTo>
                  <a:cubicBezTo>
                    <a:pt x="1262590" y="1221536"/>
                    <a:pt x="1261893" y="1219630"/>
                    <a:pt x="1261070" y="1217724"/>
                  </a:cubicBezTo>
                  <a:cubicBezTo>
                    <a:pt x="1259613" y="1214140"/>
                    <a:pt x="1257841" y="1210910"/>
                    <a:pt x="1255307" y="1207947"/>
                  </a:cubicBezTo>
                  <a:cubicBezTo>
                    <a:pt x="1250052" y="1202039"/>
                    <a:pt x="1242389" y="1199018"/>
                    <a:pt x="1234664" y="1199018"/>
                  </a:cubicBezTo>
                  <a:cubicBezTo>
                    <a:pt x="1232700" y="1199018"/>
                    <a:pt x="1230674" y="1199221"/>
                    <a:pt x="1228712" y="1199613"/>
                  </a:cubicBezTo>
                  <a:cubicBezTo>
                    <a:pt x="1221618" y="1201095"/>
                    <a:pt x="1215033" y="1205319"/>
                    <a:pt x="1211360" y="1211657"/>
                  </a:cubicBezTo>
                  <a:cubicBezTo>
                    <a:pt x="1209397" y="1214969"/>
                    <a:pt x="1208194" y="1218718"/>
                    <a:pt x="1207245" y="1222448"/>
                  </a:cubicBezTo>
                  <a:cubicBezTo>
                    <a:pt x="1205851" y="1228229"/>
                    <a:pt x="1206485" y="1234150"/>
                    <a:pt x="1207497" y="1239925"/>
                  </a:cubicBezTo>
                  <a:cubicBezTo>
                    <a:pt x="1208384" y="1245067"/>
                    <a:pt x="1209080" y="1250437"/>
                    <a:pt x="1211044" y="1255301"/>
                  </a:cubicBezTo>
                  <a:cubicBezTo>
                    <a:pt x="1212437" y="1258885"/>
                    <a:pt x="1214273" y="1262260"/>
                    <a:pt x="1216173" y="1265578"/>
                  </a:cubicBezTo>
                  <a:cubicBezTo>
                    <a:pt x="1217313" y="1267478"/>
                    <a:pt x="1218326" y="1269454"/>
                    <a:pt x="1219592" y="1271353"/>
                  </a:cubicBezTo>
                  <a:cubicBezTo>
                    <a:pt x="1222062" y="1275090"/>
                    <a:pt x="1224532" y="1278813"/>
                    <a:pt x="1227065" y="1282473"/>
                  </a:cubicBezTo>
                  <a:cubicBezTo>
                    <a:pt x="1223519" y="1287001"/>
                    <a:pt x="1219846" y="1291421"/>
                    <a:pt x="1215476" y="1295239"/>
                  </a:cubicBezTo>
                  <a:cubicBezTo>
                    <a:pt x="1212500" y="1297785"/>
                    <a:pt x="1209524" y="1300311"/>
                    <a:pt x="1206548" y="1302781"/>
                  </a:cubicBezTo>
                  <a:cubicBezTo>
                    <a:pt x="1204142" y="1304605"/>
                    <a:pt x="1201735" y="1306587"/>
                    <a:pt x="1199139" y="1308284"/>
                  </a:cubicBezTo>
                  <a:cubicBezTo>
                    <a:pt x="1196352" y="1310260"/>
                    <a:pt x="1193503" y="1312077"/>
                    <a:pt x="1190400" y="1313901"/>
                  </a:cubicBezTo>
                  <a:cubicBezTo>
                    <a:pt x="1182864" y="1318498"/>
                    <a:pt x="1175075" y="1323013"/>
                    <a:pt x="1167096" y="1326889"/>
                  </a:cubicBezTo>
                  <a:cubicBezTo>
                    <a:pt x="1163360" y="1328504"/>
                    <a:pt x="1159561" y="1329916"/>
                    <a:pt x="1155698" y="1331176"/>
                  </a:cubicBezTo>
                  <a:cubicBezTo>
                    <a:pt x="1152405" y="1332151"/>
                    <a:pt x="1149176" y="1332879"/>
                    <a:pt x="1145819" y="1333519"/>
                  </a:cubicBezTo>
                  <a:cubicBezTo>
                    <a:pt x="1140627" y="1334266"/>
                    <a:pt x="1135371" y="1334849"/>
                    <a:pt x="1130179" y="1335115"/>
                  </a:cubicBezTo>
                  <a:cubicBezTo>
                    <a:pt x="1128215" y="1335241"/>
                    <a:pt x="1126316" y="1335286"/>
                    <a:pt x="1124416" y="1335286"/>
                  </a:cubicBezTo>
                  <a:cubicBezTo>
                    <a:pt x="1120490" y="1335286"/>
                    <a:pt x="1116564" y="1335070"/>
                    <a:pt x="1112638" y="1334779"/>
                  </a:cubicBezTo>
                  <a:cubicBezTo>
                    <a:pt x="1093007" y="1332499"/>
                    <a:pt x="1073630" y="1327661"/>
                    <a:pt x="1055013" y="1320822"/>
                  </a:cubicBezTo>
                  <a:cubicBezTo>
                    <a:pt x="1049060" y="1318498"/>
                    <a:pt x="1043425" y="1315832"/>
                    <a:pt x="1038105" y="1312368"/>
                  </a:cubicBezTo>
                  <a:cubicBezTo>
                    <a:pt x="1036142" y="1310811"/>
                    <a:pt x="1034305" y="1309202"/>
                    <a:pt x="1032596" y="1307442"/>
                  </a:cubicBezTo>
                  <a:cubicBezTo>
                    <a:pt x="1029810" y="1303693"/>
                    <a:pt x="1027277" y="1299818"/>
                    <a:pt x="1024870" y="1295879"/>
                  </a:cubicBezTo>
                  <a:cubicBezTo>
                    <a:pt x="1021831" y="1290870"/>
                    <a:pt x="1018918" y="1285880"/>
                    <a:pt x="1016322" y="1280738"/>
                  </a:cubicBezTo>
                  <a:cubicBezTo>
                    <a:pt x="1015562" y="1279041"/>
                    <a:pt x="1014929" y="1277426"/>
                    <a:pt x="1014421" y="1275659"/>
                  </a:cubicBezTo>
                  <a:cubicBezTo>
                    <a:pt x="1014042" y="1274583"/>
                    <a:pt x="1013788" y="1273551"/>
                    <a:pt x="1013535" y="1272474"/>
                  </a:cubicBezTo>
                  <a:cubicBezTo>
                    <a:pt x="1012522" y="1264723"/>
                    <a:pt x="1012965" y="1256688"/>
                    <a:pt x="1013598" y="1248860"/>
                  </a:cubicBezTo>
                  <a:cubicBezTo>
                    <a:pt x="1017524" y="1249646"/>
                    <a:pt x="1021324" y="1250222"/>
                    <a:pt x="1025187" y="1250558"/>
                  </a:cubicBezTo>
                  <a:cubicBezTo>
                    <a:pt x="1028353" y="1250906"/>
                    <a:pt x="1031329" y="1251140"/>
                    <a:pt x="1034305" y="1251140"/>
                  </a:cubicBezTo>
                  <a:cubicBezTo>
                    <a:pt x="1034622" y="1251140"/>
                    <a:pt x="1034749" y="1251140"/>
                    <a:pt x="1035065" y="1251140"/>
                  </a:cubicBezTo>
                  <a:cubicBezTo>
                    <a:pt x="1037408" y="1251140"/>
                    <a:pt x="1039815" y="1250830"/>
                    <a:pt x="1042221" y="1250494"/>
                  </a:cubicBezTo>
                  <a:cubicBezTo>
                    <a:pt x="1048870" y="1249646"/>
                    <a:pt x="1055456" y="1248113"/>
                    <a:pt x="1061851" y="1246125"/>
                  </a:cubicBezTo>
                  <a:cubicBezTo>
                    <a:pt x="1068437" y="1244219"/>
                    <a:pt x="1074516" y="1241490"/>
                    <a:pt x="1080785" y="1238817"/>
                  </a:cubicBezTo>
                  <a:cubicBezTo>
                    <a:pt x="1085409" y="1236696"/>
                    <a:pt x="1090031" y="1234296"/>
                    <a:pt x="1094464" y="1231687"/>
                  </a:cubicBezTo>
                  <a:cubicBezTo>
                    <a:pt x="1099340" y="1228926"/>
                    <a:pt x="1103962" y="1225849"/>
                    <a:pt x="1107825" y="1221593"/>
                  </a:cubicBezTo>
                  <a:cubicBezTo>
                    <a:pt x="1110801" y="1218281"/>
                    <a:pt x="1113207" y="1214210"/>
                    <a:pt x="1115234" y="1210271"/>
                  </a:cubicBezTo>
                  <a:cubicBezTo>
                    <a:pt x="1117640" y="1205901"/>
                    <a:pt x="1119160" y="1201032"/>
                    <a:pt x="1120300" y="1196245"/>
                  </a:cubicBezTo>
                  <a:cubicBezTo>
                    <a:pt x="1120870" y="1193629"/>
                    <a:pt x="1120933" y="1190811"/>
                    <a:pt x="1120997" y="1188139"/>
                  </a:cubicBezTo>
                  <a:cubicBezTo>
                    <a:pt x="1120933" y="1187423"/>
                    <a:pt x="1120933" y="1186714"/>
                    <a:pt x="1120870" y="1186030"/>
                  </a:cubicBezTo>
                  <a:cubicBezTo>
                    <a:pt x="1120617" y="1184333"/>
                    <a:pt x="1120363" y="1182630"/>
                    <a:pt x="1120110" y="1180958"/>
                  </a:cubicBezTo>
                  <a:cubicBezTo>
                    <a:pt x="1119477" y="1178754"/>
                    <a:pt x="1118464" y="1176791"/>
                    <a:pt x="1117450" y="1174740"/>
                  </a:cubicBezTo>
                  <a:cubicBezTo>
                    <a:pt x="1117007" y="1174182"/>
                    <a:pt x="1116564" y="1173599"/>
                    <a:pt x="1116121" y="1173061"/>
                  </a:cubicBezTo>
                  <a:cubicBezTo>
                    <a:pt x="1115171" y="1171782"/>
                    <a:pt x="1114094" y="1170579"/>
                    <a:pt x="1112891" y="1169458"/>
                  </a:cubicBezTo>
                  <a:cubicBezTo>
                    <a:pt x="1109788" y="1166292"/>
                    <a:pt x="1105672" y="1164943"/>
                    <a:pt x="1101619" y="1163474"/>
                  </a:cubicBezTo>
                  <a:cubicBezTo>
                    <a:pt x="1098136" y="1162271"/>
                    <a:pt x="1094400" y="1161625"/>
                    <a:pt x="1090854" y="1161359"/>
                  </a:cubicBezTo>
                  <a:cubicBezTo>
                    <a:pt x="1089461" y="1161232"/>
                    <a:pt x="1088131" y="1161175"/>
                    <a:pt x="1086865" y="1161175"/>
                  </a:cubicBezTo>
                  <a:cubicBezTo>
                    <a:pt x="1085725" y="1161175"/>
                    <a:pt x="1084649" y="1161232"/>
                    <a:pt x="1083445" y="1161359"/>
                  </a:cubicBezTo>
                  <a:cubicBezTo>
                    <a:pt x="1080912" y="1161714"/>
                    <a:pt x="1078506" y="1162188"/>
                    <a:pt x="1076099" y="1162771"/>
                  </a:cubicBezTo>
                  <a:cubicBezTo>
                    <a:pt x="1074010" y="1163329"/>
                    <a:pt x="1071920" y="1164025"/>
                    <a:pt x="1069894" y="1164734"/>
                  </a:cubicBezTo>
                  <a:cubicBezTo>
                    <a:pt x="1062548" y="1167426"/>
                    <a:pt x="1055519" y="1170807"/>
                    <a:pt x="1048744" y="1174740"/>
                  </a:cubicBezTo>
                  <a:cubicBezTo>
                    <a:pt x="1041334" y="1179191"/>
                    <a:pt x="1034179" y="1184187"/>
                    <a:pt x="1026960" y="1189051"/>
                  </a:cubicBezTo>
                  <a:cubicBezTo>
                    <a:pt x="1019804" y="1193844"/>
                    <a:pt x="1013155" y="1199391"/>
                    <a:pt x="1007076" y="1205395"/>
                  </a:cubicBezTo>
                  <a:cubicBezTo>
                    <a:pt x="1004036" y="1208283"/>
                    <a:pt x="1001440" y="1211468"/>
                    <a:pt x="999098" y="1214780"/>
                  </a:cubicBezTo>
                  <a:cubicBezTo>
                    <a:pt x="998147" y="1214342"/>
                    <a:pt x="997324" y="1213874"/>
                    <a:pt x="996501" y="1213355"/>
                  </a:cubicBezTo>
                  <a:cubicBezTo>
                    <a:pt x="995361" y="1212443"/>
                    <a:pt x="994412" y="1211537"/>
                    <a:pt x="993398" y="1210537"/>
                  </a:cubicBezTo>
                  <a:cubicBezTo>
                    <a:pt x="989725" y="1205540"/>
                    <a:pt x="986369" y="1200323"/>
                    <a:pt x="983519" y="1194750"/>
                  </a:cubicBezTo>
                  <a:cubicBezTo>
                    <a:pt x="983140" y="1193990"/>
                    <a:pt x="982886" y="1193217"/>
                    <a:pt x="982696" y="1192369"/>
                  </a:cubicBezTo>
                  <a:cubicBezTo>
                    <a:pt x="982126" y="1190735"/>
                    <a:pt x="981999" y="1188911"/>
                    <a:pt x="981683" y="1187233"/>
                  </a:cubicBezTo>
                  <a:lnTo>
                    <a:pt x="981683" y="1187233"/>
                  </a:lnTo>
                  <a:lnTo>
                    <a:pt x="982316" y="1191026"/>
                  </a:lnTo>
                  <a:cubicBezTo>
                    <a:pt x="981240" y="1183485"/>
                    <a:pt x="981873" y="1175879"/>
                    <a:pt x="982507" y="1168337"/>
                  </a:cubicBezTo>
                  <a:cubicBezTo>
                    <a:pt x="982696" y="1165880"/>
                    <a:pt x="983013" y="1163385"/>
                    <a:pt x="983203" y="1160859"/>
                  </a:cubicBezTo>
                  <a:cubicBezTo>
                    <a:pt x="983773" y="1155850"/>
                    <a:pt x="984976" y="1151005"/>
                    <a:pt x="986496" y="1146218"/>
                  </a:cubicBezTo>
                  <a:cubicBezTo>
                    <a:pt x="990232" y="1138037"/>
                    <a:pt x="994664" y="1130222"/>
                    <a:pt x="999034" y="1122307"/>
                  </a:cubicBezTo>
                  <a:cubicBezTo>
                    <a:pt x="1001060" y="1118729"/>
                    <a:pt x="1003213" y="1115056"/>
                    <a:pt x="1005367" y="1111542"/>
                  </a:cubicBezTo>
                  <a:cubicBezTo>
                    <a:pt x="1007836" y="1107749"/>
                    <a:pt x="1010305" y="1104000"/>
                    <a:pt x="1012902" y="1100270"/>
                  </a:cubicBezTo>
                  <a:cubicBezTo>
                    <a:pt x="1015625" y="1096667"/>
                    <a:pt x="1018411" y="1092943"/>
                    <a:pt x="1021641" y="1089689"/>
                  </a:cubicBezTo>
                  <a:cubicBezTo>
                    <a:pt x="1025124" y="1085959"/>
                    <a:pt x="1028860" y="1082438"/>
                    <a:pt x="1032722" y="1079063"/>
                  </a:cubicBezTo>
                  <a:cubicBezTo>
                    <a:pt x="1040955" y="1072781"/>
                    <a:pt x="1049313" y="1066943"/>
                    <a:pt x="1057989" y="1061224"/>
                  </a:cubicBezTo>
                  <a:cubicBezTo>
                    <a:pt x="1066537" y="1055588"/>
                    <a:pt x="1075339" y="1050307"/>
                    <a:pt x="1084522" y="1045792"/>
                  </a:cubicBezTo>
                  <a:cubicBezTo>
                    <a:pt x="1087371" y="1044589"/>
                    <a:pt x="1090221" y="1043386"/>
                    <a:pt x="1093071" y="1042208"/>
                  </a:cubicBezTo>
                  <a:cubicBezTo>
                    <a:pt x="1094337" y="1042892"/>
                    <a:pt x="1095604" y="1043531"/>
                    <a:pt x="1096870" y="1044241"/>
                  </a:cubicBezTo>
                  <a:cubicBezTo>
                    <a:pt x="1102759" y="1047350"/>
                    <a:pt x="1109028" y="1049250"/>
                    <a:pt x="1115614" y="1050244"/>
                  </a:cubicBezTo>
                  <a:cubicBezTo>
                    <a:pt x="1120237" y="1050909"/>
                    <a:pt x="1124860" y="1051200"/>
                    <a:pt x="1129609" y="1051200"/>
                  </a:cubicBezTo>
                  <a:cubicBezTo>
                    <a:pt x="1134295" y="1051200"/>
                    <a:pt x="1139044" y="1050909"/>
                    <a:pt x="1143667" y="1050371"/>
                  </a:cubicBezTo>
                  <a:cubicBezTo>
                    <a:pt x="1149429" y="1049661"/>
                    <a:pt x="1155128" y="1048819"/>
                    <a:pt x="1160764" y="1047489"/>
                  </a:cubicBezTo>
                  <a:cubicBezTo>
                    <a:pt x="1162854" y="1046932"/>
                    <a:pt x="1164880" y="1046020"/>
                    <a:pt x="1166844" y="1045026"/>
                  </a:cubicBezTo>
                  <a:cubicBezTo>
                    <a:pt x="1167603" y="1044652"/>
                    <a:pt x="1168300" y="1044241"/>
                    <a:pt x="1169123" y="1043823"/>
                  </a:cubicBezTo>
                  <a:cubicBezTo>
                    <a:pt x="1170453" y="1042772"/>
                    <a:pt x="1171846" y="1041625"/>
                    <a:pt x="1173239" y="1040511"/>
                  </a:cubicBezTo>
                  <a:cubicBezTo>
                    <a:pt x="1174506" y="1038833"/>
                    <a:pt x="1175835" y="1037193"/>
                    <a:pt x="1176785" y="1035230"/>
                  </a:cubicBezTo>
                  <a:cubicBezTo>
                    <a:pt x="1178178" y="1032678"/>
                    <a:pt x="1178432" y="1030499"/>
                    <a:pt x="1178685" y="1027751"/>
                  </a:cubicBezTo>
                  <a:cubicBezTo>
                    <a:pt x="1178875" y="1025864"/>
                    <a:pt x="1178749" y="1023933"/>
                    <a:pt x="1178178" y="1022058"/>
                  </a:cubicBezTo>
                  <a:cubicBezTo>
                    <a:pt x="1177672" y="1020500"/>
                    <a:pt x="1176849" y="1018119"/>
                    <a:pt x="1175962" y="1016916"/>
                  </a:cubicBezTo>
                  <a:cubicBezTo>
                    <a:pt x="1175708" y="1016479"/>
                    <a:pt x="1175329" y="1016061"/>
                    <a:pt x="1175012" y="1015713"/>
                  </a:cubicBezTo>
                  <a:cubicBezTo>
                    <a:pt x="1173936" y="1013953"/>
                    <a:pt x="1172416" y="1012604"/>
                    <a:pt x="1170579" y="1011616"/>
                  </a:cubicBezTo>
                  <a:cubicBezTo>
                    <a:pt x="1169503" y="1010698"/>
                    <a:pt x="1168237" y="1010001"/>
                    <a:pt x="1166844" y="1009564"/>
                  </a:cubicBezTo>
                  <a:cubicBezTo>
                    <a:pt x="1165387" y="1008944"/>
                    <a:pt x="1163930" y="1008443"/>
                    <a:pt x="1162347" y="1007969"/>
                  </a:cubicBezTo>
                  <a:cubicBezTo>
                    <a:pt x="1159498" y="1007114"/>
                    <a:pt x="1156522" y="1006829"/>
                    <a:pt x="1153545" y="1006474"/>
                  </a:cubicBezTo>
                  <a:cubicBezTo>
                    <a:pt x="1150886" y="1006063"/>
                    <a:pt x="1148289" y="1005917"/>
                    <a:pt x="1145567" y="1005689"/>
                  </a:cubicBezTo>
                  <a:cubicBezTo>
                    <a:pt x="1143984" y="1005499"/>
                    <a:pt x="1142400" y="1005423"/>
                    <a:pt x="1140691" y="1005334"/>
                  </a:cubicBezTo>
                  <a:cubicBezTo>
                    <a:pt x="1139804" y="1005277"/>
                    <a:pt x="1139044" y="1005252"/>
                    <a:pt x="1138157" y="1005252"/>
                  </a:cubicBezTo>
                  <a:cubicBezTo>
                    <a:pt x="1134991" y="1005252"/>
                    <a:pt x="1131888" y="1005600"/>
                    <a:pt x="1128722" y="1006063"/>
                  </a:cubicBezTo>
                  <a:cubicBezTo>
                    <a:pt x="1124163" y="1006702"/>
                    <a:pt x="1119603" y="1007532"/>
                    <a:pt x="1115171" y="1008652"/>
                  </a:cubicBezTo>
                  <a:cubicBezTo>
                    <a:pt x="1110675" y="1009786"/>
                    <a:pt x="1106432" y="1011553"/>
                    <a:pt x="1102126" y="1013168"/>
                  </a:cubicBezTo>
                  <a:cubicBezTo>
                    <a:pt x="1102000" y="1013231"/>
                    <a:pt x="1101809" y="1013231"/>
                    <a:pt x="1101683" y="1013313"/>
                  </a:cubicBezTo>
                  <a:cubicBezTo>
                    <a:pt x="1100416" y="1012604"/>
                    <a:pt x="1099276" y="1011844"/>
                    <a:pt x="1098136" y="1011059"/>
                  </a:cubicBezTo>
                  <a:cubicBezTo>
                    <a:pt x="1093387" y="1007114"/>
                    <a:pt x="1089081" y="1002662"/>
                    <a:pt x="1085092" y="998027"/>
                  </a:cubicBezTo>
                  <a:cubicBezTo>
                    <a:pt x="1083318" y="995829"/>
                    <a:pt x="1081862" y="993512"/>
                    <a:pt x="1080596" y="991130"/>
                  </a:cubicBezTo>
                  <a:cubicBezTo>
                    <a:pt x="1080089" y="989782"/>
                    <a:pt x="1079646" y="988433"/>
                    <a:pt x="1079329" y="987021"/>
                  </a:cubicBezTo>
                  <a:cubicBezTo>
                    <a:pt x="1078569" y="980746"/>
                    <a:pt x="1078696" y="974470"/>
                    <a:pt x="1079076" y="968138"/>
                  </a:cubicBezTo>
                  <a:cubicBezTo>
                    <a:pt x="1080279" y="961381"/>
                    <a:pt x="1081925" y="954688"/>
                    <a:pt x="1084205" y="948121"/>
                  </a:cubicBezTo>
                  <a:cubicBezTo>
                    <a:pt x="1086865" y="942073"/>
                    <a:pt x="1090221" y="936355"/>
                    <a:pt x="1093894" y="930865"/>
                  </a:cubicBezTo>
                  <a:cubicBezTo>
                    <a:pt x="1098707" y="924444"/>
                    <a:pt x="1103899" y="918339"/>
                    <a:pt x="1109725" y="912678"/>
                  </a:cubicBezTo>
                  <a:cubicBezTo>
                    <a:pt x="1115740" y="906694"/>
                    <a:pt x="1122453" y="901140"/>
                    <a:pt x="1128976" y="895568"/>
                  </a:cubicBezTo>
                  <a:cubicBezTo>
                    <a:pt x="1132902" y="892611"/>
                    <a:pt x="1136954" y="889710"/>
                    <a:pt x="1141260" y="887184"/>
                  </a:cubicBezTo>
                  <a:cubicBezTo>
                    <a:pt x="1145060" y="885005"/>
                    <a:pt x="1148986" y="883017"/>
                    <a:pt x="1152912" y="881136"/>
                  </a:cubicBezTo>
                  <a:cubicBezTo>
                    <a:pt x="1154052" y="881402"/>
                    <a:pt x="1155065" y="881605"/>
                    <a:pt x="1156141" y="881820"/>
                  </a:cubicBezTo>
                  <a:cubicBezTo>
                    <a:pt x="1162221" y="882897"/>
                    <a:pt x="1168616" y="883365"/>
                    <a:pt x="1174886" y="883657"/>
                  </a:cubicBezTo>
                  <a:cubicBezTo>
                    <a:pt x="1177229" y="883739"/>
                    <a:pt x="1179572" y="883802"/>
                    <a:pt x="1181915" y="883802"/>
                  </a:cubicBezTo>
                  <a:cubicBezTo>
                    <a:pt x="1183244" y="883802"/>
                    <a:pt x="1184701" y="883783"/>
                    <a:pt x="1186094" y="883720"/>
                  </a:cubicBezTo>
                  <a:cubicBezTo>
                    <a:pt x="1189260" y="883574"/>
                    <a:pt x="1192616" y="883245"/>
                    <a:pt x="1195656" y="882536"/>
                  </a:cubicBezTo>
                  <a:cubicBezTo>
                    <a:pt x="1198125" y="881877"/>
                    <a:pt x="1200089" y="881136"/>
                    <a:pt x="1202432" y="879990"/>
                  </a:cubicBezTo>
                  <a:cubicBezTo>
                    <a:pt x="1204838" y="878857"/>
                    <a:pt x="1206674" y="877381"/>
                    <a:pt x="1208637" y="875621"/>
                  </a:cubicBezTo>
                  <a:cubicBezTo>
                    <a:pt x="1210094" y="874209"/>
                    <a:pt x="1211677" y="871106"/>
                    <a:pt x="1212247" y="869136"/>
                  </a:cubicBezTo>
                  <a:cubicBezTo>
                    <a:pt x="1213070" y="865679"/>
                    <a:pt x="1212627" y="861803"/>
                    <a:pt x="1210790" y="858783"/>
                  </a:cubicBezTo>
                  <a:cubicBezTo>
                    <a:pt x="1207434" y="853559"/>
                    <a:pt x="1201355" y="851386"/>
                    <a:pt x="1195529" y="850677"/>
                  </a:cubicBezTo>
                  <a:cubicBezTo>
                    <a:pt x="1190463" y="849993"/>
                    <a:pt x="1185397" y="849329"/>
                    <a:pt x="1180205" y="849329"/>
                  </a:cubicBezTo>
                  <a:cubicBezTo>
                    <a:pt x="1180015" y="849329"/>
                    <a:pt x="1179761" y="849329"/>
                    <a:pt x="1179508" y="849329"/>
                  </a:cubicBezTo>
                  <a:cubicBezTo>
                    <a:pt x="1172036" y="849563"/>
                    <a:pt x="1164374" y="851032"/>
                    <a:pt x="1157345" y="853293"/>
                  </a:cubicBezTo>
                  <a:cubicBezTo>
                    <a:pt x="1156901" y="853229"/>
                    <a:pt x="1156458" y="853065"/>
                    <a:pt x="1156078" y="852938"/>
                  </a:cubicBezTo>
                  <a:cubicBezTo>
                    <a:pt x="1151899" y="851032"/>
                    <a:pt x="1147973" y="848632"/>
                    <a:pt x="1144363" y="846042"/>
                  </a:cubicBezTo>
                  <a:cubicBezTo>
                    <a:pt x="1140691" y="843344"/>
                    <a:pt x="1137271" y="840615"/>
                    <a:pt x="1134105" y="837487"/>
                  </a:cubicBezTo>
                  <a:cubicBezTo>
                    <a:pt x="1133472" y="836575"/>
                    <a:pt x="1132902" y="835663"/>
                    <a:pt x="1132395" y="834751"/>
                  </a:cubicBezTo>
                  <a:cubicBezTo>
                    <a:pt x="1131952" y="833491"/>
                    <a:pt x="1131571" y="832288"/>
                    <a:pt x="1131319" y="831021"/>
                  </a:cubicBezTo>
                  <a:cubicBezTo>
                    <a:pt x="1131002" y="827912"/>
                    <a:pt x="1131002" y="824809"/>
                    <a:pt x="1131192" y="821726"/>
                  </a:cubicBezTo>
                  <a:cubicBezTo>
                    <a:pt x="1131825" y="816356"/>
                    <a:pt x="1132648" y="811138"/>
                    <a:pt x="1134295" y="806084"/>
                  </a:cubicBezTo>
                  <a:cubicBezTo>
                    <a:pt x="1136257" y="801651"/>
                    <a:pt x="1138791" y="797320"/>
                    <a:pt x="1141577" y="793324"/>
                  </a:cubicBezTo>
                  <a:cubicBezTo>
                    <a:pt x="1142653" y="792052"/>
                    <a:pt x="1143730" y="790855"/>
                    <a:pt x="1144996" y="789721"/>
                  </a:cubicBezTo>
                  <a:cubicBezTo>
                    <a:pt x="1147593" y="787897"/>
                    <a:pt x="1150505" y="786340"/>
                    <a:pt x="1153545" y="784934"/>
                  </a:cubicBezTo>
                  <a:cubicBezTo>
                    <a:pt x="1153862" y="784788"/>
                    <a:pt x="1154242" y="784643"/>
                    <a:pt x="1154622" y="784523"/>
                  </a:cubicBezTo>
                  <a:cubicBezTo>
                    <a:pt x="1156965" y="784668"/>
                    <a:pt x="1159308" y="784788"/>
                    <a:pt x="1161587" y="784788"/>
                  </a:cubicBezTo>
                  <a:cubicBezTo>
                    <a:pt x="1162474" y="784788"/>
                    <a:pt x="1163360" y="784769"/>
                    <a:pt x="1164310" y="784725"/>
                  </a:cubicBezTo>
                  <a:cubicBezTo>
                    <a:pt x="1167287" y="784643"/>
                    <a:pt x="1170579" y="784085"/>
                    <a:pt x="1173492" y="783376"/>
                  </a:cubicBezTo>
                  <a:cubicBezTo>
                    <a:pt x="1179318" y="782027"/>
                    <a:pt x="1185587" y="778449"/>
                    <a:pt x="1186601" y="772047"/>
                  </a:cubicBezTo>
                  <a:cubicBezTo>
                    <a:pt x="1187107" y="769793"/>
                    <a:pt x="1187044" y="767659"/>
                    <a:pt x="1186411" y="765481"/>
                  </a:cubicBezTo>
                  <a:cubicBezTo>
                    <a:pt x="1186030" y="764506"/>
                    <a:pt x="1185524" y="763594"/>
                    <a:pt x="1185081" y="762606"/>
                  </a:cubicBezTo>
                  <a:cubicBezTo>
                    <a:pt x="1183941" y="760757"/>
                    <a:pt x="1182421" y="759370"/>
                    <a:pt x="1180521" y="758351"/>
                  </a:cubicBezTo>
                  <a:cubicBezTo>
                    <a:pt x="1177608" y="756330"/>
                    <a:pt x="1173872" y="756121"/>
                    <a:pt x="1170453" y="756058"/>
                  </a:cubicBezTo>
                  <a:cubicBezTo>
                    <a:pt x="1170263" y="756039"/>
                    <a:pt x="1170199" y="756039"/>
                    <a:pt x="1170073" y="756039"/>
                  </a:cubicBezTo>
                  <a:cubicBezTo>
                    <a:pt x="1167603" y="756039"/>
                    <a:pt x="1164880" y="756698"/>
                    <a:pt x="1162410" y="757097"/>
                  </a:cubicBezTo>
                  <a:cubicBezTo>
                    <a:pt x="1161904" y="757154"/>
                    <a:pt x="1161460" y="757261"/>
                    <a:pt x="1160954" y="757318"/>
                  </a:cubicBezTo>
                  <a:cubicBezTo>
                    <a:pt x="1158358" y="756970"/>
                    <a:pt x="1155762" y="756470"/>
                    <a:pt x="1153229" y="755969"/>
                  </a:cubicBezTo>
                  <a:cubicBezTo>
                    <a:pt x="1149049" y="755039"/>
                    <a:pt x="1144996" y="754133"/>
                    <a:pt x="1140943" y="752860"/>
                  </a:cubicBezTo>
                  <a:cubicBezTo>
                    <a:pt x="1140374" y="752657"/>
                    <a:pt x="1139994" y="752366"/>
                    <a:pt x="1139614" y="752176"/>
                  </a:cubicBezTo>
                  <a:cubicBezTo>
                    <a:pt x="1137841" y="750752"/>
                    <a:pt x="1136321" y="749346"/>
                    <a:pt x="1134801" y="747788"/>
                  </a:cubicBezTo>
                  <a:cubicBezTo>
                    <a:pt x="1132648" y="744824"/>
                    <a:pt x="1130875" y="741684"/>
                    <a:pt x="1129229" y="738492"/>
                  </a:cubicBezTo>
                  <a:cubicBezTo>
                    <a:pt x="1128912" y="737726"/>
                    <a:pt x="1128659" y="736953"/>
                    <a:pt x="1128342" y="736168"/>
                  </a:cubicBezTo>
                  <a:cubicBezTo>
                    <a:pt x="1129229" y="735465"/>
                    <a:pt x="1130052" y="734762"/>
                    <a:pt x="1130875" y="734059"/>
                  </a:cubicBezTo>
                  <a:cubicBezTo>
                    <a:pt x="1136954" y="728917"/>
                    <a:pt x="1142210" y="722908"/>
                    <a:pt x="1147276" y="716721"/>
                  </a:cubicBezTo>
                  <a:cubicBezTo>
                    <a:pt x="1148226" y="715600"/>
                    <a:pt x="1149176" y="714397"/>
                    <a:pt x="1149999" y="713130"/>
                  </a:cubicBezTo>
                  <a:cubicBezTo>
                    <a:pt x="1151772" y="710819"/>
                    <a:pt x="1153608" y="708476"/>
                    <a:pt x="1155191" y="706095"/>
                  </a:cubicBezTo>
                  <a:cubicBezTo>
                    <a:pt x="1157472" y="702492"/>
                    <a:pt x="1159751" y="698965"/>
                    <a:pt x="1161587" y="695172"/>
                  </a:cubicBezTo>
                  <a:cubicBezTo>
                    <a:pt x="1164374" y="689726"/>
                    <a:pt x="1166844" y="683945"/>
                    <a:pt x="1167540" y="677903"/>
                  </a:cubicBezTo>
                  <a:cubicBezTo>
                    <a:pt x="1167856" y="674876"/>
                    <a:pt x="1168046" y="672179"/>
                    <a:pt x="1167287" y="669215"/>
                  </a:cubicBezTo>
                  <a:cubicBezTo>
                    <a:pt x="1166653" y="667049"/>
                    <a:pt x="1165703" y="665074"/>
                    <a:pt x="1164564" y="663111"/>
                  </a:cubicBezTo>
                  <a:cubicBezTo>
                    <a:pt x="1163297" y="660920"/>
                    <a:pt x="1161017" y="659153"/>
                    <a:pt x="1158991" y="657741"/>
                  </a:cubicBezTo>
                  <a:cubicBezTo>
                    <a:pt x="1156774" y="656272"/>
                    <a:pt x="1154368" y="655360"/>
                    <a:pt x="1151772" y="654632"/>
                  </a:cubicBezTo>
                  <a:cubicBezTo>
                    <a:pt x="1150316" y="654207"/>
                    <a:pt x="1148796" y="654036"/>
                    <a:pt x="1147276" y="654036"/>
                  </a:cubicBezTo>
                  <a:cubicBezTo>
                    <a:pt x="1144617" y="654036"/>
                    <a:pt x="1142020" y="654530"/>
                    <a:pt x="1139424" y="655069"/>
                  </a:cubicBezTo>
                  <a:cubicBezTo>
                    <a:pt x="1136701" y="655632"/>
                    <a:pt x="1133978" y="657126"/>
                    <a:pt x="1131508" y="658450"/>
                  </a:cubicBezTo>
                  <a:cubicBezTo>
                    <a:pt x="1130052" y="659299"/>
                    <a:pt x="1128595" y="660268"/>
                    <a:pt x="1127266" y="661268"/>
                  </a:cubicBezTo>
                  <a:cubicBezTo>
                    <a:pt x="1124606" y="663402"/>
                    <a:pt x="1121883" y="665637"/>
                    <a:pt x="1119603" y="668246"/>
                  </a:cubicBezTo>
                  <a:cubicBezTo>
                    <a:pt x="1114221" y="674648"/>
                    <a:pt x="1109662" y="681418"/>
                    <a:pt x="1106115" y="688960"/>
                  </a:cubicBezTo>
                  <a:cubicBezTo>
                    <a:pt x="1104089" y="693126"/>
                    <a:pt x="1102442" y="697559"/>
                    <a:pt x="1101176" y="701992"/>
                  </a:cubicBezTo>
                  <a:cubicBezTo>
                    <a:pt x="1100226" y="705804"/>
                    <a:pt x="1099593" y="709819"/>
                    <a:pt x="1098959" y="713840"/>
                  </a:cubicBezTo>
                  <a:cubicBezTo>
                    <a:pt x="1098643" y="716658"/>
                    <a:pt x="1098263" y="719533"/>
                    <a:pt x="1098010" y="722439"/>
                  </a:cubicBezTo>
                  <a:cubicBezTo>
                    <a:pt x="1096997" y="722997"/>
                    <a:pt x="1095920" y="723554"/>
                    <a:pt x="1094907" y="724111"/>
                  </a:cubicBezTo>
                  <a:cubicBezTo>
                    <a:pt x="1090095" y="726099"/>
                    <a:pt x="1085282" y="727714"/>
                    <a:pt x="1080279" y="728835"/>
                  </a:cubicBezTo>
                  <a:cubicBezTo>
                    <a:pt x="1078253" y="729063"/>
                    <a:pt x="1076290" y="729164"/>
                    <a:pt x="1074327" y="729164"/>
                  </a:cubicBezTo>
                  <a:cubicBezTo>
                    <a:pt x="1073187" y="729164"/>
                    <a:pt x="1071984" y="729126"/>
                    <a:pt x="1070907" y="729063"/>
                  </a:cubicBezTo>
                  <a:cubicBezTo>
                    <a:pt x="1061218" y="727784"/>
                    <a:pt x="1051593" y="725548"/>
                    <a:pt x="1042411" y="722294"/>
                  </a:cubicBezTo>
                  <a:cubicBezTo>
                    <a:pt x="1036648" y="719824"/>
                    <a:pt x="1031139" y="717095"/>
                    <a:pt x="1025884" y="713694"/>
                  </a:cubicBezTo>
                  <a:cubicBezTo>
                    <a:pt x="1022084" y="710585"/>
                    <a:pt x="1018665" y="706944"/>
                    <a:pt x="1015435" y="703195"/>
                  </a:cubicBezTo>
                  <a:cubicBezTo>
                    <a:pt x="1013852" y="701074"/>
                    <a:pt x="1012269" y="698965"/>
                    <a:pt x="1010939" y="696711"/>
                  </a:cubicBezTo>
                  <a:cubicBezTo>
                    <a:pt x="1009799" y="694798"/>
                    <a:pt x="1008786" y="692835"/>
                    <a:pt x="1007773" y="690872"/>
                  </a:cubicBezTo>
                  <a:cubicBezTo>
                    <a:pt x="1006190" y="686971"/>
                    <a:pt x="1004986" y="683102"/>
                    <a:pt x="1004036" y="679037"/>
                  </a:cubicBezTo>
                  <a:cubicBezTo>
                    <a:pt x="1003910" y="677757"/>
                    <a:pt x="1003783" y="676491"/>
                    <a:pt x="1003593" y="675142"/>
                  </a:cubicBezTo>
                  <a:cubicBezTo>
                    <a:pt x="1007266" y="673179"/>
                    <a:pt x="1010686" y="671001"/>
                    <a:pt x="1014042" y="668601"/>
                  </a:cubicBezTo>
                  <a:cubicBezTo>
                    <a:pt x="1018158" y="665637"/>
                    <a:pt x="1021641" y="661907"/>
                    <a:pt x="1024743" y="657956"/>
                  </a:cubicBezTo>
                  <a:cubicBezTo>
                    <a:pt x="1028479" y="653251"/>
                    <a:pt x="1031709" y="648090"/>
                    <a:pt x="1034749" y="642866"/>
                  </a:cubicBezTo>
                  <a:cubicBezTo>
                    <a:pt x="1036585" y="639554"/>
                    <a:pt x="1038168" y="636122"/>
                    <a:pt x="1039688" y="632721"/>
                  </a:cubicBezTo>
                  <a:cubicBezTo>
                    <a:pt x="1041651" y="628371"/>
                    <a:pt x="1043551" y="623856"/>
                    <a:pt x="1044944" y="619278"/>
                  </a:cubicBezTo>
                  <a:cubicBezTo>
                    <a:pt x="1046337" y="615029"/>
                    <a:pt x="1047224" y="610805"/>
                    <a:pt x="1047603" y="606372"/>
                  </a:cubicBezTo>
                  <a:cubicBezTo>
                    <a:pt x="1048047" y="601585"/>
                    <a:pt x="1047730" y="596930"/>
                    <a:pt x="1046274" y="592371"/>
                  </a:cubicBezTo>
                  <a:cubicBezTo>
                    <a:pt x="1044754" y="587767"/>
                    <a:pt x="1041461" y="583132"/>
                    <a:pt x="1037029" y="580789"/>
                  </a:cubicBezTo>
                  <a:cubicBezTo>
                    <a:pt x="1035319" y="579820"/>
                    <a:pt x="1033546" y="579168"/>
                    <a:pt x="1031520" y="578554"/>
                  </a:cubicBezTo>
                  <a:cubicBezTo>
                    <a:pt x="1029746" y="577826"/>
                    <a:pt x="1027530" y="577990"/>
                    <a:pt x="1025567" y="577826"/>
                  </a:cubicBezTo>
                  <a:cubicBezTo>
                    <a:pt x="1025376" y="577826"/>
                    <a:pt x="1025187" y="577806"/>
                    <a:pt x="1024997" y="577806"/>
                  </a:cubicBezTo>
                  <a:cubicBezTo>
                    <a:pt x="1023160" y="577806"/>
                    <a:pt x="1021261" y="578364"/>
                    <a:pt x="1019488" y="578674"/>
                  </a:cubicBezTo>
                  <a:cubicBezTo>
                    <a:pt x="1017524" y="579111"/>
                    <a:pt x="1015625" y="580099"/>
                    <a:pt x="1013852" y="580852"/>
                  </a:cubicBezTo>
                  <a:cubicBezTo>
                    <a:pt x="1009736" y="582841"/>
                    <a:pt x="1006379" y="586007"/>
                    <a:pt x="1003087" y="589116"/>
                  </a:cubicBezTo>
                  <a:cubicBezTo>
                    <a:pt x="1000617" y="591516"/>
                    <a:pt x="998590" y="594258"/>
                    <a:pt x="996564" y="597007"/>
                  </a:cubicBezTo>
                  <a:cubicBezTo>
                    <a:pt x="993462" y="600945"/>
                    <a:pt x="990802" y="605112"/>
                    <a:pt x="988395" y="609481"/>
                  </a:cubicBezTo>
                  <a:cubicBezTo>
                    <a:pt x="987319" y="611444"/>
                    <a:pt x="986496" y="613933"/>
                    <a:pt x="985673" y="616048"/>
                  </a:cubicBezTo>
                  <a:cubicBezTo>
                    <a:pt x="985292" y="616954"/>
                    <a:pt x="985039" y="617935"/>
                    <a:pt x="984659" y="618841"/>
                  </a:cubicBezTo>
                  <a:cubicBezTo>
                    <a:pt x="983836" y="620892"/>
                    <a:pt x="983076" y="622938"/>
                    <a:pt x="982380" y="624970"/>
                  </a:cubicBezTo>
                  <a:cubicBezTo>
                    <a:pt x="981176" y="628574"/>
                    <a:pt x="979973" y="632247"/>
                    <a:pt x="978960" y="635907"/>
                  </a:cubicBezTo>
                  <a:cubicBezTo>
                    <a:pt x="977694" y="640631"/>
                    <a:pt x="977060" y="645538"/>
                    <a:pt x="976554" y="650490"/>
                  </a:cubicBezTo>
                  <a:cubicBezTo>
                    <a:pt x="976427" y="652251"/>
                    <a:pt x="976237" y="653992"/>
                    <a:pt x="976047" y="655778"/>
                  </a:cubicBezTo>
                  <a:cubicBezTo>
                    <a:pt x="974591" y="656113"/>
                    <a:pt x="973008" y="656481"/>
                    <a:pt x="971551" y="656753"/>
                  </a:cubicBezTo>
                  <a:cubicBezTo>
                    <a:pt x="967752" y="657266"/>
                    <a:pt x="963952" y="657519"/>
                    <a:pt x="960090" y="657519"/>
                  </a:cubicBezTo>
                  <a:cubicBezTo>
                    <a:pt x="958506" y="657519"/>
                    <a:pt x="956987" y="657475"/>
                    <a:pt x="955340" y="657393"/>
                  </a:cubicBezTo>
                  <a:cubicBezTo>
                    <a:pt x="948944" y="656481"/>
                    <a:pt x="942802" y="654847"/>
                    <a:pt x="936722" y="652732"/>
                  </a:cubicBezTo>
                  <a:cubicBezTo>
                    <a:pt x="932733" y="650971"/>
                    <a:pt x="929060" y="648920"/>
                    <a:pt x="925325" y="646621"/>
                  </a:cubicBezTo>
                  <a:cubicBezTo>
                    <a:pt x="924311" y="645899"/>
                    <a:pt x="923298" y="645215"/>
                    <a:pt x="922285" y="644506"/>
                  </a:cubicBezTo>
                  <a:lnTo>
                    <a:pt x="922285" y="644506"/>
                  </a:lnTo>
                  <a:cubicBezTo>
                    <a:pt x="922791" y="644861"/>
                    <a:pt x="923172" y="645133"/>
                    <a:pt x="923741" y="645481"/>
                  </a:cubicBezTo>
                  <a:cubicBezTo>
                    <a:pt x="917536" y="640554"/>
                    <a:pt x="911583" y="635393"/>
                    <a:pt x="906391" y="629574"/>
                  </a:cubicBezTo>
                  <a:cubicBezTo>
                    <a:pt x="902907" y="625186"/>
                    <a:pt x="899805" y="620538"/>
                    <a:pt x="897145" y="615611"/>
                  </a:cubicBezTo>
                  <a:cubicBezTo>
                    <a:pt x="896575" y="613996"/>
                    <a:pt x="896005" y="612299"/>
                    <a:pt x="895562" y="610533"/>
                  </a:cubicBezTo>
                  <a:cubicBezTo>
                    <a:pt x="895498" y="610121"/>
                    <a:pt x="895436" y="609601"/>
                    <a:pt x="895436" y="609133"/>
                  </a:cubicBezTo>
                  <a:cubicBezTo>
                    <a:pt x="896512" y="608069"/>
                    <a:pt x="897588" y="607075"/>
                    <a:pt x="898728" y="606017"/>
                  </a:cubicBezTo>
                  <a:cubicBezTo>
                    <a:pt x="901768" y="603136"/>
                    <a:pt x="904364" y="599825"/>
                    <a:pt x="907150" y="596595"/>
                  </a:cubicBezTo>
                  <a:cubicBezTo>
                    <a:pt x="913229" y="589464"/>
                    <a:pt x="918548" y="581783"/>
                    <a:pt x="922474" y="573330"/>
                  </a:cubicBezTo>
                  <a:cubicBezTo>
                    <a:pt x="926275" y="565503"/>
                    <a:pt x="928554" y="557049"/>
                    <a:pt x="930137" y="548658"/>
                  </a:cubicBezTo>
                  <a:cubicBezTo>
                    <a:pt x="931087" y="543814"/>
                    <a:pt x="931340" y="538799"/>
                    <a:pt x="930707" y="533935"/>
                  </a:cubicBezTo>
                  <a:cubicBezTo>
                    <a:pt x="930201" y="530288"/>
                    <a:pt x="929314" y="527742"/>
                    <a:pt x="927731" y="524431"/>
                  </a:cubicBezTo>
                  <a:cubicBezTo>
                    <a:pt x="926654" y="522081"/>
                    <a:pt x="925198" y="519219"/>
                    <a:pt x="923108" y="517591"/>
                  </a:cubicBezTo>
                  <a:cubicBezTo>
                    <a:pt x="922411" y="517028"/>
                    <a:pt x="921589" y="516471"/>
                    <a:pt x="920955" y="515907"/>
                  </a:cubicBezTo>
                  <a:cubicBezTo>
                    <a:pt x="919308" y="514362"/>
                    <a:pt x="917472" y="513304"/>
                    <a:pt x="915319" y="512659"/>
                  </a:cubicBezTo>
                  <a:cubicBezTo>
                    <a:pt x="912723" y="511519"/>
                    <a:pt x="910380" y="510835"/>
                    <a:pt x="907593" y="510486"/>
                  </a:cubicBezTo>
                  <a:cubicBezTo>
                    <a:pt x="906010" y="510271"/>
                    <a:pt x="904681" y="510151"/>
                    <a:pt x="903351" y="510151"/>
                  </a:cubicBezTo>
                  <a:cubicBezTo>
                    <a:pt x="901831" y="510151"/>
                    <a:pt x="900374" y="510316"/>
                    <a:pt x="898602" y="510670"/>
                  </a:cubicBezTo>
                  <a:cubicBezTo>
                    <a:pt x="895498" y="511392"/>
                    <a:pt x="892649" y="512722"/>
                    <a:pt x="890052" y="514564"/>
                  </a:cubicBezTo>
                  <a:cubicBezTo>
                    <a:pt x="885114" y="518022"/>
                    <a:pt x="881440" y="523101"/>
                    <a:pt x="878274" y="528179"/>
                  </a:cubicBezTo>
                  <a:cubicBezTo>
                    <a:pt x="876691" y="530908"/>
                    <a:pt x="875425" y="533872"/>
                    <a:pt x="874285" y="536893"/>
                  </a:cubicBezTo>
                  <a:cubicBezTo>
                    <a:pt x="872702" y="541123"/>
                    <a:pt x="871119" y="545492"/>
                    <a:pt x="870169" y="549855"/>
                  </a:cubicBezTo>
                  <a:cubicBezTo>
                    <a:pt x="869156" y="554091"/>
                    <a:pt x="868649" y="558309"/>
                    <a:pt x="868079" y="562539"/>
                  </a:cubicBezTo>
                  <a:cubicBezTo>
                    <a:pt x="867066" y="571367"/>
                    <a:pt x="866813" y="580314"/>
                    <a:pt x="866623" y="589116"/>
                  </a:cubicBezTo>
                  <a:cubicBezTo>
                    <a:pt x="866559" y="590440"/>
                    <a:pt x="866496" y="591788"/>
                    <a:pt x="866496" y="593112"/>
                  </a:cubicBezTo>
                  <a:cubicBezTo>
                    <a:pt x="861367" y="597007"/>
                    <a:pt x="855921" y="600242"/>
                    <a:pt x="850222" y="603060"/>
                  </a:cubicBezTo>
                  <a:cubicBezTo>
                    <a:pt x="844523" y="605460"/>
                    <a:pt x="838760" y="607303"/>
                    <a:pt x="832808" y="608570"/>
                  </a:cubicBezTo>
                  <a:cubicBezTo>
                    <a:pt x="829705" y="608899"/>
                    <a:pt x="826665" y="609045"/>
                    <a:pt x="823562" y="609045"/>
                  </a:cubicBezTo>
                  <a:cubicBezTo>
                    <a:pt x="818939" y="609045"/>
                    <a:pt x="814253" y="608734"/>
                    <a:pt x="809631" y="608335"/>
                  </a:cubicBezTo>
                  <a:cubicBezTo>
                    <a:pt x="804501" y="607569"/>
                    <a:pt x="799563" y="606372"/>
                    <a:pt x="794623" y="604821"/>
                  </a:cubicBezTo>
                  <a:cubicBezTo>
                    <a:pt x="792534" y="604194"/>
                    <a:pt x="790443" y="603497"/>
                    <a:pt x="788417" y="602706"/>
                  </a:cubicBezTo>
                  <a:cubicBezTo>
                    <a:pt x="784111" y="600825"/>
                    <a:pt x="780058" y="598545"/>
                    <a:pt x="776132" y="595949"/>
                  </a:cubicBezTo>
                  <a:cubicBezTo>
                    <a:pt x="773093" y="593695"/>
                    <a:pt x="770180" y="591294"/>
                    <a:pt x="767330" y="588768"/>
                  </a:cubicBezTo>
                  <a:cubicBezTo>
                    <a:pt x="764861" y="586564"/>
                    <a:pt x="762581" y="584107"/>
                    <a:pt x="760364" y="581581"/>
                  </a:cubicBezTo>
                  <a:cubicBezTo>
                    <a:pt x="758845" y="579529"/>
                    <a:pt x="757325" y="577414"/>
                    <a:pt x="755932" y="575235"/>
                  </a:cubicBezTo>
                  <a:cubicBezTo>
                    <a:pt x="760048" y="569606"/>
                    <a:pt x="763911" y="563825"/>
                    <a:pt x="767774" y="558030"/>
                  </a:cubicBezTo>
                  <a:cubicBezTo>
                    <a:pt x="772650" y="550919"/>
                    <a:pt x="775943" y="543168"/>
                    <a:pt x="778096" y="534923"/>
                  </a:cubicBezTo>
                  <a:cubicBezTo>
                    <a:pt x="779298" y="530472"/>
                    <a:pt x="780312" y="525975"/>
                    <a:pt x="781072" y="521467"/>
                  </a:cubicBezTo>
                  <a:cubicBezTo>
                    <a:pt x="781768" y="517857"/>
                    <a:pt x="782022" y="514147"/>
                    <a:pt x="781768" y="510544"/>
                  </a:cubicBezTo>
                  <a:cubicBezTo>
                    <a:pt x="781515" y="507440"/>
                    <a:pt x="780755" y="504623"/>
                    <a:pt x="779425" y="501887"/>
                  </a:cubicBezTo>
                  <a:cubicBezTo>
                    <a:pt x="778286" y="499069"/>
                    <a:pt x="776892" y="496232"/>
                    <a:pt x="774486" y="494187"/>
                  </a:cubicBezTo>
                  <a:cubicBezTo>
                    <a:pt x="770940" y="491096"/>
                    <a:pt x="767204" y="488842"/>
                    <a:pt x="762455" y="488013"/>
                  </a:cubicBezTo>
                  <a:cubicBezTo>
                    <a:pt x="761124" y="487722"/>
                    <a:pt x="759731" y="487595"/>
                    <a:pt x="758338" y="487595"/>
                  </a:cubicBezTo>
                  <a:cubicBezTo>
                    <a:pt x="757642" y="487595"/>
                    <a:pt x="756819" y="487639"/>
                    <a:pt x="756122" y="487722"/>
                  </a:cubicBezTo>
                  <a:cubicBezTo>
                    <a:pt x="752512" y="488070"/>
                    <a:pt x="749979" y="489045"/>
                    <a:pt x="746813" y="490539"/>
                  </a:cubicBezTo>
                  <a:cubicBezTo>
                    <a:pt x="743837" y="491939"/>
                    <a:pt x="741304" y="494263"/>
                    <a:pt x="738897" y="496523"/>
                  </a:cubicBezTo>
                  <a:cubicBezTo>
                    <a:pt x="736745" y="498404"/>
                    <a:pt x="734971" y="500810"/>
                    <a:pt x="733388" y="503153"/>
                  </a:cubicBezTo>
                  <a:cubicBezTo>
                    <a:pt x="728892" y="510050"/>
                    <a:pt x="726296" y="518212"/>
                    <a:pt x="724966" y="526248"/>
                  </a:cubicBezTo>
                  <a:cubicBezTo>
                    <a:pt x="724080" y="531390"/>
                    <a:pt x="723700" y="536690"/>
                    <a:pt x="723193" y="541826"/>
                  </a:cubicBezTo>
                  <a:cubicBezTo>
                    <a:pt x="722940" y="545638"/>
                    <a:pt x="722940" y="549577"/>
                    <a:pt x="723130" y="553325"/>
                  </a:cubicBezTo>
                  <a:cubicBezTo>
                    <a:pt x="723256" y="555225"/>
                    <a:pt x="723510" y="557112"/>
                    <a:pt x="723700" y="559018"/>
                  </a:cubicBezTo>
                  <a:cubicBezTo>
                    <a:pt x="723826" y="559949"/>
                    <a:pt x="724016" y="560861"/>
                    <a:pt x="724080" y="561773"/>
                  </a:cubicBezTo>
                  <a:cubicBezTo>
                    <a:pt x="724397" y="563622"/>
                    <a:pt x="724586" y="565560"/>
                    <a:pt x="724966" y="567402"/>
                  </a:cubicBezTo>
                  <a:cubicBezTo>
                    <a:pt x="722117" y="571075"/>
                    <a:pt x="719077" y="574507"/>
                    <a:pt x="715911" y="577990"/>
                  </a:cubicBezTo>
                  <a:cubicBezTo>
                    <a:pt x="711161" y="583062"/>
                    <a:pt x="706096" y="587767"/>
                    <a:pt x="700839" y="592200"/>
                  </a:cubicBezTo>
                  <a:cubicBezTo>
                    <a:pt x="692544" y="598976"/>
                    <a:pt x="683869" y="605378"/>
                    <a:pt x="674307" y="610330"/>
                  </a:cubicBezTo>
                  <a:cubicBezTo>
                    <a:pt x="669811" y="612648"/>
                    <a:pt x="665378" y="614972"/>
                    <a:pt x="660946" y="617226"/>
                  </a:cubicBezTo>
                  <a:cubicBezTo>
                    <a:pt x="655056" y="619841"/>
                    <a:pt x="649231" y="622444"/>
                    <a:pt x="643088" y="624622"/>
                  </a:cubicBezTo>
                  <a:cubicBezTo>
                    <a:pt x="639162" y="626028"/>
                    <a:pt x="635236" y="627377"/>
                    <a:pt x="631246" y="628789"/>
                  </a:cubicBezTo>
                  <a:cubicBezTo>
                    <a:pt x="626117" y="630606"/>
                    <a:pt x="620798" y="631955"/>
                    <a:pt x="615478" y="633279"/>
                  </a:cubicBezTo>
                  <a:cubicBezTo>
                    <a:pt x="610792" y="634482"/>
                    <a:pt x="606043" y="635476"/>
                    <a:pt x="601294" y="636325"/>
                  </a:cubicBezTo>
                  <a:cubicBezTo>
                    <a:pt x="592365" y="637648"/>
                    <a:pt x="583247" y="638275"/>
                    <a:pt x="574191" y="638275"/>
                  </a:cubicBezTo>
                  <a:cubicBezTo>
                    <a:pt x="568745" y="638275"/>
                    <a:pt x="563236" y="638041"/>
                    <a:pt x="557727" y="637610"/>
                  </a:cubicBezTo>
                  <a:cubicBezTo>
                    <a:pt x="550761" y="636825"/>
                    <a:pt x="543922" y="635831"/>
                    <a:pt x="537083" y="634482"/>
                  </a:cubicBezTo>
                  <a:cubicBezTo>
                    <a:pt x="529927" y="633089"/>
                    <a:pt x="523025" y="630834"/>
                    <a:pt x="516250" y="628371"/>
                  </a:cubicBezTo>
                  <a:cubicBezTo>
                    <a:pt x="509410" y="625680"/>
                    <a:pt x="502951" y="622716"/>
                    <a:pt x="496492" y="619335"/>
                  </a:cubicBezTo>
                  <a:cubicBezTo>
                    <a:pt x="491046" y="616517"/>
                    <a:pt x="485917" y="613148"/>
                    <a:pt x="480851" y="609684"/>
                  </a:cubicBezTo>
                  <a:cubicBezTo>
                    <a:pt x="472746" y="603554"/>
                    <a:pt x="465337" y="596658"/>
                    <a:pt x="458687" y="589059"/>
                  </a:cubicBezTo>
                  <a:cubicBezTo>
                    <a:pt x="454001" y="583335"/>
                    <a:pt x="450075" y="577351"/>
                    <a:pt x="446719" y="570803"/>
                  </a:cubicBezTo>
                  <a:cubicBezTo>
                    <a:pt x="444503" y="565560"/>
                    <a:pt x="442856" y="560221"/>
                    <a:pt x="441336" y="554649"/>
                  </a:cubicBezTo>
                  <a:cubicBezTo>
                    <a:pt x="439880" y="549159"/>
                    <a:pt x="434434" y="545714"/>
                    <a:pt x="428925" y="545714"/>
                  </a:cubicBezTo>
                  <a:cubicBezTo>
                    <a:pt x="427659" y="545714"/>
                    <a:pt x="426392" y="545885"/>
                    <a:pt x="425189" y="546277"/>
                  </a:cubicBezTo>
                  <a:cubicBezTo>
                    <a:pt x="418223" y="548386"/>
                    <a:pt x="414867" y="555580"/>
                    <a:pt x="416640" y="562330"/>
                  </a:cubicBezTo>
                  <a:cubicBezTo>
                    <a:pt x="417843" y="566763"/>
                    <a:pt x="419110" y="571221"/>
                    <a:pt x="420756" y="575590"/>
                  </a:cubicBezTo>
                  <a:cubicBezTo>
                    <a:pt x="422593" y="580517"/>
                    <a:pt x="425062" y="585310"/>
                    <a:pt x="427659" y="589965"/>
                  </a:cubicBezTo>
                  <a:cubicBezTo>
                    <a:pt x="430508" y="595100"/>
                    <a:pt x="434054" y="599888"/>
                    <a:pt x="437727" y="604466"/>
                  </a:cubicBezTo>
                  <a:cubicBezTo>
                    <a:pt x="438551" y="605663"/>
                    <a:pt x="439563" y="606866"/>
                    <a:pt x="440640" y="608069"/>
                  </a:cubicBezTo>
                  <a:cubicBezTo>
                    <a:pt x="440260" y="608861"/>
                    <a:pt x="440007" y="609601"/>
                    <a:pt x="439817" y="610456"/>
                  </a:cubicBezTo>
                  <a:cubicBezTo>
                    <a:pt x="438930" y="613996"/>
                    <a:pt x="439563" y="617790"/>
                    <a:pt x="441463" y="620892"/>
                  </a:cubicBezTo>
                  <a:cubicBezTo>
                    <a:pt x="442287" y="621741"/>
                    <a:pt x="443046" y="622646"/>
                    <a:pt x="443743" y="623565"/>
                  </a:cubicBezTo>
                  <a:cubicBezTo>
                    <a:pt x="443996" y="623793"/>
                    <a:pt x="444187" y="623919"/>
                    <a:pt x="444376" y="624141"/>
                  </a:cubicBezTo>
                  <a:cubicBezTo>
                    <a:pt x="445643" y="625756"/>
                    <a:pt x="446719" y="627459"/>
                    <a:pt x="447669" y="629137"/>
                  </a:cubicBezTo>
                  <a:cubicBezTo>
                    <a:pt x="451975" y="638997"/>
                    <a:pt x="455394" y="649154"/>
                    <a:pt x="457548" y="659716"/>
                  </a:cubicBezTo>
                  <a:cubicBezTo>
                    <a:pt x="459004" y="670013"/>
                    <a:pt x="459447" y="680360"/>
                    <a:pt x="459954" y="690726"/>
                  </a:cubicBezTo>
                  <a:cubicBezTo>
                    <a:pt x="460461" y="701074"/>
                    <a:pt x="460587" y="711503"/>
                    <a:pt x="459891" y="721876"/>
                  </a:cubicBezTo>
                  <a:cubicBezTo>
                    <a:pt x="459574" y="723636"/>
                    <a:pt x="459258" y="725460"/>
                    <a:pt x="458941" y="727303"/>
                  </a:cubicBezTo>
                  <a:cubicBezTo>
                    <a:pt x="455205" y="720679"/>
                    <a:pt x="451215" y="714258"/>
                    <a:pt x="446530" y="708267"/>
                  </a:cubicBezTo>
                  <a:cubicBezTo>
                    <a:pt x="443679" y="704601"/>
                    <a:pt x="440830" y="701017"/>
                    <a:pt x="437727" y="697641"/>
                  </a:cubicBezTo>
                  <a:cubicBezTo>
                    <a:pt x="434054" y="693684"/>
                    <a:pt x="430128" y="690365"/>
                    <a:pt x="425569" y="687408"/>
                  </a:cubicBezTo>
                  <a:cubicBezTo>
                    <a:pt x="423479" y="686066"/>
                    <a:pt x="420629" y="685021"/>
                    <a:pt x="418286" y="684236"/>
                  </a:cubicBezTo>
                  <a:cubicBezTo>
                    <a:pt x="415817" y="683393"/>
                    <a:pt x="413664" y="682912"/>
                    <a:pt x="410941" y="682741"/>
                  </a:cubicBezTo>
                  <a:cubicBezTo>
                    <a:pt x="410561" y="682741"/>
                    <a:pt x="410181" y="682729"/>
                    <a:pt x="409865" y="682729"/>
                  </a:cubicBezTo>
                  <a:cubicBezTo>
                    <a:pt x="405242" y="682729"/>
                    <a:pt x="400746" y="683868"/>
                    <a:pt x="396693" y="686066"/>
                  </a:cubicBezTo>
                  <a:cubicBezTo>
                    <a:pt x="393147" y="688054"/>
                    <a:pt x="390044" y="690783"/>
                    <a:pt x="387384" y="693968"/>
                  </a:cubicBezTo>
                  <a:cubicBezTo>
                    <a:pt x="386371" y="695235"/>
                    <a:pt x="385421" y="696711"/>
                    <a:pt x="384471" y="698053"/>
                  </a:cubicBezTo>
                  <a:cubicBezTo>
                    <a:pt x="382635" y="700605"/>
                    <a:pt x="381685" y="703626"/>
                    <a:pt x="380609" y="706507"/>
                  </a:cubicBezTo>
                  <a:cubicBezTo>
                    <a:pt x="379912" y="708350"/>
                    <a:pt x="379532" y="710237"/>
                    <a:pt x="379089" y="712143"/>
                  </a:cubicBezTo>
                  <a:cubicBezTo>
                    <a:pt x="378139" y="716455"/>
                    <a:pt x="377506" y="720799"/>
                    <a:pt x="377885" y="725188"/>
                  </a:cubicBezTo>
                  <a:cubicBezTo>
                    <a:pt x="378519" y="730621"/>
                    <a:pt x="380102" y="735877"/>
                    <a:pt x="382192" y="740955"/>
                  </a:cubicBezTo>
                  <a:cubicBezTo>
                    <a:pt x="385612" y="749346"/>
                    <a:pt x="391500" y="756533"/>
                    <a:pt x="398276" y="762517"/>
                  </a:cubicBezTo>
                  <a:cubicBezTo>
                    <a:pt x="401506" y="765278"/>
                    <a:pt x="405115" y="767735"/>
                    <a:pt x="408914" y="769793"/>
                  </a:cubicBezTo>
                  <a:cubicBezTo>
                    <a:pt x="412588" y="771756"/>
                    <a:pt x="416830" y="773105"/>
                    <a:pt x="421010" y="774080"/>
                  </a:cubicBezTo>
                  <a:cubicBezTo>
                    <a:pt x="424366" y="774846"/>
                    <a:pt x="427975" y="775340"/>
                    <a:pt x="431458" y="775486"/>
                  </a:cubicBezTo>
                  <a:cubicBezTo>
                    <a:pt x="432598" y="775575"/>
                    <a:pt x="433675" y="775594"/>
                    <a:pt x="434751" y="775594"/>
                  </a:cubicBezTo>
                  <a:cubicBezTo>
                    <a:pt x="439753" y="775594"/>
                    <a:pt x="444693" y="774923"/>
                    <a:pt x="449379" y="773314"/>
                  </a:cubicBezTo>
                  <a:cubicBezTo>
                    <a:pt x="449632" y="773225"/>
                    <a:pt x="450012" y="773105"/>
                    <a:pt x="450329" y="772960"/>
                  </a:cubicBezTo>
                  <a:lnTo>
                    <a:pt x="450329" y="773023"/>
                  </a:lnTo>
                  <a:cubicBezTo>
                    <a:pt x="450645" y="775068"/>
                    <a:pt x="450899" y="777044"/>
                    <a:pt x="451215" y="779007"/>
                  </a:cubicBezTo>
                  <a:cubicBezTo>
                    <a:pt x="452039" y="785225"/>
                    <a:pt x="452165" y="791336"/>
                    <a:pt x="451595" y="797542"/>
                  </a:cubicBezTo>
                  <a:cubicBezTo>
                    <a:pt x="450899" y="804178"/>
                    <a:pt x="449949" y="810790"/>
                    <a:pt x="448809" y="817413"/>
                  </a:cubicBezTo>
                  <a:cubicBezTo>
                    <a:pt x="447542" y="824892"/>
                    <a:pt x="445959" y="832345"/>
                    <a:pt x="443490" y="839475"/>
                  </a:cubicBezTo>
                  <a:cubicBezTo>
                    <a:pt x="440767" y="845960"/>
                    <a:pt x="437854" y="852292"/>
                    <a:pt x="434117" y="858302"/>
                  </a:cubicBezTo>
                  <a:cubicBezTo>
                    <a:pt x="431774" y="862095"/>
                    <a:pt x="429368" y="865907"/>
                    <a:pt x="426962" y="869719"/>
                  </a:cubicBezTo>
                  <a:cubicBezTo>
                    <a:pt x="426519" y="867876"/>
                    <a:pt x="426265" y="866046"/>
                    <a:pt x="425822" y="864204"/>
                  </a:cubicBezTo>
                  <a:cubicBezTo>
                    <a:pt x="424239" y="856522"/>
                    <a:pt x="421706" y="849006"/>
                    <a:pt x="418160" y="841945"/>
                  </a:cubicBezTo>
                  <a:cubicBezTo>
                    <a:pt x="416450" y="838620"/>
                    <a:pt x="414677" y="835543"/>
                    <a:pt x="412777" y="832288"/>
                  </a:cubicBezTo>
                  <a:cubicBezTo>
                    <a:pt x="410307" y="828184"/>
                    <a:pt x="407015" y="824309"/>
                    <a:pt x="403786" y="820725"/>
                  </a:cubicBezTo>
                  <a:cubicBezTo>
                    <a:pt x="401443" y="818198"/>
                    <a:pt x="399226" y="815652"/>
                    <a:pt x="396693" y="813272"/>
                  </a:cubicBezTo>
                  <a:cubicBezTo>
                    <a:pt x="390234" y="806996"/>
                    <a:pt x="381938" y="803887"/>
                    <a:pt x="373580" y="800797"/>
                  </a:cubicBezTo>
                  <a:cubicBezTo>
                    <a:pt x="371870" y="800157"/>
                    <a:pt x="369970" y="799720"/>
                    <a:pt x="368134" y="799309"/>
                  </a:cubicBezTo>
                  <a:cubicBezTo>
                    <a:pt x="365854" y="798808"/>
                    <a:pt x="363385" y="798517"/>
                    <a:pt x="361168" y="798397"/>
                  </a:cubicBezTo>
                  <a:cubicBezTo>
                    <a:pt x="360788" y="798378"/>
                    <a:pt x="360408" y="798378"/>
                    <a:pt x="360028" y="798378"/>
                  </a:cubicBezTo>
                  <a:cubicBezTo>
                    <a:pt x="356925" y="798378"/>
                    <a:pt x="353823" y="798891"/>
                    <a:pt x="350720" y="799600"/>
                  </a:cubicBezTo>
                  <a:cubicBezTo>
                    <a:pt x="350087" y="799809"/>
                    <a:pt x="349389" y="800094"/>
                    <a:pt x="348693" y="800284"/>
                  </a:cubicBezTo>
                  <a:cubicBezTo>
                    <a:pt x="347047" y="801069"/>
                    <a:pt x="345400" y="801835"/>
                    <a:pt x="343628" y="802620"/>
                  </a:cubicBezTo>
                  <a:cubicBezTo>
                    <a:pt x="341474" y="803830"/>
                    <a:pt x="339385" y="805356"/>
                    <a:pt x="337611" y="807142"/>
                  </a:cubicBezTo>
                  <a:cubicBezTo>
                    <a:pt x="336092" y="808548"/>
                    <a:pt x="334635" y="810017"/>
                    <a:pt x="333306" y="811632"/>
                  </a:cubicBezTo>
                  <a:cubicBezTo>
                    <a:pt x="328556" y="817413"/>
                    <a:pt x="325200" y="823689"/>
                    <a:pt x="323427" y="830876"/>
                  </a:cubicBezTo>
                  <a:cubicBezTo>
                    <a:pt x="322034" y="836455"/>
                    <a:pt x="321780" y="842293"/>
                    <a:pt x="321274" y="847929"/>
                  </a:cubicBezTo>
                  <a:cubicBezTo>
                    <a:pt x="320768" y="855180"/>
                    <a:pt x="322351" y="862095"/>
                    <a:pt x="324757" y="868934"/>
                  </a:cubicBezTo>
                  <a:cubicBezTo>
                    <a:pt x="327416" y="876615"/>
                    <a:pt x="331342" y="883866"/>
                    <a:pt x="335458" y="890768"/>
                  </a:cubicBezTo>
                  <a:cubicBezTo>
                    <a:pt x="338561" y="895986"/>
                    <a:pt x="342994" y="900355"/>
                    <a:pt x="347300" y="904642"/>
                  </a:cubicBezTo>
                  <a:cubicBezTo>
                    <a:pt x="350847" y="908245"/>
                    <a:pt x="355089" y="911209"/>
                    <a:pt x="359459" y="913881"/>
                  </a:cubicBezTo>
                  <a:cubicBezTo>
                    <a:pt x="361294" y="915015"/>
                    <a:pt x="363448" y="915788"/>
                    <a:pt x="365474" y="916490"/>
                  </a:cubicBezTo>
                  <a:cubicBezTo>
                    <a:pt x="367121" y="917073"/>
                    <a:pt x="368640" y="917630"/>
                    <a:pt x="370414" y="918048"/>
                  </a:cubicBezTo>
                  <a:cubicBezTo>
                    <a:pt x="372313" y="918542"/>
                    <a:pt x="374276" y="919023"/>
                    <a:pt x="376302" y="919448"/>
                  </a:cubicBezTo>
                  <a:cubicBezTo>
                    <a:pt x="380799" y="920366"/>
                    <a:pt x="385485" y="920777"/>
                    <a:pt x="390107" y="920942"/>
                  </a:cubicBezTo>
                  <a:cubicBezTo>
                    <a:pt x="390361" y="920942"/>
                    <a:pt x="390677" y="920942"/>
                    <a:pt x="390994" y="920942"/>
                  </a:cubicBezTo>
                  <a:cubicBezTo>
                    <a:pt x="397136" y="920942"/>
                    <a:pt x="403089" y="918770"/>
                    <a:pt x="408724" y="916136"/>
                  </a:cubicBezTo>
                  <a:cubicBezTo>
                    <a:pt x="408978" y="918833"/>
                    <a:pt x="409105" y="921569"/>
                    <a:pt x="409295" y="924254"/>
                  </a:cubicBezTo>
                  <a:cubicBezTo>
                    <a:pt x="409548" y="929959"/>
                    <a:pt x="409611" y="935506"/>
                    <a:pt x="409548" y="941225"/>
                  </a:cubicBezTo>
                  <a:cubicBezTo>
                    <a:pt x="409548" y="945942"/>
                    <a:pt x="409105" y="950673"/>
                    <a:pt x="408662" y="955397"/>
                  </a:cubicBezTo>
                  <a:cubicBezTo>
                    <a:pt x="407395" y="967637"/>
                    <a:pt x="405938" y="979833"/>
                    <a:pt x="404292" y="992099"/>
                  </a:cubicBezTo>
                  <a:cubicBezTo>
                    <a:pt x="402645" y="1004486"/>
                    <a:pt x="400999" y="1017043"/>
                    <a:pt x="398276" y="1029246"/>
                  </a:cubicBezTo>
                  <a:cubicBezTo>
                    <a:pt x="396883" y="1035787"/>
                    <a:pt x="395363" y="1042354"/>
                    <a:pt x="393653" y="1048876"/>
                  </a:cubicBezTo>
                  <a:cubicBezTo>
                    <a:pt x="391817" y="1055734"/>
                    <a:pt x="389854" y="1062510"/>
                    <a:pt x="387891" y="1069267"/>
                  </a:cubicBezTo>
                  <a:cubicBezTo>
                    <a:pt x="384471" y="1081032"/>
                    <a:pt x="380672" y="1092652"/>
                    <a:pt x="376619" y="1104209"/>
                  </a:cubicBezTo>
                  <a:cubicBezTo>
                    <a:pt x="375669" y="1106545"/>
                    <a:pt x="374719" y="1108781"/>
                    <a:pt x="373516" y="1110984"/>
                  </a:cubicBezTo>
                  <a:cubicBezTo>
                    <a:pt x="372123" y="1113923"/>
                    <a:pt x="370477" y="1116823"/>
                    <a:pt x="368894" y="1119641"/>
                  </a:cubicBezTo>
                  <a:cubicBezTo>
                    <a:pt x="367057" y="1122744"/>
                    <a:pt x="365284" y="1125771"/>
                    <a:pt x="363385" y="1128798"/>
                  </a:cubicBezTo>
                  <a:cubicBezTo>
                    <a:pt x="361611" y="1131761"/>
                    <a:pt x="359585" y="1134579"/>
                    <a:pt x="357685" y="1137479"/>
                  </a:cubicBezTo>
                  <a:cubicBezTo>
                    <a:pt x="356609" y="1138803"/>
                    <a:pt x="355596" y="1140215"/>
                    <a:pt x="354646" y="1141551"/>
                  </a:cubicBezTo>
                  <a:cubicBezTo>
                    <a:pt x="351606" y="1145781"/>
                    <a:pt x="348123" y="1149511"/>
                    <a:pt x="344197" y="1152968"/>
                  </a:cubicBezTo>
                  <a:cubicBezTo>
                    <a:pt x="338751" y="1157281"/>
                    <a:pt x="333115" y="1161359"/>
                    <a:pt x="326973" y="1164589"/>
                  </a:cubicBezTo>
                  <a:lnTo>
                    <a:pt x="326846" y="1164589"/>
                  </a:lnTo>
                  <a:cubicBezTo>
                    <a:pt x="328303" y="1162353"/>
                    <a:pt x="329632" y="1160017"/>
                    <a:pt x="330836" y="1157629"/>
                  </a:cubicBezTo>
                  <a:cubicBezTo>
                    <a:pt x="334002" y="1151417"/>
                    <a:pt x="336345" y="1144730"/>
                    <a:pt x="338751" y="1138182"/>
                  </a:cubicBezTo>
                  <a:lnTo>
                    <a:pt x="338751" y="1138182"/>
                  </a:lnTo>
                  <a:cubicBezTo>
                    <a:pt x="338751" y="1138265"/>
                    <a:pt x="338688" y="1138328"/>
                    <a:pt x="338688" y="1138410"/>
                  </a:cubicBezTo>
                  <a:lnTo>
                    <a:pt x="338688" y="1138410"/>
                  </a:lnTo>
                  <a:cubicBezTo>
                    <a:pt x="339954" y="1134927"/>
                    <a:pt x="341221" y="1131407"/>
                    <a:pt x="342424" y="1127822"/>
                  </a:cubicBezTo>
                  <a:cubicBezTo>
                    <a:pt x="343564" y="1124017"/>
                    <a:pt x="344387" y="1119996"/>
                    <a:pt x="345274" y="1116038"/>
                  </a:cubicBezTo>
                  <a:cubicBezTo>
                    <a:pt x="346097" y="1111624"/>
                    <a:pt x="346540" y="1107109"/>
                    <a:pt x="346983" y="1102594"/>
                  </a:cubicBezTo>
                  <a:cubicBezTo>
                    <a:pt x="347490" y="1097933"/>
                    <a:pt x="346223" y="1093089"/>
                    <a:pt x="345400" y="1088631"/>
                  </a:cubicBezTo>
                  <a:cubicBezTo>
                    <a:pt x="345020" y="1086599"/>
                    <a:pt x="344514" y="1084635"/>
                    <a:pt x="343944" y="1082647"/>
                  </a:cubicBezTo>
                  <a:cubicBezTo>
                    <a:pt x="342487" y="1076802"/>
                    <a:pt x="339954" y="1071293"/>
                    <a:pt x="337168" y="1065942"/>
                  </a:cubicBezTo>
                  <a:cubicBezTo>
                    <a:pt x="335332" y="1062510"/>
                    <a:pt x="333432" y="1058906"/>
                    <a:pt x="330963" y="1055880"/>
                  </a:cubicBezTo>
                  <a:cubicBezTo>
                    <a:pt x="329380" y="1053955"/>
                    <a:pt x="327923" y="1052131"/>
                    <a:pt x="326150" y="1050371"/>
                  </a:cubicBezTo>
                  <a:cubicBezTo>
                    <a:pt x="323427" y="1047489"/>
                    <a:pt x="319818" y="1045172"/>
                    <a:pt x="316144" y="1043386"/>
                  </a:cubicBezTo>
                  <a:cubicBezTo>
                    <a:pt x="313612" y="1042208"/>
                    <a:pt x="310762" y="1041359"/>
                    <a:pt x="307976" y="1040593"/>
                  </a:cubicBezTo>
                  <a:cubicBezTo>
                    <a:pt x="305443" y="1039865"/>
                    <a:pt x="302719" y="1039808"/>
                    <a:pt x="300124" y="1039580"/>
                  </a:cubicBezTo>
                  <a:cubicBezTo>
                    <a:pt x="299174" y="1039682"/>
                    <a:pt x="298350" y="1039808"/>
                    <a:pt x="297400" y="1039865"/>
                  </a:cubicBezTo>
                  <a:cubicBezTo>
                    <a:pt x="295691" y="1040099"/>
                    <a:pt x="293917" y="1040429"/>
                    <a:pt x="292145" y="1040942"/>
                  </a:cubicBezTo>
                  <a:cubicBezTo>
                    <a:pt x="290562" y="1041714"/>
                    <a:pt x="289042" y="1042411"/>
                    <a:pt x="287459" y="1043120"/>
                  </a:cubicBezTo>
                  <a:cubicBezTo>
                    <a:pt x="285812" y="1044241"/>
                    <a:pt x="284293" y="1045444"/>
                    <a:pt x="282773" y="1046767"/>
                  </a:cubicBezTo>
                  <a:cubicBezTo>
                    <a:pt x="275047" y="1053771"/>
                    <a:pt x="269158" y="1062573"/>
                    <a:pt x="263459" y="1071172"/>
                  </a:cubicBezTo>
                  <a:cubicBezTo>
                    <a:pt x="260102" y="1076371"/>
                    <a:pt x="256493" y="1081589"/>
                    <a:pt x="253517" y="1087016"/>
                  </a:cubicBezTo>
                  <a:cubicBezTo>
                    <a:pt x="250984" y="1091671"/>
                    <a:pt x="249274" y="1096869"/>
                    <a:pt x="247754" y="1101948"/>
                  </a:cubicBezTo>
                  <a:cubicBezTo>
                    <a:pt x="247247" y="1103652"/>
                    <a:pt x="246741" y="1105349"/>
                    <a:pt x="246361" y="1107027"/>
                  </a:cubicBezTo>
                  <a:cubicBezTo>
                    <a:pt x="245854" y="1109142"/>
                    <a:pt x="245538" y="1111187"/>
                    <a:pt x="245221" y="1113302"/>
                  </a:cubicBezTo>
                  <a:cubicBezTo>
                    <a:pt x="244841" y="1116323"/>
                    <a:pt x="244715" y="1119350"/>
                    <a:pt x="244778" y="1122395"/>
                  </a:cubicBezTo>
                  <a:cubicBezTo>
                    <a:pt x="245095" y="1124656"/>
                    <a:pt x="245411" y="1126911"/>
                    <a:pt x="245791" y="1129089"/>
                  </a:cubicBezTo>
                  <a:cubicBezTo>
                    <a:pt x="246045" y="1130146"/>
                    <a:pt x="246298" y="1131198"/>
                    <a:pt x="246614" y="1132255"/>
                  </a:cubicBezTo>
                  <a:cubicBezTo>
                    <a:pt x="248830" y="1140791"/>
                    <a:pt x="253137" y="1148656"/>
                    <a:pt x="258076" y="1155932"/>
                  </a:cubicBezTo>
                  <a:cubicBezTo>
                    <a:pt x="262635" y="1162835"/>
                    <a:pt x="267448" y="1169750"/>
                    <a:pt x="273654" y="1175385"/>
                  </a:cubicBezTo>
                  <a:cubicBezTo>
                    <a:pt x="275870" y="1177355"/>
                    <a:pt x="278150" y="1179115"/>
                    <a:pt x="280556" y="1180730"/>
                  </a:cubicBezTo>
                  <a:cubicBezTo>
                    <a:pt x="277897" y="1183421"/>
                    <a:pt x="275110" y="1186030"/>
                    <a:pt x="272261" y="1188557"/>
                  </a:cubicBezTo>
                  <a:cubicBezTo>
                    <a:pt x="269664" y="1190609"/>
                    <a:pt x="267068" y="1192578"/>
                    <a:pt x="264092" y="1194136"/>
                  </a:cubicBezTo>
                  <a:cubicBezTo>
                    <a:pt x="258076" y="1196536"/>
                    <a:pt x="251680" y="1197916"/>
                    <a:pt x="245221" y="1199062"/>
                  </a:cubicBezTo>
                  <a:cubicBezTo>
                    <a:pt x="238066" y="1200094"/>
                    <a:pt x="230847" y="1200570"/>
                    <a:pt x="223627" y="1200570"/>
                  </a:cubicBezTo>
                  <a:cubicBezTo>
                    <a:pt x="218625" y="1200570"/>
                    <a:pt x="213559" y="1200341"/>
                    <a:pt x="208493" y="1199905"/>
                  </a:cubicBezTo>
                  <a:cubicBezTo>
                    <a:pt x="202097" y="1199119"/>
                    <a:pt x="196018" y="1198005"/>
                    <a:pt x="189876" y="1195953"/>
                  </a:cubicBezTo>
                  <a:cubicBezTo>
                    <a:pt x="187470" y="1195104"/>
                    <a:pt x="185063" y="1194256"/>
                    <a:pt x="182657" y="1193338"/>
                  </a:cubicBezTo>
                  <a:cubicBezTo>
                    <a:pt x="178098" y="1191464"/>
                    <a:pt x="173601" y="1189405"/>
                    <a:pt x="169296" y="1186714"/>
                  </a:cubicBezTo>
                  <a:cubicBezTo>
                    <a:pt x="168029" y="1185865"/>
                    <a:pt x="166699" y="1184954"/>
                    <a:pt x="165369" y="1183979"/>
                  </a:cubicBezTo>
                  <a:lnTo>
                    <a:pt x="165369" y="1183979"/>
                  </a:lnTo>
                  <a:cubicBezTo>
                    <a:pt x="165369" y="1183979"/>
                    <a:pt x="165369" y="1183998"/>
                    <a:pt x="165369" y="1183998"/>
                  </a:cubicBezTo>
                  <a:lnTo>
                    <a:pt x="165369" y="1183998"/>
                  </a:lnTo>
                  <a:cubicBezTo>
                    <a:pt x="162013" y="1181471"/>
                    <a:pt x="158657" y="1178881"/>
                    <a:pt x="155364" y="1176152"/>
                  </a:cubicBezTo>
                  <a:cubicBezTo>
                    <a:pt x="152388" y="1173701"/>
                    <a:pt x="149285" y="1171155"/>
                    <a:pt x="146562" y="1168401"/>
                  </a:cubicBezTo>
                  <a:cubicBezTo>
                    <a:pt x="143459" y="1165234"/>
                    <a:pt x="140293" y="1162062"/>
                    <a:pt x="137316" y="1158750"/>
                  </a:cubicBezTo>
                  <a:cubicBezTo>
                    <a:pt x="134784" y="1155850"/>
                    <a:pt x="132188" y="1152968"/>
                    <a:pt x="129718" y="1150030"/>
                  </a:cubicBezTo>
                  <a:cubicBezTo>
                    <a:pt x="124209" y="1142900"/>
                    <a:pt x="118509" y="1135656"/>
                    <a:pt x="114330" y="1127620"/>
                  </a:cubicBezTo>
                  <a:cubicBezTo>
                    <a:pt x="111227" y="1119850"/>
                    <a:pt x="109517" y="1111814"/>
                    <a:pt x="107808" y="1103709"/>
                  </a:cubicBezTo>
                  <a:cubicBezTo>
                    <a:pt x="107111" y="1099073"/>
                    <a:pt x="106414" y="1094412"/>
                    <a:pt x="106035" y="1089689"/>
                  </a:cubicBezTo>
                  <a:cubicBezTo>
                    <a:pt x="105527" y="1082793"/>
                    <a:pt x="106035" y="1075865"/>
                    <a:pt x="106478" y="1068975"/>
                  </a:cubicBezTo>
                  <a:cubicBezTo>
                    <a:pt x="107174" y="1061934"/>
                    <a:pt x="107997" y="1054886"/>
                    <a:pt x="109011" y="1047901"/>
                  </a:cubicBezTo>
                  <a:cubicBezTo>
                    <a:pt x="110847" y="1047489"/>
                    <a:pt x="112621" y="1046995"/>
                    <a:pt x="114393" y="1046495"/>
                  </a:cubicBezTo>
                  <a:cubicBezTo>
                    <a:pt x="119206" y="1045083"/>
                    <a:pt x="123828" y="1043266"/>
                    <a:pt x="128388" y="1041423"/>
                  </a:cubicBezTo>
                  <a:cubicBezTo>
                    <a:pt x="135987" y="1038396"/>
                    <a:pt x="143206" y="1034875"/>
                    <a:pt x="149855" y="1030221"/>
                  </a:cubicBezTo>
                  <a:cubicBezTo>
                    <a:pt x="153084" y="1027979"/>
                    <a:pt x="156124" y="1025301"/>
                    <a:pt x="158910" y="1022552"/>
                  </a:cubicBezTo>
                  <a:cubicBezTo>
                    <a:pt x="164736" y="1016752"/>
                    <a:pt x="168282" y="1008823"/>
                    <a:pt x="168599" y="1000490"/>
                  </a:cubicBezTo>
                  <a:cubicBezTo>
                    <a:pt x="168726" y="995475"/>
                    <a:pt x="167839" y="990694"/>
                    <a:pt x="166193" y="985963"/>
                  </a:cubicBezTo>
                  <a:cubicBezTo>
                    <a:pt x="164863" y="982240"/>
                    <a:pt x="162013" y="979131"/>
                    <a:pt x="159164" y="976458"/>
                  </a:cubicBezTo>
                  <a:cubicBezTo>
                    <a:pt x="157137" y="974641"/>
                    <a:pt x="154857" y="973147"/>
                    <a:pt x="152641" y="971677"/>
                  </a:cubicBezTo>
                  <a:cubicBezTo>
                    <a:pt x="151185" y="970683"/>
                    <a:pt x="148715" y="970183"/>
                    <a:pt x="146942" y="969765"/>
                  </a:cubicBezTo>
                  <a:cubicBezTo>
                    <a:pt x="144852" y="969271"/>
                    <a:pt x="142509" y="969271"/>
                    <a:pt x="140356" y="969125"/>
                  </a:cubicBezTo>
                  <a:cubicBezTo>
                    <a:pt x="139786" y="969081"/>
                    <a:pt x="139216" y="969069"/>
                    <a:pt x="138520" y="969069"/>
                  </a:cubicBezTo>
                  <a:cubicBezTo>
                    <a:pt x="135417" y="969069"/>
                    <a:pt x="132378" y="969645"/>
                    <a:pt x="129274" y="970183"/>
                  </a:cubicBezTo>
                  <a:cubicBezTo>
                    <a:pt x="125728" y="970766"/>
                    <a:pt x="122309" y="972653"/>
                    <a:pt x="119206" y="974350"/>
                  </a:cubicBezTo>
                  <a:cubicBezTo>
                    <a:pt x="118446" y="974989"/>
                    <a:pt x="117686" y="975616"/>
                    <a:pt x="116990" y="976167"/>
                  </a:cubicBezTo>
                  <a:cubicBezTo>
                    <a:pt x="115723" y="977161"/>
                    <a:pt x="114583" y="978143"/>
                    <a:pt x="113443" y="979276"/>
                  </a:cubicBezTo>
                  <a:cubicBezTo>
                    <a:pt x="112494" y="980188"/>
                    <a:pt x="111544" y="981246"/>
                    <a:pt x="110721" y="982240"/>
                  </a:cubicBezTo>
                  <a:cubicBezTo>
                    <a:pt x="107618" y="985552"/>
                    <a:pt x="105085" y="989199"/>
                    <a:pt x="102805" y="993012"/>
                  </a:cubicBezTo>
                  <a:cubicBezTo>
                    <a:pt x="98942" y="999223"/>
                    <a:pt x="96282" y="1006063"/>
                    <a:pt x="93813" y="1012819"/>
                  </a:cubicBezTo>
                  <a:cubicBezTo>
                    <a:pt x="92230" y="1017043"/>
                    <a:pt x="91027" y="1021349"/>
                    <a:pt x="90013" y="1025636"/>
                  </a:cubicBezTo>
                  <a:lnTo>
                    <a:pt x="89317" y="1025636"/>
                  </a:lnTo>
                  <a:cubicBezTo>
                    <a:pt x="86847" y="1025490"/>
                    <a:pt x="84441" y="1025301"/>
                    <a:pt x="82034" y="1025142"/>
                  </a:cubicBezTo>
                  <a:cubicBezTo>
                    <a:pt x="79058" y="1024731"/>
                    <a:pt x="76146" y="1024167"/>
                    <a:pt x="73296" y="1023255"/>
                  </a:cubicBezTo>
                  <a:cubicBezTo>
                    <a:pt x="69939" y="1021697"/>
                    <a:pt x="66900" y="1019791"/>
                    <a:pt x="63734" y="1017683"/>
                  </a:cubicBezTo>
                  <a:cubicBezTo>
                    <a:pt x="59617" y="1014301"/>
                    <a:pt x="55881" y="1010413"/>
                    <a:pt x="52272" y="1006328"/>
                  </a:cubicBezTo>
                  <a:cubicBezTo>
                    <a:pt x="47460" y="1000427"/>
                    <a:pt x="42900" y="994151"/>
                    <a:pt x="39417" y="987439"/>
                  </a:cubicBezTo>
                  <a:cubicBezTo>
                    <a:pt x="36884" y="981822"/>
                    <a:pt x="34858" y="975965"/>
                    <a:pt x="32958" y="970126"/>
                  </a:cubicBezTo>
                  <a:cubicBezTo>
                    <a:pt x="30995" y="964199"/>
                    <a:pt x="29412" y="958145"/>
                    <a:pt x="28019" y="951996"/>
                  </a:cubicBezTo>
                  <a:cubicBezTo>
                    <a:pt x="26689" y="940940"/>
                    <a:pt x="26689" y="929744"/>
                    <a:pt x="26499" y="918542"/>
                  </a:cubicBezTo>
                  <a:cubicBezTo>
                    <a:pt x="26246" y="906339"/>
                    <a:pt x="26246" y="894225"/>
                    <a:pt x="27069" y="882042"/>
                  </a:cubicBezTo>
                  <a:cubicBezTo>
                    <a:pt x="29349" y="862532"/>
                    <a:pt x="34162" y="843344"/>
                    <a:pt x="40874" y="824955"/>
                  </a:cubicBezTo>
                  <a:cubicBezTo>
                    <a:pt x="43090" y="819402"/>
                    <a:pt x="45560" y="813911"/>
                    <a:pt x="48156" y="808402"/>
                  </a:cubicBezTo>
                  <a:cubicBezTo>
                    <a:pt x="50942" y="802620"/>
                    <a:pt x="54046" y="796902"/>
                    <a:pt x="57022" y="791209"/>
                  </a:cubicBezTo>
                  <a:cubicBezTo>
                    <a:pt x="62784" y="780558"/>
                    <a:pt x="68546" y="770059"/>
                    <a:pt x="75512" y="760054"/>
                  </a:cubicBezTo>
                  <a:cubicBezTo>
                    <a:pt x="82288" y="751100"/>
                    <a:pt x="89317" y="742367"/>
                    <a:pt x="96979" y="733989"/>
                  </a:cubicBezTo>
                  <a:cubicBezTo>
                    <a:pt x="101222" y="729354"/>
                    <a:pt x="105844" y="724896"/>
                    <a:pt x="110467" y="720596"/>
                  </a:cubicBezTo>
                  <a:cubicBezTo>
                    <a:pt x="114266" y="717152"/>
                    <a:pt x="118003" y="713612"/>
                    <a:pt x="121866" y="710313"/>
                  </a:cubicBezTo>
                  <a:cubicBezTo>
                    <a:pt x="128198" y="705240"/>
                    <a:pt x="134784" y="700434"/>
                    <a:pt x="141559" y="695799"/>
                  </a:cubicBezTo>
                  <a:cubicBezTo>
                    <a:pt x="143016" y="694741"/>
                    <a:pt x="144535" y="693747"/>
                    <a:pt x="146055" y="692835"/>
                  </a:cubicBezTo>
                  <a:cubicBezTo>
                    <a:pt x="154351" y="694329"/>
                    <a:pt x="162963" y="695235"/>
                    <a:pt x="171385" y="695362"/>
                  </a:cubicBezTo>
                  <a:cubicBezTo>
                    <a:pt x="173475" y="695406"/>
                    <a:pt x="175565" y="695425"/>
                    <a:pt x="177717" y="695425"/>
                  </a:cubicBezTo>
                  <a:cubicBezTo>
                    <a:pt x="184367" y="695425"/>
                    <a:pt x="190889" y="695197"/>
                    <a:pt x="197538" y="694450"/>
                  </a:cubicBezTo>
                  <a:cubicBezTo>
                    <a:pt x="207733" y="693253"/>
                    <a:pt x="218625" y="691296"/>
                    <a:pt x="226097" y="683742"/>
                  </a:cubicBezTo>
                  <a:cubicBezTo>
                    <a:pt x="228250" y="681627"/>
                    <a:pt x="229771" y="678454"/>
                    <a:pt x="230277" y="675497"/>
                  </a:cubicBezTo>
                  <a:cubicBezTo>
                    <a:pt x="230656" y="673445"/>
                    <a:pt x="230467" y="671767"/>
                    <a:pt x="230023" y="669741"/>
                  </a:cubicBezTo>
                  <a:cubicBezTo>
                    <a:pt x="229707" y="668246"/>
                    <a:pt x="228947" y="666980"/>
                    <a:pt x="228377" y="665701"/>
                  </a:cubicBezTo>
                  <a:cubicBezTo>
                    <a:pt x="227744" y="664231"/>
                    <a:pt x="225907" y="662883"/>
                    <a:pt x="224641" y="661971"/>
                  </a:cubicBezTo>
                  <a:cubicBezTo>
                    <a:pt x="222615" y="660502"/>
                    <a:pt x="220778" y="659583"/>
                    <a:pt x="218372" y="658596"/>
                  </a:cubicBezTo>
                  <a:cubicBezTo>
                    <a:pt x="214889" y="657247"/>
                    <a:pt x="211216" y="656690"/>
                    <a:pt x="207544" y="656113"/>
                  </a:cubicBezTo>
                  <a:cubicBezTo>
                    <a:pt x="203364" y="655486"/>
                    <a:pt x="199375" y="655011"/>
                    <a:pt x="195195" y="654720"/>
                  </a:cubicBezTo>
                  <a:cubicBezTo>
                    <a:pt x="194119" y="654619"/>
                    <a:pt x="192915" y="654575"/>
                    <a:pt x="191839" y="654575"/>
                  </a:cubicBezTo>
                  <a:cubicBezTo>
                    <a:pt x="187027" y="654575"/>
                    <a:pt x="182214" y="655385"/>
                    <a:pt x="177465" y="656398"/>
                  </a:cubicBezTo>
                  <a:cubicBezTo>
                    <a:pt x="172145" y="657538"/>
                    <a:pt x="166889" y="659508"/>
                    <a:pt x="161760" y="661186"/>
                  </a:cubicBezTo>
                  <a:cubicBezTo>
                    <a:pt x="158087" y="662465"/>
                    <a:pt x="154541" y="664143"/>
                    <a:pt x="150868" y="665637"/>
                  </a:cubicBezTo>
                  <a:cubicBezTo>
                    <a:pt x="148905" y="666486"/>
                    <a:pt x="146942" y="667341"/>
                    <a:pt x="144979" y="668183"/>
                  </a:cubicBezTo>
                  <a:cubicBezTo>
                    <a:pt x="141306" y="667252"/>
                    <a:pt x="137633" y="666195"/>
                    <a:pt x="134087" y="664935"/>
                  </a:cubicBezTo>
                  <a:cubicBezTo>
                    <a:pt x="131554" y="663870"/>
                    <a:pt x="129148" y="662610"/>
                    <a:pt x="126805" y="661122"/>
                  </a:cubicBezTo>
                  <a:cubicBezTo>
                    <a:pt x="121866" y="657038"/>
                    <a:pt x="117243" y="652669"/>
                    <a:pt x="112873" y="647888"/>
                  </a:cubicBezTo>
                  <a:cubicBezTo>
                    <a:pt x="112621" y="647533"/>
                    <a:pt x="112304" y="647178"/>
                    <a:pt x="112113" y="646805"/>
                  </a:cubicBezTo>
                  <a:cubicBezTo>
                    <a:pt x="110277" y="644633"/>
                    <a:pt x="108884" y="642315"/>
                    <a:pt x="107491" y="639915"/>
                  </a:cubicBezTo>
                  <a:cubicBezTo>
                    <a:pt x="106225" y="637882"/>
                    <a:pt x="105085" y="635831"/>
                    <a:pt x="104008" y="633627"/>
                  </a:cubicBezTo>
                  <a:cubicBezTo>
                    <a:pt x="102805" y="630486"/>
                    <a:pt x="102045" y="627022"/>
                    <a:pt x="101349" y="623647"/>
                  </a:cubicBezTo>
                  <a:cubicBezTo>
                    <a:pt x="100399" y="615675"/>
                    <a:pt x="100905" y="607841"/>
                    <a:pt x="101665" y="599888"/>
                  </a:cubicBezTo>
                  <a:cubicBezTo>
                    <a:pt x="102235" y="595949"/>
                    <a:pt x="102678" y="591934"/>
                    <a:pt x="103755" y="588141"/>
                  </a:cubicBezTo>
                  <a:cubicBezTo>
                    <a:pt x="104705" y="584829"/>
                    <a:pt x="105718" y="581638"/>
                    <a:pt x="106921" y="578472"/>
                  </a:cubicBezTo>
                  <a:cubicBezTo>
                    <a:pt x="109454" y="573127"/>
                    <a:pt x="112621" y="568257"/>
                    <a:pt x="116040" y="563451"/>
                  </a:cubicBezTo>
                  <a:cubicBezTo>
                    <a:pt x="118509" y="560139"/>
                    <a:pt x="120979" y="556909"/>
                    <a:pt x="123576" y="553794"/>
                  </a:cubicBezTo>
                  <a:cubicBezTo>
                    <a:pt x="126235" y="550653"/>
                    <a:pt x="129085" y="547601"/>
                    <a:pt x="131997" y="544580"/>
                  </a:cubicBezTo>
                  <a:cubicBezTo>
                    <a:pt x="137633" y="538507"/>
                    <a:pt x="144093" y="533163"/>
                    <a:pt x="150425" y="527888"/>
                  </a:cubicBezTo>
                  <a:cubicBezTo>
                    <a:pt x="153401" y="525482"/>
                    <a:pt x="156440" y="523227"/>
                    <a:pt x="159480" y="521049"/>
                  </a:cubicBezTo>
                  <a:cubicBezTo>
                    <a:pt x="163026" y="518503"/>
                    <a:pt x="166889" y="516268"/>
                    <a:pt x="170688" y="513988"/>
                  </a:cubicBezTo>
                  <a:cubicBezTo>
                    <a:pt x="177465" y="509923"/>
                    <a:pt x="184557" y="506237"/>
                    <a:pt x="191649" y="502736"/>
                  </a:cubicBezTo>
                  <a:cubicBezTo>
                    <a:pt x="197475" y="500247"/>
                    <a:pt x="203364" y="497790"/>
                    <a:pt x="209443" y="496023"/>
                  </a:cubicBezTo>
                  <a:cubicBezTo>
                    <a:pt x="209950" y="495877"/>
                    <a:pt x="210456" y="495669"/>
                    <a:pt x="211026" y="495542"/>
                  </a:cubicBezTo>
                  <a:cubicBezTo>
                    <a:pt x="213179" y="497081"/>
                    <a:pt x="215523" y="498404"/>
                    <a:pt x="217928" y="499772"/>
                  </a:cubicBezTo>
                  <a:cubicBezTo>
                    <a:pt x="224514" y="503293"/>
                    <a:pt x="231670" y="505535"/>
                    <a:pt x="238825" y="507726"/>
                  </a:cubicBezTo>
                  <a:cubicBezTo>
                    <a:pt x="246804" y="510252"/>
                    <a:pt x="255290" y="511462"/>
                    <a:pt x="263649" y="511867"/>
                  </a:cubicBezTo>
                  <a:cubicBezTo>
                    <a:pt x="264409" y="511937"/>
                    <a:pt x="265105" y="511956"/>
                    <a:pt x="265865" y="511956"/>
                  </a:cubicBezTo>
                  <a:cubicBezTo>
                    <a:pt x="268018" y="511956"/>
                    <a:pt x="270171" y="511727"/>
                    <a:pt x="272261" y="511316"/>
                  </a:cubicBezTo>
                  <a:cubicBezTo>
                    <a:pt x="275997" y="510544"/>
                    <a:pt x="279986" y="508992"/>
                    <a:pt x="282710" y="506111"/>
                  </a:cubicBezTo>
                  <a:cubicBezTo>
                    <a:pt x="283722" y="504908"/>
                    <a:pt x="284609" y="503704"/>
                    <a:pt x="285369" y="502381"/>
                  </a:cubicBezTo>
                  <a:cubicBezTo>
                    <a:pt x="286509" y="500393"/>
                    <a:pt x="286509" y="498512"/>
                    <a:pt x="286319" y="496296"/>
                  </a:cubicBezTo>
                  <a:cubicBezTo>
                    <a:pt x="285812" y="491648"/>
                    <a:pt x="282519" y="487576"/>
                    <a:pt x="279290" y="484403"/>
                  </a:cubicBezTo>
                  <a:cubicBezTo>
                    <a:pt x="276693" y="481794"/>
                    <a:pt x="273084" y="479907"/>
                    <a:pt x="269664" y="478413"/>
                  </a:cubicBezTo>
                  <a:cubicBezTo>
                    <a:pt x="267702" y="477570"/>
                    <a:pt x="265612" y="476659"/>
                    <a:pt x="263586" y="475931"/>
                  </a:cubicBezTo>
                  <a:cubicBezTo>
                    <a:pt x="257443" y="473986"/>
                    <a:pt x="251364" y="473258"/>
                    <a:pt x="244968" y="472619"/>
                  </a:cubicBezTo>
                  <a:cubicBezTo>
                    <a:pt x="240345" y="472137"/>
                    <a:pt x="235659" y="471688"/>
                    <a:pt x="230910" y="471688"/>
                  </a:cubicBezTo>
                  <a:cubicBezTo>
                    <a:pt x="229707" y="471688"/>
                    <a:pt x="228440" y="471706"/>
                    <a:pt x="227237" y="471789"/>
                  </a:cubicBezTo>
                  <a:cubicBezTo>
                    <a:pt x="224578" y="471935"/>
                    <a:pt x="221855" y="472200"/>
                    <a:pt x="219195" y="472619"/>
                  </a:cubicBezTo>
                  <a:cubicBezTo>
                    <a:pt x="217928" y="471441"/>
                    <a:pt x="216725" y="470174"/>
                    <a:pt x="215523" y="468825"/>
                  </a:cubicBezTo>
                  <a:cubicBezTo>
                    <a:pt x="212546" y="464950"/>
                    <a:pt x="210076" y="460789"/>
                    <a:pt x="207796" y="456420"/>
                  </a:cubicBezTo>
                  <a:cubicBezTo>
                    <a:pt x="206150" y="452545"/>
                    <a:pt x="204757" y="448751"/>
                    <a:pt x="203807" y="444591"/>
                  </a:cubicBezTo>
                  <a:cubicBezTo>
                    <a:pt x="203364" y="440659"/>
                    <a:pt x="203174" y="436783"/>
                    <a:pt x="203364" y="432826"/>
                  </a:cubicBezTo>
                  <a:cubicBezTo>
                    <a:pt x="203807" y="429862"/>
                    <a:pt x="204377" y="426962"/>
                    <a:pt x="205263" y="424169"/>
                  </a:cubicBezTo>
                  <a:cubicBezTo>
                    <a:pt x="205961" y="422529"/>
                    <a:pt x="206846" y="420977"/>
                    <a:pt x="207796" y="419508"/>
                  </a:cubicBezTo>
                  <a:cubicBezTo>
                    <a:pt x="213306" y="412378"/>
                    <a:pt x="220209" y="406331"/>
                    <a:pt x="227111" y="400492"/>
                  </a:cubicBezTo>
                  <a:cubicBezTo>
                    <a:pt x="230467" y="398086"/>
                    <a:pt x="233886" y="395686"/>
                    <a:pt x="237496" y="393507"/>
                  </a:cubicBezTo>
                  <a:cubicBezTo>
                    <a:pt x="240852" y="391456"/>
                    <a:pt x="244461" y="389702"/>
                    <a:pt x="248007" y="387998"/>
                  </a:cubicBezTo>
                  <a:cubicBezTo>
                    <a:pt x="250604" y="386884"/>
                    <a:pt x="253264" y="385763"/>
                    <a:pt x="255860" y="384687"/>
                  </a:cubicBezTo>
                  <a:cubicBezTo>
                    <a:pt x="259850" y="383148"/>
                    <a:pt x="263965" y="382236"/>
                    <a:pt x="267955" y="381248"/>
                  </a:cubicBezTo>
                  <a:cubicBezTo>
                    <a:pt x="272198" y="380247"/>
                    <a:pt x="276441" y="379487"/>
                    <a:pt x="280556" y="378632"/>
                  </a:cubicBezTo>
                  <a:cubicBezTo>
                    <a:pt x="286509" y="377847"/>
                    <a:pt x="292272" y="377163"/>
                    <a:pt x="298224" y="376872"/>
                  </a:cubicBezTo>
                  <a:cubicBezTo>
                    <a:pt x="299174" y="376834"/>
                    <a:pt x="300124" y="376815"/>
                    <a:pt x="301073" y="376815"/>
                  </a:cubicBezTo>
                  <a:cubicBezTo>
                    <a:pt x="305949" y="376815"/>
                    <a:pt x="310698" y="377227"/>
                    <a:pt x="315511" y="377575"/>
                  </a:cubicBezTo>
                  <a:cubicBezTo>
                    <a:pt x="324883" y="378759"/>
                    <a:pt x="334382" y="380127"/>
                    <a:pt x="343628" y="382451"/>
                  </a:cubicBezTo>
                  <a:cubicBezTo>
                    <a:pt x="352999" y="384762"/>
                    <a:pt x="361991" y="387378"/>
                    <a:pt x="370983" y="390544"/>
                  </a:cubicBezTo>
                  <a:cubicBezTo>
                    <a:pt x="378329" y="393710"/>
                    <a:pt x="385485" y="397237"/>
                    <a:pt x="392450" y="401049"/>
                  </a:cubicBezTo>
                  <a:cubicBezTo>
                    <a:pt x="398973" y="404652"/>
                    <a:pt x="405115" y="408711"/>
                    <a:pt x="411131" y="413018"/>
                  </a:cubicBezTo>
                  <a:cubicBezTo>
                    <a:pt x="411765" y="413436"/>
                    <a:pt x="412271" y="413784"/>
                    <a:pt x="412777" y="414221"/>
                  </a:cubicBezTo>
                  <a:cubicBezTo>
                    <a:pt x="412461" y="422054"/>
                    <a:pt x="412081" y="429862"/>
                    <a:pt x="412967" y="437695"/>
                  </a:cubicBezTo>
                  <a:cubicBezTo>
                    <a:pt x="413727" y="443451"/>
                    <a:pt x="415184" y="448606"/>
                    <a:pt x="417970" y="453685"/>
                  </a:cubicBezTo>
                  <a:cubicBezTo>
                    <a:pt x="418983" y="455508"/>
                    <a:pt x="420566" y="457060"/>
                    <a:pt x="422086" y="458409"/>
                  </a:cubicBezTo>
                  <a:cubicBezTo>
                    <a:pt x="423543" y="459732"/>
                    <a:pt x="425379" y="460789"/>
                    <a:pt x="427152" y="461638"/>
                  </a:cubicBezTo>
                  <a:cubicBezTo>
                    <a:pt x="428925" y="462493"/>
                    <a:pt x="431268" y="463335"/>
                    <a:pt x="433421" y="463335"/>
                  </a:cubicBezTo>
                  <a:cubicBezTo>
                    <a:pt x="433611" y="463335"/>
                    <a:pt x="433738" y="463335"/>
                    <a:pt x="433928" y="463316"/>
                  </a:cubicBezTo>
                  <a:cubicBezTo>
                    <a:pt x="435321" y="463253"/>
                    <a:pt x="436651" y="463133"/>
                    <a:pt x="438044" y="462778"/>
                  </a:cubicBezTo>
                  <a:cubicBezTo>
                    <a:pt x="439247" y="462221"/>
                    <a:pt x="440450" y="461638"/>
                    <a:pt x="441653" y="461081"/>
                  </a:cubicBezTo>
                  <a:cubicBezTo>
                    <a:pt x="443490" y="460226"/>
                    <a:pt x="445136" y="458054"/>
                    <a:pt x="446086" y="456502"/>
                  </a:cubicBezTo>
                  <a:cubicBezTo>
                    <a:pt x="447099" y="455027"/>
                    <a:pt x="447986" y="453393"/>
                    <a:pt x="448492" y="451633"/>
                  </a:cubicBezTo>
                  <a:cubicBezTo>
                    <a:pt x="449506" y="447903"/>
                    <a:pt x="449632" y="444161"/>
                    <a:pt x="449189" y="440367"/>
                  </a:cubicBezTo>
                  <a:cubicBezTo>
                    <a:pt x="448682" y="435789"/>
                    <a:pt x="447416" y="431185"/>
                    <a:pt x="445643" y="426898"/>
                  </a:cubicBezTo>
                  <a:cubicBezTo>
                    <a:pt x="444060" y="423086"/>
                    <a:pt x="442350" y="419293"/>
                    <a:pt x="440324" y="415779"/>
                  </a:cubicBezTo>
                  <a:cubicBezTo>
                    <a:pt x="439247" y="413949"/>
                    <a:pt x="438044" y="412175"/>
                    <a:pt x="436777" y="410415"/>
                  </a:cubicBezTo>
                  <a:cubicBezTo>
                    <a:pt x="436904" y="407382"/>
                    <a:pt x="437031" y="404361"/>
                    <a:pt x="437284" y="401341"/>
                  </a:cubicBezTo>
                  <a:cubicBezTo>
                    <a:pt x="438044" y="394419"/>
                    <a:pt x="438867" y="387580"/>
                    <a:pt x="440513" y="380868"/>
                  </a:cubicBezTo>
                  <a:cubicBezTo>
                    <a:pt x="441970" y="374345"/>
                    <a:pt x="444503" y="367988"/>
                    <a:pt x="446909" y="361712"/>
                  </a:cubicBezTo>
                  <a:cubicBezTo>
                    <a:pt x="450139" y="353607"/>
                    <a:pt x="453241" y="345368"/>
                    <a:pt x="457104" y="337497"/>
                  </a:cubicBezTo>
                  <a:cubicBezTo>
                    <a:pt x="461030" y="329582"/>
                    <a:pt x="465716" y="321983"/>
                    <a:pt x="470276" y="314441"/>
                  </a:cubicBezTo>
                  <a:cubicBezTo>
                    <a:pt x="475405" y="305987"/>
                    <a:pt x="480598" y="297679"/>
                    <a:pt x="485790" y="289295"/>
                  </a:cubicBezTo>
                  <a:cubicBezTo>
                    <a:pt x="490476" y="281671"/>
                    <a:pt x="495352" y="274274"/>
                    <a:pt x="500482" y="266941"/>
                  </a:cubicBezTo>
                  <a:cubicBezTo>
                    <a:pt x="503774" y="262654"/>
                    <a:pt x="507131" y="258367"/>
                    <a:pt x="510487" y="254143"/>
                  </a:cubicBezTo>
                  <a:cubicBezTo>
                    <a:pt x="513843" y="249977"/>
                    <a:pt x="517326" y="245937"/>
                    <a:pt x="520872" y="241941"/>
                  </a:cubicBezTo>
                  <a:cubicBezTo>
                    <a:pt x="524735" y="237483"/>
                    <a:pt x="528598" y="232993"/>
                    <a:pt x="532650" y="228681"/>
                  </a:cubicBezTo>
                  <a:cubicBezTo>
                    <a:pt x="536830" y="224185"/>
                    <a:pt x="541136" y="219733"/>
                    <a:pt x="545505" y="215446"/>
                  </a:cubicBezTo>
                  <a:cubicBezTo>
                    <a:pt x="549368" y="211634"/>
                    <a:pt x="553484" y="208049"/>
                    <a:pt x="557347" y="204301"/>
                  </a:cubicBezTo>
                  <a:cubicBezTo>
                    <a:pt x="561779" y="200077"/>
                    <a:pt x="566212" y="195910"/>
                    <a:pt x="570708" y="191680"/>
                  </a:cubicBezTo>
                  <a:cubicBezTo>
                    <a:pt x="578687" y="184145"/>
                    <a:pt x="586730" y="176457"/>
                    <a:pt x="595025" y="169105"/>
                  </a:cubicBezTo>
                  <a:lnTo>
                    <a:pt x="595025" y="169105"/>
                  </a:lnTo>
                  <a:cubicBezTo>
                    <a:pt x="599204" y="165667"/>
                    <a:pt x="603321" y="162165"/>
                    <a:pt x="607816" y="159055"/>
                  </a:cubicBezTo>
                  <a:cubicBezTo>
                    <a:pt x="613389" y="155041"/>
                    <a:pt x="619215" y="151254"/>
                    <a:pt x="624977" y="147436"/>
                  </a:cubicBezTo>
                  <a:cubicBezTo>
                    <a:pt x="635426" y="140666"/>
                    <a:pt x="645938" y="133707"/>
                    <a:pt x="657083" y="128274"/>
                  </a:cubicBezTo>
                  <a:cubicBezTo>
                    <a:pt x="665251" y="124898"/>
                    <a:pt x="673484" y="121998"/>
                    <a:pt x="682096" y="120010"/>
                  </a:cubicBezTo>
                  <a:cubicBezTo>
                    <a:pt x="685768" y="119541"/>
                    <a:pt x="689315" y="119351"/>
                    <a:pt x="692924" y="119351"/>
                  </a:cubicBezTo>
                  <a:cubicBezTo>
                    <a:pt x="696597" y="119351"/>
                    <a:pt x="700270" y="119541"/>
                    <a:pt x="703880" y="119820"/>
                  </a:cubicBezTo>
                  <a:cubicBezTo>
                    <a:pt x="707046" y="120181"/>
                    <a:pt x="710149" y="120529"/>
                    <a:pt x="713315" y="121150"/>
                  </a:cubicBezTo>
                  <a:cubicBezTo>
                    <a:pt x="715214" y="121504"/>
                    <a:pt x="717114" y="122068"/>
                    <a:pt x="718887" y="122765"/>
                  </a:cubicBezTo>
                  <a:cubicBezTo>
                    <a:pt x="720787" y="123556"/>
                    <a:pt x="722623" y="124468"/>
                    <a:pt x="724460" y="125437"/>
                  </a:cubicBezTo>
                  <a:cubicBezTo>
                    <a:pt x="725599" y="126108"/>
                    <a:pt x="726866" y="126868"/>
                    <a:pt x="728006" y="127634"/>
                  </a:cubicBezTo>
                  <a:cubicBezTo>
                    <a:pt x="730159" y="129306"/>
                    <a:pt x="732185" y="131016"/>
                    <a:pt x="734211" y="132706"/>
                  </a:cubicBezTo>
                  <a:cubicBezTo>
                    <a:pt x="737631" y="135670"/>
                    <a:pt x="740480" y="139134"/>
                    <a:pt x="743457" y="142591"/>
                  </a:cubicBezTo>
                  <a:cubicBezTo>
                    <a:pt x="744217" y="143421"/>
                    <a:pt x="745040" y="144326"/>
                    <a:pt x="745674" y="145238"/>
                  </a:cubicBezTo>
                  <a:cubicBezTo>
                    <a:pt x="746370" y="146093"/>
                    <a:pt x="747130" y="146999"/>
                    <a:pt x="747763" y="147910"/>
                  </a:cubicBezTo>
                  <a:cubicBezTo>
                    <a:pt x="743900" y="154072"/>
                    <a:pt x="740417" y="160468"/>
                    <a:pt x="736681" y="166680"/>
                  </a:cubicBezTo>
                  <a:cubicBezTo>
                    <a:pt x="734719" y="170061"/>
                    <a:pt x="732692" y="173519"/>
                    <a:pt x="730918" y="177040"/>
                  </a:cubicBezTo>
                  <a:cubicBezTo>
                    <a:pt x="728956" y="181181"/>
                    <a:pt x="727373" y="185550"/>
                    <a:pt x="725790" y="189863"/>
                  </a:cubicBezTo>
                  <a:cubicBezTo>
                    <a:pt x="723003" y="197551"/>
                    <a:pt x="720534" y="205504"/>
                    <a:pt x="718697" y="213540"/>
                  </a:cubicBezTo>
                  <a:cubicBezTo>
                    <a:pt x="717874" y="217187"/>
                    <a:pt x="717241" y="220993"/>
                    <a:pt x="716734" y="224812"/>
                  </a:cubicBezTo>
                  <a:cubicBezTo>
                    <a:pt x="716037" y="229174"/>
                    <a:pt x="715658" y="233835"/>
                    <a:pt x="715974" y="238268"/>
                  </a:cubicBezTo>
                  <a:cubicBezTo>
                    <a:pt x="716228" y="240503"/>
                    <a:pt x="716481" y="242916"/>
                    <a:pt x="716987" y="245170"/>
                  </a:cubicBezTo>
                  <a:cubicBezTo>
                    <a:pt x="717620" y="247361"/>
                    <a:pt x="718128" y="249394"/>
                    <a:pt x="719267" y="251446"/>
                  </a:cubicBezTo>
                  <a:cubicBezTo>
                    <a:pt x="720471" y="253478"/>
                    <a:pt x="721927" y="255112"/>
                    <a:pt x="723447" y="256936"/>
                  </a:cubicBezTo>
                  <a:cubicBezTo>
                    <a:pt x="724903" y="258557"/>
                    <a:pt x="727056" y="259691"/>
                    <a:pt x="728892" y="260748"/>
                  </a:cubicBezTo>
                  <a:cubicBezTo>
                    <a:pt x="729462" y="260957"/>
                    <a:pt x="730095" y="261229"/>
                    <a:pt x="730602" y="261451"/>
                  </a:cubicBezTo>
                  <a:cubicBezTo>
                    <a:pt x="732059" y="262160"/>
                    <a:pt x="733515" y="262591"/>
                    <a:pt x="735098" y="262711"/>
                  </a:cubicBezTo>
                  <a:cubicBezTo>
                    <a:pt x="735921" y="262857"/>
                    <a:pt x="736681" y="262920"/>
                    <a:pt x="737568" y="262920"/>
                  </a:cubicBezTo>
                  <a:cubicBezTo>
                    <a:pt x="742887" y="262920"/>
                    <a:pt x="748080" y="260374"/>
                    <a:pt x="752322" y="257512"/>
                  </a:cubicBezTo>
                  <a:cubicBezTo>
                    <a:pt x="756185" y="254827"/>
                    <a:pt x="758845" y="251009"/>
                    <a:pt x="761314" y="247140"/>
                  </a:cubicBezTo>
                  <a:cubicBezTo>
                    <a:pt x="764290" y="242783"/>
                    <a:pt x="765937" y="237483"/>
                    <a:pt x="767710" y="232638"/>
                  </a:cubicBezTo>
                  <a:cubicBezTo>
                    <a:pt x="769990" y="225800"/>
                    <a:pt x="771383" y="218884"/>
                    <a:pt x="772776" y="211862"/>
                  </a:cubicBezTo>
                  <a:cubicBezTo>
                    <a:pt x="774612" y="202686"/>
                    <a:pt x="775436" y="193238"/>
                    <a:pt x="776386" y="183853"/>
                  </a:cubicBezTo>
                  <a:cubicBezTo>
                    <a:pt x="776639" y="180060"/>
                    <a:pt x="776955" y="176254"/>
                    <a:pt x="777146" y="172379"/>
                  </a:cubicBezTo>
                  <a:cubicBezTo>
                    <a:pt x="777526" y="166680"/>
                    <a:pt x="776955" y="160898"/>
                    <a:pt x="775879" y="155262"/>
                  </a:cubicBezTo>
                  <a:cubicBezTo>
                    <a:pt x="775499" y="153508"/>
                    <a:pt x="774993" y="151729"/>
                    <a:pt x="774486" y="149962"/>
                  </a:cubicBezTo>
                  <a:cubicBezTo>
                    <a:pt x="782781" y="139691"/>
                    <a:pt x="791900" y="130034"/>
                    <a:pt x="801209" y="120529"/>
                  </a:cubicBezTo>
                  <a:cubicBezTo>
                    <a:pt x="810644" y="110796"/>
                    <a:pt x="820396" y="101487"/>
                    <a:pt x="830401" y="92394"/>
                  </a:cubicBezTo>
                  <a:cubicBezTo>
                    <a:pt x="840723" y="84010"/>
                    <a:pt x="851235" y="75784"/>
                    <a:pt x="862443" y="68597"/>
                  </a:cubicBezTo>
                  <a:cubicBezTo>
                    <a:pt x="868712" y="64500"/>
                    <a:pt x="875298" y="60916"/>
                    <a:pt x="881884" y="57369"/>
                  </a:cubicBezTo>
                  <a:cubicBezTo>
                    <a:pt x="887646" y="54285"/>
                    <a:pt x="893409" y="51258"/>
                    <a:pt x="899298" y="48232"/>
                  </a:cubicBezTo>
                  <a:cubicBezTo>
                    <a:pt x="908543" y="44078"/>
                    <a:pt x="917979" y="40056"/>
                    <a:pt x="927604" y="36738"/>
                  </a:cubicBezTo>
                  <a:cubicBezTo>
                    <a:pt x="930770" y="35681"/>
                    <a:pt x="933937" y="34547"/>
                    <a:pt x="937230" y="33503"/>
                  </a:cubicBezTo>
                  <a:cubicBezTo>
                    <a:pt x="939446" y="32717"/>
                    <a:pt x="941915" y="32166"/>
                    <a:pt x="944322" y="31514"/>
                  </a:cubicBezTo>
                  <a:cubicBezTo>
                    <a:pt x="946475" y="30900"/>
                    <a:pt x="948627" y="30254"/>
                    <a:pt x="950844" y="29760"/>
                  </a:cubicBezTo>
                  <a:cubicBezTo>
                    <a:pt x="953820" y="29203"/>
                    <a:pt x="956797" y="28639"/>
                    <a:pt x="959773" y="28000"/>
                  </a:cubicBezTo>
                  <a:cubicBezTo>
                    <a:pt x="962749" y="27588"/>
                    <a:pt x="965535" y="27227"/>
                    <a:pt x="968511" y="26796"/>
                  </a:cubicBezTo>
                  <a:cubicBezTo>
                    <a:pt x="972754" y="26169"/>
                    <a:pt x="977250" y="25923"/>
                    <a:pt x="981683" y="25923"/>
                  </a:cubicBezTo>
                  <a:close/>
                  <a:moveTo>
                    <a:pt x="983203" y="-547"/>
                  </a:moveTo>
                  <a:cubicBezTo>
                    <a:pt x="966928" y="-547"/>
                    <a:pt x="950527" y="2417"/>
                    <a:pt x="935013" y="6868"/>
                  </a:cubicBezTo>
                  <a:cubicBezTo>
                    <a:pt x="926908" y="9186"/>
                    <a:pt x="919055" y="12067"/>
                    <a:pt x="911329" y="15259"/>
                  </a:cubicBezTo>
                  <a:cubicBezTo>
                    <a:pt x="907150" y="16854"/>
                    <a:pt x="903224" y="18552"/>
                    <a:pt x="899235" y="20394"/>
                  </a:cubicBezTo>
                  <a:cubicBezTo>
                    <a:pt x="894738" y="22275"/>
                    <a:pt x="890243" y="24270"/>
                    <a:pt x="886000" y="26530"/>
                  </a:cubicBezTo>
                  <a:cubicBezTo>
                    <a:pt x="878147" y="30672"/>
                    <a:pt x="870359" y="35041"/>
                    <a:pt x="862570" y="39347"/>
                  </a:cubicBezTo>
                  <a:cubicBezTo>
                    <a:pt x="855541" y="43280"/>
                    <a:pt x="848766" y="47510"/>
                    <a:pt x="842370" y="52316"/>
                  </a:cubicBezTo>
                  <a:cubicBezTo>
                    <a:pt x="835151" y="57597"/>
                    <a:pt x="828058" y="63088"/>
                    <a:pt x="821156" y="68717"/>
                  </a:cubicBezTo>
                  <a:cubicBezTo>
                    <a:pt x="813937" y="74644"/>
                    <a:pt x="807034" y="81046"/>
                    <a:pt x="800322" y="87467"/>
                  </a:cubicBezTo>
                  <a:cubicBezTo>
                    <a:pt x="788291" y="98885"/>
                    <a:pt x="777082" y="111233"/>
                    <a:pt x="766064" y="123613"/>
                  </a:cubicBezTo>
                  <a:cubicBezTo>
                    <a:pt x="764607" y="125253"/>
                    <a:pt x="763151" y="126925"/>
                    <a:pt x="761757" y="128635"/>
                  </a:cubicBezTo>
                  <a:cubicBezTo>
                    <a:pt x="759605" y="125728"/>
                    <a:pt x="757325" y="122910"/>
                    <a:pt x="754919" y="120181"/>
                  </a:cubicBezTo>
                  <a:cubicBezTo>
                    <a:pt x="751626" y="116362"/>
                    <a:pt x="747826" y="113114"/>
                    <a:pt x="744090" y="109884"/>
                  </a:cubicBezTo>
                  <a:cubicBezTo>
                    <a:pt x="740544" y="107003"/>
                    <a:pt x="736681" y="104375"/>
                    <a:pt x="732692" y="102260"/>
                  </a:cubicBezTo>
                  <a:cubicBezTo>
                    <a:pt x="728892" y="100291"/>
                    <a:pt x="724903" y="98815"/>
                    <a:pt x="720850" y="97618"/>
                  </a:cubicBezTo>
                  <a:cubicBezTo>
                    <a:pt x="717430" y="96624"/>
                    <a:pt x="713885" y="96270"/>
                    <a:pt x="710401" y="95864"/>
                  </a:cubicBezTo>
                  <a:cubicBezTo>
                    <a:pt x="707235" y="95503"/>
                    <a:pt x="704132" y="95155"/>
                    <a:pt x="700966" y="94946"/>
                  </a:cubicBezTo>
                  <a:cubicBezTo>
                    <a:pt x="697737" y="94655"/>
                    <a:pt x="694444" y="94471"/>
                    <a:pt x="691151" y="94471"/>
                  </a:cubicBezTo>
                  <a:cubicBezTo>
                    <a:pt x="685642" y="94471"/>
                    <a:pt x="680259" y="94946"/>
                    <a:pt x="674877" y="96143"/>
                  </a:cubicBezTo>
                  <a:cubicBezTo>
                    <a:pt x="666898" y="97827"/>
                    <a:pt x="659046" y="100436"/>
                    <a:pt x="651637" y="103520"/>
                  </a:cubicBezTo>
                  <a:cubicBezTo>
                    <a:pt x="635109" y="110296"/>
                    <a:pt x="620481" y="120529"/>
                    <a:pt x="605727" y="130249"/>
                  </a:cubicBezTo>
                  <a:cubicBezTo>
                    <a:pt x="602687" y="132269"/>
                    <a:pt x="599584" y="134328"/>
                    <a:pt x="596544" y="136436"/>
                  </a:cubicBezTo>
                  <a:cubicBezTo>
                    <a:pt x="593062" y="138982"/>
                    <a:pt x="589642" y="141654"/>
                    <a:pt x="586223" y="144326"/>
                  </a:cubicBezTo>
                  <a:cubicBezTo>
                    <a:pt x="579130" y="149905"/>
                    <a:pt x="572418" y="156035"/>
                    <a:pt x="565896" y="162101"/>
                  </a:cubicBezTo>
                  <a:cubicBezTo>
                    <a:pt x="559943" y="167535"/>
                    <a:pt x="554308" y="173170"/>
                    <a:pt x="548608" y="178655"/>
                  </a:cubicBezTo>
                  <a:cubicBezTo>
                    <a:pt x="542086" y="184930"/>
                    <a:pt x="535627" y="191212"/>
                    <a:pt x="529231" y="197487"/>
                  </a:cubicBezTo>
                  <a:cubicBezTo>
                    <a:pt x="517073" y="209228"/>
                    <a:pt x="506371" y="222260"/>
                    <a:pt x="495352" y="235102"/>
                  </a:cubicBezTo>
                  <a:cubicBezTo>
                    <a:pt x="489400" y="242061"/>
                    <a:pt x="483828" y="249685"/>
                    <a:pt x="478508" y="257227"/>
                  </a:cubicBezTo>
                  <a:cubicBezTo>
                    <a:pt x="473759" y="264060"/>
                    <a:pt x="469326" y="271038"/>
                    <a:pt x="465020" y="278086"/>
                  </a:cubicBezTo>
                  <a:cubicBezTo>
                    <a:pt x="460714" y="285064"/>
                    <a:pt x="456281" y="292024"/>
                    <a:pt x="452039" y="299091"/>
                  </a:cubicBezTo>
                  <a:cubicBezTo>
                    <a:pt x="447922" y="305987"/>
                    <a:pt x="443616" y="312800"/>
                    <a:pt x="439753" y="319931"/>
                  </a:cubicBezTo>
                  <a:cubicBezTo>
                    <a:pt x="438107" y="322894"/>
                    <a:pt x="436460" y="325858"/>
                    <a:pt x="435131" y="328955"/>
                  </a:cubicBezTo>
                  <a:cubicBezTo>
                    <a:pt x="433294" y="333039"/>
                    <a:pt x="431648" y="337206"/>
                    <a:pt x="430002" y="341284"/>
                  </a:cubicBezTo>
                  <a:cubicBezTo>
                    <a:pt x="426709" y="349263"/>
                    <a:pt x="423479" y="357216"/>
                    <a:pt x="420629" y="365316"/>
                  </a:cubicBezTo>
                  <a:cubicBezTo>
                    <a:pt x="419490" y="368627"/>
                    <a:pt x="418350" y="372009"/>
                    <a:pt x="417590" y="375378"/>
                  </a:cubicBezTo>
                  <a:cubicBezTo>
                    <a:pt x="416450" y="379690"/>
                    <a:pt x="415880" y="383996"/>
                    <a:pt x="415247" y="388353"/>
                  </a:cubicBezTo>
                  <a:cubicBezTo>
                    <a:pt x="414994" y="389487"/>
                    <a:pt x="414867" y="390614"/>
                    <a:pt x="414741" y="391811"/>
                  </a:cubicBezTo>
                  <a:cubicBezTo>
                    <a:pt x="412271" y="389987"/>
                    <a:pt x="409674" y="388220"/>
                    <a:pt x="407079" y="386523"/>
                  </a:cubicBezTo>
                  <a:cubicBezTo>
                    <a:pt x="400239" y="382071"/>
                    <a:pt x="393083" y="378012"/>
                    <a:pt x="385738" y="374409"/>
                  </a:cubicBezTo>
                  <a:cubicBezTo>
                    <a:pt x="381685" y="372357"/>
                    <a:pt x="377633" y="370540"/>
                    <a:pt x="373263" y="368976"/>
                  </a:cubicBezTo>
                  <a:cubicBezTo>
                    <a:pt x="368894" y="367507"/>
                    <a:pt x="364524" y="365961"/>
                    <a:pt x="359965" y="364543"/>
                  </a:cubicBezTo>
                  <a:cubicBezTo>
                    <a:pt x="352682" y="362206"/>
                    <a:pt x="345020" y="360325"/>
                    <a:pt x="337422" y="358831"/>
                  </a:cubicBezTo>
                  <a:cubicBezTo>
                    <a:pt x="333115" y="357982"/>
                    <a:pt x="328999" y="357216"/>
                    <a:pt x="324757" y="356571"/>
                  </a:cubicBezTo>
                  <a:cubicBezTo>
                    <a:pt x="319310" y="355811"/>
                    <a:pt x="313801" y="355247"/>
                    <a:pt x="308419" y="354664"/>
                  </a:cubicBezTo>
                  <a:cubicBezTo>
                    <a:pt x="305316" y="354361"/>
                    <a:pt x="302150" y="354234"/>
                    <a:pt x="299047" y="354234"/>
                  </a:cubicBezTo>
                  <a:cubicBezTo>
                    <a:pt x="289358" y="354234"/>
                    <a:pt x="279733" y="355564"/>
                    <a:pt x="270108" y="357216"/>
                  </a:cubicBezTo>
                  <a:cubicBezTo>
                    <a:pt x="266119" y="357856"/>
                    <a:pt x="262193" y="358628"/>
                    <a:pt x="258266" y="359470"/>
                  </a:cubicBezTo>
                  <a:cubicBezTo>
                    <a:pt x="251934" y="360794"/>
                    <a:pt x="245854" y="362991"/>
                    <a:pt x="239966" y="365588"/>
                  </a:cubicBezTo>
                  <a:cubicBezTo>
                    <a:pt x="235342" y="367633"/>
                    <a:pt x="230910" y="369685"/>
                    <a:pt x="226541" y="371939"/>
                  </a:cubicBezTo>
                  <a:cubicBezTo>
                    <a:pt x="223248" y="373624"/>
                    <a:pt x="220335" y="375815"/>
                    <a:pt x="217295" y="377847"/>
                  </a:cubicBezTo>
                  <a:cubicBezTo>
                    <a:pt x="213559" y="380247"/>
                    <a:pt x="210139" y="383211"/>
                    <a:pt x="206846" y="386175"/>
                  </a:cubicBezTo>
                  <a:cubicBezTo>
                    <a:pt x="203618" y="389075"/>
                    <a:pt x="200451" y="391956"/>
                    <a:pt x="197285" y="394920"/>
                  </a:cubicBezTo>
                  <a:cubicBezTo>
                    <a:pt x="194752" y="397300"/>
                    <a:pt x="192409" y="399910"/>
                    <a:pt x="190255" y="402601"/>
                  </a:cubicBezTo>
                  <a:cubicBezTo>
                    <a:pt x="188103" y="405273"/>
                    <a:pt x="186203" y="408028"/>
                    <a:pt x="184620" y="410991"/>
                  </a:cubicBezTo>
                  <a:cubicBezTo>
                    <a:pt x="182277" y="415341"/>
                    <a:pt x="181010" y="420066"/>
                    <a:pt x="180060" y="424929"/>
                  </a:cubicBezTo>
                  <a:cubicBezTo>
                    <a:pt x="178161" y="434586"/>
                    <a:pt x="178984" y="444654"/>
                    <a:pt x="181517" y="454121"/>
                  </a:cubicBezTo>
                  <a:cubicBezTo>
                    <a:pt x="182784" y="458966"/>
                    <a:pt x="185127" y="463481"/>
                    <a:pt x="187279" y="467971"/>
                  </a:cubicBezTo>
                  <a:cubicBezTo>
                    <a:pt x="189053" y="471789"/>
                    <a:pt x="191332" y="475392"/>
                    <a:pt x="193865" y="478830"/>
                  </a:cubicBezTo>
                  <a:cubicBezTo>
                    <a:pt x="192852" y="479185"/>
                    <a:pt x="191776" y="479616"/>
                    <a:pt x="190699" y="480027"/>
                  </a:cubicBezTo>
                  <a:cubicBezTo>
                    <a:pt x="186393" y="481794"/>
                    <a:pt x="182151" y="483555"/>
                    <a:pt x="177971" y="485518"/>
                  </a:cubicBezTo>
                  <a:cubicBezTo>
                    <a:pt x="174045" y="487367"/>
                    <a:pt x="170119" y="489336"/>
                    <a:pt x="166193" y="491324"/>
                  </a:cubicBezTo>
                  <a:cubicBezTo>
                    <a:pt x="158974" y="494972"/>
                    <a:pt x="151755" y="498923"/>
                    <a:pt x="145105" y="503426"/>
                  </a:cubicBezTo>
                  <a:cubicBezTo>
                    <a:pt x="137760" y="508435"/>
                    <a:pt x="130984" y="514273"/>
                    <a:pt x="124272" y="519972"/>
                  </a:cubicBezTo>
                  <a:cubicBezTo>
                    <a:pt x="121422" y="522372"/>
                    <a:pt x="118636" y="524779"/>
                    <a:pt x="116040" y="527382"/>
                  </a:cubicBezTo>
                  <a:cubicBezTo>
                    <a:pt x="113127" y="530288"/>
                    <a:pt x="110404" y="533226"/>
                    <a:pt x="107618" y="536272"/>
                  </a:cubicBezTo>
                  <a:cubicBezTo>
                    <a:pt x="101918" y="542738"/>
                    <a:pt x="96789" y="549798"/>
                    <a:pt x="91723" y="556909"/>
                  </a:cubicBezTo>
                  <a:cubicBezTo>
                    <a:pt x="89760" y="559721"/>
                    <a:pt x="87924" y="562685"/>
                    <a:pt x="86341" y="565788"/>
                  </a:cubicBezTo>
                  <a:cubicBezTo>
                    <a:pt x="84377" y="570075"/>
                    <a:pt x="82604" y="574596"/>
                    <a:pt x="81211" y="579111"/>
                  </a:cubicBezTo>
                  <a:cubicBezTo>
                    <a:pt x="80072" y="583132"/>
                    <a:pt x="79058" y="587128"/>
                    <a:pt x="78489" y="591225"/>
                  </a:cubicBezTo>
                  <a:cubicBezTo>
                    <a:pt x="77665" y="596513"/>
                    <a:pt x="77158" y="601794"/>
                    <a:pt x="76652" y="607157"/>
                  </a:cubicBezTo>
                  <a:cubicBezTo>
                    <a:pt x="76335" y="611033"/>
                    <a:pt x="76146" y="614972"/>
                    <a:pt x="76146" y="618841"/>
                  </a:cubicBezTo>
                  <a:cubicBezTo>
                    <a:pt x="76209" y="623565"/>
                    <a:pt x="77095" y="628282"/>
                    <a:pt x="78045" y="632867"/>
                  </a:cubicBezTo>
                  <a:cubicBezTo>
                    <a:pt x="78235" y="634425"/>
                    <a:pt x="78615" y="635976"/>
                    <a:pt x="79058" y="637509"/>
                  </a:cubicBezTo>
                  <a:cubicBezTo>
                    <a:pt x="79882" y="640757"/>
                    <a:pt x="81148" y="643784"/>
                    <a:pt x="82794" y="646742"/>
                  </a:cubicBezTo>
                  <a:cubicBezTo>
                    <a:pt x="85137" y="651409"/>
                    <a:pt x="87607" y="656044"/>
                    <a:pt x="90773" y="660210"/>
                  </a:cubicBezTo>
                  <a:cubicBezTo>
                    <a:pt x="96029" y="667049"/>
                    <a:pt x="102172" y="673528"/>
                    <a:pt x="109137" y="678809"/>
                  </a:cubicBezTo>
                  <a:cubicBezTo>
                    <a:pt x="111734" y="680797"/>
                    <a:pt x="114266" y="682564"/>
                    <a:pt x="117053" y="684179"/>
                  </a:cubicBezTo>
                  <a:cubicBezTo>
                    <a:pt x="113823" y="686288"/>
                    <a:pt x="110594" y="688466"/>
                    <a:pt x="107491" y="690657"/>
                  </a:cubicBezTo>
                  <a:cubicBezTo>
                    <a:pt x="101222" y="695014"/>
                    <a:pt x="95459" y="700168"/>
                    <a:pt x="89696" y="705158"/>
                  </a:cubicBezTo>
                  <a:cubicBezTo>
                    <a:pt x="78108" y="715163"/>
                    <a:pt x="68103" y="726726"/>
                    <a:pt x="58478" y="738549"/>
                  </a:cubicBezTo>
                  <a:cubicBezTo>
                    <a:pt x="53412" y="744913"/>
                    <a:pt x="48662" y="751607"/>
                    <a:pt x="44357" y="758521"/>
                  </a:cubicBezTo>
                  <a:cubicBezTo>
                    <a:pt x="40114" y="765424"/>
                    <a:pt x="36314" y="772541"/>
                    <a:pt x="32452" y="779646"/>
                  </a:cubicBezTo>
                  <a:cubicBezTo>
                    <a:pt x="24600" y="794110"/>
                    <a:pt x="17823" y="808959"/>
                    <a:pt x="12568" y="824600"/>
                  </a:cubicBezTo>
                  <a:cubicBezTo>
                    <a:pt x="10098" y="831997"/>
                    <a:pt x="8135" y="839595"/>
                    <a:pt x="6045" y="847163"/>
                  </a:cubicBezTo>
                  <a:cubicBezTo>
                    <a:pt x="4083" y="854268"/>
                    <a:pt x="2563" y="861531"/>
                    <a:pt x="1359" y="868788"/>
                  </a:cubicBezTo>
                  <a:cubicBezTo>
                    <a:pt x="-1427" y="886538"/>
                    <a:pt x="-1301" y="904522"/>
                    <a:pt x="-1047" y="922481"/>
                  </a:cubicBezTo>
                  <a:cubicBezTo>
                    <a:pt x="-920" y="930599"/>
                    <a:pt x="-920" y="938635"/>
                    <a:pt x="-224" y="946734"/>
                  </a:cubicBezTo>
                  <a:cubicBezTo>
                    <a:pt x="409" y="954757"/>
                    <a:pt x="2056" y="962787"/>
                    <a:pt x="4462" y="970474"/>
                  </a:cubicBezTo>
                  <a:cubicBezTo>
                    <a:pt x="7312" y="979422"/>
                    <a:pt x="10161" y="988579"/>
                    <a:pt x="14468" y="996969"/>
                  </a:cubicBezTo>
                  <a:cubicBezTo>
                    <a:pt x="15417" y="998875"/>
                    <a:pt x="16367" y="1000692"/>
                    <a:pt x="17381" y="1002535"/>
                  </a:cubicBezTo>
                  <a:cubicBezTo>
                    <a:pt x="18837" y="1005208"/>
                    <a:pt x="20737" y="1007614"/>
                    <a:pt x="22509" y="1010077"/>
                  </a:cubicBezTo>
                  <a:cubicBezTo>
                    <a:pt x="24726" y="1013168"/>
                    <a:pt x="27195" y="1016188"/>
                    <a:pt x="29665" y="1019152"/>
                  </a:cubicBezTo>
                  <a:cubicBezTo>
                    <a:pt x="32515" y="1022609"/>
                    <a:pt x="35555" y="1025864"/>
                    <a:pt x="38657" y="1029094"/>
                  </a:cubicBezTo>
                  <a:cubicBezTo>
                    <a:pt x="42900" y="1033317"/>
                    <a:pt x="47839" y="1036908"/>
                    <a:pt x="52969" y="1040156"/>
                  </a:cubicBezTo>
                  <a:cubicBezTo>
                    <a:pt x="57845" y="1043266"/>
                    <a:pt x="63101" y="1045444"/>
                    <a:pt x="68546" y="1047204"/>
                  </a:cubicBezTo>
                  <a:cubicBezTo>
                    <a:pt x="70699" y="1047844"/>
                    <a:pt x="72916" y="1048047"/>
                    <a:pt x="74942" y="1048338"/>
                  </a:cubicBezTo>
                  <a:cubicBezTo>
                    <a:pt x="77032" y="1048610"/>
                    <a:pt x="79122" y="1048819"/>
                    <a:pt x="81148" y="1048977"/>
                  </a:cubicBezTo>
                  <a:cubicBezTo>
                    <a:pt x="82794" y="1049047"/>
                    <a:pt x="84314" y="1049167"/>
                    <a:pt x="85834" y="1049250"/>
                  </a:cubicBezTo>
                  <a:cubicBezTo>
                    <a:pt x="85391" y="1053391"/>
                    <a:pt x="84947" y="1057558"/>
                    <a:pt x="84504" y="1061718"/>
                  </a:cubicBezTo>
                  <a:cubicBezTo>
                    <a:pt x="83301" y="1073699"/>
                    <a:pt x="82161" y="1086022"/>
                    <a:pt x="84061" y="1098073"/>
                  </a:cubicBezTo>
                  <a:cubicBezTo>
                    <a:pt x="85644" y="1107236"/>
                    <a:pt x="86974" y="1116532"/>
                    <a:pt x="89634" y="1125562"/>
                  </a:cubicBezTo>
                  <a:cubicBezTo>
                    <a:pt x="91723" y="1132895"/>
                    <a:pt x="94636" y="1139943"/>
                    <a:pt x="98816" y="1146345"/>
                  </a:cubicBezTo>
                  <a:cubicBezTo>
                    <a:pt x="101032" y="1149802"/>
                    <a:pt x="103185" y="1153260"/>
                    <a:pt x="105654" y="1156496"/>
                  </a:cubicBezTo>
                  <a:cubicBezTo>
                    <a:pt x="111671" y="1164114"/>
                    <a:pt x="117813" y="1171428"/>
                    <a:pt x="124272" y="1178678"/>
                  </a:cubicBezTo>
                  <a:cubicBezTo>
                    <a:pt x="129718" y="1185030"/>
                    <a:pt x="136304" y="1190463"/>
                    <a:pt x="142700" y="1195807"/>
                  </a:cubicBezTo>
                  <a:cubicBezTo>
                    <a:pt x="146309" y="1198771"/>
                    <a:pt x="149918" y="1201443"/>
                    <a:pt x="153718" y="1204135"/>
                  </a:cubicBezTo>
                  <a:cubicBezTo>
                    <a:pt x="156567" y="1206167"/>
                    <a:pt x="159417" y="1208156"/>
                    <a:pt x="162457" y="1209897"/>
                  </a:cubicBezTo>
                  <a:cubicBezTo>
                    <a:pt x="166826" y="1212297"/>
                    <a:pt x="171575" y="1214064"/>
                    <a:pt x="176388" y="1215812"/>
                  </a:cubicBezTo>
                  <a:cubicBezTo>
                    <a:pt x="178350" y="1216540"/>
                    <a:pt x="180314" y="1217306"/>
                    <a:pt x="182340" y="1218015"/>
                  </a:cubicBezTo>
                  <a:cubicBezTo>
                    <a:pt x="186963" y="1219694"/>
                    <a:pt x="191713" y="1220897"/>
                    <a:pt x="196588" y="1221884"/>
                  </a:cubicBezTo>
                  <a:cubicBezTo>
                    <a:pt x="203997" y="1223297"/>
                    <a:pt x="211722" y="1223581"/>
                    <a:pt x="219322" y="1224000"/>
                  </a:cubicBezTo>
                  <a:cubicBezTo>
                    <a:pt x="220651" y="1224063"/>
                    <a:pt x="221981" y="1224107"/>
                    <a:pt x="223248" y="1224107"/>
                  </a:cubicBezTo>
                  <a:cubicBezTo>
                    <a:pt x="226161" y="1224107"/>
                    <a:pt x="229010" y="1223974"/>
                    <a:pt x="231923" y="1223917"/>
                  </a:cubicBezTo>
                  <a:cubicBezTo>
                    <a:pt x="240978" y="1223797"/>
                    <a:pt x="250161" y="1222239"/>
                    <a:pt x="259026" y="1220269"/>
                  </a:cubicBezTo>
                  <a:cubicBezTo>
                    <a:pt x="262382" y="1219484"/>
                    <a:pt x="265675" y="1218655"/>
                    <a:pt x="269031" y="1217578"/>
                  </a:cubicBezTo>
                  <a:cubicBezTo>
                    <a:pt x="273781" y="1216046"/>
                    <a:pt x="278276" y="1213500"/>
                    <a:pt x="282329" y="1210682"/>
                  </a:cubicBezTo>
                  <a:cubicBezTo>
                    <a:pt x="289042" y="1205958"/>
                    <a:pt x="294804" y="1200050"/>
                    <a:pt x="300693" y="1194338"/>
                  </a:cubicBezTo>
                  <a:lnTo>
                    <a:pt x="303923" y="1191103"/>
                  </a:lnTo>
                  <a:cubicBezTo>
                    <a:pt x="305316" y="1191464"/>
                    <a:pt x="306709" y="1191723"/>
                    <a:pt x="308165" y="1191932"/>
                  </a:cubicBezTo>
                  <a:cubicBezTo>
                    <a:pt x="310825" y="1192432"/>
                    <a:pt x="313548" y="1192787"/>
                    <a:pt x="316334" y="1192989"/>
                  </a:cubicBezTo>
                  <a:cubicBezTo>
                    <a:pt x="317221" y="1193053"/>
                    <a:pt x="318171" y="1193135"/>
                    <a:pt x="319121" y="1193217"/>
                  </a:cubicBezTo>
                  <a:cubicBezTo>
                    <a:pt x="319501" y="1193236"/>
                    <a:pt x="319944" y="1193236"/>
                    <a:pt x="320324" y="1193236"/>
                  </a:cubicBezTo>
                  <a:cubicBezTo>
                    <a:pt x="323807" y="1193236"/>
                    <a:pt x="327289" y="1192477"/>
                    <a:pt x="330646" y="1191723"/>
                  </a:cubicBezTo>
                  <a:cubicBezTo>
                    <a:pt x="332862" y="1191229"/>
                    <a:pt x="334889" y="1190254"/>
                    <a:pt x="336851" y="1189342"/>
                  </a:cubicBezTo>
                  <a:cubicBezTo>
                    <a:pt x="339385" y="1188208"/>
                    <a:pt x="341791" y="1186942"/>
                    <a:pt x="344197" y="1185593"/>
                  </a:cubicBezTo>
                  <a:cubicBezTo>
                    <a:pt x="348820" y="1183066"/>
                    <a:pt x="352999" y="1179755"/>
                    <a:pt x="357116" y="1176563"/>
                  </a:cubicBezTo>
                  <a:cubicBezTo>
                    <a:pt x="360978" y="1173536"/>
                    <a:pt x="364778" y="1170313"/>
                    <a:pt x="368134" y="1166786"/>
                  </a:cubicBezTo>
                  <a:cubicBezTo>
                    <a:pt x="371364" y="1163474"/>
                    <a:pt x="373959" y="1159605"/>
                    <a:pt x="376683" y="1155850"/>
                  </a:cubicBezTo>
                  <a:cubicBezTo>
                    <a:pt x="379279" y="1152202"/>
                    <a:pt x="381875" y="1148454"/>
                    <a:pt x="384345" y="1144730"/>
                  </a:cubicBezTo>
                  <a:cubicBezTo>
                    <a:pt x="386561" y="1141203"/>
                    <a:pt x="388651" y="1137543"/>
                    <a:pt x="390614" y="1133870"/>
                  </a:cubicBezTo>
                  <a:cubicBezTo>
                    <a:pt x="394730" y="1126353"/>
                    <a:pt x="398593" y="1118647"/>
                    <a:pt x="401443" y="1110421"/>
                  </a:cubicBezTo>
                  <a:cubicBezTo>
                    <a:pt x="404292" y="1102037"/>
                    <a:pt x="407079" y="1093558"/>
                    <a:pt x="409548" y="1084984"/>
                  </a:cubicBezTo>
                  <a:cubicBezTo>
                    <a:pt x="411954" y="1077214"/>
                    <a:pt x="414360" y="1069412"/>
                    <a:pt x="416324" y="1061573"/>
                  </a:cubicBezTo>
                  <a:cubicBezTo>
                    <a:pt x="417400" y="1056918"/>
                    <a:pt x="418667" y="1052359"/>
                    <a:pt x="419806" y="1047698"/>
                  </a:cubicBezTo>
                  <a:cubicBezTo>
                    <a:pt x="421136" y="1042772"/>
                    <a:pt x="421960" y="1037693"/>
                    <a:pt x="423036" y="1032678"/>
                  </a:cubicBezTo>
                  <a:cubicBezTo>
                    <a:pt x="423922" y="1028885"/>
                    <a:pt x="424366" y="1025079"/>
                    <a:pt x="424999" y="1021203"/>
                  </a:cubicBezTo>
                  <a:cubicBezTo>
                    <a:pt x="425696" y="1017189"/>
                    <a:pt x="426265" y="1013168"/>
                    <a:pt x="426836" y="1009146"/>
                  </a:cubicBezTo>
                  <a:cubicBezTo>
                    <a:pt x="427975" y="1000136"/>
                    <a:pt x="429115" y="991042"/>
                    <a:pt x="430255" y="982012"/>
                  </a:cubicBezTo>
                  <a:cubicBezTo>
                    <a:pt x="431332" y="973210"/>
                    <a:pt x="432218" y="964319"/>
                    <a:pt x="433105" y="955454"/>
                  </a:cubicBezTo>
                  <a:cubicBezTo>
                    <a:pt x="433484" y="951141"/>
                    <a:pt x="433738" y="946917"/>
                    <a:pt x="434054" y="942630"/>
                  </a:cubicBezTo>
                  <a:cubicBezTo>
                    <a:pt x="434181" y="938261"/>
                    <a:pt x="434181" y="933974"/>
                    <a:pt x="434181" y="929605"/>
                  </a:cubicBezTo>
                  <a:cubicBezTo>
                    <a:pt x="434244" y="925356"/>
                    <a:pt x="433738" y="921011"/>
                    <a:pt x="433675" y="916782"/>
                  </a:cubicBezTo>
                  <a:cubicBezTo>
                    <a:pt x="433421" y="912266"/>
                    <a:pt x="432788" y="907663"/>
                    <a:pt x="432345" y="903173"/>
                  </a:cubicBezTo>
                  <a:cubicBezTo>
                    <a:pt x="432218" y="901850"/>
                    <a:pt x="432091" y="900501"/>
                    <a:pt x="431965" y="899152"/>
                  </a:cubicBezTo>
                  <a:cubicBezTo>
                    <a:pt x="439184" y="892193"/>
                    <a:pt x="444756" y="883517"/>
                    <a:pt x="449949" y="874981"/>
                  </a:cubicBezTo>
                  <a:cubicBezTo>
                    <a:pt x="452039" y="871600"/>
                    <a:pt x="454128" y="868168"/>
                    <a:pt x="456155" y="864640"/>
                  </a:cubicBezTo>
                  <a:cubicBezTo>
                    <a:pt x="458244" y="861037"/>
                    <a:pt x="459891" y="857288"/>
                    <a:pt x="461537" y="853559"/>
                  </a:cubicBezTo>
                  <a:cubicBezTo>
                    <a:pt x="464450" y="847074"/>
                    <a:pt x="466666" y="840527"/>
                    <a:pt x="468249" y="833611"/>
                  </a:cubicBezTo>
                  <a:cubicBezTo>
                    <a:pt x="469390" y="828976"/>
                    <a:pt x="470403" y="824398"/>
                    <a:pt x="471225" y="819737"/>
                  </a:cubicBezTo>
                  <a:cubicBezTo>
                    <a:pt x="472049" y="815652"/>
                    <a:pt x="472619" y="811574"/>
                    <a:pt x="473189" y="807471"/>
                  </a:cubicBezTo>
                  <a:cubicBezTo>
                    <a:pt x="474582" y="797757"/>
                    <a:pt x="475532" y="788024"/>
                    <a:pt x="474329" y="778241"/>
                  </a:cubicBezTo>
                  <a:cubicBezTo>
                    <a:pt x="473569" y="773314"/>
                    <a:pt x="472935" y="768381"/>
                    <a:pt x="471986" y="763429"/>
                  </a:cubicBezTo>
                  <a:cubicBezTo>
                    <a:pt x="471606" y="761485"/>
                    <a:pt x="471163" y="759554"/>
                    <a:pt x="470719" y="757667"/>
                  </a:cubicBezTo>
                  <a:cubicBezTo>
                    <a:pt x="471352" y="756615"/>
                    <a:pt x="472112" y="755621"/>
                    <a:pt x="472682" y="754570"/>
                  </a:cubicBezTo>
                  <a:cubicBezTo>
                    <a:pt x="475025" y="750815"/>
                    <a:pt x="476861" y="746876"/>
                    <a:pt x="478318" y="742716"/>
                  </a:cubicBezTo>
                  <a:cubicBezTo>
                    <a:pt x="480978" y="735256"/>
                    <a:pt x="482624" y="727657"/>
                    <a:pt x="483511" y="719824"/>
                  </a:cubicBezTo>
                  <a:cubicBezTo>
                    <a:pt x="484461" y="710940"/>
                    <a:pt x="485094" y="702131"/>
                    <a:pt x="485221" y="693253"/>
                  </a:cubicBezTo>
                  <a:cubicBezTo>
                    <a:pt x="485537" y="685293"/>
                    <a:pt x="485727" y="677251"/>
                    <a:pt x="485537" y="669215"/>
                  </a:cubicBezTo>
                  <a:cubicBezTo>
                    <a:pt x="485221" y="662674"/>
                    <a:pt x="484651" y="656272"/>
                    <a:pt x="483511" y="649851"/>
                  </a:cubicBezTo>
                  <a:cubicBezTo>
                    <a:pt x="483068" y="647387"/>
                    <a:pt x="482624" y="644924"/>
                    <a:pt x="482054" y="642517"/>
                  </a:cubicBezTo>
                  <a:lnTo>
                    <a:pt x="482054" y="642517"/>
                  </a:lnTo>
                  <a:cubicBezTo>
                    <a:pt x="490603" y="647659"/>
                    <a:pt x="499911" y="651826"/>
                    <a:pt x="509157" y="655429"/>
                  </a:cubicBezTo>
                  <a:cubicBezTo>
                    <a:pt x="514413" y="657475"/>
                    <a:pt x="519669" y="659299"/>
                    <a:pt x="525051" y="660850"/>
                  </a:cubicBezTo>
                  <a:cubicBezTo>
                    <a:pt x="530498" y="662465"/>
                    <a:pt x="536070" y="663522"/>
                    <a:pt x="541579" y="664434"/>
                  </a:cubicBezTo>
                  <a:cubicBezTo>
                    <a:pt x="554181" y="666632"/>
                    <a:pt x="567035" y="667746"/>
                    <a:pt x="579827" y="667746"/>
                  </a:cubicBezTo>
                  <a:cubicBezTo>
                    <a:pt x="580144" y="667746"/>
                    <a:pt x="580523" y="667746"/>
                    <a:pt x="580967" y="667746"/>
                  </a:cubicBezTo>
                  <a:cubicBezTo>
                    <a:pt x="592809" y="667689"/>
                    <a:pt x="604460" y="666138"/>
                    <a:pt x="616049" y="663940"/>
                  </a:cubicBezTo>
                  <a:cubicBezTo>
                    <a:pt x="624977" y="662199"/>
                    <a:pt x="634033" y="659919"/>
                    <a:pt x="642645" y="656899"/>
                  </a:cubicBezTo>
                  <a:cubicBezTo>
                    <a:pt x="647331" y="655195"/>
                    <a:pt x="652143" y="653580"/>
                    <a:pt x="656766" y="651959"/>
                  </a:cubicBezTo>
                  <a:cubicBezTo>
                    <a:pt x="658095" y="651465"/>
                    <a:pt x="659362" y="650845"/>
                    <a:pt x="660565" y="650344"/>
                  </a:cubicBezTo>
                  <a:cubicBezTo>
                    <a:pt x="663795" y="648920"/>
                    <a:pt x="666898" y="647533"/>
                    <a:pt x="670127" y="646190"/>
                  </a:cubicBezTo>
                  <a:cubicBezTo>
                    <a:pt x="674117" y="644424"/>
                    <a:pt x="678170" y="642461"/>
                    <a:pt x="682096" y="640339"/>
                  </a:cubicBezTo>
                  <a:cubicBezTo>
                    <a:pt x="688111" y="637243"/>
                    <a:pt x="694064" y="634064"/>
                    <a:pt x="699763" y="630417"/>
                  </a:cubicBezTo>
                  <a:cubicBezTo>
                    <a:pt x="709072" y="624502"/>
                    <a:pt x="717747" y="617308"/>
                    <a:pt x="725980" y="610039"/>
                  </a:cubicBezTo>
                  <a:cubicBezTo>
                    <a:pt x="730602" y="605954"/>
                    <a:pt x="734971" y="601509"/>
                    <a:pt x="739024" y="596930"/>
                  </a:cubicBezTo>
                  <a:cubicBezTo>
                    <a:pt x="741494" y="600388"/>
                    <a:pt x="744407" y="603618"/>
                    <a:pt x="747447" y="606739"/>
                  </a:cubicBezTo>
                  <a:cubicBezTo>
                    <a:pt x="753462" y="613085"/>
                    <a:pt x="760301" y="618429"/>
                    <a:pt x="767583" y="623356"/>
                  </a:cubicBezTo>
                  <a:cubicBezTo>
                    <a:pt x="774803" y="628428"/>
                    <a:pt x="783415" y="631100"/>
                    <a:pt x="791584" y="634133"/>
                  </a:cubicBezTo>
                  <a:cubicBezTo>
                    <a:pt x="797853" y="636413"/>
                    <a:pt x="804501" y="637097"/>
                    <a:pt x="811087" y="637794"/>
                  </a:cubicBezTo>
                  <a:cubicBezTo>
                    <a:pt x="816217" y="638439"/>
                    <a:pt x="821473" y="638705"/>
                    <a:pt x="826602" y="638870"/>
                  </a:cubicBezTo>
                  <a:cubicBezTo>
                    <a:pt x="827045" y="638870"/>
                    <a:pt x="827551" y="638870"/>
                    <a:pt x="827995" y="638870"/>
                  </a:cubicBezTo>
                  <a:cubicBezTo>
                    <a:pt x="831351" y="638870"/>
                    <a:pt x="834518" y="638649"/>
                    <a:pt x="837810" y="638148"/>
                  </a:cubicBezTo>
                  <a:cubicBezTo>
                    <a:pt x="843193" y="637382"/>
                    <a:pt x="848322" y="636242"/>
                    <a:pt x="853325" y="634646"/>
                  </a:cubicBezTo>
                  <a:cubicBezTo>
                    <a:pt x="858834" y="632949"/>
                    <a:pt x="864090" y="630417"/>
                    <a:pt x="869283" y="627934"/>
                  </a:cubicBezTo>
                  <a:cubicBezTo>
                    <a:pt x="869662" y="627788"/>
                    <a:pt x="870043" y="627586"/>
                    <a:pt x="870422" y="627377"/>
                  </a:cubicBezTo>
                  <a:cubicBezTo>
                    <a:pt x="872069" y="631100"/>
                    <a:pt x="874221" y="634704"/>
                    <a:pt x="876375" y="638085"/>
                  </a:cubicBezTo>
                  <a:cubicBezTo>
                    <a:pt x="880744" y="645070"/>
                    <a:pt x="886190" y="651263"/>
                    <a:pt x="892016" y="657184"/>
                  </a:cubicBezTo>
                  <a:cubicBezTo>
                    <a:pt x="894738" y="660002"/>
                    <a:pt x="897905" y="662547"/>
                    <a:pt x="901008" y="664991"/>
                  </a:cubicBezTo>
                  <a:cubicBezTo>
                    <a:pt x="906580" y="669386"/>
                    <a:pt x="912406" y="673325"/>
                    <a:pt x="918612" y="676580"/>
                  </a:cubicBezTo>
                  <a:cubicBezTo>
                    <a:pt x="923868" y="679309"/>
                    <a:pt x="929630" y="681152"/>
                    <a:pt x="935203" y="682830"/>
                  </a:cubicBezTo>
                  <a:cubicBezTo>
                    <a:pt x="940269" y="684381"/>
                    <a:pt x="945398" y="685236"/>
                    <a:pt x="950527" y="685705"/>
                  </a:cubicBezTo>
                  <a:cubicBezTo>
                    <a:pt x="954073" y="686078"/>
                    <a:pt x="957556" y="686288"/>
                    <a:pt x="961103" y="686288"/>
                  </a:cubicBezTo>
                  <a:cubicBezTo>
                    <a:pt x="963066" y="686288"/>
                    <a:pt x="965155" y="686224"/>
                    <a:pt x="967182" y="686066"/>
                  </a:cubicBezTo>
                  <a:cubicBezTo>
                    <a:pt x="970094" y="685876"/>
                    <a:pt x="973008" y="685439"/>
                    <a:pt x="975857" y="684862"/>
                  </a:cubicBezTo>
                  <a:cubicBezTo>
                    <a:pt x="976554" y="690220"/>
                    <a:pt x="977947" y="695172"/>
                    <a:pt x="980164" y="700231"/>
                  </a:cubicBezTo>
                  <a:cubicBezTo>
                    <a:pt x="982380" y="705867"/>
                    <a:pt x="985292" y="711661"/>
                    <a:pt x="988776" y="716803"/>
                  </a:cubicBezTo>
                  <a:cubicBezTo>
                    <a:pt x="991498" y="720799"/>
                    <a:pt x="994918" y="724548"/>
                    <a:pt x="998147" y="728151"/>
                  </a:cubicBezTo>
                  <a:cubicBezTo>
                    <a:pt x="999921" y="729975"/>
                    <a:pt x="1001504" y="731799"/>
                    <a:pt x="1003276" y="733496"/>
                  </a:cubicBezTo>
                  <a:cubicBezTo>
                    <a:pt x="1006760" y="737023"/>
                    <a:pt x="1011192" y="739695"/>
                    <a:pt x="1015372" y="742241"/>
                  </a:cubicBezTo>
                  <a:cubicBezTo>
                    <a:pt x="1020881" y="745553"/>
                    <a:pt x="1026896" y="748022"/>
                    <a:pt x="1032849" y="750258"/>
                  </a:cubicBezTo>
                  <a:cubicBezTo>
                    <a:pt x="1043488" y="754298"/>
                    <a:pt x="1054632" y="756824"/>
                    <a:pt x="1066031" y="758002"/>
                  </a:cubicBezTo>
                  <a:cubicBezTo>
                    <a:pt x="1069197" y="758351"/>
                    <a:pt x="1072363" y="758585"/>
                    <a:pt x="1075656" y="758642"/>
                  </a:cubicBezTo>
                  <a:cubicBezTo>
                    <a:pt x="1078696" y="758642"/>
                    <a:pt x="1081799" y="758084"/>
                    <a:pt x="1084838" y="757521"/>
                  </a:cubicBezTo>
                  <a:cubicBezTo>
                    <a:pt x="1090918" y="756470"/>
                    <a:pt x="1096680" y="754627"/>
                    <a:pt x="1102442" y="752176"/>
                  </a:cubicBezTo>
                  <a:cubicBezTo>
                    <a:pt x="1102759" y="752018"/>
                    <a:pt x="1103139" y="751898"/>
                    <a:pt x="1103456" y="751752"/>
                  </a:cubicBezTo>
                  <a:cubicBezTo>
                    <a:pt x="1104026" y="752930"/>
                    <a:pt x="1104722" y="754209"/>
                    <a:pt x="1105355" y="755412"/>
                  </a:cubicBezTo>
                  <a:cubicBezTo>
                    <a:pt x="1105989" y="756824"/>
                    <a:pt x="1106812" y="758173"/>
                    <a:pt x="1107572" y="759433"/>
                  </a:cubicBezTo>
                  <a:cubicBezTo>
                    <a:pt x="1109978" y="763429"/>
                    <a:pt x="1112764" y="767032"/>
                    <a:pt x="1116121" y="770262"/>
                  </a:cubicBezTo>
                  <a:cubicBezTo>
                    <a:pt x="1117387" y="771465"/>
                    <a:pt x="1118654" y="772541"/>
                    <a:pt x="1119983" y="773517"/>
                  </a:cubicBezTo>
                  <a:cubicBezTo>
                    <a:pt x="1120933" y="774302"/>
                    <a:pt x="1121883" y="775011"/>
                    <a:pt x="1122833" y="775632"/>
                  </a:cubicBezTo>
                  <a:cubicBezTo>
                    <a:pt x="1119857" y="779089"/>
                    <a:pt x="1117450" y="783104"/>
                    <a:pt x="1114981" y="786922"/>
                  </a:cubicBezTo>
                  <a:cubicBezTo>
                    <a:pt x="1111498" y="792267"/>
                    <a:pt x="1108965" y="797903"/>
                    <a:pt x="1107128" y="804033"/>
                  </a:cubicBezTo>
                  <a:cubicBezTo>
                    <a:pt x="1106115" y="807699"/>
                    <a:pt x="1105419" y="811574"/>
                    <a:pt x="1104976" y="815380"/>
                  </a:cubicBezTo>
                  <a:cubicBezTo>
                    <a:pt x="1104216" y="820313"/>
                    <a:pt x="1103583" y="825240"/>
                    <a:pt x="1103646" y="830236"/>
                  </a:cubicBezTo>
                  <a:cubicBezTo>
                    <a:pt x="1103709" y="834688"/>
                    <a:pt x="1104532" y="839273"/>
                    <a:pt x="1105989" y="843490"/>
                  </a:cubicBezTo>
                  <a:cubicBezTo>
                    <a:pt x="1108332" y="850183"/>
                    <a:pt x="1112384" y="855756"/>
                    <a:pt x="1117577" y="860543"/>
                  </a:cubicBezTo>
                  <a:cubicBezTo>
                    <a:pt x="1120110" y="862950"/>
                    <a:pt x="1122896" y="865261"/>
                    <a:pt x="1125810" y="867382"/>
                  </a:cubicBezTo>
                  <a:cubicBezTo>
                    <a:pt x="1122009" y="869719"/>
                    <a:pt x="1118210" y="872100"/>
                    <a:pt x="1114664" y="874854"/>
                  </a:cubicBezTo>
                  <a:cubicBezTo>
                    <a:pt x="1110041" y="878375"/>
                    <a:pt x="1105672" y="882245"/>
                    <a:pt x="1101176" y="886038"/>
                  </a:cubicBezTo>
                  <a:cubicBezTo>
                    <a:pt x="1098390" y="888317"/>
                    <a:pt x="1095604" y="890552"/>
                    <a:pt x="1093071" y="892959"/>
                  </a:cubicBezTo>
                  <a:cubicBezTo>
                    <a:pt x="1090158" y="895568"/>
                    <a:pt x="1087498" y="898303"/>
                    <a:pt x="1084711" y="901058"/>
                  </a:cubicBezTo>
                  <a:cubicBezTo>
                    <a:pt x="1078696" y="907188"/>
                    <a:pt x="1073313" y="914027"/>
                    <a:pt x="1068501" y="921069"/>
                  </a:cubicBezTo>
                  <a:cubicBezTo>
                    <a:pt x="1066411" y="924032"/>
                    <a:pt x="1064511" y="927059"/>
                    <a:pt x="1062611" y="930162"/>
                  </a:cubicBezTo>
                  <a:cubicBezTo>
                    <a:pt x="1060395" y="933885"/>
                    <a:pt x="1058812" y="937907"/>
                    <a:pt x="1057229" y="941928"/>
                  </a:cubicBezTo>
                  <a:cubicBezTo>
                    <a:pt x="1054759" y="948558"/>
                    <a:pt x="1052606" y="955188"/>
                    <a:pt x="1051466" y="962147"/>
                  </a:cubicBezTo>
                  <a:cubicBezTo>
                    <a:pt x="1050580" y="967017"/>
                    <a:pt x="1050263" y="971943"/>
                    <a:pt x="1049946" y="976870"/>
                  </a:cubicBezTo>
                  <a:cubicBezTo>
                    <a:pt x="1049630" y="981328"/>
                    <a:pt x="1049820" y="985888"/>
                    <a:pt x="1050263" y="990345"/>
                  </a:cubicBezTo>
                  <a:cubicBezTo>
                    <a:pt x="1051593" y="1004714"/>
                    <a:pt x="1060649" y="1016188"/>
                    <a:pt x="1070654" y="1026054"/>
                  </a:cubicBezTo>
                  <a:cubicBezTo>
                    <a:pt x="1058685" y="1031766"/>
                    <a:pt x="1047351" y="1038750"/>
                    <a:pt x="1036332" y="1045938"/>
                  </a:cubicBezTo>
                  <a:cubicBezTo>
                    <a:pt x="1029303" y="1050516"/>
                    <a:pt x="1022021" y="1055031"/>
                    <a:pt x="1015435" y="1060395"/>
                  </a:cubicBezTo>
                  <a:cubicBezTo>
                    <a:pt x="1008849" y="1065809"/>
                    <a:pt x="1002327" y="1071375"/>
                    <a:pt x="996944" y="1077999"/>
                  </a:cubicBezTo>
                  <a:cubicBezTo>
                    <a:pt x="991182" y="1085047"/>
                    <a:pt x="985673" y="1092297"/>
                    <a:pt x="980860" y="1099979"/>
                  </a:cubicBezTo>
                  <a:cubicBezTo>
                    <a:pt x="976364" y="1107236"/>
                    <a:pt x="971995" y="1114562"/>
                    <a:pt x="967688" y="1122016"/>
                  </a:cubicBezTo>
                  <a:cubicBezTo>
                    <a:pt x="965789" y="1125340"/>
                    <a:pt x="963952" y="1128652"/>
                    <a:pt x="962306" y="1132053"/>
                  </a:cubicBezTo>
                  <a:cubicBezTo>
                    <a:pt x="960153" y="1136207"/>
                    <a:pt x="958697" y="1140728"/>
                    <a:pt x="957430" y="1145224"/>
                  </a:cubicBezTo>
                  <a:cubicBezTo>
                    <a:pt x="955847" y="1150360"/>
                    <a:pt x="955530" y="1155932"/>
                    <a:pt x="954896" y="1161359"/>
                  </a:cubicBezTo>
                  <a:cubicBezTo>
                    <a:pt x="954327" y="1166419"/>
                    <a:pt x="953757" y="1171491"/>
                    <a:pt x="953377" y="1176563"/>
                  </a:cubicBezTo>
                  <a:cubicBezTo>
                    <a:pt x="953187" y="1181718"/>
                    <a:pt x="952997" y="1186797"/>
                    <a:pt x="953694" y="1192014"/>
                  </a:cubicBezTo>
                  <a:cubicBezTo>
                    <a:pt x="954200" y="1196371"/>
                    <a:pt x="955023" y="1200532"/>
                    <a:pt x="956670" y="1204635"/>
                  </a:cubicBezTo>
                  <a:cubicBezTo>
                    <a:pt x="958253" y="1208283"/>
                    <a:pt x="960153" y="1211816"/>
                    <a:pt x="962116" y="1215343"/>
                  </a:cubicBezTo>
                  <a:cubicBezTo>
                    <a:pt x="963699" y="1218218"/>
                    <a:pt x="965725" y="1221036"/>
                    <a:pt x="967688" y="1223708"/>
                  </a:cubicBezTo>
                  <a:cubicBezTo>
                    <a:pt x="970031" y="1226818"/>
                    <a:pt x="972437" y="1229844"/>
                    <a:pt x="975161" y="1232599"/>
                  </a:cubicBezTo>
                  <a:cubicBezTo>
                    <a:pt x="976997" y="1234416"/>
                    <a:pt x="979593" y="1236348"/>
                    <a:pt x="981809" y="1237671"/>
                  </a:cubicBezTo>
                  <a:cubicBezTo>
                    <a:pt x="984342" y="1239229"/>
                    <a:pt x="987002" y="1240489"/>
                    <a:pt x="989725" y="1241692"/>
                  </a:cubicBezTo>
                  <a:cubicBezTo>
                    <a:pt x="989028" y="1246853"/>
                    <a:pt x="988585" y="1252052"/>
                    <a:pt x="988142" y="1257251"/>
                  </a:cubicBezTo>
                  <a:cubicBezTo>
                    <a:pt x="987826" y="1261639"/>
                    <a:pt x="987572" y="1265996"/>
                    <a:pt x="987699" y="1270416"/>
                  </a:cubicBezTo>
                  <a:cubicBezTo>
                    <a:pt x="987889" y="1274754"/>
                    <a:pt x="988776" y="1279104"/>
                    <a:pt x="989788" y="1283328"/>
                  </a:cubicBezTo>
                  <a:cubicBezTo>
                    <a:pt x="990928" y="1288337"/>
                    <a:pt x="993651" y="1293061"/>
                    <a:pt x="995995" y="1297639"/>
                  </a:cubicBezTo>
                  <a:cubicBezTo>
                    <a:pt x="998084" y="1301718"/>
                    <a:pt x="1000490" y="1305738"/>
                    <a:pt x="1002897" y="1309677"/>
                  </a:cubicBezTo>
                  <a:cubicBezTo>
                    <a:pt x="1004859" y="1312932"/>
                    <a:pt x="1006886" y="1316016"/>
                    <a:pt x="1009039" y="1319144"/>
                  </a:cubicBezTo>
                  <a:cubicBezTo>
                    <a:pt x="1011572" y="1322855"/>
                    <a:pt x="1014485" y="1326249"/>
                    <a:pt x="1017714" y="1329359"/>
                  </a:cubicBezTo>
                  <a:cubicBezTo>
                    <a:pt x="1019741" y="1331245"/>
                    <a:pt x="1022274" y="1332936"/>
                    <a:pt x="1024617" y="1334494"/>
                  </a:cubicBezTo>
                  <a:cubicBezTo>
                    <a:pt x="1027530" y="1336375"/>
                    <a:pt x="1030443" y="1338078"/>
                    <a:pt x="1033546" y="1339630"/>
                  </a:cubicBezTo>
                  <a:cubicBezTo>
                    <a:pt x="1040638" y="1343296"/>
                    <a:pt x="1048300" y="1345905"/>
                    <a:pt x="1055963" y="1348432"/>
                  </a:cubicBezTo>
                  <a:cubicBezTo>
                    <a:pt x="1060268" y="1349901"/>
                    <a:pt x="1064511" y="1351193"/>
                    <a:pt x="1068880" y="1352453"/>
                  </a:cubicBezTo>
                  <a:cubicBezTo>
                    <a:pt x="1077049" y="1354707"/>
                    <a:pt x="1085282" y="1356556"/>
                    <a:pt x="1093514" y="1357880"/>
                  </a:cubicBezTo>
                  <a:cubicBezTo>
                    <a:pt x="1100733" y="1359083"/>
                    <a:pt x="1107952" y="1359995"/>
                    <a:pt x="1115234" y="1360577"/>
                  </a:cubicBezTo>
                  <a:cubicBezTo>
                    <a:pt x="1118147" y="1360799"/>
                    <a:pt x="1121060" y="1360926"/>
                    <a:pt x="1123973" y="1360926"/>
                  </a:cubicBezTo>
                  <a:cubicBezTo>
                    <a:pt x="1133155" y="1360926"/>
                    <a:pt x="1142274" y="1359849"/>
                    <a:pt x="1151392" y="1358234"/>
                  </a:cubicBezTo>
                  <a:cubicBezTo>
                    <a:pt x="1156205" y="1357322"/>
                    <a:pt x="1160954" y="1356176"/>
                    <a:pt x="1165703" y="1354707"/>
                  </a:cubicBezTo>
                  <a:cubicBezTo>
                    <a:pt x="1171213" y="1352953"/>
                    <a:pt x="1176469" y="1350338"/>
                    <a:pt x="1181788" y="1347894"/>
                  </a:cubicBezTo>
                  <a:cubicBezTo>
                    <a:pt x="1187297" y="1345265"/>
                    <a:pt x="1192616" y="1342099"/>
                    <a:pt x="1197935" y="1339066"/>
                  </a:cubicBezTo>
                  <a:cubicBezTo>
                    <a:pt x="1201418" y="1337021"/>
                    <a:pt x="1205028" y="1334849"/>
                    <a:pt x="1208574" y="1332733"/>
                  </a:cubicBezTo>
                  <a:cubicBezTo>
                    <a:pt x="1212437" y="1330391"/>
                    <a:pt x="1215920" y="1327516"/>
                    <a:pt x="1219592" y="1324755"/>
                  </a:cubicBezTo>
                  <a:cubicBezTo>
                    <a:pt x="1223012" y="1322171"/>
                    <a:pt x="1226305" y="1319410"/>
                    <a:pt x="1229597" y="1316516"/>
                  </a:cubicBezTo>
                  <a:cubicBezTo>
                    <a:pt x="1234537" y="1312147"/>
                    <a:pt x="1239413" y="1307790"/>
                    <a:pt x="1243339" y="1302490"/>
                  </a:cubicBezTo>
                  <a:cubicBezTo>
                    <a:pt x="1244226" y="1303212"/>
                    <a:pt x="1245049" y="1303839"/>
                    <a:pt x="1245872" y="1304478"/>
                  </a:cubicBezTo>
                  <a:cubicBezTo>
                    <a:pt x="1250178" y="1307626"/>
                    <a:pt x="1254864" y="1310114"/>
                    <a:pt x="1259740" y="1312286"/>
                  </a:cubicBezTo>
                  <a:cubicBezTo>
                    <a:pt x="1262210" y="1313483"/>
                    <a:pt x="1264996" y="1314484"/>
                    <a:pt x="1267655" y="1315459"/>
                  </a:cubicBezTo>
                  <a:cubicBezTo>
                    <a:pt x="1270125" y="1316390"/>
                    <a:pt x="1272531" y="1317365"/>
                    <a:pt x="1275001" y="1318062"/>
                  </a:cubicBezTo>
                  <a:cubicBezTo>
                    <a:pt x="1284310" y="1320905"/>
                    <a:pt x="1293556" y="1323640"/>
                    <a:pt x="1302927" y="1326249"/>
                  </a:cubicBezTo>
                  <a:cubicBezTo>
                    <a:pt x="1306663" y="1327300"/>
                    <a:pt x="1310526" y="1328092"/>
                    <a:pt x="1314262" y="1329004"/>
                  </a:cubicBezTo>
                  <a:cubicBezTo>
                    <a:pt x="1318251" y="1329916"/>
                    <a:pt x="1321988" y="1330682"/>
                    <a:pt x="1326041" y="1331410"/>
                  </a:cubicBezTo>
                  <a:cubicBezTo>
                    <a:pt x="1331297" y="1332233"/>
                    <a:pt x="1336616" y="1333297"/>
                    <a:pt x="1341998" y="1333791"/>
                  </a:cubicBezTo>
                  <a:cubicBezTo>
                    <a:pt x="1346938" y="1334203"/>
                    <a:pt x="1351814" y="1334621"/>
                    <a:pt x="1356816" y="1335051"/>
                  </a:cubicBezTo>
                  <a:cubicBezTo>
                    <a:pt x="1360235" y="1335406"/>
                    <a:pt x="1363592" y="1335463"/>
                    <a:pt x="1367075" y="1335551"/>
                  </a:cubicBezTo>
                  <a:cubicBezTo>
                    <a:pt x="1372900" y="1335779"/>
                    <a:pt x="1378663" y="1335925"/>
                    <a:pt x="1384426" y="1335925"/>
                  </a:cubicBezTo>
                  <a:cubicBezTo>
                    <a:pt x="1385692" y="1335925"/>
                    <a:pt x="1386832" y="1335900"/>
                    <a:pt x="1387972" y="1335900"/>
                  </a:cubicBezTo>
                  <a:cubicBezTo>
                    <a:pt x="1399687" y="1335697"/>
                    <a:pt x="1411275" y="1334082"/>
                    <a:pt x="1422611" y="1331822"/>
                  </a:cubicBezTo>
                  <a:cubicBezTo>
                    <a:pt x="1434516" y="1329479"/>
                    <a:pt x="1446104" y="1325958"/>
                    <a:pt x="1457439" y="1321588"/>
                  </a:cubicBezTo>
                  <a:cubicBezTo>
                    <a:pt x="1477196" y="1313901"/>
                    <a:pt x="1495117" y="1302838"/>
                    <a:pt x="1511644" y="1289806"/>
                  </a:cubicBezTo>
                  <a:cubicBezTo>
                    <a:pt x="1515443" y="1286849"/>
                    <a:pt x="1519243" y="1283892"/>
                    <a:pt x="1522979" y="1280928"/>
                  </a:cubicBezTo>
                  <a:cubicBezTo>
                    <a:pt x="1532225" y="1273741"/>
                    <a:pt x="1540584" y="1265578"/>
                    <a:pt x="1548309" y="1256833"/>
                  </a:cubicBezTo>
                  <a:cubicBezTo>
                    <a:pt x="1553501" y="1251077"/>
                    <a:pt x="1558187" y="1244859"/>
                    <a:pt x="1562684" y="1238526"/>
                  </a:cubicBezTo>
                  <a:cubicBezTo>
                    <a:pt x="1565216" y="1234923"/>
                    <a:pt x="1568066" y="1231339"/>
                    <a:pt x="1570409" y="1227520"/>
                  </a:cubicBezTo>
                  <a:cubicBezTo>
                    <a:pt x="1573132" y="1223297"/>
                    <a:pt x="1575792" y="1219067"/>
                    <a:pt x="1578515" y="1214849"/>
                  </a:cubicBezTo>
                  <a:cubicBezTo>
                    <a:pt x="1580795" y="1211322"/>
                    <a:pt x="1582567" y="1207516"/>
                    <a:pt x="1584594" y="1203907"/>
                  </a:cubicBezTo>
                  <a:cubicBezTo>
                    <a:pt x="1593776" y="1186942"/>
                    <a:pt x="1600804" y="1169110"/>
                    <a:pt x="1605491" y="1150360"/>
                  </a:cubicBezTo>
                  <a:cubicBezTo>
                    <a:pt x="1609037" y="1136568"/>
                    <a:pt x="1610810" y="1122130"/>
                    <a:pt x="1612393" y="1107939"/>
                  </a:cubicBezTo>
                  <a:cubicBezTo>
                    <a:pt x="1613469" y="1098452"/>
                    <a:pt x="1614103" y="1088853"/>
                    <a:pt x="1613280" y="1079335"/>
                  </a:cubicBezTo>
                  <a:cubicBezTo>
                    <a:pt x="1612709" y="1071230"/>
                    <a:pt x="1612203" y="1063194"/>
                    <a:pt x="1610177" y="1055322"/>
                  </a:cubicBezTo>
                  <a:cubicBezTo>
                    <a:pt x="1608657" y="1049889"/>
                    <a:pt x="1606377" y="1044652"/>
                    <a:pt x="1604161" y="1039517"/>
                  </a:cubicBezTo>
                  <a:cubicBezTo>
                    <a:pt x="1603021" y="1036718"/>
                    <a:pt x="1601628" y="1033969"/>
                    <a:pt x="1600298" y="1031209"/>
                  </a:cubicBezTo>
                  <a:cubicBezTo>
                    <a:pt x="1597195" y="1024661"/>
                    <a:pt x="1594092" y="1018119"/>
                    <a:pt x="1590420" y="1011901"/>
                  </a:cubicBezTo>
                  <a:cubicBezTo>
                    <a:pt x="1586367" y="1005125"/>
                    <a:pt x="1581301" y="999350"/>
                    <a:pt x="1575665" y="994006"/>
                  </a:cubicBezTo>
                  <a:cubicBezTo>
                    <a:pt x="1575982" y="993860"/>
                    <a:pt x="1576172" y="993657"/>
                    <a:pt x="1576488" y="993423"/>
                  </a:cubicBezTo>
                  <a:cubicBezTo>
                    <a:pt x="1581364" y="990276"/>
                    <a:pt x="1585860" y="986470"/>
                    <a:pt x="1590357" y="982651"/>
                  </a:cubicBezTo>
                  <a:cubicBezTo>
                    <a:pt x="1594535" y="979131"/>
                    <a:pt x="1598272" y="975255"/>
                    <a:pt x="1601818" y="971095"/>
                  </a:cubicBezTo>
                  <a:cubicBezTo>
                    <a:pt x="1605617" y="966668"/>
                    <a:pt x="1608847" y="961875"/>
                    <a:pt x="1612076" y="957069"/>
                  </a:cubicBezTo>
                  <a:cubicBezTo>
                    <a:pt x="1615686" y="951521"/>
                    <a:pt x="1618916" y="945664"/>
                    <a:pt x="1621829" y="939667"/>
                  </a:cubicBezTo>
                  <a:cubicBezTo>
                    <a:pt x="1626957" y="929104"/>
                    <a:pt x="1631074" y="917978"/>
                    <a:pt x="1634050" y="906694"/>
                  </a:cubicBezTo>
                  <a:cubicBezTo>
                    <a:pt x="1636710" y="896549"/>
                    <a:pt x="1637723" y="885848"/>
                    <a:pt x="1638293" y="875412"/>
                  </a:cubicBezTo>
                  <a:cubicBezTo>
                    <a:pt x="1638736" y="868864"/>
                    <a:pt x="1639053" y="862361"/>
                    <a:pt x="1638862" y="855819"/>
                  </a:cubicBezTo>
                  <a:cubicBezTo>
                    <a:pt x="1638736" y="850183"/>
                    <a:pt x="1637786" y="844548"/>
                    <a:pt x="1636900" y="839057"/>
                  </a:cubicBezTo>
                  <a:cubicBezTo>
                    <a:pt x="1635950" y="833839"/>
                    <a:pt x="1634873" y="828761"/>
                    <a:pt x="1633353" y="823758"/>
                  </a:cubicBezTo>
                  <a:cubicBezTo>
                    <a:pt x="1632530" y="821219"/>
                    <a:pt x="1631897" y="818762"/>
                    <a:pt x="1631074" y="816292"/>
                  </a:cubicBezTo>
                  <a:cubicBezTo>
                    <a:pt x="1630504" y="814449"/>
                    <a:pt x="1629744" y="812778"/>
                    <a:pt x="1629111" y="811074"/>
                  </a:cubicBezTo>
                  <a:cubicBezTo>
                    <a:pt x="1627655" y="807199"/>
                    <a:pt x="1625818" y="803469"/>
                    <a:pt x="1624172" y="799720"/>
                  </a:cubicBezTo>
                  <a:cubicBezTo>
                    <a:pt x="1621069" y="793179"/>
                    <a:pt x="1618156" y="786549"/>
                    <a:pt x="1613976" y="780647"/>
                  </a:cubicBezTo>
                  <a:cubicBezTo>
                    <a:pt x="1610493" y="775777"/>
                    <a:pt x="1606377" y="771345"/>
                    <a:pt x="1602071" y="767178"/>
                  </a:cubicBezTo>
                  <a:cubicBezTo>
                    <a:pt x="1597449" y="762745"/>
                    <a:pt x="1592003" y="759003"/>
                    <a:pt x="1586683" y="755412"/>
                  </a:cubicBezTo>
                  <a:cubicBezTo>
                    <a:pt x="1579971" y="750815"/>
                    <a:pt x="1572689" y="747167"/>
                    <a:pt x="1565090" y="744273"/>
                  </a:cubicBezTo>
                  <a:cubicBezTo>
                    <a:pt x="1565153" y="744210"/>
                    <a:pt x="1565343" y="744064"/>
                    <a:pt x="1565406" y="743912"/>
                  </a:cubicBezTo>
                  <a:cubicBezTo>
                    <a:pt x="1571106" y="736807"/>
                    <a:pt x="1575792" y="729063"/>
                    <a:pt x="1580478" y="721318"/>
                  </a:cubicBezTo>
                  <a:cubicBezTo>
                    <a:pt x="1585164" y="713549"/>
                    <a:pt x="1588773" y="705158"/>
                    <a:pt x="1591623" y="696641"/>
                  </a:cubicBezTo>
                  <a:cubicBezTo>
                    <a:pt x="1594789" y="687408"/>
                    <a:pt x="1595739" y="677549"/>
                    <a:pt x="1596815" y="667892"/>
                  </a:cubicBezTo>
                  <a:cubicBezTo>
                    <a:pt x="1597322" y="663111"/>
                    <a:pt x="1597828" y="658247"/>
                    <a:pt x="1598209" y="653435"/>
                  </a:cubicBezTo>
                  <a:cubicBezTo>
                    <a:pt x="1598461" y="651611"/>
                    <a:pt x="1598461" y="649851"/>
                    <a:pt x="1598652" y="648008"/>
                  </a:cubicBezTo>
                  <a:cubicBezTo>
                    <a:pt x="1598715" y="647033"/>
                    <a:pt x="1598778" y="646064"/>
                    <a:pt x="1598842" y="645070"/>
                  </a:cubicBezTo>
                  <a:cubicBezTo>
                    <a:pt x="1599095" y="641542"/>
                    <a:pt x="1598842" y="638231"/>
                    <a:pt x="1598209" y="634773"/>
                  </a:cubicBezTo>
                  <a:cubicBezTo>
                    <a:pt x="1596942" y="629403"/>
                    <a:pt x="1594789" y="624622"/>
                    <a:pt x="1592446" y="619696"/>
                  </a:cubicBezTo>
                  <a:cubicBezTo>
                    <a:pt x="1590357" y="615117"/>
                    <a:pt x="1587507" y="610969"/>
                    <a:pt x="1584467" y="606929"/>
                  </a:cubicBezTo>
                  <a:cubicBezTo>
                    <a:pt x="1580035" y="600945"/>
                    <a:pt x="1574715" y="595664"/>
                    <a:pt x="1569459" y="590383"/>
                  </a:cubicBezTo>
                  <a:cubicBezTo>
                    <a:pt x="1563950" y="584829"/>
                    <a:pt x="1557935" y="580099"/>
                    <a:pt x="1551539" y="575654"/>
                  </a:cubicBezTo>
                  <a:cubicBezTo>
                    <a:pt x="1546409" y="572196"/>
                    <a:pt x="1541280" y="568814"/>
                    <a:pt x="1535644" y="566288"/>
                  </a:cubicBezTo>
                  <a:cubicBezTo>
                    <a:pt x="1523803" y="560924"/>
                    <a:pt x="1510948" y="558961"/>
                    <a:pt x="1498093" y="558106"/>
                  </a:cubicBezTo>
                  <a:cubicBezTo>
                    <a:pt x="1498219" y="557897"/>
                    <a:pt x="1498410" y="557695"/>
                    <a:pt x="1498536" y="557467"/>
                  </a:cubicBezTo>
                  <a:cubicBezTo>
                    <a:pt x="1503412" y="550507"/>
                    <a:pt x="1507781" y="543168"/>
                    <a:pt x="1512404" y="535981"/>
                  </a:cubicBezTo>
                  <a:cubicBezTo>
                    <a:pt x="1516710" y="529003"/>
                    <a:pt x="1519877" y="521543"/>
                    <a:pt x="1523296" y="514064"/>
                  </a:cubicBezTo>
                  <a:cubicBezTo>
                    <a:pt x="1524246" y="512158"/>
                    <a:pt x="1524879" y="509980"/>
                    <a:pt x="1525639" y="507998"/>
                  </a:cubicBezTo>
                  <a:cubicBezTo>
                    <a:pt x="1526652" y="505408"/>
                    <a:pt x="1527729" y="502736"/>
                    <a:pt x="1528741" y="500101"/>
                  </a:cubicBezTo>
                  <a:cubicBezTo>
                    <a:pt x="1530262" y="495960"/>
                    <a:pt x="1531465" y="491590"/>
                    <a:pt x="1532858" y="487284"/>
                  </a:cubicBezTo>
                  <a:cubicBezTo>
                    <a:pt x="1534125" y="483282"/>
                    <a:pt x="1534884" y="479058"/>
                    <a:pt x="1536024" y="474955"/>
                  </a:cubicBezTo>
                  <a:cubicBezTo>
                    <a:pt x="1537101" y="470440"/>
                    <a:pt x="1537924" y="465805"/>
                    <a:pt x="1538684" y="461283"/>
                  </a:cubicBezTo>
                  <a:cubicBezTo>
                    <a:pt x="1539634" y="455856"/>
                    <a:pt x="1539950" y="450366"/>
                    <a:pt x="1539634" y="444946"/>
                  </a:cubicBezTo>
                  <a:cubicBezTo>
                    <a:pt x="1539507" y="441919"/>
                    <a:pt x="1538684" y="438810"/>
                    <a:pt x="1538114" y="435852"/>
                  </a:cubicBezTo>
                  <a:cubicBezTo>
                    <a:pt x="1537607" y="433117"/>
                    <a:pt x="1536720" y="430343"/>
                    <a:pt x="1536024" y="427671"/>
                  </a:cubicBezTo>
                  <a:cubicBezTo>
                    <a:pt x="1534567" y="422675"/>
                    <a:pt x="1532605" y="417951"/>
                    <a:pt x="1530388" y="413163"/>
                  </a:cubicBezTo>
                  <a:cubicBezTo>
                    <a:pt x="1528868" y="410054"/>
                    <a:pt x="1526969" y="407034"/>
                    <a:pt x="1525132" y="404070"/>
                  </a:cubicBezTo>
                  <a:cubicBezTo>
                    <a:pt x="1520636" y="396528"/>
                    <a:pt x="1515000" y="389987"/>
                    <a:pt x="1508795" y="383648"/>
                  </a:cubicBezTo>
                  <a:cubicBezTo>
                    <a:pt x="1505122" y="379779"/>
                    <a:pt x="1500183" y="376644"/>
                    <a:pt x="1495686" y="373624"/>
                  </a:cubicBezTo>
                  <a:cubicBezTo>
                    <a:pt x="1492710" y="371572"/>
                    <a:pt x="1489417" y="369685"/>
                    <a:pt x="1486188" y="367779"/>
                  </a:cubicBezTo>
                  <a:cubicBezTo>
                    <a:pt x="1478779" y="363346"/>
                    <a:pt x="1470927" y="359680"/>
                    <a:pt x="1463074" y="356102"/>
                  </a:cubicBezTo>
                  <a:cubicBezTo>
                    <a:pt x="1457945" y="353695"/>
                    <a:pt x="1452436" y="351935"/>
                    <a:pt x="1447054" y="350175"/>
                  </a:cubicBezTo>
                  <a:cubicBezTo>
                    <a:pt x="1441291" y="348186"/>
                    <a:pt x="1435338" y="346629"/>
                    <a:pt x="1429386" y="345305"/>
                  </a:cubicBezTo>
                  <a:cubicBezTo>
                    <a:pt x="1418874" y="342842"/>
                    <a:pt x="1407855" y="341493"/>
                    <a:pt x="1396964" y="340866"/>
                  </a:cubicBezTo>
                  <a:cubicBezTo>
                    <a:pt x="1387592" y="340372"/>
                    <a:pt x="1378093" y="339878"/>
                    <a:pt x="1368658" y="339524"/>
                  </a:cubicBezTo>
                  <a:cubicBezTo>
                    <a:pt x="1365681" y="339397"/>
                    <a:pt x="1362642" y="339359"/>
                    <a:pt x="1359539" y="339359"/>
                  </a:cubicBezTo>
                  <a:cubicBezTo>
                    <a:pt x="1354157" y="339359"/>
                    <a:pt x="1348711" y="339524"/>
                    <a:pt x="1343265" y="339789"/>
                  </a:cubicBezTo>
                  <a:cubicBezTo>
                    <a:pt x="1335666" y="340169"/>
                    <a:pt x="1328194" y="341373"/>
                    <a:pt x="1320721" y="342633"/>
                  </a:cubicBezTo>
                  <a:cubicBezTo>
                    <a:pt x="1321228" y="341784"/>
                    <a:pt x="1321671" y="340866"/>
                    <a:pt x="1322178" y="339960"/>
                  </a:cubicBezTo>
                  <a:cubicBezTo>
                    <a:pt x="1326230" y="332425"/>
                    <a:pt x="1330347" y="324801"/>
                    <a:pt x="1334336" y="317195"/>
                  </a:cubicBezTo>
                  <a:cubicBezTo>
                    <a:pt x="1338642" y="309216"/>
                    <a:pt x="1342442" y="301117"/>
                    <a:pt x="1346051" y="292815"/>
                  </a:cubicBezTo>
                  <a:cubicBezTo>
                    <a:pt x="1349661" y="284571"/>
                    <a:pt x="1352700" y="276035"/>
                    <a:pt x="1355170" y="267435"/>
                  </a:cubicBezTo>
                  <a:cubicBezTo>
                    <a:pt x="1357450" y="259342"/>
                    <a:pt x="1358526" y="250945"/>
                    <a:pt x="1359666" y="242625"/>
                  </a:cubicBezTo>
                  <a:cubicBezTo>
                    <a:pt x="1360806" y="232847"/>
                    <a:pt x="1361819" y="222982"/>
                    <a:pt x="1362832" y="213191"/>
                  </a:cubicBezTo>
                  <a:cubicBezTo>
                    <a:pt x="1364036" y="200989"/>
                    <a:pt x="1364225" y="188932"/>
                    <a:pt x="1362642" y="176831"/>
                  </a:cubicBezTo>
                  <a:cubicBezTo>
                    <a:pt x="1361819" y="170910"/>
                    <a:pt x="1360616" y="165065"/>
                    <a:pt x="1358969" y="159347"/>
                  </a:cubicBezTo>
                  <a:cubicBezTo>
                    <a:pt x="1357133" y="152577"/>
                    <a:pt x="1354347" y="146169"/>
                    <a:pt x="1351371" y="139748"/>
                  </a:cubicBezTo>
                  <a:cubicBezTo>
                    <a:pt x="1348774" y="134201"/>
                    <a:pt x="1345988" y="128692"/>
                    <a:pt x="1343265" y="123201"/>
                  </a:cubicBezTo>
                  <a:cubicBezTo>
                    <a:pt x="1338768" y="114602"/>
                    <a:pt x="1333640" y="106484"/>
                    <a:pt x="1327624" y="98885"/>
                  </a:cubicBezTo>
                  <a:cubicBezTo>
                    <a:pt x="1324078" y="94307"/>
                    <a:pt x="1320215" y="89937"/>
                    <a:pt x="1316099" y="85853"/>
                  </a:cubicBezTo>
                  <a:cubicBezTo>
                    <a:pt x="1312173" y="81831"/>
                    <a:pt x="1307740" y="78520"/>
                    <a:pt x="1303307" y="75208"/>
                  </a:cubicBezTo>
                  <a:cubicBezTo>
                    <a:pt x="1294125" y="68432"/>
                    <a:pt x="1284310" y="62733"/>
                    <a:pt x="1273798" y="58224"/>
                  </a:cubicBezTo>
                  <a:cubicBezTo>
                    <a:pt x="1262653" y="53576"/>
                    <a:pt x="1251001" y="50619"/>
                    <a:pt x="1238970" y="49770"/>
                  </a:cubicBezTo>
                  <a:cubicBezTo>
                    <a:pt x="1236500" y="49581"/>
                    <a:pt x="1234031" y="49498"/>
                    <a:pt x="1231561" y="49498"/>
                  </a:cubicBezTo>
                  <a:cubicBezTo>
                    <a:pt x="1220669" y="49498"/>
                    <a:pt x="1209967" y="51157"/>
                    <a:pt x="1199329" y="53576"/>
                  </a:cubicBezTo>
                  <a:cubicBezTo>
                    <a:pt x="1190337" y="55552"/>
                    <a:pt x="1181598" y="58661"/>
                    <a:pt x="1172986" y="61682"/>
                  </a:cubicBezTo>
                  <a:cubicBezTo>
                    <a:pt x="1164627" y="64500"/>
                    <a:pt x="1156522" y="68021"/>
                    <a:pt x="1148416" y="71478"/>
                  </a:cubicBezTo>
                  <a:cubicBezTo>
                    <a:pt x="1132331" y="78374"/>
                    <a:pt x="1116881" y="86625"/>
                    <a:pt x="1101936" y="95718"/>
                  </a:cubicBezTo>
                  <a:cubicBezTo>
                    <a:pt x="1097820" y="98175"/>
                    <a:pt x="1094021" y="100727"/>
                    <a:pt x="1090158" y="103400"/>
                  </a:cubicBezTo>
                  <a:cubicBezTo>
                    <a:pt x="1086548" y="105863"/>
                    <a:pt x="1083002" y="108536"/>
                    <a:pt x="1079582" y="111144"/>
                  </a:cubicBezTo>
                  <a:cubicBezTo>
                    <a:pt x="1078696" y="111784"/>
                    <a:pt x="1077746" y="112493"/>
                    <a:pt x="1076733" y="113196"/>
                  </a:cubicBezTo>
                  <a:cubicBezTo>
                    <a:pt x="1076986" y="110942"/>
                    <a:pt x="1077176" y="108681"/>
                    <a:pt x="1077366" y="106427"/>
                  </a:cubicBezTo>
                  <a:cubicBezTo>
                    <a:pt x="1078569" y="90577"/>
                    <a:pt x="1075339" y="74790"/>
                    <a:pt x="1069514" y="60143"/>
                  </a:cubicBezTo>
                  <a:cubicBezTo>
                    <a:pt x="1067931" y="56166"/>
                    <a:pt x="1066221" y="52316"/>
                    <a:pt x="1064511" y="48504"/>
                  </a:cubicBezTo>
                  <a:cubicBezTo>
                    <a:pt x="1063434" y="46041"/>
                    <a:pt x="1062168" y="43571"/>
                    <a:pt x="1061092" y="41114"/>
                  </a:cubicBezTo>
                  <a:cubicBezTo>
                    <a:pt x="1058496" y="35972"/>
                    <a:pt x="1054886" y="31584"/>
                    <a:pt x="1051150" y="27290"/>
                  </a:cubicBezTo>
                  <a:cubicBezTo>
                    <a:pt x="1048047" y="23713"/>
                    <a:pt x="1044817" y="20110"/>
                    <a:pt x="1041398" y="16931"/>
                  </a:cubicBezTo>
                  <a:cubicBezTo>
                    <a:pt x="1039561" y="15385"/>
                    <a:pt x="1037598" y="14182"/>
                    <a:pt x="1035698" y="12852"/>
                  </a:cubicBezTo>
                  <a:cubicBezTo>
                    <a:pt x="1034432" y="12067"/>
                    <a:pt x="1033229" y="11301"/>
                    <a:pt x="1031962" y="10680"/>
                  </a:cubicBezTo>
                  <a:cubicBezTo>
                    <a:pt x="1028290" y="8546"/>
                    <a:pt x="1024491" y="6868"/>
                    <a:pt x="1020311" y="5437"/>
                  </a:cubicBezTo>
                  <a:cubicBezTo>
                    <a:pt x="1008343" y="1214"/>
                    <a:pt x="995805" y="-547"/>
                    <a:pt x="983203" y="-547"/>
                  </a:cubicBezTo>
                  <a:close/>
                </a:path>
              </a:pathLst>
            </a:custGeom>
            <a:solidFill>
              <a:srgbClr val="524A83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D76C05B-C50A-4E03-9275-7B86E2FACC4F}"/>
              </a:ext>
            </a:extLst>
          </p:cNvPr>
          <p:cNvSpPr txBox="1"/>
          <p:nvPr/>
        </p:nvSpPr>
        <p:spPr>
          <a:xfrm>
            <a:off x="1804603" y="566598"/>
            <a:ext cx="91209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480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they / do / Why / projects / like / doing / ?</a:t>
            </a:r>
          </a:p>
        </p:txBody>
      </p:sp>
      <p:sp>
        <p:nvSpPr>
          <p:cNvPr id="17" name="AutoShape 2" descr="Five Senses – That is Why Ice Cream is Sweet, Smooth and Cold? | Knowledge  Stuff">
            <a:extLst>
              <a:ext uri="{FF2B5EF4-FFF2-40B4-BE49-F238E27FC236}">
                <a16:creationId xmlns:a16="http://schemas.microsoft.com/office/drawing/2014/main" id="{76681A66-F9D2-446B-ABB2-F9EDC20D98E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buClr>
                <a:srgbClr val="000000"/>
              </a:buClr>
              <a:defRPr/>
            </a:pPr>
            <a:endParaRPr lang="en-US"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8" name="AutoShape 4" descr="Five Senses – That is Why Ice Cream is Sweet, Smooth and Cold? | Knowledge  Stuff">
            <a:extLst>
              <a:ext uri="{FF2B5EF4-FFF2-40B4-BE49-F238E27FC236}">
                <a16:creationId xmlns:a16="http://schemas.microsoft.com/office/drawing/2014/main" id="{9442938D-6047-4678-A031-B32EDC65B5E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0633" y="10584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buClr>
                <a:srgbClr val="000000"/>
              </a:buClr>
              <a:defRPr/>
            </a:pPr>
            <a:endParaRPr lang="en-US"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1106B36-E14A-40B0-8860-B6EA0D95F8AB}"/>
              </a:ext>
            </a:extLst>
          </p:cNvPr>
          <p:cNvGrpSpPr/>
          <p:nvPr/>
        </p:nvGrpSpPr>
        <p:grpSpPr>
          <a:xfrm>
            <a:off x="745684" y="5415716"/>
            <a:ext cx="10130567" cy="865374"/>
            <a:chOff x="281535" y="3860275"/>
            <a:chExt cx="7228017" cy="986330"/>
          </a:xfrm>
        </p:grpSpPr>
        <p:sp>
          <p:nvSpPr>
            <p:cNvPr id="20" name="Rounded Rectangular Callout 15">
              <a:extLst>
                <a:ext uri="{FF2B5EF4-FFF2-40B4-BE49-F238E27FC236}">
                  <a16:creationId xmlns:a16="http://schemas.microsoft.com/office/drawing/2014/main" id="{5F351566-67B2-4CF4-A410-CA02C89C5FBA}"/>
                </a:ext>
              </a:extLst>
            </p:cNvPr>
            <p:cNvSpPr/>
            <p:nvPr/>
          </p:nvSpPr>
          <p:spPr>
            <a:xfrm>
              <a:off x="281535" y="3860275"/>
              <a:ext cx="6577514" cy="986330"/>
            </a:xfrm>
            <a:prstGeom prst="wedgeRoundRectCallout">
              <a:avLst>
                <a:gd name="adj1" fmla="val 56824"/>
                <a:gd name="adj2" fmla="val 20789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FFFFFF"/>
                </a:solidFill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21" name="Google Shape;2128;p49">
              <a:extLst>
                <a:ext uri="{FF2B5EF4-FFF2-40B4-BE49-F238E27FC236}">
                  <a16:creationId xmlns:a16="http://schemas.microsoft.com/office/drawing/2014/main" id="{76095216-5AA1-4425-BEB2-8BD945132D51}"/>
                </a:ext>
              </a:extLst>
            </p:cNvPr>
            <p:cNvSpPr txBox="1">
              <a:spLocks/>
            </p:cNvSpPr>
            <p:nvPr/>
          </p:nvSpPr>
          <p:spPr>
            <a:xfrm>
              <a:off x="282800" y="3913781"/>
              <a:ext cx="7226752" cy="4919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45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9pPr>
            </a:lstStyle>
            <a:p>
              <a:pPr algn="l" defTabSz="1219170">
                <a:buClr>
                  <a:srgbClr val="000000"/>
                </a:buClr>
                <a:defRPr/>
              </a:pPr>
              <a:endParaRPr lang="en-US" sz="6400" b="0" kern="0" dirty="0">
                <a:solidFill>
                  <a:srgbClr val="000000"/>
                </a:solidFill>
                <a:latin typeface="Comic Sans MS" panose="030F0702030302020204" pitchFamily="66" charset="0"/>
                <a:ea typeface="Frijole"/>
                <a:cs typeface="Frijole"/>
                <a:sym typeface="Arial"/>
              </a:endParaRPr>
            </a:p>
          </p:txBody>
        </p:sp>
      </p:grpSp>
      <p:sp>
        <p:nvSpPr>
          <p:cNvPr id="22" name="Google Shape;2128;p49">
            <a:extLst>
              <a:ext uri="{FF2B5EF4-FFF2-40B4-BE49-F238E27FC236}">
                <a16:creationId xmlns:a16="http://schemas.microsoft.com/office/drawing/2014/main" id="{10BC2016-20F7-4336-A1CD-E7F3C90D2F9F}"/>
              </a:ext>
            </a:extLst>
          </p:cNvPr>
          <p:cNvSpPr txBox="1">
            <a:spLocks/>
          </p:cNvSpPr>
          <p:nvPr/>
        </p:nvSpPr>
        <p:spPr>
          <a:xfrm>
            <a:off x="-59348" y="5366167"/>
            <a:ext cx="10828906" cy="1217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45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defTabSz="1219170">
              <a:buClr>
                <a:srgbClr val="000000"/>
              </a:buClr>
              <a:defRPr/>
            </a:pPr>
            <a:r>
              <a:rPr lang="en-US" b="0" kern="0" dirty="0">
                <a:solidFill>
                  <a:srgbClr val="250E0B"/>
                </a:solidFill>
                <a:latin typeface="Comic Sans MS" panose="030F0702030302020204" pitchFamily="66" charset="0"/>
                <a:ea typeface="Frijole"/>
                <a:cs typeface="Frijole"/>
                <a:sym typeface="Arial"/>
              </a:rPr>
              <a:t>Why do they like doing projects?</a:t>
            </a:r>
          </a:p>
        </p:txBody>
      </p:sp>
      <p:pic>
        <p:nvPicPr>
          <p:cNvPr id="27" name="Picture 2" descr="https://clipart-library.com/img/104684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523231"/>
            <a:ext cx="3556739" cy="2346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Left Arrow 22">
            <a:hlinkClick r:id="rId4" action="ppaction://hlinksldjump"/>
          </p:cNvPr>
          <p:cNvSpPr/>
          <p:nvPr/>
        </p:nvSpPr>
        <p:spPr>
          <a:xfrm>
            <a:off x="1330867" y="6429704"/>
            <a:ext cx="593467" cy="44760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00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60310" y="5918201"/>
            <a:ext cx="9471381" cy="858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625479">
              <a:buClr>
                <a:srgbClr val="000000"/>
              </a:buClr>
              <a:defRPr/>
            </a:pPr>
            <a:r>
              <a:rPr lang="en-US" sz="2489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2489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2489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1625479">
              <a:buClr>
                <a:srgbClr val="000000"/>
              </a:buClr>
              <a:defRPr/>
            </a:pPr>
            <a:r>
              <a:rPr lang="en-US" sz="2489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2489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2489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89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https://www.facebook.com/tienganhglobalsuccess.vn/</a:t>
            </a:r>
            <a:endParaRPr lang="en-GB" sz="2489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5255" y="137536"/>
            <a:ext cx="11298446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5833B25-E80E-44D2-AEAA-95AD55B87545}"/>
              </a:ext>
            </a:extLst>
          </p:cNvPr>
          <p:cNvSpPr txBox="1"/>
          <p:nvPr/>
        </p:nvSpPr>
        <p:spPr>
          <a:xfrm>
            <a:off x="3229042" y="444568"/>
            <a:ext cx="54168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6600" b="1" dirty="0">
              <a:latin typeface="Comic Sans MS" panose="030F0702030302020204" pitchFamily="66" charset="0"/>
              <a:cs typeface="2005_iannnnnMTV" panose="02000000000000000000" pitchFamily="2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AF7147C-FAAA-4247-AF3D-0EF102BE7C95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58328D-7129-400B-AF94-3A4D4B2DEF1D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6A7CDE1-3190-4AB9-95FA-4BAA4877046C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EA566F9-7F11-45A0-BC03-FFCEDB9218F0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6045C2-D7AB-4EF9-8FAD-AFF28423CDC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F3C0248-9156-4122-A938-593E69E0D47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0DAADF2-3ABD-48C3-A635-BA3E6F8126B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11CFA62-22D3-47A2-8707-CCD008E43816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8255049-1A64-4CCC-84BE-86A122EC4657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F99B419-C4E7-43DC-A24B-29C6E2055AF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5FAE86E-8D77-4A7D-A02B-0DC805A45F67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11C2716-C414-4E3D-BAFF-A8F6E7EFDEC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6E27DA-F163-4E61-8468-6ECA54FC5847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798016B-0875-4A40-8DF1-6E75109D27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241B926-9FFE-45F1-8B48-8BEEAC8E9391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4BB0076-D9A6-4682-A278-8E1246F40522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60A4257-8F0D-4E5E-A525-DCF22CD7BB3A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DD0765-9831-4C11-A038-9172CC4670C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F4D7E47-F1B9-4F91-8F67-1B41EBA19EBF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EC9C528-1AF7-440C-8B3F-A1F7E44023CB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026" name="Picture 2" descr="http://clipart-library.com/img1/131623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261" y="1192577"/>
            <a:ext cx="5797333" cy="3715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25833B25-E80E-44D2-AEAA-95AD55B87545}"/>
              </a:ext>
            </a:extLst>
          </p:cNvPr>
          <p:cNvSpPr txBox="1"/>
          <p:nvPr/>
        </p:nvSpPr>
        <p:spPr>
          <a:xfrm>
            <a:off x="2956406" y="5095686"/>
            <a:ext cx="54168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do projects</a:t>
            </a:r>
          </a:p>
        </p:txBody>
      </p:sp>
      <p:sp>
        <p:nvSpPr>
          <p:cNvPr id="70" name="Halka 3">
            <a:extLst>
              <a:ext uri="{FF2B5EF4-FFF2-40B4-BE49-F238E27FC236}">
                <a16:creationId xmlns:a16="http://schemas.microsoft.com/office/drawing/2014/main" id="{8FA1DCA3-52A1-42E7-A69F-ACD0863EB54A}"/>
              </a:ext>
            </a:extLst>
          </p:cNvPr>
          <p:cNvSpPr/>
          <p:nvPr/>
        </p:nvSpPr>
        <p:spPr>
          <a:xfrm>
            <a:off x="-10744199" y="-8918624"/>
            <a:ext cx="30271276" cy="23853824"/>
          </a:xfrm>
          <a:custGeom>
            <a:avLst/>
            <a:gdLst>
              <a:gd name="connsiteX0" fmla="*/ 0 w 5832648"/>
              <a:gd name="connsiteY0" fmla="*/ 2880320 h 5760640"/>
              <a:gd name="connsiteX1" fmla="*/ 2916324 w 5832648"/>
              <a:gd name="connsiteY1" fmla="*/ 0 h 5760640"/>
              <a:gd name="connsiteX2" fmla="*/ 5832648 w 5832648"/>
              <a:gd name="connsiteY2" fmla="*/ 2880320 h 5760640"/>
              <a:gd name="connsiteX3" fmla="*/ 2916324 w 5832648"/>
              <a:gd name="connsiteY3" fmla="*/ 5760640 h 5760640"/>
              <a:gd name="connsiteX4" fmla="*/ 0 w 5832648"/>
              <a:gd name="connsiteY4" fmla="*/ 2880320 h 5760640"/>
              <a:gd name="connsiteX5" fmla="*/ 2337322 w 5832648"/>
              <a:gd name="connsiteY5" fmla="*/ 2880320 h 5760640"/>
              <a:gd name="connsiteX6" fmla="*/ 2916324 w 5832648"/>
              <a:gd name="connsiteY6" fmla="*/ 3423318 h 5760640"/>
              <a:gd name="connsiteX7" fmla="*/ 3495326 w 5832648"/>
              <a:gd name="connsiteY7" fmla="*/ 2880320 h 5760640"/>
              <a:gd name="connsiteX8" fmla="*/ 2916324 w 5832648"/>
              <a:gd name="connsiteY8" fmla="*/ 2337322 h 5760640"/>
              <a:gd name="connsiteX9" fmla="*/ 2337322 w 5832648"/>
              <a:gd name="connsiteY9" fmla="*/ 2880320 h 5760640"/>
              <a:gd name="connsiteX0" fmla="*/ 607880 w 6440528"/>
              <a:gd name="connsiteY0" fmla="*/ 3263854 h 6144174"/>
              <a:gd name="connsiteX1" fmla="*/ 243598 w 6440528"/>
              <a:gd name="connsiteY1" fmla="*/ 342730 h 6144174"/>
              <a:gd name="connsiteX2" fmla="*/ 3524204 w 6440528"/>
              <a:gd name="connsiteY2" fmla="*/ 383534 h 6144174"/>
              <a:gd name="connsiteX3" fmla="*/ 6440528 w 6440528"/>
              <a:gd name="connsiteY3" fmla="*/ 3263854 h 6144174"/>
              <a:gd name="connsiteX4" fmla="*/ 3524204 w 6440528"/>
              <a:gd name="connsiteY4" fmla="*/ 6144174 h 6144174"/>
              <a:gd name="connsiteX5" fmla="*/ 607880 w 6440528"/>
              <a:gd name="connsiteY5" fmla="*/ 3263854 h 6144174"/>
              <a:gd name="connsiteX6" fmla="*/ 2945202 w 6440528"/>
              <a:gd name="connsiteY6" fmla="*/ 3263854 h 6144174"/>
              <a:gd name="connsiteX7" fmla="*/ 3524204 w 6440528"/>
              <a:gd name="connsiteY7" fmla="*/ 3806852 h 6144174"/>
              <a:gd name="connsiteX8" fmla="*/ 4103206 w 6440528"/>
              <a:gd name="connsiteY8" fmla="*/ 3263854 h 6144174"/>
              <a:gd name="connsiteX9" fmla="*/ 3524204 w 6440528"/>
              <a:gd name="connsiteY9" fmla="*/ 2720856 h 6144174"/>
              <a:gd name="connsiteX10" fmla="*/ 2945202 w 6440528"/>
              <a:gd name="connsiteY10" fmla="*/ 3263854 h 6144174"/>
              <a:gd name="connsiteX0" fmla="*/ 607880 w 7224084"/>
              <a:gd name="connsiteY0" fmla="*/ 3139674 h 6019994"/>
              <a:gd name="connsiteX1" fmla="*/ 243598 w 7224084"/>
              <a:gd name="connsiteY1" fmla="*/ 218550 h 6019994"/>
              <a:gd name="connsiteX2" fmla="*/ 3524204 w 7224084"/>
              <a:gd name="connsiteY2" fmla="*/ 259354 h 6019994"/>
              <a:gd name="connsiteX3" fmla="*/ 7025398 w 7224084"/>
              <a:gd name="connsiteY3" fmla="*/ 199500 h 6019994"/>
              <a:gd name="connsiteX4" fmla="*/ 6440528 w 7224084"/>
              <a:gd name="connsiteY4" fmla="*/ 3139674 h 6019994"/>
              <a:gd name="connsiteX5" fmla="*/ 3524204 w 7224084"/>
              <a:gd name="connsiteY5" fmla="*/ 6019994 h 6019994"/>
              <a:gd name="connsiteX6" fmla="*/ 607880 w 7224084"/>
              <a:gd name="connsiteY6" fmla="*/ 3139674 h 6019994"/>
              <a:gd name="connsiteX7" fmla="*/ 2945202 w 7224084"/>
              <a:gd name="connsiteY7" fmla="*/ 3139674 h 6019994"/>
              <a:gd name="connsiteX8" fmla="*/ 3524204 w 7224084"/>
              <a:gd name="connsiteY8" fmla="*/ 3682672 h 6019994"/>
              <a:gd name="connsiteX9" fmla="*/ 4103206 w 7224084"/>
              <a:gd name="connsiteY9" fmla="*/ 3139674 h 6019994"/>
              <a:gd name="connsiteX10" fmla="*/ 3524204 w 7224084"/>
              <a:gd name="connsiteY10" fmla="*/ 2596676 h 6019994"/>
              <a:gd name="connsiteX11" fmla="*/ 2945202 w 7224084"/>
              <a:gd name="connsiteY11" fmla="*/ 3139674 h 6019994"/>
              <a:gd name="connsiteX0" fmla="*/ 607880 w 8608291"/>
              <a:gd name="connsiteY0" fmla="*/ 3139674 h 6750591"/>
              <a:gd name="connsiteX1" fmla="*/ 243598 w 8608291"/>
              <a:gd name="connsiteY1" fmla="*/ 218550 h 6750591"/>
              <a:gd name="connsiteX2" fmla="*/ 3524204 w 8608291"/>
              <a:gd name="connsiteY2" fmla="*/ 259354 h 6750591"/>
              <a:gd name="connsiteX3" fmla="*/ 7025398 w 8608291"/>
              <a:gd name="connsiteY3" fmla="*/ 199500 h 6750591"/>
              <a:gd name="connsiteX4" fmla="*/ 8478878 w 8608291"/>
              <a:gd name="connsiteY4" fmla="*/ 6263874 h 6750591"/>
              <a:gd name="connsiteX5" fmla="*/ 3524204 w 8608291"/>
              <a:gd name="connsiteY5" fmla="*/ 6019994 h 6750591"/>
              <a:gd name="connsiteX6" fmla="*/ 607880 w 8608291"/>
              <a:gd name="connsiteY6" fmla="*/ 3139674 h 6750591"/>
              <a:gd name="connsiteX7" fmla="*/ 2945202 w 8608291"/>
              <a:gd name="connsiteY7" fmla="*/ 3139674 h 6750591"/>
              <a:gd name="connsiteX8" fmla="*/ 3524204 w 8608291"/>
              <a:gd name="connsiteY8" fmla="*/ 3682672 h 6750591"/>
              <a:gd name="connsiteX9" fmla="*/ 4103206 w 8608291"/>
              <a:gd name="connsiteY9" fmla="*/ 3139674 h 6750591"/>
              <a:gd name="connsiteX10" fmla="*/ 3524204 w 8608291"/>
              <a:gd name="connsiteY10" fmla="*/ 2596676 h 6750591"/>
              <a:gd name="connsiteX11" fmla="*/ 2945202 w 8608291"/>
              <a:gd name="connsiteY11" fmla="*/ 3139674 h 6750591"/>
              <a:gd name="connsiteX0" fmla="*/ 3132736 w 11500120"/>
              <a:gd name="connsiteY0" fmla="*/ 3139674 h 7220147"/>
              <a:gd name="connsiteX1" fmla="*/ 2768454 w 11500120"/>
              <a:gd name="connsiteY1" fmla="*/ 218550 h 7220147"/>
              <a:gd name="connsiteX2" fmla="*/ 6049060 w 11500120"/>
              <a:gd name="connsiteY2" fmla="*/ 259354 h 7220147"/>
              <a:gd name="connsiteX3" fmla="*/ 9550254 w 11500120"/>
              <a:gd name="connsiteY3" fmla="*/ 199500 h 7220147"/>
              <a:gd name="connsiteX4" fmla="*/ 11003734 w 11500120"/>
              <a:gd name="connsiteY4" fmla="*/ 6263874 h 7220147"/>
              <a:gd name="connsiteX5" fmla="*/ 276910 w 11500120"/>
              <a:gd name="connsiteY5" fmla="*/ 6896294 h 7220147"/>
              <a:gd name="connsiteX6" fmla="*/ 3132736 w 11500120"/>
              <a:gd name="connsiteY6" fmla="*/ 3139674 h 7220147"/>
              <a:gd name="connsiteX7" fmla="*/ 5470058 w 11500120"/>
              <a:gd name="connsiteY7" fmla="*/ 3139674 h 7220147"/>
              <a:gd name="connsiteX8" fmla="*/ 6049060 w 11500120"/>
              <a:gd name="connsiteY8" fmla="*/ 3682672 h 7220147"/>
              <a:gd name="connsiteX9" fmla="*/ 6628062 w 11500120"/>
              <a:gd name="connsiteY9" fmla="*/ 3139674 h 7220147"/>
              <a:gd name="connsiteX10" fmla="*/ 6049060 w 11500120"/>
              <a:gd name="connsiteY10" fmla="*/ 2596676 h 7220147"/>
              <a:gd name="connsiteX11" fmla="*/ 5470058 w 11500120"/>
              <a:gd name="connsiteY11" fmla="*/ 3139674 h 7220147"/>
              <a:gd name="connsiteX0" fmla="*/ 3117946 w 11485330"/>
              <a:gd name="connsiteY0" fmla="*/ 3942271 h 8022744"/>
              <a:gd name="connsiteX1" fmla="*/ 1077264 w 11485330"/>
              <a:gd name="connsiteY1" fmla="*/ 106747 h 8022744"/>
              <a:gd name="connsiteX2" fmla="*/ 6034270 w 11485330"/>
              <a:gd name="connsiteY2" fmla="*/ 1061951 h 8022744"/>
              <a:gd name="connsiteX3" fmla="*/ 9535464 w 11485330"/>
              <a:gd name="connsiteY3" fmla="*/ 1002097 h 8022744"/>
              <a:gd name="connsiteX4" fmla="*/ 10988944 w 11485330"/>
              <a:gd name="connsiteY4" fmla="*/ 7066471 h 8022744"/>
              <a:gd name="connsiteX5" fmla="*/ 262120 w 11485330"/>
              <a:gd name="connsiteY5" fmla="*/ 7698891 h 8022744"/>
              <a:gd name="connsiteX6" fmla="*/ 3117946 w 11485330"/>
              <a:gd name="connsiteY6" fmla="*/ 3942271 h 8022744"/>
              <a:gd name="connsiteX7" fmla="*/ 5455268 w 11485330"/>
              <a:gd name="connsiteY7" fmla="*/ 3942271 h 8022744"/>
              <a:gd name="connsiteX8" fmla="*/ 6034270 w 11485330"/>
              <a:gd name="connsiteY8" fmla="*/ 4485269 h 8022744"/>
              <a:gd name="connsiteX9" fmla="*/ 6613272 w 11485330"/>
              <a:gd name="connsiteY9" fmla="*/ 3942271 h 8022744"/>
              <a:gd name="connsiteX10" fmla="*/ 6034270 w 11485330"/>
              <a:gd name="connsiteY10" fmla="*/ 3399273 h 8022744"/>
              <a:gd name="connsiteX11" fmla="*/ 5455268 w 11485330"/>
              <a:gd name="connsiteY11" fmla="*/ 3942271 h 8022744"/>
              <a:gd name="connsiteX0" fmla="*/ 3117946 w 11485330"/>
              <a:gd name="connsiteY0" fmla="*/ 5106236 h 9186709"/>
              <a:gd name="connsiteX1" fmla="*/ 1077264 w 11485330"/>
              <a:gd name="connsiteY1" fmla="*/ 1270712 h 9186709"/>
              <a:gd name="connsiteX2" fmla="*/ 6643870 w 11485330"/>
              <a:gd name="connsiteY2" fmla="*/ 16116 h 9186709"/>
              <a:gd name="connsiteX3" fmla="*/ 9535464 w 11485330"/>
              <a:gd name="connsiteY3" fmla="*/ 2166062 h 9186709"/>
              <a:gd name="connsiteX4" fmla="*/ 10988944 w 11485330"/>
              <a:gd name="connsiteY4" fmla="*/ 8230436 h 9186709"/>
              <a:gd name="connsiteX5" fmla="*/ 262120 w 11485330"/>
              <a:gd name="connsiteY5" fmla="*/ 8862856 h 9186709"/>
              <a:gd name="connsiteX6" fmla="*/ 3117946 w 11485330"/>
              <a:gd name="connsiteY6" fmla="*/ 5106236 h 9186709"/>
              <a:gd name="connsiteX7" fmla="*/ 5455268 w 11485330"/>
              <a:gd name="connsiteY7" fmla="*/ 5106236 h 9186709"/>
              <a:gd name="connsiteX8" fmla="*/ 6034270 w 11485330"/>
              <a:gd name="connsiteY8" fmla="*/ 5649234 h 9186709"/>
              <a:gd name="connsiteX9" fmla="*/ 6613272 w 11485330"/>
              <a:gd name="connsiteY9" fmla="*/ 5106236 h 9186709"/>
              <a:gd name="connsiteX10" fmla="*/ 6034270 w 11485330"/>
              <a:gd name="connsiteY10" fmla="*/ 4563238 h 9186709"/>
              <a:gd name="connsiteX11" fmla="*/ 5455268 w 11485330"/>
              <a:gd name="connsiteY11" fmla="*/ 5106236 h 9186709"/>
              <a:gd name="connsiteX0" fmla="*/ 3117946 w 13191594"/>
              <a:gd name="connsiteY0" fmla="*/ 5737390 h 9958375"/>
              <a:gd name="connsiteX1" fmla="*/ 1077264 w 13191594"/>
              <a:gd name="connsiteY1" fmla="*/ 1901866 h 9958375"/>
              <a:gd name="connsiteX2" fmla="*/ 6643870 w 13191594"/>
              <a:gd name="connsiteY2" fmla="*/ 647270 h 9958375"/>
              <a:gd name="connsiteX3" fmla="*/ 13002564 w 13191594"/>
              <a:gd name="connsiteY3" fmla="*/ 168316 h 9958375"/>
              <a:gd name="connsiteX4" fmla="*/ 10988944 w 13191594"/>
              <a:gd name="connsiteY4" fmla="*/ 8861590 h 9958375"/>
              <a:gd name="connsiteX5" fmla="*/ 262120 w 13191594"/>
              <a:gd name="connsiteY5" fmla="*/ 9494010 h 9958375"/>
              <a:gd name="connsiteX6" fmla="*/ 3117946 w 13191594"/>
              <a:gd name="connsiteY6" fmla="*/ 5737390 h 9958375"/>
              <a:gd name="connsiteX7" fmla="*/ 5455268 w 13191594"/>
              <a:gd name="connsiteY7" fmla="*/ 5737390 h 9958375"/>
              <a:gd name="connsiteX8" fmla="*/ 6034270 w 13191594"/>
              <a:gd name="connsiteY8" fmla="*/ 6280388 h 9958375"/>
              <a:gd name="connsiteX9" fmla="*/ 6613272 w 13191594"/>
              <a:gd name="connsiteY9" fmla="*/ 5737390 h 9958375"/>
              <a:gd name="connsiteX10" fmla="*/ 6034270 w 13191594"/>
              <a:gd name="connsiteY10" fmla="*/ 5194392 h 9958375"/>
              <a:gd name="connsiteX11" fmla="*/ 5455268 w 13191594"/>
              <a:gd name="connsiteY11" fmla="*/ 5737390 h 9958375"/>
              <a:gd name="connsiteX0" fmla="*/ 427271 w 14044219"/>
              <a:gd name="connsiteY0" fmla="*/ 5737390 h 9958375"/>
              <a:gd name="connsiteX1" fmla="*/ 1929889 w 14044219"/>
              <a:gd name="connsiteY1" fmla="*/ 1901866 h 9958375"/>
              <a:gd name="connsiteX2" fmla="*/ 7496495 w 14044219"/>
              <a:gd name="connsiteY2" fmla="*/ 647270 h 9958375"/>
              <a:gd name="connsiteX3" fmla="*/ 13855189 w 14044219"/>
              <a:gd name="connsiteY3" fmla="*/ 168316 h 9958375"/>
              <a:gd name="connsiteX4" fmla="*/ 11841569 w 14044219"/>
              <a:gd name="connsiteY4" fmla="*/ 8861590 h 9958375"/>
              <a:gd name="connsiteX5" fmla="*/ 1114745 w 14044219"/>
              <a:gd name="connsiteY5" fmla="*/ 9494010 h 9958375"/>
              <a:gd name="connsiteX6" fmla="*/ 427271 w 14044219"/>
              <a:gd name="connsiteY6" fmla="*/ 5737390 h 9958375"/>
              <a:gd name="connsiteX7" fmla="*/ 6307893 w 14044219"/>
              <a:gd name="connsiteY7" fmla="*/ 5737390 h 9958375"/>
              <a:gd name="connsiteX8" fmla="*/ 6886895 w 14044219"/>
              <a:gd name="connsiteY8" fmla="*/ 6280388 h 9958375"/>
              <a:gd name="connsiteX9" fmla="*/ 7465897 w 14044219"/>
              <a:gd name="connsiteY9" fmla="*/ 5737390 h 9958375"/>
              <a:gd name="connsiteX10" fmla="*/ 6886895 w 14044219"/>
              <a:gd name="connsiteY10" fmla="*/ 5194392 h 9958375"/>
              <a:gd name="connsiteX11" fmla="*/ 6307893 w 14044219"/>
              <a:gd name="connsiteY11" fmla="*/ 5737390 h 9958375"/>
              <a:gd name="connsiteX0" fmla="*/ 340694 w 13957642"/>
              <a:gd name="connsiteY0" fmla="*/ 6293101 h 10514086"/>
              <a:gd name="connsiteX1" fmla="*/ 243112 w 13957642"/>
              <a:gd name="connsiteY1" fmla="*/ 95377 h 10514086"/>
              <a:gd name="connsiteX2" fmla="*/ 7409918 w 13957642"/>
              <a:gd name="connsiteY2" fmla="*/ 1202981 h 10514086"/>
              <a:gd name="connsiteX3" fmla="*/ 13768612 w 13957642"/>
              <a:gd name="connsiteY3" fmla="*/ 724027 h 10514086"/>
              <a:gd name="connsiteX4" fmla="*/ 11754992 w 13957642"/>
              <a:gd name="connsiteY4" fmla="*/ 9417301 h 10514086"/>
              <a:gd name="connsiteX5" fmla="*/ 1028168 w 13957642"/>
              <a:gd name="connsiteY5" fmla="*/ 10049721 h 10514086"/>
              <a:gd name="connsiteX6" fmla="*/ 340694 w 13957642"/>
              <a:gd name="connsiteY6" fmla="*/ 6293101 h 10514086"/>
              <a:gd name="connsiteX7" fmla="*/ 6221316 w 13957642"/>
              <a:gd name="connsiteY7" fmla="*/ 6293101 h 10514086"/>
              <a:gd name="connsiteX8" fmla="*/ 6800318 w 13957642"/>
              <a:gd name="connsiteY8" fmla="*/ 6836099 h 10514086"/>
              <a:gd name="connsiteX9" fmla="*/ 7379320 w 13957642"/>
              <a:gd name="connsiteY9" fmla="*/ 6293101 h 10514086"/>
              <a:gd name="connsiteX10" fmla="*/ 6800318 w 13957642"/>
              <a:gd name="connsiteY10" fmla="*/ 5750103 h 10514086"/>
              <a:gd name="connsiteX11" fmla="*/ 6221316 w 13957642"/>
              <a:gd name="connsiteY11" fmla="*/ 6293101 h 10514086"/>
              <a:gd name="connsiteX0" fmla="*/ 340694 w 13957642"/>
              <a:gd name="connsiteY0" fmla="*/ 6631404 h 10852389"/>
              <a:gd name="connsiteX1" fmla="*/ 243112 w 13957642"/>
              <a:gd name="connsiteY1" fmla="*/ 433680 h 10852389"/>
              <a:gd name="connsiteX2" fmla="*/ 7829018 w 13957642"/>
              <a:gd name="connsiteY2" fmla="*/ 55384 h 10852389"/>
              <a:gd name="connsiteX3" fmla="*/ 13768612 w 13957642"/>
              <a:gd name="connsiteY3" fmla="*/ 1062330 h 10852389"/>
              <a:gd name="connsiteX4" fmla="*/ 11754992 w 13957642"/>
              <a:gd name="connsiteY4" fmla="*/ 9755604 h 10852389"/>
              <a:gd name="connsiteX5" fmla="*/ 1028168 w 13957642"/>
              <a:gd name="connsiteY5" fmla="*/ 10388024 h 10852389"/>
              <a:gd name="connsiteX6" fmla="*/ 340694 w 13957642"/>
              <a:gd name="connsiteY6" fmla="*/ 6631404 h 10852389"/>
              <a:gd name="connsiteX7" fmla="*/ 6221316 w 13957642"/>
              <a:gd name="connsiteY7" fmla="*/ 6631404 h 10852389"/>
              <a:gd name="connsiteX8" fmla="*/ 6800318 w 13957642"/>
              <a:gd name="connsiteY8" fmla="*/ 7174402 h 10852389"/>
              <a:gd name="connsiteX9" fmla="*/ 7379320 w 13957642"/>
              <a:gd name="connsiteY9" fmla="*/ 6631404 h 10852389"/>
              <a:gd name="connsiteX10" fmla="*/ 6800318 w 13957642"/>
              <a:gd name="connsiteY10" fmla="*/ 6088406 h 10852389"/>
              <a:gd name="connsiteX11" fmla="*/ 6221316 w 13957642"/>
              <a:gd name="connsiteY11" fmla="*/ 6631404 h 10852389"/>
              <a:gd name="connsiteX0" fmla="*/ 451530 w 14650399"/>
              <a:gd name="connsiteY0" fmla="*/ 6631404 h 11764928"/>
              <a:gd name="connsiteX1" fmla="*/ 353948 w 14650399"/>
              <a:gd name="connsiteY1" fmla="*/ 433680 h 11764928"/>
              <a:gd name="connsiteX2" fmla="*/ 7939854 w 14650399"/>
              <a:gd name="connsiteY2" fmla="*/ 55384 h 11764928"/>
              <a:gd name="connsiteX3" fmla="*/ 13879448 w 14650399"/>
              <a:gd name="connsiteY3" fmla="*/ 1062330 h 11764928"/>
              <a:gd name="connsiteX4" fmla="*/ 13427928 w 14650399"/>
              <a:gd name="connsiteY4" fmla="*/ 11089104 h 11764928"/>
              <a:gd name="connsiteX5" fmla="*/ 1139004 w 14650399"/>
              <a:gd name="connsiteY5" fmla="*/ 10388024 h 11764928"/>
              <a:gd name="connsiteX6" fmla="*/ 451530 w 14650399"/>
              <a:gd name="connsiteY6" fmla="*/ 6631404 h 11764928"/>
              <a:gd name="connsiteX7" fmla="*/ 6332152 w 14650399"/>
              <a:gd name="connsiteY7" fmla="*/ 6631404 h 11764928"/>
              <a:gd name="connsiteX8" fmla="*/ 6911154 w 14650399"/>
              <a:gd name="connsiteY8" fmla="*/ 7174402 h 11764928"/>
              <a:gd name="connsiteX9" fmla="*/ 7490156 w 14650399"/>
              <a:gd name="connsiteY9" fmla="*/ 6631404 h 11764928"/>
              <a:gd name="connsiteX10" fmla="*/ 6911154 w 14650399"/>
              <a:gd name="connsiteY10" fmla="*/ 6088406 h 11764928"/>
              <a:gd name="connsiteX11" fmla="*/ 6332152 w 14650399"/>
              <a:gd name="connsiteY11" fmla="*/ 6631404 h 11764928"/>
              <a:gd name="connsiteX0" fmla="*/ 1322292 w 15600907"/>
              <a:gd name="connsiteY0" fmla="*/ 6631404 h 12732166"/>
              <a:gd name="connsiteX1" fmla="*/ 1224710 w 15600907"/>
              <a:gd name="connsiteY1" fmla="*/ 433680 h 12732166"/>
              <a:gd name="connsiteX2" fmla="*/ 8810616 w 15600907"/>
              <a:gd name="connsiteY2" fmla="*/ 55384 h 12732166"/>
              <a:gd name="connsiteX3" fmla="*/ 14750210 w 15600907"/>
              <a:gd name="connsiteY3" fmla="*/ 1062330 h 12732166"/>
              <a:gd name="connsiteX4" fmla="*/ 14298690 w 15600907"/>
              <a:gd name="connsiteY4" fmla="*/ 11089104 h 12732166"/>
              <a:gd name="connsiteX5" fmla="*/ 866766 w 15600907"/>
              <a:gd name="connsiteY5" fmla="*/ 12293024 h 12732166"/>
              <a:gd name="connsiteX6" fmla="*/ 1322292 w 15600907"/>
              <a:gd name="connsiteY6" fmla="*/ 6631404 h 12732166"/>
              <a:gd name="connsiteX7" fmla="*/ 7202914 w 15600907"/>
              <a:gd name="connsiteY7" fmla="*/ 6631404 h 12732166"/>
              <a:gd name="connsiteX8" fmla="*/ 7781916 w 15600907"/>
              <a:gd name="connsiteY8" fmla="*/ 7174402 h 12732166"/>
              <a:gd name="connsiteX9" fmla="*/ 8360918 w 15600907"/>
              <a:gd name="connsiteY9" fmla="*/ 6631404 h 12732166"/>
              <a:gd name="connsiteX10" fmla="*/ 7781916 w 15600907"/>
              <a:gd name="connsiteY10" fmla="*/ 6088406 h 12732166"/>
              <a:gd name="connsiteX11" fmla="*/ 7202914 w 15600907"/>
              <a:gd name="connsiteY11" fmla="*/ 6631404 h 12732166"/>
              <a:gd name="connsiteX0" fmla="*/ 1358636 w 15962114"/>
              <a:gd name="connsiteY0" fmla="*/ 6631404 h 13036209"/>
              <a:gd name="connsiteX1" fmla="*/ 1261054 w 15962114"/>
              <a:gd name="connsiteY1" fmla="*/ 433680 h 13036209"/>
              <a:gd name="connsiteX2" fmla="*/ 8846960 w 15962114"/>
              <a:gd name="connsiteY2" fmla="*/ 55384 h 13036209"/>
              <a:gd name="connsiteX3" fmla="*/ 14786554 w 15962114"/>
              <a:gd name="connsiteY3" fmla="*/ 1062330 h 13036209"/>
              <a:gd name="connsiteX4" fmla="*/ 14830334 w 15962114"/>
              <a:gd name="connsiteY4" fmla="*/ 11736804 h 13036209"/>
              <a:gd name="connsiteX5" fmla="*/ 903110 w 15962114"/>
              <a:gd name="connsiteY5" fmla="*/ 12293024 h 13036209"/>
              <a:gd name="connsiteX6" fmla="*/ 1358636 w 15962114"/>
              <a:gd name="connsiteY6" fmla="*/ 6631404 h 13036209"/>
              <a:gd name="connsiteX7" fmla="*/ 7239258 w 15962114"/>
              <a:gd name="connsiteY7" fmla="*/ 6631404 h 13036209"/>
              <a:gd name="connsiteX8" fmla="*/ 7818260 w 15962114"/>
              <a:gd name="connsiteY8" fmla="*/ 7174402 h 13036209"/>
              <a:gd name="connsiteX9" fmla="*/ 8397262 w 15962114"/>
              <a:gd name="connsiteY9" fmla="*/ 6631404 h 13036209"/>
              <a:gd name="connsiteX10" fmla="*/ 7818260 w 15962114"/>
              <a:gd name="connsiteY10" fmla="*/ 6088406 h 13036209"/>
              <a:gd name="connsiteX11" fmla="*/ 7239258 w 15962114"/>
              <a:gd name="connsiteY11" fmla="*/ 6631404 h 13036209"/>
              <a:gd name="connsiteX0" fmla="*/ 410621 w 16576199"/>
              <a:gd name="connsiteY0" fmla="*/ 6783804 h 13026547"/>
              <a:gd name="connsiteX1" fmla="*/ 1875139 w 16576199"/>
              <a:gd name="connsiteY1" fmla="*/ 433680 h 13026547"/>
              <a:gd name="connsiteX2" fmla="*/ 9461045 w 16576199"/>
              <a:gd name="connsiteY2" fmla="*/ 55384 h 13026547"/>
              <a:gd name="connsiteX3" fmla="*/ 15400639 w 16576199"/>
              <a:gd name="connsiteY3" fmla="*/ 1062330 h 13026547"/>
              <a:gd name="connsiteX4" fmla="*/ 15444419 w 16576199"/>
              <a:gd name="connsiteY4" fmla="*/ 11736804 h 13026547"/>
              <a:gd name="connsiteX5" fmla="*/ 1517195 w 16576199"/>
              <a:gd name="connsiteY5" fmla="*/ 12293024 h 13026547"/>
              <a:gd name="connsiteX6" fmla="*/ 410621 w 16576199"/>
              <a:gd name="connsiteY6" fmla="*/ 6783804 h 13026547"/>
              <a:gd name="connsiteX7" fmla="*/ 7853343 w 16576199"/>
              <a:gd name="connsiteY7" fmla="*/ 6631404 h 13026547"/>
              <a:gd name="connsiteX8" fmla="*/ 8432345 w 16576199"/>
              <a:gd name="connsiteY8" fmla="*/ 7174402 h 13026547"/>
              <a:gd name="connsiteX9" fmla="*/ 9011347 w 16576199"/>
              <a:gd name="connsiteY9" fmla="*/ 6631404 h 13026547"/>
              <a:gd name="connsiteX10" fmla="*/ 8432345 w 16576199"/>
              <a:gd name="connsiteY10" fmla="*/ 6088406 h 13026547"/>
              <a:gd name="connsiteX11" fmla="*/ 7853343 w 16576199"/>
              <a:gd name="connsiteY11" fmla="*/ 6631404 h 13026547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52644 w 16496498"/>
              <a:gd name="connsiteY10" fmla="*/ 6045782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496498" h="12983923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48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969 -0.06666 L 0.07969 -0.06643 L 0.29375 -0.06111 C 0.29935 -0.06088 0.30482 -0.05787 0.31042 -0.05555 C 0.32252 -0.05115 0.32148 -0.05115 0.33151 -0.04444 L 0.22656 -0.02222 L 0.05456 0.11111 L -0.0168 0.00556 L -0.0168 -0.15555 L 0.12591 -0.11666 L 0.12591 0.01667 L 0.20976 -0.15555 L 0.28112 0.06111 L 0.19297 0.13889 L 0.06289 0.01667 L -0.05026 -2.59259E-6 L 1.45833E-6 -2.59259E-6 " pathEditMode="relative" rAng="0" ptsTypes="AAAAAAAAAAAAAAAAA">
                                      <p:cBhvr>
                                        <p:cTn id="6" dur="64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94" y="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0" grpId="0" animBg="1"/>
      <p:bldP spid="7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5255" y="137536"/>
            <a:ext cx="11298446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5833B25-E80E-44D2-AEAA-95AD55B87545}"/>
              </a:ext>
            </a:extLst>
          </p:cNvPr>
          <p:cNvSpPr txBox="1"/>
          <p:nvPr/>
        </p:nvSpPr>
        <p:spPr>
          <a:xfrm>
            <a:off x="3229042" y="444568"/>
            <a:ext cx="54168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6600" b="1" dirty="0">
              <a:latin typeface="Comic Sans MS" panose="030F0702030302020204" pitchFamily="66" charset="0"/>
              <a:cs typeface="2005_iannnnnMTV" panose="02000000000000000000" pitchFamily="2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AF7147C-FAAA-4247-AF3D-0EF102BE7C95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58328D-7129-400B-AF94-3A4D4B2DEF1D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6A7CDE1-3190-4AB9-95FA-4BAA4877046C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EA566F9-7F11-45A0-BC03-FFCEDB9218F0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6045C2-D7AB-4EF9-8FAD-AFF28423CDC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F3C0248-9156-4122-A938-593E69E0D47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0DAADF2-3ABD-48C3-A635-BA3E6F8126B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11CFA62-22D3-47A2-8707-CCD008E43816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8255049-1A64-4CCC-84BE-86A122EC4657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F99B419-C4E7-43DC-A24B-29C6E2055AF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5FAE86E-8D77-4A7D-A02B-0DC805A45F67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11C2716-C414-4E3D-BAFF-A8F6E7EFDEC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6E27DA-F163-4E61-8468-6ECA54FC5847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798016B-0875-4A40-8DF1-6E75109D27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241B926-9FFE-45F1-8B48-8BEEAC8E9391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4BB0076-D9A6-4682-A278-8E1246F40522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60A4257-8F0D-4E5E-A525-DCF22CD7BB3A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DD0765-9831-4C11-A038-9172CC4670C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F4D7E47-F1B9-4F91-8F67-1B41EBA19EBF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EC9C528-1AF7-440C-8B3F-A1F7E44023CB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25833B25-E80E-44D2-AEAA-95AD55B87545}"/>
              </a:ext>
            </a:extLst>
          </p:cNvPr>
          <p:cNvSpPr txBox="1"/>
          <p:nvPr/>
        </p:nvSpPr>
        <p:spPr>
          <a:xfrm>
            <a:off x="480770" y="5294441"/>
            <a:ext cx="110193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play football</a:t>
            </a:r>
          </a:p>
        </p:txBody>
      </p:sp>
      <p:pic>
        <p:nvPicPr>
          <p:cNvPr id="7170" name="Picture 2" descr="boy playing football cartoon vector 18807797 Vector Art at Vecteez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300" y="791618"/>
            <a:ext cx="4394409" cy="4238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Halka 3">
            <a:extLst>
              <a:ext uri="{FF2B5EF4-FFF2-40B4-BE49-F238E27FC236}">
                <a16:creationId xmlns:a16="http://schemas.microsoft.com/office/drawing/2014/main" id="{8FA1DCA3-52A1-42E7-A69F-ACD0863EB54A}"/>
              </a:ext>
            </a:extLst>
          </p:cNvPr>
          <p:cNvSpPr/>
          <p:nvPr/>
        </p:nvSpPr>
        <p:spPr>
          <a:xfrm>
            <a:off x="-10221775" y="-8887865"/>
            <a:ext cx="28890775" cy="23597739"/>
          </a:xfrm>
          <a:custGeom>
            <a:avLst/>
            <a:gdLst>
              <a:gd name="connsiteX0" fmla="*/ 0 w 5832648"/>
              <a:gd name="connsiteY0" fmla="*/ 2880320 h 5760640"/>
              <a:gd name="connsiteX1" fmla="*/ 2916324 w 5832648"/>
              <a:gd name="connsiteY1" fmla="*/ 0 h 5760640"/>
              <a:gd name="connsiteX2" fmla="*/ 5832648 w 5832648"/>
              <a:gd name="connsiteY2" fmla="*/ 2880320 h 5760640"/>
              <a:gd name="connsiteX3" fmla="*/ 2916324 w 5832648"/>
              <a:gd name="connsiteY3" fmla="*/ 5760640 h 5760640"/>
              <a:gd name="connsiteX4" fmla="*/ 0 w 5832648"/>
              <a:gd name="connsiteY4" fmla="*/ 2880320 h 5760640"/>
              <a:gd name="connsiteX5" fmla="*/ 2337322 w 5832648"/>
              <a:gd name="connsiteY5" fmla="*/ 2880320 h 5760640"/>
              <a:gd name="connsiteX6" fmla="*/ 2916324 w 5832648"/>
              <a:gd name="connsiteY6" fmla="*/ 3423318 h 5760640"/>
              <a:gd name="connsiteX7" fmla="*/ 3495326 w 5832648"/>
              <a:gd name="connsiteY7" fmla="*/ 2880320 h 5760640"/>
              <a:gd name="connsiteX8" fmla="*/ 2916324 w 5832648"/>
              <a:gd name="connsiteY8" fmla="*/ 2337322 h 5760640"/>
              <a:gd name="connsiteX9" fmla="*/ 2337322 w 5832648"/>
              <a:gd name="connsiteY9" fmla="*/ 2880320 h 5760640"/>
              <a:gd name="connsiteX0" fmla="*/ 607880 w 6440528"/>
              <a:gd name="connsiteY0" fmla="*/ 3263854 h 6144174"/>
              <a:gd name="connsiteX1" fmla="*/ 243598 w 6440528"/>
              <a:gd name="connsiteY1" fmla="*/ 342730 h 6144174"/>
              <a:gd name="connsiteX2" fmla="*/ 3524204 w 6440528"/>
              <a:gd name="connsiteY2" fmla="*/ 383534 h 6144174"/>
              <a:gd name="connsiteX3" fmla="*/ 6440528 w 6440528"/>
              <a:gd name="connsiteY3" fmla="*/ 3263854 h 6144174"/>
              <a:gd name="connsiteX4" fmla="*/ 3524204 w 6440528"/>
              <a:gd name="connsiteY4" fmla="*/ 6144174 h 6144174"/>
              <a:gd name="connsiteX5" fmla="*/ 607880 w 6440528"/>
              <a:gd name="connsiteY5" fmla="*/ 3263854 h 6144174"/>
              <a:gd name="connsiteX6" fmla="*/ 2945202 w 6440528"/>
              <a:gd name="connsiteY6" fmla="*/ 3263854 h 6144174"/>
              <a:gd name="connsiteX7" fmla="*/ 3524204 w 6440528"/>
              <a:gd name="connsiteY7" fmla="*/ 3806852 h 6144174"/>
              <a:gd name="connsiteX8" fmla="*/ 4103206 w 6440528"/>
              <a:gd name="connsiteY8" fmla="*/ 3263854 h 6144174"/>
              <a:gd name="connsiteX9" fmla="*/ 3524204 w 6440528"/>
              <a:gd name="connsiteY9" fmla="*/ 2720856 h 6144174"/>
              <a:gd name="connsiteX10" fmla="*/ 2945202 w 6440528"/>
              <a:gd name="connsiteY10" fmla="*/ 3263854 h 6144174"/>
              <a:gd name="connsiteX0" fmla="*/ 607880 w 7224084"/>
              <a:gd name="connsiteY0" fmla="*/ 3139674 h 6019994"/>
              <a:gd name="connsiteX1" fmla="*/ 243598 w 7224084"/>
              <a:gd name="connsiteY1" fmla="*/ 218550 h 6019994"/>
              <a:gd name="connsiteX2" fmla="*/ 3524204 w 7224084"/>
              <a:gd name="connsiteY2" fmla="*/ 259354 h 6019994"/>
              <a:gd name="connsiteX3" fmla="*/ 7025398 w 7224084"/>
              <a:gd name="connsiteY3" fmla="*/ 199500 h 6019994"/>
              <a:gd name="connsiteX4" fmla="*/ 6440528 w 7224084"/>
              <a:gd name="connsiteY4" fmla="*/ 3139674 h 6019994"/>
              <a:gd name="connsiteX5" fmla="*/ 3524204 w 7224084"/>
              <a:gd name="connsiteY5" fmla="*/ 6019994 h 6019994"/>
              <a:gd name="connsiteX6" fmla="*/ 607880 w 7224084"/>
              <a:gd name="connsiteY6" fmla="*/ 3139674 h 6019994"/>
              <a:gd name="connsiteX7" fmla="*/ 2945202 w 7224084"/>
              <a:gd name="connsiteY7" fmla="*/ 3139674 h 6019994"/>
              <a:gd name="connsiteX8" fmla="*/ 3524204 w 7224084"/>
              <a:gd name="connsiteY8" fmla="*/ 3682672 h 6019994"/>
              <a:gd name="connsiteX9" fmla="*/ 4103206 w 7224084"/>
              <a:gd name="connsiteY9" fmla="*/ 3139674 h 6019994"/>
              <a:gd name="connsiteX10" fmla="*/ 3524204 w 7224084"/>
              <a:gd name="connsiteY10" fmla="*/ 2596676 h 6019994"/>
              <a:gd name="connsiteX11" fmla="*/ 2945202 w 7224084"/>
              <a:gd name="connsiteY11" fmla="*/ 3139674 h 6019994"/>
              <a:gd name="connsiteX0" fmla="*/ 607880 w 8608291"/>
              <a:gd name="connsiteY0" fmla="*/ 3139674 h 6750591"/>
              <a:gd name="connsiteX1" fmla="*/ 243598 w 8608291"/>
              <a:gd name="connsiteY1" fmla="*/ 218550 h 6750591"/>
              <a:gd name="connsiteX2" fmla="*/ 3524204 w 8608291"/>
              <a:gd name="connsiteY2" fmla="*/ 259354 h 6750591"/>
              <a:gd name="connsiteX3" fmla="*/ 7025398 w 8608291"/>
              <a:gd name="connsiteY3" fmla="*/ 199500 h 6750591"/>
              <a:gd name="connsiteX4" fmla="*/ 8478878 w 8608291"/>
              <a:gd name="connsiteY4" fmla="*/ 6263874 h 6750591"/>
              <a:gd name="connsiteX5" fmla="*/ 3524204 w 8608291"/>
              <a:gd name="connsiteY5" fmla="*/ 6019994 h 6750591"/>
              <a:gd name="connsiteX6" fmla="*/ 607880 w 8608291"/>
              <a:gd name="connsiteY6" fmla="*/ 3139674 h 6750591"/>
              <a:gd name="connsiteX7" fmla="*/ 2945202 w 8608291"/>
              <a:gd name="connsiteY7" fmla="*/ 3139674 h 6750591"/>
              <a:gd name="connsiteX8" fmla="*/ 3524204 w 8608291"/>
              <a:gd name="connsiteY8" fmla="*/ 3682672 h 6750591"/>
              <a:gd name="connsiteX9" fmla="*/ 4103206 w 8608291"/>
              <a:gd name="connsiteY9" fmla="*/ 3139674 h 6750591"/>
              <a:gd name="connsiteX10" fmla="*/ 3524204 w 8608291"/>
              <a:gd name="connsiteY10" fmla="*/ 2596676 h 6750591"/>
              <a:gd name="connsiteX11" fmla="*/ 2945202 w 8608291"/>
              <a:gd name="connsiteY11" fmla="*/ 3139674 h 6750591"/>
              <a:gd name="connsiteX0" fmla="*/ 3132736 w 11500120"/>
              <a:gd name="connsiteY0" fmla="*/ 3139674 h 7220147"/>
              <a:gd name="connsiteX1" fmla="*/ 2768454 w 11500120"/>
              <a:gd name="connsiteY1" fmla="*/ 218550 h 7220147"/>
              <a:gd name="connsiteX2" fmla="*/ 6049060 w 11500120"/>
              <a:gd name="connsiteY2" fmla="*/ 259354 h 7220147"/>
              <a:gd name="connsiteX3" fmla="*/ 9550254 w 11500120"/>
              <a:gd name="connsiteY3" fmla="*/ 199500 h 7220147"/>
              <a:gd name="connsiteX4" fmla="*/ 11003734 w 11500120"/>
              <a:gd name="connsiteY4" fmla="*/ 6263874 h 7220147"/>
              <a:gd name="connsiteX5" fmla="*/ 276910 w 11500120"/>
              <a:gd name="connsiteY5" fmla="*/ 6896294 h 7220147"/>
              <a:gd name="connsiteX6" fmla="*/ 3132736 w 11500120"/>
              <a:gd name="connsiteY6" fmla="*/ 3139674 h 7220147"/>
              <a:gd name="connsiteX7" fmla="*/ 5470058 w 11500120"/>
              <a:gd name="connsiteY7" fmla="*/ 3139674 h 7220147"/>
              <a:gd name="connsiteX8" fmla="*/ 6049060 w 11500120"/>
              <a:gd name="connsiteY8" fmla="*/ 3682672 h 7220147"/>
              <a:gd name="connsiteX9" fmla="*/ 6628062 w 11500120"/>
              <a:gd name="connsiteY9" fmla="*/ 3139674 h 7220147"/>
              <a:gd name="connsiteX10" fmla="*/ 6049060 w 11500120"/>
              <a:gd name="connsiteY10" fmla="*/ 2596676 h 7220147"/>
              <a:gd name="connsiteX11" fmla="*/ 5470058 w 11500120"/>
              <a:gd name="connsiteY11" fmla="*/ 3139674 h 7220147"/>
              <a:gd name="connsiteX0" fmla="*/ 3117946 w 11485330"/>
              <a:gd name="connsiteY0" fmla="*/ 3942271 h 8022744"/>
              <a:gd name="connsiteX1" fmla="*/ 1077264 w 11485330"/>
              <a:gd name="connsiteY1" fmla="*/ 106747 h 8022744"/>
              <a:gd name="connsiteX2" fmla="*/ 6034270 w 11485330"/>
              <a:gd name="connsiteY2" fmla="*/ 1061951 h 8022744"/>
              <a:gd name="connsiteX3" fmla="*/ 9535464 w 11485330"/>
              <a:gd name="connsiteY3" fmla="*/ 1002097 h 8022744"/>
              <a:gd name="connsiteX4" fmla="*/ 10988944 w 11485330"/>
              <a:gd name="connsiteY4" fmla="*/ 7066471 h 8022744"/>
              <a:gd name="connsiteX5" fmla="*/ 262120 w 11485330"/>
              <a:gd name="connsiteY5" fmla="*/ 7698891 h 8022744"/>
              <a:gd name="connsiteX6" fmla="*/ 3117946 w 11485330"/>
              <a:gd name="connsiteY6" fmla="*/ 3942271 h 8022744"/>
              <a:gd name="connsiteX7" fmla="*/ 5455268 w 11485330"/>
              <a:gd name="connsiteY7" fmla="*/ 3942271 h 8022744"/>
              <a:gd name="connsiteX8" fmla="*/ 6034270 w 11485330"/>
              <a:gd name="connsiteY8" fmla="*/ 4485269 h 8022744"/>
              <a:gd name="connsiteX9" fmla="*/ 6613272 w 11485330"/>
              <a:gd name="connsiteY9" fmla="*/ 3942271 h 8022744"/>
              <a:gd name="connsiteX10" fmla="*/ 6034270 w 11485330"/>
              <a:gd name="connsiteY10" fmla="*/ 3399273 h 8022744"/>
              <a:gd name="connsiteX11" fmla="*/ 5455268 w 11485330"/>
              <a:gd name="connsiteY11" fmla="*/ 3942271 h 8022744"/>
              <a:gd name="connsiteX0" fmla="*/ 3117946 w 11485330"/>
              <a:gd name="connsiteY0" fmla="*/ 5106236 h 9186709"/>
              <a:gd name="connsiteX1" fmla="*/ 1077264 w 11485330"/>
              <a:gd name="connsiteY1" fmla="*/ 1270712 h 9186709"/>
              <a:gd name="connsiteX2" fmla="*/ 6643870 w 11485330"/>
              <a:gd name="connsiteY2" fmla="*/ 16116 h 9186709"/>
              <a:gd name="connsiteX3" fmla="*/ 9535464 w 11485330"/>
              <a:gd name="connsiteY3" fmla="*/ 2166062 h 9186709"/>
              <a:gd name="connsiteX4" fmla="*/ 10988944 w 11485330"/>
              <a:gd name="connsiteY4" fmla="*/ 8230436 h 9186709"/>
              <a:gd name="connsiteX5" fmla="*/ 262120 w 11485330"/>
              <a:gd name="connsiteY5" fmla="*/ 8862856 h 9186709"/>
              <a:gd name="connsiteX6" fmla="*/ 3117946 w 11485330"/>
              <a:gd name="connsiteY6" fmla="*/ 5106236 h 9186709"/>
              <a:gd name="connsiteX7" fmla="*/ 5455268 w 11485330"/>
              <a:gd name="connsiteY7" fmla="*/ 5106236 h 9186709"/>
              <a:gd name="connsiteX8" fmla="*/ 6034270 w 11485330"/>
              <a:gd name="connsiteY8" fmla="*/ 5649234 h 9186709"/>
              <a:gd name="connsiteX9" fmla="*/ 6613272 w 11485330"/>
              <a:gd name="connsiteY9" fmla="*/ 5106236 h 9186709"/>
              <a:gd name="connsiteX10" fmla="*/ 6034270 w 11485330"/>
              <a:gd name="connsiteY10" fmla="*/ 4563238 h 9186709"/>
              <a:gd name="connsiteX11" fmla="*/ 5455268 w 11485330"/>
              <a:gd name="connsiteY11" fmla="*/ 5106236 h 9186709"/>
              <a:gd name="connsiteX0" fmla="*/ 3117946 w 13191594"/>
              <a:gd name="connsiteY0" fmla="*/ 5737390 h 9958375"/>
              <a:gd name="connsiteX1" fmla="*/ 1077264 w 13191594"/>
              <a:gd name="connsiteY1" fmla="*/ 1901866 h 9958375"/>
              <a:gd name="connsiteX2" fmla="*/ 6643870 w 13191594"/>
              <a:gd name="connsiteY2" fmla="*/ 647270 h 9958375"/>
              <a:gd name="connsiteX3" fmla="*/ 13002564 w 13191594"/>
              <a:gd name="connsiteY3" fmla="*/ 168316 h 9958375"/>
              <a:gd name="connsiteX4" fmla="*/ 10988944 w 13191594"/>
              <a:gd name="connsiteY4" fmla="*/ 8861590 h 9958375"/>
              <a:gd name="connsiteX5" fmla="*/ 262120 w 13191594"/>
              <a:gd name="connsiteY5" fmla="*/ 9494010 h 9958375"/>
              <a:gd name="connsiteX6" fmla="*/ 3117946 w 13191594"/>
              <a:gd name="connsiteY6" fmla="*/ 5737390 h 9958375"/>
              <a:gd name="connsiteX7" fmla="*/ 5455268 w 13191594"/>
              <a:gd name="connsiteY7" fmla="*/ 5737390 h 9958375"/>
              <a:gd name="connsiteX8" fmla="*/ 6034270 w 13191594"/>
              <a:gd name="connsiteY8" fmla="*/ 6280388 h 9958375"/>
              <a:gd name="connsiteX9" fmla="*/ 6613272 w 13191594"/>
              <a:gd name="connsiteY9" fmla="*/ 5737390 h 9958375"/>
              <a:gd name="connsiteX10" fmla="*/ 6034270 w 13191594"/>
              <a:gd name="connsiteY10" fmla="*/ 5194392 h 9958375"/>
              <a:gd name="connsiteX11" fmla="*/ 5455268 w 13191594"/>
              <a:gd name="connsiteY11" fmla="*/ 5737390 h 9958375"/>
              <a:gd name="connsiteX0" fmla="*/ 427271 w 14044219"/>
              <a:gd name="connsiteY0" fmla="*/ 5737390 h 9958375"/>
              <a:gd name="connsiteX1" fmla="*/ 1929889 w 14044219"/>
              <a:gd name="connsiteY1" fmla="*/ 1901866 h 9958375"/>
              <a:gd name="connsiteX2" fmla="*/ 7496495 w 14044219"/>
              <a:gd name="connsiteY2" fmla="*/ 647270 h 9958375"/>
              <a:gd name="connsiteX3" fmla="*/ 13855189 w 14044219"/>
              <a:gd name="connsiteY3" fmla="*/ 168316 h 9958375"/>
              <a:gd name="connsiteX4" fmla="*/ 11841569 w 14044219"/>
              <a:gd name="connsiteY4" fmla="*/ 8861590 h 9958375"/>
              <a:gd name="connsiteX5" fmla="*/ 1114745 w 14044219"/>
              <a:gd name="connsiteY5" fmla="*/ 9494010 h 9958375"/>
              <a:gd name="connsiteX6" fmla="*/ 427271 w 14044219"/>
              <a:gd name="connsiteY6" fmla="*/ 5737390 h 9958375"/>
              <a:gd name="connsiteX7" fmla="*/ 6307893 w 14044219"/>
              <a:gd name="connsiteY7" fmla="*/ 5737390 h 9958375"/>
              <a:gd name="connsiteX8" fmla="*/ 6886895 w 14044219"/>
              <a:gd name="connsiteY8" fmla="*/ 6280388 h 9958375"/>
              <a:gd name="connsiteX9" fmla="*/ 7465897 w 14044219"/>
              <a:gd name="connsiteY9" fmla="*/ 5737390 h 9958375"/>
              <a:gd name="connsiteX10" fmla="*/ 6886895 w 14044219"/>
              <a:gd name="connsiteY10" fmla="*/ 5194392 h 9958375"/>
              <a:gd name="connsiteX11" fmla="*/ 6307893 w 14044219"/>
              <a:gd name="connsiteY11" fmla="*/ 5737390 h 9958375"/>
              <a:gd name="connsiteX0" fmla="*/ 340694 w 13957642"/>
              <a:gd name="connsiteY0" fmla="*/ 6293101 h 10514086"/>
              <a:gd name="connsiteX1" fmla="*/ 243112 w 13957642"/>
              <a:gd name="connsiteY1" fmla="*/ 95377 h 10514086"/>
              <a:gd name="connsiteX2" fmla="*/ 7409918 w 13957642"/>
              <a:gd name="connsiteY2" fmla="*/ 1202981 h 10514086"/>
              <a:gd name="connsiteX3" fmla="*/ 13768612 w 13957642"/>
              <a:gd name="connsiteY3" fmla="*/ 724027 h 10514086"/>
              <a:gd name="connsiteX4" fmla="*/ 11754992 w 13957642"/>
              <a:gd name="connsiteY4" fmla="*/ 9417301 h 10514086"/>
              <a:gd name="connsiteX5" fmla="*/ 1028168 w 13957642"/>
              <a:gd name="connsiteY5" fmla="*/ 10049721 h 10514086"/>
              <a:gd name="connsiteX6" fmla="*/ 340694 w 13957642"/>
              <a:gd name="connsiteY6" fmla="*/ 6293101 h 10514086"/>
              <a:gd name="connsiteX7" fmla="*/ 6221316 w 13957642"/>
              <a:gd name="connsiteY7" fmla="*/ 6293101 h 10514086"/>
              <a:gd name="connsiteX8" fmla="*/ 6800318 w 13957642"/>
              <a:gd name="connsiteY8" fmla="*/ 6836099 h 10514086"/>
              <a:gd name="connsiteX9" fmla="*/ 7379320 w 13957642"/>
              <a:gd name="connsiteY9" fmla="*/ 6293101 h 10514086"/>
              <a:gd name="connsiteX10" fmla="*/ 6800318 w 13957642"/>
              <a:gd name="connsiteY10" fmla="*/ 5750103 h 10514086"/>
              <a:gd name="connsiteX11" fmla="*/ 6221316 w 13957642"/>
              <a:gd name="connsiteY11" fmla="*/ 6293101 h 10514086"/>
              <a:gd name="connsiteX0" fmla="*/ 340694 w 13957642"/>
              <a:gd name="connsiteY0" fmla="*/ 6631404 h 10852389"/>
              <a:gd name="connsiteX1" fmla="*/ 243112 w 13957642"/>
              <a:gd name="connsiteY1" fmla="*/ 433680 h 10852389"/>
              <a:gd name="connsiteX2" fmla="*/ 7829018 w 13957642"/>
              <a:gd name="connsiteY2" fmla="*/ 55384 h 10852389"/>
              <a:gd name="connsiteX3" fmla="*/ 13768612 w 13957642"/>
              <a:gd name="connsiteY3" fmla="*/ 1062330 h 10852389"/>
              <a:gd name="connsiteX4" fmla="*/ 11754992 w 13957642"/>
              <a:gd name="connsiteY4" fmla="*/ 9755604 h 10852389"/>
              <a:gd name="connsiteX5" fmla="*/ 1028168 w 13957642"/>
              <a:gd name="connsiteY5" fmla="*/ 10388024 h 10852389"/>
              <a:gd name="connsiteX6" fmla="*/ 340694 w 13957642"/>
              <a:gd name="connsiteY6" fmla="*/ 6631404 h 10852389"/>
              <a:gd name="connsiteX7" fmla="*/ 6221316 w 13957642"/>
              <a:gd name="connsiteY7" fmla="*/ 6631404 h 10852389"/>
              <a:gd name="connsiteX8" fmla="*/ 6800318 w 13957642"/>
              <a:gd name="connsiteY8" fmla="*/ 7174402 h 10852389"/>
              <a:gd name="connsiteX9" fmla="*/ 7379320 w 13957642"/>
              <a:gd name="connsiteY9" fmla="*/ 6631404 h 10852389"/>
              <a:gd name="connsiteX10" fmla="*/ 6800318 w 13957642"/>
              <a:gd name="connsiteY10" fmla="*/ 6088406 h 10852389"/>
              <a:gd name="connsiteX11" fmla="*/ 6221316 w 13957642"/>
              <a:gd name="connsiteY11" fmla="*/ 6631404 h 10852389"/>
              <a:gd name="connsiteX0" fmla="*/ 451530 w 14650399"/>
              <a:gd name="connsiteY0" fmla="*/ 6631404 h 11764928"/>
              <a:gd name="connsiteX1" fmla="*/ 353948 w 14650399"/>
              <a:gd name="connsiteY1" fmla="*/ 433680 h 11764928"/>
              <a:gd name="connsiteX2" fmla="*/ 7939854 w 14650399"/>
              <a:gd name="connsiteY2" fmla="*/ 55384 h 11764928"/>
              <a:gd name="connsiteX3" fmla="*/ 13879448 w 14650399"/>
              <a:gd name="connsiteY3" fmla="*/ 1062330 h 11764928"/>
              <a:gd name="connsiteX4" fmla="*/ 13427928 w 14650399"/>
              <a:gd name="connsiteY4" fmla="*/ 11089104 h 11764928"/>
              <a:gd name="connsiteX5" fmla="*/ 1139004 w 14650399"/>
              <a:gd name="connsiteY5" fmla="*/ 10388024 h 11764928"/>
              <a:gd name="connsiteX6" fmla="*/ 451530 w 14650399"/>
              <a:gd name="connsiteY6" fmla="*/ 6631404 h 11764928"/>
              <a:gd name="connsiteX7" fmla="*/ 6332152 w 14650399"/>
              <a:gd name="connsiteY7" fmla="*/ 6631404 h 11764928"/>
              <a:gd name="connsiteX8" fmla="*/ 6911154 w 14650399"/>
              <a:gd name="connsiteY8" fmla="*/ 7174402 h 11764928"/>
              <a:gd name="connsiteX9" fmla="*/ 7490156 w 14650399"/>
              <a:gd name="connsiteY9" fmla="*/ 6631404 h 11764928"/>
              <a:gd name="connsiteX10" fmla="*/ 6911154 w 14650399"/>
              <a:gd name="connsiteY10" fmla="*/ 6088406 h 11764928"/>
              <a:gd name="connsiteX11" fmla="*/ 6332152 w 14650399"/>
              <a:gd name="connsiteY11" fmla="*/ 6631404 h 11764928"/>
              <a:gd name="connsiteX0" fmla="*/ 1322292 w 15600907"/>
              <a:gd name="connsiteY0" fmla="*/ 6631404 h 12732166"/>
              <a:gd name="connsiteX1" fmla="*/ 1224710 w 15600907"/>
              <a:gd name="connsiteY1" fmla="*/ 433680 h 12732166"/>
              <a:gd name="connsiteX2" fmla="*/ 8810616 w 15600907"/>
              <a:gd name="connsiteY2" fmla="*/ 55384 h 12732166"/>
              <a:gd name="connsiteX3" fmla="*/ 14750210 w 15600907"/>
              <a:gd name="connsiteY3" fmla="*/ 1062330 h 12732166"/>
              <a:gd name="connsiteX4" fmla="*/ 14298690 w 15600907"/>
              <a:gd name="connsiteY4" fmla="*/ 11089104 h 12732166"/>
              <a:gd name="connsiteX5" fmla="*/ 866766 w 15600907"/>
              <a:gd name="connsiteY5" fmla="*/ 12293024 h 12732166"/>
              <a:gd name="connsiteX6" fmla="*/ 1322292 w 15600907"/>
              <a:gd name="connsiteY6" fmla="*/ 6631404 h 12732166"/>
              <a:gd name="connsiteX7" fmla="*/ 7202914 w 15600907"/>
              <a:gd name="connsiteY7" fmla="*/ 6631404 h 12732166"/>
              <a:gd name="connsiteX8" fmla="*/ 7781916 w 15600907"/>
              <a:gd name="connsiteY8" fmla="*/ 7174402 h 12732166"/>
              <a:gd name="connsiteX9" fmla="*/ 8360918 w 15600907"/>
              <a:gd name="connsiteY9" fmla="*/ 6631404 h 12732166"/>
              <a:gd name="connsiteX10" fmla="*/ 7781916 w 15600907"/>
              <a:gd name="connsiteY10" fmla="*/ 6088406 h 12732166"/>
              <a:gd name="connsiteX11" fmla="*/ 7202914 w 15600907"/>
              <a:gd name="connsiteY11" fmla="*/ 6631404 h 12732166"/>
              <a:gd name="connsiteX0" fmla="*/ 1358636 w 15962114"/>
              <a:gd name="connsiteY0" fmla="*/ 6631404 h 13036209"/>
              <a:gd name="connsiteX1" fmla="*/ 1261054 w 15962114"/>
              <a:gd name="connsiteY1" fmla="*/ 433680 h 13036209"/>
              <a:gd name="connsiteX2" fmla="*/ 8846960 w 15962114"/>
              <a:gd name="connsiteY2" fmla="*/ 55384 h 13036209"/>
              <a:gd name="connsiteX3" fmla="*/ 14786554 w 15962114"/>
              <a:gd name="connsiteY3" fmla="*/ 1062330 h 13036209"/>
              <a:gd name="connsiteX4" fmla="*/ 14830334 w 15962114"/>
              <a:gd name="connsiteY4" fmla="*/ 11736804 h 13036209"/>
              <a:gd name="connsiteX5" fmla="*/ 903110 w 15962114"/>
              <a:gd name="connsiteY5" fmla="*/ 12293024 h 13036209"/>
              <a:gd name="connsiteX6" fmla="*/ 1358636 w 15962114"/>
              <a:gd name="connsiteY6" fmla="*/ 6631404 h 13036209"/>
              <a:gd name="connsiteX7" fmla="*/ 7239258 w 15962114"/>
              <a:gd name="connsiteY7" fmla="*/ 6631404 h 13036209"/>
              <a:gd name="connsiteX8" fmla="*/ 7818260 w 15962114"/>
              <a:gd name="connsiteY8" fmla="*/ 7174402 h 13036209"/>
              <a:gd name="connsiteX9" fmla="*/ 8397262 w 15962114"/>
              <a:gd name="connsiteY9" fmla="*/ 6631404 h 13036209"/>
              <a:gd name="connsiteX10" fmla="*/ 7818260 w 15962114"/>
              <a:gd name="connsiteY10" fmla="*/ 6088406 h 13036209"/>
              <a:gd name="connsiteX11" fmla="*/ 7239258 w 15962114"/>
              <a:gd name="connsiteY11" fmla="*/ 6631404 h 13036209"/>
              <a:gd name="connsiteX0" fmla="*/ 410621 w 16576199"/>
              <a:gd name="connsiteY0" fmla="*/ 6783804 h 13026547"/>
              <a:gd name="connsiteX1" fmla="*/ 1875139 w 16576199"/>
              <a:gd name="connsiteY1" fmla="*/ 433680 h 13026547"/>
              <a:gd name="connsiteX2" fmla="*/ 9461045 w 16576199"/>
              <a:gd name="connsiteY2" fmla="*/ 55384 h 13026547"/>
              <a:gd name="connsiteX3" fmla="*/ 15400639 w 16576199"/>
              <a:gd name="connsiteY3" fmla="*/ 1062330 h 13026547"/>
              <a:gd name="connsiteX4" fmla="*/ 15444419 w 16576199"/>
              <a:gd name="connsiteY4" fmla="*/ 11736804 h 13026547"/>
              <a:gd name="connsiteX5" fmla="*/ 1517195 w 16576199"/>
              <a:gd name="connsiteY5" fmla="*/ 12293024 h 13026547"/>
              <a:gd name="connsiteX6" fmla="*/ 410621 w 16576199"/>
              <a:gd name="connsiteY6" fmla="*/ 6783804 h 13026547"/>
              <a:gd name="connsiteX7" fmla="*/ 7853343 w 16576199"/>
              <a:gd name="connsiteY7" fmla="*/ 6631404 h 13026547"/>
              <a:gd name="connsiteX8" fmla="*/ 8432345 w 16576199"/>
              <a:gd name="connsiteY8" fmla="*/ 7174402 h 13026547"/>
              <a:gd name="connsiteX9" fmla="*/ 9011347 w 16576199"/>
              <a:gd name="connsiteY9" fmla="*/ 6631404 h 13026547"/>
              <a:gd name="connsiteX10" fmla="*/ 8432345 w 16576199"/>
              <a:gd name="connsiteY10" fmla="*/ 6088406 h 13026547"/>
              <a:gd name="connsiteX11" fmla="*/ 7853343 w 16576199"/>
              <a:gd name="connsiteY11" fmla="*/ 6631404 h 13026547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52644 w 16496498"/>
              <a:gd name="connsiteY10" fmla="*/ 6045782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496498" h="12983923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658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969 -0.06667 L 0.07969 -0.06644 L 0.29375 -0.06112 C 0.29935 -0.06088 0.30482 -0.05787 0.31042 -0.05556 C 0.32253 -0.05116 0.32149 -0.05116 0.33151 -0.04445 L 0.22657 -0.02223 L 0.05456 0.11111 L -0.01679 0.00555 L -0.01679 -0.15556 L 0.12592 -0.11667 L 0.12592 0.01666 L 0.20977 -0.15556 L 0.28112 0.06111 L 0.19297 0.13888 L 0.06289 0.01666 L -0.05026 4.44444E-6 L -4.16667E-6 4.44444E-6 " pathEditMode="relative" rAng="0" ptsTypes="AAAAAAAAAAAAAAAAA">
                                      <p:cBhvr>
                                        <p:cTn id="6" dur="62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94" y="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1" grpId="0" animBg="1"/>
      <p:bldP spid="7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1679" y="-34477"/>
            <a:ext cx="11298446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5833B25-E80E-44D2-AEAA-95AD55B87545}"/>
              </a:ext>
            </a:extLst>
          </p:cNvPr>
          <p:cNvSpPr txBox="1"/>
          <p:nvPr/>
        </p:nvSpPr>
        <p:spPr>
          <a:xfrm>
            <a:off x="3229042" y="444568"/>
            <a:ext cx="54168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6600" b="1" dirty="0">
              <a:latin typeface="Comic Sans MS" panose="030F0702030302020204" pitchFamily="66" charset="0"/>
              <a:cs typeface="2005_iannnnnMTV" panose="02000000000000000000" pitchFamily="2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AF7147C-FAAA-4247-AF3D-0EF102BE7C95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58328D-7129-400B-AF94-3A4D4B2DEF1D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6A7CDE1-3190-4AB9-95FA-4BAA4877046C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EA566F9-7F11-45A0-BC03-FFCEDB9218F0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6045C2-D7AB-4EF9-8FAD-AFF28423CDC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F3C0248-9156-4122-A938-593E69E0D47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0DAADF2-3ABD-48C3-A635-BA3E6F8126B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11CFA62-22D3-47A2-8707-CCD008E43816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8255049-1A64-4CCC-84BE-86A122EC4657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F99B419-C4E7-43DC-A24B-29C6E2055AF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5FAE86E-8D77-4A7D-A02B-0DC805A45F67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11C2716-C414-4E3D-BAFF-A8F6E7EFDEC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6E27DA-F163-4E61-8468-6ECA54FC5847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798016B-0875-4A40-8DF1-6E75109D27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241B926-9FFE-45F1-8B48-8BEEAC8E9391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4BB0076-D9A6-4682-A278-8E1246F40522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60A4257-8F0D-4E5E-A525-DCF22CD7BB3A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DD0765-9831-4C11-A038-9172CC4670C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F4D7E47-F1B9-4F91-8F67-1B41EBA19EBF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EC9C528-1AF7-440C-8B3F-A1F7E44023CB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4098" name="Picture 2" descr="https://static.vecteezy.com/system/resources/previews/000/374/407/original/vector-boy-and-girl-reading-storyboo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958" y="740469"/>
            <a:ext cx="4081979" cy="344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25833B25-E80E-44D2-AEAA-95AD55B87545}"/>
              </a:ext>
            </a:extLst>
          </p:cNvPr>
          <p:cNvSpPr txBox="1"/>
          <p:nvPr/>
        </p:nvSpPr>
        <p:spPr>
          <a:xfrm>
            <a:off x="3610183" y="4894871"/>
            <a:ext cx="54168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read books</a:t>
            </a:r>
          </a:p>
        </p:txBody>
      </p:sp>
      <p:sp>
        <p:nvSpPr>
          <p:cNvPr id="71" name="Halka 3">
            <a:extLst>
              <a:ext uri="{FF2B5EF4-FFF2-40B4-BE49-F238E27FC236}">
                <a16:creationId xmlns:a16="http://schemas.microsoft.com/office/drawing/2014/main" id="{8FA1DCA3-52A1-42E7-A69F-ACD0863EB54A}"/>
              </a:ext>
            </a:extLst>
          </p:cNvPr>
          <p:cNvSpPr/>
          <p:nvPr/>
        </p:nvSpPr>
        <p:spPr>
          <a:xfrm>
            <a:off x="-7988735" y="-8594558"/>
            <a:ext cx="26429135" cy="22114871"/>
          </a:xfrm>
          <a:custGeom>
            <a:avLst/>
            <a:gdLst>
              <a:gd name="connsiteX0" fmla="*/ 0 w 5832648"/>
              <a:gd name="connsiteY0" fmla="*/ 2880320 h 5760640"/>
              <a:gd name="connsiteX1" fmla="*/ 2916324 w 5832648"/>
              <a:gd name="connsiteY1" fmla="*/ 0 h 5760640"/>
              <a:gd name="connsiteX2" fmla="*/ 5832648 w 5832648"/>
              <a:gd name="connsiteY2" fmla="*/ 2880320 h 5760640"/>
              <a:gd name="connsiteX3" fmla="*/ 2916324 w 5832648"/>
              <a:gd name="connsiteY3" fmla="*/ 5760640 h 5760640"/>
              <a:gd name="connsiteX4" fmla="*/ 0 w 5832648"/>
              <a:gd name="connsiteY4" fmla="*/ 2880320 h 5760640"/>
              <a:gd name="connsiteX5" fmla="*/ 2337322 w 5832648"/>
              <a:gd name="connsiteY5" fmla="*/ 2880320 h 5760640"/>
              <a:gd name="connsiteX6" fmla="*/ 2916324 w 5832648"/>
              <a:gd name="connsiteY6" fmla="*/ 3423318 h 5760640"/>
              <a:gd name="connsiteX7" fmla="*/ 3495326 w 5832648"/>
              <a:gd name="connsiteY7" fmla="*/ 2880320 h 5760640"/>
              <a:gd name="connsiteX8" fmla="*/ 2916324 w 5832648"/>
              <a:gd name="connsiteY8" fmla="*/ 2337322 h 5760640"/>
              <a:gd name="connsiteX9" fmla="*/ 2337322 w 5832648"/>
              <a:gd name="connsiteY9" fmla="*/ 2880320 h 5760640"/>
              <a:gd name="connsiteX0" fmla="*/ 607880 w 6440528"/>
              <a:gd name="connsiteY0" fmla="*/ 3263854 h 6144174"/>
              <a:gd name="connsiteX1" fmla="*/ 243598 w 6440528"/>
              <a:gd name="connsiteY1" fmla="*/ 342730 h 6144174"/>
              <a:gd name="connsiteX2" fmla="*/ 3524204 w 6440528"/>
              <a:gd name="connsiteY2" fmla="*/ 383534 h 6144174"/>
              <a:gd name="connsiteX3" fmla="*/ 6440528 w 6440528"/>
              <a:gd name="connsiteY3" fmla="*/ 3263854 h 6144174"/>
              <a:gd name="connsiteX4" fmla="*/ 3524204 w 6440528"/>
              <a:gd name="connsiteY4" fmla="*/ 6144174 h 6144174"/>
              <a:gd name="connsiteX5" fmla="*/ 607880 w 6440528"/>
              <a:gd name="connsiteY5" fmla="*/ 3263854 h 6144174"/>
              <a:gd name="connsiteX6" fmla="*/ 2945202 w 6440528"/>
              <a:gd name="connsiteY6" fmla="*/ 3263854 h 6144174"/>
              <a:gd name="connsiteX7" fmla="*/ 3524204 w 6440528"/>
              <a:gd name="connsiteY7" fmla="*/ 3806852 h 6144174"/>
              <a:gd name="connsiteX8" fmla="*/ 4103206 w 6440528"/>
              <a:gd name="connsiteY8" fmla="*/ 3263854 h 6144174"/>
              <a:gd name="connsiteX9" fmla="*/ 3524204 w 6440528"/>
              <a:gd name="connsiteY9" fmla="*/ 2720856 h 6144174"/>
              <a:gd name="connsiteX10" fmla="*/ 2945202 w 6440528"/>
              <a:gd name="connsiteY10" fmla="*/ 3263854 h 6144174"/>
              <a:gd name="connsiteX0" fmla="*/ 607880 w 7224084"/>
              <a:gd name="connsiteY0" fmla="*/ 3139674 h 6019994"/>
              <a:gd name="connsiteX1" fmla="*/ 243598 w 7224084"/>
              <a:gd name="connsiteY1" fmla="*/ 218550 h 6019994"/>
              <a:gd name="connsiteX2" fmla="*/ 3524204 w 7224084"/>
              <a:gd name="connsiteY2" fmla="*/ 259354 h 6019994"/>
              <a:gd name="connsiteX3" fmla="*/ 7025398 w 7224084"/>
              <a:gd name="connsiteY3" fmla="*/ 199500 h 6019994"/>
              <a:gd name="connsiteX4" fmla="*/ 6440528 w 7224084"/>
              <a:gd name="connsiteY4" fmla="*/ 3139674 h 6019994"/>
              <a:gd name="connsiteX5" fmla="*/ 3524204 w 7224084"/>
              <a:gd name="connsiteY5" fmla="*/ 6019994 h 6019994"/>
              <a:gd name="connsiteX6" fmla="*/ 607880 w 7224084"/>
              <a:gd name="connsiteY6" fmla="*/ 3139674 h 6019994"/>
              <a:gd name="connsiteX7" fmla="*/ 2945202 w 7224084"/>
              <a:gd name="connsiteY7" fmla="*/ 3139674 h 6019994"/>
              <a:gd name="connsiteX8" fmla="*/ 3524204 w 7224084"/>
              <a:gd name="connsiteY8" fmla="*/ 3682672 h 6019994"/>
              <a:gd name="connsiteX9" fmla="*/ 4103206 w 7224084"/>
              <a:gd name="connsiteY9" fmla="*/ 3139674 h 6019994"/>
              <a:gd name="connsiteX10" fmla="*/ 3524204 w 7224084"/>
              <a:gd name="connsiteY10" fmla="*/ 2596676 h 6019994"/>
              <a:gd name="connsiteX11" fmla="*/ 2945202 w 7224084"/>
              <a:gd name="connsiteY11" fmla="*/ 3139674 h 6019994"/>
              <a:gd name="connsiteX0" fmla="*/ 607880 w 8608291"/>
              <a:gd name="connsiteY0" fmla="*/ 3139674 h 6750591"/>
              <a:gd name="connsiteX1" fmla="*/ 243598 w 8608291"/>
              <a:gd name="connsiteY1" fmla="*/ 218550 h 6750591"/>
              <a:gd name="connsiteX2" fmla="*/ 3524204 w 8608291"/>
              <a:gd name="connsiteY2" fmla="*/ 259354 h 6750591"/>
              <a:gd name="connsiteX3" fmla="*/ 7025398 w 8608291"/>
              <a:gd name="connsiteY3" fmla="*/ 199500 h 6750591"/>
              <a:gd name="connsiteX4" fmla="*/ 8478878 w 8608291"/>
              <a:gd name="connsiteY4" fmla="*/ 6263874 h 6750591"/>
              <a:gd name="connsiteX5" fmla="*/ 3524204 w 8608291"/>
              <a:gd name="connsiteY5" fmla="*/ 6019994 h 6750591"/>
              <a:gd name="connsiteX6" fmla="*/ 607880 w 8608291"/>
              <a:gd name="connsiteY6" fmla="*/ 3139674 h 6750591"/>
              <a:gd name="connsiteX7" fmla="*/ 2945202 w 8608291"/>
              <a:gd name="connsiteY7" fmla="*/ 3139674 h 6750591"/>
              <a:gd name="connsiteX8" fmla="*/ 3524204 w 8608291"/>
              <a:gd name="connsiteY8" fmla="*/ 3682672 h 6750591"/>
              <a:gd name="connsiteX9" fmla="*/ 4103206 w 8608291"/>
              <a:gd name="connsiteY9" fmla="*/ 3139674 h 6750591"/>
              <a:gd name="connsiteX10" fmla="*/ 3524204 w 8608291"/>
              <a:gd name="connsiteY10" fmla="*/ 2596676 h 6750591"/>
              <a:gd name="connsiteX11" fmla="*/ 2945202 w 8608291"/>
              <a:gd name="connsiteY11" fmla="*/ 3139674 h 6750591"/>
              <a:gd name="connsiteX0" fmla="*/ 3132736 w 11500120"/>
              <a:gd name="connsiteY0" fmla="*/ 3139674 h 7220147"/>
              <a:gd name="connsiteX1" fmla="*/ 2768454 w 11500120"/>
              <a:gd name="connsiteY1" fmla="*/ 218550 h 7220147"/>
              <a:gd name="connsiteX2" fmla="*/ 6049060 w 11500120"/>
              <a:gd name="connsiteY2" fmla="*/ 259354 h 7220147"/>
              <a:gd name="connsiteX3" fmla="*/ 9550254 w 11500120"/>
              <a:gd name="connsiteY3" fmla="*/ 199500 h 7220147"/>
              <a:gd name="connsiteX4" fmla="*/ 11003734 w 11500120"/>
              <a:gd name="connsiteY4" fmla="*/ 6263874 h 7220147"/>
              <a:gd name="connsiteX5" fmla="*/ 276910 w 11500120"/>
              <a:gd name="connsiteY5" fmla="*/ 6896294 h 7220147"/>
              <a:gd name="connsiteX6" fmla="*/ 3132736 w 11500120"/>
              <a:gd name="connsiteY6" fmla="*/ 3139674 h 7220147"/>
              <a:gd name="connsiteX7" fmla="*/ 5470058 w 11500120"/>
              <a:gd name="connsiteY7" fmla="*/ 3139674 h 7220147"/>
              <a:gd name="connsiteX8" fmla="*/ 6049060 w 11500120"/>
              <a:gd name="connsiteY8" fmla="*/ 3682672 h 7220147"/>
              <a:gd name="connsiteX9" fmla="*/ 6628062 w 11500120"/>
              <a:gd name="connsiteY9" fmla="*/ 3139674 h 7220147"/>
              <a:gd name="connsiteX10" fmla="*/ 6049060 w 11500120"/>
              <a:gd name="connsiteY10" fmla="*/ 2596676 h 7220147"/>
              <a:gd name="connsiteX11" fmla="*/ 5470058 w 11500120"/>
              <a:gd name="connsiteY11" fmla="*/ 3139674 h 7220147"/>
              <a:gd name="connsiteX0" fmla="*/ 3117946 w 11485330"/>
              <a:gd name="connsiteY0" fmla="*/ 3942271 h 8022744"/>
              <a:gd name="connsiteX1" fmla="*/ 1077264 w 11485330"/>
              <a:gd name="connsiteY1" fmla="*/ 106747 h 8022744"/>
              <a:gd name="connsiteX2" fmla="*/ 6034270 w 11485330"/>
              <a:gd name="connsiteY2" fmla="*/ 1061951 h 8022744"/>
              <a:gd name="connsiteX3" fmla="*/ 9535464 w 11485330"/>
              <a:gd name="connsiteY3" fmla="*/ 1002097 h 8022744"/>
              <a:gd name="connsiteX4" fmla="*/ 10988944 w 11485330"/>
              <a:gd name="connsiteY4" fmla="*/ 7066471 h 8022744"/>
              <a:gd name="connsiteX5" fmla="*/ 262120 w 11485330"/>
              <a:gd name="connsiteY5" fmla="*/ 7698891 h 8022744"/>
              <a:gd name="connsiteX6" fmla="*/ 3117946 w 11485330"/>
              <a:gd name="connsiteY6" fmla="*/ 3942271 h 8022744"/>
              <a:gd name="connsiteX7" fmla="*/ 5455268 w 11485330"/>
              <a:gd name="connsiteY7" fmla="*/ 3942271 h 8022744"/>
              <a:gd name="connsiteX8" fmla="*/ 6034270 w 11485330"/>
              <a:gd name="connsiteY8" fmla="*/ 4485269 h 8022744"/>
              <a:gd name="connsiteX9" fmla="*/ 6613272 w 11485330"/>
              <a:gd name="connsiteY9" fmla="*/ 3942271 h 8022744"/>
              <a:gd name="connsiteX10" fmla="*/ 6034270 w 11485330"/>
              <a:gd name="connsiteY10" fmla="*/ 3399273 h 8022744"/>
              <a:gd name="connsiteX11" fmla="*/ 5455268 w 11485330"/>
              <a:gd name="connsiteY11" fmla="*/ 3942271 h 8022744"/>
              <a:gd name="connsiteX0" fmla="*/ 3117946 w 11485330"/>
              <a:gd name="connsiteY0" fmla="*/ 5106236 h 9186709"/>
              <a:gd name="connsiteX1" fmla="*/ 1077264 w 11485330"/>
              <a:gd name="connsiteY1" fmla="*/ 1270712 h 9186709"/>
              <a:gd name="connsiteX2" fmla="*/ 6643870 w 11485330"/>
              <a:gd name="connsiteY2" fmla="*/ 16116 h 9186709"/>
              <a:gd name="connsiteX3" fmla="*/ 9535464 w 11485330"/>
              <a:gd name="connsiteY3" fmla="*/ 2166062 h 9186709"/>
              <a:gd name="connsiteX4" fmla="*/ 10988944 w 11485330"/>
              <a:gd name="connsiteY4" fmla="*/ 8230436 h 9186709"/>
              <a:gd name="connsiteX5" fmla="*/ 262120 w 11485330"/>
              <a:gd name="connsiteY5" fmla="*/ 8862856 h 9186709"/>
              <a:gd name="connsiteX6" fmla="*/ 3117946 w 11485330"/>
              <a:gd name="connsiteY6" fmla="*/ 5106236 h 9186709"/>
              <a:gd name="connsiteX7" fmla="*/ 5455268 w 11485330"/>
              <a:gd name="connsiteY7" fmla="*/ 5106236 h 9186709"/>
              <a:gd name="connsiteX8" fmla="*/ 6034270 w 11485330"/>
              <a:gd name="connsiteY8" fmla="*/ 5649234 h 9186709"/>
              <a:gd name="connsiteX9" fmla="*/ 6613272 w 11485330"/>
              <a:gd name="connsiteY9" fmla="*/ 5106236 h 9186709"/>
              <a:gd name="connsiteX10" fmla="*/ 6034270 w 11485330"/>
              <a:gd name="connsiteY10" fmla="*/ 4563238 h 9186709"/>
              <a:gd name="connsiteX11" fmla="*/ 5455268 w 11485330"/>
              <a:gd name="connsiteY11" fmla="*/ 5106236 h 9186709"/>
              <a:gd name="connsiteX0" fmla="*/ 3117946 w 13191594"/>
              <a:gd name="connsiteY0" fmla="*/ 5737390 h 9958375"/>
              <a:gd name="connsiteX1" fmla="*/ 1077264 w 13191594"/>
              <a:gd name="connsiteY1" fmla="*/ 1901866 h 9958375"/>
              <a:gd name="connsiteX2" fmla="*/ 6643870 w 13191594"/>
              <a:gd name="connsiteY2" fmla="*/ 647270 h 9958375"/>
              <a:gd name="connsiteX3" fmla="*/ 13002564 w 13191594"/>
              <a:gd name="connsiteY3" fmla="*/ 168316 h 9958375"/>
              <a:gd name="connsiteX4" fmla="*/ 10988944 w 13191594"/>
              <a:gd name="connsiteY4" fmla="*/ 8861590 h 9958375"/>
              <a:gd name="connsiteX5" fmla="*/ 262120 w 13191594"/>
              <a:gd name="connsiteY5" fmla="*/ 9494010 h 9958375"/>
              <a:gd name="connsiteX6" fmla="*/ 3117946 w 13191594"/>
              <a:gd name="connsiteY6" fmla="*/ 5737390 h 9958375"/>
              <a:gd name="connsiteX7" fmla="*/ 5455268 w 13191594"/>
              <a:gd name="connsiteY7" fmla="*/ 5737390 h 9958375"/>
              <a:gd name="connsiteX8" fmla="*/ 6034270 w 13191594"/>
              <a:gd name="connsiteY8" fmla="*/ 6280388 h 9958375"/>
              <a:gd name="connsiteX9" fmla="*/ 6613272 w 13191594"/>
              <a:gd name="connsiteY9" fmla="*/ 5737390 h 9958375"/>
              <a:gd name="connsiteX10" fmla="*/ 6034270 w 13191594"/>
              <a:gd name="connsiteY10" fmla="*/ 5194392 h 9958375"/>
              <a:gd name="connsiteX11" fmla="*/ 5455268 w 13191594"/>
              <a:gd name="connsiteY11" fmla="*/ 5737390 h 9958375"/>
              <a:gd name="connsiteX0" fmla="*/ 427271 w 14044219"/>
              <a:gd name="connsiteY0" fmla="*/ 5737390 h 9958375"/>
              <a:gd name="connsiteX1" fmla="*/ 1929889 w 14044219"/>
              <a:gd name="connsiteY1" fmla="*/ 1901866 h 9958375"/>
              <a:gd name="connsiteX2" fmla="*/ 7496495 w 14044219"/>
              <a:gd name="connsiteY2" fmla="*/ 647270 h 9958375"/>
              <a:gd name="connsiteX3" fmla="*/ 13855189 w 14044219"/>
              <a:gd name="connsiteY3" fmla="*/ 168316 h 9958375"/>
              <a:gd name="connsiteX4" fmla="*/ 11841569 w 14044219"/>
              <a:gd name="connsiteY4" fmla="*/ 8861590 h 9958375"/>
              <a:gd name="connsiteX5" fmla="*/ 1114745 w 14044219"/>
              <a:gd name="connsiteY5" fmla="*/ 9494010 h 9958375"/>
              <a:gd name="connsiteX6" fmla="*/ 427271 w 14044219"/>
              <a:gd name="connsiteY6" fmla="*/ 5737390 h 9958375"/>
              <a:gd name="connsiteX7" fmla="*/ 6307893 w 14044219"/>
              <a:gd name="connsiteY7" fmla="*/ 5737390 h 9958375"/>
              <a:gd name="connsiteX8" fmla="*/ 6886895 w 14044219"/>
              <a:gd name="connsiteY8" fmla="*/ 6280388 h 9958375"/>
              <a:gd name="connsiteX9" fmla="*/ 7465897 w 14044219"/>
              <a:gd name="connsiteY9" fmla="*/ 5737390 h 9958375"/>
              <a:gd name="connsiteX10" fmla="*/ 6886895 w 14044219"/>
              <a:gd name="connsiteY10" fmla="*/ 5194392 h 9958375"/>
              <a:gd name="connsiteX11" fmla="*/ 6307893 w 14044219"/>
              <a:gd name="connsiteY11" fmla="*/ 5737390 h 9958375"/>
              <a:gd name="connsiteX0" fmla="*/ 340694 w 13957642"/>
              <a:gd name="connsiteY0" fmla="*/ 6293101 h 10514086"/>
              <a:gd name="connsiteX1" fmla="*/ 243112 w 13957642"/>
              <a:gd name="connsiteY1" fmla="*/ 95377 h 10514086"/>
              <a:gd name="connsiteX2" fmla="*/ 7409918 w 13957642"/>
              <a:gd name="connsiteY2" fmla="*/ 1202981 h 10514086"/>
              <a:gd name="connsiteX3" fmla="*/ 13768612 w 13957642"/>
              <a:gd name="connsiteY3" fmla="*/ 724027 h 10514086"/>
              <a:gd name="connsiteX4" fmla="*/ 11754992 w 13957642"/>
              <a:gd name="connsiteY4" fmla="*/ 9417301 h 10514086"/>
              <a:gd name="connsiteX5" fmla="*/ 1028168 w 13957642"/>
              <a:gd name="connsiteY5" fmla="*/ 10049721 h 10514086"/>
              <a:gd name="connsiteX6" fmla="*/ 340694 w 13957642"/>
              <a:gd name="connsiteY6" fmla="*/ 6293101 h 10514086"/>
              <a:gd name="connsiteX7" fmla="*/ 6221316 w 13957642"/>
              <a:gd name="connsiteY7" fmla="*/ 6293101 h 10514086"/>
              <a:gd name="connsiteX8" fmla="*/ 6800318 w 13957642"/>
              <a:gd name="connsiteY8" fmla="*/ 6836099 h 10514086"/>
              <a:gd name="connsiteX9" fmla="*/ 7379320 w 13957642"/>
              <a:gd name="connsiteY9" fmla="*/ 6293101 h 10514086"/>
              <a:gd name="connsiteX10" fmla="*/ 6800318 w 13957642"/>
              <a:gd name="connsiteY10" fmla="*/ 5750103 h 10514086"/>
              <a:gd name="connsiteX11" fmla="*/ 6221316 w 13957642"/>
              <a:gd name="connsiteY11" fmla="*/ 6293101 h 10514086"/>
              <a:gd name="connsiteX0" fmla="*/ 340694 w 13957642"/>
              <a:gd name="connsiteY0" fmla="*/ 6631404 h 10852389"/>
              <a:gd name="connsiteX1" fmla="*/ 243112 w 13957642"/>
              <a:gd name="connsiteY1" fmla="*/ 433680 h 10852389"/>
              <a:gd name="connsiteX2" fmla="*/ 7829018 w 13957642"/>
              <a:gd name="connsiteY2" fmla="*/ 55384 h 10852389"/>
              <a:gd name="connsiteX3" fmla="*/ 13768612 w 13957642"/>
              <a:gd name="connsiteY3" fmla="*/ 1062330 h 10852389"/>
              <a:gd name="connsiteX4" fmla="*/ 11754992 w 13957642"/>
              <a:gd name="connsiteY4" fmla="*/ 9755604 h 10852389"/>
              <a:gd name="connsiteX5" fmla="*/ 1028168 w 13957642"/>
              <a:gd name="connsiteY5" fmla="*/ 10388024 h 10852389"/>
              <a:gd name="connsiteX6" fmla="*/ 340694 w 13957642"/>
              <a:gd name="connsiteY6" fmla="*/ 6631404 h 10852389"/>
              <a:gd name="connsiteX7" fmla="*/ 6221316 w 13957642"/>
              <a:gd name="connsiteY7" fmla="*/ 6631404 h 10852389"/>
              <a:gd name="connsiteX8" fmla="*/ 6800318 w 13957642"/>
              <a:gd name="connsiteY8" fmla="*/ 7174402 h 10852389"/>
              <a:gd name="connsiteX9" fmla="*/ 7379320 w 13957642"/>
              <a:gd name="connsiteY9" fmla="*/ 6631404 h 10852389"/>
              <a:gd name="connsiteX10" fmla="*/ 6800318 w 13957642"/>
              <a:gd name="connsiteY10" fmla="*/ 6088406 h 10852389"/>
              <a:gd name="connsiteX11" fmla="*/ 6221316 w 13957642"/>
              <a:gd name="connsiteY11" fmla="*/ 6631404 h 10852389"/>
              <a:gd name="connsiteX0" fmla="*/ 451530 w 14650399"/>
              <a:gd name="connsiteY0" fmla="*/ 6631404 h 11764928"/>
              <a:gd name="connsiteX1" fmla="*/ 353948 w 14650399"/>
              <a:gd name="connsiteY1" fmla="*/ 433680 h 11764928"/>
              <a:gd name="connsiteX2" fmla="*/ 7939854 w 14650399"/>
              <a:gd name="connsiteY2" fmla="*/ 55384 h 11764928"/>
              <a:gd name="connsiteX3" fmla="*/ 13879448 w 14650399"/>
              <a:gd name="connsiteY3" fmla="*/ 1062330 h 11764928"/>
              <a:gd name="connsiteX4" fmla="*/ 13427928 w 14650399"/>
              <a:gd name="connsiteY4" fmla="*/ 11089104 h 11764928"/>
              <a:gd name="connsiteX5" fmla="*/ 1139004 w 14650399"/>
              <a:gd name="connsiteY5" fmla="*/ 10388024 h 11764928"/>
              <a:gd name="connsiteX6" fmla="*/ 451530 w 14650399"/>
              <a:gd name="connsiteY6" fmla="*/ 6631404 h 11764928"/>
              <a:gd name="connsiteX7" fmla="*/ 6332152 w 14650399"/>
              <a:gd name="connsiteY7" fmla="*/ 6631404 h 11764928"/>
              <a:gd name="connsiteX8" fmla="*/ 6911154 w 14650399"/>
              <a:gd name="connsiteY8" fmla="*/ 7174402 h 11764928"/>
              <a:gd name="connsiteX9" fmla="*/ 7490156 w 14650399"/>
              <a:gd name="connsiteY9" fmla="*/ 6631404 h 11764928"/>
              <a:gd name="connsiteX10" fmla="*/ 6911154 w 14650399"/>
              <a:gd name="connsiteY10" fmla="*/ 6088406 h 11764928"/>
              <a:gd name="connsiteX11" fmla="*/ 6332152 w 14650399"/>
              <a:gd name="connsiteY11" fmla="*/ 6631404 h 11764928"/>
              <a:gd name="connsiteX0" fmla="*/ 1322292 w 15600907"/>
              <a:gd name="connsiteY0" fmla="*/ 6631404 h 12732166"/>
              <a:gd name="connsiteX1" fmla="*/ 1224710 w 15600907"/>
              <a:gd name="connsiteY1" fmla="*/ 433680 h 12732166"/>
              <a:gd name="connsiteX2" fmla="*/ 8810616 w 15600907"/>
              <a:gd name="connsiteY2" fmla="*/ 55384 h 12732166"/>
              <a:gd name="connsiteX3" fmla="*/ 14750210 w 15600907"/>
              <a:gd name="connsiteY3" fmla="*/ 1062330 h 12732166"/>
              <a:gd name="connsiteX4" fmla="*/ 14298690 w 15600907"/>
              <a:gd name="connsiteY4" fmla="*/ 11089104 h 12732166"/>
              <a:gd name="connsiteX5" fmla="*/ 866766 w 15600907"/>
              <a:gd name="connsiteY5" fmla="*/ 12293024 h 12732166"/>
              <a:gd name="connsiteX6" fmla="*/ 1322292 w 15600907"/>
              <a:gd name="connsiteY6" fmla="*/ 6631404 h 12732166"/>
              <a:gd name="connsiteX7" fmla="*/ 7202914 w 15600907"/>
              <a:gd name="connsiteY7" fmla="*/ 6631404 h 12732166"/>
              <a:gd name="connsiteX8" fmla="*/ 7781916 w 15600907"/>
              <a:gd name="connsiteY8" fmla="*/ 7174402 h 12732166"/>
              <a:gd name="connsiteX9" fmla="*/ 8360918 w 15600907"/>
              <a:gd name="connsiteY9" fmla="*/ 6631404 h 12732166"/>
              <a:gd name="connsiteX10" fmla="*/ 7781916 w 15600907"/>
              <a:gd name="connsiteY10" fmla="*/ 6088406 h 12732166"/>
              <a:gd name="connsiteX11" fmla="*/ 7202914 w 15600907"/>
              <a:gd name="connsiteY11" fmla="*/ 6631404 h 12732166"/>
              <a:gd name="connsiteX0" fmla="*/ 1358636 w 15962114"/>
              <a:gd name="connsiteY0" fmla="*/ 6631404 h 13036209"/>
              <a:gd name="connsiteX1" fmla="*/ 1261054 w 15962114"/>
              <a:gd name="connsiteY1" fmla="*/ 433680 h 13036209"/>
              <a:gd name="connsiteX2" fmla="*/ 8846960 w 15962114"/>
              <a:gd name="connsiteY2" fmla="*/ 55384 h 13036209"/>
              <a:gd name="connsiteX3" fmla="*/ 14786554 w 15962114"/>
              <a:gd name="connsiteY3" fmla="*/ 1062330 h 13036209"/>
              <a:gd name="connsiteX4" fmla="*/ 14830334 w 15962114"/>
              <a:gd name="connsiteY4" fmla="*/ 11736804 h 13036209"/>
              <a:gd name="connsiteX5" fmla="*/ 903110 w 15962114"/>
              <a:gd name="connsiteY5" fmla="*/ 12293024 h 13036209"/>
              <a:gd name="connsiteX6" fmla="*/ 1358636 w 15962114"/>
              <a:gd name="connsiteY6" fmla="*/ 6631404 h 13036209"/>
              <a:gd name="connsiteX7" fmla="*/ 7239258 w 15962114"/>
              <a:gd name="connsiteY7" fmla="*/ 6631404 h 13036209"/>
              <a:gd name="connsiteX8" fmla="*/ 7818260 w 15962114"/>
              <a:gd name="connsiteY8" fmla="*/ 7174402 h 13036209"/>
              <a:gd name="connsiteX9" fmla="*/ 8397262 w 15962114"/>
              <a:gd name="connsiteY9" fmla="*/ 6631404 h 13036209"/>
              <a:gd name="connsiteX10" fmla="*/ 7818260 w 15962114"/>
              <a:gd name="connsiteY10" fmla="*/ 6088406 h 13036209"/>
              <a:gd name="connsiteX11" fmla="*/ 7239258 w 15962114"/>
              <a:gd name="connsiteY11" fmla="*/ 6631404 h 13036209"/>
              <a:gd name="connsiteX0" fmla="*/ 410621 w 16576199"/>
              <a:gd name="connsiteY0" fmla="*/ 6783804 h 13026547"/>
              <a:gd name="connsiteX1" fmla="*/ 1875139 w 16576199"/>
              <a:gd name="connsiteY1" fmla="*/ 433680 h 13026547"/>
              <a:gd name="connsiteX2" fmla="*/ 9461045 w 16576199"/>
              <a:gd name="connsiteY2" fmla="*/ 55384 h 13026547"/>
              <a:gd name="connsiteX3" fmla="*/ 15400639 w 16576199"/>
              <a:gd name="connsiteY3" fmla="*/ 1062330 h 13026547"/>
              <a:gd name="connsiteX4" fmla="*/ 15444419 w 16576199"/>
              <a:gd name="connsiteY4" fmla="*/ 11736804 h 13026547"/>
              <a:gd name="connsiteX5" fmla="*/ 1517195 w 16576199"/>
              <a:gd name="connsiteY5" fmla="*/ 12293024 h 13026547"/>
              <a:gd name="connsiteX6" fmla="*/ 410621 w 16576199"/>
              <a:gd name="connsiteY6" fmla="*/ 6783804 h 13026547"/>
              <a:gd name="connsiteX7" fmla="*/ 7853343 w 16576199"/>
              <a:gd name="connsiteY7" fmla="*/ 6631404 h 13026547"/>
              <a:gd name="connsiteX8" fmla="*/ 8432345 w 16576199"/>
              <a:gd name="connsiteY8" fmla="*/ 7174402 h 13026547"/>
              <a:gd name="connsiteX9" fmla="*/ 9011347 w 16576199"/>
              <a:gd name="connsiteY9" fmla="*/ 6631404 h 13026547"/>
              <a:gd name="connsiteX10" fmla="*/ 8432345 w 16576199"/>
              <a:gd name="connsiteY10" fmla="*/ 6088406 h 13026547"/>
              <a:gd name="connsiteX11" fmla="*/ 7853343 w 16576199"/>
              <a:gd name="connsiteY11" fmla="*/ 6631404 h 13026547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52644 w 16496498"/>
              <a:gd name="connsiteY10" fmla="*/ 6045782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496498" h="12983923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940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968 -0.06667 L 0.07968 -0.06644 L 0.29375 -0.06111 C 0.29934 -0.06088 0.30481 -0.05787 0.31041 -0.05556 C 0.32252 -0.05116 0.32148 -0.05116 0.33151 -0.04445 L 0.22656 -0.02222 L 0.05455 0.11111 L -0.0168 0.00555 L -0.0168 -0.15556 L 0.12591 -0.11667 L 0.12591 0.01666 L 0.20976 -0.15556 L 0.28112 0.06111 L 0.19296 0.13889 L 0.06289 0.01666 L -0.05026 2.22222E-6 L 4.16667E-6 2.22222E-6 " pathEditMode="relative" rAng="0" ptsTypes="AAAAAAAAAAAAAAAAA">
                                      <p:cBhvr>
                                        <p:cTn id="6" dur="6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94" y="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1" grpId="0" animBg="1"/>
      <p:bldP spid="7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5255" y="-28481"/>
            <a:ext cx="11298446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5833B25-E80E-44D2-AEAA-95AD55B87545}"/>
              </a:ext>
            </a:extLst>
          </p:cNvPr>
          <p:cNvSpPr txBox="1"/>
          <p:nvPr/>
        </p:nvSpPr>
        <p:spPr>
          <a:xfrm>
            <a:off x="3229042" y="444568"/>
            <a:ext cx="54168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6600" b="1" dirty="0">
              <a:latin typeface="Comic Sans MS" panose="030F0702030302020204" pitchFamily="66" charset="0"/>
              <a:cs typeface="2005_iannnnnMTV" panose="02000000000000000000" pitchFamily="2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AF7147C-FAAA-4247-AF3D-0EF102BE7C95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58328D-7129-400B-AF94-3A4D4B2DEF1D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6A7CDE1-3190-4AB9-95FA-4BAA4877046C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EA566F9-7F11-45A0-BC03-FFCEDB9218F0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6045C2-D7AB-4EF9-8FAD-AFF28423CDC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F3C0248-9156-4122-A938-593E69E0D47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0DAADF2-3ABD-48C3-A635-BA3E6F8126B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11CFA62-22D3-47A2-8707-CCD008E43816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8255049-1A64-4CCC-84BE-86A122EC4657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F99B419-C4E7-43DC-A24B-29C6E2055AF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5FAE86E-8D77-4A7D-A02B-0DC805A45F67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11C2716-C414-4E3D-BAFF-A8F6E7EFDEC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6E27DA-F163-4E61-8468-6ECA54FC5847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798016B-0875-4A40-8DF1-6E75109D27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241B926-9FFE-45F1-8B48-8BEEAC8E9391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4BB0076-D9A6-4682-A278-8E1246F40522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60A4257-8F0D-4E5E-A525-DCF22CD7BB3A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DD0765-9831-4C11-A038-9172CC4670C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F4D7E47-F1B9-4F91-8F67-1B41EBA19EBF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EC9C528-1AF7-440C-8B3F-A1F7E44023CB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25833B25-E80E-44D2-AEAA-95AD55B87545}"/>
              </a:ext>
            </a:extLst>
          </p:cNvPr>
          <p:cNvSpPr txBox="1"/>
          <p:nvPr/>
        </p:nvSpPr>
        <p:spPr>
          <a:xfrm>
            <a:off x="772158" y="5229933"/>
            <a:ext cx="110193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play the guitar</a:t>
            </a:r>
          </a:p>
        </p:txBody>
      </p:sp>
      <p:pic>
        <p:nvPicPr>
          <p:cNvPr id="2052" name="Picture 4" descr="Cartoon happy boy playing guitar 5161858 Vector Art at Vecteez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525" y="820515"/>
            <a:ext cx="3598412" cy="4019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Halka 3">
            <a:extLst>
              <a:ext uri="{FF2B5EF4-FFF2-40B4-BE49-F238E27FC236}">
                <a16:creationId xmlns:a16="http://schemas.microsoft.com/office/drawing/2014/main" id="{8FA1DCA3-52A1-42E7-A69F-ACD0863EB54A}"/>
              </a:ext>
            </a:extLst>
          </p:cNvPr>
          <p:cNvSpPr/>
          <p:nvPr/>
        </p:nvSpPr>
        <p:spPr>
          <a:xfrm>
            <a:off x="-7937630" y="-7498186"/>
            <a:ext cx="25524310" cy="21854372"/>
          </a:xfrm>
          <a:custGeom>
            <a:avLst/>
            <a:gdLst>
              <a:gd name="connsiteX0" fmla="*/ 0 w 5832648"/>
              <a:gd name="connsiteY0" fmla="*/ 2880320 h 5760640"/>
              <a:gd name="connsiteX1" fmla="*/ 2916324 w 5832648"/>
              <a:gd name="connsiteY1" fmla="*/ 0 h 5760640"/>
              <a:gd name="connsiteX2" fmla="*/ 5832648 w 5832648"/>
              <a:gd name="connsiteY2" fmla="*/ 2880320 h 5760640"/>
              <a:gd name="connsiteX3" fmla="*/ 2916324 w 5832648"/>
              <a:gd name="connsiteY3" fmla="*/ 5760640 h 5760640"/>
              <a:gd name="connsiteX4" fmla="*/ 0 w 5832648"/>
              <a:gd name="connsiteY4" fmla="*/ 2880320 h 5760640"/>
              <a:gd name="connsiteX5" fmla="*/ 2337322 w 5832648"/>
              <a:gd name="connsiteY5" fmla="*/ 2880320 h 5760640"/>
              <a:gd name="connsiteX6" fmla="*/ 2916324 w 5832648"/>
              <a:gd name="connsiteY6" fmla="*/ 3423318 h 5760640"/>
              <a:gd name="connsiteX7" fmla="*/ 3495326 w 5832648"/>
              <a:gd name="connsiteY7" fmla="*/ 2880320 h 5760640"/>
              <a:gd name="connsiteX8" fmla="*/ 2916324 w 5832648"/>
              <a:gd name="connsiteY8" fmla="*/ 2337322 h 5760640"/>
              <a:gd name="connsiteX9" fmla="*/ 2337322 w 5832648"/>
              <a:gd name="connsiteY9" fmla="*/ 2880320 h 5760640"/>
              <a:gd name="connsiteX0" fmla="*/ 607880 w 6440528"/>
              <a:gd name="connsiteY0" fmla="*/ 3263854 h 6144174"/>
              <a:gd name="connsiteX1" fmla="*/ 243598 w 6440528"/>
              <a:gd name="connsiteY1" fmla="*/ 342730 h 6144174"/>
              <a:gd name="connsiteX2" fmla="*/ 3524204 w 6440528"/>
              <a:gd name="connsiteY2" fmla="*/ 383534 h 6144174"/>
              <a:gd name="connsiteX3" fmla="*/ 6440528 w 6440528"/>
              <a:gd name="connsiteY3" fmla="*/ 3263854 h 6144174"/>
              <a:gd name="connsiteX4" fmla="*/ 3524204 w 6440528"/>
              <a:gd name="connsiteY4" fmla="*/ 6144174 h 6144174"/>
              <a:gd name="connsiteX5" fmla="*/ 607880 w 6440528"/>
              <a:gd name="connsiteY5" fmla="*/ 3263854 h 6144174"/>
              <a:gd name="connsiteX6" fmla="*/ 2945202 w 6440528"/>
              <a:gd name="connsiteY6" fmla="*/ 3263854 h 6144174"/>
              <a:gd name="connsiteX7" fmla="*/ 3524204 w 6440528"/>
              <a:gd name="connsiteY7" fmla="*/ 3806852 h 6144174"/>
              <a:gd name="connsiteX8" fmla="*/ 4103206 w 6440528"/>
              <a:gd name="connsiteY8" fmla="*/ 3263854 h 6144174"/>
              <a:gd name="connsiteX9" fmla="*/ 3524204 w 6440528"/>
              <a:gd name="connsiteY9" fmla="*/ 2720856 h 6144174"/>
              <a:gd name="connsiteX10" fmla="*/ 2945202 w 6440528"/>
              <a:gd name="connsiteY10" fmla="*/ 3263854 h 6144174"/>
              <a:gd name="connsiteX0" fmla="*/ 607880 w 7224084"/>
              <a:gd name="connsiteY0" fmla="*/ 3139674 h 6019994"/>
              <a:gd name="connsiteX1" fmla="*/ 243598 w 7224084"/>
              <a:gd name="connsiteY1" fmla="*/ 218550 h 6019994"/>
              <a:gd name="connsiteX2" fmla="*/ 3524204 w 7224084"/>
              <a:gd name="connsiteY2" fmla="*/ 259354 h 6019994"/>
              <a:gd name="connsiteX3" fmla="*/ 7025398 w 7224084"/>
              <a:gd name="connsiteY3" fmla="*/ 199500 h 6019994"/>
              <a:gd name="connsiteX4" fmla="*/ 6440528 w 7224084"/>
              <a:gd name="connsiteY4" fmla="*/ 3139674 h 6019994"/>
              <a:gd name="connsiteX5" fmla="*/ 3524204 w 7224084"/>
              <a:gd name="connsiteY5" fmla="*/ 6019994 h 6019994"/>
              <a:gd name="connsiteX6" fmla="*/ 607880 w 7224084"/>
              <a:gd name="connsiteY6" fmla="*/ 3139674 h 6019994"/>
              <a:gd name="connsiteX7" fmla="*/ 2945202 w 7224084"/>
              <a:gd name="connsiteY7" fmla="*/ 3139674 h 6019994"/>
              <a:gd name="connsiteX8" fmla="*/ 3524204 w 7224084"/>
              <a:gd name="connsiteY8" fmla="*/ 3682672 h 6019994"/>
              <a:gd name="connsiteX9" fmla="*/ 4103206 w 7224084"/>
              <a:gd name="connsiteY9" fmla="*/ 3139674 h 6019994"/>
              <a:gd name="connsiteX10" fmla="*/ 3524204 w 7224084"/>
              <a:gd name="connsiteY10" fmla="*/ 2596676 h 6019994"/>
              <a:gd name="connsiteX11" fmla="*/ 2945202 w 7224084"/>
              <a:gd name="connsiteY11" fmla="*/ 3139674 h 6019994"/>
              <a:gd name="connsiteX0" fmla="*/ 607880 w 8608291"/>
              <a:gd name="connsiteY0" fmla="*/ 3139674 h 6750591"/>
              <a:gd name="connsiteX1" fmla="*/ 243598 w 8608291"/>
              <a:gd name="connsiteY1" fmla="*/ 218550 h 6750591"/>
              <a:gd name="connsiteX2" fmla="*/ 3524204 w 8608291"/>
              <a:gd name="connsiteY2" fmla="*/ 259354 h 6750591"/>
              <a:gd name="connsiteX3" fmla="*/ 7025398 w 8608291"/>
              <a:gd name="connsiteY3" fmla="*/ 199500 h 6750591"/>
              <a:gd name="connsiteX4" fmla="*/ 8478878 w 8608291"/>
              <a:gd name="connsiteY4" fmla="*/ 6263874 h 6750591"/>
              <a:gd name="connsiteX5" fmla="*/ 3524204 w 8608291"/>
              <a:gd name="connsiteY5" fmla="*/ 6019994 h 6750591"/>
              <a:gd name="connsiteX6" fmla="*/ 607880 w 8608291"/>
              <a:gd name="connsiteY6" fmla="*/ 3139674 h 6750591"/>
              <a:gd name="connsiteX7" fmla="*/ 2945202 w 8608291"/>
              <a:gd name="connsiteY7" fmla="*/ 3139674 h 6750591"/>
              <a:gd name="connsiteX8" fmla="*/ 3524204 w 8608291"/>
              <a:gd name="connsiteY8" fmla="*/ 3682672 h 6750591"/>
              <a:gd name="connsiteX9" fmla="*/ 4103206 w 8608291"/>
              <a:gd name="connsiteY9" fmla="*/ 3139674 h 6750591"/>
              <a:gd name="connsiteX10" fmla="*/ 3524204 w 8608291"/>
              <a:gd name="connsiteY10" fmla="*/ 2596676 h 6750591"/>
              <a:gd name="connsiteX11" fmla="*/ 2945202 w 8608291"/>
              <a:gd name="connsiteY11" fmla="*/ 3139674 h 6750591"/>
              <a:gd name="connsiteX0" fmla="*/ 3132736 w 11500120"/>
              <a:gd name="connsiteY0" fmla="*/ 3139674 h 7220147"/>
              <a:gd name="connsiteX1" fmla="*/ 2768454 w 11500120"/>
              <a:gd name="connsiteY1" fmla="*/ 218550 h 7220147"/>
              <a:gd name="connsiteX2" fmla="*/ 6049060 w 11500120"/>
              <a:gd name="connsiteY2" fmla="*/ 259354 h 7220147"/>
              <a:gd name="connsiteX3" fmla="*/ 9550254 w 11500120"/>
              <a:gd name="connsiteY3" fmla="*/ 199500 h 7220147"/>
              <a:gd name="connsiteX4" fmla="*/ 11003734 w 11500120"/>
              <a:gd name="connsiteY4" fmla="*/ 6263874 h 7220147"/>
              <a:gd name="connsiteX5" fmla="*/ 276910 w 11500120"/>
              <a:gd name="connsiteY5" fmla="*/ 6896294 h 7220147"/>
              <a:gd name="connsiteX6" fmla="*/ 3132736 w 11500120"/>
              <a:gd name="connsiteY6" fmla="*/ 3139674 h 7220147"/>
              <a:gd name="connsiteX7" fmla="*/ 5470058 w 11500120"/>
              <a:gd name="connsiteY7" fmla="*/ 3139674 h 7220147"/>
              <a:gd name="connsiteX8" fmla="*/ 6049060 w 11500120"/>
              <a:gd name="connsiteY8" fmla="*/ 3682672 h 7220147"/>
              <a:gd name="connsiteX9" fmla="*/ 6628062 w 11500120"/>
              <a:gd name="connsiteY9" fmla="*/ 3139674 h 7220147"/>
              <a:gd name="connsiteX10" fmla="*/ 6049060 w 11500120"/>
              <a:gd name="connsiteY10" fmla="*/ 2596676 h 7220147"/>
              <a:gd name="connsiteX11" fmla="*/ 5470058 w 11500120"/>
              <a:gd name="connsiteY11" fmla="*/ 3139674 h 7220147"/>
              <a:gd name="connsiteX0" fmla="*/ 3117946 w 11485330"/>
              <a:gd name="connsiteY0" fmla="*/ 3942271 h 8022744"/>
              <a:gd name="connsiteX1" fmla="*/ 1077264 w 11485330"/>
              <a:gd name="connsiteY1" fmla="*/ 106747 h 8022744"/>
              <a:gd name="connsiteX2" fmla="*/ 6034270 w 11485330"/>
              <a:gd name="connsiteY2" fmla="*/ 1061951 h 8022744"/>
              <a:gd name="connsiteX3" fmla="*/ 9535464 w 11485330"/>
              <a:gd name="connsiteY3" fmla="*/ 1002097 h 8022744"/>
              <a:gd name="connsiteX4" fmla="*/ 10988944 w 11485330"/>
              <a:gd name="connsiteY4" fmla="*/ 7066471 h 8022744"/>
              <a:gd name="connsiteX5" fmla="*/ 262120 w 11485330"/>
              <a:gd name="connsiteY5" fmla="*/ 7698891 h 8022744"/>
              <a:gd name="connsiteX6" fmla="*/ 3117946 w 11485330"/>
              <a:gd name="connsiteY6" fmla="*/ 3942271 h 8022744"/>
              <a:gd name="connsiteX7" fmla="*/ 5455268 w 11485330"/>
              <a:gd name="connsiteY7" fmla="*/ 3942271 h 8022744"/>
              <a:gd name="connsiteX8" fmla="*/ 6034270 w 11485330"/>
              <a:gd name="connsiteY8" fmla="*/ 4485269 h 8022744"/>
              <a:gd name="connsiteX9" fmla="*/ 6613272 w 11485330"/>
              <a:gd name="connsiteY9" fmla="*/ 3942271 h 8022744"/>
              <a:gd name="connsiteX10" fmla="*/ 6034270 w 11485330"/>
              <a:gd name="connsiteY10" fmla="*/ 3399273 h 8022744"/>
              <a:gd name="connsiteX11" fmla="*/ 5455268 w 11485330"/>
              <a:gd name="connsiteY11" fmla="*/ 3942271 h 8022744"/>
              <a:gd name="connsiteX0" fmla="*/ 3117946 w 11485330"/>
              <a:gd name="connsiteY0" fmla="*/ 5106236 h 9186709"/>
              <a:gd name="connsiteX1" fmla="*/ 1077264 w 11485330"/>
              <a:gd name="connsiteY1" fmla="*/ 1270712 h 9186709"/>
              <a:gd name="connsiteX2" fmla="*/ 6643870 w 11485330"/>
              <a:gd name="connsiteY2" fmla="*/ 16116 h 9186709"/>
              <a:gd name="connsiteX3" fmla="*/ 9535464 w 11485330"/>
              <a:gd name="connsiteY3" fmla="*/ 2166062 h 9186709"/>
              <a:gd name="connsiteX4" fmla="*/ 10988944 w 11485330"/>
              <a:gd name="connsiteY4" fmla="*/ 8230436 h 9186709"/>
              <a:gd name="connsiteX5" fmla="*/ 262120 w 11485330"/>
              <a:gd name="connsiteY5" fmla="*/ 8862856 h 9186709"/>
              <a:gd name="connsiteX6" fmla="*/ 3117946 w 11485330"/>
              <a:gd name="connsiteY6" fmla="*/ 5106236 h 9186709"/>
              <a:gd name="connsiteX7" fmla="*/ 5455268 w 11485330"/>
              <a:gd name="connsiteY7" fmla="*/ 5106236 h 9186709"/>
              <a:gd name="connsiteX8" fmla="*/ 6034270 w 11485330"/>
              <a:gd name="connsiteY8" fmla="*/ 5649234 h 9186709"/>
              <a:gd name="connsiteX9" fmla="*/ 6613272 w 11485330"/>
              <a:gd name="connsiteY9" fmla="*/ 5106236 h 9186709"/>
              <a:gd name="connsiteX10" fmla="*/ 6034270 w 11485330"/>
              <a:gd name="connsiteY10" fmla="*/ 4563238 h 9186709"/>
              <a:gd name="connsiteX11" fmla="*/ 5455268 w 11485330"/>
              <a:gd name="connsiteY11" fmla="*/ 5106236 h 9186709"/>
              <a:gd name="connsiteX0" fmla="*/ 3117946 w 13191594"/>
              <a:gd name="connsiteY0" fmla="*/ 5737390 h 9958375"/>
              <a:gd name="connsiteX1" fmla="*/ 1077264 w 13191594"/>
              <a:gd name="connsiteY1" fmla="*/ 1901866 h 9958375"/>
              <a:gd name="connsiteX2" fmla="*/ 6643870 w 13191594"/>
              <a:gd name="connsiteY2" fmla="*/ 647270 h 9958375"/>
              <a:gd name="connsiteX3" fmla="*/ 13002564 w 13191594"/>
              <a:gd name="connsiteY3" fmla="*/ 168316 h 9958375"/>
              <a:gd name="connsiteX4" fmla="*/ 10988944 w 13191594"/>
              <a:gd name="connsiteY4" fmla="*/ 8861590 h 9958375"/>
              <a:gd name="connsiteX5" fmla="*/ 262120 w 13191594"/>
              <a:gd name="connsiteY5" fmla="*/ 9494010 h 9958375"/>
              <a:gd name="connsiteX6" fmla="*/ 3117946 w 13191594"/>
              <a:gd name="connsiteY6" fmla="*/ 5737390 h 9958375"/>
              <a:gd name="connsiteX7" fmla="*/ 5455268 w 13191594"/>
              <a:gd name="connsiteY7" fmla="*/ 5737390 h 9958375"/>
              <a:gd name="connsiteX8" fmla="*/ 6034270 w 13191594"/>
              <a:gd name="connsiteY8" fmla="*/ 6280388 h 9958375"/>
              <a:gd name="connsiteX9" fmla="*/ 6613272 w 13191594"/>
              <a:gd name="connsiteY9" fmla="*/ 5737390 h 9958375"/>
              <a:gd name="connsiteX10" fmla="*/ 6034270 w 13191594"/>
              <a:gd name="connsiteY10" fmla="*/ 5194392 h 9958375"/>
              <a:gd name="connsiteX11" fmla="*/ 5455268 w 13191594"/>
              <a:gd name="connsiteY11" fmla="*/ 5737390 h 9958375"/>
              <a:gd name="connsiteX0" fmla="*/ 427271 w 14044219"/>
              <a:gd name="connsiteY0" fmla="*/ 5737390 h 9958375"/>
              <a:gd name="connsiteX1" fmla="*/ 1929889 w 14044219"/>
              <a:gd name="connsiteY1" fmla="*/ 1901866 h 9958375"/>
              <a:gd name="connsiteX2" fmla="*/ 7496495 w 14044219"/>
              <a:gd name="connsiteY2" fmla="*/ 647270 h 9958375"/>
              <a:gd name="connsiteX3" fmla="*/ 13855189 w 14044219"/>
              <a:gd name="connsiteY3" fmla="*/ 168316 h 9958375"/>
              <a:gd name="connsiteX4" fmla="*/ 11841569 w 14044219"/>
              <a:gd name="connsiteY4" fmla="*/ 8861590 h 9958375"/>
              <a:gd name="connsiteX5" fmla="*/ 1114745 w 14044219"/>
              <a:gd name="connsiteY5" fmla="*/ 9494010 h 9958375"/>
              <a:gd name="connsiteX6" fmla="*/ 427271 w 14044219"/>
              <a:gd name="connsiteY6" fmla="*/ 5737390 h 9958375"/>
              <a:gd name="connsiteX7" fmla="*/ 6307893 w 14044219"/>
              <a:gd name="connsiteY7" fmla="*/ 5737390 h 9958375"/>
              <a:gd name="connsiteX8" fmla="*/ 6886895 w 14044219"/>
              <a:gd name="connsiteY8" fmla="*/ 6280388 h 9958375"/>
              <a:gd name="connsiteX9" fmla="*/ 7465897 w 14044219"/>
              <a:gd name="connsiteY9" fmla="*/ 5737390 h 9958375"/>
              <a:gd name="connsiteX10" fmla="*/ 6886895 w 14044219"/>
              <a:gd name="connsiteY10" fmla="*/ 5194392 h 9958375"/>
              <a:gd name="connsiteX11" fmla="*/ 6307893 w 14044219"/>
              <a:gd name="connsiteY11" fmla="*/ 5737390 h 9958375"/>
              <a:gd name="connsiteX0" fmla="*/ 340694 w 13957642"/>
              <a:gd name="connsiteY0" fmla="*/ 6293101 h 10514086"/>
              <a:gd name="connsiteX1" fmla="*/ 243112 w 13957642"/>
              <a:gd name="connsiteY1" fmla="*/ 95377 h 10514086"/>
              <a:gd name="connsiteX2" fmla="*/ 7409918 w 13957642"/>
              <a:gd name="connsiteY2" fmla="*/ 1202981 h 10514086"/>
              <a:gd name="connsiteX3" fmla="*/ 13768612 w 13957642"/>
              <a:gd name="connsiteY3" fmla="*/ 724027 h 10514086"/>
              <a:gd name="connsiteX4" fmla="*/ 11754992 w 13957642"/>
              <a:gd name="connsiteY4" fmla="*/ 9417301 h 10514086"/>
              <a:gd name="connsiteX5" fmla="*/ 1028168 w 13957642"/>
              <a:gd name="connsiteY5" fmla="*/ 10049721 h 10514086"/>
              <a:gd name="connsiteX6" fmla="*/ 340694 w 13957642"/>
              <a:gd name="connsiteY6" fmla="*/ 6293101 h 10514086"/>
              <a:gd name="connsiteX7" fmla="*/ 6221316 w 13957642"/>
              <a:gd name="connsiteY7" fmla="*/ 6293101 h 10514086"/>
              <a:gd name="connsiteX8" fmla="*/ 6800318 w 13957642"/>
              <a:gd name="connsiteY8" fmla="*/ 6836099 h 10514086"/>
              <a:gd name="connsiteX9" fmla="*/ 7379320 w 13957642"/>
              <a:gd name="connsiteY9" fmla="*/ 6293101 h 10514086"/>
              <a:gd name="connsiteX10" fmla="*/ 6800318 w 13957642"/>
              <a:gd name="connsiteY10" fmla="*/ 5750103 h 10514086"/>
              <a:gd name="connsiteX11" fmla="*/ 6221316 w 13957642"/>
              <a:gd name="connsiteY11" fmla="*/ 6293101 h 10514086"/>
              <a:gd name="connsiteX0" fmla="*/ 340694 w 13957642"/>
              <a:gd name="connsiteY0" fmla="*/ 6631404 h 10852389"/>
              <a:gd name="connsiteX1" fmla="*/ 243112 w 13957642"/>
              <a:gd name="connsiteY1" fmla="*/ 433680 h 10852389"/>
              <a:gd name="connsiteX2" fmla="*/ 7829018 w 13957642"/>
              <a:gd name="connsiteY2" fmla="*/ 55384 h 10852389"/>
              <a:gd name="connsiteX3" fmla="*/ 13768612 w 13957642"/>
              <a:gd name="connsiteY3" fmla="*/ 1062330 h 10852389"/>
              <a:gd name="connsiteX4" fmla="*/ 11754992 w 13957642"/>
              <a:gd name="connsiteY4" fmla="*/ 9755604 h 10852389"/>
              <a:gd name="connsiteX5" fmla="*/ 1028168 w 13957642"/>
              <a:gd name="connsiteY5" fmla="*/ 10388024 h 10852389"/>
              <a:gd name="connsiteX6" fmla="*/ 340694 w 13957642"/>
              <a:gd name="connsiteY6" fmla="*/ 6631404 h 10852389"/>
              <a:gd name="connsiteX7" fmla="*/ 6221316 w 13957642"/>
              <a:gd name="connsiteY7" fmla="*/ 6631404 h 10852389"/>
              <a:gd name="connsiteX8" fmla="*/ 6800318 w 13957642"/>
              <a:gd name="connsiteY8" fmla="*/ 7174402 h 10852389"/>
              <a:gd name="connsiteX9" fmla="*/ 7379320 w 13957642"/>
              <a:gd name="connsiteY9" fmla="*/ 6631404 h 10852389"/>
              <a:gd name="connsiteX10" fmla="*/ 6800318 w 13957642"/>
              <a:gd name="connsiteY10" fmla="*/ 6088406 h 10852389"/>
              <a:gd name="connsiteX11" fmla="*/ 6221316 w 13957642"/>
              <a:gd name="connsiteY11" fmla="*/ 6631404 h 10852389"/>
              <a:gd name="connsiteX0" fmla="*/ 451530 w 14650399"/>
              <a:gd name="connsiteY0" fmla="*/ 6631404 h 11764928"/>
              <a:gd name="connsiteX1" fmla="*/ 353948 w 14650399"/>
              <a:gd name="connsiteY1" fmla="*/ 433680 h 11764928"/>
              <a:gd name="connsiteX2" fmla="*/ 7939854 w 14650399"/>
              <a:gd name="connsiteY2" fmla="*/ 55384 h 11764928"/>
              <a:gd name="connsiteX3" fmla="*/ 13879448 w 14650399"/>
              <a:gd name="connsiteY3" fmla="*/ 1062330 h 11764928"/>
              <a:gd name="connsiteX4" fmla="*/ 13427928 w 14650399"/>
              <a:gd name="connsiteY4" fmla="*/ 11089104 h 11764928"/>
              <a:gd name="connsiteX5" fmla="*/ 1139004 w 14650399"/>
              <a:gd name="connsiteY5" fmla="*/ 10388024 h 11764928"/>
              <a:gd name="connsiteX6" fmla="*/ 451530 w 14650399"/>
              <a:gd name="connsiteY6" fmla="*/ 6631404 h 11764928"/>
              <a:gd name="connsiteX7" fmla="*/ 6332152 w 14650399"/>
              <a:gd name="connsiteY7" fmla="*/ 6631404 h 11764928"/>
              <a:gd name="connsiteX8" fmla="*/ 6911154 w 14650399"/>
              <a:gd name="connsiteY8" fmla="*/ 7174402 h 11764928"/>
              <a:gd name="connsiteX9" fmla="*/ 7490156 w 14650399"/>
              <a:gd name="connsiteY9" fmla="*/ 6631404 h 11764928"/>
              <a:gd name="connsiteX10" fmla="*/ 6911154 w 14650399"/>
              <a:gd name="connsiteY10" fmla="*/ 6088406 h 11764928"/>
              <a:gd name="connsiteX11" fmla="*/ 6332152 w 14650399"/>
              <a:gd name="connsiteY11" fmla="*/ 6631404 h 11764928"/>
              <a:gd name="connsiteX0" fmla="*/ 1322292 w 15600907"/>
              <a:gd name="connsiteY0" fmla="*/ 6631404 h 12732166"/>
              <a:gd name="connsiteX1" fmla="*/ 1224710 w 15600907"/>
              <a:gd name="connsiteY1" fmla="*/ 433680 h 12732166"/>
              <a:gd name="connsiteX2" fmla="*/ 8810616 w 15600907"/>
              <a:gd name="connsiteY2" fmla="*/ 55384 h 12732166"/>
              <a:gd name="connsiteX3" fmla="*/ 14750210 w 15600907"/>
              <a:gd name="connsiteY3" fmla="*/ 1062330 h 12732166"/>
              <a:gd name="connsiteX4" fmla="*/ 14298690 w 15600907"/>
              <a:gd name="connsiteY4" fmla="*/ 11089104 h 12732166"/>
              <a:gd name="connsiteX5" fmla="*/ 866766 w 15600907"/>
              <a:gd name="connsiteY5" fmla="*/ 12293024 h 12732166"/>
              <a:gd name="connsiteX6" fmla="*/ 1322292 w 15600907"/>
              <a:gd name="connsiteY6" fmla="*/ 6631404 h 12732166"/>
              <a:gd name="connsiteX7" fmla="*/ 7202914 w 15600907"/>
              <a:gd name="connsiteY7" fmla="*/ 6631404 h 12732166"/>
              <a:gd name="connsiteX8" fmla="*/ 7781916 w 15600907"/>
              <a:gd name="connsiteY8" fmla="*/ 7174402 h 12732166"/>
              <a:gd name="connsiteX9" fmla="*/ 8360918 w 15600907"/>
              <a:gd name="connsiteY9" fmla="*/ 6631404 h 12732166"/>
              <a:gd name="connsiteX10" fmla="*/ 7781916 w 15600907"/>
              <a:gd name="connsiteY10" fmla="*/ 6088406 h 12732166"/>
              <a:gd name="connsiteX11" fmla="*/ 7202914 w 15600907"/>
              <a:gd name="connsiteY11" fmla="*/ 6631404 h 12732166"/>
              <a:gd name="connsiteX0" fmla="*/ 1358636 w 15962114"/>
              <a:gd name="connsiteY0" fmla="*/ 6631404 h 13036209"/>
              <a:gd name="connsiteX1" fmla="*/ 1261054 w 15962114"/>
              <a:gd name="connsiteY1" fmla="*/ 433680 h 13036209"/>
              <a:gd name="connsiteX2" fmla="*/ 8846960 w 15962114"/>
              <a:gd name="connsiteY2" fmla="*/ 55384 h 13036209"/>
              <a:gd name="connsiteX3" fmla="*/ 14786554 w 15962114"/>
              <a:gd name="connsiteY3" fmla="*/ 1062330 h 13036209"/>
              <a:gd name="connsiteX4" fmla="*/ 14830334 w 15962114"/>
              <a:gd name="connsiteY4" fmla="*/ 11736804 h 13036209"/>
              <a:gd name="connsiteX5" fmla="*/ 903110 w 15962114"/>
              <a:gd name="connsiteY5" fmla="*/ 12293024 h 13036209"/>
              <a:gd name="connsiteX6" fmla="*/ 1358636 w 15962114"/>
              <a:gd name="connsiteY6" fmla="*/ 6631404 h 13036209"/>
              <a:gd name="connsiteX7" fmla="*/ 7239258 w 15962114"/>
              <a:gd name="connsiteY7" fmla="*/ 6631404 h 13036209"/>
              <a:gd name="connsiteX8" fmla="*/ 7818260 w 15962114"/>
              <a:gd name="connsiteY8" fmla="*/ 7174402 h 13036209"/>
              <a:gd name="connsiteX9" fmla="*/ 8397262 w 15962114"/>
              <a:gd name="connsiteY9" fmla="*/ 6631404 h 13036209"/>
              <a:gd name="connsiteX10" fmla="*/ 7818260 w 15962114"/>
              <a:gd name="connsiteY10" fmla="*/ 6088406 h 13036209"/>
              <a:gd name="connsiteX11" fmla="*/ 7239258 w 15962114"/>
              <a:gd name="connsiteY11" fmla="*/ 6631404 h 13036209"/>
              <a:gd name="connsiteX0" fmla="*/ 410621 w 16576199"/>
              <a:gd name="connsiteY0" fmla="*/ 6783804 h 13026547"/>
              <a:gd name="connsiteX1" fmla="*/ 1875139 w 16576199"/>
              <a:gd name="connsiteY1" fmla="*/ 433680 h 13026547"/>
              <a:gd name="connsiteX2" fmla="*/ 9461045 w 16576199"/>
              <a:gd name="connsiteY2" fmla="*/ 55384 h 13026547"/>
              <a:gd name="connsiteX3" fmla="*/ 15400639 w 16576199"/>
              <a:gd name="connsiteY3" fmla="*/ 1062330 h 13026547"/>
              <a:gd name="connsiteX4" fmla="*/ 15444419 w 16576199"/>
              <a:gd name="connsiteY4" fmla="*/ 11736804 h 13026547"/>
              <a:gd name="connsiteX5" fmla="*/ 1517195 w 16576199"/>
              <a:gd name="connsiteY5" fmla="*/ 12293024 h 13026547"/>
              <a:gd name="connsiteX6" fmla="*/ 410621 w 16576199"/>
              <a:gd name="connsiteY6" fmla="*/ 6783804 h 13026547"/>
              <a:gd name="connsiteX7" fmla="*/ 7853343 w 16576199"/>
              <a:gd name="connsiteY7" fmla="*/ 6631404 h 13026547"/>
              <a:gd name="connsiteX8" fmla="*/ 8432345 w 16576199"/>
              <a:gd name="connsiteY8" fmla="*/ 7174402 h 13026547"/>
              <a:gd name="connsiteX9" fmla="*/ 9011347 w 16576199"/>
              <a:gd name="connsiteY9" fmla="*/ 6631404 h 13026547"/>
              <a:gd name="connsiteX10" fmla="*/ 8432345 w 16576199"/>
              <a:gd name="connsiteY10" fmla="*/ 6088406 h 13026547"/>
              <a:gd name="connsiteX11" fmla="*/ 7853343 w 16576199"/>
              <a:gd name="connsiteY11" fmla="*/ 6631404 h 13026547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52644 w 16496498"/>
              <a:gd name="connsiteY10" fmla="*/ 6045782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496498" h="12983923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660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969 -0.06667 L 0.07969 -0.06644 L 0.29375 -0.06111 C 0.29935 -0.06088 0.30482 -0.05787 0.31042 -0.05556 C 0.32253 -0.05116 0.32149 -0.05116 0.33151 -0.04444 L 0.22657 -0.02222 L 0.05456 0.11111 L -0.01679 0.00556 L -0.01679 -0.15556 L 0.12591 -0.11667 L 0.12591 0.01667 L 0.20977 -0.15556 L 0.28112 0.06111 L 0.19297 0.13889 L 0.06289 0.01667 L -0.05026 0 L -3.125E-6 0 " pathEditMode="relative" rAng="0" ptsTypes="AAAAAAAAAAAAAAAAA">
                                      <p:cBhvr>
                                        <p:cTn id="6" dur="72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94" y="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1" grpId="0" animBg="1"/>
      <p:bldP spid="7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5255" y="137536"/>
            <a:ext cx="11298446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5833B25-E80E-44D2-AEAA-95AD55B87545}"/>
              </a:ext>
            </a:extLst>
          </p:cNvPr>
          <p:cNvSpPr txBox="1"/>
          <p:nvPr/>
        </p:nvSpPr>
        <p:spPr>
          <a:xfrm>
            <a:off x="3229042" y="444568"/>
            <a:ext cx="54168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6600" b="1" dirty="0">
              <a:latin typeface="Comic Sans MS" panose="030F0702030302020204" pitchFamily="66" charset="0"/>
              <a:cs typeface="2005_iannnnnMTV" panose="02000000000000000000" pitchFamily="2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AF7147C-FAAA-4247-AF3D-0EF102BE7C95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58328D-7129-400B-AF94-3A4D4B2DEF1D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6A7CDE1-3190-4AB9-95FA-4BAA4877046C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EA566F9-7F11-45A0-BC03-FFCEDB9218F0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6045C2-D7AB-4EF9-8FAD-AFF28423CDC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F3C0248-9156-4122-A938-593E69E0D47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0DAADF2-3ABD-48C3-A635-BA3E6F8126B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11CFA62-22D3-47A2-8707-CCD008E43816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8255049-1A64-4CCC-84BE-86A122EC4657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F99B419-C4E7-43DC-A24B-29C6E2055AF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5FAE86E-8D77-4A7D-A02B-0DC805A45F67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11C2716-C414-4E3D-BAFF-A8F6E7EFDEC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6E27DA-F163-4E61-8468-6ECA54FC5847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798016B-0875-4A40-8DF1-6E75109D27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241B926-9FFE-45F1-8B48-8BEEAC8E9391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4BB0076-D9A6-4682-A278-8E1246F40522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60A4257-8F0D-4E5E-A525-DCF22CD7BB3A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DD0765-9831-4C11-A038-9172CC4670C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F4D7E47-F1B9-4F91-8F67-1B41EBA19EBF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EC9C528-1AF7-440C-8B3F-A1F7E44023CB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3074" name="Picture 2" descr="http://clipart-library.com/img/148645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460" y="1552564"/>
            <a:ext cx="4980197" cy="309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25833B25-E80E-44D2-AEAA-95AD55B87545}"/>
              </a:ext>
            </a:extLst>
          </p:cNvPr>
          <p:cNvSpPr txBox="1"/>
          <p:nvPr/>
        </p:nvSpPr>
        <p:spPr>
          <a:xfrm>
            <a:off x="3478218" y="5228652"/>
            <a:ext cx="54168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play games</a:t>
            </a:r>
          </a:p>
        </p:txBody>
      </p:sp>
      <p:sp>
        <p:nvSpPr>
          <p:cNvPr id="71" name="Halka 3">
            <a:extLst>
              <a:ext uri="{FF2B5EF4-FFF2-40B4-BE49-F238E27FC236}">
                <a16:creationId xmlns:a16="http://schemas.microsoft.com/office/drawing/2014/main" id="{8FA1DCA3-52A1-42E7-A69F-ACD0863EB54A}"/>
              </a:ext>
            </a:extLst>
          </p:cNvPr>
          <p:cNvSpPr/>
          <p:nvPr/>
        </p:nvSpPr>
        <p:spPr>
          <a:xfrm>
            <a:off x="-8057286" y="-7336848"/>
            <a:ext cx="25153491" cy="21531695"/>
          </a:xfrm>
          <a:custGeom>
            <a:avLst/>
            <a:gdLst>
              <a:gd name="connsiteX0" fmla="*/ 0 w 5832648"/>
              <a:gd name="connsiteY0" fmla="*/ 2880320 h 5760640"/>
              <a:gd name="connsiteX1" fmla="*/ 2916324 w 5832648"/>
              <a:gd name="connsiteY1" fmla="*/ 0 h 5760640"/>
              <a:gd name="connsiteX2" fmla="*/ 5832648 w 5832648"/>
              <a:gd name="connsiteY2" fmla="*/ 2880320 h 5760640"/>
              <a:gd name="connsiteX3" fmla="*/ 2916324 w 5832648"/>
              <a:gd name="connsiteY3" fmla="*/ 5760640 h 5760640"/>
              <a:gd name="connsiteX4" fmla="*/ 0 w 5832648"/>
              <a:gd name="connsiteY4" fmla="*/ 2880320 h 5760640"/>
              <a:gd name="connsiteX5" fmla="*/ 2337322 w 5832648"/>
              <a:gd name="connsiteY5" fmla="*/ 2880320 h 5760640"/>
              <a:gd name="connsiteX6" fmla="*/ 2916324 w 5832648"/>
              <a:gd name="connsiteY6" fmla="*/ 3423318 h 5760640"/>
              <a:gd name="connsiteX7" fmla="*/ 3495326 w 5832648"/>
              <a:gd name="connsiteY7" fmla="*/ 2880320 h 5760640"/>
              <a:gd name="connsiteX8" fmla="*/ 2916324 w 5832648"/>
              <a:gd name="connsiteY8" fmla="*/ 2337322 h 5760640"/>
              <a:gd name="connsiteX9" fmla="*/ 2337322 w 5832648"/>
              <a:gd name="connsiteY9" fmla="*/ 2880320 h 5760640"/>
              <a:gd name="connsiteX0" fmla="*/ 607880 w 6440528"/>
              <a:gd name="connsiteY0" fmla="*/ 3263854 h 6144174"/>
              <a:gd name="connsiteX1" fmla="*/ 243598 w 6440528"/>
              <a:gd name="connsiteY1" fmla="*/ 342730 h 6144174"/>
              <a:gd name="connsiteX2" fmla="*/ 3524204 w 6440528"/>
              <a:gd name="connsiteY2" fmla="*/ 383534 h 6144174"/>
              <a:gd name="connsiteX3" fmla="*/ 6440528 w 6440528"/>
              <a:gd name="connsiteY3" fmla="*/ 3263854 h 6144174"/>
              <a:gd name="connsiteX4" fmla="*/ 3524204 w 6440528"/>
              <a:gd name="connsiteY4" fmla="*/ 6144174 h 6144174"/>
              <a:gd name="connsiteX5" fmla="*/ 607880 w 6440528"/>
              <a:gd name="connsiteY5" fmla="*/ 3263854 h 6144174"/>
              <a:gd name="connsiteX6" fmla="*/ 2945202 w 6440528"/>
              <a:gd name="connsiteY6" fmla="*/ 3263854 h 6144174"/>
              <a:gd name="connsiteX7" fmla="*/ 3524204 w 6440528"/>
              <a:gd name="connsiteY7" fmla="*/ 3806852 h 6144174"/>
              <a:gd name="connsiteX8" fmla="*/ 4103206 w 6440528"/>
              <a:gd name="connsiteY8" fmla="*/ 3263854 h 6144174"/>
              <a:gd name="connsiteX9" fmla="*/ 3524204 w 6440528"/>
              <a:gd name="connsiteY9" fmla="*/ 2720856 h 6144174"/>
              <a:gd name="connsiteX10" fmla="*/ 2945202 w 6440528"/>
              <a:gd name="connsiteY10" fmla="*/ 3263854 h 6144174"/>
              <a:gd name="connsiteX0" fmla="*/ 607880 w 7224084"/>
              <a:gd name="connsiteY0" fmla="*/ 3139674 h 6019994"/>
              <a:gd name="connsiteX1" fmla="*/ 243598 w 7224084"/>
              <a:gd name="connsiteY1" fmla="*/ 218550 h 6019994"/>
              <a:gd name="connsiteX2" fmla="*/ 3524204 w 7224084"/>
              <a:gd name="connsiteY2" fmla="*/ 259354 h 6019994"/>
              <a:gd name="connsiteX3" fmla="*/ 7025398 w 7224084"/>
              <a:gd name="connsiteY3" fmla="*/ 199500 h 6019994"/>
              <a:gd name="connsiteX4" fmla="*/ 6440528 w 7224084"/>
              <a:gd name="connsiteY4" fmla="*/ 3139674 h 6019994"/>
              <a:gd name="connsiteX5" fmla="*/ 3524204 w 7224084"/>
              <a:gd name="connsiteY5" fmla="*/ 6019994 h 6019994"/>
              <a:gd name="connsiteX6" fmla="*/ 607880 w 7224084"/>
              <a:gd name="connsiteY6" fmla="*/ 3139674 h 6019994"/>
              <a:gd name="connsiteX7" fmla="*/ 2945202 w 7224084"/>
              <a:gd name="connsiteY7" fmla="*/ 3139674 h 6019994"/>
              <a:gd name="connsiteX8" fmla="*/ 3524204 w 7224084"/>
              <a:gd name="connsiteY8" fmla="*/ 3682672 h 6019994"/>
              <a:gd name="connsiteX9" fmla="*/ 4103206 w 7224084"/>
              <a:gd name="connsiteY9" fmla="*/ 3139674 h 6019994"/>
              <a:gd name="connsiteX10" fmla="*/ 3524204 w 7224084"/>
              <a:gd name="connsiteY10" fmla="*/ 2596676 h 6019994"/>
              <a:gd name="connsiteX11" fmla="*/ 2945202 w 7224084"/>
              <a:gd name="connsiteY11" fmla="*/ 3139674 h 6019994"/>
              <a:gd name="connsiteX0" fmla="*/ 607880 w 8608291"/>
              <a:gd name="connsiteY0" fmla="*/ 3139674 h 6750591"/>
              <a:gd name="connsiteX1" fmla="*/ 243598 w 8608291"/>
              <a:gd name="connsiteY1" fmla="*/ 218550 h 6750591"/>
              <a:gd name="connsiteX2" fmla="*/ 3524204 w 8608291"/>
              <a:gd name="connsiteY2" fmla="*/ 259354 h 6750591"/>
              <a:gd name="connsiteX3" fmla="*/ 7025398 w 8608291"/>
              <a:gd name="connsiteY3" fmla="*/ 199500 h 6750591"/>
              <a:gd name="connsiteX4" fmla="*/ 8478878 w 8608291"/>
              <a:gd name="connsiteY4" fmla="*/ 6263874 h 6750591"/>
              <a:gd name="connsiteX5" fmla="*/ 3524204 w 8608291"/>
              <a:gd name="connsiteY5" fmla="*/ 6019994 h 6750591"/>
              <a:gd name="connsiteX6" fmla="*/ 607880 w 8608291"/>
              <a:gd name="connsiteY6" fmla="*/ 3139674 h 6750591"/>
              <a:gd name="connsiteX7" fmla="*/ 2945202 w 8608291"/>
              <a:gd name="connsiteY7" fmla="*/ 3139674 h 6750591"/>
              <a:gd name="connsiteX8" fmla="*/ 3524204 w 8608291"/>
              <a:gd name="connsiteY8" fmla="*/ 3682672 h 6750591"/>
              <a:gd name="connsiteX9" fmla="*/ 4103206 w 8608291"/>
              <a:gd name="connsiteY9" fmla="*/ 3139674 h 6750591"/>
              <a:gd name="connsiteX10" fmla="*/ 3524204 w 8608291"/>
              <a:gd name="connsiteY10" fmla="*/ 2596676 h 6750591"/>
              <a:gd name="connsiteX11" fmla="*/ 2945202 w 8608291"/>
              <a:gd name="connsiteY11" fmla="*/ 3139674 h 6750591"/>
              <a:gd name="connsiteX0" fmla="*/ 3132736 w 11500120"/>
              <a:gd name="connsiteY0" fmla="*/ 3139674 h 7220147"/>
              <a:gd name="connsiteX1" fmla="*/ 2768454 w 11500120"/>
              <a:gd name="connsiteY1" fmla="*/ 218550 h 7220147"/>
              <a:gd name="connsiteX2" fmla="*/ 6049060 w 11500120"/>
              <a:gd name="connsiteY2" fmla="*/ 259354 h 7220147"/>
              <a:gd name="connsiteX3" fmla="*/ 9550254 w 11500120"/>
              <a:gd name="connsiteY3" fmla="*/ 199500 h 7220147"/>
              <a:gd name="connsiteX4" fmla="*/ 11003734 w 11500120"/>
              <a:gd name="connsiteY4" fmla="*/ 6263874 h 7220147"/>
              <a:gd name="connsiteX5" fmla="*/ 276910 w 11500120"/>
              <a:gd name="connsiteY5" fmla="*/ 6896294 h 7220147"/>
              <a:gd name="connsiteX6" fmla="*/ 3132736 w 11500120"/>
              <a:gd name="connsiteY6" fmla="*/ 3139674 h 7220147"/>
              <a:gd name="connsiteX7" fmla="*/ 5470058 w 11500120"/>
              <a:gd name="connsiteY7" fmla="*/ 3139674 h 7220147"/>
              <a:gd name="connsiteX8" fmla="*/ 6049060 w 11500120"/>
              <a:gd name="connsiteY8" fmla="*/ 3682672 h 7220147"/>
              <a:gd name="connsiteX9" fmla="*/ 6628062 w 11500120"/>
              <a:gd name="connsiteY9" fmla="*/ 3139674 h 7220147"/>
              <a:gd name="connsiteX10" fmla="*/ 6049060 w 11500120"/>
              <a:gd name="connsiteY10" fmla="*/ 2596676 h 7220147"/>
              <a:gd name="connsiteX11" fmla="*/ 5470058 w 11500120"/>
              <a:gd name="connsiteY11" fmla="*/ 3139674 h 7220147"/>
              <a:gd name="connsiteX0" fmla="*/ 3117946 w 11485330"/>
              <a:gd name="connsiteY0" fmla="*/ 3942271 h 8022744"/>
              <a:gd name="connsiteX1" fmla="*/ 1077264 w 11485330"/>
              <a:gd name="connsiteY1" fmla="*/ 106747 h 8022744"/>
              <a:gd name="connsiteX2" fmla="*/ 6034270 w 11485330"/>
              <a:gd name="connsiteY2" fmla="*/ 1061951 h 8022744"/>
              <a:gd name="connsiteX3" fmla="*/ 9535464 w 11485330"/>
              <a:gd name="connsiteY3" fmla="*/ 1002097 h 8022744"/>
              <a:gd name="connsiteX4" fmla="*/ 10988944 w 11485330"/>
              <a:gd name="connsiteY4" fmla="*/ 7066471 h 8022744"/>
              <a:gd name="connsiteX5" fmla="*/ 262120 w 11485330"/>
              <a:gd name="connsiteY5" fmla="*/ 7698891 h 8022744"/>
              <a:gd name="connsiteX6" fmla="*/ 3117946 w 11485330"/>
              <a:gd name="connsiteY6" fmla="*/ 3942271 h 8022744"/>
              <a:gd name="connsiteX7" fmla="*/ 5455268 w 11485330"/>
              <a:gd name="connsiteY7" fmla="*/ 3942271 h 8022744"/>
              <a:gd name="connsiteX8" fmla="*/ 6034270 w 11485330"/>
              <a:gd name="connsiteY8" fmla="*/ 4485269 h 8022744"/>
              <a:gd name="connsiteX9" fmla="*/ 6613272 w 11485330"/>
              <a:gd name="connsiteY9" fmla="*/ 3942271 h 8022744"/>
              <a:gd name="connsiteX10" fmla="*/ 6034270 w 11485330"/>
              <a:gd name="connsiteY10" fmla="*/ 3399273 h 8022744"/>
              <a:gd name="connsiteX11" fmla="*/ 5455268 w 11485330"/>
              <a:gd name="connsiteY11" fmla="*/ 3942271 h 8022744"/>
              <a:gd name="connsiteX0" fmla="*/ 3117946 w 11485330"/>
              <a:gd name="connsiteY0" fmla="*/ 5106236 h 9186709"/>
              <a:gd name="connsiteX1" fmla="*/ 1077264 w 11485330"/>
              <a:gd name="connsiteY1" fmla="*/ 1270712 h 9186709"/>
              <a:gd name="connsiteX2" fmla="*/ 6643870 w 11485330"/>
              <a:gd name="connsiteY2" fmla="*/ 16116 h 9186709"/>
              <a:gd name="connsiteX3" fmla="*/ 9535464 w 11485330"/>
              <a:gd name="connsiteY3" fmla="*/ 2166062 h 9186709"/>
              <a:gd name="connsiteX4" fmla="*/ 10988944 w 11485330"/>
              <a:gd name="connsiteY4" fmla="*/ 8230436 h 9186709"/>
              <a:gd name="connsiteX5" fmla="*/ 262120 w 11485330"/>
              <a:gd name="connsiteY5" fmla="*/ 8862856 h 9186709"/>
              <a:gd name="connsiteX6" fmla="*/ 3117946 w 11485330"/>
              <a:gd name="connsiteY6" fmla="*/ 5106236 h 9186709"/>
              <a:gd name="connsiteX7" fmla="*/ 5455268 w 11485330"/>
              <a:gd name="connsiteY7" fmla="*/ 5106236 h 9186709"/>
              <a:gd name="connsiteX8" fmla="*/ 6034270 w 11485330"/>
              <a:gd name="connsiteY8" fmla="*/ 5649234 h 9186709"/>
              <a:gd name="connsiteX9" fmla="*/ 6613272 w 11485330"/>
              <a:gd name="connsiteY9" fmla="*/ 5106236 h 9186709"/>
              <a:gd name="connsiteX10" fmla="*/ 6034270 w 11485330"/>
              <a:gd name="connsiteY10" fmla="*/ 4563238 h 9186709"/>
              <a:gd name="connsiteX11" fmla="*/ 5455268 w 11485330"/>
              <a:gd name="connsiteY11" fmla="*/ 5106236 h 9186709"/>
              <a:gd name="connsiteX0" fmla="*/ 3117946 w 13191594"/>
              <a:gd name="connsiteY0" fmla="*/ 5737390 h 9958375"/>
              <a:gd name="connsiteX1" fmla="*/ 1077264 w 13191594"/>
              <a:gd name="connsiteY1" fmla="*/ 1901866 h 9958375"/>
              <a:gd name="connsiteX2" fmla="*/ 6643870 w 13191594"/>
              <a:gd name="connsiteY2" fmla="*/ 647270 h 9958375"/>
              <a:gd name="connsiteX3" fmla="*/ 13002564 w 13191594"/>
              <a:gd name="connsiteY3" fmla="*/ 168316 h 9958375"/>
              <a:gd name="connsiteX4" fmla="*/ 10988944 w 13191594"/>
              <a:gd name="connsiteY4" fmla="*/ 8861590 h 9958375"/>
              <a:gd name="connsiteX5" fmla="*/ 262120 w 13191594"/>
              <a:gd name="connsiteY5" fmla="*/ 9494010 h 9958375"/>
              <a:gd name="connsiteX6" fmla="*/ 3117946 w 13191594"/>
              <a:gd name="connsiteY6" fmla="*/ 5737390 h 9958375"/>
              <a:gd name="connsiteX7" fmla="*/ 5455268 w 13191594"/>
              <a:gd name="connsiteY7" fmla="*/ 5737390 h 9958375"/>
              <a:gd name="connsiteX8" fmla="*/ 6034270 w 13191594"/>
              <a:gd name="connsiteY8" fmla="*/ 6280388 h 9958375"/>
              <a:gd name="connsiteX9" fmla="*/ 6613272 w 13191594"/>
              <a:gd name="connsiteY9" fmla="*/ 5737390 h 9958375"/>
              <a:gd name="connsiteX10" fmla="*/ 6034270 w 13191594"/>
              <a:gd name="connsiteY10" fmla="*/ 5194392 h 9958375"/>
              <a:gd name="connsiteX11" fmla="*/ 5455268 w 13191594"/>
              <a:gd name="connsiteY11" fmla="*/ 5737390 h 9958375"/>
              <a:gd name="connsiteX0" fmla="*/ 427271 w 14044219"/>
              <a:gd name="connsiteY0" fmla="*/ 5737390 h 9958375"/>
              <a:gd name="connsiteX1" fmla="*/ 1929889 w 14044219"/>
              <a:gd name="connsiteY1" fmla="*/ 1901866 h 9958375"/>
              <a:gd name="connsiteX2" fmla="*/ 7496495 w 14044219"/>
              <a:gd name="connsiteY2" fmla="*/ 647270 h 9958375"/>
              <a:gd name="connsiteX3" fmla="*/ 13855189 w 14044219"/>
              <a:gd name="connsiteY3" fmla="*/ 168316 h 9958375"/>
              <a:gd name="connsiteX4" fmla="*/ 11841569 w 14044219"/>
              <a:gd name="connsiteY4" fmla="*/ 8861590 h 9958375"/>
              <a:gd name="connsiteX5" fmla="*/ 1114745 w 14044219"/>
              <a:gd name="connsiteY5" fmla="*/ 9494010 h 9958375"/>
              <a:gd name="connsiteX6" fmla="*/ 427271 w 14044219"/>
              <a:gd name="connsiteY6" fmla="*/ 5737390 h 9958375"/>
              <a:gd name="connsiteX7" fmla="*/ 6307893 w 14044219"/>
              <a:gd name="connsiteY7" fmla="*/ 5737390 h 9958375"/>
              <a:gd name="connsiteX8" fmla="*/ 6886895 w 14044219"/>
              <a:gd name="connsiteY8" fmla="*/ 6280388 h 9958375"/>
              <a:gd name="connsiteX9" fmla="*/ 7465897 w 14044219"/>
              <a:gd name="connsiteY9" fmla="*/ 5737390 h 9958375"/>
              <a:gd name="connsiteX10" fmla="*/ 6886895 w 14044219"/>
              <a:gd name="connsiteY10" fmla="*/ 5194392 h 9958375"/>
              <a:gd name="connsiteX11" fmla="*/ 6307893 w 14044219"/>
              <a:gd name="connsiteY11" fmla="*/ 5737390 h 9958375"/>
              <a:gd name="connsiteX0" fmla="*/ 340694 w 13957642"/>
              <a:gd name="connsiteY0" fmla="*/ 6293101 h 10514086"/>
              <a:gd name="connsiteX1" fmla="*/ 243112 w 13957642"/>
              <a:gd name="connsiteY1" fmla="*/ 95377 h 10514086"/>
              <a:gd name="connsiteX2" fmla="*/ 7409918 w 13957642"/>
              <a:gd name="connsiteY2" fmla="*/ 1202981 h 10514086"/>
              <a:gd name="connsiteX3" fmla="*/ 13768612 w 13957642"/>
              <a:gd name="connsiteY3" fmla="*/ 724027 h 10514086"/>
              <a:gd name="connsiteX4" fmla="*/ 11754992 w 13957642"/>
              <a:gd name="connsiteY4" fmla="*/ 9417301 h 10514086"/>
              <a:gd name="connsiteX5" fmla="*/ 1028168 w 13957642"/>
              <a:gd name="connsiteY5" fmla="*/ 10049721 h 10514086"/>
              <a:gd name="connsiteX6" fmla="*/ 340694 w 13957642"/>
              <a:gd name="connsiteY6" fmla="*/ 6293101 h 10514086"/>
              <a:gd name="connsiteX7" fmla="*/ 6221316 w 13957642"/>
              <a:gd name="connsiteY7" fmla="*/ 6293101 h 10514086"/>
              <a:gd name="connsiteX8" fmla="*/ 6800318 w 13957642"/>
              <a:gd name="connsiteY8" fmla="*/ 6836099 h 10514086"/>
              <a:gd name="connsiteX9" fmla="*/ 7379320 w 13957642"/>
              <a:gd name="connsiteY9" fmla="*/ 6293101 h 10514086"/>
              <a:gd name="connsiteX10" fmla="*/ 6800318 w 13957642"/>
              <a:gd name="connsiteY10" fmla="*/ 5750103 h 10514086"/>
              <a:gd name="connsiteX11" fmla="*/ 6221316 w 13957642"/>
              <a:gd name="connsiteY11" fmla="*/ 6293101 h 10514086"/>
              <a:gd name="connsiteX0" fmla="*/ 340694 w 13957642"/>
              <a:gd name="connsiteY0" fmla="*/ 6631404 h 10852389"/>
              <a:gd name="connsiteX1" fmla="*/ 243112 w 13957642"/>
              <a:gd name="connsiteY1" fmla="*/ 433680 h 10852389"/>
              <a:gd name="connsiteX2" fmla="*/ 7829018 w 13957642"/>
              <a:gd name="connsiteY2" fmla="*/ 55384 h 10852389"/>
              <a:gd name="connsiteX3" fmla="*/ 13768612 w 13957642"/>
              <a:gd name="connsiteY3" fmla="*/ 1062330 h 10852389"/>
              <a:gd name="connsiteX4" fmla="*/ 11754992 w 13957642"/>
              <a:gd name="connsiteY4" fmla="*/ 9755604 h 10852389"/>
              <a:gd name="connsiteX5" fmla="*/ 1028168 w 13957642"/>
              <a:gd name="connsiteY5" fmla="*/ 10388024 h 10852389"/>
              <a:gd name="connsiteX6" fmla="*/ 340694 w 13957642"/>
              <a:gd name="connsiteY6" fmla="*/ 6631404 h 10852389"/>
              <a:gd name="connsiteX7" fmla="*/ 6221316 w 13957642"/>
              <a:gd name="connsiteY7" fmla="*/ 6631404 h 10852389"/>
              <a:gd name="connsiteX8" fmla="*/ 6800318 w 13957642"/>
              <a:gd name="connsiteY8" fmla="*/ 7174402 h 10852389"/>
              <a:gd name="connsiteX9" fmla="*/ 7379320 w 13957642"/>
              <a:gd name="connsiteY9" fmla="*/ 6631404 h 10852389"/>
              <a:gd name="connsiteX10" fmla="*/ 6800318 w 13957642"/>
              <a:gd name="connsiteY10" fmla="*/ 6088406 h 10852389"/>
              <a:gd name="connsiteX11" fmla="*/ 6221316 w 13957642"/>
              <a:gd name="connsiteY11" fmla="*/ 6631404 h 10852389"/>
              <a:gd name="connsiteX0" fmla="*/ 451530 w 14650399"/>
              <a:gd name="connsiteY0" fmla="*/ 6631404 h 11764928"/>
              <a:gd name="connsiteX1" fmla="*/ 353948 w 14650399"/>
              <a:gd name="connsiteY1" fmla="*/ 433680 h 11764928"/>
              <a:gd name="connsiteX2" fmla="*/ 7939854 w 14650399"/>
              <a:gd name="connsiteY2" fmla="*/ 55384 h 11764928"/>
              <a:gd name="connsiteX3" fmla="*/ 13879448 w 14650399"/>
              <a:gd name="connsiteY3" fmla="*/ 1062330 h 11764928"/>
              <a:gd name="connsiteX4" fmla="*/ 13427928 w 14650399"/>
              <a:gd name="connsiteY4" fmla="*/ 11089104 h 11764928"/>
              <a:gd name="connsiteX5" fmla="*/ 1139004 w 14650399"/>
              <a:gd name="connsiteY5" fmla="*/ 10388024 h 11764928"/>
              <a:gd name="connsiteX6" fmla="*/ 451530 w 14650399"/>
              <a:gd name="connsiteY6" fmla="*/ 6631404 h 11764928"/>
              <a:gd name="connsiteX7" fmla="*/ 6332152 w 14650399"/>
              <a:gd name="connsiteY7" fmla="*/ 6631404 h 11764928"/>
              <a:gd name="connsiteX8" fmla="*/ 6911154 w 14650399"/>
              <a:gd name="connsiteY8" fmla="*/ 7174402 h 11764928"/>
              <a:gd name="connsiteX9" fmla="*/ 7490156 w 14650399"/>
              <a:gd name="connsiteY9" fmla="*/ 6631404 h 11764928"/>
              <a:gd name="connsiteX10" fmla="*/ 6911154 w 14650399"/>
              <a:gd name="connsiteY10" fmla="*/ 6088406 h 11764928"/>
              <a:gd name="connsiteX11" fmla="*/ 6332152 w 14650399"/>
              <a:gd name="connsiteY11" fmla="*/ 6631404 h 11764928"/>
              <a:gd name="connsiteX0" fmla="*/ 1322292 w 15600907"/>
              <a:gd name="connsiteY0" fmla="*/ 6631404 h 12732166"/>
              <a:gd name="connsiteX1" fmla="*/ 1224710 w 15600907"/>
              <a:gd name="connsiteY1" fmla="*/ 433680 h 12732166"/>
              <a:gd name="connsiteX2" fmla="*/ 8810616 w 15600907"/>
              <a:gd name="connsiteY2" fmla="*/ 55384 h 12732166"/>
              <a:gd name="connsiteX3" fmla="*/ 14750210 w 15600907"/>
              <a:gd name="connsiteY3" fmla="*/ 1062330 h 12732166"/>
              <a:gd name="connsiteX4" fmla="*/ 14298690 w 15600907"/>
              <a:gd name="connsiteY4" fmla="*/ 11089104 h 12732166"/>
              <a:gd name="connsiteX5" fmla="*/ 866766 w 15600907"/>
              <a:gd name="connsiteY5" fmla="*/ 12293024 h 12732166"/>
              <a:gd name="connsiteX6" fmla="*/ 1322292 w 15600907"/>
              <a:gd name="connsiteY6" fmla="*/ 6631404 h 12732166"/>
              <a:gd name="connsiteX7" fmla="*/ 7202914 w 15600907"/>
              <a:gd name="connsiteY7" fmla="*/ 6631404 h 12732166"/>
              <a:gd name="connsiteX8" fmla="*/ 7781916 w 15600907"/>
              <a:gd name="connsiteY8" fmla="*/ 7174402 h 12732166"/>
              <a:gd name="connsiteX9" fmla="*/ 8360918 w 15600907"/>
              <a:gd name="connsiteY9" fmla="*/ 6631404 h 12732166"/>
              <a:gd name="connsiteX10" fmla="*/ 7781916 w 15600907"/>
              <a:gd name="connsiteY10" fmla="*/ 6088406 h 12732166"/>
              <a:gd name="connsiteX11" fmla="*/ 7202914 w 15600907"/>
              <a:gd name="connsiteY11" fmla="*/ 6631404 h 12732166"/>
              <a:gd name="connsiteX0" fmla="*/ 1358636 w 15962114"/>
              <a:gd name="connsiteY0" fmla="*/ 6631404 h 13036209"/>
              <a:gd name="connsiteX1" fmla="*/ 1261054 w 15962114"/>
              <a:gd name="connsiteY1" fmla="*/ 433680 h 13036209"/>
              <a:gd name="connsiteX2" fmla="*/ 8846960 w 15962114"/>
              <a:gd name="connsiteY2" fmla="*/ 55384 h 13036209"/>
              <a:gd name="connsiteX3" fmla="*/ 14786554 w 15962114"/>
              <a:gd name="connsiteY3" fmla="*/ 1062330 h 13036209"/>
              <a:gd name="connsiteX4" fmla="*/ 14830334 w 15962114"/>
              <a:gd name="connsiteY4" fmla="*/ 11736804 h 13036209"/>
              <a:gd name="connsiteX5" fmla="*/ 903110 w 15962114"/>
              <a:gd name="connsiteY5" fmla="*/ 12293024 h 13036209"/>
              <a:gd name="connsiteX6" fmla="*/ 1358636 w 15962114"/>
              <a:gd name="connsiteY6" fmla="*/ 6631404 h 13036209"/>
              <a:gd name="connsiteX7" fmla="*/ 7239258 w 15962114"/>
              <a:gd name="connsiteY7" fmla="*/ 6631404 h 13036209"/>
              <a:gd name="connsiteX8" fmla="*/ 7818260 w 15962114"/>
              <a:gd name="connsiteY8" fmla="*/ 7174402 h 13036209"/>
              <a:gd name="connsiteX9" fmla="*/ 8397262 w 15962114"/>
              <a:gd name="connsiteY9" fmla="*/ 6631404 h 13036209"/>
              <a:gd name="connsiteX10" fmla="*/ 7818260 w 15962114"/>
              <a:gd name="connsiteY10" fmla="*/ 6088406 h 13036209"/>
              <a:gd name="connsiteX11" fmla="*/ 7239258 w 15962114"/>
              <a:gd name="connsiteY11" fmla="*/ 6631404 h 13036209"/>
              <a:gd name="connsiteX0" fmla="*/ 410621 w 16576199"/>
              <a:gd name="connsiteY0" fmla="*/ 6783804 h 13026547"/>
              <a:gd name="connsiteX1" fmla="*/ 1875139 w 16576199"/>
              <a:gd name="connsiteY1" fmla="*/ 433680 h 13026547"/>
              <a:gd name="connsiteX2" fmla="*/ 9461045 w 16576199"/>
              <a:gd name="connsiteY2" fmla="*/ 55384 h 13026547"/>
              <a:gd name="connsiteX3" fmla="*/ 15400639 w 16576199"/>
              <a:gd name="connsiteY3" fmla="*/ 1062330 h 13026547"/>
              <a:gd name="connsiteX4" fmla="*/ 15444419 w 16576199"/>
              <a:gd name="connsiteY4" fmla="*/ 11736804 h 13026547"/>
              <a:gd name="connsiteX5" fmla="*/ 1517195 w 16576199"/>
              <a:gd name="connsiteY5" fmla="*/ 12293024 h 13026547"/>
              <a:gd name="connsiteX6" fmla="*/ 410621 w 16576199"/>
              <a:gd name="connsiteY6" fmla="*/ 6783804 h 13026547"/>
              <a:gd name="connsiteX7" fmla="*/ 7853343 w 16576199"/>
              <a:gd name="connsiteY7" fmla="*/ 6631404 h 13026547"/>
              <a:gd name="connsiteX8" fmla="*/ 8432345 w 16576199"/>
              <a:gd name="connsiteY8" fmla="*/ 7174402 h 13026547"/>
              <a:gd name="connsiteX9" fmla="*/ 9011347 w 16576199"/>
              <a:gd name="connsiteY9" fmla="*/ 6631404 h 13026547"/>
              <a:gd name="connsiteX10" fmla="*/ 8432345 w 16576199"/>
              <a:gd name="connsiteY10" fmla="*/ 6088406 h 13026547"/>
              <a:gd name="connsiteX11" fmla="*/ 7853343 w 16576199"/>
              <a:gd name="connsiteY11" fmla="*/ 6631404 h 13026547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52644 w 16496498"/>
              <a:gd name="connsiteY10" fmla="*/ 6045782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496498" h="12983923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085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969 -0.06667 L 0.07969 -0.06644 L 0.29375 -0.06111 C 0.29935 -0.06088 0.30482 -0.05787 0.31042 -0.05556 C 0.32253 -0.05116 0.32149 -0.05116 0.33151 -0.04444 L 0.22657 -0.02222 L 0.05456 0.11111 L -0.01679 0.00556 L -0.01679 -0.15556 L 0.12591 -0.11667 L 0.12591 0.01667 L 0.20977 -0.15556 L 0.28112 0.06111 L 0.19297 0.13889 L 0.06289 0.01667 L -0.05026 0 L -3.125E-6 0 " pathEditMode="relative" rAng="0" ptsTypes="AAAAAAAAAAAAAAAAA">
                                      <p:cBhvr>
                                        <p:cTn id="6" dur="76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94" y="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1" grpId="0" animBg="1"/>
      <p:bldP spid="71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PowerPointHub-Learning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9B93"/>
      </a:accent1>
      <a:accent2>
        <a:srgbClr val="2BAACA"/>
      </a:accent2>
      <a:accent3>
        <a:srgbClr val="80BA3F"/>
      </a:accent3>
      <a:accent4>
        <a:srgbClr val="EB871E"/>
      </a:accent4>
      <a:accent5>
        <a:srgbClr val="FFE21A"/>
      </a:accent5>
      <a:accent6>
        <a:srgbClr val="47596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rt Subject for Pre-K: Dance by Slidesgo">
  <a:themeElements>
    <a:clrScheme name="Simple Light">
      <a:dk1>
        <a:srgbClr val="5A5A5A"/>
      </a:dk1>
      <a:lt1>
        <a:srgbClr val="FFF8F3"/>
      </a:lt1>
      <a:dk2>
        <a:srgbClr val="A9D3FF"/>
      </a:dk2>
      <a:lt2>
        <a:srgbClr val="FFAC95"/>
      </a:lt2>
      <a:accent1>
        <a:srgbClr val="FDBC00"/>
      </a:accent1>
      <a:accent2>
        <a:srgbClr val="FF8D1F"/>
      </a:accent2>
      <a:accent3>
        <a:srgbClr val="FF6033"/>
      </a:accent3>
      <a:accent4>
        <a:srgbClr val="4B98EA"/>
      </a:accent4>
      <a:accent5>
        <a:srgbClr val="FFFFFF"/>
      </a:accent5>
      <a:accent6>
        <a:srgbClr val="FFFFFF"/>
      </a:accent6>
      <a:hlink>
        <a:srgbClr val="5A5A5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Art Subject for Pre-K: Dance by Slidesgo">
  <a:themeElements>
    <a:clrScheme name="Simple Light">
      <a:dk1>
        <a:srgbClr val="5A5A5A"/>
      </a:dk1>
      <a:lt1>
        <a:srgbClr val="FFF8F3"/>
      </a:lt1>
      <a:dk2>
        <a:srgbClr val="A9D3FF"/>
      </a:dk2>
      <a:lt2>
        <a:srgbClr val="FFAC95"/>
      </a:lt2>
      <a:accent1>
        <a:srgbClr val="FDBC00"/>
      </a:accent1>
      <a:accent2>
        <a:srgbClr val="FF8D1F"/>
      </a:accent2>
      <a:accent3>
        <a:srgbClr val="FF6033"/>
      </a:accent3>
      <a:accent4>
        <a:srgbClr val="4B98EA"/>
      </a:accent4>
      <a:accent5>
        <a:srgbClr val="FFFFFF"/>
      </a:accent5>
      <a:accent6>
        <a:srgbClr val="FFFFFF"/>
      </a:accent6>
      <a:hlink>
        <a:srgbClr val="5A5A5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1769</TotalTime>
  <Words>595</Words>
  <Application>Microsoft Office PowerPoint</Application>
  <PresentationFormat>Widescreen</PresentationFormat>
  <Paragraphs>150</Paragraphs>
  <Slides>42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42</vt:i4>
      </vt:variant>
    </vt:vector>
  </HeadingPairs>
  <TitlesOfParts>
    <vt:vector size="58" baseType="lpstr">
      <vt:lpstr>Calibri</vt:lpstr>
      <vt:lpstr>Fredoka One</vt:lpstr>
      <vt:lpstr>#9Slide07 SVNAppleberry</vt:lpstr>
      <vt:lpstr>Comic Sans MS</vt:lpstr>
      <vt:lpstr>Nunito</vt:lpstr>
      <vt:lpstr>Calibri Light</vt:lpstr>
      <vt:lpstr>Quicksand</vt:lpstr>
      <vt:lpstr>Bebas Neue</vt:lpstr>
      <vt:lpstr>2005_iannnnnMTV</vt:lpstr>
      <vt:lpstr>Amatic SC</vt:lpstr>
      <vt:lpstr>Sitka Text Semibold</vt:lpstr>
      <vt:lpstr>Arial</vt:lpstr>
      <vt:lpstr>Office Theme</vt:lpstr>
      <vt:lpstr>Art Subject for Pre-K: Dance by Slidesgo</vt:lpstr>
      <vt:lpstr>1_Art Subject for Pre-K: Dance by Slidesgo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Auxein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PowerPoint Template</dc:title>
  <dc:subject>Learning PowerPoint Template</dc:subject>
  <dc:creator>www.PowerPointhub.com</dc:creator>
  <cp:lastModifiedBy>Ngan-BanNgoaiNgu</cp:lastModifiedBy>
  <cp:revision>65</cp:revision>
  <dcterms:created xsi:type="dcterms:W3CDTF">2021-07-23T14:52:23Z</dcterms:created>
  <dcterms:modified xsi:type="dcterms:W3CDTF">2024-08-23T07:33:17Z</dcterms:modified>
  <cp:category>Education</cp:category>
</cp:coreProperties>
</file>